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48.jpg" ContentType="image/jpeg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9" r:id="rId4"/>
    <p:sldId id="5130" r:id="rId5"/>
    <p:sldId id="294" r:id="rId6"/>
    <p:sldId id="5155" r:id="rId7"/>
    <p:sldId id="5156" r:id="rId8"/>
    <p:sldId id="262" r:id="rId9"/>
    <p:sldId id="5131" r:id="rId10"/>
    <p:sldId id="5118" r:id="rId11"/>
    <p:sldId id="5116" r:id="rId12"/>
    <p:sldId id="5132" r:id="rId13"/>
    <p:sldId id="5129" r:id="rId14"/>
    <p:sldId id="264" r:id="rId15"/>
    <p:sldId id="295" r:id="rId16"/>
    <p:sldId id="266" r:id="rId17"/>
    <p:sldId id="5119" r:id="rId18"/>
    <p:sldId id="5120" r:id="rId19"/>
    <p:sldId id="5121" r:id="rId20"/>
    <p:sldId id="5122" r:id="rId21"/>
    <p:sldId id="5123" r:id="rId22"/>
    <p:sldId id="5124" r:id="rId23"/>
    <p:sldId id="5125" r:id="rId24"/>
    <p:sldId id="5126" r:id="rId25"/>
    <p:sldId id="5133" r:id="rId26"/>
    <p:sldId id="5157" r:id="rId27"/>
    <p:sldId id="5143" r:id="rId28"/>
    <p:sldId id="5168" r:id="rId29"/>
    <p:sldId id="5134" r:id="rId30"/>
    <p:sldId id="5135" r:id="rId31"/>
    <p:sldId id="5169" r:id="rId32"/>
    <p:sldId id="5170" r:id="rId33"/>
    <p:sldId id="5136" r:id="rId34"/>
    <p:sldId id="5138" r:id="rId35"/>
    <p:sldId id="5137" r:id="rId36"/>
    <p:sldId id="5139" r:id="rId37"/>
    <p:sldId id="5140" r:id="rId38"/>
    <p:sldId id="5142" r:id="rId39"/>
    <p:sldId id="5144" r:id="rId40"/>
    <p:sldId id="5145" r:id="rId41"/>
    <p:sldId id="5146" r:id="rId42"/>
    <p:sldId id="5147" r:id="rId43"/>
    <p:sldId id="5148" r:id="rId44"/>
    <p:sldId id="5149" r:id="rId45"/>
    <p:sldId id="5152" r:id="rId4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>
      <p:cViewPr varScale="1">
        <p:scale>
          <a:sx n="105" d="100"/>
          <a:sy n="105" d="100"/>
        </p:scale>
        <p:origin x="64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343E-907B-43C9-91C8-1E578BD37682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BCAA-3124-4CB4-92E4-0988FF5E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4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BCAA-3124-4CB4-92E4-0988FF5EDC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41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BCAA-3124-4CB4-92E4-0988FF5EDC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09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BCAA-3124-4CB4-92E4-0988FF5EDC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02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BCAA-3124-4CB4-92E4-0988FF5EDC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79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BCAA-3124-4CB4-92E4-0988FF5EDC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43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BCAA-3124-4CB4-92E4-0988FF5EDCC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3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37282" y="231394"/>
            <a:ext cx="386943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59051" y="231394"/>
            <a:ext cx="602589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483" y="1129246"/>
            <a:ext cx="6470015" cy="1560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jp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jpg"/><Relationship Id="rId7" Type="http://schemas.openxmlformats.org/officeDocument/2006/relationships/image" Target="../media/image8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18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25.png"/><Relationship Id="rId2" Type="http://schemas.openxmlformats.org/officeDocument/2006/relationships/image" Target="../media/image3.jp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24.png"/><Relationship Id="rId5" Type="http://schemas.openxmlformats.org/officeDocument/2006/relationships/image" Target="../media/image33.png"/><Relationship Id="rId15" Type="http://schemas.openxmlformats.org/officeDocument/2006/relationships/image" Target="../media/image29.png"/><Relationship Id="rId10" Type="http://schemas.openxmlformats.org/officeDocument/2006/relationships/image" Target="../media/image8.png"/><Relationship Id="rId4" Type="http://schemas.openxmlformats.org/officeDocument/2006/relationships/image" Target="../media/image32.png"/><Relationship Id="rId9" Type="http://schemas.openxmlformats.org/officeDocument/2006/relationships/image" Target="../media/image23.png"/><Relationship Id="rId1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9.png"/><Relationship Id="rId12" Type="http://schemas.openxmlformats.org/officeDocument/2006/relationships/image" Target="../media/image4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0" Type="http://schemas.openxmlformats.org/officeDocument/2006/relationships/image" Target="../media/image43.png"/><Relationship Id="rId4" Type="http://schemas.openxmlformats.org/officeDocument/2006/relationships/image" Target="../media/image39.png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9.png"/><Relationship Id="rId12" Type="http://schemas.openxmlformats.org/officeDocument/2006/relationships/image" Target="../media/image4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0" Type="http://schemas.openxmlformats.org/officeDocument/2006/relationships/image" Target="../media/image43.png"/><Relationship Id="rId4" Type="http://schemas.openxmlformats.org/officeDocument/2006/relationships/image" Target="../media/image39.png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9.png"/><Relationship Id="rId12" Type="http://schemas.openxmlformats.org/officeDocument/2006/relationships/image" Target="../media/image4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0" Type="http://schemas.openxmlformats.org/officeDocument/2006/relationships/image" Target="../media/image43.png"/><Relationship Id="rId4" Type="http://schemas.openxmlformats.org/officeDocument/2006/relationships/image" Target="../media/image39.png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4" Type="http://schemas.openxmlformats.org/officeDocument/2006/relationships/image" Target="../media/image47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3" Type="http://schemas.openxmlformats.org/officeDocument/2006/relationships/image" Target="../media/image3.jpg"/><Relationship Id="rId7" Type="http://schemas.openxmlformats.org/officeDocument/2006/relationships/image" Target="../media/image40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0.png"/><Relationship Id="rId5" Type="http://schemas.openxmlformats.org/officeDocument/2006/relationships/image" Target="../media/image38.png"/><Relationship Id="rId15" Type="http://schemas.openxmlformats.org/officeDocument/2006/relationships/image" Target="../media/image46.png"/><Relationship Id="rId10" Type="http://schemas.openxmlformats.org/officeDocument/2006/relationships/image" Target="../media/image42.png"/><Relationship Id="rId4" Type="http://schemas.openxmlformats.org/officeDocument/2006/relationships/image" Target="../media/image49.png"/><Relationship Id="rId9" Type="http://schemas.openxmlformats.org/officeDocument/2006/relationships/image" Target="../media/image9.png"/><Relationship Id="rId1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49.png"/><Relationship Id="rId7" Type="http://schemas.openxmlformats.org/officeDocument/2006/relationships/image" Target="../media/image57.png"/><Relationship Id="rId12" Type="http://schemas.openxmlformats.org/officeDocument/2006/relationships/image" Target="../media/image32.png"/><Relationship Id="rId17" Type="http://schemas.openxmlformats.org/officeDocument/2006/relationships/image" Target="../media/image65.png"/><Relationship Id="rId2" Type="http://schemas.openxmlformats.org/officeDocument/2006/relationships/image" Target="../media/image3.jp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60.png"/><Relationship Id="rId5" Type="http://schemas.openxmlformats.org/officeDocument/2006/relationships/image" Target="../media/image56.png"/><Relationship Id="rId15" Type="http://schemas.openxmlformats.org/officeDocument/2006/relationships/image" Target="../media/image63.png"/><Relationship Id="rId10" Type="http://schemas.openxmlformats.org/officeDocument/2006/relationships/image" Target="../media/image33.png"/><Relationship Id="rId19" Type="http://schemas.openxmlformats.org/officeDocument/2006/relationships/image" Target="../media/image67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Relationship Id="rId1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49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49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49.png"/><Relationship Id="rId7" Type="http://schemas.openxmlformats.org/officeDocument/2006/relationships/image" Target="../media/image8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49.png"/><Relationship Id="rId7" Type="http://schemas.openxmlformats.org/officeDocument/2006/relationships/image" Target="../media/image8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030" y="1381125"/>
            <a:ext cx="753554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5"/>
              </a:spcBef>
            </a:pPr>
            <a:r>
              <a:rPr sz="4000" b="1" spc="-105" dirty="0">
                <a:latin typeface="Times New Roman"/>
                <a:cs typeface="Times New Roman"/>
              </a:rPr>
              <a:t>CSCE</a:t>
            </a:r>
            <a:r>
              <a:rPr sz="4000" b="1" spc="-60" dirty="0">
                <a:latin typeface="Times New Roman"/>
                <a:cs typeface="Times New Roman"/>
              </a:rPr>
              <a:t> </a:t>
            </a:r>
            <a:r>
              <a:rPr lang="en-US" sz="4000" b="1" spc="-300" dirty="0">
                <a:latin typeface="Times New Roman"/>
                <a:cs typeface="Times New Roman"/>
              </a:rPr>
              <a:t>5610</a:t>
            </a:r>
            <a:endParaRPr sz="4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4000" b="1" spc="-5" dirty="0">
                <a:latin typeface="Times New Roman"/>
                <a:cs typeface="Times New Roman"/>
              </a:rPr>
              <a:t>Computer System Architecture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4933" y="3053333"/>
            <a:ext cx="7915275" cy="0"/>
          </a:xfrm>
          <a:custGeom>
            <a:avLst/>
            <a:gdLst/>
            <a:ahLst/>
            <a:cxnLst/>
            <a:rect l="l" t="t" r="r" b="b"/>
            <a:pathLst>
              <a:path w="7915275">
                <a:moveTo>
                  <a:pt x="0" y="0"/>
                </a:moveTo>
                <a:lnTo>
                  <a:pt x="7915275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216" y="3406371"/>
            <a:ext cx="7836992" cy="61683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lang="en-US" sz="3200" spc="-65" dirty="0">
                <a:latin typeface="Times New Roman"/>
                <a:cs typeface="Times New Roman"/>
              </a:rPr>
              <a:t>The Processor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39" y="690372"/>
            <a:ext cx="1841754" cy="3725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64" y="47244"/>
            <a:ext cx="1840992" cy="5943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840" y="231394"/>
            <a:ext cx="868679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114" dirty="0">
                <a:latin typeface="Times New Roman"/>
                <a:cs typeface="Times New Roman"/>
              </a:rPr>
              <a:t>Executing an R-type instruction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4A12CCD3-F538-2F0E-5359-686A3CFACAA3}"/>
              </a:ext>
            </a:extLst>
          </p:cNvPr>
          <p:cNvSpPr txBox="1"/>
          <p:nvPr/>
        </p:nvSpPr>
        <p:spPr>
          <a:xfrm>
            <a:off x="1990725" y="3384931"/>
            <a:ext cx="1341755" cy="1295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370"/>
              </a:spcBef>
              <a:tabLst>
                <a:tab pos="502920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Instruction</a:t>
            </a:r>
            <a:endParaRPr sz="1100">
              <a:latin typeface="Arial"/>
              <a:cs typeface="Arial"/>
            </a:endParaRPr>
          </a:p>
          <a:p>
            <a:pPr marL="4445" algn="ctr">
              <a:lnSpc>
                <a:spcPct val="100000"/>
              </a:lnSpc>
              <a:spcBef>
                <a:spcPts val="5"/>
              </a:spcBef>
              <a:tabLst>
                <a:tab pos="788035" algn="l"/>
              </a:tabLst>
            </a:pPr>
            <a:r>
              <a:rPr sz="1100" spc="-10" dirty="0">
                <a:latin typeface="Arial"/>
                <a:cs typeface="Arial"/>
              </a:rPr>
              <a:t>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[31-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308610" marR="300355" algn="ctr">
              <a:lnSpc>
                <a:spcPct val="100000"/>
              </a:lnSpc>
              <a:spcBef>
                <a:spcPts val="740"/>
              </a:spcBef>
            </a:pPr>
            <a:r>
              <a:rPr sz="1100" b="1" spc="-10" dirty="0">
                <a:latin typeface="Arial"/>
                <a:cs typeface="Arial"/>
              </a:rPr>
              <a:t>Instruction 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0C3010B1-5E11-A176-EF38-8BAAF6B12BF6}"/>
              </a:ext>
            </a:extLst>
          </p:cNvPr>
          <p:cNvSpPr/>
          <p:nvPr/>
        </p:nvSpPr>
        <p:spPr>
          <a:xfrm>
            <a:off x="2282825" y="3038856"/>
            <a:ext cx="85725" cy="346075"/>
          </a:xfrm>
          <a:custGeom>
            <a:avLst/>
            <a:gdLst/>
            <a:ahLst/>
            <a:cxnLst/>
            <a:rect l="l" t="t" r="r" b="b"/>
            <a:pathLst>
              <a:path w="85725" h="346075">
                <a:moveTo>
                  <a:pt x="28575" y="260350"/>
                </a:moveTo>
                <a:lnTo>
                  <a:pt x="0" y="260350"/>
                </a:lnTo>
                <a:lnTo>
                  <a:pt x="42799" y="346075"/>
                </a:lnTo>
                <a:lnTo>
                  <a:pt x="78602" y="274574"/>
                </a:lnTo>
                <a:lnTo>
                  <a:pt x="28575" y="274574"/>
                </a:lnTo>
                <a:lnTo>
                  <a:pt x="28575" y="260350"/>
                </a:lnTo>
                <a:close/>
              </a:path>
              <a:path w="85725" h="346075">
                <a:moveTo>
                  <a:pt x="57150" y="0"/>
                </a:moveTo>
                <a:lnTo>
                  <a:pt x="28575" y="0"/>
                </a:lnTo>
                <a:lnTo>
                  <a:pt x="28575" y="274574"/>
                </a:lnTo>
                <a:lnTo>
                  <a:pt x="57150" y="274574"/>
                </a:lnTo>
                <a:lnTo>
                  <a:pt x="57150" y="0"/>
                </a:lnTo>
                <a:close/>
              </a:path>
              <a:path w="85725" h="346075">
                <a:moveTo>
                  <a:pt x="85725" y="260350"/>
                </a:moveTo>
                <a:lnTo>
                  <a:pt x="57150" y="260350"/>
                </a:lnTo>
                <a:lnTo>
                  <a:pt x="57150" y="274574"/>
                </a:lnTo>
                <a:lnTo>
                  <a:pt x="78602" y="274574"/>
                </a:lnTo>
                <a:lnTo>
                  <a:pt x="85725" y="260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265D5F3-51CC-DD81-02FC-FAD44B89FAE3}"/>
              </a:ext>
            </a:extLst>
          </p:cNvPr>
          <p:cNvSpPr txBox="1"/>
          <p:nvPr/>
        </p:nvSpPr>
        <p:spPr>
          <a:xfrm>
            <a:off x="4441316" y="3419220"/>
            <a:ext cx="609600" cy="1677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7145" marR="5080">
              <a:lnSpc>
                <a:spcPct val="100000"/>
              </a:lnSpc>
              <a:spcBef>
                <a:spcPts val="91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7145" marR="114935">
              <a:lnSpc>
                <a:spcPct val="100000"/>
              </a:lnSpc>
              <a:spcBef>
                <a:spcPts val="760"/>
              </a:spcBef>
            </a:pPr>
            <a:r>
              <a:rPr sz="1100" spc="-10" dirty="0">
                <a:latin typeface="Arial"/>
                <a:cs typeface="Arial"/>
              </a:rPr>
              <a:t>Write register</a:t>
            </a:r>
            <a:endParaRPr sz="1100">
              <a:latin typeface="Arial"/>
              <a:cs typeface="Arial"/>
            </a:endParaRPr>
          </a:p>
          <a:p>
            <a:pPr marL="17145" marR="254635">
              <a:lnSpc>
                <a:spcPct val="100000"/>
              </a:lnSpc>
              <a:spcBef>
                <a:spcPts val="760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A5AFE3B1-1BDC-73F3-7630-3A0A906DB047}"/>
              </a:ext>
            </a:extLst>
          </p:cNvPr>
          <p:cNvSpPr txBox="1"/>
          <p:nvPr/>
        </p:nvSpPr>
        <p:spPr>
          <a:xfrm>
            <a:off x="5378322" y="3439032"/>
            <a:ext cx="39878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5143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5F94EF81-D139-42AF-4082-127FED5CA636}"/>
              </a:ext>
            </a:extLst>
          </p:cNvPr>
          <p:cNvSpPr txBox="1"/>
          <p:nvPr/>
        </p:nvSpPr>
        <p:spPr>
          <a:xfrm>
            <a:off x="5111622" y="4023995"/>
            <a:ext cx="651510" cy="798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920" marR="7620" indent="51435" algn="r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40"/>
              </a:spcBef>
            </a:pPr>
            <a:r>
              <a:rPr sz="1100" b="1" spc="-10" dirty="0">
                <a:latin typeface="Arial"/>
                <a:cs typeface="Arial"/>
              </a:rPr>
              <a:t>Registers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580DC963-C371-B2E3-0DE8-630FCDAE3AD8}"/>
              </a:ext>
            </a:extLst>
          </p:cNvPr>
          <p:cNvGrpSpPr/>
          <p:nvPr/>
        </p:nvGrpSpPr>
        <p:grpSpPr>
          <a:xfrm>
            <a:off x="4349750" y="3205607"/>
            <a:ext cx="1503680" cy="1932939"/>
            <a:chOff x="4340225" y="3605276"/>
            <a:chExt cx="1503680" cy="1932939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51456C76-948C-6C65-AAA3-2C1EDA96BE00}"/>
                </a:ext>
              </a:extLst>
            </p:cNvPr>
            <p:cNvSpPr/>
            <p:nvPr/>
          </p:nvSpPr>
          <p:spPr>
            <a:xfrm>
              <a:off x="4346575" y="3804412"/>
              <a:ext cx="1490980" cy="1727200"/>
            </a:xfrm>
            <a:custGeom>
              <a:avLst/>
              <a:gdLst/>
              <a:ahLst/>
              <a:cxnLst/>
              <a:rect l="l" t="t" r="r" b="b"/>
              <a:pathLst>
                <a:path w="1490979" h="1727200">
                  <a:moveTo>
                    <a:pt x="0" y="1727200"/>
                  </a:moveTo>
                  <a:lnTo>
                    <a:pt x="1490472" y="1727200"/>
                  </a:lnTo>
                  <a:lnTo>
                    <a:pt x="1490472" y="0"/>
                  </a:lnTo>
                  <a:lnTo>
                    <a:pt x="0" y="0"/>
                  </a:lnTo>
                  <a:lnTo>
                    <a:pt x="0" y="172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5D78FF61-FBAB-598E-5DE5-5578F5FCC5C6}"/>
                </a:ext>
              </a:extLst>
            </p:cNvPr>
            <p:cNvSpPr/>
            <p:nvPr/>
          </p:nvSpPr>
          <p:spPr>
            <a:xfrm>
              <a:off x="5083175" y="3611626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79">
                  <a:moveTo>
                    <a:pt x="0" y="0"/>
                  </a:moveTo>
                  <a:lnTo>
                    <a:pt x="0" y="182499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6E4E6571-CF00-259D-8A7C-3B2A7AF8DBF7}"/>
              </a:ext>
            </a:extLst>
          </p:cNvPr>
          <p:cNvSpPr txBox="1"/>
          <p:nvPr/>
        </p:nvSpPr>
        <p:spPr>
          <a:xfrm>
            <a:off x="223632" y="934403"/>
            <a:ext cx="8648700" cy="211339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13384" algn="l"/>
                <a:tab pos="4140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 indent="-40132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13384" algn="l"/>
                <a:tab pos="4140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registers,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sz="2000" spc="-1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5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 indent="-401320">
              <a:lnSpc>
                <a:spcPct val="100000"/>
              </a:lnSpc>
              <a:spcBef>
                <a:spcPts val="480"/>
              </a:spcBef>
              <a:buAutoNum type="arabicPeriod" startAt="3"/>
              <a:tabLst>
                <a:tab pos="413384" algn="l"/>
                <a:tab pos="4140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desired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 marR="5080" indent="-401320">
              <a:lnSpc>
                <a:spcPct val="100000"/>
              </a:lnSpc>
              <a:spcBef>
                <a:spcPts val="480"/>
              </a:spcBef>
              <a:buAutoNum type="arabicPeriod" startAt="3"/>
              <a:tabLst>
                <a:tab pos="413384" algn="l"/>
                <a:tab pos="4140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stored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sz="2000" spc="-5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sz="2000" spc="-5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object 12">
            <a:extLst>
              <a:ext uri="{FF2B5EF4-FFF2-40B4-BE49-F238E27FC236}">
                <a16:creationId xmlns:a16="http://schemas.microsoft.com/office/drawing/2014/main" id="{2C72F6A8-5C1E-2507-C121-EE4D0815CAE3}"/>
              </a:ext>
            </a:extLst>
          </p:cNvPr>
          <p:cNvGrpSpPr/>
          <p:nvPr/>
        </p:nvGrpSpPr>
        <p:grpSpPr>
          <a:xfrm>
            <a:off x="3332098" y="3605529"/>
            <a:ext cx="1006475" cy="908050"/>
            <a:chOff x="3322573" y="4005198"/>
            <a:chExt cx="1006475" cy="908050"/>
          </a:xfrm>
        </p:grpSpPr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AD403779-16F0-8891-029F-25600076AA69}"/>
                </a:ext>
              </a:extLst>
            </p:cNvPr>
            <p:cNvSpPr/>
            <p:nvPr/>
          </p:nvSpPr>
          <p:spPr>
            <a:xfrm>
              <a:off x="3490975" y="4043298"/>
              <a:ext cx="0" cy="863600"/>
            </a:xfrm>
            <a:custGeom>
              <a:avLst/>
              <a:gdLst/>
              <a:ahLst/>
              <a:cxnLst/>
              <a:rect l="l" t="t" r="r" b="b"/>
              <a:pathLst>
                <a:path h="863600">
                  <a:moveTo>
                    <a:pt x="0" y="0"/>
                  </a:moveTo>
                  <a:lnTo>
                    <a:pt x="0" y="863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7349FE47-1350-BC87-F69C-3877CFB60889}"/>
                </a:ext>
              </a:extLst>
            </p:cNvPr>
            <p:cNvSpPr/>
            <p:nvPr/>
          </p:nvSpPr>
          <p:spPr>
            <a:xfrm>
              <a:off x="3322573" y="4005198"/>
              <a:ext cx="1006475" cy="76200"/>
            </a:xfrm>
            <a:custGeom>
              <a:avLst/>
              <a:gdLst/>
              <a:ahLst/>
              <a:cxnLst/>
              <a:rect l="l" t="t" r="r" b="b"/>
              <a:pathLst>
                <a:path w="1006475" h="76200">
                  <a:moveTo>
                    <a:pt x="930275" y="0"/>
                  </a:moveTo>
                  <a:lnTo>
                    <a:pt x="930275" y="76200"/>
                  </a:lnTo>
                  <a:lnTo>
                    <a:pt x="993775" y="44450"/>
                  </a:lnTo>
                  <a:lnTo>
                    <a:pt x="943101" y="44450"/>
                  </a:lnTo>
                  <a:lnTo>
                    <a:pt x="943101" y="31750"/>
                  </a:lnTo>
                  <a:lnTo>
                    <a:pt x="993775" y="31750"/>
                  </a:lnTo>
                  <a:lnTo>
                    <a:pt x="930275" y="0"/>
                  </a:lnTo>
                  <a:close/>
                </a:path>
                <a:path w="1006475" h="76200">
                  <a:moveTo>
                    <a:pt x="93027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930275" y="44450"/>
                  </a:lnTo>
                  <a:lnTo>
                    <a:pt x="930275" y="31750"/>
                  </a:lnTo>
                  <a:close/>
                </a:path>
                <a:path w="1006475" h="76200">
                  <a:moveTo>
                    <a:pt x="993775" y="31750"/>
                  </a:moveTo>
                  <a:lnTo>
                    <a:pt x="943101" y="31750"/>
                  </a:lnTo>
                  <a:lnTo>
                    <a:pt x="943101" y="44450"/>
                  </a:lnTo>
                  <a:lnTo>
                    <a:pt x="993775" y="44450"/>
                  </a:lnTo>
                  <a:lnTo>
                    <a:pt x="1006475" y="38100"/>
                  </a:lnTo>
                  <a:lnTo>
                    <a:pt x="993775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5">
            <a:extLst>
              <a:ext uri="{FF2B5EF4-FFF2-40B4-BE49-F238E27FC236}">
                <a16:creationId xmlns:a16="http://schemas.microsoft.com/office/drawing/2014/main" id="{2123532B-81A7-C62E-BC0C-8C4A24B2F484}"/>
              </a:ext>
            </a:extLst>
          </p:cNvPr>
          <p:cNvSpPr txBox="1"/>
          <p:nvPr/>
        </p:nvSpPr>
        <p:spPr>
          <a:xfrm>
            <a:off x="3590163" y="3419220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21]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9" name="object 16">
            <a:extLst>
              <a:ext uri="{FF2B5EF4-FFF2-40B4-BE49-F238E27FC236}">
                <a16:creationId xmlns:a16="http://schemas.microsoft.com/office/drawing/2014/main" id="{306027C3-43BB-814B-199A-FABB129A431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51225" y="3594481"/>
            <a:ext cx="96900" cy="98425"/>
          </a:xfrm>
          <a:prstGeom prst="rect">
            <a:avLst/>
          </a:prstGeom>
        </p:spPr>
      </p:pic>
      <p:sp>
        <p:nvSpPr>
          <p:cNvPr id="20" name="object 17">
            <a:extLst>
              <a:ext uri="{FF2B5EF4-FFF2-40B4-BE49-F238E27FC236}">
                <a16:creationId xmlns:a16="http://schemas.microsoft.com/office/drawing/2014/main" id="{BB15F4F4-A9DE-CDCA-94BE-7781C5E39867}"/>
              </a:ext>
            </a:extLst>
          </p:cNvPr>
          <p:cNvSpPr txBox="1"/>
          <p:nvPr/>
        </p:nvSpPr>
        <p:spPr>
          <a:xfrm>
            <a:off x="3590163" y="3851147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[20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16]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1" name="object 18">
            <a:extLst>
              <a:ext uri="{FF2B5EF4-FFF2-40B4-BE49-F238E27FC236}">
                <a16:creationId xmlns:a16="http://schemas.microsoft.com/office/drawing/2014/main" id="{20C990BB-3289-7757-D685-DC432DBFA13D}"/>
              </a:ext>
            </a:extLst>
          </p:cNvPr>
          <p:cNvGrpSpPr/>
          <p:nvPr/>
        </p:nvGrpSpPr>
        <p:grpSpPr>
          <a:xfrm>
            <a:off x="3449701" y="4023106"/>
            <a:ext cx="889000" cy="522605"/>
            <a:chOff x="3440176" y="4422775"/>
            <a:chExt cx="889000" cy="522605"/>
          </a:xfrm>
        </p:grpSpPr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A61286A6-EA77-A8CE-FD9B-60129D2BDED4}"/>
                </a:ext>
              </a:extLst>
            </p:cNvPr>
            <p:cNvSpPr/>
            <p:nvPr/>
          </p:nvSpPr>
          <p:spPr>
            <a:xfrm>
              <a:off x="3490849" y="4436999"/>
              <a:ext cx="838200" cy="76200"/>
            </a:xfrm>
            <a:custGeom>
              <a:avLst/>
              <a:gdLst/>
              <a:ahLst/>
              <a:cxnLst/>
              <a:rect l="l" t="t" r="r" b="b"/>
              <a:pathLst>
                <a:path w="838200" h="76200">
                  <a:moveTo>
                    <a:pt x="762000" y="0"/>
                  </a:moveTo>
                  <a:lnTo>
                    <a:pt x="762000" y="76200"/>
                  </a:lnTo>
                  <a:lnTo>
                    <a:pt x="825500" y="44450"/>
                  </a:lnTo>
                  <a:lnTo>
                    <a:pt x="774700" y="44450"/>
                  </a:lnTo>
                  <a:lnTo>
                    <a:pt x="774700" y="31750"/>
                  </a:lnTo>
                  <a:lnTo>
                    <a:pt x="825500" y="31750"/>
                  </a:lnTo>
                  <a:lnTo>
                    <a:pt x="762000" y="0"/>
                  </a:lnTo>
                  <a:close/>
                </a:path>
                <a:path w="838200" h="76200">
                  <a:moveTo>
                    <a:pt x="7620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62000" y="44450"/>
                  </a:lnTo>
                  <a:lnTo>
                    <a:pt x="762000" y="31750"/>
                  </a:lnTo>
                  <a:close/>
                </a:path>
                <a:path w="838200" h="76200">
                  <a:moveTo>
                    <a:pt x="825500" y="31750"/>
                  </a:moveTo>
                  <a:lnTo>
                    <a:pt x="774700" y="31750"/>
                  </a:lnTo>
                  <a:lnTo>
                    <a:pt x="774700" y="44450"/>
                  </a:lnTo>
                  <a:lnTo>
                    <a:pt x="825500" y="44450"/>
                  </a:lnTo>
                  <a:lnTo>
                    <a:pt x="838200" y="38100"/>
                  </a:lnTo>
                  <a:lnTo>
                    <a:pt x="8255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0">
              <a:extLst>
                <a:ext uri="{FF2B5EF4-FFF2-40B4-BE49-F238E27FC236}">
                  <a16:creationId xmlns:a16="http://schemas.microsoft.com/office/drawing/2014/main" id="{AE35EA93-236A-3FDA-D789-37E785C16D0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40176" y="4422775"/>
              <a:ext cx="96774" cy="98425"/>
            </a:xfrm>
            <a:prstGeom prst="rect">
              <a:avLst/>
            </a:prstGeom>
          </p:spPr>
        </p:pic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96891AE6-8A45-7289-5C0B-8D50F3839F0D}"/>
                </a:ext>
              </a:extLst>
            </p:cNvPr>
            <p:cNvSpPr/>
            <p:nvPr/>
          </p:nvSpPr>
          <p:spPr>
            <a:xfrm>
              <a:off x="3490849" y="4868798"/>
              <a:ext cx="838200" cy="76200"/>
            </a:xfrm>
            <a:custGeom>
              <a:avLst/>
              <a:gdLst/>
              <a:ahLst/>
              <a:cxnLst/>
              <a:rect l="l" t="t" r="r" b="b"/>
              <a:pathLst>
                <a:path w="838200" h="76200">
                  <a:moveTo>
                    <a:pt x="762000" y="0"/>
                  </a:moveTo>
                  <a:lnTo>
                    <a:pt x="762000" y="76200"/>
                  </a:lnTo>
                  <a:lnTo>
                    <a:pt x="825500" y="44450"/>
                  </a:lnTo>
                  <a:lnTo>
                    <a:pt x="774700" y="44450"/>
                  </a:lnTo>
                  <a:lnTo>
                    <a:pt x="774700" y="31750"/>
                  </a:lnTo>
                  <a:lnTo>
                    <a:pt x="825500" y="31750"/>
                  </a:lnTo>
                  <a:lnTo>
                    <a:pt x="762000" y="0"/>
                  </a:lnTo>
                  <a:close/>
                </a:path>
                <a:path w="838200" h="76200">
                  <a:moveTo>
                    <a:pt x="7620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62000" y="44450"/>
                  </a:lnTo>
                  <a:lnTo>
                    <a:pt x="762000" y="31750"/>
                  </a:lnTo>
                  <a:close/>
                </a:path>
                <a:path w="838200" h="76200">
                  <a:moveTo>
                    <a:pt x="825500" y="31750"/>
                  </a:moveTo>
                  <a:lnTo>
                    <a:pt x="774700" y="31750"/>
                  </a:lnTo>
                  <a:lnTo>
                    <a:pt x="774700" y="44450"/>
                  </a:lnTo>
                  <a:lnTo>
                    <a:pt x="825500" y="44450"/>
                  </a:lnTo>
                  <a:lnTo>
                    <a:pt x="838200" y="38100"/>
                  </a:lnTo>
                  <a:lnTo>
                    <a:pt x="8255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2">
            <a:extLst>
              <a:ext uri="{FF2B5EF4-FFF2-40B4-BE49-F238E27FC236}">
                <a16:creationId xmlns:a16="http://schemas.microsoft.com/office/drawing/2014/main" id="{20E229E5-5ABE-A65C-BF58-2C56C5735681}"/>
              </a:ext>
            </a:extLst>
          </p:cNvPr>
          <p:cNvSpPr txBox="1"/>
          <p:nvPr/>
        </p:nvSpPr>
        <p:spPr>
          <a:xfrm>
            <a:off x="3590163" y="4283075"/>
            <a:ext cx="610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11]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6" name="object 23">
            <a:extLst>
              <a:ext uri="{FF2B5EF4-FFF2-40B4-BE49-F238E27FC236}">
                <a16:creationId xmlns:a16="http://schemas.microsoft.com/office/drawing/2014/main" id="{CE3CBC84-DAA0-F183-6C11-4C5EBC1A90E7}"/>
              </a:ext>
            </a:extLst>
          </p:cNvPr>
          <p:cNvGrpSpPr/>
          <p:nvPr/>
        </p:nvGrpSpPr>
        <p:grpSpPr>
          <a:xfrm>
            <a:off x="3449701" y="3205607"/>
            <a:ext cx="4591050" cy="2367280"/>
            <a:chOff x="3440176" y="3605276"/>
            <a:chExt cx="4591050" cy="2367280"/>
          </a:xfrm>
        </p:grpSpPr>
        <p:pic>
          <p:nvPicPr>
            <p:cNvPr id="27" name="object 24">
              <a:extLst>
                <a:ext uri="{FF2B5EF4-FFF2-40B4-BE49-F238E27FC236}">
                  <a16:creationId xmlns:a16="http://schemas.microsoft.com/office/drawing/2014/main" id="{0C205A92-EC95-57AD-367F-9797CF55198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0176" y="4859274"/>
              <a:ext cx="96774" cy="98425"/>
            </a:xfrm>
            <a:prstGeom prst="rect">
              <a:avLst/>
            </a:prstGeom>
          </p:spPr>
        </p:pic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258E0936-822C-B466-6AFD-DBDC7EF5BF5C}"/>
                </a:ext>
              </a:extLst>
            </p:cNvPr>
            <p:cNvSpPr/>
            <p:nvPr/>
          </p:nvSpPr>
          <p:spPr>
            <a:xfrm>
              <a:off x="4076700" y="4375150"/>
              <a:ext cx="3940175" cy="1583055"/>
            </a:xfrm>
            <a:custGeom>
              <a:avLst/>
              <a:gdLst/>
              <a:ahLst/>
              <a:cxnLst/>
              <a:rect l="l" t="t" r="r" b="b"/>
              <a:pathLst>
                <a:path w="3940175" h="1583054">
                  <a:moveTo>
                    <a:pt x="3689350" y="14224"/>
                  </a:moveTo>
                  <a:lnTo>
                    <a:pt x="3940175" y="14224"/>
                  </a:lnTo>
                </a:path>
                <a:path w="3940175" h="1583054">
                  <a:moveTo>
                    <a:pt x="3940175" y="0"/>
                  </a:moveTo>
                  <a:lnTo>
                    <a:pt x="3940175" y="1582674"/>
                  </a:lnTo>
                </a:path>
                <a:path w="3940175" h="1583054">
                  <a:moveTo>
                    <a:pt x="3940175" y="1568450"/>
                  </a:moveTo>
                  <a:lnTo>
                    <a:pt x="0" y="1568450"/>
                  </a:lnTo>
                </a:path>
                <a:path w="3940175" h="1583054">
                  <a:moveTo>
                    <a:pt x="0" y="1582674"/>
                  </a:moveTo>
                  <a:lnTo>
                    <a:pt x="0" y="9493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6">
              <a:extLst>
                <a:ext uri="{FF2B5EF4-FFF2-40B4-BE49-F238E27FC236}">
                  <a16:creationId xmlns:a16="http://schemas.microsoft.com/office/drawing/2014/main" id="{EF19B9E2-1F6A-2DA1-0A7F-766AF84C058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76700" y="5295900"/>
              <a:ext cx="250825" cy="85725"/>
            </a:xfrm>
            <a:prstGeom prst="rect">
              <a:avLst/>
            </a:prstGeom>
          </p:spPr>
        </p:pic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169F9225-7340-E809-AD09-BD516742E423}"/>
                </a:ext>
              </a:extLst>
            </p:cNvPr>
            <p:cNvSpPr/>
            <p:nvPr/>
          </p:nvSpPr>
          <p:spPr>
            <a:xfrm>
              <a:off x="5837174" y="3914775"/>
              <a:ext cx="1089025" cy="85725"/>
            </a:xfrm>
            <a:custGeom>
              <a:avLst/>
              <a:gdLst/>
              <a:ahLst/>
              <a:cxnLst/>
              <a:rect l="l" t="t" r="r" b="b"/>
              <a:pathLst>
                <a:path w="1089025" h="85725">
                  <a:moveTo>
                    <a:pt x="1003300" y="0"/>
                  </a:moveTo>
                  <a:lnTo>
                    <a:pt x="1003300" y="85725"/>
                  </a:lnTo>
                  <a:lnTo>
                    <a:pt x="1060365" y="57150"/>
                  </a:lnTo>
                  <a:lnTo>
                    <a:pt x="1017651" y="57150"/>
                  </a:lnTo>
                  <a:lnTo>
                    <a:pt x="1017651" y="28575"/>
                  </a:lnTo>
                  <a:lnTo>
                    <a:pt x="1060534" y="28575"/>
                  </a:lnTo>
                  <a:lnTo>
                    <a:pt x="1003300" y="0"/>
                  </a:lnTo>
                  <a:close/>
                </a:path>
                <a:path w="1089025" h="85725">
                  <a:moveTo>
                    <a:pt x="1003300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003300" y="57150"/>
                  </a:lnTo>
                  <a:lnTo>
                    <a:pt x="1003300" y="28575"/>
                  </a:lnTo>
                  <a:close/>
                </a:path>
                <a:path w="1089025" h="85725">
                  <a:moveTo>
                    <a:pt x="1060534" y="28575"/>
                  </a:moveTo>
                  <a:lnTo>
                    <a:pt x="1017651" y="28575"/>
                  </a:lnTo>
                  <a:lnTo>
                    <a:pt x="1017651" y="57150"/>
                  </a:lnTo>
                  <a:lnTo>
                    <a:pt x="1060365" y="57150"/>
                  </a:lnTo>
                  <a:lnTo>
                    <a:pt x="1089025" y="42799"/>
                  </a:lnTo>
                  <a:lnTo>
                    <a:pt x="1060534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1250E286-27D0-0544-7909-2D5259F25B73}"/>
                </a:ext>
              </a:extLst>
            </p:cNvPr>
            <p:cNvSpPr/>
            <p:nvPr/>
          </p:nvSpPr>
          <p:spPr>
            <a:xfrm>
              <a:off x="6926326" y="3611626"/>
              <a:ext cx="838835" cy="1381760"/>
            </a:xfrm>
            <a:custGeom>
              <a:avLst/>
              <a:gdLst/>
              <a:ahLst/>
              <a:cxnLst/>
              <a:rect l="l" t="t" r="r" b="b"/>
              <a:pathLst>
                <a:path w="838834" h="1381760">
                  <a:moveTo>
                    <a:pt x="0" y="0"/>
                  </a:moveTo>
                  <a:lnTo>
                    <a:pt x="0" y="518160"/>
                  </a:lnTo>
                </a:path>
                <a:path w="838834" h="1381760">
                  <a:moveTo>
                    <a:pt x="0" y="863473"/>
                  </a:moveTo>
                  <a:lnTo>
                    <a:pt x="0" y="1381760"/>
                  </a:lnTo>
                </a:path>
                <a:path w="838834" h="1381760">
                  <a:moveTo>
                    <a:pt x="0" y="518160"/>
                  </a:moveTo>
                  <a:lnTo>
                    <a:pt x="251587" y="690879"/>
                  </a:lnTo>
                </a:path>
                <a:path w="838834" h="1381760">
                  <a:moveTo>
                    <a:pt x="0" y="863473"/>
                  </a:moveTo>
                  <a:lnTo>
                    <a:pt x="251587" y="690879"/>
                  </a:lnTo>
                </a:path>
                <a:path w="838834" h="1381760">
                  <a:moveTo>
                    <a:pt x="0" y="0"/>
                  </a:moveTo>
                  <a:lnTo>
                    <a:pt x="838707" y="431673"/>
                  </a:lnTo>
                </a:path>
                <a:path w="838834" h="1381760">
                  <a:moveTo>
                    <a:pt x="838707" y="431673"/>
                  </a:moveTo>
                  <a:lnTo>
                    <a:pt x="838707" y="949960"/>
                  </a:lnTo>
                </a:path>
                <a:path w="838834" h="1381760">
                  <a:moveTo>
                    <a:pt x="0" y="1381760"/>
                  </a:moveTo>
                  <a:lnTo>
                    <a:pt x="838707" y="9499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29">
            <a:extLst>
              <a:ext uri="{FF2B5EF4-FFF2-40B4-BE49-F238E27FC236}">
                <a16:creationId xmlns:a16="http://schemas.microsoft.com/office/drawing/2014/main" id="{25305167-80ED-D05D-1E4D-93CF1E1E999A}"/>
              </a:ext>
            </a:extLst>
          </p:cNvPr>
          <p:cNvSpPr txBox="1"/>
          <p:nvPr/>
        </p:nvSpPr>
        <p:spPr>
          <a:xfrm>
            <a:off x="7274559" y="3587029"/>
            <a:ext cx="421005" cy="5441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R="26034" algn="r">
              <a:lnSpc>
                <a:spcPct val="100000"/>
              </a:lnSpc>
              <a:spcBef>
                <a:spcPts val="819"/>
              </a:spcBef>
            </a:pPr>
            <a:r>
              <a:rPr sz="1100" spc="-20" dirty="0">
                <a:latin typeface="Arial"/>
                <a:cs typeface="Arial"/>
              </a:rPr>
              <a:t>Zero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100" spc="-10" dirty="0">
                <a:latin typeface="Arial"/>
                <a:cs typeface="Arial"/>
              </a:rPr>
              <a:t>Result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7E9C4072-BBC6-8FCF-A7D0-C374DFA63147}"/>
              </a:ext>
            </a:extLst>
          </p:cNvPr>
          <p:cNvSpPr txBox="1"/>
          <p:nvPr/>
        </p:nvSpPr>
        <p:spPr>
          <a:xfrm>
            <a:off x="7026147" y="3505581"/>
            <a:ext cx="3086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1">
            <a:extLst>
              <a:ext uri="{FF2B5EF4-FFF2-40B4-BE49-F238E27FC236}">
                <a16:creationId xmlns:a16="http://schemas.microsoft.com/office/drawing/2014/main" id="{67A472D0-2844-B6F8-259B-15CDE90914D8}"/>
              </a:ext>
            </a:extLst>
          </p:cNvPr>
          <p:cNvSpPr/>
          <p:nvPr/>
        </p:nvSpPr>
        <p:spPr>
          <a:xfrm>
            <a:off x="7439025" y="4334636"/>
            <a:ext cx="0" cy="172720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0"/>
                </a:moveTo>
                <a:lnTo>
                  <a:pt x="0" y="172593"/>
                </a:lnTo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FE7558B6-5B73-AB10-1C8A-282CC51E504F}"/>
              </a:ext>
            </a:extLst>
          </p:cNvPr>
          <p:cNvSpPr txBox="1"/>
          <p:nvPr/>
        </p:nvSpPr>
        <p:spPr>
          <a:xfrm>
            <a:off x="7193788" y="4541901"/>
            <a:ext cx="484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ALUOp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53C1C08C-4BFE-E1E2-1BF4-23A7F21284B1}"/>
              </a:ext>
            </a:extLst>
          </p:cNvPr>
          <p:cNvSpPr/>
          <p:nvPr/>
        </p:nvSpPr>
        <p:spPr>
          <a:xfrm>
            <a:off x="5846698" y="4205604"/>
            <a:ext cx="1089025" cy="85725"/>
          </a:xfrm>
          <a:custGeom>
            <a:avLst/>
            <a:gdLst/>
            <a:ahLst/>
            <a:cxnLst/>
            <a:rect l="l" t="t" r="r" b="b"/>
            <a:pathLst>
              <a:path w="1089025" h="85725">
                <a:moveTo>
                  <a:pt x="1003300" y="0"/>
                </a:moveTo>
                <a:lnTo>
                  <a:pt x="1003300" y="85725"/>
                </a:lnTo>
                <a:lnTo>
                  <a:pt x="1060534" y="57150"/>
                </a:lnTo>
                <a:lnTo>
                  <a:pt x="1017651" y="57150"/>
                </a:lnTo>
                <a:lnTo>
                  <a:pt x="1017651" y="28575"/>
                </a:lnTo>
                <a:lnTo>
                  <a:pt x="1060365" y="28575"/>
                </a:lnTo>
                <a:lnTo>
                  <a:pt x="1003300" y="0"/>
                </a:lnTo>
                <a:close/>
              </a:path>
              <a:path w="1089025" h="85725">
                <a:moveTo>
                  <a:pt x="100330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003300" y="57150"/>
                </a:lnTo>
                <a:lnTo>
                  <a:pt x="1003300" y="28575"/>
                </a:lnTo>
                <a:close/>
              </a:path>
              <a:path w="1089025" h="85725">
                <a:moveTo>
                  <a:pt x="1060365" y="28575"/>
                </a:moveTo>
                <a:lnTo>
                  <a:pt x="1017651" y="28575"/>
                </a:lnTo>
                <a:lnTo>
                  <a:pt x="1017651" y="57150"/>
                </a:lnTo>
                <a:lnTo>
                  <a:pt x="1060534" y="57150"/>
                </a:lnTo>
                <a:lnTo>
                  <a:pt x="1089025" y="42925"/>
                </a:lnTo>
                <a:lnTo>
                  <a:pt x="106036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4">
            <a:extLst>
              <a:ext uri="{FF2B5EF4-FFF2-40B4-BE49-F238E27FC236}">
                <a16:creationId xmlns:a16="http://schemas.microsoft.com/office/drawing/2014/main" id="{57A18528-0F7B-7291-E810-706E7A807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53996"/>
              </p:ext>
            </p:extLst>
          </p:nvPr>
        </p:nvGraphicFramePr>
        <p:xfrm>
          <a:off x="1676400" y="5915406"/>
          <a:ext cx="67818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op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rs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rt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rd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shamt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func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91440">
                        <a:lnSpc>
                          <a:spcPts val="2100"/>
                        </a:lnSpc>
                        <a:spcBef>
                          <a:spcPts val="325"/>
                        </a:spcBef>
                        <a:tabLst>
                          <a:tab pos="721995" algn="l"/>
                        </a:tabLst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31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26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00"/>
                        </a:lnSpc>
                        <a:spcBef>
                          <a:spcPts val="325"/>
                        </a:spcBef>
                        <a:tabLst>
                          <a:tab pos="722630" algn="l"/>
                        </a:tabLst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25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21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00"/>
                        </a:lnSpc>
                        <a:spcBef>
                          <a:spcPts val="325"/>
                        </a:spcBef>
                        <a:tabLst>
                          <a:tab pos="722630" algn="l"/>
                        </a:tabLst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20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16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100"/>
                        </a:lnSpc>
                        <a:spcBef>
                          <a:spcPts val="325"/>
                        </a:spcBef>
                        <a:tabLst>
                          <a:tab pos="774700" algn="l"/>
                        </a:tabLst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15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11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100"/>
                        </a:lnSpc>
                        <a:spcBef>
                          <a:spcPts val="325"/>
                        </a:spcBef>
                        <a:tabLst>
                          <a:tab pos="838835" algn="l"/>
                        </a:tabLst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10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100"/>
                        </a:lnSpc>
                        <a:spcBef>
                          <a:spcPts val="325"/>
                        </a:spcBef>
                        <a:tabLst>
                          <a:tab pos="955040" algn="l"/>
                        </a:tabLst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5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DCEAC9C7-EAFE-29C1-157F-B92CB6A7BA77}"/>
              </a:ext>
            </a:extLst>
          </p:cNvPr>
          <p:cNvSpPr txBox="1"/>
          <p:nvPr/>
        </p:nvSpPr>
        <p:spPr>
          <a:xfrm>
            <a:off x="3832376" y="2936013"/>
            <a:ext cx="17945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700" algn="ctr">
              <a:lnSpc>
                <a:spcPct val="100000"/>
              </a:lnSpc>
              <a:spcBef>
                <a:spcPts val="1585"/>
              </a:spcBef>
            </a:pPr>
            <a:r>
              <a:rPr lang="en-US" sz="1600" spc="-1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76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8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14" dirty="0"/>
              <a:t>Encoding I-type instructions</a:t>
            </a:r>
            <a:endParaRPr lang="en-US" spc="-90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3AE1FAAB-1CE6-98E4-5AFD-967DC2F42B60}"/>
              </a:ext>
            </a:extLst>
          </p:cNvPr>
          <p:cNvSpPr txBox="1"/>
          <p:nvPr/>
        </p:nvSpPr>
        <p:spPr>
          <a:xfrm>
            <a:off x="227838" y="1005815"/>
            <a:ext cx="7216140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lw,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Char char="—"/>
              <a:tabLst>
                <a:tab pos="756920" algn="l"/>
              </a:tabLst>
            </a:pP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sz="2000" spc="-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sz="20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lw,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sz="20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Char char="—"/>
              <a:tabLst>
                <a:tab pos="756920" algn="l"/>
              </a:tabLst>
            </a:pP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2000" spc="-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16-bit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signed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6A3E2E0-6033-6FD9-0F5B-7DF5F3672B1F}"/>
              </a:ext>
            </a:extLst>
          </p:cNvPr>
          <p:cNvSpPr txBox="1"/>
          <p:nvPr/>
        </p:nvSpPr>
        <p:spPr>
          <a:xfrm>
            <a:off x="227838" y="3810000"/>
            <a:ext cx="3382010" cy="1794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instructions: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043940">
              <a:lnSpc>
                <a:spcPts val="5760"/>
              </a:lnSpc>
              <a:spcBef>
                <a:spcPts val="550"/>
              </a:spcBef>
              <a:tabLst>
                <a:tab pos="926465" algn="l"/>
              </a:tabLst>
            </a:pPr>
            <a:r>
              <a:rPr sz="2000" spc="-2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–4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spc="-1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$sp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000" spc="-2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$a0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spc="-1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$sp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04433C85-B2C5-2991-586C-3B817E908BE3}"/>
              </a:ext>
            </a:extLst>
          </p:cNvPr>
          <p:cNvGraphicFramePr>
            <a:graphicFrameLocks noGrp="1"/>
          </p:cNvGraphicFramePr>
          <p:nvPr/>
        </p:nvGraphicFramePr>
        <p:xfrm>
          <a:off x="1590675" y="2733675"/>
          <a:ext cx="6781800" cy="744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op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rs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rt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Trebuchet MS"/>
                          <a:cs typeface="Trebuchet MS"/>
                        </a:rPr>
                        <a:t>address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ts val="2345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20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0" dirty="0">
                          <a:latin typeface="Trebuchet MS"/>
                          <a:cs typeface="Trebuchet MS"/>
                        </a:rPr>
                        <a:t>bits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69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5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5</a:t>
                      </a:r>
                      <a:r>
                        <a:rPr sz="20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0" dirty="0">
                          <a:latin typeface="Trebuchet MS"/>
                          <a:cs typeface="Trebuchet MS"/>
                        </a:rPr>
                        <a:t>bits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69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45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5</a:t>
                      </a:r>
                      <a:r>
                        <a:rPr sz="20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0" dirty="0">
                          <a:latin typeface="Trebuchet MS"/>
                          <a:cs typeface="Trebuchet MS"/>
                        </a:rPr>
                        <a:t>bits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69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5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16</a:t>
                      </a:r>
                      <a:r>
                        <a:rPr sz="20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0" dirty="0">
                          <a:latin typeface="Trebuchet MS"/>
                          <a:cs typeface="Trebuchet MS"/>
                        </a:rPr>
                        <a:t>bits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69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60FF9D09-3F38-8243-A368-2B78F7DD8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587717"/>
              </p:ext>
            </p:extLst>
          </p:nvPr>
        </p:nvGraphicFramePr>
        <p:xfrm>
          <a:off x="2819400" y="4508118"/>
          <a:ext cx="5943600" cy="395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100011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solidFill>
                            <a:srgbClr val="FF00FF"/>
                          </a:solidFill>
                          <a:latin typeface="Trebuchet MS"/>
                          <a:cs typeface="Trebuchet MS"/>
                        </a:rPr>
                        <a:t>11101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solidFill>
                            <a:srgbClr val="00CC00"/>
                          </a:solidFill>
                          <a:latin typeface="Trebuchet MS"/>
                          <a:cs typeface="Trebuchet MS"/>
                        </a:rPr>
                        <a:t>01000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1111</a:t>
                      </a:r>
                      <a:r>
                        <a:rPr sz="2000" spc="-4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1111</a:t>
                      </a:r>
                      <a:r>
                        <a:rPr sz="2000" spc="-2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1111</a:t>
                      </a:r>
                      <a:r>
                        <a:rPr sz="2000" spc="-2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1100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1618AD4E-594B-ED13-5127-FEE8C9016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797998"/>
              </p:ext>
            </p:extLst>
          </p:nvPr>
        </p:nvGraphicFramePr>
        <p:xfrm>
          <a:off x="2819400" y="5260593"/>
          <a:ext cx="5943600" cy="395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101011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solidFill>
                            <a:srgbClr val="FF00FF"/>
                          </a:solidFill>
                          <a:latin typeface="Trebuchet MS"/>
                          <a:cs typeface="Trebuchet MS"/>
                        </a:rPr>
                        <a:t>11101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solidFill>
                            <a:srgbClr val="00CC00"/>
                          </a:solidFill>
                          <a:latin typeface="Trebuchet MS"/>
                          <a:cs typeface="Trebuchet MS"/>
                        </a:rPr>
                        <a:t>00100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0000</a:t>
                      </a:r>
                      <a:r>
                        <a:rPr sz="2000" spc="-4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0000</a:t>
                      </a:r>
                      <a:r>
                        <a:rPr sz="2000" spc="-2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0001</a:t>
                      </a:r>
                      <a:r>
                        <a:rPr sz="2000" spc="-2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0000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28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8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14" dirty="0"/>
              <a:t>Accessing data memory</a:t>
            </a:r>
            <a:endParaRPr lang="en-US" spc="-90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53EC06C9-E175-FAEC-29D2-A289C7A6B994}"/>
              </a:ext>
            </a:extLst>
          </p:cNvPr>
          <p:cNvSpPr txBox="1"/>
          <p:nvPr/>
        </p:nvSpPr>
        <p:spPr>
          <a:xfrm>
            <a:off x="214825" y="1006334"/>
            <a:ext cx="8691880" cy="18030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96850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pc="-1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$t0,</a:t>
            </a:r>
            <a:r>
              <a:rPr spc="-2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–4($sp)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$sp</a:t>
            </a:r>
            <a:r>
              <a:rPr spc="-2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added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sign-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</a:t>
            </a:r>
            <a:r>
              <a:rPr i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5080" indent="-342265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operand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instructions,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sign-extended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operand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825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multiplexer,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ALUSrc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operand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operand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pc="-2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246EA6A5-6A7B-789D-8A02-D62D53E6606D}"/>
              </a:ext>
            </a:extLst>
          </p:cNvPr>
          <p:cNvGrpSpPr/>
          <p:nvPr/>
        </p:nvGrpSpPr>
        <p:grpSpPr>
          <a:xfrm>
            <a:off x="2605659" y="3494697"/>
            <a:ext cx="6412230" cy="2648585"/>
            <a:chOff x="3117913" y="4325873"/>
            <a:chExt cx="6412230" cy="2648585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2C2A18AC-0A87-3396-3D6F-BCAFC9B88ECC}"/>
                </a:ext>
              </a:extLst>
            </p:cNvPr>
            <p:cNvSpPr/>
            <p:nvPr/>
          </p:nvSpPr>
          <p:spPr>
            <a:xfrm>
              <a:off x="6934200" y="4325873"/>
              <a:ext cx="2065655" cy="517525"/>
            </a:xfrm>
            <a:custGeom>
              <a:avLst/>
              <a:gdLst/>
              <a:ahLst/>
              <a:cxnLst/>
              <a:rect l="l" t="t" r="r" b="b"/>
              <a:pathLst>
                <a:path w="2065654" h="517525">
                  <a:moveTo>
                    <a:pt x="388874" y="474726"/>
                  </a:moveTo>
                  <a:lnTo>
                    <a:pt x="360210" y="460375"/>
                  </a:lnTo>
                  <a:lnTo>
                    <a:pt x="303149" y="431800"/>
                  </a:lnTo>
                  <a:lnTo>
                    <a:pt x="303149" y="460375"/>
                  </a:lnTo>
                  <a:lnTo>
                    <a:pt x="0" y="460375"/>
                  </a:lnTo>
                  <a:lnTo>
                    <a:pt x="0" y="488950"/>
                  </a:lnTo>
                  <a:lnTo>
                    <a:pt x="303149" y="488950"/>
                  </a:lnTo>
                  <a:lnTo>
                    <a:pt x="303149" y="517525"/>
                  </a:lnTo>
                  <a:lnTo>
                    <a:pt x="360375" y="488950"/>
                  </a:lnTo>
                  <a:lnTo>
                    <a:pt x="388874" y="474726"/>
                  </a:lnTo>
                  <a:close/>
                </a:path>
                <a:path w="2065654" h="517525">
                  <a:moveTo>
                    <a:pt x="388874" y="42926"/>
                  </a:moveTo>
                  <a:lnTo>
                    <a:pt x="360210" y="28575"/>
                  </a:lnTo>
                  <a:lnTo>
                    <a:pt x="303149" y="0"/>
                  </a:lnTo>
                  <a:lnTo>
                    <a:pt x="303149" y="28575"/>
                  </a:lnTo>
                  <a:lnTo>
                    <a:pt x="42799" y="28575"/>
                  </a:lnTo>
                  <a:lnTo>
                    <a:pt x="42799" y="57150"/>
                  </a:lnTo>
                  <a:lnTo>
                    <a:pt x="303149" y="57150"/>
                  </a:lnTo>
                  <a:lnTo>
                    <a:pt x="303149" y="85725"/>
                  </a:lnTo>
                  <a:lnTo>
                    <a:pt x="360375" y="57150"/>
                  </a:lnTo>
                  <a:lnTo>
                    <a:pt x="388874" y="42926"/>
                  </a:lnTo>
                  <a:close/>
                </a:path>
                <a:path w="2065654" h="517525">
                  <a:moveTo>
                    <a:pt x="2065274" y="42926"/>
                  </a:moveTo>
                  <a:lnTo>
                    <a:pt x="2036610" y="28575"/>
                  </a:lnTo>
                  <a:lnTo>
                    <a:pt x="1979549" y="0"/>
                  </a:lnTo>
                  <a:lnTo>
                    <a:pt x="1979549" y="28575"/>
                  </a:lnTo>
                  <a:lnTo>
                    <a:pt x="1646174" y="28575"/>
                  </a:lnTo>
                  <a:lnTo>
                    <a:pt x="1646174" y="57150"/>
                  </a:lnTo>
                  <a:lnTo>
                    <a:pt x="1979549" y="57150"/>
                  </a:lnTo>
                  <a:lnTo>
                    <a:pt x="1979549" y="85725"/>
                  </a:lnTo>
                  <a:lnTo>
                    <a:pt x="2036775" y="57150"/>
                  </a:lnTo>
                  <a:lnTo>
                    <a:pt x="2065274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C1F0114D-8BD7-3806-5B24-B124F25E14C9}"/>
                </a:ext>
              </a:extLst>
            </p:cNvPr>
            <p:cNvSpPr/>
            <p:nvPr/>
          </p:nvSpPr>
          <p:spPr>
            <a:xfrm>
              <a:off x="6986651" y="4368799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8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1A672CBE-530A-93B8-A7AE-6C647795A1C2}"/>
                </a:ext>
              </a:extLst>
            </p:cNvPr>
            <p:cNvSpPr/>
            <p:nvPr/>
          </p:nvSpPr>
          <p:spPr>
            <a:xfrm>
              <a:off x="8732773" y="5018023"/>
              <a:ext cx="276225" cy="85725"/>
            </a:xfrm>
            <a:custGeom>
              <a:avLst/>
              <a:gdLst/>
              <a:ahLst/>
              <a:cxnLst/>
              <a:rect l="l" t="t" r="r" b="b"/>
              <a:pathLst>
                <a:path w="276225" h="85725">
                  <a:moveTo>
                    <a:pt x="190500" y="0"/>
                  </a:moveTo>
                  <a:lnTo>
                    <a:pt x="190500" y="85725"/>
                  </a:lnTo>
                  <a:lnTo>
                    <a:pt x="247734" y="57150"/>
                  </a:lnTo>
                  <a:lnTo>
                    <a:pt x="204850" y="57150"/>
                  </a:lnTo>
                  <a:lnTo>
                    <a:pt x="204850" y="28575"/>
                  </a:lnTo>
                  <a:lnTo>
                    <a:pt x="247565" y="28575"/>
                  </a:lnTo>
                  <a:lnTo>
                    <a:pt x="190500" y="0"/>
                  </a:lnTo>
                  <a:close/>
                </a:path>
                <a:path w="276225" h="85725">
                  <a:moveTo>
                    <a:pt x="190500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90500" y="57150"/>
                  </a:lnTo>
                  <a:lnTo>
                    <a:pt x="190500" y="28575"/>
                  </a:lnTo>
                  <a:close/>
                </a:path>
                <a:path w="276225" h="85725">
                  <a:moveTo>
                    <a:pt x="247565" y="28575"/>
                  </a:moveTo>
                  <a:lnTo>
                    <a:pt x="204850" y="28575"/>
                  </a:lnTo>
                  <a:lnTo>
                    <a:pt x="204850" y="57150"/>
                  </a:lnTo>
                  <a:lnTo>
                    <a:pt x="247734" y="57150"/>
                  </a:lnTo>
                  <a:lnTo>
                    <a:pt x="276225" y="42925"/>
                  </a:lnTo>
                  <a:lnTo>
                    <a:pt x="247565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F3E59383-DE88-B4CE-8A0B-5B377D1853B2}"/>
                </a:ext>
              </a:extLst>
            </p:cNvPr>
            <p:cNvSpPr/>
            <p:nvPr/>
          </p:nvSpPr>
          <p:spPr>
            <a:xfrm>
              <a:off x="3132201" y="4714874"/>
              <a:ext cx="6383655" cy="2244725"/>
            </a:xfrm>
            <a:custGeom>
              <a:avLst/>
              <a:gdLst/>
              <a:ahLst/>
              <a:cxnLst/>
              <a:rect l="l" t="t" r="r" b="b"/>
              <a:pathLst>
                <a:path w="6383655" h="2244725">
                  <a:moveTo>
                    <a:pt x="3840099" y="1381125"/>
                  </a:moveTo>
                  <a:lnTo>
                    <a:pt x="5629275" y="1381125"/>
                  </a:lnTo>
                </a:path>
                <a:path w="6383655" h="2244725">
                  <a:moveTo>
                    <a:pt x="5614924" y="1381125"/>
                  </a:moveTo>
                  <a:lnTo>
                    <a:pt x="5614924" y="346075"/>
                  </a:lnTo>
                </a:path>
                <a:path w="6383655" h="2244725">
                  <a:moveTo>
                    <a:pt x="6132449" y="0"/>
                  </a:moveTo>
                  <a:lnTo>
                    <a:pt x="6383274" y="0"/>
                  </a:lnTo>
                </a:path>
                <a:path w="6383655" h="2244725">
                  <a:moveTo>
                    <a:pt x="6369050" y="0"/>
                  </a:moveTo>
                  <a:lnTo>
                    <a:pt x="6369050" y="2244725"/>
                  </a:lnTo>
                </a:path>
                <a:path w="6383655" h="2244725">
                  <a:moveTo>
                    <a:pt x="6383274" y="2244725"/>
                  </a:moveTo>
                  <a:lnTo>
                    <a:pt x="0" y="2244725"/>
                  </a:lnTo>
                </a:path>
                <a:path w="6383655" h="2244725">
                  <a:moveTo>
                    <a:pt x="14224" y="2244725"/>
                  </a:moveTo>
                  <a:lnTo>
                    <a:pt x="14224" y="69049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9">
              <a:extLst>
                <a:ext uri="{FF2B5EF4-FFF2-40B4-BE49-F238E27FC236}">
                  <a16:creationId xmlns:a16="http://schemas.microsoft.com/office/drawing/2014/main" id="{D0893E1E-36CC-E0FD-BD09-C7443185868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2074" y="5362574"/>
              <a:ext cx="250825" cy="85725"/>
            </a:xfrm>
            <a:prstGeom prst="rect">
              <a:avLst/>
            </a:prstGeom>
          </p:spPr>
        </p:pic>
      </p:grpSp>
      <p:sp>
        <p:nvSpPr>
          <p:cNvPr id="17" name="object 10">
            <a:extLst>
              <a:ext uri="{FF2B5EF4-FFF2-40B4-BE49-F238E27FC236}">
                <a16:creationId xmlns:a16="http://schemas.microsoft.com/office/drawing/2014/main" id="{5C7A1207-D864-D056-163D-07CCA483C588}"/>
              </a:ext>
            </a:extLst>
          </p:cNvPr>
          <p:cNvSpPr txBox="1"/>
          <p:nvPr/>
        </p:nvSpPr>
        <p:spPr>
          <a:xfrm>
            <a:off x="6913943" y="4264571"/>
            <a:ext cx="34226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737431DC-FF0B-51D2-CBB4-E5294BCFB6DD}"/>
              </a:ext>
            </a:extLst>
          </p:cNvPr>
          <p:cNvSpPr txBox="1"/>
          <p:nvPr/>
        </p:nvSpPr>
        <p:spPr>
          <a:xfrm>
            <a:off x="7415848" y="4344708"/>
            <a:ext cx="5581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D81753E1-D0B5-E310-9297-85E649FF12C3}"/>
              </a:ext>
            </a:extLst>
          </p:cNvPr>
          <p:cNvSpPr txBox="1"/>
          <p:nvPr/>
        </p:nvSpPr>
        <p:spPr>
          <a:xfrm>
            <a:off x="6913943" y="3400718"/>
            <a:ext cx="10966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749300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1119230C-B833-13E5-484D-A5AF9CF1EAD3}"/>
              </a:ext>
            </a:extLst>
          </p:cNvPr>
          <p:cNvSpPr txBox="1"/>
          <p:nvPr/>
        </p:nvSpPr>
        <p:spPr>
          <a:xfrm>
            <a:off x="6913943" y="3472320"/>
            <a:ext cx="1096645" cy="898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57700"/>
              </a:lnSpc>
              <a:spcBef>
                <a:spcPts val="95"/>
              </a:spcBef>
              <a:tabLst>
                <a:tab pos="810260" algn="l"/>
              </a:tabLst>
            </a:pPr>
            <a:r>
              <a:rPr sz="1100" spc="-10" dirty="0">
                <a:latin typeface="Arial"/>
                <a:cs typeface="Arial"/>
              </a:rPr>
              <a:t>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data </a:t>
            </a:r>
            <a:r>
              <a:rPr sz="1100" spc="-10" dirty="0">
                <a:latin typeface="Arial"/>
                <a:cs typeface="Arial"/>
              </a:rPr>
              <a:t>Write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  <a:p>
            <a:pPr marL="620395">
              <a:lnSpc>
                <a:spcPct val="100000"/>
              </a:lnSpc>
              <a:spcBef>
                <a:spcPts val="75"/>
              </a:spcBef>
            </a:pPr>
            <a:r>
              <a:rPr sz="1100" b="1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1" name="object 14">
            <a:extLst>
              <a:ext uri="{FF2B5EF4-FFF2-40B4-BE49-F238E27FC236}">
                <a16:creationId xmlns:a16="http://schemas.microsoft.com/office/drawing/2014/main" id="{D8A6BB4D-0C5D-0926-AC2B-7CE5E59B4D32}"/>
              </a:ext>
            </a:extLst>
          </p:cNvPr>
          <p:cNvGrpSpPr/>
          <p:nvPr/>
        </p:nvGrpSpPr>
        <p:grpSpPr>
          <a:xfrm>
            <a:off x="6804597" y="3186722"/>
            <a:ext cx="1268730" cy="1479550"/>
            <a:chOff x="7316851" y="4017898"/>
            <a:chExt cx="1268730" cy="1479550"/>
          </a:xfrm>
        </p:grpSpPr>
        <p:sp>
          <p:nvSpPr>
            <p:cNvPr id="22" name="object 15">
              <a:extLst>
                <a:ext uri="{FF2B5EF4-FFF2-40B4-BE49-F238E27FC236}">
                  <a16:creationId xmlns:a16="http://schemas.microsoft.com/office/drawing/2014/main" id="{7E01626C-B30B-E6A9-E93D-5D71D623DA92}"/>
                </a:ext>
              </a:extLst>
            </p:cNvPr>
            <p:cNvSpPr/>
            <p:nvPr/>
          </p:nvSpPr>
          <p:spPr>
            <a:xfrm>
              <a:off x="7323201" y="4197222"/>
              <a:ext cx="1256030" cy="1294130"/>
            </a:xfrm>
            <a:custGeom>
              <a:avLst/>
              <a:gdLst/>
              <a:ahLst/>
              <a:cxnLst/>
              <a:rect l="l" t="t" r="r" b="b"/>
              <a:pathLst>
                <a:path w="1256029" h="1294129">
                  <a:moveTo>
                    <a:pt x="0" y="1293876"/>
                  </a:moveTo>
                  <a:lnTo>
                    <a:pt x="1255712" y="1293876"/>
                  </a:lnTo>
                  <a:lnTo>
                    <a:pt x="1255712" y="0"/>
                  </a:lnTo>
                  <a:lnTo>
                    <a:pt x="0" y="0"/>
                  </a:lnTo>
                  <a:lnTo>
                    <a:pt x="0" y="12938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6">
              <a:extLst>
                <a:ext uri="{FF2B5EF4-FFF2-40B4-BE49-F238E27FC236}">
                  <a16:creationId xmlns:a16="http://schemas.microsoft.com/office/drawing/2014/main" id="{478D5CC2-7D65-DA7A-D0CE-C971F555575F}"/>
                </a:ext>
              </a:extLst>
            </p:cNvPr>
            <p:cNvSpPr/>
            <p:nvPr/>
          </p:nvSpPr>
          <p:spPr>
            <a:xfrm>
              <a:off x="7908925" y="402424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10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17">
            <a:extLst>
              <a:ext uri="{FF2B5EF4-FFF2-40B4-BE49-F238E27FC236}">
                <a16:creationId xmlns:a16="http://schemas.microsoft.com/office/drawing/2014/main" id="{3B01D592-0917-D7AE-ECBB-8C003F0C3535}"/>
              </a:ext>
            </a:extLst>
          </p:cNvPr>
          <p:cNvSpPr txBox="1"/>
          <p:nvPr/>
        </p:nvSpPr>
        <p:spPr>
          <a:xfrm>
            <a:off x="7067867" y="2968918"/>
            <a:ext cx="6654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F26D3C36-A216-220A-408B-515F0D85BA19}"/>
              </a:ext>
            </a:extLst>
          </p:cNvPr>
          <p:cNvSpPr/>
          <p:nvPr/>
        </p:nvSpPr>
        <p:spPr>
          <a:xfrm>
            <a:off x="7396671" y="4659922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3100"/>
                </a:lnTo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67B8A671-99FD-DF49-EB59-AE4C8B6576DF}"/>
              </a:ext>
            </a:extLst>
          </p:cNvPr>
          <p:cNvSpPr txBox="1"/>
          <p:nvPr/>
        </p:nvSpPr>
        <p:spPr>
          <a:xfrm>
            <a:off x="7067867" y="4867821"/>
            <a:ext cx="6692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A85FC725-4A62-7EE1-EDF4-2A09C3E45159}"/>
              </a:ext>
            </a:extLst>
          </p:cNvPr>
          <p:cNvSpPr txBox="1"/>
          <p:nvPr/>
        </p:nvSpPr>
        <p:spPr>
          <a:xfrm>
            <a:off x="8552878" y="3363510"/>
            <a:ext cx="142240" cy="6127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27940">
              <a:lnSpc>
                <a:spcPts val="1255"/>
              </a:lnSpc>
            </a:pPr>
            <a:r>
              <a:rPr sz="1100" b="1" dirty="0"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1F25F2C2-855F-897D-1EBF-98E1D9488534}"/>
              </a:ext>
            </a:extLst>
          </p:cNvPr>
          <p:cNvSpPr txBox="1"/>
          <p:nvPr/>
        </p:nvSpPr>
        <p:spPr>
          <a:xfrm>
            <a:off x="8572690" y="3883546"/>
            <a:ext cx="103505" cy="4616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b="1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9" name="object 22">
            <a:extLst>
              <a:ext uri="{FF2B5EF4-FFF2-40B4-BE49-F238E27FC236}">
                <a16:creationId xmlns:a16="http://schemas.microsoft.com/office/drawing/2014/main" id="{529D3B12-9D13-3B12-E0DC-C2EF19DDED71}"/>
              </a:ext>
            </a:extLst>
          </p:cNvPr>
          <p:cNvGrpSpPr/>
          <p:nvPr/>
        </p:nvGrpSpPr>
        <p:grpSpPr>
          <a:xfrm>
            <a:off x="4378769" y="3186722"/>
            <a:ext cx="4378960" cy="2106930"/>
            <a:chOff x="4891023" y="4017898"/>
            <a:chExt cx="4378960" cy="2106930"/>
          </a:xfrm>
        </p:grpSpPr>
        <p:sp>
          <p:nvSpPr>
            <p:cNvPr id="30" name="object 23">
              <a:extLst>
                <a:ext uri="{FF2B5EF4-FFF2-40B4-BE49-F238E27FC236}">
                  <a16:creationId xmlns:a16="http://schemas.microsoft.com/office/drawing/2014/main" id="{817F15FB-0DF3-537B-8659-D57195055AC7}"/>
                </a:ext>
              </a:extLst>
            </p:cNvPr>
            <p:cNvSpPr/>
            <p:nvPr/>
          </p:nvSpPr>
          <p:spPr>
            <a:xfrm>
              <a:off x="9010650" y="4197349"/>
              <a:ext cx="252729" cy="1035050"/>
            </a:xfrm>
            <a:custGeom>
              <a:avLst/>
              <a:gdLst/>
              <a:ahLst/>
              <a:cxnLst/>
              <a:rect l="l" t="t" r="r" b="b"/>
              <a:pathLst>
                <a:path w="252729" h="1035050">
                  <a:moveTo>
                    <a:pt x="0" y="126237"/>
                  </a:moveTo>
                  <a:lnTo>
                    <a:pt x="9919" y="77098"/>
                  </a:lnTo>
                  <a:lnTo>
                    <a:pt x="36972" y="36972"/>
                  </a:lnTo>
                  <a:lnTo>
                    <a:pt x="77098" y="9919"/>
                  </a:lnTo>
                  <a:lnTo>
                    <a:pt x="126238" y="0"/>
                  </a:lnTo>
                  <a:lnTo>
                    <a:pt x="175377" y="9919"/>
                  </a:lnTo>
                  <a:lnTo>
                    <a:pt x="215503" y="36972"/>
                  </a:lnTo>
                  <a:lnTo>
                    <a:pt x="242556" y="77098"/>
                  </a:lnTo>
                  <a:lnTo>
                    <a:pt x="252475" y="126237"/>
                  </a:lnTo>
                  <a:lnTo>
                    <a:pt x="252475" y="908812"/>
                  </a:lnTo>
                  <a:lnTo>
                    <a:pt x="242556" y="957951"/>
                  </a:lnTo>
                  <a:lnTo>
                    <a:pt x="215503" y="998077"/>
                  </a:lnTo>
                  <a:lnTo>
                    <a:pt x="175377" y="1025130"/>
                  </a:lnTo>
                  <a:lnTo>
                    <a:pt x="126238" y="1035050"/>
                  </a:lnTo>
                  <a:lnTo>
                    <a:pt x="77098" y="1025130"/>
                  </a:lnTo>
                  <a:lnTo>
                    <a:pt x="36972" y="998077"/>
                  </a:lnTo>
                  <a:lnTo>
                    <a:pt x="9919" y="957951"/>
                  </a:lnTo>
                  <a:lnTo>
                    <a:pt x="0" y="908812"/>
                  </a:lnTo>
                  <a:lnTo>
                    <a:pt x="0" y="1262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4">
              <a:extLst>
                <a:ext uri="{FF2B5EF4-FFF2-40B4-BE49-F238E27FC236}">
                  <a16:creationId xmlns:a16="http://schemas.microsoft.com/office/drawing/2014/main" id="{9C2E7145-2935-D8DB-7CBF-560CF0AE24AA}"/>
                </a:ext>
              </a:extLst>
            </p:cNvPr>
            <p:cNvSpPr/>
            <p:nvPr/>
          </p:nvSpPr>
          <p:spPr>
            <a:xfrm>
              <a:off x="9140825" y="402424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10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5">
              <a:extLst>
                <a:ext uri="{FF2B5EF4-FFF2-40B4-BE49-F238E27FC236}">
                  <a16:creationId xmlns:a16="http://schemas.microsoft.com/office/drawing/2014/main" id="{889D3753-7294-62B2-32BF-4CD12C6E6955}"/>
                </a:ext>
              </a:extLst>
            </p:cNvPr>
            <p:cNvSpPr/>
            <p:nvPr/>
          </p:nvSpPr>
          <p:spPr>
            <a:xfrm>
              <a:off x="5045074" y="4714874"/>
              <a:ext cx="1774825" cy="1395730"/>
            </a:xfrm>
            <a:custGeom>
              <a:avLst/>
              <a:gdLst/>
              <a:ahLst/>
              <a:cxnLst/>
              <a:rect l="l" t="t" r="r" b="b"/>
              <a:pathLst>
                <a:path w="1774825" h="1395729">
                  <a:moveTo>
                    <a:pt x="14350" y="1381125"/>
                  </a:moveTo>
                  <a:lnTo>
                    <a:pt x="14350" y="0"/>
                  </a:lnTo>
                </a:path>
                <a:path w="1774825" h="1395729">
                  <a:moveTo>
                    <a:pt x="1774825" y="1395349"/>
                  </a:moveTo>
                  <a:lnTo>
                    <a:pt x="1774825" y="504825"/>
                  </a:lnTo>
                </a:path>
                <a:path w="1774825" h="1395729">
                  <a:moveTo>
                    <a:pt x="1774825" y="1381125"/>
                  </a:moveTo>
                  <a:lnTo>
                    <a:pt x="0" y="13811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6">
              <a:extLst>
                <a:ext uri="{FF2B5EF4-FFF2-40B4-BE49-F238E27FC236}">
                  <a16:creationId xmlns:a16="http://schemas.microsoft.com/office/drawing/2014/main" id="{8EBD419B-2F61-E26F-2D4C-AE94CAE7BD2D}"/>
                </a:ext>
              </a:extLst>
            </p:cNvPr>
            <p:cNvSpPr/>
            <p:nvPr/>
          </p:nvSpPr>
          <p:spPr>
            <a:xfrm>
              <a:off x="6819900" y="5191124"/>
              <a:ext cx="503555" cy="85725"/>
            </a:xfrm>
            <a:custGeom>
              <a:avLst/>
              <a:gdLst/>
              <a:ahLst/>
              <a:cxnLst/>
              <a:rect l="l" t="t" r="r" b="b"/>
              <a:pathLst>
                <a:path w="503554" h="85725">
                  <a:moveTo>
                    <a:pt x="417449" y="0"/>
                  </a:moveTo>
                  <a:lnTo>
                    <a:pt x="417449" y="85725"/>
                  </a:lnTo>
                  <a:lnTo>
                    <a:pt x="474514" y="57150"/>
                  </a:lnTo>
                  <a:lnTo>
                    <a:pt x="431800" y="57150"/>
                  </a:lnTo>
                  <a:lnTo>
                    <a:pt x="431800" y="28575"/>
                  </a:lnTo>
                  <a:lnTo>
                    <a:pt x="474683" y="28575"/>
                  </a:lnTo>
                  <a:lnTo>
                    <a:pt x="417449" y="0"/>
                  </a:lnTo>
                  <a:close/>
                </a:path>
                <a:path w="503554" h="85725">
                  <a:moveTo>
                    <a:pt x="417449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417449" y="57150"/>
                  </a:lnTo>
                  <a:lnTo>
                    <a:pt x="417449" y="28575"/>
                  </a:lnTo>
                  <a:close/>
                </a:path>
                <a:path w="503554" h="85725">
                  <a:moveTo>
                    <a:pt x="474683" y="28575"/>
                  </a:moveTo>
                  <a:lnTo>
                    <a:pt x="431800" y="28575"/>
                  </a:lnTo>
                  <a:lnTo>
                    <a:pt x="431800" y="57150"/>
                  </a:lnTo>
                  <a:lnTo>
                    <a:pt x="474514" y="57150"/>
                  </a:lnTo>
                  <a:lnTo>
                    <a:pt x="503174" y="42799"/>
                  </a:lnTo>
                  <a:lnTo>
                    <a:pt x="474683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7">
              <a:extLst>
                <a:ext uri="{FF2B5EF4-FFF2-40B4-BE49-F238E27FC236}">
                  <a16:creationId xmlns:a16="http://schemas.microsoft.com/office/drawing/2014/main" id="{7E54F4FB-F783-2109-A922-B5B2BB7C8DF3}"/>
                </a:ext>
              </a:extLst>
            </p:cNvPr>
            <p:cNvSpPr/>
            <p:nvPr/>
          </p:nvSpPr>
          <p:spPr>
            <a:xfrm>
              <a:off x="4891023" y="4671948"/>
              <a:ext cx="587375" cy="85725"/>
            </a:xfrm>
            <a:custGeom>
              <a:avLst/>
              <a:gdLst/>
              <a:ahLst/>
              <a:cxnLst/>
              <a:rect l="l" t="t" r="r" b="b"/>
              <a:pathLst>
                <a:path w="587375" h="85725">
                  <a:moveTo>
                    <a:pt x="501650" y="0"/>
                  </a:moveTo>
                  <a:lnTo>
                    <a:pt x="501650" y="85725"/>
                  </a:lnTo>
                  <a:lnTo>
                    <a:pt x="558884" y="57150"/>
                  </a:lnTo>
                  <a:lnTo>
                    <a:pt x="516000" y="57150"/>
                  </a:lnTo>
                  <a:lnTo>
                    <a:pt x="516000" y="28575"/>
                  </a:lnTo>
                  <a:lnTo>
                    <a:pt x="558715" y="28575"/>
                  </a:lnTo>
                  <a:lnTo>
                    <a:pt x="501650" y="0"/>
                  </a:lnTo>
                  <a:close/>
                </a:path>
                <a:path w="587375" h="85725">
                  <a:moveTo>
                    <a:pt x="501650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501650" y="57150"/>
                  </a:lnTo>
                  <a:lnTo>
                    <a:pt x="501650" y="28575"/>
                  </a:lnTo>
                  <a:close/>
                </a:path>
                <a:path w="587375" h="85725">
                  <a:moveTo>
                    <a:pt x="558715" y="28575"/>
                  </a:moveTo>
                  <a:lnTo>
                    <a:pt x="516000" y="28575"/>
                  </a:lnTo>
                  <a:lnTo>
                    <a:pt x="516000" y="57150"/>
                  </a:lnTo>
                  <a:lnTo>
                    <a:pt x="558884" y="57150"/>
                  </a:lnTo>
                  <a:lnTo>
                    <a:pt x="587375" y="42925"/>
                  </a:lnTo>
                  <a:lnTo>
                    <a:pt x="558715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28">
            <a:extLst>
              <a:ext uri="{FF2B5EF4-FFF2-40B4-BE49-F238E27FC236}">
                <a16:creationId xmlns:a16="http://schemas.microsoft.com/office/drawing/2014/main" id="{E02F62D3-5285-7D9C-EF26-E259C55AD19F}"/>
              </a:ext>
            </a:extLst>
          </p:cNvPr>
          <p:cNvSpPr txBox="1"/>
          <p:nvPr/>
        </p:nvSpPr>
        <p:spPr>
          <a:xfrm>
            <a:off x="8241348" y="2956090"/>
            <a:ext cx="7562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MemToReg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29">
            <a:extLst>
              <a:ext uri="{FF2B5EF4-FFF2-40B4-BE49-F238E27FC236}">
                <a16:creationId xmlns:a16="http://schemas.microsoft.com/office/drawing/2014/main" id="{A1C2ECE0-96CE-F86C-823C-6E4CE04BF857}"/>
              </a:ext>
            </a:extLst>
          </p:cNvPr>
          <p:cNvSpPr txBox="1"/>
          <p:nvPr/>
        </p:nvSpPr>
        <p:spPr>
          <a:xfrm>
            <a:off x="341185" y="3659544"/>
            <a:ext cx="73723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535" marR="5080" indent="-9017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Arial"/>
                <a:cs typeface="Arial"/>
              </a:rPr>
              <a:t>Instruction 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0">
            <a:extLst>
              <a:ext uri="{FF2B5EF4-FFF2-40B4-BE49-F238E27FC236}">
                <a16:creationId xmlns:a16="http://schemas.microsoft.com/office/drawing/2014/main" id="{5310ADA3-EC80-FC43-03CD-FB3F63051702}"/>
              </a:ext>
            </a:extLst>
          </p:cNvPr>
          <p:cNvSpPr txBox="1"/>
          <p:nvPr/>
        </p:nvSpPr>
        <p:spPr>
          <a:xfrm>
            <a:off x="123254" y="3054515"/>
            <a:ext cx="115633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  <a:tabLst>
                <a:tab pos="496570" algn="l"/>
                <a:tab pos="782955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Instruction 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[31-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8" name="object 31">
            <a:extLst>
              <a:ext uri="{FF2B5EF4-FFF2-40B4-BE49-F238E27FC236}">
                <a16:creationId xmlns:a16="http://schemas.microsoft.com/office/drawing/2014/main" id="{EB5DFAB8-E1FE-0200-39DC-F17282B50294}"/>
              </a:ext>
            </a:extLst>
          </p:cNvPr>
          <p:cNvGrpSpPr/>
          <p:nvPr/>
        </p:nvGrpSpPr>
        <p:grpSpPr>
          <a:xfrm>
            <a:off x="14796" y="2674024"/>
            <a:ext cx="3848100" cy="2889250"/>
            <a:chOff x="527050" y="3505200"/>
            <a:chExt cx="3848100" cy="2889250"/>
          </a:xfrm>
        </p:grpSpPr>
        <p:sp>
          <p:nvSpPr>
            <p:cNvPr id="39" name="object 32">
              <a:extLst>
                <a:ext uri="{FF2B5EF4-FFF2-40B4-BE49-F238E27FC236}">
                  <a16:creationId xmlns:a16="http://schemas.microsoft.com/office/drawing/2014/main" id="{44B984CC-1072-FAE9-C761-9E119A6707ED}"/>
                </a:ext>
              </a:extLst>
            </p:cNvPr>
            <p:cNvSpPr/>
            <p:nvPr/>
          </p:nvSpPr>
          <p:spPr>
            <a:xfrm>
              <a:off x="2982848" y="5022850"/>
              <a:ext cx="414655" cy="76200"/>
            </a:xfrm>
            <a:custGeom>
              <a:avLst/>
              <a:gdLst/>
              <a:ahLst/>
              <a:cxnLst/>
              <a:rect l="l" t="t" r="r" b="b"/>
              <a:pathLst>
                <a:path w="414654" h="76200">
                  <a:moveTo>
                    <a:pt x="338200" y="0"/>
                  </a:moveTo>
                  <a:lnTo>
                    <a:pt x="338200" y="76200"/>
                  </a:lnTo>
                  <a:lnTo>
                    <a:pt x="401700" y="44450"/>
                  </a:lnTo>
                  <a:lnTo>
                    <a:pt x="350900" y="44450"/>
                  </a:lnTo>
                  <a:lnTo>
                    <a:pt x="350900" y="31750"/>
                  </a:lnTo>
                  <a:lnTo>
                    <a:pt x="401700" y="31750"/>
                  </a:lnTo>
                  <a:lnTo>
                    <a:pt x="338200" y="0"/>
                  </a:lnTo>
                  <a:close/>
                </a:path>
                <a:path w="414654" h="76200">
                  <a:moveTo>
                    <a:pt x="3382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38200" y="44450"/>
                  </a:lnTo>
                  <a:lnTo>
                    <a:pt x="338200" y="31750"/>
                  </a:lnTo>
                  <a:close/>
                </a:path>
                <a:path w="414654" h="76200">
                  <a:moveTo>
                    <a:pt x="401700" y="31750"/>
                  </a:moveTo>
                  <a:lnTo>
                    <a:pt x="350900" y="31750"/>
                  </a:lnTo>
                  <a:lnTo>
                    <a:pt x="350900" y="44450"/>
                  </a:lnTo>
                  <a:lnTo>
                    <a:pt x="401700" y="44450"/>
                  </a:lnTo>
                  <a:lnTo>
                    <a:pt x="414400" y="38100"/>
                  </a:lnTo>
                  <a:lnTo>
                    <a:pt x="4017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3">
              <a:extLst>
                <a:ext uri="{FF2B5EF4-FFF2-40B4-BE49-F238E27FC236}">
                  <a16:creationId xmlns:a16="http://schemas.microsoft.com/office/drawing/2014/main" id="{1EAE4D95-D691-DA95-041F-AE9788846FBC}"/>
                </a:ext>
              </a:extLst>
            </p:cNvPr>
            <p:cNvSpPr/>
            <p:nvPr/>
          </p:nvSpPr>
          <p:spPr>
            <a:xfrm>
              <a:off x="2041525" y="4109973"/>
              <a:ext cx="0" cy="2246630"/>
            </a:xfrm>
            <a:custGeom>
              <a:avLst/>
              <a:gdLst/>
              <a:ahLst/>
              <a:cxnLst/>
              <a:rect l="l" t="t" r="r" b="b"/>
              <a:pathLst>
                <a:path h="2246629">
                  <a:moveTo>
                    <a:pt x="0" y="0"/>
                  </a:moveTo>
                  <a:lnTo>
                    <a:pt x="0" y="224637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4">
              <a:extLst>
                <a:ext uri="{FF2B5EF4-FFF2-40B4-BE49-F238E27FC236}">
                  <a16:creationId xmlns:a16="http://schemas.microsoft.com/office/drawing/2014/main" id="{076311BA-FE0A-170C-0EC4-BB2B842A6645}"/>
                </a:ext>
              </a:extLst>
            </p:cNvPr>
            <p:cNvSpPr/>
            <p:nvPr/>
          </p:nvSpPr>
          <p:spPr>
            <a:xfrm>
              <a:off x="2041525" y="6318250"/>
              <a:ext cx="2333625" cy="76200"/>
            </a:xfrm>
            <a:custGeom>
              <a:avLst/>
              <a:gdLst/>
              <a:ahLst/>
              <a:cxnLst/>
              <a:rect l="l" t="t" r="r" b="b"/>
              <a:pathLst>
                <a:path w="2333625" h="76200">
                  <a:moveTo>
                    <a:pt x="2257425" y="0"/>
                  </a:moveTo>
                  <a:lnTo>
                    <a:pt x="2257425" y="76200"/>
                  </a:lnTo>
                  <a:lnTo>
                    <a:pt x="2320925" y="44450"/>
                  </a:lnTo>
                  <a:lnTo>
                    <a:pt x="2270125" y="44450"/>
                  </a:lnTo>
                  <a:lnTo>
                    <a:pt x="2270125" y="31750"/>
                  </a:lnTo>
                  <a:lnTo>
                    <a:pt x="2320925" y="31750"/>
                  </a:lnTo>
                  <a:lnTo>
                    <a:pt x="2257425" y="0"/>
                  </a:lnTo>
                  <a:close/>
                </a:path>
                <a:path w="2333625" h="76200">
                  <a:moveTo>
                    <a:pt x="225742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257425" y="44450"/>
                  </a:lnTo>
                  <a:lnTo>
                    <a:pt x="2257425" y="31750"/>
                  </a:lnTo>
                  <a:close/>
                </a:path>
                <a:path w="2333625" h="76200">
                  <a:moveTo>
                    <a:pt x="2320925" y="31750"/>
                  </a:moveTo>
                  <a:lnTo>
                    <a:pt x="2270125" y="31750"/>
                  </a:lnTo>
                  <a:lnTo>
                    <a:pt x="2270125" y="44450"/>
                  </a:lnTo>
                  <a:lnTo>
                    <a:pt x="2320925" y="44450"/>
                  </a:lnTo>
                  <a:lnTo>
                    <a:pt x="2333625" y="38100"/>
                  </a:lnTo>
                  <a:lnTo>
                    <a:pt x="2320925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5">
              <a:extLst>
                <a:ext uri="{FF2B5EF4-FFF2-40B4-BE49-F238E27FC236}">
                  <a16:creationId xmlns:a16="http://schemas.microsoft.com/office/drawing/2014/main" id="{037605CC-CC58-2F53-56FC-8EC331CF197E}"/>
                </a:ext>
              </a:extLst>
            </p:cNvPr>
            <p:cNvSpPr/>
            <p:nvPr/>
          </p:nvSpPr>
          <p:spPr>
            <a:xfrm>
              <a:off x="2032000" y="4070350"/>
              <a:ext cx="1351280" cy="76200"/>
            </a:xfrm>
            <a:custGeom>
              <a:avLst/>
              <a:gdLst/>
              <a:ahLst/>
              <a:cxnLst/>
              <a:rect l="l" t="t" r="r" b="b"/>
              <a:pathLst>
                <a:path w="1351279" h="76200">
                  <a:moveTo>
                    <a:pt x="1274699" y="0"/>
                  </a:moveTo>
                  <a:lnTo>
                    <a:pt x="1274699" y="76200"/>
                  </a:lnTo>
                  <a:lnTo>
                    <a:pt x="1338199" y="44450"/>
                  </a:lnTo>
                  <a:lnTo>
                    <a:pt x="1287526" y="44450"/>
                  </a:lnTo>
                  <a:lnTo>
                    <a:pt x="1287526" y="31750"/>
                  </a:lnTo>
                  <a:lnTo>
                    <a:pt x="1338199" y="31750"/>
                  </a:lnTo>
                  <a:lnTo>
                    <a:pt x="1274699" y="0"/>
                  </a:lnTo>
                  <a:close/>
                </a:path>
                <a:path w="1351279" h="76200">
                  <a:moveTo>
                    <a:pt x="127469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74699" y="44450"/>
                  </a:lnTo>
                  <a:lnTo>
                    <a:pt x="1274699" y="31750"/>
                  </a:lnTo>
                  <a:close/>
                </a:path>
                <a:path w="1351279" h="76200">
                  <a:moveTo>
                    <a:pt x="1338199" y="31750"/>
                  </a:moveTo>
                  <a:lnTo>
                    <a:pt x="1287526" y="31750"/>
                  </a:lnTo>
                  <a:lnTo>
                    <a:pt x="1287526" y="44450"/>
                  </a:lnTo>
                  <a:lnTo>
                    <a:pt x="1338199" y="44450"/>
                  </a:lnTo>
                  <a:lnTo>
                    <a:pt x="1350899" y="38100"/>
                  </a:lnTo>
                  <a:lnTo>
                    <a:pt x="1338199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6">
              <a:extLst>
                <a:ext uri="{FF2B5EF4-FFF2-40B4-BE49-F238E27FC236}">
                  <a16:creationId xmlns:a16="http://schemas.microsoft.com/office/drawing/2014/main" id="{51409E3E-E22C-E163-5F56-0A5E6639BDC2}"/>
                </a:ext>
              </a:extLst>
            </p:cNvPr>
            <p:cNvSpPr/>
            <p:nvPr/>
          </p:nvSpPr>
          <p:spPr>
            <a:xfrm>
              <a:off x="533400" y="3851275"/>
              <a:ext cx="1341755" cy="1295400"/>
            </a:xfrm>
            <a:custGeom>
              <a:avLst/>
              <a:gdLst/>
              <a:ahLst/>
              <a:cxnLst/>
              <a:rect l="l" t="t" r="r" b="b"/>
              <a:pathLst>
                <a:path w="1341755" h="1295400">
                  <a:moveTo>
                    <a:pt x="0" y="1295400"/>
                  </a:moveTo>
                  <a:lnTo>
                    <a:pt x="1341501" y="1295400"/>
                  </a:lnTo>
                  <a:lnTo>
                    <a:pt x="1341501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7">
              <a:extLst>
                <a:ext uri="{FF2B5EF4-FFF2-40B4-BE49-F238E27FC236}">
                  <a16:creationId xmlns:a16="http://schemas.microsoft.com/office/drawing/2014/main" id="{B2F3FC84-6340-65D7-C965-826D3F343EF7}"/>
                </a:ext>
              </a:extLst>
            </p:cNvPr>
            <p:cNvSpPr/>
            <p:nvPr/>
          </p:nvSpPr>
          <p:spPr>
            <a:xfrm>
              <a:off x="795337" y="3505200"/>
              <a:ext cx="85725" cy="346075"/>
            </a:xfrm>
            <a:custGeom>
              <a:avLst/>
              <a:gdLst/>
              <a:ahLst/>
              <a:cxnLst/>
              <a:rect l="l" t="t" r="r" b="b"/>
              <a:pathLst>
                <a:path w="85725" h="346075">
                  <a:moveTo>
                    <a:pt x="28575" y="260350"/>
                  </a:moveTo>
                  <a:lnTo>
                    <a:pt x="0" y="260350"/>
                  </a:lnTo>
                  <a:lnTo>
                    <a:pt x="42862" y="346075"/>
                  </a:lnTo>
                  <a:lnTo>
                    <a:pt x="78612" y="274574"/>
                  </a:lnTo>
                  <a:lnTo>
                    <a:pt x="28575" y="274574"/>
                  </a:lnTo>
                  <a:lnTo>
                    <a:pt x="28575" y="260350"/>
                  </a:lnTo>
                  <a:close/>
                </a:path>
                <a:path w="85725" h="346075">
                  <a:moveTo>
                    <a:pt x="57150" y="0"/>
                  </a:moveTo>
                  <a:lnTo>
                    <a:pt x="28575" y="0"/>
                  </a:lnTo>
                  <a:lnTo>
                    <a:pt x="28575" y="274574"/>
                  </a:lnTo>
                  <a:lnTo>
                    <a:pt x="57150" y="274574"/>
                  </a:lnTo>
                  <a:lnTo>
                    <a:pt x="57150" y="0"/>
                  </a:lnTo>
                  <a:close/>
                </a:path>
                <a:path w="85725" h="346075">
                  <a:moveTo>
                    <a:pt x="85725" y="260350"/>
                  </a:moveTo>
                  <a:lnTo>
                    <a:pt x="57150" y="260350"/>
                  </a:lnTo>
                  <a:lnTo>
                    <a:pt x="57150" y="274574"/>
                  </a:lnTo>
                  <a:lnTo>
                    <a:pt x="78612" y="274574"/>
                  </a:lnTo>
                  <a:lnTo>
                    <a:pt x="85725" y="260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38">
            <a:extLst>
              <a:ext uri="{FF2B5EF4-FFF2-40B4-BE49-F238E27FC236}">
                <a16:creationId xmlns:a16="http://schemas.microsoft.com/office/drawing/2014/main" id="{4BC51C0A-8EA6-E221-2152-F0AA320D89B6}"/>
              </a:ext>
            </a:extLst>
          </p:cNvPr>
          <p:cNvSpPr txBox="1"/>
          <p:nvPr/>
        </p:nvSpPr>
        <p:spPr>
          <a:xfrm>
            <a:off x="1620203" y="3054515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21]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6" name="object 39">
            <a:extLst>
              <a:ext uri="{FF2B5EF4-FFF2-40B4-BE49-F238E27FC236}">
                <a16:creationId xmlns:a16="http://schemas.microsoft.com/office/drawing/2014/main" id="{50A57DE2-2428-8591-3FB6-528B1955825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81646" y="3229649"/>
            <a:ext cx="95250" cy="98425"/>
          </a:xfrm>
          <a:prstGeom prst="rect">
            <a:avLst/>
          </a:prstGeom>
        </p:spPr>
      </p:pic>
      <p:sp>
        <p:nvSpPr>
          <p:cNvPr id="47" name="object 40">
            <a:extLst>
              <a:ext uri="{FF2B5EF4-FFF2-40B4-BE49-F238E27FC236}">
                <a16:creationId xmlns:a16="http://schemas.microsoft.com/office/drawing/2014/main" id="{5096EACA-023A-4499-12A7-5E3BA706B133}"/>
              </a:ext>
            </a:extLst>
          </p:cNvPr>
          <p:cNvSpPr txBox="1"/>
          <p:nvPr/>
        </p:nvSpPr>
        <p:spPr>
          <a:xfrm>
            <a:off x="1618678" y="3486443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1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[20</a:t>
            </a:r>
            <a:r>
              <a:rPr sz="11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1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Arial"/>
                <a:cs typeface="Arial"/>
              </a:rPr>
              <a:t>16]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8" name="object 41">
            <a:extLst>
              <a:ext uri="{FF2B5EF4-FFF2-40B4-BE49-F238E27FC236}">
                <a16:creationId xmlns:a16="http://schemas.microsoft.com/office/drawing/2014/main" id="{D7FCC452-A4F5-BEA0-7DA8-643094DCC0A3}"/>
              </a:ext>
            </a:extLst>
          </p:cNvPr>
          <p:cNvGrpSpPr/>
          <p:nvPr/>
        </p:nvGrpSpPr>
        <p:grpSpPr>
          <a:xfrm>
            <a:off x="1478471" y="3658274"/>
            <a:ext cx="1392555" cy="1041400"/>
            <a:chOff x="1990725" y="4489450"/>
            <a:chExt cx="1392555" cy="1041400"/>
          </a:xfrm>
        </p:grpSpPr>
        <p:sp>
          <p:nvSpPr>
            <p:cNvPr id="49" name="object 42">
              <a:extLst>
                <a:ext uri="{FF2B5EF4-FFF2-40B4-BE49-F238E27FC236}">
                  <a16:creationId xmlns:a16="http://schemas.microsoft.com/office/drawing/2014/main" id="{2BC81469-1FE6-7895-5163-C6EA5693B295}"/>
                </a:ext>
              </a:extLst>
            </p:cNvPr>
            <p:cNvSpPr/>
            <p:nvPr/>
          </p:nvSpPr>
          <p:spPr>
            <a:xfrm>
              <a:off x="2041525" y="4502150"/>
              <a:ext cx="1341755" cy="76200"/>
            </a:xfrm>
            <a:custGeom>
              <a:avLst/>
              <a:gdLst/>
              <a:ahLst/>
              <a:cxnLst/>
              <a:rect l="l" t="t" r="r" b="b"/>
              <a:pathLst>
                <a:path w="1341754" h="76200">
                  <a:moveTo>
                    <a:pt x="1265174" y="0"/>
                  </a:moveTo>
                  <a:lnTo>
                    <a:pt x="1265174" y="76200"/>
                  </a:lnTo>
                  <a:lnTo>
                    <a:pt x="1328674" y="44450"/>
                  </a:lnTo>
                  <a:lnTo>
                    <a:pt x="1278001" y="44450"/>
                  </a:lnTo>
                  <a:lnTo>
                    <a:pt x="1278001" y="31750"/>
                  </a:lnTo>
                  <a:lnTo>
                    <a:pt x="1328674" y="31750"/>
                  </a:lnTo>
                  <a:lnTo>
                    <a:pt x="1265174" y="0"/>
                  </a:lnTo>
                  <a:close/>
                </a:path>
                <a:path w="1341754" h="76200">
                  <a:moveTo>
                    <a:pt x="126517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65174" y="44450"/>
                  </a:lnTo>
                  <a:lnTo>
                    <a:pt x="1265174" y="31750"/>
                  </a:lnTo>
                  <a:close/>
                </a:path>
                <a:path w="1341754" h="76200">
                  <a:moveTo>
                    <a:pt x="1328674" y="31750"/>
                  </a:moveTo>
                  <a:lnTo>
                    <a:pt x="1278001" y="31750"/>
                  </a:lnTo>
                  <a:lnTo>
                    <a:pt x="1278001" y="44450"/>
                  </a:lnTo>
                  <a:lnTo>
                    <a:pt x="1328674" y="44450"/>
                  </a:lnTo>
                  <a:lnTo>
                    <a:pt x="1341374" y="38100"/>
                  </a:lnTo>
                  <a:lnTo>
                    <a:pt x="1328674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43">
              <a:extLst>
                <a:ext uri="{FF2B5EF4-FFF2-40B4-BE49-F238E27FC236}">
                  <a16:creationId xmlns:a16="http://schemas.microsoft.com/office/drawing/2014/main" id="{551F01AF-BA52-DA33-8693-2FFEA11424B4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0725" y="4489450"/>
              <a:ext cx="96900" cy="98425"/>
            </a:xfrm>
            <a:prstGeom prst="rect">
              <a:avLst/>
            </a:prstGeom>
          </p:spPr>
        </p:pic>
        <p:sp>
          <p:nvSpPr>
            <p:cNvPr id="51" name="object 44">
              <a:extLst>
                <a:ext uri="{FF2B5EF4-FFF2-40B4-BE49-F238E27FC236}">
                  <a16:creationId xmlns:a16="http://schemas.microsoft.com/office/drawing/2014/main" id="{E6F48E3B-C79A-5634-F96E-7552654C83CE}"/>
                </a:ext>
              </a:extLst>
            </p:cNvPr>
            <p:cNvSpPr/>
            <p:nvPr/>
          </p:nvSpPr>
          <p:spPr>
            <a:xfrm>
              <a:off x="2041525" y="5454650"/>
              <a:ext cx="676275" cy="76200"/>
            </a:xfrm>
            <a:custGeom>
              <a:avLst/>
              <a:gdLst/>
              <a:ahLst/>
              <a:cxnLst/>
              <a:rect l="l" t="t" r="r" b="b"/>
              <a:pathLst>
                <a:path w="676275" h="76200">
                  <a:moveTo>
                    <a:pt x="600075" y="0"/>
                  </a:moveTo>
                  <a:lnTo>
                    <a:pt x="600075" y="76200"/>
                  </a:lnTo>
                  <a:lnTo>
                    <a:pt x="663575" y="44450"/>
                  </a:lnTo>
                  <a:lnTo>
                    <a:pt x="612775" y="44450"/>
                  </a:lnTo>
                  <a:lnTo>
                    <a:pt x="612775" y="31750"/>
                  </a:lnTo>
                  <a:lnTo>
                    <a:pt x="663575" y="31750"/>
                  </a:lnTo>
                  <a:lnTo>
                    <a:pt x="600075" y="0"/>
                  </a:lnTo>
                  <a:close/>
                </a:path>
                <a:path w="676275" h="76200">
                  <a:moveTo>
                    <a:pt x="60007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600075" y="44450"/>
                  </a:lnTo>
                  <a:lnTo>
                    <a:pt x="600075" y="31750"/>
                  </a:lnTo>
                  <a:close/>
                </a:path>
                <a:path w="676275" h="76200">
                  <a:moveTo>
                    <a:pt x="663575" y="31750"/>
                  </a:moveTo>
                  <a:lnTo>
                    <a:pt x="612775" y="31750"/>
                  </a:lnTo>
                  <a:lnTo>
                    <a:pt x="612775" y="44450"/>
                  </a:lnTo>
                  <a:lnTo>
                    <a:pt x="663575" y="44450"/>
                  </a:lnTo>
                  <a:lnTo>
                    <a:pt x="676275" y="38100"/>
                  </a:lnTo>
                  <a:lnTo>
                    <a:pt x="663575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45">
            <a:extLst>
              <a:ext uri="{FF2B5EF4-FFF2-40B4-BE49-F238E27FC236}">
                <a16:creationId xmlns:a16="http://schemas.microsoft.com/office/drawing/2014/main" id="{F80C788A-CF9C-F427-5BF5-C955FA8B3CCE}"/>
              </a:ext>
            </a:extLst>
          </p:cNvPr>
          <p:cNvSpPr txBox="1"/>
          <p:nvPr/>
        </p:nvSpPr>
        <p:spPr>
          <a:xfrm>
            <a:off x="1594929" y="4435895"/>
            <a:ext cx="610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3" name="object 46">
            <a:extLst>
              <a:ext uri="{FF2B5EF4-FFF2-40B4-BE49-F238E27FC236}">
                <a16:creationId xmlns:a16="http://schemas.microsoft.com/office/drawing/2014/main" id="{A94A0CA2-89E3-A354-8476-DDF47F0D3ACF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81646" y="4613949"/>
            <a:ext cx="96900" cy="98425"/>
          </a:xfrm>
          <a:prstGeom prst="rect">
            <a:avLst/>
          </a:prstGeom>
        </p:spPr>
      </p:pic>
      <p:sp>
        <p:nvSpPr>
          <p:cNvPr id="54" name="object 47">
            <a:extLst>
              <a:ext uri="{FF2B5EF4-FFF2-40B4-BE49-F238E27FC236}">
                <a16:creationId xmlns:a16="http://schemas.microsoft.com/office/drawing/2014/main" id="{8CCD37C5-50F7-64D7-B56A-AFFDF9DFB4AF}"/>
              </a:ext>
            </a:extLst>
          </p:cNvPr>
          <p:cNvSpPr txBox="1"/>
          <p:nvPr/>
        </p:nvSpPr>
        <p:spPr>
          <a:xfrm>
            <a:off x="2270316" y="3795281"/>
            <a:ext cx="142240" cy="98171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400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32384" marR="20955" indent="-5080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37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5" name="object 48">
            <a:extLst>
              <a:ext uri="{FF2B5EF4-FFF2-40B4-BE49-F238E27FC236}">
                <a16:creationId xmlns:a16="http://schemas.microsoft.com/office/drawing/2014/main" id="{B0CD95E6-BC4B-1774-1961-10DA718F27A1}"/>
              </a:ext>
            </a:extLst>
          </p:cNvPr>
          <p:cNvGrpSpPr/>
          <p:nvPr/>
        </p:nvGrpSpPr>
        <p:grpSpPr>
          <a:xfrm>
            <a:off x="2205546" y="3791624"/>
            <a:ext cx="265430" cy="1225550"/>
            <a:chOff x="2717800" y="4622800"/>
            <a:chExt cx="265430" cy="1225550"/>
          </a:xfrm>
        </p:grpSpPr>
        <p:sp>
          <p:nvSpPr>
            <p:cNvPr id="56" name="object 49">
              <a:extLst>
                <a:ext uri="{FF2B5EF4-FFF2-40B4-BE49-F238E27FC236}">
                  <a16:creationId xmlns:a16="http://schemas.microsoft.com/office/drawing/2014/main" id="{D35D5801-418B-2724-75EE-E9EF6E6DEF3C}"/>
                </a:ext>
              </a:extLst>
            </p:cNvPr>
            <p:cNvSpPr/>
            <p:nvPr/>
          </p:nvSpPr>
          <p:spPr>
            <a:xfrm>
              <a:off x="2724150" y="4629150"/>
              <a:ext cx="252729" cy="1035050"/>
            </a:xfrm>
            <a:custGeom>
              <a:avLst/>
              <a:gdLst/>
              <a:ahLst/>
              <a:cxnLst/>
              <a:rect l="l" t="t" r="r" b="b"/>
              <a:pathLst>
                <a:path w="252730" h="1035050">
                  <a:moveTo>
                    <a:pt x="0" y="126237"/>
                  </a:moveTo>
                  <a:lnTo>
                    <a:pt x="9919" y="77098"/>
                  </a:lnTo>
                  <a:lnTo>
                    <a:pt x="36972" y="36972"/>
                  </a:lnTo>
                  <a:lnTo>
                    <a:pt x="77098" y="9919"/>
                  </a:lnTo>
                  <a:lnTo>
                    <a:pt x="126237" y="0"/>
                  </a:lnTo>
                  <a:lnTo>
                    <a:pt x="175377" y="9919"/>
                  </a:lnTo>
                  <a:lnTo>
                    <a:pt x="215503" y="36972"/>
                  </a:lnTo>
                  <a:lnTo>
                    <a:pt x="242556" y="77098"/>
                  </a:lnTo>
                  <a:lnTo>
                    <a:pt x="252475" y="126237"/>
                  </a:lnTo>
                  <a:lnTo>
                    <a:pt x="252475" y="908812"/>
                  </a:lnTo>
                  <a:lnTo>
                    <a:pt x="242556" y="957951"/>
                  </a:lnTo>
                  <a:lnTo>
                    <a:pt x="215503" y="998077"/>
                  </a:lnTo>
                  <a:lnTo>
                    <a:pt x="175377" y="1025130"/>
                  </a:lnTo>
                  <a:lnTo>
                    <a:pt x="126237" y="1035050"/>
                  </a:lnTo>
                  <a:lnTo>
                    <a:pt x="77098" y="1025130"/>
                  </a:lnTo>
                  <a:lnTo>
                    <a:pt x="36972" y="998077"/>
                  </a:lnTo>
                  <a:lnTo>
                    <a:pt x="9919" y="957951"/>
                  </a:lnTo>
                  <a:lnTo>
                    <a:pt x="0" y="908812"/>
                  </a:lnTo>
                  <a:lnTo>
                    <a:pt x="0" y="1262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0">
              <a:extLst>
                <a:ext uri="{FF2B5EF4-FFF2-40B4-BE49-F238E27FC236}">
                  <a16:creationId xmlns:a16="http://schemas.microsoft.com/office/drawing/2014/main" id="{214ACA64-3831-1677-68EB-D0DEF40E1ADF}"/>
                </a:ext>
              </a:extLst>
            </p:cNvPr>
            <p:cNvSpPr/>
            <p:nvPr/>
          </p:nvSpPr>
          <p:spPr>
            <a:xfrm>
              <a:off x="2847975" y="5668899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10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1">
            <a:extLst>
              <a:ext uri="{FF2B5EF4-FFF2-40B4-BE49-F238E27FC236}">
                <a16:creationId xmlns:a16="http://schemas.microsoft.com/office/drawing/2014/main" id="{B5FCDE85-4F22-1882-B0C5-520ED9CD6675}"/>
              </a:ext>
            </a:extLst>
          </p:cNvPr>
          <p:cNvSpPr txBox="1"/>
          <p:nvPr/>
        </p:nvSpPr>
        <p:spPr>
          <a:xfrm>
            <a:off x="1618678" y="4950473"/>
            <a:ext cx="945515" cy="54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2120">
              <a:lnSpc>
                <a:spcPct val="1543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RegDst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1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[15</a:t>
            </a:r>
            <a:r>
              <a:rPr sz="11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1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52">
            <a:extLst>
              <a:ext uri="{FF2B5EF4-FFF2-40B4-BE49-F238E27FC236}">
                <a16:creationId xmlns:a16="http://schemas.microsoft.com/office/drawing/2014/main" id="{F0100801-DE98-B392-0B88-DA8592B13BE9}"/>
              </a:ext>
            </a:extLst>
          </p:cNvPr>
          <p:cNvSpPr txBox="1"/>
          <p:nvPr/>
        </p:nvSpPr>
        <p:spPr>
          <a:xfrm>
            <a:off x="2973134" y="3140190"/>
            <a:ext cx="609600" cy="167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7145" marR="5080">
              <a:lnSpc>
                <a:spcPct val="100000"/>
              </a:lnSpc>
              <a:spcBef>
                <a:spcPts val="910"/>
              </a:spcBef>
            </a:pPr>
            <a:r>
              <a:rPr sz="1100" spc="-20" dirty="0">
                <a:solidFill>
                  <a:srgbClr val="FF0000"/>
                </a:solidFill>
                <a:latin typeface="Arial"/>
                <a:cs typeface="Arial"/>
              </a:rPr>
              <a:t>Read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register</a:t>
            </a:r>
            <a:r>
              <a:rPr sz="11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7145" marR="114935">
              <a:lnSpc>
                <a:spcPct val="100000"/>
              </a:lnSpc>
              <a:spcBef>
                <a:spcPts val="760"/>
              </a:spcBef>
            </a:pPr>
            <a:r>
              <a:rPr sz="1100" spc="-10" dirty="0">
                <a:latin typeface="Arial"/>
                <a:cs typeface="Arial"/>
              </a:rPr>
              <a:t>Write register</a:t>
            </a:r>
            <a:endParaRPr sz="1100">
              <a:latin typeface="Arial"/>
              <a:cs typeface="Arial"/>
            </a:endParaRPr>
          </a:p>
          <a:p>
            <a:pPr marL="17145" marR="254635">
              <a:lnSpc>
                <a:spcPct val="100000"/>
              </a:lnSpc>
              <a:spcBef>
                <a:spcPts val="760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53">
            <a:extLst>
              <a:ext uri="{FF2B5EF4-FFF2-40B4-BE49-F238E27FC236}">
                <a16:creationId xmlns:a16="http://schemas.microsoft.com/office/drawing/2014/main" id="{87A52602-5153-2CCD-AE3F-5776EFF60350}"/>
              </a:ext>
            </a:extLst>
          </p:cNvPr>
          <p:cNvSpPr txBox="1"/>
          <p:nvPr/>
        </p:nvSpPr>
        <p:spPr>
          <a:xfrm>
            <a:off x="3909759" y="3159418"/>
            <a:ext cx="39878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5143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61" name="object 54">
            <a:extLst>
              <a:ext uri="{FF2B5EF4-FFF2-40B4-BE49-F238E27FC236}">
                <a16:creationId xmlns:a16="http://schemas.microsoft.com/office/drawing/2014/main" id="{A3236A43-F1E6-E0D5-F748-2189842CFB3F}"/>
              </a:ext>
            </a:extLst>
          </p:cNvPr>
          <p:cNvSpPr txBox="1"/>
          <p:nvPr/>
        </p:nvSpPr>
        <p:spPr>
          <a:xfrm>
            <a:off x="3643059" y="3745141"/>
            <a:ext cx="651510" cy="79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 marR="7620" indent="51435" algn="r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FF0000"/>
                </a:solidFill>
                <a:latin typeface="Arial"/>
                <a:cs typeface="Arial"/>
              </a:rPr>
              <a:t>Read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11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45"/>
              </a:spcBef>
            </a:pPr>
            <a:r>
              <a:rPr sz="1100" b="1" spc="-10" dirty="0">
                <a:latin typeface="Arial"/>
                <a:cs typeface="Arial"/>
              </a:rPr>
              <a:t>Registers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2" name="object 55">
            <a:extLst>
              <a:ext uri="{FF2B5EF4-FFF2-40B4-BE49-F238E27FC236}">
                <a16:creationId xmlns:a16="http://schemas.microsoft.com/office/drawing/2014/main" id="{1E73510B-527C-D8BC-94CC-0A40BD348A36}"/>
              </a:ext>
            </a:extLst>
          </p:cNvPr>
          <p:cNvGrpSpPr/>
          <p:nvPr/>
        </p:nvGrpSpPr>
        <p:grpSpPr>
          <a:xfrm>
            <a:off x="2881821" y="2940724"/>
            <a:ext cx="1503680" cy="1917700"/>
            <a:chOff x="3394075" y="3771900"/>
            <a:chExt cx="1503680" cy="1917700"/>
          </a:xfrm>
        </p:grpSpPr>
        <p:sp>
          <p:nvSpPr>
            <p:cNvPr id="63" name="object 56">
              <a:extLst>
                <a:ext uri="{FF2B5EF4-FFF2-40B4-BE49-F238E27FC236}">
                  <a16:creationId xmlns:a16="http://schemas.microsoft.com/office/drawing/2014/main" id="{BC2FBB88-6AB2-5666-1CBD-7BAF3C948922}"/>
                </a:ext>
              </a:extLst>
            </p:cNvPr>
            <p:cNvSpPr/>
            <p:nvPr/>
          </p:nvSpPr>
          <p:spPr>
            <a:xfrm>
              <a:off x="3400425" y="3956050"/>
              <a:ext cx="1490980" cy="1727200"/>
            </a:xfrm>
            <a:custGeom>
              <a:avLst/>
              <a:gdLst/>
              <a:ahLst/>
              <a:cxnLst/>
              <a:rect l="l" t="t" r="r" b="b"/>
              <a:pathLst>
                <a:path w="1490979" h="1727200">
                  <a:moveTo>
                    <a:pt x="0" y="1727200"/>
                  </a:moveTo>
                  <a:lnTo>
                    <a:pt x="1490726" y="1727200"/>
                  </a:lnTo>
                  <a:lnTo>
                    <a:pt x="1490726" y="0"/>
                  </a:lnTo>
                  <a:lnTo>
                    <a:pt x="0" y="0"/>
                  </a:lnTo>
                  <a:lnTo>
                    <a:pt x="0" y="172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57">
              <a:extLst>
                <a:ext uri="{FF2B5EF4-FFF2-40B4-BE49-F238E27FC236}">
                  <a16:creationId xmlns:a16="http://schemas.microsoft.com/office/drawing/2014/main" id="{5F7D51A2-6185-6703-4EAC-50509B587CEB}"/>
                </a:ext>
              </a:extLst>
            </p:cNvPr>
            <p:cNvSpPr/>
            <p:nvPr/>
          </p:nvSpPr>
          <p:spPr>
            <a:xfrm>
              <a:off x="4137025" y="3778250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58">
            <a:extLst>
              <a:ext uri="{FF2B5EF4-FFF2-40B4-BE49-F238E27FC236}">
                <a16:creationId xmlns:a16="http://schemas.microsoft.com/office/drawing/2014/main" id="{A5C7A6B6-B3FD-25AF-2259-29EBB3FEB49A}"/>
              </a:ext>
            </a:extLst>
          </p:cNvPr>
          <p:cNvSpPr txBox="1"/>
          <p:nvPr/>
        </p:nvSpPr>
        <p:spPr>
          <a:xfrm>
            <a:off x="3379534" y="2708568"/>
            <a:ext cx="6121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RegWrite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66" name="object 59">
            <a:extLst>
              <a:ext uri="{FF2B5EF4-FFF2-40B4-BE49-F238E27FC236}">
                <a16:creationId xmlns:a16="http://schemas.microsoft.com/office/drawing/2014/main" id="{1C69B20E-C7BC-6915-18CB-AAE23BC83E63}"/>
              </a:ext>
            </a:extLst>
          </p:cNvPr>
          <p:cNvSpPr txBox="1"/>
          <p:nvPr/>
        </p:nvSpPr>
        <p:spPr>
          <a:xfrm>
            <a:off x="3872040" y="5301146"/>
            <a:ext cx="476884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FF0000"/>
                </a:solidFill>
                <a:latin typeface="Arial"/>
                <a:cs typeface="Arial"/>
              </a:rPr>
              <a:t>Sign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extend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7" name="object 60">
            <a:extLst>
              <a:ext uri="{FF2B5EF4-FFF2-40B4-BE49-F238E27FC236}">
                <a16:creationId xmlns:a16="http://schemas.microsoft.com/office/drawing/2014/main" id="{0CB32E15-5173-3088-561E-7CBCEF9F4910}"/>
              </a:ext>
            </a:extLst>
          </p:cNvPr>
          <p:cNvGrpSpPr/>
          <p:nvPr/>
        </p:nvGrpSpPr>
        <p:grpSpPr>
          <a:xfrm>
            <a:off x="3855022" y="3321724"/>
            <a:ext cx="1614805" cy="2641600"/>
            <a:chOff x="4367276" y="4152900"/>
            <a:chExt cx="1614805" cy="2641600"/>
          </a:xfrm>
        </p:grpSpPr>
        <p:sp>
          <p:nvSpPr>
            <p:cNvPr id="68" name="object 61">
              <a:extLst>
                <a:ext uri="{FF2B5EF4-FFF2-40B4-BE49-F238E27FC236}">
                  <a16:creationId xmlns:a16="http://schemas.microsoft.com/office/drawing/2014/main" id="{2DF9B58B-4C09-D7D6-ECD8-F7C419341C60}"/>
                </a:ext>
              </a:extLst>
            </p:cNvPr>
            <p:cNvSpPr/>
            <p:nvPr/>
          </p:nvSpPr>
          <p:spPr>
            <a:xfrm>
              <a:off x="4373626" y="5924550"/>
              <a:ext cx="501650" cy="863600"/>
            </a:xfrm>
            <a:custGeom>
              <a:avLst/>
              <a:gdLst/>
              <a:ahLst/>
              <a:cxnLst/>
              <a:rect l="l" t="t" r="r" b="b"/>
              <a:pathLst>
                <a:path w="501650" h="863600">
                  <a:moveTo>
                    <a:pt x="0" y="431800"/>
                  </a:moveTo>
                  <a:lnTo>
                    <a:pt x="2289" y="373201"/>
                  </a:lnTo>
                  <a:lnTo>
                    <a:pt x="8957" y="317000"/>
                  </a:lnTo>
                  <a:lnTo>
                    <a:pt x="19706" y="263711"/>
                  </a:lnTo>
                  <a:lnTo>
                    <a:pt x="34238" y="213849"/>
                  </a:lnTo>
                  <a:lnTo>
                    <a:pt x="52253" y="167927"/>
                  </a:lnTo>
                  <a:lnTo>
                    <a:pt x="73453" y="126460"/>
                  </a:lnTo>
                  <a:lnTo>
                    <a:pt x="97540" y="89962"/>
                  </a:lnTo>
                  <a:lnTo>
                    <a:pt x="124215" y="58946"/>
                  </a:lnTo>
                  <a:lnTo>
                    <a:pt x="153179" y="33928"/>
                  </a:lnTo>
                  <a:lnTo>
                    <a:pt x="216783" y="3941"/>
                  </a:lnTo>
                  <a:lnTo>
                    <a:pt x="250825" y="0"/>
                  </a:lnTo>
                  <a:lnTo>
                    <a:pt x="284840" y="3941"/>
                  </a:lnTo>
                  <a:lnTo>
                    <a:pt x="317470" y="15422"/>
                  </a:lnTo>
                  <a:lnTo>
                    <a:pt x="377378" y="58946"/>
                  </a:lnTo>
                  <a:lnTo>
                    <a:pt x="404055" y="89962"/>
                  </a:lnTo>
                  <a:lnTo>
                    <a:pt x="428148" y="126460"/>
                  </a:lnTo>
                  <a:lnTo>
                    <a:pt x="449358" y="167927"/>
                  </a:lnTo>
                  <a:lnTo>
                    <a:pt x="467383" y="213849"/>
                  </a:lnTo>
                  <a:lnTo>
                    <a:pt x="481925" y="263711"/>
                  </a:lnTo>
                  <a:lnTo>
                    <a:pt x="492683" y="317000"/>
                  </a:lnTo>
                  <a:lnTo>
                    <a:pt x="499358" y="373201"/>
                  </a:lnTo>
                  <a:lnTo>
                    <a:pt x="501650" y="431800"/>
                  </a:lnTo>
                  <a:lnTo>
                    <a:pt x="499358" y="490393"/>
                  </a:lnTo>
                  <a:lnTo>
                    <a:pt x="492683" y="546590"/>
                  </a:lnTo>
                  <a:lnTo>
                    <a:pt x="481925" y="599877"/>
                  </a:lnTo>
                  <a:lnTo>
                    <a:pt x="467383" y="649739"/>
                  </a:lnTo>
                  <a:lnTo>
                    <a:pt x="449358" y="695661"/>
                  </a:lnTo>
                  <a:lnTo>
                    <a:pt x="428148" y="737130"/>
                  </a:lnTo>
                  <a:lnTo>
                    <a:pt x="404055" y="773630"/>
                  </a:lnTo>
                  <a:lnTo>
                    <a:pt x="377378" y="804647"/>
                  </a:lnTo>
                  <a:lnTo>
                    <a:pt x="348416" y="829667"/>
                  </a:lnTo>
                  <a:lnTo>
                    <a:pt x="284840" y="859658"/>
                  </a:lnTo>
                  <a:lnTo>
                    <a:pt x="250825" y="863600"/>
                  </a:lnTo>
                  <a:lnTo>
                    <a:pt x="216783" y="859658"/>
                  </a:lnTo>
                  <a:lnTo>
                    <a:pt x="184135" y="848175"/>
                  </a:lnTo>
                  <a:lnTo>
                    <a:pt x="124215" y="804647"/>
                  </a:lnTo>
                  <a:lnTo>
                    <a:pt x="97540" y="773630"/>
                  </a:lnTo>
                  <a:lnTo>
                    <a:pt x="73453" y="737130"/>
                  </a:lnTo>
                  <a:lnTo>
                    <a:pt x="52253" y="695661"/>
                  </a:lnTo>
                  <a:lnTo>
                    <a:pt x="34238" y="649739"/>
                  </a:lnTo>
                  <a:lnTo>
                    <a:pt x="19706" y="599877"/>
                  </a:lnTo>
                  <a:lnTo>
                    <a:pt x="8957" y="546590"/>
                  </a:lnTo>
                  <a:lnTo>
                    <a:pt x="2289" y="490393"/>
                  </a:lnTo>
                  <a:lnTo>
                    <a:pt x="0" y="4318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2">
              <a:extLst>
                <a:ext uri="{FF2B5EF4-FFF2-40B4-BE49-F238E27FC236}">
                  <a16:creationId xmlns:a16="http://schemas.microsoft.com/office/drawing/2014/main" id="{E43F9C47-641F-2855-3998-1A44F63AD543}"/>
                </a:ext>
              </a:extLst>
            </p:cNvPr>
            <p:cNvSpPr/>
            <p:nvPr/>
          </p:nvSpPr>
          <p:spPr>
            <a:xfrm>
              <a:off x="4891024" y="4152900"/>
              <a:ext cx="1090930" cy="85725"/>
            </a:xfrm>
            <a:custGeom>
              <a:avLst/>
              <a:gdLst/>
              <a:ahLst/>
              <a:cxnLst/>
              <a:rect l="l" t="t" r="r" b="b"/>
              <a:pathLst>
                <a:path w="1090929" h="85725">
                  <a:moveTo>
                    <a:pt x="1004951" y="0"/>
                  </a:moveTo>
                  <a:lnTo>
                    <a:pt x="1004951" y="85725"/>
                  </a:lnTo>
                  <a:lnTo>
                    <a:pt x="1062016" y="57150"/>
                  </a:lnTo>
                  <a:lnTo>
                    <a:pt x="1019175" y="57150"/>
                  </a:lnTo>
                  <a:lnTo>
                    <a:pt x="1019175" y="28575"/>
                  </a:lnTo>
                  <a:lnTo>
                    <a:pt x="1062185" y="28575"/>
                  </a:lnTo>
                  <a:lnTo>
                    <a:pt x="1004951" y="0"/>
                  </a:lnTo>
                  <a:close/>
                </a:path>
                <a:path w="1090929" h="85725">
                  <a:moveTo>
                    <a:pt x="1004951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004951" y="57150"/>
                  </a:lnTo>
                  <a:lnTo>
                    <a:pt x="1004951" y="28575"/>
                  </a:lnTo>
                  <a:close/>
                </a:path>
                <a:path w="1090929" h="85725">
                  <a:moveTo>
                    <a:pt x="1062185" y="28575"/>
                  </a:moveTo>
                  <a:lnTo>
                    <a:pt x="1019175" y="28575"/>
                  </a:lnTo>
                  <a:lnTo>
                    <a:pt x="1019175" y="57150"/>
                  </a:lnTo>
                  <a:lnTo>
                    <a:pt x="1062016" y="57150"/>
                  </a:lnTo>
                  <a:lnTo>
                    <a:pt x="1090676" y="42799"/>
                  </a:lnTo>
                  <a:lnTo>
                    <a:pt x="1062185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3">
              <a:extLst>
                <a:ext uri="{FF2B5EF4-FFF2-40B4-BE49-F238E27FC236}">
                  <a16:creationId xmlns:a16="http://schemas.microsoft.com/office/drawing/2014/main" id="{56CF9C2E-BE2E-5F64-4096-6784F6DA16FD}"/>
                </a:ext>
              </a:extLst>
            </p:cNvPr>
            <p:cNvSpPr/>
            <p:nvPr/>
          </p:nvSpPr>
          <p:spPr>
            <a:xfrm>
              <a:off x="5211699" y="5362575"/>
              <a:ext cx="266700" cy="85725"/>
            </a:xfrm>
            <a:custGeom>
              <a:avLst/>
              <a:gdLst/>
              <a:ahLst/>
              <a:cxnLst/>
              <a:rect l="l" t="t" r="r" b="b"/>
              <a:pathLst>
                <a:path w="266700" h="85725">
                  <a:moveTo>
                    <a:pt x="180975" y="0"/>
                  </a:moveTo>
                  <a:lnTo>
                    <a:pt x="180975" y="85725"/>
                  </a:lnTo>
                  <a:lnTo>
                    <a:pt x="238040" y="57150"/>
                  </a:lnTo>
                  <a:lnTo>
                    <a:pt x="195325" y="57150"/>
                  </a:lnTo>
                  <a:lnTo>
                    <a:pt x="195325" y="28575"/>
                  </a:lnTo>
                  <a:lnTo>
                    <a:pt x="238209" y="28575"/>
                  </a:lnTo>
                  <a:lnTo>
                    <a:pt x="180975" y="0"/>
                  </a:lnTo>
                  <a:close/>
                </a:path>
                <a:path w="266700" h="85725">
                  <a:moveTo>
                    <a:pt x="180975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80975" y="57150"/>
                  </a:lnTo>
                  <a:lnTo>
                    <a:pt x="180975" y="28575"/>
                  </a:lnTo>
                  <a:close/>
                </a:path>
                <a:path w="266700" h="85725">
                  <a:moveTo>
                    <a:pt x="238209" y="28575"/>
                  </a:moveTo>
                  <a:lnTo>
                    <a:pt x="195325" y="28575"/>
                  </a:lnTo>
                  <a:lnTo>
                    <a:pt x="195325" y="57150"/>
                  </a:lnTo>
                  <a:lnTo>
                    <a:pt x="238040" y="57150"/>
                  </a:lnTo>
                  <a:lnTo>
                    <a:pt x="266700" y="42799"/>
                  </a:lnTo>
                  <a:lnTo>
                    <a:pt x="238209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4">
              <a:extLst>
                <a:ext uri="{FF2B5EF4-FFF2-40B4-BE49-F238E27FC236}">
                  <a16:creationId xmlns:a16="http://schemas.microsoft.com/office/drawing/2014/main" id="{D3472890-3773-4967-AA89-3205C5D44EE8}"/>
                </a:ext>
              </a:extLst>
            </p:cNvPr>
            <p:cNvSpPr/>
            <p:nvPr/>
          </p:nvSpPr>
          <p:spPr>
            <a:xfrm>
              <a:off x="4881626" y="6356350"/>
              <a:ext cx="358775" cy="0"/>
            </a:xfrm>
            <a:custGeom>
              <a:avLst/>
              <a:gdLst/>
              <a:ahLst/>
              <a:cxnLst/>
              <a:rect l="l" t="t" r="r" b="b"/>
              <a:pathLst>
                <a:path w="358775">
                  <a:moveTo>
                    <a:pt x="358775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65">
            <a:extLst>
              <a:ext uri="{FF2B5EF4-FFF2-40B4-BE49-F238E27FC236}">
                <a16:creationId xmlns:a16="http://schemas.microsoft.com/office/drawing/2014/main" id="{FB146A9F-F894-1E55-5C6F-7AC633E41D5B}"/>
              </a:ext>
            </a:extLst>
          </p:cNvPr>
          <p:cNvSpPr txBox="1"/>
          <p:nvPr/>
        </p:nvSpPr>
        <p:spPr>
          <a:xfrm>
            <a:off x="5055934" y="3757969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73" name="object 66">
            <a:extLst>
              <a:ext uri="{FF2B5EF4-FFF2-40B4-BE49-F238E27FC236}">
                <a16:creationId xmlns:a16="http://schemas.microsoft.com/office/drawing/2014/main" id="{A2E9C8B1-DB28-A620-F238-2E5EAAFE8A24}"/>
              </a:ext>
            </a:extLst>
          </p:cNvPr>
          <p:cNvSpPr txBox="1"/>
          <p:nvPr/>
        </p:nvSpPr>
        <p:spPr>
          <a:xfrm>
            <a:off x="5036122" y="3975901"/>
            <a:ext cx="142240" cy="71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100"/>
              </a:spcBef>
            </a:pP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32384" marR="20955" indent="-5080">
              <a:lnSpc>
                <a:spcPts val="1190"/>
              </a:lnSpc>
              <a:spcBef>
                <a:spcPts val="85"/>
              </a:spcBef>
            </a:pPr>
            <a:r>
              <a:rPr sz="1100" b="1" spc="-50" dirty="0">
                <a:solidFill>
                  <a:srgbClr val="FF0000"/>
                </a:solidFill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375"/>
              </a:spcBef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74" name="object 67">
            <a:extLst>
              <a:ext uri="{FF2B5EF4-FFF2-40B4-BE49-F238E27FC236}">
                <a16:creationId xmlns:a16="http://schemas.microsoft.com/office/drawing/2014/main" id="{129C4B07-77F9-E386-37CC-3CC8146FF9C9}"/>
              </a:ext>
            </a:extLst>
          </p:cNvPr>
          <p:cNvSpPr/>
          <p:nvPr/>
        </p:nvSpPr>
        <p:spPr>
          <a:xfrm>
            <a:off x="4978972" y="3710597"/>
            <a:ext cx="250825" cy="1209675"/>
          </a:xfrm>
          <a:custGeom>
            <a:avLst/>
            <a:gdLst/>
            <a:ahLst/>
            <a:cxnLst/>
            <a:rect l="l" t="t" r="r" b="b"/>
            <a:pathLst>
              <a:path w="250825" h="1209675">
                <a:moveTo>
                  <a:pt x="0" y="125475"/>
                </a:moveTo>
                <a:lnTo>
                  <a:pt x="9852" y="76670"/>
                </a:lnTo>
                <a:lnTo>
                  <a:pt x="36718" y="36782"/>
                </a:lnTo>
                <a:lnTo>
                  <a:pt x="76563" y="9872"/>
                </a:lnTo>
                <a:lnTo>
                  <a:pt x="125349" y="0"/>
                </a:lnTo>
                <a:lnTo>
                  <a:pt x="174154" y="9872"/>
                </a:lnTo>
                <a:lnTo>
                  <a:pt x="214042" y="36782"/>
                </a:lnTo>
                <a:lnTo>
                  <a:pt x="240952" y="76670"/>
                </a:lnTo>
                <a:lnTo>
                  <a:pt x="250825" y="125475"/>
                </a:lnTo>
                <a:lnTo>
                  <a:pt x="250825" y="911351"/>
                </a:lnTo>
                <a:lnTo>
                  <a:pt x="240952" y="960137"/>
                </a:lnTo>
                <a:lnTo>
                  <a:pt x="214042" y="999982"/>
                </a:lnTo>
                <a:lnTo>
                  <a:pt x="174154" y="1026848"/>
                </a:lnTo>
                <a:lnTo>
                  <a:pt x="125349" y="1036701"/>
                </a:lnTo>
                <a:lnTo>
                  <a:pt x="76563" y="1026846"/>
                </a:lnTo>
                <a:lnTo>
                  <a:pt x="36718" y="999966"/>
                </a:lnTo>
                <a:lnTo>
                  <a:pt x="9852" y="960084"/>
                </a:lnTo>
                <a:lnTo>
                  <a:pt x="0" y="911225"/>
                </a:lnTo>
                <a:lnTo>
                  <a:pt x="0" y="125475"/>
                </a:lnTo>
                <a:close/>
              </a:path>
              <a:path w="250825" h="1209675">
                <a:moveTo>
                  <a:pt x="130175" y="1036701"/>
                </a:moveTo>
                <a:lnTo>
                  <a:pt x="130175" y="1209675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68">
            <a:extLst>
              <a:ext uri="{FF2B5EF4-FFF2-40B4-BE49-F238E27FC236}">
                <a16:creationId xmlns:a16="http://schemas.microsoft.com/office/drawing/2014/main" id="{1B1EC26E-2C90-A161-118E-42B5EB071D02}"/>
              </a:ext>
            </a:extLst>
          </p:cNvPr>
          <p:cNvSpPr txBox="1"/>
          <p:nvPr/>
        </p:nvSpPr>
        <p:spPr>
          <a:xfrm>
            <a:off x="4888040" y="4955197"/>
            <a:ext cx="5073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ALUSrc</a:t>
            </a:r>
            <a:endParaRPr sz="1100">
              <a:latin typeface="Arial"/>
              <a:cs typeface="Arial"/>
            </a:endParaRPr>
          </a:p>
        </p:txBody>
      </p:sp>
      <p:sp>
        <p:nvSpPr>
          <p:cNvPr id="76" name="object 69">
            <a:extLst>
              <a:ext uri="{FF2B5EF4-FFF2-40B4-BE49-F238E27FC236}">
                <a16:creationId xmlns:a16="http://schemas.microsoft.com/office/drawing/2014/main" id="{878870FB-63C1-3093-4A8A-E82E968A7583}"/>
              </a:ext>
            </a:extLst>
          </p:cNvPr>
          <p:cNvSpPr/>
          <p:nvPr/>
        </p:nvSpPr>
        <p:spPr>
          <a:xfrm>
            <a:off x="5469446" y="3105824"/>
            <a:ext cx="836930" cy="1381125"/>
          </a:xfrm>
          <a:custGeom>
            <a:avLst/>
            <a:gdLst/>
            <a:ahLst/>
            <a:cxnLst/>
            <a:rect l="l" t="t" r="r" b="b"/>
            <a:pathLst>
              <a:path w="836929" h="1381125">
                <a:moveTo>
                  <a:pt x="0" y="0"/>
                </a:moveTo>
                <a:lnTo>
                  <a:pt x="0" y="517905"/>
                </a:lnTo>
              </a:path>
              <a:path w="836929" h="1381125">
                <a:moveTo>
                  <a:pt x="0" y="863219"/>
                </a:moveTo>
                <a:lnTo>
                  <a:pt x="0" y="1381125"/>
                </a:lnTo>
              </a:path>
              <a:path w="836929" h="1381125">
                <a:moveTo>
                  <a:pt x="0" y="517905"/>
                </a:moveTo>
                <a:lnTo>
                  <a:pt x="250951" y="690499"/>
                </a:lnTo>
              </a:path>
              <a:path w="836929" h="1381125">
                <a:moveTo>
                  <a:pt x="0" y="863219"/>
                </a:moveTo>
                <a:lnTo>
                  <a:pt x="250951" y="690499"/>
                </a:lnTo>
              </a:path>
              <a:path w="836929" h="1381125">
                <a:moveTo>
                  <a:pt x="0" y="0"/>
                </a:moveTo>
                <a:lnTo>
                  <a:pt x="836676" y="431546"/>
                </a:lnTo>
              </a:path>
              <a:path w="836929" h="1381125">
                <a:moveTo>
                  <a:pt x="836676" y="431546"/>
                </a:moveTo>
                <a:lnTo>
                  <a:pt x="836676" y="949579"/>
                </a:lnTo>
              </a:path>
              <a:path w="836929" h="1381125">
                <a:moveTo>
                  <a:pt x="0" y="1381125"/>
                </a:moveTo>
                <a:lnTo>
                  <a:pt x="836676" y="94957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0">
            <a:extLst>
              <a:ext uri="{FF2B5EF4-FFF2-40B4-BE49-F238E27FC236}">
                <a16:creationId xmlns:a16="http://schemas.microsoft.com/office/drawing/2014/main" id="{F3FFBA17-AB6B-3DE7-B07C-A8472C2818ED}"/>
              </a:ext>
            </a:extLst>
          </p:cNvPr>
          <p:cNvSpPr txBox="1"/>
          <p:nvPr/>
        </p:nvSpPr>
        <p:spPr>
          <a:xfrm>
            <a:off x="5805742" y="3481210"/>
            <a:ext cx="4210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6995">
              <a:lnSpc>
                <a:spcPct val="1545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Zero </a:t>
            </a:r>
            <a:r>
              <a:rPr sz="1100" spc="-10" dirty="0">
                <a:latin typeface="Arial"/>
                <a:cs typeface="Arial"/>
              </a:rPr>
              <a:t>Result</a:t>
            </a:r>
            <a:endParaRPr sz="1100">
              <a:latin typeface="Arial"/>
              <a:cs typeface="Arial"/>
            </a:endParaRPr>
          </a:p>
        </p:txBody>
      </p:sp>
      <p:sp>
        <p:nvSpPr>
          <p:cNvPr id="78" name="object 71">
            <a:extLst>
              <a:ext uri="{FF2B5EF4-FFF2-40B4-BE49-F238E27FC236}">
                <a16:creationId xmlns:a16="http://schemas.microsoft.com/office/drawing/2014/main" id="{EAFBA9C1-09AA-DE0E-B5C8-7C984BD07846}"/>
              </a:ext>
            </a:extLst>
          </p:cNvPr>
          <p:cNvSpPr txBox="1"/>
          <p:nvPr/>
        </p:nvSpPr>
        <p:spPr>
          <a:xfrm>
            <a:off x="5559488" y="3399194"/>
            <a:ext cx="3086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</p:txBody>
      </p:sp>
      <p:sp>
        <p:nvSpPr>
          <p:cNvPr id="79" name="object 72">
            <a:extLst>
              <a:ext uri="{FF2B5EF4-FFF2-40B4-BE49-F238E27FC236}">
                <a16:creationId xmlns:a16="http://schemas.microsoft.com/office/drawing/2014/main" id="{D791A8C5-E184-8F65-44EF-A54BFE2517C9}"/>
              </a:ext>
            </a:extLst>
          </p:cNvPr>
          <p:cNvSpPr/>
          <p:nvPr/>
        </p:nvSpPr>
        <p:spPr>
          <a:xfrm>
            <a:off x="5971096" y="4228122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3100"/>
                </a:lnTo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3">
            <a:extLst>
              <a:ext uri="{FF2B5EF4-FFF2-40B4-BE49-F238E27FC236}">
                <a16:creationId xmlns:a16="http://schemas.microsoft.com/office/drawing/2014/main" id="{61F16A45-839C-B8C4-CD89-17A77B453458}"/>
              </a:ext>
            </a:extLst>
          </p:cNvPr>
          <p:cNvSpPr txBox="1"/>
          <p:nvPr/>
        </p:nvSpPr>
        <p:spPr>
          <a:xfrm>
            <a:off x="5726240" y="4435895"/>
            <a:ext cx="484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ALUOp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1" name="object 74">
            <a:extLst>
              <a:ext uri="{FF2B5EF4-FFF2-40B4-BE49-F238E27FC236}">
                <a16:creationId xmlns:a16="http://schemas.microsoft.com/office/drawing/2014/main" id="{6E8AD3E6-F4E6-707A-9EDF-EE6FE23683C7}"/>
              </a:ext>
            </a:extLst>
          </p:cNvPr>
          <p:cNvGrpSpPr/>
          <p:nvPr/>
        </p:nvGrpSpPr>
        <p:grpSpPr>
          <a:xfrm>
            <a:off x="1372172" y="3270924"/>
            <a:ext cx="5151755" cy="2254250"/>
            <a:chOff x="1884426" y="4102100"/>
            <a:chExt cx="5151755" cy="2254250"/>
          </a:xfrm>
        </p:grpSpPr>
        <p:pic>
          <p:nvPicPr>
            <p:cNvPr id="82" name="object 75">
              <a:extLst>
                <a:ext uri="{FF2B5EF4-FFF2-40B4-BE49-F238E27FC236}">
                  <a16:creationId xmlns:a16="http://schemas.microsoft.com/office/drawing/2014/main" id="{0FE65C83-37CB-96F7-4E78-9B4D4F35463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38748" y="5018024"/>
              <a:ext cx="242950" cy="85725"/>
            </a:xfrm>
            <a:prstGeom prst="rect">
              <a:avLst/>
            </a:prstGeom>
          </p:spPr>
        </p:pic>
        <p:sp>
          <p:nvSpPr>
            <p:cNvPr id="83" name="object 76">
              <a:extLst>
                <a:ext uri="{FF2B5EF4-FFF2-40B4-BE49-F238E27FC236}">
                  <a16:creationId xmlns:a16="http://schemas.microsoft.com/office/drawing/2014/main" id="{64C142EC-4FB8-2540-B7D3-53B6C87AD354}"/>
                </a:ext>
              </a:extLst>
            </p:cNvPr>
            <p:cNvSpPr/>
            <p:nvPr/>
          </p:nvSpPr>
          <p:spPr>
            <a:xfrm>
              <a:off x="2479675" y="4535423"/>
              <a:ext cx="0" cy="259079"/>
            </a:xfrm>
            <a:custGeom>
              <a:avLst/>
              <a:gdLst/>
              <a:ahLst/>
              <a:cxnLst/>
              <a:rect l="l" t="t" r="r" b="b"/>
              <a:pathLst>
                <a:path h="259079">
                  <a:moveTo>
                    <a:pt x="0" y="25882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77">
              <a:extLst>
                <a:ext uri="{FF2B5EF4-FFF2-40B4-BE49-F238E27FC236}">
                  <a16:creationId xmlns:a16="http://schemas.microsoft.com/office/drawing/2014/main" id="{E2543B7B-A1C5-78C2-1BAB-2B496C70C36F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33701" y="4492625"/>
              <a:ext cx="96774" cy="98425"/>
            </a:xfrm>
            <a:prstGeom prst="rect">
              <a:avLst/>
            </a:prstGeom>
          </p:spPr>
        </p:pic>
        <p:pic>
          <p:nvPicPr>
            <p:cNvPr id="85" name="object 78">
              <a:extLst>
                <a:ext uri="{FF2B5EF4-FFF2-40B4-BE49-F238E27FC236}">
                  <a16:creationId xmlns:a16="http://schemas.microsoft.com/office/drawing/2014/main" id="{16EB9C84-E7CD-9054-EC9F-8A03E991B0F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79675" y="4756150"/>
              <a:ext cx="245999" cy="76200"/>
            </a:xfrm>
            <a:prstGeom prst="rect">
              <a:avLst/>
            </a:prstGeom>
          </p:spPr>
        </p:pic>
        <p:sp>
          <p:nvSpPr>
            <p:cNvPr id="86" name="object 79">
              <a:extLst>
                <a:ext uri="{FF2B5EF4-FFF2-40B4-BE49-F238E27FC236}">
                  <a16:creationId xmlns:a16="http://schemas.microsoft.com/office/drawing/2014/main" id="{19769E2B-95F5-9B09-0419-51936736FEF2}"/>
                </a:ext>
              </a:extLst>
            </p:cNvPr>
            <p:cNvSpPr/>
            <p:nvPr/>
          </p:nvSpPr>
          <p:spPr>
            <a:xfrm>
              <a:off x="6824726" y="4800600"/>
              <a:ext cx="161925" cy="1295400"/>
            </a:xfrm>
            <a:custGeom>
              <a:avLst/>
              <a:gdLst/>
              <a:ahLst/>
              <a:cxnLst/>
              <a:rect l="l" t="t" r="r" b="b"/>
              <a:pathLst>
                <a:path w="161925" h="1295400">
                  <a:moveTo>
                    <a:pt x="0" y="0"/>
                  </a:moveTo>
                  <a:lnTo>
                    <a:pt x="147574" y="0"/>
                  </a:lnTo>
                </a:path>
                <a:path w="161925" h="1295400">
                  <a:moveTo>
                    <a:pt x="161925" y="0"/>
                  </a:moveTo>
                  <a:lnTo>
                    <a:pt x="161925" y="1295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0">
              <a:extLst>
                <a:ext uri="{FF2B5EF4-FFF2-40B4-BE49-F238E27FC236}">
                  <a16:creationId xmlns:a16="http://schemas.microsoft.com/office/drawing/2014/main" id="{A705A7AA-B517-2869-1565-73C9577D2052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39026" y="4751323"/>
              <a:ext cx="96774" cy="100075"/>
            </a:xfrm>
            <a:prstGeom prst="rect">
              <a:avLst/>
            </a:prstGeom>
          </p:spPr>
        </p:pic>
        <p:sp>
          <p:nvSpPr>
            <p:cNvPr id="88" name="object 81">
              <a:extLst>
                <a:ext uri="{FF2B5EF4-FFF2-40B4-BE49-F238E27FC236}">
                  <a16:creationId xmlns:a16="http://schemas.microsoft.com/office/drawing/2014/main" id="{B8D74D92-3689-E468-4A8A-67D648F37CCF}"/>
                </a:ext>
              </a:extLst>
            </p:cNvPr>
            <p:cNvSpPr/>
            <p:nvPr/>
          </p:nvSpPr>
          <p:spPr>
            <a:xfrm>
              <a:off x="5226050" y="5405374"/>
              <a:ext cx="0" cy="951230"/>
            </a:xfrm>
            <a:custGeom>
              <a:avLst/>
              <a:gdLst/>
              <a:ahLst/>
              <a:cxnLst/>
              <a:rect l="l" t="t" r="r" b="b"/>
              <a:pathLst>
                <a:path h="951229">
                  <a:moveTo>
                    <a:pt x="0" y="0"/>
                  </a:moveTo>
                  <a:lnTo>
                    <a:pt x="0" y="950976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2">
              <a:extLst>
                <a:ext uri="{FF2B5EF4-FFF2-40B4-BE49-F238E27FC236}">
                  <a16:creationId xmlns:a16="http://schemas.microsoft.com/office/drawing/2014/main" id="{F725EB2C-E8F0-6117-A49A-3B664BA813AF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10150" y="4662423"/>
              <a:ext cx="96900" cy="98425"/>
            </a:xfrm>
            <a:prstGeom prst="rect">
              <a:avLst/>
            </a:prstGeom>
          </p:spPr>
        </p:pic>
        <p:sp>
          <p:nvSpPr>
            <p:cNvPr id="90" name="object 83">
              <a:extLst>
                <a:ext uri="{FF2B5EF4-FFF2-40B4-BE49-F238E27FC236}">
                  <a16:creationId xmlns:a16="http://schemas.microsoft.com/office/drawing/2014/main" id="{C349B664-4D27-7142-CB6A-1E0A5F5002B9}"/>
                </a:ext>
              </a:extLst>
            </p:cNvPr>
            <p:cNvSpPr/>
            <p:nvPr/>
          </p:nvSpPr>
          <p:spPr>
            <a:xfrm>
              <a:off x="1884426" y="4108450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5575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4">
            <a:extLst>
              <a:ext uri="{FF2B5EF4-FFF2-40B4-BE49-F238E27FC236}">
                <a16:creationId xmlns:a16="http://schemas.microsoft.com/office/drawing/2014/main" id="{C9875F30-3A4E-CF11-0F29-FB9D0269BBE8}"/>
              </a:ext>
            </a:extLst>
          </p:cNvPr>
          <p:cNvSpPr txBox="1"/>
          <p:nvPr/>
        </p:nvSpPr>
        <p:spPr>
          <a:xfrm>
            <a:off x="191891" y="5969468"/>
            <a:ext cx="3382010" cy="6302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043940">
              <a:lnSpc>
                <a:spcPts val="5760"/>
              </a:lnSpc>
              <a:spcBef>
                <a:spcPts val="550"/>
              </a:spcBef>
              <a:tabLst>
                <a:tab pos="926465" algn="l"/>
              </a:tabLst>
            </a:pPr>
            <a:r>
              <a:rPr sz="2000" spc="-25" dirty="0" err="1">
                <a:solidFill>
                  <a:srgbClr val="3333FF"/>
                </a:solidFill>
                <a:latin typeface="Trebuchet MS"/>
                <a:cs typeface="Trebuchet MS"/>
              </a:rPr>
              <a:t>lw</a:t>
            </a:r>
            <a:r>
              <a:rPr sz="2000" dirty="0">
                <a:solidFill>
                  <a:srgbClr val="3333FF"/>
                </a:solidFill>
                <a:latin typeface="Trebuchet MS"/>
                <a:cs typeface="Trebuchet MS"/>
              </a:rPr>
              <a:t>	</a:t>
            </a:r>
            <a:r>
              <a:rPr sz="2000" dirty="0">
                <a:solidFill>
                  <a:srgbClr val="00CC00"/>
                </a:solidFill>
                <a:latin typeface="Trebuchet MS"/>
                <a:cs typeface="Trebuchet MS"/>
              </a:rPr>
              <a:t>$t0</a:t>
            </a:r>
            <a:r>
              <a:rPr sz="2000" dirty="0">
                <a:latin typeface="Trebuchet MS"/>
                <a:cs typeface="Trebuchet MS"/>
              </a:rPr>
              <a:t>,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rebuchet MS"/>
                <a:cs typeface="Trebuchet MS"/>
              </a:rPr>
              <a:t>–4</a:t>
            </a:r>
            <a:r>
              <a:rPr sz="2000" spc="-10" dirty="0">
                <a:latin typeface="Trebuchet MS"/>
                <a:cs typeface="Trebuchet MS"/>
              </a:rPr>
              <a:t>(</a:t>
            </a:r>
            <a:r>
              <a:rPr sz="2000" spc="-10" dirty="0">
                <a:solidFill>
                  <a:srgbClr val="FF00FF"/>
                </a:solidFill>
                <a:latin typeface="Trebuchet MS"/>
                <a:cs typeface="Trebuchet MS"/>
              </a:rPr>
              <a:t>$</a:t>
            </a:r>
            <a:r>
              <a:rPr sz="2000" spc="-10" dirty="0" err="1">
                <a:solidFill>
                  <a:srgbClr val="FF00FF"/>
                </a:solidFill>
                <a:latin typeface="Trebuchet MS"/>
                <a:cs typeface="Trebuchet MS"/>
              </a:rPr>
              <a:t>sp</a:t>
            </a:r>
            <a:r>
              <a:rPr sz="2000" spc="-10" dirty="0">
                <a:latin typeface="Trebuchet MS"/>
                <a:cs typeface="Trebuchet MS"/>
              </a:rPr>
              <a:t>)</a:t>
            </a:r>
            <a:endParaRPr sz="2000" dirty="0">
              <a:latin typeface="Trebuchet MS"/>
              <a:cs typeface="Trebuchet MS"/>
            </a:endParaRPr>
          </a:p>
        </p:txBody>
      </p:sp>
      <p:graphicFrame>
        <p:nvGraphicFramePr>
          <p:cNvPr id="93" name="object 6">
            <a:extLst>
              <a:ext uri="{FF2B5EF4-FFF2-40B4-BE49-F238E27FC236}">
                <a16:creationId xmlns:a16="http://schemas.microsoft.com/office/drawing/2014/main" id="{B16148C2-262A-6AAC-45A5-A3CA89057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264249"/>
              </p:ext>
            </p:extLst>
          </p:nvPr>
        </p:nvGraphicFramePr>
        <p:xfrm>
          <a:off x="2833942" y="6248724"/>
          <a:ext cx="5943600" cy="395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100011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solidFill>
                            <a:srgbClr val="FF00FF"/>
                          </a:solidFill>
                          <a:latin typeface="Trebuchet MS"/>
                          <a:cs typeface="Trebuchet MS"/>
                        </a:rPr>
                        <a:t>11101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solidFill>
                            <a:srgbClr val="00CC00"/>
                          </a:solidFill>
                          <a:latin typeface="Trebuchet MS"/>
                          <a:cs typeface="Trebuchet MS"/>
                        </a:rPr>
                        <a:t>01000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1111</a:t>
                      </a:r>
                      <a:r>
                        <a:rPr sz="2000" spc="-4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1111</a:t>
                      </a:r>
                      <a:r>
                        <a:rPr sz="2000" spc="-2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1111</a:t>
                      </a:r>
                      <a:r>
                        <a:rPr sz="2000" spc="-2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1100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69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7282" y="231394"/>
            <a:ext cx="3867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114" dirty="0" err="1">
                <a:latin typeface="Times New Roman"/>
                <a:cs typeface="Times New Roman"/>
              </a:rPr>
              <a:t>MemToReg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0F84DCB6-2560-E5B2-87CA-15ADC58BC979}"/>
              </a:ext>
            </a:extLst>
          </p:cNvPr>
          <p:cNvSpPr txBox="1"/>
          <p:nvPr/>
        </p:nvSpPr>
        <p:spPr>
          <a:xfrm>
            <a:off x="229361" y="1023265"/>
            <a:ext cx="8686800" cy="16158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file’s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―</a:t>
            </a:r>
            <a:r>
              <a:rPr lang="en-US"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problem.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e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sz="20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0960" indent="-342900" algn="just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mux,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288369D0-6D2D-4B8B-A5BC-5B2A985E80EB}"/>
              </a:ext>
            </a:extLst>
          </p:cNvPr>
          <p:cNvGrpSpPr/>
          <p:nvPr/>
        </p:nvGrpSpPr>
        <p:grpSpPr>
          <a:xfrm>
            <a:off x="2605249" y="3577425"/>
            <a:ext cx="6412230" cy="2648585"/>
            <a:chOff x="3117913" y="4325873"/>
            <a:chExt cx="6412230" cy="2648585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2E6D4852-CFB4-502E-8FC2-C36C1B0B5064}"/>
                </a:ext>
              </a:extLst>
            </p:cNvPr>
            <p:cNvSpPr/>
            <p:nvPr/>
          </p:nvSpPr>
          <p:spPr>
            <a:xfrm>
              <a:off x="8580373" y="4325873"/>
              <a:ext cx="419100" cy="85725"/>
            </a:xfrm>
            <a:custGeom>
              <a:avLst/>
              <a:gdLst/>
              <a:ahLst/>
              <a:cxnLst/>
              <a:rect l="l" t="t" r="r" b="b"/>
              <a:pathLst>
                <a:path w="419100" h="85725">
                  <a:moveTo>
                    <a:pt x="333375" y="0"/>
                  </a:moveTo>
                  <a:lnTo>
                    <a:pt x="333375" y="85725"/>
                  </a:lnTo>
                  <a:lnTo>
                    <a:pt x="390609" y="57150"/>
                  </a:lnTo>
                  <a:lnTo>
                    <a:pt x="347725" y="57150"/>
                  </a:lnTo>
                  <a:lnTo>
                    <a:pt x="347725" y="28575"/>
                  </a:lnTo>
                  <a:lnTo>
                    <a:pt x="390440" y="28575"/>
                  </a:lnTo>
                  <a:lnTo>
                    <a:pt x="333375" y="0"/>
                  </a:lnTo>
                  <a:close/>
                </a:path>
                <a:path w="419100" h="85725">
                  <a:moveTo>
                    <a:pt x="333375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333375" y="57150"/>
                  </a:lnTo>
                  <a:lnTo>
                    <a:pt x="333375" y="28575"/>
                  </a:lnTo>
                  <a:close/>
                </a:path>
                <a:path w="419100" h="85725">
                  <a:moveTo>
                    <a:pt x="390440" y="28575"/>
                  </a:moveTo>
                  <a:lnTo>
                    <a:pt x="347725" y="28575"/>
                  </a:lnTo>
                  <a:lnTo>
                    <a:pt x="347725" y="57150"/>
                  </a:lnTo>
                  <a:lnTo>
                    <a:pt x="390609" y="57150"/>
                  </a:lnTo>
                  <a:lnTo>
                    <a:pt x="419100" y="42925"/>
                  </a:lnTo>
                  <a:lnTo>
                    <a:pt x="390440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D8FC2B71-8460-907E-1D04-37E27C0E3C85}"/>
                </a:ext>
              </a:extLst>
            </p:cNvPr>
            <p:cNvSpPr/>
            <p:nvPr/>
          </p:nvSpPr>
          <p:spPr>
            <a:xfrm>
              <a:off x="6934200" y="4325873"/>
              <a:ext cx="389255" cy="517525"/>
            </a:xfrm>
            <a:custGeom>
              <a:avLst/>
              <a:gdLst/>
              <a:ahLst/>
              <a:cxnLst/>
              <a:rect l="l" t="t" r="r" b="b"/>
              <a:pathLst>
                <a:path w="389254" h="517525">
                  <a:moveTo>
                    <a:pt x="388874" y="474726"/>
                  </a:moveTo>
                  <a:lnTo>
                    <a:pt x="360210" y="460375"/>
                  </a:lnTo>
                  <a:lnTo>
                    <a:pt x="303149" y="431800"/>
                  </a:lnTo>
                  <a:lnTo>
                    <a:pt x="303149" y="460375"/>
                  </a:lnTo>
                  <a:lnTo>
                    <a:pt x="0" y="460375"/>
                  </a:lnTo>
                  <a:lnTo>
                    <a:pt x="0" y="488950"/>
                  </a:lnTo>
                  <a:lnTo>
                    <a:pt x="303149" y="488950"/>
                  </a:lnTo>
                  <a:lnTo>
                    <a:pt x="303149" y="517525"/>
                  </a:lnTo>
                  <a:lnTo>
                    <a:pt x="360375" y="488950"/>
                  </a:lnTo>
                  <a:lnTo>
                    <a:pt x="388874" y="474726"/>
                  </a:lnTo>
                  <a:close/>
                </a:path>
                <a:path w="389254" h="517525">
                  <a:moveTo>
                    <a:pt x="388874" y="42926"/>
                  </a:moveTo>
                  <a:lnTo>
                    <a:pt x="360210" y="28575"/>
                  </a:lnTo>
                  <a:lnTo>
                    <a:pt x="303149" y="0"/>
                  </a:lnTo>
                  <a:lnTo>
                    <a:pt x="303149" y="28575"/>
                  </a:lnTo>
                  <a:lnTo>
                    <a:pt x="42799" y="28575"/>
                  </a:lnTo>
                  <a:lnTo>
                    <a:pt x="42799" y="57150"/>
                  </a:lnTo>
                  <a:lnTo>
                    <a:pt x="303149" y="57150"/>
                  </a:lnTo>
                  <a:lnTo>
                    <a:pt x="303149" y="85725"/>
                  </a:lnTo>
                  <a:lnTo>
                    <a:pt x="360375" y="57150"/>
                  </a:lnTo>
                  <a:lnTo>
                    <a:pt x="388874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C166913D-09A4-2E52-E41B-056963E9F0CC}"/>
                </a:ext>
              </a:extLst>
            </p:cNvPr>
            <p:cNvSpPr/>
            <p:nvPr/>
          </p:nvSpPr>
          <p:spPr>
            <a:xfrm>
              <a:off x="6986651" y="4368799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8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D24F13EC-7661-F148-F52F-34301FE28B67}"/>
                </a:ext>
              </a:extLst>
            </p:cNvPr>
            <p:cNvSpPr/>
            <p:nvPr/>
          </p:nvSpPr>
          <p:spPr>
            <a:xfrm>
              <a:off x="8732773" y="5018023"/>
              <a:ext cx="276225" cy="85725"/>
            </a:xfrm>
            <a:custGeom>
              <a:avLst/>
              <a:gdLst/>
              <a:ahLst/>
              <a:cxnLst/>
              <a:rect l="l" t="t" r="r" b="b"/>
              <a:pathLst>
                <a:path w="276225" h="85725">
                  <a:moveTo>
                    <a:pt x="190500" y="0"/>
                  </a:moveTo>
                  <a:lnTo>
                    <a:pt x="190500" y="85725"/>
                  </a:lnTo>
                  <a:lnTo>
                    <a:pt x="247734" y="57150"/>
                  </a:lnTo>
                  <a:lnTo>
                    <a:pt x="204850" y="57150"/>
                  </a:lnTo>
                  <a:lnTo>
                    <a:pt x="204850" y="28575"/>
                  </a:lnTo>
                  <a:lnTo>
                    <a:pt x="247565" y="28575"/>
                  </a:lnTo>
                  <a:lnTo>
                    <a:pt x="190500" y="0"/>
                  </a:lnTo>
                  <a:close/>
                </a:path>
                <a:path w="276225" h="85725">
                  <a:moveTo>
                    <a:pt x="190500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90500" y="57150"/>
                  </a:lnTo>
                  <a:lnTo>
                    <a:pt x="190500" y="28575"/>
                  </a:lnTo>
                  <a:close/>
                </a:path>
                <a:path w="276225" h="85725">
                  <a:moveTo>
                    <a:pt x="247565" y="28575"/>
                  </a:moveTo>
                  <a:lnTo>
                    <a:pt x="204850" y="28575"/>
                  </a:lnTo>
                  <a:lnTo>
                    <a:pt x="204850" y="57150"/>
                  </a:lnTo>
                  <a:lnTo>
                    <a:pt x="247734" y="57150"/>
                  </a:lnTo>
                  <a:lnTo>
                    <a:pt x="276225" y="42925"/>
                  </a:lnTo>
                  <a:lnTo>
                    <a:pt x="247565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A61095B9-AC5B-F2BF-B03A-BE407BCEAA10}"/>
                </a:ext>
              </a:extLst>
            </p:cNvPr>
            <p:cNvSpPr/>
            <p:nvPr/>
          </p:nvSpPr>
          <p:spPr>
            <a:xfrm>
              <a:off x="3132201" y="4714874"/>
              <a:ext cx="6383655" cy="2244725"/>
            </a:xfrm>
            <a:custGeom>
              <a:avLst/>
              <a:gdLst/>
              <a:ahLst/>
              <a:cxnLst/>
              <a:rect l="l" t="t" r="r" b="b"/>
              <a:pathLst>
                <a:path w="6383655" h="2244725">
                  <a:moveTo>
                    <a:pt x="3840099" y="1381125"/>
                  </a:moveTo>
                  <a:lnTo>
                    <a:pt x="5629275" y="1381125"/>
                  </a:lnTo>
                </a:path>
                <a:path w="6383655" h="2244725">
                  <a:moveTo>
                    <a:pt x="5614924" y="1381125"/>
                  </a:moveTo>
                  <a:lnTo>
                    <a:pt x="5614924" y="346075"/>
                  </a:lnTo>
                </a:path>
                <a:path w="6383655" h="2244725">
                  <a:moveTo>
                    <a:pt x="6132449" y="0"/>
                  </a:moveTo>
                  <a:lnTo>
                    <a:pt x="6383274" y="0"/>
                  </a:lnTo>
                </a:path>
                <a:path w="6383655" h="2244725">
                  <a:moveTo>
                    <a:pt x="6369050" y="0"/>
                  </a:moveTo>
                  <a:lnTo>
                    <a:pt x="6369050" y="2244725"/>
                  </a:lnTo>
                </a:path>
                <a:path w="6383655" h="2244725">
                  <a:moveTo>
                    <a:pt x="6383274" y="2244725"/>
                  </a:moveTo>
                  <a:lnTo>
                    <a:pt x="0" y="2244725"/>
                  </a:lnTo>
                </a:path>
                <a:path w="6383655" h="2244725">
                  <a:moveTo>
                    <a:pt x="14224" y="2244725"/>
                  </a:moveTo>
                  <a:lnTo>
                    <a:pt x="14224" y="690499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F8F71A45-4CEB-6396-9785-3768707D1B6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2074" y="5362574"/>
              <a:ext cx="250825" cy="85725"/>
            </a:xfrm>
            <a:prstGeom prst="rect">
              <a:avLst/>
            </a:prstGeom>
          </p:spPr>
        </p:pic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77897616-E983-EC91-DF50-6E22F8DA76FD}"/>
              </a:ext>
            </a:extLst>
          </p:cNvPr>
          <p:cNvSpPr txBox="1"/>
          <p:nvPr/>
        </p:nvSpPr>
        <p:spPr>
          <a:xfrm>
            <a:off x="6913533" y="4347299"/>
            <a:ext cx="34226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38A52D62-71CA-2AD8-EC81-2B5238986B01}"/>
              </a:ext>
            </a:extLst>
          </p:cNvPr>
          <p:cNvSpPr txBox="1"/>
          <p:nvPr/>
        </p:nvSpPr>
        <p:spPr>
          <a:xfrm>
            <a:off x="7415438" y="4427436"/>
            <a:ext cx="5581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CEB6F9D6-830C-6D63-1028-40BB43AF34B4}"/>
              </a:ext>
            </a:extLst>
          </p:cNvPr>
          <p:cNvSpPr txBox="1"/>
          <p:nvPr/>
        </p:nvSpPr>
        <p:spPr>
          <a:xfrm>
            <a:off x="6913533" y="3483446"/>
            <a:ext cx="10966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749300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solidFill>
                  <a:srgbClr val="FF0000"/>
                </a:solidFill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2266472B-EFC9-533D-22EB-27B28E015277}"/>
              </a:ext>
            </a:extLst>
          </p:cNvPr>
          <p:cNvSpPr txBox="1"/>
          <p:nvPr/>
        </p:nvSpPr>
        <p:spPr>
          <a:xfrm>
            <a:off x="6913533" y="3555048"/>
            <a:ext cx="1096645" cy="898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57700"/>
              </a:lnSpc>
              <a:spcBef>
                <a:spcPts val="95"/>
              </a:spcBef>
              <a:tabLst>
                <a:tab pos="810260" algn="l"/>
              </a:tabLst>
            </a:pPr>
            <a:r>
              <a:rPr sz="1100" spc="-10" dirty="0">
                <a:latin typeface="Arial"/>
                <a:cs typeface="Arial"/>
              </a:rPr>
              <a:t>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solidFill>
                  <a:srgbClr val="FF0000"/>
                </a:solidFill>
                <a:latin typeface="Arial"/>
                <a:cs typeface="Arial"/>
              </a:rPr>
              <a:t>data </a:t>
            </a:r>
            <a:r>
              <a:rPr sz="1100" spc="-10" dirty="0">
                <a:latin typeface="Arial"/>
                <a:cs typeface="Arial"/>
              </a:rPr>
              <a:t>Write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  <a:p>
            <a:pPr marL="620395">
              <a:lnSpc>
                <a:spcPct val="100000"/>
              </a:lnSpc>
              <a:spcBef>
                <a:spcPts val="75"/>
              </a:spcBef>
            </a:pPr>
            <a:r>
              <a:rPr sz="1100" b="1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8" name="object 15">
            <a:extLst>
              <a:ext uri="{FF2B5EF4-FFF2-40B4-BE49-F238E27FC236}">
                <a16:creationId xmlns:a16="http://schemas.microsoft.com/office/drawing/2014/main" id="{33B747B4-16D1-AF4A-4FD7-BA452C2C59FD}"/>
              </a:ext>
            </a:extLst>
          </p:cNvPr>
          <p:cNvGrpSpPr/>
          <p:nvPr/>
        </p:nvGrpSpPr>
        <p:grpSpPr>
          <a:xfrm>
            <a:off x="6804187" y="3269450"/>
            <a:ext cx="1268730" cy="1479550"/>
            <a:chOff x="7316851" y="4017898"/>
            <a:chExt cx="1268730" cy="1479550"/>
          </a:xfrm>
        </p:grpSpPr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88CEE239-1786-5DF6-E0B9-0EF10AA7C992}"/>
                </a:ext>
              </a:extLst>
            </p:cNvPr>
            <p:cNvSpPr/>
            <p:nvPr/>
          </p:nvSpPr>
          <p:spPr>
            <a:xfrm>
              <a:off x="7323201" y="4197222"/>
              <a:ext cx="1256030" cy="1294130"/>
            </a:xfrm>
            <a:custGeom>
              <a:avLst/>
              <a:gdLst/>
              <a:ahLst/>
              <a:cxnLst/>
              <a:rect l="l" t="t" r="r" b="b"/>
              <a:pathLst>
                <a:path w="1256029" h="1294129">
                  <a:moveTo>
                    <a:pt x="0" y="1293876"/>
                  </a:moveTo>
                  <a:lnTo>
                    <a:pt x="1255712" y="1293876"/>
                  </a:lnTo>
                  <a:lnTo>
                    <a:pt x="1255712" y="0"/>
                  </a:lnTo>
                  <a:lnTo>
                    <a:pt x="0" y="0"/>
                  </a:lnTo>
                  <a:lnTo>
                    <a:pt x="0" y="12938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C66EED08-E7CD-A855-1D73-04420AE3D6E3}"/>
                </a:ext>
              </a:extLst>
            </p:cNvPr>
            <p:cNvSpPr/>
            <p:nvPr/>
          </p:nvSpPr>
          <p:spPr>
            <a:xfrm>
              <a:off x="7908925" y="402424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10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8">
            <a:extLst>
              <a:ext uri="{FF2B5EF4-FFF2-40B4-BE49-F238E27FC236}">
                <a16:creationId xmlns:a16="http://schemas.microsoft.com/office/drawing/2014/main" id="{F4C830A6-16F5-8FD3-6CEA-7B3744E03FAB}"/>
              </a:ext>
            </a:extLst>
          </p:cNvPr>
          <p:cNvSpPr txBox="1"/>
          <p:nvPr/>
        </p:nvSpPr>
        <p:spPr>
          <a:xfrm>
            <a:off x="7067457" y="3051646"/>
            <a:ext cx="6654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441D9F4C-ADE5-2E1F-39AF-FF975FD56BCF}"/>
              </a:ext>
            </a:extLst>
          </p:cNvPr>
          <p:cNvSpPr/>
          <p:nvPr/>
        </p:nvSpPr>
        <p:spPr>
          <a:xfrm>
            <a:off x="7396261" y="4742650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3100"/>
                </a:lnTo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EF06DB46-6757-5E74-16B4-F32B18B84937}"/>
              </a:ext>
            </a:extLst>
          </p:cNvPr>
          <p:cNvSpPr txBox="1"/>
          <p:nvPr/>
        </p:nvSpPr>
        <p:spPr>
          <a:xfrm>
            <a:off x="7067457" y="4950549"/>
            <a:ext cx="6692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BBA71A28-B35E-6E3A-ECEE-BF107F3F732F}"/>
              </a:ext>
            </a:extLst>
          </p:cNvPr>
          <p:cNvSpPr txBox="1"/>
          <p:nvPr/>
        </p:nvSpPr>
        <p:spPr>
          <a:xfrm>
            <a:off x="8552468" y="3446238"/>
            <a:ext cx="142240" cy="6127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27940">
              <a:lnSpc>
                <a:spcPts val="1255"/>
              </a:lnSpc>
            </a:pP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BE71B005-51C9-2289-1F10-05810DDEE03E}"/>
              </a:ext>
            </a:extLst>
          </p:cNvPr>
          <p:cNvSpPr txBox="1"/>
          <p:nvPr/>
        </p:nvSpPr>
        <p:spPr>
          <a:xfrm>
            <a:off x="8572280" y="3966274"/>
            <a:ext cx="103505" cy="4616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6" name="object 23">
            <a:extLst>
              <a:ext uri="{FF2B5EF4-FFF2-40B4-BE49-F238E27FC236}">
                <a16:creationId xmlns:a16="http://schemas.microsoft.com/office/drawing/2014/main" id="{DDFFB6F4-C949-1D0E-C42D-81147E5CB79A}"/>
              </a:ext>
            </a:extLst>
          </p:cNvPr>
          <p:cNvGrpSpPr/>
          <p:nvPr/>
        </p:nvGrpSpPr>
        <p:grpSpPr>
          <a:xfrm>
            <a:off x="4378359" y="3269450"/>
            <a:ext cx="4378960" cy="2106930"/>
            <a:chOff x="4891023" y="4017898"/>
            <a:chExt cx="4378960" cy="2106930"/>
          </a:xfrm>
        </p:grpSpPr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6A040084-C695-42EC-3824-0F6C25BA8039}"/>
                </a:ext>
              </a:extLst>
            </p:cNvPr>
            <p:cNvSpPr/>
            <p:nvPr/>
          </p:nvSpPr>
          <p:spPr>
            <a:xfrm>
              <a:off x="9010650" y="4024248"/>
              <a:ext cx="252729" cy="1208405"/>
            </a:xfrm>
            <a:custGeom>
              <a:avLst/>
              <a:gdLst/>
              <a:ahLst/>
              <a:cxnLst/>
              <a:rect l="l" t="t" r="r" b="b"/>
              <a:pathLst>
                <a:path w="252729" h="1208404">
                  <a:moveTo>
                    <a:pt x="0" y="299338"/>
                  </a:moveTo>
                  <a:lnTo>
                    <a:pt x="9919" y="250199"/>
                  </a:lnTo>
                  <a:lnTo>
                    <a:pt x="36972" y="210073"/>
                  </a:lnTo>
                  <a:lnTo>
                    <a:pt x="77098" y="183020"/>
                  </a:lnTo>
                  <a:lnTo>
                    <a:pt x="126238" y="173100"/>
                  </a:lnTo>
                  <a:lnTo>
                    <a:pt x="175377" y="183020"/>
                  </a:lnTo>
                  <a:lnTo>
                    <a:pt x="215503" y="210073"/>
                  </a:lnTo>
                  <a:lnTo>
                    <a:pt x="242556" y="250199"/>
                  </a:lnTo>
                  <a:lnTo>
                    <a:pt x="252475" y="299338"/>
                  </a:lnTo>
                  <a:lnTo>
                    <a:pt x="252475" y="1081913"/>
                  </a:lnTo>
                  <a:lnTo>
                    <a:pt x="242556" y="1131052"/>
                  </a:lnTo>
                  <a:lnTo>
                    <a:pt x="215503" y="1171178"/>
                  </a:lnTo>
                  <a:lnTo>
                    <a:pt x="175377" y="1198231"/>
                  </a:lnTo>
                  <a:lnTo>
                    <a:pt x="126238" y="1208151"/>
                  </a:lnTo>
                  <a:lnTo>
                    <a:pt x="77098" y="1198231"/>
                  </a:lnTo>
                  <a:lnTo>
                    <a:pt x="36972" y="1171178"/>
                  </a:lnTo>
                  <a:lnTo>
                    <a:pt x="9919" y="1131052"/>
                  </a:lnTo>
                  <a:lnTo>
                    <a:pt x="0" y="1081913"/>
                  </a:lnTo>
                  <a:lnTo>
                    <a:pt x="0" y="299338"/>
                  </a:lnTo>
                  <a:close/>
                </a:path>
                <a:path w="252729" h="1208404">
                  <a:moveTo>
                    <a:pt x="130175" y="0"/>
                  </a:moveTo>
                  <a:lnTo>
                    <a:pt x="130175" y="17310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C9D78D7B-3FEB-9800-23E5-92D107E433BE}"/>
                </a:ext>
              </a:extLst>
            </p:cNvPr>
            <p:cNvSpPr/>
            <p:nvPr/>
          </p:nvSpPr>
          <p:spPr>
            <a:xfrm>
              <a:off x="5045074" y="4714874"/>
              <a:ext cx="1774825" cy="1395730"/>
            </a:xfrm>
            <a:custGeom>
              <a:avLst/>
              <a:gdLst/>
              <a:ahLst/>
              <a:cxnLst/>
              <a:rect l="l" t="t" r="r" b="b"/>
              <a:pathLst>
                <a:path w="1774825" h="1395729">
                  <a:moveTo>
                    <a:pt x="14350" y="1381125"/>
                  </a:moveTo>
                  <a:lnTo>
                    <a:pt x="14350" y="0"/>
                  </a:lnTo>
                </a:path>
                <a:path w="1774825" h="1395729">
                  <a:moveTo>
                    <a:pt x="1774825" y="1395349"/>
                  </a:moveTo>
                  <a:lnTo>
                    <a:pt x="1774825" y="504825"/>
                  </a:lnTo>
                </a:path>
                <a:path w="1774825" h="1395729">
                  <a:moveTo>
                    <a:pt x="1774825" y="1381125"/>
                  </a:moveTo>
                  <a:lnTo>
                    <a:pt x="0" y="13811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BC1D4317-8E39-CD35-8011-B57F130A7C3B}"/>
                </a:ext>
              </a:extLst>
            </p:cNvPr>
            <p:cNvSpPr/>
            <p:nvPr/>
          </p:nvSpPr>
          <p:spPr>
            <a:xfrm>
              <a:off x="4891024" y="4671948"/>
              <a:ext cx="2432050" cy="605155"/>
            </a:xfrm>
            <a:custGeom>
              <a:avLst/>
              <a:gdLst/>
              <a:ahLst/>
              <a:cxnLst/>
              <a:rect l="l" t="t" r="r" b="b"/>
              <a:pathLst>
                <a:path w="2432050" h="605154">
                  <a:moveTo>
                    <a:pt x="587375" y="42926"/>
                  </a:moveTo>
                  <a:lnTo>
                    <a:pt x="558711" y="28575"/>
                  </a:lnTo>
                  <a:lnTo>
                    <a:pt x="501650" y="0"/>
                  </a:lnTo>
                  <a:lnTo>
                    <a:pt x="501650" y="28575"/>
                  </a:lnTo>
                  <a:lnTo>
                    <a:pt x="0" y="28575"/>
                  </a:lnTo>
                  <a:lnTo>
                    <a:pt x="0" y="57150"/>
                  </a:lnTo>
                  <a:lnTo>
                    <a:pt x="501650" y="57150"/>
                  </a:lnTo>
                  <a:lnTo>
                    <a:pt x="501650" y="85725"/>
                  </a:lnTo>
                  <a:lnTo>
                    <a:pt x="558876" y="57150"/>
                  </a:lnTo>
                  <a:lnTo>
                    <a:pt x="587375" y="42926"/>
                  </a:lnTo>
                  <a:close/>
                </a:path>
                <a:path w="2432050" h="605154">
                  <a:moveTo>
                    <a:pt x="2432050" y="561975"/>
                  </a:moveTo>
                  <a:lnTo>
                    <a:pt x="2403551" y="547751"/>
                  </a:lnTo>
                  <a:lnTo>
                    <a:pt x="2346325" y="519176"/>
                  </a:lnTo>
                  <a:lnTo>
                    <a:pt x="2346325" y="547751"/>
                  </a:lnTo>
                  <a:lnTo>
                    <a:pt x="1928876" y="547751"/>
                  </a:lnTo>
                  <a:lnTo>
                    <a:pt x="1928876" y="576326"/>
                  </a:lnTo>
                  <a:lnTo>
                    <a:pt x="2346325" y="576326"/>
                  </a:lnTo>
                  <a:lnTo>
                    <a:pt x="2346325" y="604901"/>
                  </a:lnTo>
                  <a:lnTo>
                    <a:pt x="2403386" y="576326"/>
                  </a:lnTo>
                  <a:lnTo>
                    <a:pt x="2432050" y="5619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27">
              <a:extLst>
                <a:ext uri="{FF2B5EF4-FFF2-40B4-BE49-F238E27FC236}">
                  <a16:creationId xmlns:a16="http://schemas.microsoft.com/office/drawing/2014/main" id="{55C0E82C-61CB-57B3-108A-E9F48C8EC81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0149" y="4662423"/>
              <a:ext cx="96900" cy="98425"/>
            </a:xfrm>
            <a:prstGeom prst="rect">
              <a:avLst/>
            </a:prstGeom>
          </p:spPr>
        </p:pic>
      </p:grpSp>
      <p:sp>
        <p:nvSpPr>
          <p:cNvPr id="31" name="object 28">
            <a:extLst>
              <a:ext uri="{FF2B5EF4-FFF2-40B4-BE49-F238E27FC236}">
                <a16:creationId xmlns:a16="http://schemas.microsoft.com/office/drawing/2014/main" id="{BAEFCD7B-BF9B-D633-3C7D-BE2CE0AEE888}"/>
              </a:ext>
            </a:extLst>
          </p:cNvPr>
          <p:cNvSpPr txBox="1"/>
          <p:nvPr/>
        </p:nvSpPr>
        <p:spPr>
          <a:xfrm>
            <a:off x="8240938" y="3038818"/>
            <a:ext cx="7562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MemToReg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29">
            <a:extLst>
              <a:ext uri="{FF2B5EF4-FFF2-40B4-BE49-F238E27FC236}">
                <a16:creationId xmlns:a16="http://schemas.microsoft.com/office/drawing/2014/main" id="{515C9482-A100-E041-E087-BDBDFE683F5F}"/>
              </a:ext>
            </a:extLst>
          </p:cNvPr>
          <p:cNvSpPr txBox="1"/>
          <p:nvPr/>
        </p:nvSpPr>
        <p:spPr>
          <a:xfrm>
            <a:off x="20736" y="3102827"/>
            <a:ext cx="1341755" cy="1295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1600" marR="86360" algn="ctr">
              <a:lnSpc>
                <a:spcPct val="100000"/>
              </a:lnSpc>
              <a:spcBef>
                <a:spcPts val="375"/>
              </a:spcBef>
              <a:tabLst>
                <a:tab pos="600075" algn="l"/>
                <a:tab pos="887094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Instruction 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[31-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320040" marR="289560" algn="ctr">
              <a:lnSpc>
                <a:spcPct val="100000"/>
              </a:lnSpc>
              <a:spcBef>
                <a:spcPts val="745"/>
              </a:spcBef>
            </a:pPr>
            <a:r>
              <a:rPr sz="1100" b="1" spc="-10" dirty="0">
                <a:latin typeface="Arial"/>
                <a:cs typeface="Arial"/>
              </a:rPr>
              <a:t>Instruction 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EF32265E-8DEE-DB42-FF16-434E87178EA6}"/>
              </a:ext>
            </a:extLst>
          </p:cNvPr>
          <p:cNvSpPr/>
          <p:nvPr/>
        </p:nvSpPr>
        <p:spPr>
          <a:xfrm>
            <a:off x="282673" y="2756752"/>
            <a:ext cx="85725" cy="346075"/>
          </a:xfrm>
          <a:custGeom>
            <a:avLst/>
            <a:gdLst/>
            <a:ahLst/>
            <a:cxnLst/>
            <a:rect l="l" t="t" r="r" b="b"/>
            <a:pathLst>
              <a:path w="85725" h="346075">
                <a:moveTo>
                  <a:pt x="28575" y="260350"/>
                </a:moveTo>
                <a:lnTo>
                  <a:pt x="0" y="260350"/>
                </a:lnTo>
                <a:lnTo>
                  <a:pt x="42862" y="346075"/>
                </a:lnTo>
                <a:lnTo>
                  <a:pt x="78612" y="274574"/>
                </a:lnTo>
                <a:lnTo>
                  <a:pt x="28575" y="274574"/>
                </a:lnTo>
                <a:lnTo>
                  <a:pt x="28575" y="260350"/>
                </a:lnTo>
                <a:close/>
              </a:path>
              <a:path w="85725" h="346075">
                <a:moveTo>
                  <a:pt x="57150" y="0"/>
                </a:moveTo>
                <a:lnTo>
                  <a:pt x="28575" y="0"/>
                </a:lnTo>
                <a:lnTo>
                  <a:pt x="28575" y="274574"/>
                </a:lnTo>
                <a:lnTo>
                  <a:pt x="57150" y="274574"/>
                </a:lnTo>
                <a:lnTo>
                  <a:pt x="57150" y="0"/>
                </a:lnTo>
                <a:close/>
              </a:path>
              <a:path w="85725" h="346075">
                <a:moveTo>
                  <a:pt x="85725" y="260350"/>
                </a:moveTo>
                <a:lnTo>
                  <a:pt x="57150" y="260350"/>
                </a:lnTo>
                <a:lnTo>
                  <a:pt x="57150" y="274574"/>
                </a:lnTo>
                <a:lnTo>
                  <a:pt x="78612" y="274574"/>
                </a:lnTo>
                <a:lnTo>
                  <a:pt x="85725" y="260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1">
            <a:extLst>
              <a:ext uri="{FF2B5EF4-FFF2-40B4-BE49-F238E27FC236}">
                <a16:creationId xmlns:a16="http://schemas.microsoft.com/office/drawing/2014/main" id="{977F3131-D095-D57A-F932-E8D616E29720}"/>
              </a:ext>
            </a:extLst>
          </p:cNvPr>
          <p:cNvGrpSpPr/>
          <p:nvPr/>
        </p:nvGrpSpPr>
        <p:grpSpPr>
          <a:xfrm>
            <a:off x="1362237" y="3322029"/>
            <a:ext cx="2500630" cy="2324100"/>
            <a:chOff x="1874901" y="4070477"/>
            <a:chExt cx="2500630" cy="2324100"/>
          </a:xfrm>
        </p:grpSpPr>
        <p:sp>
          <p:nvSpPr>
            <p:cNvPr id="35" name="object 32">
              <a:extLst>
                <a:ext uri="{FF2B5EF4-FFF2-40B4-BE49-F238E27FC236}">
                  <a16:creationId xmlns:a16="http://schemas.microsoft.com/office/drawing/2014/main" id="{6E638339-7941-4E17-EC87-D32779C52886}"/>
                </a:ext>
              </a:extLst>
            </p:cNvPr>
            <p:cNvSpPr/>
            <p:nvPr/>
          </p:nvSpPr>
          <p:spPr>
            <a:xfrm>
              <a:off x="2982849" y="5022850"/>
              <a:ext cx="414655" cy="76200"/>
            </a:xfrm>
            <a:custGeom>
              <a:avLst/>
              <a:gdLst/>
              <a:ahLst/>
              <a:cxnLst/>
              <a:rect l="l" t="t" r="r" b="b"/>
              <a:pathLst>
                <a:path w="414654" h="76200">
                  <a:moveTo>
                    <a:pt x="338200" y="0"/>
                  </a:moveTo>
                  <a:lnTo>
                    <a:pt x="338200" y="76200"/>
                  </a:lnTo>
                  <a:lnTo>
                    <a:pt x="401700" y="44450"/>
                  </a:lnTo>
                  <a:lnTo>
                    <a:pt x="350900" y="44450"/>
                  </a:lnTo>
                  <a:lnTo>
                    <a:pt x="350900" y="31750"/>
                  </a:lnTo>
                  <a:lnTo>
                    <a:pt x="401700" y="31750"/>
                  </a:lnTo>
                  <a:lnTo>
                    <a:pt x="338200" y="0"/>
                  </a:lnTo>
                  <a:close/>
                </a:path>
                <a:path w="414654" h="76200">
                  <a:moveTo>
                    <a:pt x="3382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38200" y="44450"/>
                  </a:lnTo>
                  <a:lnTo>
                    <a:pt x="338200" y="31750"/>
                  </a:lnTo>
                  <a:close/>
                </a:path>
                <a:path w="414654" h="76200">
                  <a:moveTo>
                    <a:pt x="401700" y="31750"/>
                  </a:moveTo>
                  <a:lnTo>
                    <a:pt x="350900" y="31750"/>
                  </a:lnTo>
                  <a:lnTo>
                    <a:pt x="350900" y="44450"/>
                  </a:lnTo>
                  <a:lnTo>
                    <a:pt x="401700" y="44450"/>
                  </a:lnTo>
                  <a:lnTo>
                    <a:pt x="414400" y="38100"/>
                  </a:lnTo>
                  <a:lnTo>
                    <a:pt x="4017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3">
              <a:extLst>
                <a:ext uri="{FF2B5EF4-FFF2-40B4-BE49-F238E27FC236}">
                  <a16:creationId xmlns:a16="http://schemas.microsoft.com/office/drawing/2014/main" id="{D7F45CE8-00D4-ED26-B6B8-36CA4C91FED0}"/>
                </a:ext>
              </a:extLst>
            </p:cNvPr>
            <p:cNvSpPr/>
            <p:nvPr/>
          </p:nvSpPr>
          <p:spPr>
            <a:xfrm>
              <a:off x="2041525" y="4109974"/>
              <a:ext cx="0" cy="2246630"/>
            </a:xfrm>
            <a:custGeom>
              <a:avLst/>
              <a:gdLst/>
              <a:ahLst/>
              <a:cxnLst/>
              <a:rect l="l" t="t" r="r" b="b"/>
              <a:pathLst>
                <a:path h="2246629">
                  <a:moveTo>
                    <a:pt x="0" y="0"/>
                  </a:moveTo>
                  <a:lnTo>
                    <a:pt x="0" y="224637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4">
              <a:extLst>
                <a:ext uri="{FF2B5EF4-FFF2-40B4-BE49-F238E27FC236}">
                  <a16:creationId xmlns:a16="http://schemas.microsoft.com/office/drawing/2014/main" id="{1F95E138-BACD-7D22-5911-47397FB0B598}"/>
                </a:ext>
              </a:extLst>
            </p:cNvPr>
            <p:cNvSpPr/>
            <p:nvPr/>
          </p:nvSpPr>
          <p:spPr>
            <a:xfrm>
              <a:off x="1874901" y="4070476"/>
              <a:ext cx="2500630" cy="2324100"/>
            </a:xfrm>
            <a:custGeom>
              <a:avLst/>
              <a:gdLst/>
              <a:ahLst/>
              <a:cxnLst/>
              <a:rect l="l" t="t" r="r" b="b"/>
              <a:pathLst>
                <a:path w="2500629" h="2324100">
                  <a:moveTo>
                    <a:pt x="1507998" y="38100"/>
                  </a:moveTo>
                  <a:lnTo>
                    <a:pt x="1495298" y="31750"/>
                  </a:lnTo>
                  <a:lnTo>
                    <a:pt x="1431798" y="0"/>
                  </a:lnTo>
                  <a:lnTo>
                    <a:pt x="1431798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431798" y="44450"/>
                  </a:lnTo>
                  <a:lnTo>
                    <a:pt x="1431798" y="76200"/>
                  </a:lnTo>
                  <a:lnTo>
                    <a:pt x="1495298" y="44450"/>
                  </a:lnTo>
                  <a:lnTo>
                    <a:pt x="1507998" y="38100"/>
                  </a:lnTo>
                  <a:close/>
                </a:path>
                <a:path w="2500629" h="2324100">
                  <a:moveTo>
                    <a:pt x="2500249" y="2285873"/>
                  </a:moveTo>
                  <a:lnTo>
                    <a:pt x="2487549" y="2279523"/>
                  </a:lnTo>
                  <a:lnTo>
                    <a:pt x="2424049" y="2247773"/>
                  </a:lnTo>
                  <a:lnTo>
                    <a:pt x="2424049" y="2279523"/>
                  </a:lnTo>
                  <a:lnTo>
                    <a:pt x="166624" y="2279523"/>
                  </a:lnTo>
                  <a:lnTo>
                    <a:pt x="166624" y="2292223"/>
                  </a:lnTo>
                  <a:lnTo>
                    <a:pt x="2424049" y="2292223"/>
                  </a:lnTo>
                  <a:lnTo>
                    <a:pt x="2424049" y="2323973"/>
                  </a:lnTo>
                  <a:lnTo>
                    <a:pt x="2487549" y="2292223"/>
                  </a:lnTo>
                  <a:lnTo>
                    <a:pt x="2500249" y="22858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5">
            <a:extLst>
              <a:ext uri="{FF2B5EF4-FFF2-40B4-BE49-F238E27FC236}">
                <a16:creationId xmlns:a16="http://schemas.microsoft.com/office/drawing/2014/main" id="{E78225E0-2D53-BE82-6BA2-BB532BA2E49B}"/>
              </a:ext>
            </a:extLst>
          </p:cNvPr>
          <p:cNvSpPr txBox="1"/>
          <p:nvPr/>
        </p:nvSpPr>
        <p:spPr>
          <a:xfrm>
            <a:off x="1619158" y="3137243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21]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9" name="object 36">
            <a:extLst>
              <a:ext uri="{FF2B5EF4-FFF2-40B4-BE49-F238E27FC236}">
                <a16:creationId xmlns:a16="http://schemas.microsoft.com/office/drawing/2014/main" id="{C24757D7-A6A6-2028-FAA7-6B7E05DEF4E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81236" y="3312377"/>
            <a:ext cx="95250" cy="98425"/>
          </a:xfrm>
          <a:prstGeom prst="rect">
            <a:avLst/>
          </a:prstGeom>
        </p:spPr>
      </p:pic>
      <p:sp>
        <p:nvSpPr>
          <p:cNvPr id="40" name="object 37">
            <a:extLst>
              <a:ext uri="{FF2B5EF4-FFF2-40B4-BE49-F238E27FC236}">
                <a16:creationId xmlns:a16="http://schemas.microsoft.com/office/drawing/2014/main" id="{646E4275-4D7A-F1B8-7349-D6B577567295}"/>
              </a:ext>
            </a:extLst>
          </p:cNvPr>
          <p:cNvSpPr txBox="1"/>
          <p:nvPr/>
        </p:nvSpPr>
        <p:spPr>
          <a:xfrm>
            <a:off x="1618268" y="3569171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[20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16]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1" name="object 38">
            <a:extLst>
              <a:ext uri="{FF2B5EF4-FFF2-40B4-BE49-F238E27FC236}">
                <a16:creationId xmlns:a16="http://schemas.microsoft.com/office/drawing/2014/main" id="{D136AE2A-8BA9-0E37-AD63-EB78312F7740}"/>
              </a:ext>
            </a:extLst>
          </p:cNvPr>
          <p:cNvGrpSpPr/>
          <p:nvPr/>
        </p:nvGrpSpPr>
        <p:grpSpPr>
          <a:xfrm>
            <a:off x="1478061" y="3741002"/>
            <a:ext cx="1392555" cy="1041400"/>
            <a:chOff x="1990725" y="4489450"/>
            <a:chExt cx="1392555" cy="1041400"/>
          </a:xfrm>
        </p:grpSpPr>
        <p:sp>
          <p:nvSpPr>
            <p:cNvPr id="42" name="object 39">
              <a:extLst>
                <a:ext uri="{FF2B5EF4-FFF2-40B4-BE49-F238E27FC236}">
                  <a16:creationId xmlns:a16="http://schemas.microsoft.com/office/drawing/2014/main" id="{88863056-20A9-3263-A01F-7D526EC8F4C4}"/>
                </a:ext>
              </a:extLst>
            </p:cNvPr>
            <p:cNvSpPr/>
            <p:nvPr/>
          </p:nvSpPr>
          <p:spPr>
            <a:xfrm>
              <a:off x="2041525" y="4502276"/>
              <a:ext cx="1341755" cy="76200"/>
            </a:xfrm>
            <a:custGeom>
              <a:avLst/>
              <a:gdLst/>
              <a:ahLst/>
              <a:cxnLst/>
              <a:rect l="l" t="t" r="r" b="b"/>
              <a:pathLst>
                <a:path w="1341754" h="76200">
                  <a:moveTo>
                    <a:pt x="1265174" y="0"/>
                  </a:moveTo>
                  <a:lnTo>
                    <a:pt x="1265174" y="76200"/>
                  </a:lnTo>
                  <a:lnTo>
                    <a:pt x="1328674" y="44450"/>
                  </a:lnTo>
                  <a:lnTo>
                    <a:pt x="1278001" y="44450"/>
                  </a:lnTo>
                  <a:lnTo>
                    <a:pt x="1278001" y="31750"/>
                  </a:lnTo>
                  <a:lnTo>
                    <a:pt x="1328674" y="31750"/>
                  </a:lnTo>
                  <a:lnTo>
                    <a:pt x="1265174" y="0"/>
                  </a:lnTo>
                  <a:close/>
                </a:path>
                <a:path w="1341754" h="76200">
                  <a:moveTo>
                    <a:pt x="126517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65174" y="44450"/>
                  </a:lnTo>
                  <a:lnTo>
                    <a:pt x="1265174" y="31750"/>
                  </a:lnTo>
                  <a:close/>
                </a:path>
                <a:path w="1341754" h="76200">
                  <a:moveTo>
                    <a:pt x="1328674" y="31750"/>
                  </a:moveTo>
                  <a:lnTo>
                    <a:pt x="1278001" y="31750"/>
                  </a:lnTo>
                  <a:lnTo>
                    <a:pt x="1278001" y="44450"/>
                  </a:lnTo>
                  <a:lnTo>
                    <a:pt x="1328674" y="44450"/>
                  </a:lnTo>
                  <a:lnTo>
                    <a:pt x="1341374" y="38100"/>
                  </a:lnTo>
                  <a:lnTo>
                    <a:pt x="1328674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0">
              <a:extLst>
                <a:ext uri="{FF2B5EF4-FFF2-40B4-BE49-F238E27FC236}">
                  <a16:creationId xmlns:a16="http://schemas.microsoft.com/office/drawing/2014/main" id="{87EF07BB-2F8A-5F56-DEB6-427D72504C6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90725" y="4489450"/>
              <a:ext cx="96900" cy="98425"/>
            </a:xfrm>
            <a:prstGeom prst="rect">
              <a:avLst/>
            </a:prstGeom>
          </p:spPr>
        </p:pic>
        <p:sp>
          <p:nvSpPr>
            <p:cNvPr id="44" name="object 41">
              <a:extLst>
                <a:ext uri="{FF2B5EF4-FFF2-40B4-BE49-F238E27FC236}">
                  <a16:creationId xmlns:a16="http://schemas.microsoft.com/office/drawing/2014/main" id="{DC618ACF-86DE-7408-3F2C-93175F33ECA5}"/>
                </a:ext>
              </a:extLst>
            </p:cNvPr>
            <p:cNvSpPr/>
            <p:nvPr/>
          </p:nvSpPr>
          <p:spPr>
            <a:xfrm>
              <a:off x="2041525" y="5454650"/>
              <a:ext cx="676275" cy="76200"/>
            </a:xfrm>
            <a:custGeom>
              <a:avLst/>
              <a:gdLst/>
              <a:ahLst/>
              <a:cxnLst/>
              <a:rect l="l" t="t" r="r" b="b"/>
              <a:pathLst>
                <a:path w="676275" h="76200">
                  <a:moveTo>
                    <a:pt x="600075" y="0"/>
                  </a:moveTo>
                  <a:lnTo>
                    <a:pt x="600075" y="76200"/>
                  </a:lnTo>
                  <a:lnTo>
                    <a:pt x="663575" y="44450"/>
                  </a:lnTo>
                  <a:lnTo>
                    <a:pt x="612775" y="44450"/>
                  </a:lnTo>
                  <a:lnTo>
                    <a:pt x="612775" y="31750"/>
                  </a:lnTo>
                  <a:lnTo>
                    <a:pt x="663575" y="31750"/>
                  </a:lnTo>
                  <a:lnTo>
                    <a:pt x="600075" y="0"/>
                  </a:lnTo>
                  <a:close/>
                </a:path>
                <a:path w="676275" h="76200">
                  <a:moveTo>
                    <a:pt x="60007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600075" y="44450"/>
                  </a:lnTo>
                  <a:lnTo>
                    <a:pt x="600075" y="31750"/>
                  </a:lnTo>
                  <a:close/>
                </a:path>
                <a:path w="676275" h="76200">
                  <a:moveTo>
                    <a:pt x="663575" y="31750"/>
                  </a:moveTo>
                  <a:lnTo>
                    <a:pt x="612775" y="31750"/>
                  </a:lnTo>
                  <a:lnTo>
                    <a:pt x="612775" y="44450"/>
                  </a:lnTo>
                  <a:lnTo>
                    <a:pt x="663575" y="44450"/>
                  </a:lnTo>
                  <a:lnTo>
                    <a:pt x="676275" y="38100"/>
                  </a:lnTo>
                  <a:lnTo>
                    <a:pt x="663575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2">
            <a:extLst>
              <a:ext uri="{FF2B5EF4-FFF2-40B4-BE49-F238E27FC236}">
                <a16:creationId xmlns:a16="http://schemas.microsoft.com/office/drawing/2014/main" id="{0DAAA8C7-2C38-99CC-17F5-4D47CCD7FDA8}"/>
              </a:ext>
            </a:extLst>
          </p:cNvPr>
          <p:cNvSpPr txBox="1"/>
          <p:nvPr/>
        </p:nvSpPr>
        <p:spPr>
          <a:xfrm>
            <a:off x="1594519" y="4518623"/>
            <a:ext cx="610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6" name="object 43">
            <a:extLst>
              <a:ext uri="{FF2B5EF4-FFF2-40B4-BE49-F238E27FC236}">
                <a16:creationId xmlns:a16="http://schemas.microsoft.com/office/drawing/2014/main" id="{22ED3730-EF12-5F14-BC31-3A849AE790C4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81236" y="4696677"/>
            <a:ext cx="96900" cy="98425"/>
          </a:xfrm>
          <a:prstGeom prst="rect">
            <a:avLst/>
          </a:prstGeom>
        </p:spPr>
      </p:pic>
      <p:sp>
        <p:nvSpPr>
          <p:cNvPr id="47" name="object 44">
            <a:extLst>
              <a:ext uri="{FF2B5EF4-FFF2-40B4-BE49-F238E27FC236}">
                <a16:creationId xmlns:a16="http://schemas.microsoft.com/office/drawing/2014/main" id="{81CFC934-4E33-6064-F609-093EB28702E0}"/>
              </a:ext>
            </a:extLst>
          </p:cNvPr>
          <p:cNvSpPr txBox="1"/>
          <p:nvPr/>
        </p:nvSpPr>
        <p:spPr>
          <a:xfrm>
            <a:off x="2269906" y="3878009"/>
            <a:ext cx="142240" cy="98171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400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32384" marR="20955" indent="-5080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37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8" name="object 45">
            <a:extLst>
              <a:ext uri="{FF2B5EF4-FFF2-40B4-BE49-F238E27FC236}">
                <a16:creationId xmlns:a16="http://schemas.microsoft.com/office/drawing/2014/main" id="{3140A5F1-CFC1-43B9-1240-20FF28450C1C}"/>
              </a:ext>
            </a:extLst>
          </p:cNvPr>
          <p:cNvGrpSpPr/>
          <p:nvPr/>
        </p:nvGrpSpPr>
        <p:grpSpPr>
          <a:xfrm>
            <a:off x="2205136" y="3874352"/>
            <a:ext cx="265430" cy="1225550"/>
            <a:chOff x="2717800" y="4622800"/>
            <a:chExt cx="265430" cy="1225550"/>
          </a:xfrm>
        </p:grpSpPr>
        <p:sp>
          <p:nvSpPr>
            <p:cNvPr id="49" name="object 46">
              <a:extLst>
                <a:ext uri="{FF2B5EF4-FFF2-40B4-BE49-F238E27FC236}">
                  <a16:creationId xmlns:a16="http://schemas.microsoft.com/office/drawing/2014/main" id="{B1353D9A-3004-AFC5-1BD7-9115AB5B0E67}"/>
                </a:ext>
              </a:extLst>
            </p:cNvPr>
            <p:cNvSpPr/>
            <p:nvPr/>
          </p:nvSpPr>
          <p:spPr>
            <a:xfrm>
              <a:off x="2724150" y="4629150"/>
              <a:ext cx="252729" cy="1035050"/>
            </a:xfrm>
            <a:custGeom>
              <a:avLst/>
              <a:gdLst/>
              <a:ahLst/>
              <a:cxnLst/>
              <a:rect l="l" t="t" r="r" b="b"/>
              <a:pathLst>
                <a:path w="252730" h="1035050">
                  <a:moveTo>
                    <a:pt x="0" y="126237"/>
                  </a:moveTo>
                  <a:lnTo>
                    <a:pt x="9919" y="77098"/>
                  </a:lnTo>
                  <a:lnTo>
                    <a:pt x="36972" y="36972"/>
                  </a:lnTo>
                  <a:lnTo>
                    <a:pt x="77098" y="9919"/>
                  </a:lnTo>
                  <a:lnTo>
                    <a:pt x="126237" y="0"/>
                  </a:lnTo>
                  <a:lnTo>
                    <a:pt x="175377" y="9919"/>
                  </a:lnTo>
                  <a:lnTo>
                    <a:pt x="215503" y="36972"/>
                  </a:lnTo>
                  <a:lnTo>
                    <a:pt x="242556" y="77098"/>
                  </a:lnTo>
                  <a:lnTo>
                    <a:pt x="252475" y="126237"/>
                  </a:lnTo>
                  <a:lnTo>
                    <a:pt x="252475" y="908812"/>
                  </a:lnTo>
                  <a:lnTo>
                    <a:pt x="242556" y="957951"/>
                  </a:lnTo>
                  <a:lnTo>
                    <a:pt x="215503" y="998077"/>
                  </a:lnTo>
                  <a:lnTo>
                    <a:pt x="175377" y="1025130"/>
                  </a:lnTo>
                  <a:lnTo>
                    <a:pt x="126237" y="1035050"/>
                  </a:lnTo>
                  <a:lnTo>
                    <a:pt x="77098" y="1025130"/>
                  </a:lnTo>
                  <a:lnTo>
                    <a:pt x="36972" y="998077"/>
                  </a:lnTo>
                  <a:lnTo>
                    <a:pt x="9919" y="957951"/>
                  </a:lnTo>
                  <a:lnTo>
                    <a:pt x="0" y="908812"/>
                  </a:lnTo>
                  <a:lnTo>
                    <a:pt x="0" y="1262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7">
              <a:extLst>
                <a:ext uri="{FF2B5EF4-FFF2-40B4-BE49-F238E27FC236}">
                  <a16:creationId xmlns:a16="http://schemas.microsoft.com/office/drawing/2014/main" id="{75910D1B-0C16-C0D5-31BD-B82F5C17D693}"/>
                </a:ext>
              </a:extLst>
            </p:cNvPr>
            <p:cNvSpPr/>
            <p:nvPr/>
          </p:nvSpPr>
          <p:spPr>
            <a:xfrm>
              <a:off x="2847975" y="5668899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10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48">
            <a:extLst>
              <a:ext uri="{FF2B5EF4-FFF2-40B4-BE49-F238E27FC236}">
                <a16:creationId xmlns:a16="http://schemas.microsoft.com/office/drawing/2014/main" id="{FAA7C824-44CB-6AE8-59D0-EEF426F64A4E}"/>
              </a:ext>
            </a:extLst>
          </p:cNvPr>
          <p:cNvSpPr txBox="1"/>
          <p:nvPr/>
        </p:nvSpPr>
        <p:spPr>
          <a:xfrm>
            <a:off x="1618268" y="5033201"/>
            <a:ext cx="945515" cy="54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2120">
              <a:lnSpc>
                <a:spcPct val="1543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RegDst 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49">
            <a:extLst>
              <a:ext uri="{FF2B5EF4-FFF2-40B4-BE49-F238E27FC236}">
                <a16:creationId xmlns:a16="http://schemas.microsoft.com/office/drawing/2014/main" id="{FDABA44E-3E18-6B6F-4435-75B432DC5C1C}"/>
              </a:ext>
            </a:extLst>
          </p:cNvPr>
          <p:cNvSpPr txBox="1"/>
          <p:nvPr/>
        </p:nvSpPr>
        <p:spPr>
          <a:xfrm>
            <a:off x="2972724" y="3222918"/>
            <a:ext cx="609600" cy="167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7145" marR="5080">
              <a:lnSpc>
                <a:spcPct val="100000"/>
              </a:lnSpc>
              <a:spcBef>
                <a:spcPts val="910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7145" marR="114935">
              <a:lnSpc>
                <a:spcPct val="100000"/>
              </a:lnSpc>
              <a:spcBef>
                <a:spcPts val="760"/>
              </a:spcBef>
            </a:pPr>
            <a:r>
              <a:rPr sz="1100" spc="-10" dirty="0">
                <a:latin typeface="Arial"/>
                <a:cs typeface="Arial"/>
              </a:rPr>
              <a:t>Write register</a:t>
            </a:r>
            <a:endParaRPr sz="1100">
              <a:latin typeface="Arial"/>
              <a:cs typeface="Arial"/>
            </a:endParaRPr>
          </a:p>
          <a:p>
            <a:pPr marL="17145" marR="254635">
              <a:lnSpc>
                <a:spcPct val="100000"/>
              </a:lnSpc>
              <a:spcBef>
                <a:spcPts val="760"/>
              </a:spcBef>
            </a:pP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Write </a:t>
            </a:r>
            <a:r>
              <a:rPr sz="1100" spc="-20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50">
            <a:extLst>
              <a:ext uri="{FF2B5EF4-FFF2-40B4-BE49-F238E27FC236}">
                <a16:creationId xmlns:a16="http://schemas.microsoft.com/office/drawing/2014/main" id="{F346AD0D-0938-82BC-167B-D3787E0B912F}"/>
              </a:ext>
            </a:extLst>
          </p:cNvPr>
          <p:cNvSpPr txBox="1"/>
          <p:nvPr/>
        </p:nvSpPr>
        <p:spPr>
          <a:xfrm>
            <a:off x="3910872" y="3242146"/>
            <a:ext cx="39878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5143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" name="object 51">
            <a:extLst>
              <a:ext uri="{FF2B5EF4-FFF2-40B4-BE49-F238E27FC236}">
                <a16:creationId xmlns:a16="http://schemas.microsoft.com/office/drawing/2014/main" id="{94E33E93-7CE6-C6EF-9393-D92CF0EB4CD8}"/>
              </a:ext>
            </a:extLst>
          </p:cNvPr>
          <p:cNvSpPr txBox="1"/>
          <p:nvPr/>
        </p:nvSpPr>
        <p:spPr>
          <a:xfrm>
            <a:off x="3642649" y="3827869"/>
            <a:ext cx="651510" cy="79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825" marR="6350" indent="51435" algn="r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45"/>
              </a:spcBef>
            </a:pPr>
            <a:r>
              <a:rPr sz="1100" b="1" spc="-10" dirty="0">
                <a:latin typeface="Arial"/>
                <a:cs typeface="Arial"/>
              </a:rPr>
              <a:t>Registers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5" name="object 52">
            <a:extLst>
              <a:ext uri="{FF2B5EF4-FFF2-40B4-BE49-F238E27FC236}">
                <a16:creationId xmlns:a16="http://schemas.microsoft.com/office/drawing/2014/main" id="{B9BDDF11-1474-8249-DE86-D0922482CA94}"/>
              </a:ext>
            </a:extLst>
          </p:cNvPr>
          <p:cNvGrpSpPr/>
          <p:nvPr/>
        </p:nvGrpSpPr>
        <p:grpSpPr>
          <a:xfrm>
            <a:off x="2881411" y="3023452"/>
            <a:ext cx="1503680" cy="1917700"/>
            <a:chOff x="3394075" y="3771900"/>
            <a:chExt cx="1503680" cy="1917700"/>
          </a:xfrm>
        </p:grpSpPr>
        <p:sp>
          <p:nvSpPr>
            <p:cNvPr id="56" name="object 53">
              <a:extLst>
                <a:ext uri="{FF2B5EF4-FFF2-40B4-BE49-F238E27FC236}">
                  <a16:creationId xmlns:a16="http://schemas.microsoft.com/office/drawing/2014/main" id="{6C9820D4-BCAF-F2C0-C533-B47D85229849}"/>
                </a:ext>
              </a:extLst>
            </p:cNvPr>
            <p:cNvSpPr/>
            <p:nvPr/>
          </p:nvSpPr>
          <p:spPr>
            <a:xfrm>
              <a:off x="3400425" y="3956050"/>
              <a:ext cx="1490980" cy="1727200"/>
            </a:xfrm>
            <a:custGeom>
              <a:avLst/>
              <a:gdLst/>
              <a:ahLst/>
              <a:cxnLst/>
              <a:rect l="l" t="t" r="r" b="b"/>
              <a:pathLst>
                <a:path w="1490979" h="1727200">
                  <a:moveTo>
                    <a:pt x="0" y="1727200"/>
                  </a:moveTo>
                  <a:lnTo>
                    <a:pt x="1490726" y="1727200"/>
                  </a:lnTo>
                  <a:lnTo>
                    <a:pt x="1490726" y="0"/>
                  </a:lnTo>
                  <a:lnTo>
                    <a:pt x="0" y="0"/>
                  </a:lnTo>
                  <a:lnTo>
                    <a:pt x="0" y="172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4">
              <a:extLst>
                <a:ext uri="{FF2B5EF4-FFF2-40B4-BE49-F238E27FC236}">
                  <a16:creationId xmlns:a16="http://schemas.microsoft.com/office/drawing/2014/main" id="{487D1EDF-940B-478B-A4C8-D84A4686B4B7}"/>
                </a:ext>
              </a:extLst>
            </p:cNvPr>
            <p:cNvSpPr/>
            <p:nvPr/>
          </p:nvSpPr>
          <p:spPr>
            <a:xfrm>
              <a:off x="4137025" y="3778250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5">
            <a:extLst>
              <a:ext uri="{FF2B5EF4-FFF2-40B4-BE49-F238E27FC236}">
                <a16:creationId xmlns:a16="http://schemas.microsoft.com/office/drawing/2014/main" id="{0C4E71E3-AEED-E41D-36F1-73F08E82DA1B}"/>
              </a:ext>
            </a:extLst>
          </p:cNvPr>
          <p:cNvSpPr txBox="1"/>
          <p:nvPr/>
        </p:nvSpPr>
        <p:spPr>
          <a:xfrm>
            <a:off x="3379124" y="2791296"/>
            <a:ext cx="6121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RegWrite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56">
            <a:extLst>
              <a:ext uri="{FF2B5EF4-FFF2-40B4-BE49-F238E27FC236}">
                <a16:creationId xmlns:a16="http://schemas.microsoft.com/office/drawing/2014/main" id="{0C466F7D-F0C8-356E-5B1C-024A50C34A96}"/>
              </a:ext>
            </a:extLst>
          </p:cNvPr>
          <p:cNvSpPr txBox="1"/>
          <p:nvPr/>
        </p:nvSpPr>
        <p:spPr>
          <a:xfrm>
            <a:off x="3871630" y="5383874"/>
            <a:ext cx="476884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Arial"/>
                <a:cs typeface="Arial"/>
              </a:rPr>
              <a:t>Sign </a:t>
            </a:r>
            <a:r>
              <a:rPr sz="1100" b="1" spc="-10" dirty="0">
                <a:latin typeface="Arial"/>
                <a:cs typeface="Arial"/>
              </a:rPr>
              <a:t>extend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0" name="object 57">
            <a:extLst>
              <a:ext uri="{FF2B5EF4-FFF2-40B4-BE49-F238E27FC236}">
                <a16:creationId xmlns:a16="http://schemas.microsoft.com/office/drawing/2014/main" id="{F6DD814E-359D-A401-B100-531880FE68F8}"/>
              </a:ext>
            </a:extLst>
          </p:cNvPr>
          <p:cNvGrpSpPr/>
          <p:nvPr/>
        </p:nvGrpSpPr>
        <p:grpSpPr>
          <a:xfrm>
            <a:off x="3854612" y="3404452"/>
            <a:ext cx="1614805" cy="2641600"/>
            <a:chOff x="4367276" y="4152900"/>
            <a:chExt cx="1614805" cy="2641600"/>
          </a:xfrm>
        </p:grpSpPr>
        <p:sp>
          <p:nvSpPr>
            <p:cNvPr id="61" name="object 58">
              <a:extLst>
                <a:ext uri="{FF2B5EF4-FFF2-40B4-BE49-F238E27FC236}">
                  <a16:creationId xmlns:a16="http://schemas.microsoft.com/office/drawing/2014/main" id="{03EFB660-A95B-F89C-3DC6-E6715D13AC53}"/>
                </a:ext>
              </a:extLst>
            </p:cNvPr>
            <p:cNvSpPr/>
            <p:nvPr/>
          </p:nvSpPr>
          <p:spPr>
            <a:xfrm>
              <a:off x="4373626" y="5924550"/>
              <a:ext cx="501650" cy="863600"/>
            </a:xfrm>
            <a:custGeom>
              <a:avLst/>
              <a:gdLst/>
              <a:ahLst/>
              <a:cxnLst/>
              <a:rect l="l" t="t" r="r" b="b"/>
              <a:pathLst>
                <a:path w="501650" h="863600">
                  <a:moveTo>
                    <a:pt x="0" y="431800"/>
                  </a:moveTo>
                  <a:lnTo>
                    <a:pt x="2289" y="373201"/>
                  </a:lnTo>
                  <a:lnTo>
                    <a:pt x="8957" y="317000"/>
                  </a:lnTo>
                  <a:lnTo>
                    <a:pt x="19706" y="263711"/>
                  </a:lnTo>
                  <a:lnTo>
                    <a:pt x="34238" y="213849"/>
                  </a:lnTo>
                  <a:lnTo>
                    <a:pt x="52253" y="167927"/>
                  </a:lnTo>
                  <a:lnTo>
                    <a:pt x="73453" y="126460"/>
                  </a:lnTo>
                  <a:lnTo>
                    <a:pt x="97540" y="89962"/>
                  </a:lnTo>
                  <a:lnTo>
                    <a:pt x="124215" y="58946"/>
                  </a:lnTo>
                  <a:lnTo>
                    <a:pt x="153179" y="33928"/>
                  </a:lnTo>
                  <a:lnTo>
                    <a:pt x="216783" y="3941"/>
                  </a:lnTo>
                  <a:lnTo>
                    <a:pt x="250825" y="0"/>
                  </a:lnTo>
                  <a:lnTo>
                    <a:pt x="284840" y="3941"/>
                  </a:lnTo>
                  <a:lnTo>
                    <a:pt x="317470" y="15422"/>
                  </a:lnTo>
                  <a:lnTo>
                    <a:pt x="377378" y="58946"/>
                  </a:lnTo>
                  <a:lnTo>
                    <a:pt x="404055" y="89962"/>
                  </a:lnTo>
                  <a:lnTo>
                    <a:pt x="428148" y="126460"/>
                  </a:lnTo>
                  <a:lnTo>
                    <a:pt x="449358" y="167927"/>
                  </a:lnTo>
                  <a:lnTo>
                    <a:pt x="467383" y="213849"/>
                  </a:lnTo>
                  <a:lnTo>
                    <a:pt x="481925" y="263711"/>
                  </a:lnTo>
                  <a:lnTo>
                    <a:pt x="492683" y="317000"/>
                  </a:lnTo>
                  <a:lnTo>
                    <a:pt x="499358" y="373201"/>
                  </a:lnTo>
                  <a:lnTo>
                    <a:pt x="501650" y="431800"/>
                  </a:lnTo>
                  <a:lnTo>
                    <a:pt x="499358" y="490393"/>
                  </a:lnTo>
                  <a:lnTo>
                    <a:pt x="492683" y="546590"/>
                  </a:lnTo>
                  <a:lnTo>
                    <a:pt x="481925" y="599877"/>
                  </a:lnTo>
                  <a:lnTo>
                    <a:pt x="467383" y="649739"/>
                  </a:lnTo>
                  <a:lnTo>
                    <a:pt x="449358" y="695661"/>
                  </a:lnTo>
                  <a:lnTo>
                    <a:pt x="428148" y="737130"/>
                  </a:lnTo>
                  <a:lnTo>
                    <a:pt x="404055" y="773630"/>
                  </a:lnTo>
                  <a:lnTo>
                    <a:pt x="377378" y="804647"/>
                  </a:lnTo>
                  <a:lnTo>
                    <a:pt x="348416" y="829667"/>
                  </a:lnTo>
                  <a:lnTo>
                    <a:pt x="284840" y="859658"/>
                  </a:lnTo>
                  <a:lnTo>
                    <a:pt x="250825" y="863600"/>
                  </a:lnTo>
                  <a:lnTo>
                    <a:pt x="216783" y="859658"/>
                  </a:lnTo>
                  <a:lnTo>
                    <a:pt x="184135" y="848175"/>
                  </a:lnTo>
                  <a:lnTo>
                    <a:pt x="124215" y="804647"/>
                  </a:lnTo>
                  <a:lnTo>
                    <a:pt x="97540" y="773630"/>
                  </a:lnTo>
                  <a:lnTo>
                    <a:pt x="73453" y="737130"/>
                  </a:lnTo>
                  <a:lnTo>
                    <a:pt x="52253" y="695661"/>
                  </a:lnTo>
                  <a:lnTo>
                    <a:pt x="34238" y="649739"/>
                  </a:lnTo>
                  <a:lnTo>
                    <a:pt x="19706" y="599877"/>
                  </a:lnTo>
                  <a:lnTo>
                    <a:pt x="8957" y="546590"/>
                  </a:lnTo>
                  <a:lnTo>
                    <a:pt x="2289" y="490393"/>
                  </a:lnTo>
                  <a:lnTo>
                    <a:pt x="0" y="431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9">
              <a:extLst>
                <a:ext uri="{FF2B5EF4-FFF2-40B4-BE49-F238E27FC236}">
                  <a16:creationId xmlns:a16="http://schemas.microsoft.com/office/drawing/2014/main" id="{DAD9A5D9-0FA7-2A37-4271-95958CEEE614}"/>
                </a:ext>
              </a:extLst>
            </p:cNvPr>
            <p:cNvSpPr/>
            <p:nvPr/>
          </p:nvSpPr>
          <p:spPr>
            <a:xfrm>
              <a:off x="4891024" y="4152899"/>
              <a:ext cx="1090930" cy="1295400"/>
            </a:xfrm>
            <a:custGeom>
              <a:avLst/>
              <a:gdLst/>
              <a:ahLst/>
              <a:cxnLst/>
              <a:rect l="l" t="t" r="r" b="b"/>
              <a:pathLst>
                <a:path w="1090929" h="1295400">
                  <a:moveTo>
                    <a:pt x="587375" y="1252474"/>
                  </a:moveTo>
                  <a:lnTo>
                    <a:pt x="558876" y="1238250"/>
                  </a:lnTo>
                  <a:lnTo>
                    <a:pt x="501650" y="1209675"/>
                  </a:lnTo>
                  <a:lnTo>
                    <a:pt x="501650" y="1238250"/>
                  </a:lnTo>
                  <a:lnTo>
                    <a:pt x="320675" y="1238250"/>
                  </a:lnTo>
                  <a:lnTo>
                    <a:pt x="320675" y="1266825"/>
                  </a:lnTo>
                  <a:lnTo>
                    <a:pt x="501650" y="1266825"/>
                  </a:lnTo>
                  <a:lnTo>
                    <a:pt x="501650" y="1295400"/>
                  </a:lnTo>
                  <a:lnTo>
                    <a:pt x="558711" y="1266825"/>
                  </a:lnTo>
                  <a:lnTo>
                    <a:pt x="587375" y="1252474"/>
                  </a:lnTo>
                  <a:close/>
                </a:path>
                <a:path w="1090929" h="1295400">
                  <a:moveTo>
                    <a:pt x="1090676" y="42799"/>
                  </a:moveTo>
                  <a:lnTo>
                    <a:pt x="1062177" y="28575"/>
                  </a:lnTo>
                  <a:lnTo>
                    <a:pt x="1004951" y="0"/>
                  </a:lnTo>
                  <a:lnTo>
                    <a:pt x="1004951" y="28575"/>
                  </a:lnTo>
                  <a:lnTo>
                    <a:pt x="0" y="28575"/>
                  </a:lnTo>
                  <a:lnTo>
                    <a:pt x="0" y="57150"/>
                  </a:lnTo>
                  <a:lnTo>
                    <a:pt x="1004951" y="57150"/>
                  </a:lnTo>
                  <a:lnTo>
                    <a:pt x="1004951" y="85725"/>
                  </a:lnTo>
                  <a:lnTo>
                    <a:pt x="1062012" y="57150"/>
                  </a:lnTo>
                  <a:lnTo>
                    <a:pt x="1090676" y="42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0">
              <a:extLst>
                <a:ext uri="{FF2B5EF4-FFF2-40B4-BE49-F238E27FC236}">
                  <a16:creationId xmlns:a16="http://schemas.microsoft.com/office/drawing/2014/main" id="{8834A9B4-9F07-B6FE-ECCE-53CC28C2210F}"/>
                </a:ext>
              </a:extLst>
            </p:cNvPr>
            <p:cNvSpPr/>
            <p:nvPr/>
          </p:nvSpPr>
          <p:spPr>
            <a:xfrm>
              <a:off x="4881626" y="5405374"/>
              <a:ext cx="358775" cy="951230"/>
            </a:xfrm>
            <a:custGeom>
              <a:avLst/>
              <a:gdLst/>
              <a:ahLst/>
              <a:cxnLst/>
              <a:rect l="l" t="t" r="r" b="b"/>
              <a:pathLst>
                <a:path w="358775" h="951229">
                  <a:moveTo>
                    <a:pt x="344424" y="0"/>
                  </a:moveTo>
                  <a:lnTo>
                    <a:pt x="344424" y="950976"/>
                  </a:lnTo>
                </a:path>
                <a:path w="358775" h="951229">
                  <a:moveTo>
                    <a:pt x="358775" y="950976"/>
                  </a:moveTo>
                  <a:lnTo>
                    <a:pt x="0" y="95097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1">
            <a:extLst>
              <a:ext uri="{FF2B5EF4-FFF2-40B4-BE49-F238E27FC236}">
                <a16:creationId xmlns:a16="http://schemas.microsoft.com/office/drawing/2014/main" id="{D0D1BCEA-098A-6A7F-5F3E-DA9A66761AA7}"/>
              </a:ext>
            </a:extLst>
          </p:cNvPr>
          <p:cNvSpPr txBox="1"/>
          <p:nvPr/>
        </p:nvSpPr>
        <p:spPr>
          <a:xfrm>
            <a:off x="5055524" y="3840697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65" name="object 62">
            <a:extLst>
              <a:ext uri="{FF2B5EF4-FFF2-40B4-BE49-F238E27FC236}">
                <a16:creationId xmlns:a16="http://schemas.microsoft.com/office/drawing/2014/main" id="{7CB16F09-F3DE-C541-431F-02792687401B}"/>
              </a:ext>
            </a:extLst>
          </p:cNvPr>
          <p:cNvSpPr txBox="1"/>
          <p:nvPr/>
        </p:nvSpPr>
        <p:spPr>
          <a:xfrm>
            <a:off x="5035712" y="4058629"/>
            <a:ext cx="142240" cy="71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32384" marR="20955" indent="-5080">
              <a:lnSpc>
                <a:spcPts val="1190"/>
              </a:lnSpc>
              <a:spcBef>
                <a:spcPts val="85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37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6" name="object 63">
            <a:extLst>
              <a:ext uri="{FF2B5EF4-FFF2-40B4-BE49-F238E27FC236}">
                <a16:creationId xmlns:a16="http://schemas.microsoft.com/office/drawing/2014/main" id="{E19833D6-FBA5-9E2E-C1C1-4A4ACA142033}"/>
              </a:ext>
            </a:extLst>
          </p:cNvPr>
          <p:cNvGrpSpPr/>
          <p:nvPr/>
        </p:nvGrpSpPr>
        <p:grpSpPr>
          <a:xfrm>
            <a:off x="4972212" y="3786975"/>
            <a:ext cx="263525" cy="1222375"/>
            <a:chOff x="5484876" y="4535423"/>
            <a:chExt cx="263525" cy="1222375"/>
          </a:xfrm>
        </p:grpSpPr>
        <p:sp>
          <p:nvSpPr>
            <p:cNvPr id="67" name="object 64">
              <a:extLst>
                <a:ext uri="{FF2B5EF4-FFF2-40B4-BE49-F238E27FC236}">
                  <a16:creationId xmlns:a16="http://schemas.microsoft.com/office/drawing/2014/main" id="{C0A63E16-67E1-319B-0505-BB07627E8359}"/>
                </a:ext>
              </a:extLst>
            </p:cNvPr>
            <p:cNvSpPr/>
            <p:nvPr/>
          </p:nvSpPr>
          <p:spPr>
            <a:xfrm>
              <a:off x="5491226" y="4541773"/>
              <a:ext cx="250825" cy="1036955"/>
            </a:xfrm>
            <a:custGeom>
              <a:avLst/>
              <a:gdLst/>
              <a:ahLst/>
              <a:cxnLst/>
              <a:rect l="l" t="t" r="r" b="b"/>
              <a:pathLst>
                <a:path w="250825" h="1036954">
                  <a:moveTo>
                    <a:pt x="0" y="125475"/>
                  </a:moveTo>
                  <a:lnTo>
                    <a:pt x="9852" y="76670"/>
                  </a:lnTo>
                  <a:lnTo>
                    <a:pt x="36718" y="36782"/>
                  </a:lnTo>
                  <a:lnTo>
                    <a:pt x="76563" y="9872"/>
                  </a:lnTo>
                  <a:lnTo>
                    <a:pt x="125349" y="0"/>
                  </a:lnTo>
                  <a:lnTo>
                    <a:pt x="174154" y="9872"/>
                  </a:lnTo>
                  <a:lnTo>
                    <a:pt x="214042" y="36782"/>
                  </a:lnTo>
                  <a:lnTo>
                    <a:pt x="240952" y="76670"/>
                  </a:lnTo>
                  <a:lnTo>
                    <a:pt x="250825" y="125475"/>
                  </a:lnTo>
                  <a:lnTo>
                    <a:pt x="250825" y="911351"/>
                  </a:lnTo>
                  <a:lnTo>
                    <a:pt x="240952" y="960137"/>
                  </a:lnTo>
                  <a:lnTo>
                    <a:pt x="214042" y="999982"/>
                  </a:lnTo>
                  <a:lnTo>
                    <a:pt x="174154" y="1026848"/>
                  </a:lnTo>
                  <a:lnTo>
                    <a:pt x="125349" y="1036701"/>
                  </a:lnTo>
                  <a:lnTo>
                    <a:pt x="76563" y="1026846"/>
                  </a:lnTo>
                  <a:lnTo>
                    <a:pt x="36718" y="999966"/>
                  </a:lnTo>
                  <a:lnTo>
                    <a:pt x="9852" y="960084"/>
                  </a:lnTo>
                  <a:lnTo>
                    <a:pt x="0" y="911225"/>
                  </a:lnTo>
                  <a:lnTo>
                    <a:pt x="0" y="1254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5">
              <a:extLst>
                <a:ext uri="{FF2B5EF4-FFF2-40B4-BE49-F238E27FC236}">
                  <a16:creationId xmlns:a16="http://schemas.microsoft.com/office/drawing/2014/main" id="{7416CE78-1A53-6B7E-8C59-969897A3977A}"/>
                </a:ext>
              </a:extLst>
            </p:cNvPr>
            <p:cNvSpPr/>
            <p:nvPr/>
          </p:nvSpPr>
          <p:spPr>
            <a:xfrm>
              <a:off x="5621401" y="5578474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6">
            <a:extLst>
              <a:ext uri="{FF2B5EF4-FFF2-40B4-BE49-F238E27FC236}">
                <a16:creationId xmlns:a16="http://schemas.microsoft.com/office/drawing/2014/main" id="{08871E0E-4708-E9AE-393C-7C6C922FC1FB}"/>
              </a:ext>
            </a:extLst>
          </p:cNvPr>
          <p:cNvSpPr txBox="1"/>
          <p:nvPr/>
        </p:nvSpPr>
        <p:spPr>
          <a:xfrm>
            <a:off x="4887630" y="5037925"/>
            <a:ext cx="5073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ALUSrc</a:t>
            </a:r>
            <a:endParaRPr sz="1100">
              <a:latin typeface="Arial"/>
              <a:cs typeface="Arial"/>
            </a:endParaRPr>
          </a:p>
        </p:txBody>
      </p:sp>
      <p:sp>
        <p:nvSpPr>
          <p:cNvPr id="70" name="object 67">
            <a:extLst>
              <a:ext uri="{FF2B5EF4-FFF2-40B4-BE49-F238E27FC236}">
                <a16:creationId xmlns:a16="http://schemas.microsoft.com/office/drawing/2014/main" id="{1550C836-73B6-7454-64AD-9217C4611310}"/>
              </a:ext>
            </a:extLst>
          </p:cNvPr>
          <p:cNvSpPr/>
          <p:nvPr/>
        </p:nvSpPr>
        <p:spPr>
          <a:xfrm>
            <a:off x="5469036" y="3188552"/>
            <a:ext cx="836930" cy="1381125"/>
          </a:xfrm>
          <a:custGeom>
            <a:avLst/>
            <a:gdLst/>
            <a:ahLst/>
            <a:cxnLst/>
            <a:rect l="l" t="t" r="r" b="b"/>
            <a:pathLst>
              <a:path w="836929" h="1381125">
                <a:moveTo>
                  <a:pt x="0" y="0"/>
                </a:moveTo>
                <a:lnTo>
                  <a:pt x="0" y="517905"/>
                </a:lnTo>
              </a:path>
              <a:path w="836929" h="1381125">
                <a:moveTo>
                  <a:pt x="0" y="863219"/>
                </a:moveTo>
                <a:lnTo>
                  <a:pt x="0" y="1381125"/>
                </a:lnTo>
              </a:path>
              <a:path w="836929" h="1381125">
                <a:moveTo>
                  <a:pt x="0" y="517905"/>
                </a:moveTo>
                <a:lnTo>
                  <a:pt x="250951" y="690499"/>
                </a:lnTo>
              </a:path>
              <a:path w="836929" h="1381125">
                <a:moveTo>
                  <a:pt x="0" y="863219"/>
                </a:moveTo>
                <a:lnTo>
                  <a:pt x="250951" y="690499"/>
                </a:lnTo>
              </a:path>
              <a:path w="836929" h="1381125">
                <a:moveTo>
                  <a:pt x="0" y="0"/>
                </a:moveTo>
                <a:lnTo>
                  <a:pt x="836676" y="431546"/>
                </a:lnTo>
              </a:path>
              <a:path w="836929" h="1381125">
                <a:moveTo>
                  <a:pt x="836676" y="431546"/>
                </a:moveTo>
                <a:lnTo>
                  <a:pt x="836676" y="949579"/>
                </a:lnTo>
              </a:path>
              <a:path w="836929" h="1381125">
                <a:moveTo>
                  <a:pt x="0" y="1381125"/>
                </a:moveTo>
                <a:lnTo>
                  <a:pt x="836676" y="94957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8">
            <a:extLst>
              <a:ext uri="{FF2B5EF4-FFF2-40B4-BE49-F238E27FC236}">
                <a16:creationId xmlns:a16="http://schemas.microsoft.com/office/drawing/2014/main" id="{283130AB-C5EE-BC42-11BE-93A42CE25879}"/>
              </a:ext>
            </a:extLst>
          </p:cNvPr>
          <p:cNvSpPr txBox="1"/>
          <p:nvPr/>
        </p:nvSpPr>
        <p:spPr>
          <a:xfrm>
            <a:off x="5805332" y="3563938"/>
            <a:ext cx="4210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0">
              <a:lnSpc>
                <a:spcPct val="1545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Zero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Result</a:t>
            </a:r>
            <a:endParaRPr sz="1100">
              <a:latin typeface="Arial"/>
              <a:cs typeface="Arial"/>
            </a:endParaRPr>
          </a:p>
        </p:txBody>
      </p:sp>
      <p:sp>
        <p:nvSpPr>
          <p:cNvPr id="72" name="object 69">
            <a:extLst>
              <a:ext uri="{FF2B5EF4-FFF2-40B4-BE49-F238E27FC236}">
                <a16:creationId xmlns:a16="http://schemas.microsoft.com/office/drawing/2014/main" id="{C7F9DC92-C2F7-04BD-DA35-430865FF2A18}"/>
              </a:ext>
            </a:extLst>
          </p:cNvPr>
          <p:cNvSpPr txBox="1"/>
          <p:nvPr/>
        </p:nvSpPr>
        <p:spPr>
          <a:xfrm>
            <a:off x="5559078" y="3481922"/>
            <a:ext cx="3086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</p:txBody>
      </p:sp>
      <p:sp>
        <p:nvSpPr>
          <p:cNvPr id="73" name="object 70">
            <a:extLst>
              <a:ext uri="{FF2B5EF4-FFF2-40B4-BE49-F238E27FC236}">
                <a16:creationId xmlns:a16="http://schemas.microsoft.com/office/drawing/2014/main" id="{D292E068-38A5-140D-BCEB-B31339C9C212}"/>
              </a:ext>
            </a:extLst>
          </p:cNvPr>
          <p:cNvSpPr/>
          <p:nvPr/>
        </p:nvSpPr>
        <p:spPr>
          <a:xfrm>
            <a:off x="5970686" y="4310850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3100"/>
                </a:lnTo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1">
            <a:extLst>
              <a:ext uri="{FF2B5EF4-FFF2-40B4-BE49-F238E27FC236}">
                <a16:creationId xmlns:a16="http://schemas.microsoft.com/office/drawing/2014/main" id="{67C3E06F-99D1-9D93-C55D-DAF559E77F42}"/>
              </a:ext>
            </a:extLst>
          </p:cNvPr>
          <p:cNvSpPr txBox="1"/>
          <p:nvPr/>
        </p:nvSpPr>
        <p:spPr>
          <a:xfrm>
            <a:off x="5725830" y="4518623"/>
            <a:ext cx="484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ALUOp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5" name="object 72">
            <a:extLst>
              <a:ext uri="{FF2B5EF4-FFF2-40B4-BE49-F238E27FC236}">
                <a16:creationId xmlns:a16="http://schemas.microsoft.com/office/drawing/2014/main" id="{0B76C0E1-B144-9FFC-EC79-5A5CCF6691B6}"/>
              </a:ext>
            </a:extLst>
          </p:cNvPr>
          <p:cNvGrpSpPr/>
          <p:nvPr/>
        </p:nvGrpSpPr>
        <p:grpSpPr>
          <a:xfrm>
            <a:off x="1921037" y="3744177"/>
            <a:ext cx="4602480" cy="1603375"/>
            <a:chOff x="2433701" y="4492625"/>
            <a:chExt cx="4602480" cy="1603375"/>
          </a:xfrm>
        </p:grpSpPr>
        <p:pic>
          <p:nvPicPr>
            <p:cNvPr id="76" name="object 73">
              <a:extLst>
                <a:ext uri="{FF2B5EF4-FFF2-40B4-BE49-F238E27FC236}">
                  <a16:creationId xmlns:a16="http://schemas.microsoft.com/office/drawing/2014/main" id="{DD9497AF-5B06-108C-A120-90DF8A7C321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38748" y="5018023"/>
              <a:ext cx="242950" cy="85725"/>
            </a:xfrm>
            <a:prstGeom prst="rect">
              <a:avLst/>
            </a:prstGeom>
          </p:spPr>
        </p:pic>
        <p:sp>
          <p:nvSpPr>
            <p:cNvPr id="77" name="object 74">
              <a:extLst>
                <a:ext uri="{FF2B5EF4-FFF2-40B4-BE49-F238E27FC236}">
                  <a16:creationId xmlns:a16="http://schemas.microsoft.com/office/drawing/2014/main" id="{5680711D-A4E6-7A6E-8832-8538F6CF4273}"/>
                </a:ext>
              </a:extLst>
            </p:cNvPr>
            <p:cNvSpPr/>
            <p:nvPr/>
          </p:nvSpPr>
          <p:spPr>
            <a:xfrm>
              <a:off x="2479675" y="4535423"/>
              <a:ext cx="0" cy="259079"/>
            </a:xfrm>
            <a:custGeom>
              <a:avLst/>
              <a:gdLst/>
              <a:ahLst/>
              <a:cxnLst/>
              <a:rect l="l" t="t" r="r" b="b"/>
              <a:pathLst>
                <a:path h="259079">
                  <a:moveTo>
                    <a:pt x="0" y="25882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5">
              <a:extLst>
                <a:ext uri="{FF2B5EF4-FFF2-40B4-BE49-F238E27FC236}">
                  <a16:creationId xmlns:a16="http://schemas.microsoft.com/office/drawing/2014/main" id="{4B9131FB-88D0-B11B-51BE-3021F6EB42F4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3701" y="4492625"/>
              <a:ext cx="96774" cy="98425"/>
            </a:xfrm>
            <a:prstGeom prst="rect">
              <a:avLst/>
            </a:prstGeom>
          </p:spPr>
        </p:pic>
        <p:pic>
          <p:nvPicPr>
            <p:cNvPr id="79" name="object 76">
              <a:extLst>
                <a:ext uri="{FF2B5EF4-FFF2-40B4-BE49-F238E27FC236}">
                  <a16:creationId xmlns:a16="http://schemas.microsoft.com/office/drawing/2014/main" id="{7D68EA40-5980-D4BA-07B0-CA85E305850C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79675" y="4756150"/>
              <a:ext cx="245999" cy="76200"/>
            </a:xfrm>
            <a:prstGeom prst="rect">
              <a:avLst/>
            </a:prstGeom>
          </p:spPr>
        </p:pic>
        <p:pic>
          <p:nvPicPr>
            <p:cNvPr id="80" name="object 77">
              <a:extLst>
                <a:ext uri="{FF2B5EF4-FFF2-40B4-BE49-F238E27FC236}">
                  <a16:creationId xmlns:a16="http://schemas.microsoft.com/office/drawing/2014/main" id="{3F17849F-DDC6-9C9F-4BE8-8198856B0C03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24726" y="4751324"/>
              <a:ext cx="211074" cy="100075"/>
            </a:xfrm>
            <a:prstGeom prst="rect">
              <a:avLst/>
            </a:prstGeom>
          </p:spPr>
        </p:pic>
        <p:sp>
          <p:nvSpPr>
            <p:cNvPr id="81" name="object 78">
              <a:extLst>
                <a:ext uri="{FF2B5EF4-FFF2-40B4-BE49-F238E27FC236}">
                  <a16:creationId xmlns:a16="http://schemas.microsoft.com/office/drawing/2014/main" id="{620E5B2C-190D-9C01-E258-C38D0DF101A5}"/>
                </a:ext>
              </a:extLst>
            </p:cNvPr>
            <p:cNvSpPr/>
            <p:nvPr/>
          </p:nvSpPr>
          <p:spPr>
            <a:xfrm>
              <a:off x="6986651" y="48006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0" y="129540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3592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78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14" dirty="0" err="1"/>
              <a:t>RegDst</a:t>
            </a:r>
            <a:endParaRPr spc="-14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9259D35A-DBD7-6472-7F58-F8EBE0B47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00760"/>
              </p:ext>
            </p:extLst>
          </p:nvPr>
        </p:nvGraphicFramePr>
        <p:xfrm>
          <a:off x="882542" y="1379579"/>
          <a:ext cx="6781800" cy="395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op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rs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rt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Trebuchet MS"/>
                          <a:cs typeface="Trebuchet MS"/>
                        </a:rPr>
                        <a:t>address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4">
            <a:extLst>
              <a:ext uri="{FF2B5EF4-FFF2-40B4-BE49-F238E27FC236}">
                <a16:creationId xmlns:a16="http://schemas.microsoft.com/office/drawing/2014/main" id="{51351BAF-D9E8-479D-7BD5-54D7189C507A}"/>
              </a:ext>
            </a:extLst>
          </p:cNvPr>
          <p:cNvGrpSpPr/>
          <p:nvPr/>
        </p:nvGrpSpPr>
        <p:grpSpPr>
          <a:xfrm>
            <a:off x="1581150" y="3463567"/>
            <a:ext cx="7498080" cy="2903855"/>
            <a:chOff x="2032000" y="4070350"/>
            <a:chExt cx="7498080" cy="2903855"/>
          </a:xfrm>
        </p:grpSpPr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31E5D953-0369-2914-F6F4-2B174C0542B0}"/>
                </a:ext>
              </a:extLst>
            </p:cNvPr>
            <p:cNvSpPr/>
            <p:nvPr/>
          </p:nvSpPr>
          <p:spPr>
            <a:xfrm>
              <a:off x="2032000" y="4070350"/>
              <a:ext cx="1351280" cy="76200"/>
            </a:xfrm>
            <a:custGeom>
              <a:avLst/>
              <a:gdLst/>
              <a:ahLst/>
              <a:cxnLst/>
              <a:rect l="l" t="t" r="r" b="b"/>
              <a:pathLst>
                <a:path w="1351279" h="76200">
                  <a:moveTo>
                    <a:pt x="1274699" y="0"/>
                  </a:moveTo>
                  <a:lnTo>
                    <a:pt x="1274699" y="76200"/>
                  </a:lnTo>
                  <a:lnTo>
                    <a:pt x="1338199" y="44450"/>
                  </a:lnTo>
                  <a:lnTo>
                    <a:pt x="1287526" y="44450"/>
                  </a:lnTo>
                  <a:lnTo>
                    <a:pt x="1287526" y="31750"/>
                  </a:lnTo>
                  <a:lnTo>
                    <a:pt x="1338199" y="31750"/>
                  </a:lnTo>
                  <a:lnTo>
                    <a:pt x="1274699" y="0"/>
                  </a:lnTo>
                  <a:close/>
                </a:path>
                <a:path w="1351279" h="76200">
                  <a:moveTo>
                    <a:pt x="127469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74699" y="44450"/>
                  </a:lnTo>
                  <a:lnTo>
                    <a:pt x="1274699" y="31750"/>
                  </a:lnTo>
                  <a:close/>
                </a:path>
                <a:path w="1351279" h="76200">
                  <a:moveTo>
                    <a:pt x="1338199" y="31750"/>
                  </a:moveTo>
                  <a:lnTo>
                    <a:pt x="1287526" y="31750"/>
                  </a:lnTo>
                  <a:lnTo>
                    <a:pt x="1287526" y="44450"/>
                  </a:lnTo>
                  <a:lnTo>
                    <a:pt x="1338199" y="44450"/>
                  </a:lnTo>
                  <a:lnTo>
                    <a:pt x="1350899" y="38100"/>
                  </a:lnTo>
                  <a:lnTo>
                    <a:pt x="1338199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AFB8E4CF-CE44-8464-07BB-87D3D852697F}"/>
                </a:ext>
              </a:extLst>
            </p:cNvPr>
            <p:cNvSpPr/>
            <p:nvPr/>
          </p:nvSpPr>
          <p:spPr>
            <a:xfrm>
              <a:off x="2470150" y="4325873"/>
              <a:ext cx="6529705" cy="517525"/>
            </a:xfrm>
            <a:custGeom>
              <a:avLst/>
              <a:gdLst/>
              <a:ahLst/>
              <a:cxnLst/>
              <a:rect l="l" t="t" r="r" b="b"/>
              <a:pathLst>
                <a:path w="6529705" h="517525">
                  <a:moveTo>
                    <a:pt x="912749" y="214376"/>
                  </a:moveTo>
                  <a:lnTo>
                    <a:pt x="900049" y="208026"/>
                  </a:lnTo>
                  <a:lnTo>
                    <a:pt x="836549" y="176276"/>
                  </a:lnTo>
                  <a:lnTo>
                    <a:pt x="836549" y="208026"/>
                  </a:lnTo>
                  <a:lnTo>
                    <a:pt x="0" y="208026"/>
                  </a:lnTo>
                  <a:lnTo>
                    <a:pt x="0" y="220726"/>
                  </a:lnTo>
                  <a:lnTo>
                    <a:pt x="836549" y="220726"/>
                  </a:lnTo>
                  <a:lnTo>
                    <a:pt x="836549" y="252476"/>
                  </a:lnTo>
                  <a:lnTo>
                    <a:pt x="900049" y="220726"/>
                  </a:lnTo>
                  <a:lnTo>
                    <a:pt x="912749" y="214376"/>
                  </a:lnTo>
                  <a:close/>
                </a:path>
                <a:path w="6529705" h="517525">
                  <a:moveTo>
                    <a:pt x="4852924" y="474726"/>
                  </a:moveTo>
                  <a:lnTo>
                    <a:pt x="4824260" y="460375"/>
                  </a:lnTo>
                  <a:lnTo>
                    <a:pt x="4767199" y="431800"/>
                  </a:lnTo>
                  <a:lnTo>
                    <a:pt x="4767199" y="460375"/>
                  </a:lnTo>
                  <a:lnTo>
                    <a:pt x="4464050" y="460375"/>
                  </a:lnTo>
                  <a:lnTo>
                    <a:pt x="4464050" y="488950"/>
                  </a:lnTo>
                  <a:lnTo>
                    <a:pt x="4767199" y="488950"/>
                  </a:lnTo>
                  <a:lnTo>
                    <a:pt x="4767199" y="517525"/>
                  </a:lnTo>
                  <a:lnTo>
                    <a:pt x="4824425" y="488950"/>
                  </a:lnTo>
                  <a:lnTo>
                    <a:pt x="4852924" y="474726"/>
                  </a:lnTo>
                  <a:close/>
                </a:path>
                <a:path w="6529705" h="517525">
                  <a:moveTo>
                    <a:pt x="4852924" y="42926"/>
                  </a:moveTo>
                  <a:lnTo>
                    <a:pt x="4824260" y="28575"/>
                  </a:lnTo>
                  <a:lnTo>
                    <a:pt x="4767199" y="0"/>
                  </a:lnTo>
                  <a:lnTo>
                    <a:pt x="4767199" y="28575"/>
                  </a:lnTo>
                  <a:lnTo>
                    <a:pt x="4506849" y="28575"/>
                  </a:lnTo>
                  <a:lnTo>
                    <a:pt x="4506849" y="57150"/>
                  </a:lnTo>
                  <a:lnTo>
                    <a:pt x="4767199" y="57150"/>
                  </a:lnTo>
                  <a:lnTo>
                    <a:pt x="4767199" y="85725"/>
                  </a:lnTo>
                  <a:lnTo>
                    <a:pt x="4824425" y="57150"/>
                  </a:lnTo>
                  <a:lnTo>
                    <a:pt x="4852924" y="42926"/>
                  </a:lnTo>
                  <a:close/>
                </a:path>
                <a:path w="6529705" h="517525">
                  <a:moveTo>
                    <a:pt x="6529324" y="42926"/>
                  </a:moveTo>
                  <a:lnTo>
                    <a:pt x="6500660" y="28575"/>
                  </a:lnTo>
                  <a:lnTo>
                    <a:pt x="6443599" y="0"/>
                  </a:lnTo>
                  <a:lnTo>
                    <a:pt x="6443599" y="28575"/>
                  </a:lnTo>
                  <a:lnTo>
                    <a:pt x="6110224" y="28575"/>
                  </a:lnTo>
                  <a:lnTo>
                    <a:pt x="6110224" y="57150"/>
                  </a:lnTo>
                  <a:lnTo>
                    <a:pt x="6443599" y="57150"/>
                  </a:lnTo>
                  <a:lnTo>
                    <a:pt x="6443599" y="85725"/>
                  </a:lnTo>
                  <a:lnTo>
                    <a:pt x="6500825" y="57150"/>
                  </a:lnTo>
                  <a:lnTo>
                    <a:pt x="6529324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0D807820-9B1F-A20F-8DB4-350DE0E5D4C6}"/>
                </a:ext>
              </a:extLst>
            </p:cNvPr>
            <p:cNvSpPr/>
            <p:nvPr/>
          </p:nvSpPr>
          <p:spPr>
            <a:xfrm>
              <a:off x="6986651" y="4368800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8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7A9C8685-F8AA-4B11-E3CC-3BFAF9F584E6}"/>
                </a:ext>
              </a:extLst>
            </p:cNvPr>
            <p:cNvSpPr/>
            <p:nvPr/>
          </p:nvSpPr>
          <p:spPr>
            <a:xfrm>
              <a:off x="8732773" y="5018024"/>
              <a:ext cx="276225" cy="85725"/>
            </a:xfrm>
            <a:custGeom>
              <a:avLst/>
              <a:gdLst/>
              <a:ahLst/>
              <a:cxnLst/>
              <a:rect l="l" t="t" r="r" b="b"/>
              <a:pathLst>
                <a:path w="276225" h="85725">
                  <a:moveTo>
                    <a:pt x="190500" y="0"/>
                  </a:moveTo>
                  <a:lnTo>
                    <a:pt x="190500" y="85725"/>
                  </a:lnTo>
                  <a:lnTo>
                    <a:pt x="247734" y="57150"/>
                  </a:lnTo>
                  <a:lnTo>
                    <a:pt x="204850" y="57150"/>
                  </a:lnTo>
                  <a:lnTo>
                    <a:pt x="204850" y="28575"/>
                  </a:lnTo>
                  <a:lnTo>
                    <a:pt x="247565" y="28575"/>
                  </a:lnTo>
                  <a:lnTo>
                    <a:pt x="190500" y="0"/>
                  </a:lnTo>
                  <a:close/>
                </a:path>
                <a:path w="276225" h="85725">
                  <a:moveTo>
                    <a:pt x="190500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90500" y="57150"/>
                  </a:lnTo>
                  <a:lnTo>
                    <a:pt x="190500" y="28575"/>
                  </a:lnTo>
                  <a:close/>
                </a:path>
                <a:path w="276225" h="85725">
                  <a:moveTo>
                    <a:pt x="247565" y="28575"/>
                  </a:moveTo>
                  <a:lnTo>
                    <a:pt x="204850" y="28575"/>
                  </a:lnTo>
                  <a:lnTo>
                    <a:pt x="204850" y="57150"/>
                  </a:lnTo>
                  <a:lnTo>
                    <a:pt x="247734" y="57150"/>
                  </a:lnTo>
                  <a:lnTo>
                    <a:pt x="276225" y="42925"/>
                  </a:lnTo>
                  <a:lnTo>
                    <a:pt x="247565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9A9166D1-E34A-AD5D-BFA6-A3EBC7D2E96C}"/>
                </a:ext>
              </a:extLst>
            </p:cNvPr>
            <p:cNvSpPr/>
            <p:nvPr/>
          </p:nvSpPr>
          <p:spPr>
            <a:xfrm>
              <a:off x="3132200" y="4714875"/>
              <a:ext cx="6383655" cy="2244725"/>
            </a:xfrm>
            <a:custGeom>
              <a:avLst/>
              <a:gdLst/>
              <a:ahLst/>
              <a:cxnLst/>
              <a:rect l="l" t="t" r="r" b="b"/>
              <a:pathLst>
                <a:path w="6383655" h="2244725">
                  <a:moveTo>
                    <a:pt x="3840099" y="1381125"/>
                  </a:moveTo>
                  <a:lnTo>
                    <a:pt x="5629275" y="1381125"/>
                  </a:lnTo>
                </a:path>
                <a:path w="6383655" h="2244725">
                  <a:moveTo>
                    <a:pt x="5614924" y="1381125"/>
                  </a:moveTo>
                  <a:lnTo>
                    <a:pt x="5614924" y="346075"/>
                  </a:lnTo>
                </a:path>
                <a:path w="6383655" h="2244725">
                  <a:moveTo>
                    <a:pt x="6132449" y="0"/>
                  </a:moveTo>
                  <a:lnTo>
                    <a:pt x="6383274" y="0"/>
                  </a:lnTo>
                </a:path>
                <a:path w="6383655" h="2244725">
                  <a:moveTo>
                    <a:pt x="6369050" y="0"/>
                  </a:moveTo>
                  <a:lnTo>
                    <a:pt x="6369050" y="2244725"/>
                  </a:lnTo>
                </a:path>
                <a:path w="6383655" h="2244725">
                  <a:moveTo>
                    <a:pt x="6383274" y="2244725"/>
                  </a:moveTo>
                  <a:lnTo>
                    <a:pt x="0" y="2244725"/>
                  </a:lnTo>
                </a:path>
                <a:path w="6383655" h="2244725">
                  <a:moveTo>
                    <a:pt x="14224" y="2244725"/>
                  </a:moveTo>
                  <a:lnTo>
                    <a:pt x="14224" y="69049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0">
              <a:extLst>
                <a:ext uri="{FF2B5EF4-FFF2-40B4-BE49-F238E27FC236}">
                  <a16:creationId xmlns:a16="http://schemas.microsoft.com/office/drawing/2014/main" id="{93522BCF-5030-3811-6BEF-BC1A65C950A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2074" y="5362575"/>
              <a:ext cx="250825" cy="85725"/>
            </a:xfrm>
            <a:prstGeom prst="rect">
              <a:avLst/>
            </a:prstGeom>
          </p:spPr>
        </p:pic>
      </p:grpSp>
      <p:sp>
        <p:nvSpPr>
          <p:cNvPr id="16" name="object 11">
            <a:extLst>
              <a:ext uri="{FF2B5EF4-FFF2-40B4-BE49-F238E27FC236}">
                <a16:creationId xmlns:a16="http://schemas.microsoft.com/office/drawing/2014/main" id="{247E9A16-BC34-9ED6-7B86-3F7A79C51AE2}"/>
              </a:ext>
            </a:extLst>
          </p:cNvPr>
          <p:cNvSpPr txBox="1"/>
          <p:nvPr/>
        </p:nvSpPr>
        <p:spPr>
          <a:xfrm>
            <a:off x="6975347" y="4488964"/>
            <a:ext cx="34226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1239CC52-DE2D-B028-19AC-EB274D5A3AF3}"/>
              </a:ext>
            </a:extLst>
          </p:cNvPr>
          <p:cNvSpPr txBox="1"/>
          <p:nvPr/>
        </p:nvSpPr>
        <p:spPr>
          <a:xfrm>
            <a:off x="7477252" y="4569101"/>
            <a:ext cx="5581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B2858698-D41A-7BCD-DB98-8FF847153B65}"/>
              </a:ext>
            </a:extLst>
          </p:cNvPr>
          <p:cNvSpPr txBox="1"/>
          <p:nvPr/>
        </p:nvSpPr>
        <p:spPr>
          <a:xfrm>
            <a:off x="6975347" y="3625111"/>
            <a:ext cx="10966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749300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48B1CBDA-17EE-E4B1-0A0F-4975224D2B51}"/>
              </a:ext>
            </a:extLst>
          </p:cNvPr>
          <p:cNvSpPr txBox="1"/>
          <p:nvPr/>
        </p:nvSpPr>
        <p:spPr>
          <a:xfrm>
            <a:off x="6975347" y="3696713"/>
            <a:ext cx="1096645" cy="898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57700"/>
              </a:lnSpc>
              <a:spcBef>
                <a:spcPts val="95"/>
              </a:spcBef>
              <a:tabLst>
                <a:tab pos="810260" algn="l"/>
              </a:tabLst>
            </a:pPr>
            <a:r>
              <a:rPr sz="1100" spc="-10" dirty="0">
                <a:latin typeface="Arial"/>
                <a:cs typeface="Arial"/>
              </a:rPr>
              <a:t>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data </a:t>
            </a:r>
            <a:r>
              <a:rPr sz="1100" spc="-10" dirty="0">
                <a:latin typeface="Arial"/>
                <a:cs typeface="Arial"/>
              </a:rPr>
              <a:t>Write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  <a:p>
            <a:pPr marL="620395">
              <a:lnSpc>
                <a:spcPct val="100000"/>
              </a:lnSpc>
              <a:spcBef>
                <a:spcPts val="75"/>
              </a:spcBef>
            </a:pPr>
            <a:r>
              <a:rPr sz="1100" b="1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0" name="object 15">
            <a:extLst>
              <a:ext uri="{FF2B5EF4-FFF2-40B4-BE49-F238E27FC236}">
                <a16:creationId xmlns:a16="http://schemas.microsoft.com/office/drawing/2014/main" id="{4E57501B-2C50-9DB2-AA30-00A6F622E4B8}"/>
              </a:ext>
            </a:extLst>
          </p:cNvPr>
          <p:cNvGrpSpPr/>
          <p:nvPr/>
        </p:nvGrpSpPr>
        <p:grpSpPr>
          <a:xfrm>
            <a:off x="6866001" y="3411115"/>
            <a:ext cx="1268730" cy="1479550"/>
            <a:chOff x="7316851" y="4017898"/>
            <a:chExt cx="1268730" cy="1479550"/>
          </a:xfrm>
        </p:grpSpPr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2C369ABE-C2E4-0FD6-C4F6-A5B01E4E596C}"/>
                </a:ext>
              </a:extLst>
            </p:cNvPr>
            <p:cNvSpPr/>
            <p:nvPr/>
          </p:nvSpPr>
          <p:spPr>
            <a:xfrm>
              <a:off x="7323201" y="4197222"/>
              <a:ext cx="1256030" cy="1294130"/>
            </a:xfrm>
            <a:custGeom>
              <a:avLst/>
              <a:gdLst/>
              <a:ahLst/>
              <a:cxnLst/>
              <a:rect l="l" t="t" r="r" b="b"/>
              <a:pathLst>
                <a:path w="1256029" h="1294129">
                  <a:moveTo>
                    <a:pt x="0" y="1293876"/>
                  </a:moveTo>
                  <a:lnTo>
                    <a:pt x="1255712" y="1293876"/>
                  </a:lnTo>
                  <a:lnTo>
                    <a:pt x="1255712" y="0"/>
                  </a:lnTo>
                  <a:lnTo>
                    <a:pt x="0" y="0"/>
                  </a:lnTo>
                  <a:lnTo>
                    <a:pt x="0" y="12938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7">
              <a:extLst>
                <a:ext uri="{FF2B5EF4-FFF2-40B4-BE49-F238E27FC236}">
                  <a16:creationId xmlns:a16="http://schemas.microsoft.com/office/drawing/2014/main" id="{A1E99C33-3C7E-D041-9547-C616A67E5A7D}"/>
                </a:ext>
              </a:extLst>
            </p:cNvPr>
            <p:cNvSpPr/>
            <p:nvPr/>
          </p:nvSpPr>
          <p:spPr>
            <a:xfrm>
              <a:off x="7908925" y="402424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10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8">
            <a:extLst>
              <a:ext uri="{FF2B5EF4-FFF2-40B4-BE49-F238E27FC236}">
                <a16:creationId xmlns:a16="http://schemas.microsoft.com/office/drawing/2014/main" id="{36F20116-7237-E1AE-5F39-C37A86D96FB6}"/>
              </a:ext>
            </a:extLst>
          </p:cNvPr>
          <p:cNvSpPr txBox="1"/>
          <p:nvPr/>
        </p:nvSpPr>
        <p:spPr>
          <a:xfrm>
            <a:off x="7129271" y="3193311"/>
            <a:ext cx="6654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6B67AB65-4881-1D54-C7D2-DF4EDE304E1E}"/>
              </a:ext>
            </a:extLst>
          </p:cNvPr>
          <p:cNvSpPr/>
          <p:nvPr/>
        </p:nvSpPr>
        <p:spPr>
          <a:xfrm>
            <a:off x="7458075" y="4884315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3100"/>
                </a:lnTo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4387B45E-4D3A-FD80-6B7C-DC6C6FE4377E}"/>
              </a:ext>
            </a:extLst>
          </p:cNvPr>
          <p:cNvSpPr txBox="1"/>
          <p:nvPr/>
        </p:nvSpPr>
        <p:spPr>
          <a:xfrm>
            <a:off x="7129271" y="5092214"/>
            <a:ext cx="6692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1">
            <a:extLst>
              <a:ext uri="{FF2B5EF4-FFF2-40B4-BE49-F238E27FC236}">
                <a16:creationId xmlns:a16="http://schemas.microsoft.com/office/drawing/2014/main" id="{3AE8F8DC-6359-942F-23BE-CA2452C90630}"/>
              </a:ext>
            </a:extLst>
          </p:cNvPr>
          <p:cNvSpPr txBox="1"/>
          <p:nvPr/>
        </p:nvSpPr>
        <p:spPr>
          <a:xfrm>
            <a:off x="8614282" y="3587903"/>
            <a:ext cx="142240" cy="6127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27940">
              <a:lnSpc>
                <a:spcPts val="1255"/>
              </a:lnSpc>
            </a:pPr>
            <a:r>
              <a:rPr sz="1100" b="1" dirty="0"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2">
            <a:extLst>
              <a:ext uri="{FF2B5EF4-FFF2-40B4-BE49-F238E27FC236}">
                <a16:creationId xmlns:a16="http://schemas.microsoft.com/office/drawing/2014/main" id="{CC5ACEAC-DB80-5BB8-3D0C-00DB6FCBD688}"/>
              </a:ext>
            </a:extLst>
          </p:cNvPr>
          <p:cNvSpPr txBox="1"/>
          <p:nvPr/>
        </p:nvSpPr>
        <p:spPr>
          <a:xfrm>
            <a:off x="8634094" y="4107939"/>
            <a:ext cx="103505" cy="4616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b="1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8" name="object 23">
            <a:extLst>
              <a:ext uri="{FF2B5EF4-FFF2-40B4-BE49-F238E27FC236}">
                <a16:creationId xmlns:a16="http://schemas.microsoft.com/office/drawing/2014/main" id="{CC1A717F-3A24-0A68-506B-32B050A853AF}"/>
              </a:ext>
            </a:extLst>
          </p:cNvPr>
          <p:cNvGrpSpPr/>
          <p:nvPr/>
        </p:nvGrpSpPr>
        <p:grpSpPr>
          <a:xfrm>
            <a:off x="1590675" y="3411115"/>
            <a:ext cx="7228205" cy="2376805"/>
            <a:chOff x="2041525" y="4017898"/>
            <a:chExt cx="7228205" cy="2376805"/>
          </a:xfrm>
        </p:grpSpPr>
        <p:sp>
          <p:nvSpPr>
            <p:cNvPr id="29" name="object 24">
              <a:extLst>
                <a:ext uri="{FF2B5EF4-FFF2-40B4-BE49-F238E27FC236}">
                  <a16:creationId xmlns:a16="http://schemas.microsoft.com/office/drawing/2014/main" id="{3DE70C8F-8C44-E419-3277-60188EB38777}"/>
                </a:ext>
              </a:extLst>
            </p:cNvPr>
            <p:cNvSpPr/>
            <p:nvPr/>
          </p:nvSpPr>
          <p:spPr>
            <a:xfrm>
              <a:off x="9010650" y="4197349"/>
              <a:ext cx="252729" cy="1035050"/>
            </a:xfrm>
            <a:custGeom>
              <a:avLst/>
              <a:gdLst/>
              <a:ahLst/>
              <a:cxnLst/>
              <a:rect l="l" t="t" r="r" b="b"/>
              <a:pathLst>
                <a:path w="252729" h="1035050">
                  <a:moveTo>
                    <a:pt x="0" y="126237"/>
                  </a:moveTo>
                  <a:lnTo>
                    <a:pt x="9919" y="77098"/>
                  </a:lnTo>
                  <a:lnTo>
                    <a:pt x="36972" y="36972"/>
                  </a:lnTo>
                  <a:lnTo>
                    <a:pt x="77098" y="9919"/>
                  </a:lnTo>
                  <a:lnTo>
                    <a:pt x="126238" y="0"/>
                  </a:lnTo>
                  <a:lnTo>
                    <a:pt x="175377" y="9919"/>
                  </a:lnTo>
                  <a:lnTo>
                    <a:pt x="215503" y="36972"/>
                  </a:lnTo>
                  <a:lnTo>
                    <a:pt x="242556" y="77098"/>
                  </a:lnTo>
                  <a:lnTo>
                    <a:pt x="252475" y="126237"/>
                  </a:lnTo>
                  <a:lnTo>
                    <a:pt x="252475" y="908812"/>
                  </a:lnTo>
                  <a:lnTo>
                    <a:pt x="242556" y="957951"/>
                  </a:lnTo>
                  <a:lnTo>
                    <a:pt x="215503" y="998077"/>
                  </a:lnTo>
                  <a:lnTo>
                    <a:pt x="175377" y="1025130"/>
                  </a:lnTo>
                  <a:lnTo>
                    <a:pt x="126238" y="1035050"/>
                  </a:lnTo>
                  <a:lnTo>
                    <a:pt x="77098" y="1025130"/>
                  </a:lnTo>
                  <a:lnTo>
                    <a:pt x="36972" y="998077"/>
                  </a:lnTo>
                  <a:lnTo>
                    <a:pt x="9919" y="957951"/>
                  </a:lnTo>
                  <a:lnTo>
                    <a:pt x="0" y="908812"/>
                  </a:lnTo>
                  <a:lnTo>
                    <a:pt x="0" y="1262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5">
              <a:extLst>
                <a:ext uri="{FF2B5EF4-FFF2-40B4-BE49-F238E27FC236}">
                  <a16:creationId xmlns:a16="http://schemas.microsoft.com/office/drawing/2014/main" id="{2155696B-0960-18DC-6887-DB5C8BDFCD9F}"/>
                </a:ext>
              </a:extLst>
            </p:cNvPr>
            <p:cNvSpPr/>
            <p:nvPr/>
          </p:nvSpPr>
          <p:spPr>
            <a:xfrm>
              <a:off x="9140825" y="402424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10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6">
              <a:extLst>
                <a:ext uri="{FF2B5EF4-FFF2-40B4-BE49-F238E27FC236}">
                  <a16:creationId xmlns:a16="http://schemas.microsoft.com/office/drawing/2014/main" id="{D08FF3A3-DCA6-DDA1-B9A4-FFF00DD71982}"/>
                </a:ext>
              </a:extLst>
            </p:cNvPr>
            <p:cNvSpPr/>
            <p:nvPr/>
          </p:nvSpPr>
          <p:spPr>
            <a:xfrm>
              <a:off x="5045075" y="4714874"/>
              <a:ext cx="1774825" cy="1395730"/>
            </a:xfrm>
            <a:custGeom>
              <a:avLst/>
              <a:gdLst/>
              <a:ahLst/>
              <a:cxnLst/>
              <a:rect l="l" t="t" r="r" b="b"/>
              <a:pathLst>
                <a:path w="1774825" h="1395729">
                  <a:moveTo>
                    <a:pt x="14350" y="1381125"/>
                  </a:moveTo>
                  <a:lnTo>
                    <a:pt x="14350" y="0"/>
                  </a:lnTo>
                </a:path>
                <a:path w="1774825" h="1395729">
                  <a:moveTo>
                    <a:pt x="1774825" y="1395349"/>
                  </a:moveTo>
                  <a:lnTo>
                    <a:pt x="1774825" y="504825"/>
                  </a:lnTo>
                </a:path>
                <a:path w="1774825" h="1395729">
                  <a:moveTo>
                    <a:pt x="1774825" y="1381125"/>
                  </a:moveTo>
                  <a:lnTo>
                    <a:pt x="0" y="13811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7">
              <a:extLst>
                <a:ext uri="{FF2B5EF4-FFF2-40B4-BE49-F238E27FC236}">
                  <a16:creationId xmlns:a16="http://schemas.microsoft.com/office/drawing/2014/main" id="{92C7D646-8BFA-E0DA-E2E6-92460C1A2A7C}"/>
                </a:ext>
              </a:extLst>
            </p:cNvPr>
            <p:cNvSpPr/>
            <p:nvPr/>
          </p:nvSpPr>
          <p:spPr>
            <a:xfrm>
              <a:off x="4891024" y="4671948"/>
              <a:ext cx="2432050" cy="605155"/>
            </a:xfrm>
            <a:custGeom>
              <a:avLst/>
              <a:gdLst/>
              <a:ahLst/>
              <a:cxnLst/>
              <a:rect l="l" t="t" r="r" b="b"/>
              <a:pathLst>
                <a:path w="2432050" h="605154">
                  <a:moveTo>
                    <a:pt x="587375" y="42926"/>
                  </a:moveTo>
                  <a:lnTo>
                    <a:pt x="558711" y="28575"/>
                  </a:lnTo>
                  <a:lnTo>
                    <a:pt x="501650" y="0"/>
                  </a:lnTo>
                  <a:lnTo>
                    <a:pt x="501650" y="28575"/>
                  </a:lnTo>
                  <a:lnTo>
                    <a:pt x="0" y="28575"/>
                  </a:lnTo>
                  <a:lnTo>
                    <a:pt x="0" y="57150"/>
                  </a:lnTo>
                  <a:lnTo>
                    <a:pt x="501650" y="57150"/>
                  </a:lnTo>
                  <a:lnTo>
                    <a:pt x="501650" y="85725"/>
                  </a:lnTo>
                  <a:lnTo>
                    <a:pt x="558876" y="57150"/>
                  </a:lnTo>
                  <a:lnTo>
                    <a:pt x="587375" y="42926"/>
                  </a:lnTo>
                  <a:close/>
                </a:path>
                <a:path w="2432050" h="605154">
                  <a:moveTo>
                    <a:pt x="2432050" y="561975"/>
                  </a:moveTo>
                  <a:lnTo>
                    <a:pt x="2403551" y="547751"/>
                  </a:lnTo>
                  <a:lnTo>
                    <a:pt x="2346325" y="519176"/>
                  </a:lnTo>
                  <a:lnTo>
                    <a:pt x="2346325" y="547751"/>
                  </a:lnTo>
                  <a:lnTo>
                    <a:pt x="1928876" y="547751"/>
                  </a:lnTo>
                  <a:lnTo>
                    <a:pt x="1928876" y="576326"/>
                  </a:lnTo>
                  <a:lnTo>
                    <a:pt x="2346325" y="576326"/>
                  </a:lnTo>
                  <a:lnTo>
                    <a:pt x="2346325" y="604901"/>
                  </a:lnTo>
                  <a:lnTo>
                    <a:pt x="2403386" y="576326"/>
                  </a:lnTo>
                  <a:lnTo>
                    <a:pt x="2432050" y="5619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28">
              <a:extLst>
                <a:ext uri="{FF2B5EF4-FFF2-40B4-BE49-F238E27FC236}">
                  <a16:creationId xmlns:a16="http://schemas.microsoft.com/office/drawing/2014/main" id="{17855BC2-5AE0-4A17-315D-21E666C760F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0150" y="4662423"/>
              <a:ext cx="96900" cy="98425"/>
            </a:xfrm>
            <a:prstGeom prst="rect">
              <a:avLst/>
            </a:prstGeom>
          </p:spPr>
        </p:pic>
        <p:sp>
          <p:nvSpPr>
            <p:cNvPr id="34" name="object 29">
              <a:extLst>
                <a:ext uri="{FF2B5EF4-FFF2-40B4-BE49-F238E27FC236}">
                  <a16:creationId xmlns:a16="http://schemas.microsoft.com/office/drawing/2014/main" id="{76ECEFAC-E71E-A928-8514-1FA7D70976D8}"/>
                </a:ext>
              </a:extLst>
            </p:cNvPr>
            <p:cNvSpPr/>
            <p:nvPr/>
          </p:nvSpPr>
          <p:spPr>
            <a:xfrm>
              <a:off x="2982849" y="5022849"/>
              <a:ext cx="414655" cy="76200"/>
            </a:xfrm>
            <a:custGeom>
              <a:avLst/>
              <a:gdLst/>
              <a:ahLst/>
              <a:cxnLst/>
              <a:rect l="l" t="t" r="r" b="b"/>
              <a:pathLst>
                <a:path w="414654" h="76200">
                  <a:moveTo>
                    <a:pt x="338200" y="0"/>
                  </a:moveTo>
                  <a:lnTo>
                    <a:pt x="338200" y="76200"/>
                  </a:lnTo>
                  <a:lnTo>
                    <a:pt x="401700" y="44450"/>
                  </a:lnTo>
                  <a:lnTo>
                    <a:pt x="350900" y="44450"/>
                  </a:lnTo>
                  <a:lnTo>
                    <a:pt x="350900" y="31750"/>
                  </a:lnTo>
                  <a:lnTo>
                    <a:pt x="401700" y="31750"/>
                  </a:lnTo>
                  <a:lnTo>
                    <a:pt x="338200" y="0"/>
                  </a:lnTo>
                  <a:close/>
                </a:path>
                <a:path w="414654" h="76200">
                  <a:moveTo>
                    <a:pt x="3382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38200" y="44450"/>
                  </a:lnTo>
                  <a:lnTo>
                    <a:pt x="338200" y="31750"/>
                  </a:lnTo>
                  <a:close/>
                </a:path>
                <a:path w="414654" h="76200">
                  <a:moveTo>
                    <a:pt x="401700" y="31750"/>
                  </a:moveTo>
                  <a:lnTo>
                    <a:pt x="350900" y="31750"/>
                  </a:lnTo>
                  <a:lnTo>
                    <a:pt x="350900" y="44450"/>
                  </a:lnTo>
                  <a:lnTo>
                    <a:pt x="401700" y="44450"/>
                  </a:lnTo>
                  <a:lnTo>
                    <a:pt x="414400" y="38100"/>
                  </a:lnTo>
                  <a:lnTo>
                    <a:pt x="401700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0">
              <a:extLst>
                <a:ext uri="{FF2B5EF4-FFF2-40B4-BE49-F238E27FC236}">
                  <a16:creationId xmlns:a16="http://schemas.microsoft.com/office/drawing/2014/main" id="{97EF608F-668A-3A28-CC00-6976FBCA16CF}"/>
                </a:ext>
              </a:extLst>
            </p:cNvPr>
            <p:cNvSpPr/>
            <p:nvPr/>
          </p:nvSpPr>
          <p:spPr>
            <a:xfrm>
              <a:off x="2041525" y="6318250"/>
              <a:ext cx="2333625" cy="76200"/>
            </a:xfrm>
            <a:custGeom>
              <a:avLst/>
              <a:gdLst/>
              <a:ahLst/>
              <a:cxnLst/>
              <a:rect l="l" t="t" r="r" b="b"/>
              <a:pathLst>
                <a:path w="2333625" h="76200">
                  <a:moveTo>
                    <a:pt x="2257425" y="0"/>
                  </a:moveTo>
                  <a:lnTo>
                    <a:pt x="2257425" y="76200"/>
                  </a:lnTo>
                  <a:lnTo>
                    <a:pt x="2320925" y="44450"/>
                  </a:lnTo>
                  <a:lnTo>
                    <a:pt x="2270125" y="44450"/>
                  </a:lnTo>
                  <a:lnTo>
                    <a:pt x="2270125" y="31750"/>
                  </a:lnTo>
                  <a:lnTo>
                    <a:pt x="2320925" y="31750"/>
                  </a:lnTo>
                  <a:lnTo>
                    <a:pt x="2257425" y="0"/>
                  </a:lnTo>
                  <a:close/>
                </a:path>
                <a:path w="2333625" h="76200">
                  <a:moveTo>
                    <a:pt x="225742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257425" y="44450"/>
                  </a:lnTo>
                  <a:lnTo>
                    <a:pt x="2257425" y="31750"/>
                  </a:lnTo>
                  <a:close/>
                </a:path>
                <a:path w="2333625" h="76200">
                  <a:moveTo>
                    <a:pt x="2320925" y="31750"/>
                  </a:moveTo>
                  <a:lnTo>
                    <a:pt x="2270125" y="31750"/>
                  </a:lnTo>
                  <a:lnTo>
                    <a:pt x="2270125" y="44450"/>
                  </a:lnTo>
                  <a:lnTo>
                    <a:pt x="2320925" y="44450"/>
                  </a:lnTo>
                  <a:lnTo>
                    <a:pt x="2333625" y="38100"/>
                  </a:lnTo>
                  <a:lnTo>
                    <a:pt x="2320925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1">
            <a:extLst>
              <a:ext uri="{FF2B5EF4-FFF2-40B4-BE49-F238E27FC236}">
                <a16:creationId xmlns:a16="http://schemas.microsoft.com/office/drawing/2014/main" id="{68144114-4135-D7B4-3271-62EA0CB2AB1F}"/>
              </a:ext>
            </a:extLst>
          </p:cNvPr>
          <p:cNvSpPr txBox="1"/>
          <p:nvPr/>
        </p:nvSpPr>
        <p:spPr>
          <a:xfrm>
            <a:off x="8302752" y="3180483"/>
            <a:ext cx="7562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MemToReg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42635552-06BC-BEB0-086D-89688D689E9E}"/>
              </a:ext>
            </a:extLst>
          </p:cNvPr>
          <p:cNvSpPr/>
          <p:nvPr/>
        </p:nvSpPr>
        <p:spPr>
          <a:xfrm>
            <a:off x="344487" y="2898417"/>
            <a:ext cx="85725" cy="346075"/>
          </a:xfrm>
          <a:custGeom>
            <a:avLst/>
            <a:gdLst/>
            <a:ahLst/>
            <a:cxnLst/>
            <a:rect l="l" t="t" r="r" b="b"/>
            <a:pathLst>
              <a:path w="85725" h="346075">
                <a:moveTo>
                  <a:pt x="28575" y="260350"/>
                </a:moveTo>
                <a:lnTo>
                  <a:pt x="0" y="260350"/>
                </a:lnTo>
                <a:lnTo>
                  <a:pt x="42862" y="346075"/>
                </a:lnTo>
                <a:lnTo>
                  <a:pt x="78612" y="274574"/>
                </a:lnTo>
                <a:lnTo>
                  <a:pt x="28575" y="274574"/>
                </a:lnTo>
                <a:lnTo>
                  <a:pt x="28575" y="260350"/>
                </a:lnTo>
                <a:close/>
              </a:path>
              <a:path w="85725" h="346075">
                <a:moveTo>
                  <a:pt x="57150" y="0"/>
                </a:moveTo>
                <a:lnTo>
                  <a:pt x="28575" y="0"/>
                </a:lnTo>
                <a:lnTo>
                  <a:pt x="28575" y="274574"/>
                </a:lnTo>
                <a:lnTo>
                  <a:pt x="57150" y="274574"/>
                </a:lnTo>
                <a:lnTo>
                  <a:pt x="57150" y="0"/>
                </a:lnTo>
                <a:close/>
              </a:path>
              <a:path w="85725" h="346075">
                <a:moveTo>
                  <a:pt x="85725" y="260350"/>
                </a:moveTo>
                <a:lnTo>
                  <a:pt x="57150" y="260350"/>
                </a:lnTo>
                <a:lnTo>
                  <a:pt x="57150" y="274574"/>
                </a:lnTo>
                <a:lnTo>
                  <a:pt x="78612" y="274574"/>
                </a:lnTo>
                <a:lnTo>
                  <a:pt x="85725" y="260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3">
            <a:extLst>
              <a:ext uri="{FF2B5EF4-FFF2-40B4-BE49-F238E27FC236}">
                <a16:creationId xmlns:a16="http://schemas.microsoft.com/office/drawing/2014/main" id="{FB703B01-EB29-4491-6D11-C9B80B790FC9}"/>
              </a:ext>
            </a:extLst>
          </p:cNvPr>
          <p:cNvSpPr txBox="1"/>
          <p:nvPr/>
        </p:nvSpPr>
        <p:spPr>
          <a:xfrm>
            <a:off x="1681607" y="3278908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21]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9" name="object 34">
            <a:extLst>
              <a:ext uri="{FF2B5EF4-FFF2-40B4-BE49-F238E27FC236}">
                <a16:creationId xmlns:a16="http://schemas.microsoft.com/office/drawing/2014/main" id="{937AB41E-E216-DD7B-4E22-86BC4CC4E8F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43050" y="3454042"/>
            <a:ext cx="95250" cy="98425"/>
          </a:xfrm>
          <a:prstGeom prst="rect">
            <a:avLst/>
          </a:prstGeom>
        </p:spPr>
      </p:pic>
      <p:pic>
        <p:nvPicPr>
          <p:cNvPr id="40" name="object 35">
            <a:extLst>
              <a:ext uri="{FF2B5EF4-FFF2-40B4-BE49-F238E27FC236}">
                <a16:creationId xmlns:a16="http://schemas.microsoft.com/office/drawing/2014/main" id="{0118D2E4-9A95-B1F1-26F3-BF7784D53EDB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39875" y="3882667"/>
            <a:ext cx="96900" cy="98425"/>
          </a:xfrm>
          <a:prstGeom prst="rect">
            <a:avLst/>
          </a:prstGeom>
        </p:spPr>
      </p:pic>
      <p:graphicFrame>
        <p:nvGraphicFramePr>
          <p:cNvPr id="41" name="object 36">
            <a:extLst>
              <a:ext uri="{FF2B5EF4-FFF2-40B4-BE49-F238E27FC236}">
                <a16:creationId xmlns:a16="http://schemas.microsoft.com/office/drawing/2014/main" id="{797F84F1-35ED-F931-FA61-90BFC5BE1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930839"/>
              </p:ext>
            </p:extLst>
          </p:nvPr>
        </p:nvGraphicFramePr>
        <p:xfrm>
          <a:off x="76200" y="3238142"/>
          <a:ext cx="1965960" cy="2502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101600">
                        <a:lnSpc>
                          <a:spcPts val="1275"/>
                        </a:lnSpc>
                        <a:spcBef>
                          <a:spcPts val="375"/>
                        </a:spcBef>
                        <a:tabLst>
                          <a:tab pos="600075" algn="l"/>
                        </a:tabLst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Instruction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gridSpan="2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">
                <a:tc rowSpan="2">
                  <a:txBody>
                    <a:bodyPr/>
                    <a:lstStyle/>
                    <a:p>
                      <a:pPr marL="101600">
                        <a:lnSpc>
                          <a:spcPts val="1265"/>
                        </a:lnSpc>
                        <a:tabLst>
                          <a:tab pos="887094" algn="l"/>
                        </a:tabLst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address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[31-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0]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100" spc="-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[20</a:t>
                      </a:r>
                      <a:r>
                        <a:rPr sz="1100" spc="-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">
                <a:tc rowSpan="2">
                  <a:txBody>
                    <a:bodyPr/>
                    <a:lstStyle/>
                    <a:p>
                      <a:pPr marL="320040">
                        <a:lnSpc>
                          <a:spcPts val="1240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Instruction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935">
                <a:tc rowSpan="2">
                  <a:txBody>
                    <a:bodyPr/>
                    <a:lstStyle/>
                    <a:p>
                      <a:pPr marL="409575">
                        <a:lnSpc>
                          <a:spcPts val="1265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memory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096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object 37">
            <a:extLst>
              <a:ext uri="{FF2B5EF4-FFF2-40B4-BE49-F238E27FC236}">
                <a16:creationId xmlns:a16="http://schemas.microsoft.com/office/drawing/2014/main" id="{34FE5EF3-4DF4-8A0B-7924-C52BF29D8835}"/>
              </a:ext>
            </a:extLst>
          </p:cNvPr>
          <p:cNvSpPr txBox="1"/>
          <p:nvPr/>
        </p:nvSpPr>
        <p:spPr>
          <a:xfrm>
            <a:off x="2070226" y="3710836"/>
            <a:ext cx="2197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FF0000"/>
                </a:solidFill>
                <a:latin typeface="Arial"/>
                <a:cs typeface="Arial"/>
              </a:rPr>
              <a:t>16]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38">
            <a:extLst>
              <a:ext uri="{FF2B5EF4-FFF2-40B4-BE49-F238E27FC236}">
                <a16:creationId xmlns:a16="http://schemas.microsoft.com/office/drawing/2014/main" id="{75237D18-B46E-F3D0-564A-ADD2B86D01C3}"/>
              </a:ext>
            </a:extLst>
          </p:cNvPr>
          <p:cNvSpPr/>
          <p:nvPr/>
        </p:nvSpPr>
        <p:spPr>
          <a:xfrm>
            <a:off x="1590675" y="4847867"/>
            <a:ext cx="676275" cy="76200"/>
          </a:xfrm>
          <a:custGeom>
            <a:avLst/>
            <a:gdLst/>
            <a:ahLst/>
            <a:cxnLst/>
            <a:rect l="l" t="t" r="r" b="b"/>
            <a:pathLst>
              <a:path w="676275" h="76200">
                <a:moveTo>
                  <a:pt x="600075" y="0"/>
                </a:moveTo>
                <a:lnTo>
                  <a:pt x="600075" y="76200"/>
                </a:lnTo>
                <a:lnTo>
                  <a:pt x="663575" y="44450"/>
                </a:lnTo>
                <a:lnTo>
                  <a:pt x="612775" y="44450"/>
                </a:lnTo>
                <a:lnTo>
                  <a:pt x="612775" y="31750"/>
                </a:lnTo>
                <a:lnTo>
                  <a:pt x="663575" y="31750"/>
                </a:lnTo>
                <a:lnTo>
                  <a:pt x="600075" y="0"/>
                </a:lnTo>
                <a:close/>
              </a:path>
              <a:path w="676275" h="76200">
                <a:moveTo>
                  <a:pt x="6000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00075" y="44450"/>
                </a:lnTo>
                <a:lnTo>
                  <a:pt x="600075" y="31750"/>
                </a:lnTo>
                <a:close/>
              </a:path>
              <a:path w="676275" h="76200">
                <a:moveTo>
                  <a:pt x="663575" y="31750"/>
                </a:moveTo>
                <a:lnTo>
                  <a:pt x="612775" y="31750"/>
                </a:lnTo>
                <a:lnTo>
                  <a:pt x="612775" y="44450"/>
                </a:lnTo>
                <a:lnTo>
                  <a:pt x="663575" y="44450"/>
                </a:lnTo>
                <a:lnTo>
                  <a:pt x="676275" y="38100"/>
                </a:lnTo>
                <a:lnTo>
                  <a:pt x="663575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9">
            <a:extLst>
              <a:ext uri="{FF2B5EF4-FFF2-40B4-BE49-F238E27FC236}">
                <a16:creationId xmlns:a16="http://schemas.microsoft.com/office/drawing/2014/main" id="{3D35DB5A-F00C-B71B-21BA-340FFA894F1F}"/>
              </a:ext>
            </a:extLst>
          </p:cNvPr>
          <p:cNvSpPr txBox="1"/>
          <p:nvPr/>
        </p:nvSpPr>
        <p:spPr>
          <a:xfrm>
            <a:off x="1656333" y="4660288"/>
            <a:ext cx="610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1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[15</a:t>
            </a:r>
            <a:r>
              <a:rPr sz="11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1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Arial"/>
                <a:cs typeface="Arial"/>
              </a:rPr>
              <a:t>11]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5" name="object 40">
            <a:extLst>
              <a:ext uri="{FF2B5EF4-FFF2-40B4-BE49-F238E27FC236}">
                <a16:creationId xmlns:a16="http://schemas.microsoft.com/office/drawing/2014/main" id="{DDF8DDDC-B294-B168-BE2F-9939B1E69019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43050" y="4838342"/>
            <a:ext cx="96900" cy="98425"/>
          </a:xfrm>
          <a:prstGeom prst="rect">
            <a:avLst/>
          </a:prstGeom>
        </p:spPr>
      </p:pic>
      <p:sp>
        <p:nvSpPr>
          <p:cNvPr id="46" name="object 41">
            <a:extLst>
              <a:ext uri="{FF2B5EF4-FFF2-40B4-BE49-F238E27FC236}">
                <a16:creationId xmlns:a16="http://schemas.microsoft.com/office/drawing/2014/main" id="{1B9F35B6-B07E-CA19-1928-E1227CA14AD5}"/>
              </a:ext>
            </a:extLst>
          </p:cNvPr>
          <p:cNvSpPr txBox="1"/>
          <p:nvPr/>
        </p:nvSpPr>
        <p:spPr>
          <a:xfrm>
            <a:off x="2331720" y="4019674"/>
            <a:ext cx="142240" cy="98171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400"/>
              </a:spcBef>
            </a:pP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32384" marR="20955" indent="-5080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solidFill>
                  <a:srgbClr val="FF0000"/>
                </a:solidFill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375"/>
              </a:spcBef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2">
            <a:extLst>
              <a:ext uri="{FF2B5EF4-FFF2-40B4-BE49-F238E27FC236}">
                <a16:creationId xmlns:a16="http://schemas.microsoft.com/office/drawing/2014/main" id="{3DF9725F-5955-35EF-EDDA-8CA0D5C4C998}"/>
              </a:ext>
            </a:extLst>
          </p:cNvPr>
          <p:cNvSpPr/>
          <p:nvPr/>
        </p:nvSpPr>
        <p:spPr>
          <a:xfrm>
            <a:off x="2273300" y="4022367"/>
            <a:ext cx="252729" cy="1212850"/>
          </a:xfrm>
          <a:custGeom>
            <a:avLst/>
            <a:gdLst/>
            <a:ahLst/>
            <a:cxnLst/>
            <a:rect l="l" t="t" r="r" b="b"/>
            <a:pathLst>
              <a:path w="252730" h="1212850">
                <a:moveTo>
                  <a:pt x="0" y="126237"/>
                </a:moveTo>
                <a:lnTo>
                  <a:pt x="9919" y="77098"/>
                </a:lnTo>
                <a:lnTo>
                  <a:pt x="36972" y="36972"/>
                </a:lnTo>
                <a:lnTo>
                  <a:pt x="77098" y="9919"/>
                </a:lnTo>
                <a:lnTo>
                  <a:pt x="126237" y="0"/>
                </a:lnTo>
                <a:lnTo>
                  <a:pt x="175377" y="9919"/>
                </a:lnTo>
                <a:lnTo>
                  <a:pt x="215503" y="36972"/>
                </a:lnTo>
                <a:lnTo>
                  <a:pt x="242556" y="77098"/>
                </a:lnTo>
                <a:lnTo>
                  <a:pt x="252475" y="126237"/>
                </a:lnTo>
                <a:lnTo>
                  <a:pt x="252475" y="908812"/>
                </a:lnTo>
                <a:lnTo>
                  <a:pt x="242556" y="957951"/>
                </a:lnTo>
                <a:lnTo>
                  <a:pt x="215503" y="998077"/>
                </a:lnTo>
                <a:lnTo>
                  <a:pt x="175377" y="1025130"/>
                </a:lnTo>
                <a:lnTo>
                  <a:pt x="126237" y="1035050"/>
                </a:lnTo>
                <a:lnTo>
                  <a:pt x="77098" y="1025130"/>
                </a:lnTo>
                <a:lnTo>
                  <a:pt x="36972" y="998077"/>
                </a:lnTo>
                <a:lnTo>
                  <a:pt x="9919" y="957951"/>
                </a:lnTo>
                <a:lnTo>
                  <a:pt x="0" y="908812"/>
                </a:lnTo>
                <a:lnTo>
                  <a:pt x="0" y="126237"/>
                </a:lnTo>
                <a:close/>
              </a:path>
              <a:path w="252730" h="1212850">
                <a:moveTo>
                  <a:pt x="123825" y="1039749"/>
                </a:moveTo>
                <a:lnTo>
                  <a:pt x="123825" y="121285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3">
            <a:extLst>
              <a:ext uri="{FF2B5EF4-FFF2-40B4-BE49-F238E27FC236}">
                <a16:creationId xmlns:a16="http://schemas.microsoft.com/office/drawing/2014/main" id="{B1AD64F4-5131-E4D3-7F0E-8A8E017E7B64}"/>
              </a:ext>
            </a:extLst>
          </p:cNvPr>
          <p:cNvSpPr txBox="1"/>
          <p:nvPr/>
        </p:nvSpPr>
        <p:spPr>
          <a:xfrm>
            <a:off x="1680082" y="5174866"/>
            <a:ext cx="945515" cy="54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2120">
              <a:lnSpc>
                <a:spcPct val="154300"/>
              </a:lnSpc>
              <a:spcBef>
                <a:spcPts val="100"/>
              </a:spcBef>
            </a:pP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RegDst 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4">
            <a:extLst>
              <a:ext uri="{FF2B5EF4-FFF2-40B4-BE49-F238E27FC236}">
                <a16:creationId xmlns:a16="http://schemas.microsoft.com/office/drawing/2014/main" id="{A554B61B-2BD9-5A09-1BAD-6BBBDD1AFDF4}"/>
              </a:ext>
            </a:extLst>
          </p:cNvPr>
          <p:cNvSpPr txBox="1"/>
          <p:nvPr/>
        </p:nvSpPr>
        <p:spPr>
          <a:xfrm>
            <a:off x="3034538" y="3364583"/>
            <a:ext cx="609600" cy="167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7145" marR="5080">
              <a:lnSpc>
                <a:spcPct val="100000"/>
              </a:lnSpc>
              <a:spcBef>
                <a:spcPts val="910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7145" marR="114935">
              <a:lnSpc>
                <a:spcPct val="100000"/>
              </a:lnSpc>
              <a:spcBef>
                <a:spcPts val="760"/>
              </a:spcBef>
            </a:pPr>
            <a:r>
              <a:rPr sz="1100" spc="-10" dirty="0">
                <a:latin typeface="Arial"/>
                <a:cs typeface="Arial"/>
              </a:rPr>
              <a:t>Write register</a:t>
            </a:r>
            <a:endParaRPr sz="1100">
              <a:latin typeface="Arial"/>
              <a:cs typeface="Arial"/>
            </a:endParaRPr>
          </a:p>
          <a:p>
            <a:pPr marL="17145" marR="254635">
              <a:lnSpc>
                <a:spcPct val="100000"/>
              </a:lnSpc>
              <a:spcBef>
                <a:spcPts val="760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45">
            <a:extLst>
              <a:ext uri="{FF2B5EF4-FFF2-40B4-BE49-F238E27FC236}">
                <a16:creationId xmlns:a16="http://schemas.microsoft.com/office/drawing/2014/main" id="{F5A82367-9EDC-B774-6CF0-2ACB0B1A4C3C}"/>
              </a:ext>
            </a:extLst>
          </p:cNvPr>
          <p:cNvSpPr txBox="1"/>
          <p:nvPr/>
        </p:nvSpPr>
        <p:spPr>
          <a:xfrm>
            <a:off x="3972686" y="3383811"/>
            <a:ext cx="39878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5143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46">
            <a:extLst>
              <a:ext uri="{FF2B5EF4-FFF2-40B4-BE49-F238E27FC236}">
                <a16:creationId xmlns:a16="http://schemas.microsoft.com/office/drawing/2014/main" id="{057B4462-F5CA-517B-8459-9CFBB008ED15}"/>
              </a:ext>
            </a:extLst>
          </p:cNvPr>
          <p:cNvSpPr txBox="1"/>
          <p:nvPr/>
        </p:nvSpPr>
        <p:spPr>
          <a:xfrm>
            <a:off x="3704463" y="3969534"/>
            <a:ext cx="651510" cy="79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825" marR="6350" indent="51435" algn="r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45"/>
              </a:spcBef>
            </a:pPr>
            <a:r>
              <a:rPr sz="1100" b="1" spc="-10" dirty="0">
                <a:latin typeface="Arial"/>
                <a:cs typeface="Arial"/>
              </a:rPr>
              <a:t>Registers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2" name="object 47">
            <a:extLst>
              <a:ext uri="{FF2B5EF4-FFF2-40B4-BE49-F238E27FC236}">
                <a16:creationId xmlns:a16="http://schemas.microsoft.com/office/drawing/2014/main" id="{F2D8EABF-A141-BE35-26E1-574EA3154DB4}"/>
              </a:ext>
            </a:extLst>
          </p:cNvPr>
          <p:cNvGrpSpPr/>
          <p:nvPr/>
        </p:nvGrpSpPr>
        <p:grpSpPr>
          <a:xfrm>
            <a:off x="2943225" y="3165117"/>
            <a:ext cx="1503680" cy="1917700"/>
            <a:chOff x="3394075" y="3771900"/>
            <a:chExt cx="1503680" cy="1917700"/>
          </a:xfrm>
        </p:grpSpPr>
        <p:sp>
          <p:nvSpPr>
            <p:cNvPr id="53" name="object 48">
              <a:extLst>
                <a:ext uri="{FF2B5EF4-FFF2-40B4-BE49-F238E27FC236}">
                  <a16:creationId xmlns:a16="http://schemas.microsoft.com/office/drawing/2014/main" id="{9EC37693-35CD-4D1B-8CC8-367BFE4BEDFB}"/>
                </a:ext>
              </a:extLst>
            </p:cNvPr>
            <p:cNvSpPr/>
            <p:nvPr/>
          </p:nvSpPr>
          <p:spPr>
            <a:xfrm>
              <a:off x="3400425" y="3956050"/>
              <a:ext cx="1490980" cy="1727200"/>
            </a:xfrm>
            <a:custGeom>
              <a:avLst/>
              <a:gdLst/>
              <a:ahLst/>
              <a:cxnLst/>
              <a:rect l="l" t="t" r="r" b="b"/>
              <a:pathLst>
                <a:path w="1490979" h="1727200">
                  <a:moveTo>
                    <a:pt x="0" y="1727200"/>
                  </a:moveTo>
                  <a:lnTo>
                    <a:pt x="1490726" y="1727200"/>
                  </a:lnTo>
                  <a:lnTo>
                    <a:pt x="1490726" y="0"/>
                  </a:lnTo>
                  <a:lnTo>
                    <a:pt x="0" y="0"/>
                  </a:lnTo>
                  <a:lnTo>
                    <a:pt x="0" y="172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49">
              <a:extLst>
                <a:ext uri="{FF2B5EF4-FFF2-40B4-BE49-F238E27FC236}">
                  <a16:creationId xmlns:a16="http://schemas.microsoft.com/office/drawing/2014/main" id="{7DF83E33-5A8C-417C-2EB4-F1DEF920C942}"/>
                </a:ext>
              </a:extLst>
            </p:cNvPr>
            <p:cNvSpPr/>
            <p:nvPr/>
          </p:nvSpPr>
          <p:spPr>
            <a:xfrm>
              <a:off x="4137025" y="3778250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0">
            <a:extLst>
              <a:ext uri="{FF2B5EF4-FFF2-40B4-BE49-F238E27FC236}">
                <a16:creationId xmlns:a16="http://schemas.microsoft.com/office/drawing/2014/main" id="{4D2269A5-310A-57E9-583E-DAF94A38782B}"/>
              </a:ext>
            </a:extLst>
          </p:cNvPr>
          <p:cNvSpPr txBox="1"/>
          <p:nvPr/>
        </p:nvSpPr>
        <p:spPr>
          <a:xfrm>
            <a:off x="217105" y="942594"/>
            <a:ext cx="8653780" cy="2246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annoyance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sz="2000" i="1" spc="-1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31210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$rt,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address($rs)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5080" indent="-342265">
              <a:lnSpc>
                <a:spcPct val="100000"/>
              </a:lnSpc>
              <a:spcBef>
                <a:spcPts val="12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mux,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RegDst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spc="-2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81679">
              <a:lnSpc>
                <a:spcPct val="100000"/>
              </a:lnSpc>
              <a:spcBef>
                <a:spcPts val="1585"/>
              </a:spcBef>
            </a:pPr>
            <a:r>
              <a:rPr sz="1100" spc="-1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bject 51">
            <a:extLst>
              <a:ext uri="{FF2B5EF4-FFF2-40B4-BE49-F238E27FC236}">
                <a16:creationId xmlns:a16="http://schemas.microsoft.com/office/drawing/2014/main" id="{8488212A-6618-8F1E-0ADB-F3B36B27212A}"/>
              </a:ext>
            </a:extLst>
          </p:cNvPr>
          <p:cNvSpPr txBox="1"/>
          <p:nvPr/>
        </p:nvSpPr>
        <p:spPr>
          <a:xfrm>
            <a:off x="3933444" y="5525539"/>
            <a:ext cx="476884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Arial"/>
                <a:cs typeface="Arial"/>
              </a:rPr>
              <a:t>Sign </a:t>
            </a:r>
            <a:r>
              <a:rPr sz="1100" b="1" spc="-10" dirty="0">
                <a:latin typeface="Arial"/>
                <a:cs typeface="Arial"/>
              </a:rPr>
              <a:t>extend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7" name="object 52">
            <a:extLst>
              <a:ext uri="{FF2B5EF4-FFF2-40B4-BE49-F238E27FC236}">
                <a16:creationId xmlns:a16="http://schemas.microsoft.com/office/drawing/2014/main" id="{7F4D8437-093C-0691-6614-216BE224D40F}"/>
              </a:ext>
            </a:extLst>
          </p:cNvPr>
          <p:cNvGrpSpPr/>
          <p:nvPr/>
        </p:nvGrpSpPr>
        <p:grpSpPr>
          <a:xfrm>
            <a:off x="3916426" y="3546117"/>
            <a:ext cx="1614805" cy="2641600"/>
            <a:chOff x="4367276" y="4152900"/>
            <a:chExt cx="1614805" cy="2641600"/>
          </a:xfrm>
        </p:grpSpPr>
        <p:sp>
          <p:nvSpPr>
            <p:cNvPr id="58" name="object 53">
              <a:extLst>
                <a:ext uri="{FF2B5EF4-FFF2-40B4-BE49-F238E27FC236}">
                  <a16:creationId xmlns:a16="http://schemas.microsoft.com/office/drawing/2014/main" id="{CBBF665E-51F7-EA02-C32F-5D381A2CD94D}"/>
                </a:ext>
              </a:extLst>
            </p:cNvPr>
            <p:cNvSpPr/>
            <p:nvPr/>
          </p:nvSpPr>
          <p:spPr>
            <a:xfrm>
              <a:off x="4373626" y="5924550"/>
              <a:ext cx="501650" cy="863600"/>
            </a:xfrm>
            <a:custGeom>
              <a:avLst/>
              <a:gdLst/>
              <a:ahLst/>
              <a:cxnLst/>
              <a:rect l="l" t="t" r="r" b="b"/>
              <a:pathLst>
                <a:path w="501650" h="863600">
                  <a:moveTo>
                    <a:pt x="0" y="431800"/>
                  </a:moveTo>
                  <a:lnTo>
                    <a:pt x="2289" y="373201"/>
                  </a:lnTo>
                  <a:lnTo>
                    <a:pt x="8957" y="317000"/>
                  </a:lnTo>
                  <a:lnTo>
                    <a:pt x="19706" y="263711"/>
                  </a:lnTo>
                  <a:lnTo>
                    <a:pt x="34238" y="213849"/>
                  </a:lnTo>
                  <a:lnTo>
                    <a:pt x="52253" y="167927"/>
                  </a:lnTo>
                  <a:lnTo>
                    <a:pt x="73453" y="126460"/>
                  </a:lnTo>
                  <a:lnTo>
                    <a:pt x="97540" y="89962"/>
                  </a:lnTo>
                  <a:lnTo>
                    <a:pt x="124215" y="58946"/>
                  </a:lnTo>
                  <a:lnTo>
                    <a:pt x="153179" y="33928"/>
                  </a:lnTo>
                  <a:lnTo>
                    <a:pt x="216783" y="3941"/>
                  </a:lnTo>
                  <a:lnTo>
                    <a:pt x="250825" y="0"/>
                  </a:lnTo>
                  <a:lnTo>
                    <a:pt x="284840" y="3941"/>
                  </a:lnTo>
                  <a:lnTo>
                    <a:pt x="317470" y="15422"/>
                  </a:lnTo>
                  <a:lnTo>
                    <a:pt x="377378" y="58946"/>
                  </a:lnTo>
                  <a:lnTo>
                    <a:pt x="404055" y="89962"/>
                  </a:lnTo>
                  <a:lnTo>
                    <a:pt x="428148" y="126460"/>
                  </a:lnTo>
                  <a:lnTo>
                    <a:pt x="449358" y="167927"/>
                  </a:lnTo>
                  <a:lnTo>
                    <a:pt x="467383" y="213849"/>
                  </a:lnTo>
                  <a:lnTo>
                    <a:pt x="481925" y="263711"/>
                  </a:lnTo>
                  <a:lnTo>
                    <a:pt x="492683" y="317000"/>
                  </a:lnTo>
                  <a:lnTo>
                    <a:pt x="499358" y="373201"/>
                  </a:lnTo>
                  <a:lnTo>
                    <a:pt x="501650" y="431800"/>
                  </a:lnTo>
                  <a:lnTo>
                    <a:pt x="499358" y="490393"/>
                  </a:lnTo>
                  <a:lnTo>
                    <a:pt x="492683" y="546590"/>
                  </a:lnTo>
                  <a:lnTo>
                    <a:pt x="481925" y="599877"/>
                  </a:lnTo>
                  <a:lnTo>
                    <a:pt x="467383" y="649739"/>
                  </a:lnTo>
                  <a:lnTo>
                    <a:pt x="449358" y="695661"/>
                  </a:lnTo>
                  <a:lnTo>
                    <a:pt x="428148" y="737130"/>
                  </a:lnTo>
                  <a:lnTo>
                    <a:pt x="404055" y="773630"/>
                  </a:lnTo>
                  <a:lnTo>
                    <a:pt x="377378" y="804647"/>
                  </a:lnTo>
                  <a:lnTo>
                    <a:pt x="348416" y="829667"/>
                  </a:lnTo>
                  <a:lnTo>
                    <a:pt x="284840" y="859658"/>
                  </a:lnTo>
                  <a:lnTo>
                    <a:pt x="250825" y="863600"/>
                  </a:lnTo>
                  <a:lnTo>
                    <a:pt x="216783" y="859658"/>
                  </a:lnTo>
                  <a:lnTo>
                    <a:pt x="184135" y="848175"/>
                  </a:lnTo>
                  <a:lnTo>
                    <a:pt x="124215" y="804647"/>
                  </a:lnTo>
                  <a:lnTo>
                    <a:pt x="97540" y="773630"/>
                  </a:lnTo>
                  <a:lnTo>
                    <a:pt x="73453" y="737130"/>
                  </a:lnTo>
                  <a:lnTo>
                    <a:pt x="52253" y="695661"/>
                  </a:lnTo>
                  <a:lnTo>
                    <a:pt x="34238" y="649739"/>
                  </a:lnTo>
                  <a:lnTo>
                    <a:pt x="19706" y="599877"/>
                  </a:lnTo>
                  <a:lnTo>
                    <a:pt x="8957" y="546590"/>
                  </a:lnTo>
                  <a:lnTo>
                    <a:pt x="2289" y="490393"/>
                  </a:lnTo>
                  <a:lnTo>
                    <a:pt x="0" y="431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4">
              <a:extLst>
                <a:ext uri="{FF2B5EF4-FFF2-40B4-BE49-F238E27FC236}">
                  <a16:creationId xmlns:a16="http://schemas.microsoft.com/office/drawing/2014/main" id="{4D6F54C1-03E2-6B52-3D40-EB601B8B36D6}"/>
                </a:ext>
              </a:extLst>
            </p:cNvPr>
            <p:cNvSpPr/>
            <p:nvPr/>
          </p:nvSpPr>
          <p:spPr>
            <a:xfrm>
              <a:off x="4891024" y="4152899"/>
              <a:ext cx="1090930" cy="1295400"/>
            </a:xfrm>
            <a:custGeom>
              <a:avLst/>
              <a:gdLst/>
              <a:ahLst/>
              <a:cxnLst/>
              <a:rect l="l" t="t" r="r" b="b"/>
              <a:pathLst>
                <a:path w="1090929" h="1295400">
                  <a:moveTo>
                    <a:pt x="587375" y="1252474"/>
                  </a:moveTo>
                  <a:lnTo>
                    <a:pt x="558876" y="1238250"/>
                  </a:lnTo>
                  <a:lnTo>
                    <a:pt x="501650" y="1209675"/>
                  </a:lnTo>
                  <a:lnTo>
                    <a:pt x="501650" y="1238250"/>
                  </a:lnTo>
                  <a:lnTo>
                    <a:pt x="320675" y="1238250"/>
                  </a:lnTo>
                  <a:lnTo>
                    <a:pt x="320675" y="1266825"/>
                  </a:lnTo>
                  <a:lnTo>
                    <a:pt x="501650" y="1266825"/>
                  </a:lnTo>
                  <a:lnTo>
                    <a:pt x="501650" y="1295400"/>
                  </a:lnTo>
                  <a:lnTo>
                    <a:pt x="558711" y="1266825"/>
                  </a:lnTo>
                  <a:lnTo>
                    <a:pt x="587375" y="1252474"/>
                  </a:lnTo>
                  <a:close/>
                </a:path>
                <a:path w="1090929" h="1295400">
                  <a:moveTo>
                    <a:pt x="1090676" y="42799"/>
                  </a:moveTo>
                  <a:lnTo>
                    <a:pt x="1062177" y="28575"/>
                  </a:lnTo>
                  <a:lnTo>
                    <a:pt x="1004951" y="0"/>
                  </a:lnTo>
                  <a:lnTo>
                    <a:pt x="1004951" y="28575"/>
                  </a:lnTo>
                  <a:lnTo>
                    <a:pt x="0" y="28575"/>
                  </a:lnTo>
                  <a:lnTo>
                    <a:pt x="0" y="57150"/>
                  </a:lnTo>
                  <a:lnTo>
                    <a:pt x="1004951" y="57150"/>
                  </a:lnTo>
                  <a:lnTo>
                    <a:pt x="1004951" y="85725"/>
                  </a:lnTo>
                  <a:lnTo>
                    <a:pt x="1062012" y="57150"/>
                  </a:lnTo>
                  <a:lnTo>
                    <a:pt x="1090676" y="42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>
              <a:extLst>
                <a:ext uri="{FF2B5EF4-FFF2-40B4-BE49-F238E27FC236}">
                  <a16:creationId xmlns:a16="http://schemas.microsoft.com/office/drawing/2014/main" id="{300CDB56-63F8-4E52-B145-3BD14931EE80}"/>
                </a:ext>
              </a:extLst>
            </p:cNvPr>
            <p:cNvSpPr/>
            <p:nvPr/>
          </p:nvSpPr>
          <p:spPr>
            <a:xfrm>
              <a:off x="4881626" y="5405374"/>
              <a:ext cx="358775" cy="951230"/>
            </a:xfrm>
            <a:custGeom>
              <a:avLst/>
              <a:gdLst/>
              <a:ahLst/>
              <a:cxnLst/>
              <a:rect l="l" t="t" r="r" b="b"/>
              <a:pathLst>
                <a:path w="358775" h="951229">
                  <a:moveTo>
                    <a:pt x="344424" y="0"/>
                  </a:moveTo>
                  <a:lnTo>
                    <a:pt x="344424" y="950976"/>
                  </a:lnTo>
                </a:path>
                <a:path w="358775" h="951229">
                  <a:moveTo>
                    <a:pt x="358775" y="950976"/>
                  </a:moveTo>
                  <a:lnTo>
                    <a:pt x="0" y="95097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56">
            <a:extLst>
              <a:ext uri="{FF2B5EF4-FFF2-40B4-BE49-F238E27FC236}">
                <a16:creationId xmlns:a16="http://schemas.microsoft.com/office/drawing/2014/main" id="{72E247E1-10F0-B628-6273-AA10C4527C0B}"/>
              </a:ext>
            </a:extLst>
          </p:cNvPr>
          <p:cNvSpPr txBox="1"/>
          <p:nvPr/>
        </p:nvSpPr>
        <p:spPr>
          <a:xfrm>
            <a:off x="5117338" y="3982362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62" name="object 57">
            <a:extLst>
              <a:ext uri="{FF2B5EF4-FFF2-40B4-BE49-F238E27FC236}">
                <a16:creationId xmlns:a16="http://schemas.microsoft.com/office/drawing/2014/main" id="{3F75668B-F6C8-5405-4BE3-500332E2DA36}"/>
              </a:ext>
            </a:extLst>
          </p:cNvPr>
          <p:cNvSpPr txBox="1"/>
          <p:nvPr/>
        </p:nvSpPr>
        <p:spPr>
          <a:xfrm>
            <a:off x="5097526" y="4200294"/>
            <a:ext cx="142240" cy="71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32384" marR="20955" indent="-5080">
              <a:lnSpc>
                <a:spcPts val="1190"/>
              </a:lnSpc>
              <a:spcBef>
                <a:spcPts val="85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37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3" name="object 58">
            <a:extLst>
              <a:ext uri="{FF2B5EF4-FFF2-40B4-BE49-F238E27FC236}">
                <a16:creationId xmlns:a16="http://schemas.microsoft.com/office/drawing/2014/main" id="{E00E0C31-B00D-5272-E35F-19444CE3E73E}"/>
              </a:ext>
            </a:extLst>
          </p:cNvPr>
          <p:cNvGrpSpPr/>
          <p:nvPr/>
        </p:nvGrpSpPr>
        <p:grpSpPr>
          <a:xfrm>
            <a:off x="5034026" y="3928640"/>
            <a:ext cx="263525" cy="1222375"/>
            <a:chOff x="5484876" y="4535423"/>
            <a:chExt cx="263525" cy="1222375"/>
          </a:xfrm>
        </p:grpSpPr>
        <p:sp>
          <p:nvSpPr>
            <p:cNvPr id="64" name="object 59">
              <a:extLst>
                <a:ext uri="{FF2B5EF4-FFF2-40B4-BE49-F238E27FC236}">
                  <a16:creationId xmlns:a16="http://schemas.microsoft.com/office/drawing/2014/main" id="{C8B107B2-28F6-EEA8-F0EB-B9B7560E13C9}"/>
                </a:ext>
              </a:extLst>
            </p:cNvPr>
            <p:cNvSpPr/>
            <p:nvPr/>
          </p:nvSpPr>
          <p:spPr>
            <a:xfrm>
              <a:off x="5491226" y="4541773"/>
              <a:ext cx="250825" cy="1036955"/>
            </a:xfrm>
            <a:custGeom>
              <a:avLst/>
              <a:gdLst/>
              <a:ahLst/>
              <a:cxnLst/>
              <a:rect l="l" t="t" r="r" b="b"/>
              <a:pathLst>
                <a:path w="250825" h="1036954">
                  <a:moveTo>
                    <a:pt x="0" y="125475"/>
                  </a:moveTo>
                  <a:lnTo>
                    <a:pt x="9852" y="76670"/>
                  </a:lnTo>
                  <a:lnTo>
                    <a:pt x="36718" y="36782"/>
                  </a:lnTo>
                  <a:lnTo>
                    <a:pt x="76563" y="9872"/>
                  </a:lnTo>
                  <a:lnTo>
                    <a:pt x="125349" y="0"/>
                  </a:lnTo>
                  <a:lnTo>
                    <a:pt x="174154" y="9872"/>
                  </a:lnTo>
                  <a:lnTo>
                    <a:pt x="214042" y="36782"/>
                  </a:lnTo>
                  <a:lnTo>
                    <a:pt x="240952" y="76670"/>
                  </a:lnTo>
                  <a:lnTo>
                    <a:pt x="250825" y="125475"/>
                  </a:lnTo>
                  <a:lnTo>
                    <a:pt x="250825" y="911351"/>
                  </a:lnTo>
                  <a:lnTo>
                    <a:pt x="240952" y="960137"/>
                  </a:lnTo>
                  <a:lnTo>
                    <a:pt x="214042" y="999982"/>
                  </a:lnTo>
                  <a:lnTo>
                    <a:pt x="174154" y="1026848"/>
                  </a:lnTo>
                  <a:lnTo>
                    <a:pt x="125349" y="1036701"/>
                  </a:lnTo>
                  <a:lnTo>
                    <a:pt x="76563" y="1026846"/>
                  </a:lnTo>
                  <a:lnTo>
                    <a:pt x="36718" y="999966"/>
                  </a:lnTo>
                  <a:lnTo>
                    <a:pt x="9852" y="960084"/>
                  </a:lnTo>
                  <a:lnTo>
                    <a:pt x="0" y="911225"/>
                  </a:lnTo>
                  <a:lnTo>
                    <a:pt x="0" y="1254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0">
              <a:extLst>
                <a:ext uri="{FF2B5EF4-FFF2-40B4-BE49-F238E27FC236}">
                  <a16:creationId xmlns:a16="http://schemas.microsoft.com/office/drawing/2014/main" id="{20ED44D3-491E-1517-4C69-B5B7FC40B6CE}"/>
                </a:ext>
              </a:extLst>
            </p:cNvPr>
            <p:cNvSpPr/>
            <p:nvPr/>
          </p:nvSpPr>
          <p:spPr>
            <a:xfrm>
              <a:off x="5621401" y="5578474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1">
            <a:extLst>
              <a:ext uri="{FF2B5EF4-FFF2-40B4-BE49-F238E27FC236}">
                <a16:creationId xmlns:a16="http://schemas.microsoft.com/office/drawing/2014/main" id="{005DEF17-E3CA-1FF1-4F64-8E0639F091CE}"/>
              </a:ext>
            </a:extLst>
          </p:cNvPr>
          <p:cNvSpPr txBox="1"/>
          <p:nvPr/>
        </p:nvSpPr>
        <p:spPr>
          <a:xfrm>
            <a:off x="4949444" y="5179590"/>
            <a:ext cx="5073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ALUSrc</a:t>
            </a:r>
            <a:endParaRPr sz="1100">
              <a:latin typeface="Arial"/>
              <a:cs typeface="Arial"/>
            </a:endParaRPr>
          </a:p>
        </p:txBody>
      </p:sp>
      <p:sp>
        <p:nvSpPr>
          <p:cNvPr id="67" name="object 62">
            <a:extLst>
              <a:ext uri="{FF2B5EF4-FFF2-40B4-BE49-F238E27FC236}">
                <a16:creationId xmlns:a16="http://schemas.microsoft.com/office/drawing/2014/main" id="{1F99E6B4-860C-56E5-C8B4-6BBA4EDDE518}"/>
              </a:ext>
            </a:extLst>
          </p:cNvPr>
          <p:cNvSpPr/>
          <p:nvPr/>
        </p:nvSpPr>
        <p:spPr>
          <a:xfrm>
            <a:off x="5530850" y="3330217"/>
            <a:ext cx="836930" cy="1381125"/>
          </a:xfrm>
          <a:custGeom>
            <a:avLst/>
            <a:gdLst/>
            <a:ahLst/>
            <a:cxnLst/>
            <a:rect l="l" t="t" r="r" b="b"/>
            <a:pathLst>
              <a:path w="836929" h="1381125">
                <a:moveTo>
                  <a:pt x="0" y="0"/>
                </a:moveTo>
                <a:lnTo>
                  <a:pt x="0" y="517525"/>
                </a:lnTo>
              </a:path>
              <a:path w="836929" h="1381125">
                <a:moveTo>
                  <a:pt x="0" y="863600"/>
                </a:moveTo>
                <a:lnTo>
                  <a:pt x="0" y="1381125"/>
                </a:lnTo>
              </a:path>
              <a:path w="836929" h="1381125">
                <a:moveTo>
                  <a:pt x="0" y="517525"/>
                </a:moveTo>
                <a:lnTo>
                  <a:pt x="250825" y="690499"/>
                </a:lnTo>
              </a:path>
              <a:path w="836929" h="1381125">
                <a:moveTo>
                  <a:pt x="0" y="863600"/>
                </a:moveTo>
                <a:lnTo>
                  <a:pt x="250825" y="690499"/>
                </a:lnTo>
              </a:path>
              <a:path w="836929" h="1381125">
                <a:moveTo>
                  <a:pt x="0" y="0"/>
                </a:moveTo>
                <a:lnTo>
                  <a:pt x="836676" y="431800"/>
                </a:lnTo>
              </a:path>
              <a:path w="836929" h="1381125">
                <a:moveTo>
                  <a:pt x="836676" y="431800"/>
                </a:moveTo>
                <a:lnTo>
                  <a:pt x="836676" y="949325"/>
                </a:lnTo>
              </a:path>
              <a:path w="836929" h="1381125">
                <a:moveTo>
                  <a:pt x="0" y="1381125"/>
                </a:moveTo>
                <a:lnTo>
                  <a:pt x="836676" y="9493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3">
            <a:extLst>
              <a:ext uri="{FF2B5EF4-FFF2-40B4-BE49-F238E27FC236}">
                <a16:creationId xmlns:a16="http://schemas.microsoft.com/office/drawing/2014/main" id="{3AC60216-0332-D678-43EA-0EF442840FBA}"/>
              </a:ext>
            </a:extLst>
          </p:cNvPr>
          <p:cNvSpPr txBox="1"/>
          <p:nvPr/>
        </p:nvSpPr>
        <p:spPr>
          <a:xfrm>
            <a:off x="5867146" y="3705603"/>
            <a:ext cx="4210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0">
              <a:lnSpc>
                <a:spcPct val="1545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Zero </a:t>
            </a:r>
            <a:r>
              <a:rPr sz="1100" spc="-10" dirty="0">
                <a:latin typeface="Arial"/>
                <a:cs typeface="Arial"/>
              </a:rPr>
              <a:t>Result</a:t>
            </a:r>
            <a:endParaRPr sz="1100">
              <a:latin typeface="Arial"/>
              <a:cs typeface="Arial"/>
            </a:endParaRPr>
          </a:p>
        </p:txBody>
      </p:sp>
      <p:sp>
        <p:nvSpPr>
          <p:cNvPr id="69" name="object 64">
            <a:extLst>
              <a:ext uri="{FF2B5EF4-FFF2-40B4-BE49-F238E27FC236}">
                <a16:creationId xmlns:a16="http://schemas.microsoft.com/office/drawing/2014/main" id="{1516B187-E604-8E2B-B7F2-B6D741292206}"/>
              </a:ext>
            </a:extLst>
          </p:cNvPr>
          <p:cNvSpPr txBox="1"/>
          <p:nvPr/>
        </p:nvSpPr>
        <p:spPr>
          <a:xfrm>
            <a:off x="5620892" y="3623587"/>
            <a:ext cx="3086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</p:txBody>
      </p:sp>
      <p:sp>
        <p:nvSpPr>
          <p:cNvPr id="70" name="object 65">
            <a:extLst>
              <a:ext uri="{FF2B5EF4-FFF2-40B4-BE49-F238E27FC236}">
                <a16:creationId xmlns:a16="http://schemas.microsoft.com/office/drawing/2014/main" id="{13AC64DF-69B3-91D2-9865-858CAB3E666A}"/>
              </a:ext>
            </a:extLst>
          </p:cNvPr>
          <p:cNvSpPr/>
          <p:nvPr/>
        </p:nvSpPr>
        <p:spPr>
          <a:xfrm>
            <a:off x="6032500" y="4452515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3100"/>
                </a:lnTo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6">
            <a:extLst>
              <a:ext uri="{FF2B5EF4-FFF2-40B4-BE49-F238E27FC236}">
                <a16:creationId xmlns:a16="http://schemas.microsoft.com/office/drawing/2014/main" id="{A69DA3A3-E369-62D7-30FA-66F3B598D9D9}"/>
              </a:ext>
            </a:extLst>
          </p:cNvPr>
          <p:cNvSpPr txBox="1"/>
          <p:nvPr/>
        </p:nvSpPr>
        <p:spPr>
          <a:xfrm>
            <a:off x="5787644" y="4660288"/>
            <a:ext cx="484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ALUOp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2" name="object 67">
            <a:extLst>
              <a:ext uri="{FF2B5EF4-FFF2-40B4-BE49-F238E27FC236}">
                <a16:creationId xmlns:a16="http://schemas.microsoft.com/office/drawing/2014/main" id="{5125880F-E6C3-448B-84FA-81EDB5AC7FA3}"/>
              </a:ext>
            </a:extLst>
          </p:cNvPr>
          <p:cNvGrpSpPr/>
          <p:nvPr/>
        </p:nvGrpSpPr>
        <p:grpSpPr>
          <a:xfrm>
            <a:off x="1982851" y="3885842"/>
            <a:ext cx="4602480" cy="1603375"/>
            <a:chOff x="2433701" y="4492625"/>
            <a:chExt cx="4602480" cy="1603375"/>
          </a:xfrm>
        </p:grpSpPr>
        <p:pic>
          <p:nvPicPr>
            <p:cNvPr id="73" name="object 68">
              <a:extLst>
                <a:ext uri="{FF2B5EF4-FFF2-40B4-BE49-F238E27FC236}">
                  <a16:creationId xmlns:a16="http://schemas.microsoft.com/office/drawing/2014/main" id="{5EA1C60C-7C88-9B0E-51F3-C9E76D6BF81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38748" y="5018023"/>
              <a:ext cx="242950" cy="85725"/>
            </a:xfrm>
            <a:prstGeom prst="rect">
              <a:avLst/>
            </a:prstGeom>
          </p:spPr>
        </p:pic>
        <p:pic>
          <p:nvPicPr>
            <p:cNvPr id="74" name="object 69">
              <a:extLst>
                <a:ext uri="{FF2B5EF4-FFF2-40B4-BE49-F238E27FC236}">
                  <a16:creationId xmlns:a16="http://schemas.microsoft.com/office/drawing/2014/main" id="{7EBCBB4B-8967-7E89-E822-E2A6E022254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79675" y="4756150"/>
              <a:ext cx="245999" cy="76200"/>
            </a:xfrm>
            <a:prstGeom prst="rect">
              <a:avLst/>
            </a:prstGeom>
          </p:spPr>
        </p:pic>
        <p:pic>
          <p:nvPicPr>
            <p:cNvPr id="75" name="object 70">
              <a:extLst>
                <a:ext uri="{FF2B5EF4-FFF2-40B4-BE49-F238E27FC236}">
                  <a16:creationId xmlns:a16="http://schemas.microsoft.com/office/drawing/2014/main" id="{A7D0FCA6-8E32-7E05-0697-B9C2009DBC9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24726" y="4751324"/>
              <a:ext cx="211074" cy="100075"/>
            </a:xfrm>
            <a:prstGeom prst="rect">
              <a:avLst/>
            </a:prstGeom>
          </p:spPr>
        </p:pic>
        <p:sp>
          <p:nvSpPr>
            <p:cNvPr id="76" name="object 71">
              <a:extLst>
                <a:ext uri="{FF2B5EF4-FFF2-40B4-BE49-F238E27FC236}">
                  <a16:creationId xmlns:a16="http://schemas.microsoft.com/office/drawing/2014/main" id="{31FC632F-B142-EE21-3C56-E33AF95C7AF0}"/>
                </a:ext>
              </a:extLst>
            </p:cNvPr>
            <p:cNvSpPr/>
            <p:nvPr/>
          </p:nvSpPr>
          <p:spPr>
            <a:xfrm>
              <a:off x="6986651" y="48006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0" y="1295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2">
              <a:extLst>
                <a:ext uri="{FF2B5EF4-FFF2-40B4-BE49-F238E27FC236}">
                  <a16:creationId xmlns:a16="http://schemas.microsoft.com/office/drawing/2014/main" id="{2B4D32B6-A268-CB01-7474-193D604480EB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33701" y="4492625"/>
              <a:ext cx="96774" cy="98425"/>
            </a:xfrm>
            <a:prstGeom prst="rect">
              <a:avLst/>
            </a:prstGeom>
          </p:spPr>
        </p:pic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40FC69-A91E-2587-FBDE-58F9FED16CCB}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1590675" y="3934990"/>
            <a:ext cx="392176" cy="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282" y="231394"/>
            <a:ext cx="3867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Branches</a:t>
            </a:r>
            <a:endParaRPr spc="-14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grpSp>
        <p:nvGrpSpPr>
          <p:cNvPr id="9" name="object 2">
            <a:extLst>
              <a:ext uri="{FF2B5EF4-FFF2-40B4-BE49-F238E27FC236}">
                <a16:creationId xmlns:a16="http://schemas.microsoft.com/office/drawing/2014/main" id="{43D9B736-621A-F926-2B9C-91FB8817B725}"/>
              </a:ext>
            </a:extLst>
          </p:cNvPr>
          <p:cNvGrpSpPr/>
          <p:nvPr/>
        </p:nvGrpSpPr>
        <p:grpSpPr>
          <a:xfrm>
            <a:off x="2629144" y="1785113"/>
            <a:ext cx="4345305" cy="1633855"/>
            <a:chOff x="2819400" y="2133600"/>
            <a:chExt cx="4345305" cy="1633855"/>
          </a:xfrm>
        </p:grpSpPr>
        <p:pic>
          <p:nvPicPr>
            <p:cNvPr id="12" name="object 3">
              <a:extLst>
                <a:ext uri="{FF2B5EF4-FFF2-40B4-BE49-F238E27FC236}">
                  <a16:creationId xmlns:a16="http://schemas.microsoft.com/office/drawing/2014/main" id="{71AC27C6-A566-6BB4-71EF-2484B99B690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4076" y="2208276"/>
              <a:ext cx="4270248" cy="1559052"/>
            </a:xfrm>
            <a:prstGeom prst="rect">
              <a:avLst/>
            </a:prstGeom>
          </p:spPr>
        </p:pic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0B3381A6-A868-6CEF-8E9E-0979A47E027E}"/>
                </a:ext>
              </a:extLst>
            </p:cNvPr>
            <p:cNvSpPr/>
            <p:nvPr/>
          </p:nvSpPr>
          <p:spPr>
            <a:xfrm>
              <a:off x="2819400" y="2133600"/>
              <a:ext cx="4267200" cy="1555750"/>
            </a:xfrm>
            <a:custGeom>
              <a:avLst/>
              <a:gdLst/>
              <a:ahLst/>
              <a:cxnLst/>
              <a:rect l="l" t="t" r="r" b="b"/>
              <a:pathLst>
                <a:path w="4267200" h="1555750">
                  <a:moveTo>
                    <a:pt x="4267200" y="0"/>
                  </a:moveTo>
                  <a:lnTo>
                    <a:pt x="0" y="0"/>
                  </a:lnTo>
                  <a:lnTo>
                    <a:pt x="0" y="1555750"/>
                  </a:lnTo>
                  <a:lnTo>
                    <a:pt x="4267200" y="1555750"/>
                  </a:lnTo>
                  <a:lnTo>
                    <a:pt x="42672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5">
            <a:extLst>
              <a:ext uri="{FF2B5EF4-FFF2-40B4-BE49-F238E27FC236}">
                <a16:creationId xmlns:a16="http://schemas.microsoft.com/office/drawing/2014/main" id="{6B81F5FB-A634-BCEA-10E1-3B798DA3A9ED}"/>
              </a:ext>
            </a:extLst>
          </p:cNvPr>
          <p:cNvSpPr txBox="1"/>
          <p:nvPr/>
        </p:nvSpPr>
        <p:spPr>
          <a:xfrm>
            <a:off x="229361" y="1014221"/>
            <a:ext cx="87064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instructions,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  <a:r>
              <a:rPr sz="2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sz="2000"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desired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52154CE1-83A0-9DD0-7D60-872A34754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498262"/>
              </p:ext>
            </p:extLst>
          </p:nvPr>
        </p:nvGraphicFramePr>
        <p:xfrm>
          <a:off x="3156955" y="1912327"/>
          <a:ext cx="3241039" cy="1324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7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9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R="133350" algn="r">
                        <a:lnSpc>
                          <a:spcPts val="1780"/>
                        </a:lnSpc>
                      </a:pPr>
                      <a:r>
                        <a:rPr sz="1800" spc="-25" dirty="0">
                          <a:solidFill>
                            <a:srgbClr val="3333FF"/>
                          </a:solidFill>
                          <a:latin typeface="Lucida Console"/>
                          <a:cs typeface="Lucida Console"/>
                        </a:rPr>
                        <a:t>beq</a:t>
                      </a:r>
                      <a:endParaRPr sz="18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780"/>
                        </a:lnSpc>
                      </a:pPr>
                      <a:r>
                        <a:rPr sz="1800" dirty="0">
                          <a:solidFill>
                            <a:srgbClr val="FF00FF"/>
                          </a:solidFill>
                          <a:latin typeface="Lucida Console"/>
                          <a:cs typeface="Lucida Console"/>
                        </a:rPr>
                        <a:t>$at</a:t>
                      </a:r>
                      <a:r>
                        <a:rPr sz="1800" dirty="0">
                          <a:latin typeface="Lucida Console"/>
                          <a:cs typeface="Lucida Console"/>
                        </a:rPr>
                        <a:t>,</a:t>
                      </a:r>
                      <a:r>
                        <a:rPr sz="1800" spc="-1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800" dirty="0">
                          <a:solidFill>
                            <a:srgbClr val="00CC00"/>
                          </a:solidFill>
                          <a:latin typeface="Lucida Console"/>
                          <a:cs typeface="Lucida Console"/>
                        </a:rPr>
                        <a:t>$0</a:t>
                      </a:r>
                      <a:r>
                        <a:rPr sz="1800" dirty="0">
                          <a:latin typeface="Lucida Console"/>
                          <a:cs typeface="Lucida Console"/>
                        </a:rPr>
                        <a:t>,</a:t>
                      </a:r>
                      <a:r>
                        <a:rPr sz="1800" spc="1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800" spc="-50" dirty="0">
                          <a:solidFill>
                            <a:srgbClr val="FF0000"/>
                          </a:solidFill>
                          <a:latin typeface="Lucida Console"/>
                          <a:cs typeface="Lucida Console"/>
                        </a:rPr>
                        <a:t>L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133350" algn="r">
                        <a:lnSpc>
                          <a:spcPts val="1960"/>
                        </a:lnSpc>
                      </a:pPr>
                      <a:r>
                        <a:rPr sz="1800" spc="-25" dirty="0">
                          <a:latin typeface="Lucida Console"/>
                          <a:cs typeface="Lucida Console"/>
                        </a:rPr>
                        <a:t>add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970" marR="3175">
                        <a:lnSpc>
                          <a:spcPts val="1960"/>
                        </a:lnSpc>
                      </a:pPr>
                      <a:r>
                        <a:rPr sz="1800" dirty="0">
                          <a:latin typeface="Lucida Console"/>
                          <a:cs typeface="Lucida Console"/>
                        </a:rPr>
                        <a:t>$v1,</a:t>
                      </a:r>
                      <a:r>
                        <a:rPr sz="1800" spc="-1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800" spc="-20" dirty="0">
                          <a:latin typeface="Lucida Console"/>
                          <a:cs typeface="Lucida Console"/>
                        </a:rPr>
                        <a:t>$v0,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960"/>
                        </a:lnSpc>
                      </a:pPr>
                      <a:r>
                        <a:rPr sz="1800" spc="-25" dirty="0">
                          <a:latin typeface="Lucida Console"/>
                          <a:cs typeface="Lucida Console"/>
                        </a:rPr>
                        <a:t>$0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133350" algn="r">
                        <a:lnSpc>
                          <a:spcPts val="1960"/>
                        </a:lnSpc>
                      </a:pPr>
                      <a:r>
                        <a:rPr sz="1800" spc="-25" dirty="0">
                          <a:latin typeface="Lucida Console"/>
                          <a:cs typeface="Lucida Console"/>
                        </a:rPr>
                        <a:t>add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970" marR="3175">
                        <a:lnSpc>
                          <a:spcPts val="1960"/>
                        </a:lnSpc>
                      </a:pPr>
                      <a:r>
                        <a:rPr sz="1800" dirty="0">
                          <a:latin typeface="Lucida Console"/>
                          <a:cs typeface="Lucida Console"/>
                        </a:rPr>
                        <a:t>$v1,</a:t>
                      </a:r>
                      <a:r>
                        <a:rPr sz="1800" spc="-1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800" spc="-20" dirty="0">
                          <a:latin typeface="Lucida Console"/>
                          <a:cs typeface="Lucida Console"/>
                        </a:rPr>
                        <a:t>$v1,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960"/>
                        </a:lnSpc>
                      </a:pPr>
                      <a:r>
                        <a:rPr sz="1800" spc="-25" dirty="0">
                          <a:latin typeface="Lucida Console"/>
                          <a:cs typeface="Lucida Console"/>
                        </a:rPr>
                        <a:t>$v1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714375">
                        <a:lnSpc>
                          <a:spcPts val="1960"/>
                        </a:lnSpc>
                      </a:pPr>
                      <a:r>
                        <a:rPr sz="1800" dirty="0">
                          <a:latin typeface="Lucida Console"/>
                          <a:cs typeface="Lucida Console"/>
                        </a:rPr>
                        <a:t>j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970" marR="3175">
                        <a:lnSpc>
                          <a:spcPts val="1960"/>
                        </a:lnSpc>
                      </a:pPr>
                      <a:r>
                        <a:rPr sz="1800" spc="-10" dirty="0">
                          <a:latin typeface="Lucida Console"/>
                          <a:cs typeface="Lucida Console"/>
                        </a:rPr>
                        <a:t>Somewhere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R="133350" algn="r">
                        <a:lnSpc>
                          <a:spcPts val="1880"/>
                        </a:lnSpc>
                        <a:tabLst>
                          <a:tab pos="682625" algn="l"/>
                        </a:tabLst>
                      </a:pPr>
                      <a:r>
                        <a:rPr sz="1800" spc="-25" dirty="0">
                          <a:latin typeface="Lucida Console"/>
                          <a:cs typeface="Lucida Console"/>
                        </a:rPr>
                        <a:t>L:</a:t>
                      </a:r>
                      <a:r>
                        <a:rPr sz="1800" dirty="0">
                          <a:latin typeface="Lucida Console"/>
                          <a:cs typeface="Lucida Console"/>
                        </a:rPr>
                        <a:t>	</a:t>
                      </a:r>
                      <a:r>
                        <a:rPr sz="1800" spc="-25" dirty="0">
                          <a:latin typeface="Lucida Console"/>
                          <a:cs typeface="Lucida Console"/>
                        </a:rPr>
                        <a:t>add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970" marR="3175">
                        <a:lnSpc>
                          <a:spcPts val="1880"/>
                        </a:lnSpc>
                      </a:pPr>
                      <a:r>
                        <a:rPr sz="1800" dirty="0">
                          <a:latin typeface="Lucida Console"/>
                          <a:cs typeface="Lucida Console"/>
                        </a:rPr>
                        <a:t>$v1,</a:t>
                      </a:r>
                      <a:r>
                        <a:rPr sz="1800" spc="-1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800" spc="-20" dirty="0">
                          <a:latin typeface="Lucida Console"/>
                          <a:cs typeface="Lucida Console"/>
                        </a:rPr>
                        <a:t>$v0,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80"/>
                        </a:lnSpc>
                      </a:pPr>
                      <a:r>
                        <a:rPr sz="1800" spc="-25" dirty="0">
                          <a:latin typeface="Lucida Console"/>
                          <a:cs typeface="Lucida Console"/>
                        </a:rPr>
                        <a:t>$v0</a:t>
                      </a:r>
                      <a:endParaRPr sz="18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object 7">
            <a:extLst>
              <a:ext uri="{FF2B5EF4-FFF2-40B4-BE49-F238E27FC236}">
                <a16:creationId xmlns:a16="http://schemas.microsoft.com/office/drawing/2014/main" id="{8B5C47C5-9F2A-2A8A-89DB-9841ADF3BDFC}"/>
              </a:ext>
            </a:extLst>
          </p:cNvPr>
          <p:cNvSpPr txBox="1"/>
          <p:nvPr/>
        </p:nvSpPr>
        <p:spPr>
          <a:xfrm>
            <a:off x="229361" y="3843399"/>
            <a:ext cx="88392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0011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83C35614-4ACF-CD81-C3FB-B36F0571D22A}"/>
              </a:ext>
            </a:extLst>
          </p:cNvPr>
          <p:cNvSpPr txBox="1"/>
          <p:nvPr/>
        </p:nvSpPr>
        <p:spPr>
          <a:xfrm>
            <a:off x="229361" y="5977254"/>
            <a:ext cx="86715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10">
            <a:extLst>
              <a:ext uri="{FF2B5EF4-FFF2-40B4-BE49-F238E27FC236}">
                <a16:creationId xmlns:a16="http://schemas.microsoft.com/office/drawing/2014/main" id="{E621520D-17D9-37F2-C77E-ADF44F349604}"/>
              </a:ext>
            </a:extLst>
          </p:cNvPr>
          <p:cNvGraphicFramePr>
            <a:graphicFrameLocks noGrp="1"/>
          </p:cNvGraphicFramePr>
          <p:nvPr/>
        </p:nvGraphicFramePr>
        <p:xfrm>
          <a:off x="1590675" y="5095875"/>
          <a:ext cx="6781800" cy="745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000100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solidFill>
                            <a:srgbClr val="FF00FF"/>
                          </a:solidFill>
                          <a:latin typeface="Trebuchet MS"/>
                          <a:cs typeface="Trebuchet MS"/>
                        </a:rPr>
                        <a:t>00001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solidFill>
                            <a:srgbClr val="00CC00"/>
                          </a:solidFill>
                          <a:latin typeface="Trebuchet MS"/>
                          <a:cs typeface="Trebuchet MS"/>
                        </a:rPr>
                        <a:t>00000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0000</a:t>
                      </a:r>
                      <a:r>
                        <a:rPr sz="2000" spc="-4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0000</a:t>
                      </a:r>
                      <a:r>
                        <a:rPr sz="2000" spc="-2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0000</a:t>
                      </a:r>
                      <a:r>
                        <a:rPr sz="2000" spc="-2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0011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1905" algn="ctr">
                        <a:lnSpc>
                          <a:spcPts val="2345"/>
                        </a:lnSpc>
                        <a:spcBef>
                          <a:spcPts val="310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op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45"/>
                        </a:lnSpc>
                        <a:spcBef>
                          <a:spcPts val="310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rs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45"/>
                        </a:lnSpc>
                        <a:spcBef>
                          <a:spcPts val="310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rt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5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latin typeface="Trebuchet MS"/>
                          <a:cs typeface="Trebuchet MS"/>
                        </a:rPr>
                        <a:t>address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127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The steps in executing a </a:t>
            </a:r>
            <a:r>
              <a:rPr lang="en-US" sz="3600" dirty="0" err="1"/>
              <a:t>beq</a:t>
            </a:r>
            <a:endParaRPr spc="-14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82BD6582-623D-1A7A-8927-7428BEF1F480}"/>
              </a:ext>
            </a:extLst>
          </p:cNvPr>
          <p:cNvSpPr txBox="1"/>
          <p:nvPr/>
        </p:nvSpPr>
        <p:spPr>
          <a:xfrm>
            <a:off x="227840" y="986019"/>
            <a:ext cx="8686800" cy="24644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13384" algn="l"/>
                <a:tab pos="4140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instruction,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sz="2000" spc="-3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$at,</a:t>
            </a:r>
            <a:r>
              <a:rPr sz="2000" spc="-3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$0,</a:t>
            </a:r>
            <a:r>
              <a:rPr sz="2000" spc="-1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 indent="-40132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13384" algn="l"/>
                <a:tab pos="4140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$at</a:t>
            </a:r>
            <a:r>
              <a:rPr sz="2000" spc="-2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$0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 indent="-40132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13384" algn="l"/>
                <a:tab pos="4140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subtracting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 marR="5080" indent="-40132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13384" algn="l"/>
                <a:tab pos="4140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operands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sz="2000" spc="-1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000" spc="-2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000" spc="-1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000" spc="-2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(offset</a:t>
            </a:r>
            <a:r>
              <a:rPr sz="2000" spc="-4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spc="-2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 marR="434975" indent="-40132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13384" algn="l"/>
                <a:tab pos="4140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taken,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incremented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sz="2000" spc="-1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000" spc="-2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000" spc="-1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sequentially.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Branching hardware</a:t>
            </a:r>
            <a:endParaRPr spc="-14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232" name="object 3">
            <a:extLst>
              <a:ext uri="{FF2B5EF4-FFF2-40B4-BE49-F238E27FC236}">
                <a16:creationId xmlns:a16="http://schemas.microsoft.com/office/drawing/2014/main" id="{7C8F5A75-53F5-7FCE-4AD4-3A8C62F79FF3}"/>
              </a:ext>
            </a:extLst>
          </p:cNvPr>
          <p:cNvSpPr txBox="1"/>
          <p:nvPr/>
        </p:nvSpPr>
        <p:spPr>
          <a:xfrm>
            <a:off x="4102226" y="943198"/>
            <a:ext cx="37147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540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CC00"/>
                </a:solidFill>
                <a:latin typeface="Trebuchet MS"/>
                <a:cs typeface="Trebuchet MS"/>
              </a:rPr>
              <a:t>We</a:t>
            </a:r>
            <a:r>
              <a:rPr sz="1600" spc="-60" dirty="0">
                <a:solidFill>
                  <a:srgbClr val="00CC0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CC00"/>
                </a:solidFill>
                <a:latin typeface="Trebuchet MS"/>
                <a:cs typeface="Trebuchet MS"/>
              </a:rPr>
              <a:t>need</a:t>
            </a:r>
            <a:r>
              <a:rPr sz="1600" spc="-55" dirty="0">
                <a:solidFill>
                  <a:srgbClr val="00CC0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CC00"/>
                </a:solidFill>
                <a:latin typeface="Trebuchet MS"/>
                <a:cs typeface="Trebuchet MS"/>
              </a:rPr>
              <a:t>a</a:t>
            </a:r>
            <a:r>
              <a:rPr sz="1600" spc="-45" dirty="0">
                <a:solidFill>
                  <a:srgbClr val="00CC0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CC00"/>
                </a:solidFill>
                <a:latin typeface="Trebuchet MS"/>
                <a:cs typeface="Trebuchet MS"/>
              </a:rPr>
              <a:t>second</a:t>
            </a:r>
            <a:r>
              <a:rPr sz="1600" spc="-45" dirty="0">
                <a:solidFill>
                  <a:srgbClr val="00CC00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00CC00"/>
                </a:solidFill>
                <a:latin typeface="Trebuchet MS"/>
                <a:cs typeface="Trebuchet MS"/>
              </a:rPr>
              <a:t>adder,</a:t>
            </a:r>
            <a:r>
              <a:rPr sz="1600" spc="-55" dirty="0">
                <a:solidFill>
                  <a:srgbClr val="00CC0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CC00"/>
                </a:solidFill>
                <a:latin typeface="Trebuchet MS"/>
                <a:cs typeface="Trebuchet MS"/>
              </a:rPr>
              <a:t>since</a:t>
            </a:r>
            <a:r>
              <a:rPr sz="1600" spc="-40" dirty="0">
                <a:solidFill>
                  <a:srgbClr val="00CC0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CC00"/>
                </a:solidFill>
                <a:latin typeface="Trebuchet MS"/>
                <a:cs typeface="Trebuchet MS"/>
              </a:rPr>
              <a:t>the</a:t>
            </a:r>
            <a:r>
              <a:rPr sz="1600" spc="-120" dirty="0">
                <a:solidFill>
                  <a:srgbClr val="00CC00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00CC00"/>
                </a:solidFill>
                <a:latin typeface="Trebuchet MS"/>
                <a:cs typeface="Trebuchet MS"/>
              </a:rPr>
              <a:t>ALU </a:t>
            </a:r>
            <a:r>
              <a:rPr sz="1600" dirty="0">
                <a:solidFill>
                  <a:srgbClr val="00CC00"/>
                </a:solidFill>
                <a:latin typeface="Trebuchet MS"/>
                <a:cs typeface="Trebuchet MS"/>
              </a:rPr>
              <a:t>is</a:t>
            </a:r>
            <a:r>
              <a:rPr sz="1600" spc="-55" dirty="0">
                <a:solidFill>
                  <a:srgbClr val="00CC0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CC00"/>
                </a:solidFill>
                <a:latin typeface="Trebuchet MS"/>
                <a:cs typeface="Trebuchet MS"/>
              </a:rPr>
              <a:t>already</a:t>
            </a:r>
            <a:r>
              <a:rPr sz="1600" spc="-40" dirty="0">
                <a:solidFill>
                  <a:srgbClr val="00CC0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CC00"/>
                </a:solidFill>
                <a:latin typeface="Trebuchet MS"/>
                <a:cs typeface="Trebuchet MS"/>
              </a:rPr>
              <a:t>doing</a:t>
            </a:r>
            <a:r>
              <a:rPr sz="1600" spc="-45" dirty="0">
                <a:solidFill>
                  <a:srgbClr val="00CC0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CC00"/>
                </a:solidFill>
                <a:latin typeface="Trebuchet MS"/>
                <a:cs typeface="Trebuchet MS"/>
              </a:rPr>
              <a:t>subtraction</a:t>
            </a:r>
            <a:r>
              <a:rPr sz="1600" spc="-30" dirty="0">
                <a:solidFill>
                  <a:srgbClr val="00CC0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CC00"/>
                </a:solidFill>
                <a:latin typeface="Trebuchet MS"/>
                <a:cs typeface="Trebuchet MS"/>
              </a:rPr>
              <a:t>for</a:t>
            </a:r>
            <a:r>
              <a:rPr sz="1600" spc="-30" dirty="0">
                <a:solidFill>
                  <a:srgbClr val="00CC0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CC00"/>
                </a:solidFill>
                <a:latin typeface="Trebuchet MS"/>
                <a:cs typeface="Trebuchet MS"/>
              </a:rPr>
              <a:t>the</a:t>
            </a:r>
            <a:r>
              <a:rPr sz="1600" spc="-50" dirty="0">
                <a:solidFill>
                  <a:srgbClr val="00CC00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00CC00"/>
                </a:solidFill>
                <a:latin typeface="Trebuchet MS"/>
                <a:cs typeface="Trebuchet MS"/>
              </a:rPr>
              <a:t>beq.</a:t>
            </a:r>
            <a:endParaRPr sz="1600" dirty="0">
              <a:latin typeface="Trebuchet MS"/>
              <a:cs typeface="Trebuchet MS"/>
            </a:endParaRPr>
          </a:p>
        </p:txBody>
      </p:sp>
      <p:grpSp>
        <p:nvGrpSpPr>
          <p:cNvPr id="233" name="object 4">
            <a:extLst>
              <a:ext uri="{FF2B5EF4-FFF2-40B4-BE49-F238E27FC236}">
                <a16:creationId xmlns:a16="http://schemas.microsoft.com/office/drawing/2014/main" id="{2F78C10C-CB49-325F-4C35-C219B26DB342}"/>
              </a:ext>
            </a:extLst>
          </p:cNvPr>
          <p:cNvGrpSpPr/>
          <p:nvPr/>
        </p:nvGrpSpPr>
        <p:grpSpPr>
          <a:xfrm>
            <a:off x="6851650" y="2683858"/>
            <a:ext cx="1257300" cy="460375"/>
            <a:chOff x="7385050" y="3108325"/>
            <a:chExt cx="1257300" cy="460375"/>
          </a:xfrm>
        </p:grpSpPr>
        <p:sp>
          <p:nvSpPr>
            <p:cNvPr id="234" name="object 5">
              <a:extLst>
                <a:ext uri="{FF2B5EF4-FFF2-40B4-BE49-F238E27FC236}">
                  <a16:creationId xmlns:a16="http://schemas.microsoft.com/office/drawing/2014/main" id="{83C514F0-98EB-9351-8538-EF6209B25711}"/>
                </a:ext>
              </a:extLst>
            </p:cNvPr>
            <p:cNvSpPr/>
            <p:nvPr/>
          </p:nvSpPr>
          <p:spPr>
            <a:xfrm>
              <a:off x="8632825" y="3108325"/>
              <a:ext cx="0" cy="415925"/>
            </a:xfrm>
            <a:custGeom>
              <a:avLst/>
              <a:gdLst/>
              <a:ahLst/>
              <a:cxnLst/>
              <a:rect l="l" t="t" r="r" b="b"/>
              <a:pathLst>
                <a:path h="415925">
                  <a:moveTo>
                    <a:pt x="0" y="0"/>
                  </a:moveTo>
                  <a:lnTo>
                    <a:pt x="0" y="415925"/>
                  </a:lnTo>
                </a:path>
              </a:pathLst>
            </a:custGeom>
            <a:ln w="19050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6">
              <a:extLst>
                <a:ext uri="{FF2B5EF4-FFF2-40B4-BE49-F238E27FC236}">
                  <a16:creationId xmlns:a16="http://schemas.microsoft.com/office/drawing/2014/main" id="{27156F1D-7E37-171C-675B-71B7AA7BC8AA}"/>
                </a:ext>
              </a:extLst>
            </p:cNvPr>
            <p:cNvSpPr/>
            <p:nvPr/>
          </p:nvSpPr>
          <p:spPr>
            <a:xfrm>
              <a:off x="7385050" y="3492500"/>
              <a:ext cx="1257300" cy="76200"/>
            </a:xfrm>
            <a:custGeom>
              <a:avLst/>
              <a:gdLst/>
              <a:ahLst/>
              <a:cxnLst/>
              <a:rect l="l" t="t" r="r" b="b"/>
              <a:pathLst>
                <a:path w="12573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7625"/>
                  </a:lnTo>
                  <a:lnTo>
                    <a:pt x="63500" y="47625"/>
                  </a:lnTo>
                  <a:lnTo>
                    <a:pt x="63500" y="28575"/>
                  </a:lnTo>
                  <a:lnTo>
                    <a:pt x="76200" y="28575"/>
                  </a:lnTo>
                  <a:lnTo>
                    <a:pt x="76200" y="0"/>
                  </a:lnTo>
                  <a:close/>
                </a:path>
                <a:path w="1257300" h="76200">
                  <a:moveTo>
                    <a:pt x="76200" y="28575"/>
                  </a:moveTo>
                  <a:lnTo>
                    <a:pt x="63500" y="28575"/>
                  </a:lnTo>
                  <a:lnTo>
                    <a:pt x="63500" y="47625"/>
                  </a:lnTo>
                  <a:lnTo>
                    <a:pt x="76200" y="47625"/>
                  </a:lnTo>
                  <a:lnTo>
                    <a:pt x="76200" y="28575"/>
                  </a:lnTo>
                  <a:close/>
                </a:path>
                <a:path w="1257300" h="76200">
                  <a:moveTo>
                    <a:pt x="1257300" y="28575"/>
                  </a:moveTo>
                  <a:lnTo>
                    <a:pt x="76200" y="28575"/>
                  </a:lnTo>
                  <a:lnTo>
                    <a:pt x="76200" y="47625"/>
                  </a:lnTo>
                  <a:lnTo>
                    <a:pt x="1257300" y="47625"/>
                  </a:lnTo>
                  <a:lnTo>
                    <a:pt x="1257300" y="28575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6" name="object 7">
            <a:extLst>
              <a:ext uri="{FF2B5EF4-FFF2-40B4-BE49-F238E27FC236}">
                <a16:creationId xmlns:a16="http://schemas.microsoft.com/office/drawing/2014/main" id="{7F07B97B-AC66-F679-0EAE-5E48E0932EC7}"/>
              </a:ext>
            </a:extLst>
          </p:cNvPr>
          <p:cNvSpPr txBox="1"/>
          <p:nvPr/>
        </p:nvSpPr>
        <p:spPr>
          <a:xfrm>
            <a:off x="2479675" y="2470878"/>
            <a:ext cx="16802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CC00"/>
                </a:solidFill>
                <a:latin typeface="Trebuchet MS"/>
                <a:cs typeface="Trebuchet MS"/>
              </a:rPr>
              <a:t>Multiply</a:t>
            </a:r>
            <a:r>
              <a:rPr sz="1600" spc="-75" dirty="0">
                <a:solidFill>
                  <a:srgbClr val="00CC0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00CC00"/>
                </a:solidFill>
                <a:latin typeface="Trebuchet MS"/>
                <a:cs typeface="Trebuchet MS"/>
              </a:rPr>
              <a:t>constant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00CC00"/>
                </a:solidFill>
                <a:latin typeface="Trebuchet MS"/>
                <a:cs typeface="Trebuchet MS"/>
              </a:rPr>
              <a:t>by</a:t>
            </a:r>
            <a:r>
              <a:rPr sz="1600" spc="-35" dirty="0">
                <a:solidFill>
                  <a:srgbClr val="00CC0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CC00"/>
                </a:solidFill>
                <a:latin typeface="Trebuchet MS"/>
                <a:cs typeface="Trebuchet MS"/>
              </a:rPr>
              <a:t>4</a:t>
            </a:r>
            <a:r>
              <a:rPr sz="1600" spc="-15" dirty="0">
                <a:solidFill>
                  <a:srgbClr val="00CC0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CC00"/>
                </a:solidFill>
                <a:latin typeface="Trebuchet MS"/>
                <a:cs typeface="Trebuchet MS"/>
              </a:rPr>
              <a:t>to</a:t>
            </a:r>
            <a:r>
              <a:rPr sz="1600" spc="-15" dirty="0">
                <a:solidFill>
                  <a:srgbClr val="00CC0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CC00"/>
                </a:solidFill>
                <a:latin typeface="Trebuchet MS"/>
                <a:cs typeface="Trebuchet MS"/>
              </a:rPr>
              <a:t>get</a:t>
            </a:r>
            <a:r>
              <a:rPr sz="1600" spc="-10" dirty="0">
                <a:solidFill>
                  <a:srgbClr val="00CC00"/>
                </a:solidFill>
                <a:latin typeface="Trebuchet MS"/>
                <a:cs typeface="Trebuchet MS"/>
              </a:rPr>
              <a:t> offset.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237" name="object 8">
            <a:extLst>
              <a:ext uri="{FF2B5EF4-FFF2-40B4-BE49-F238E27FC236}">
                <a16:creationId xmlns:a16="http://schemas.microsoft.com/office/drawing/2014/main" id="{9F48D05A-0930-32B9-ABF9-C0F78A7A6E8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58173" y="1923077"/>
            <a:ext cx="222503" cy="248716"/>
          </a:xfrm>
          <a:prstGeom prst="rect">
            <a:avLst/>
          </a:prstGeom>
        </p:spPr>
      </p:pic>
      <p:grpSp>
        <p:nvGrpSpPr>
          <p:cNvPr id="238" name="object 9">
            <a:extLst>
              <a:ext uri="{FF2B5EF4-FFF2-40B4-BE49-F238E27FC236}">
                <a16:creationId xmlns:a16="http://schemas.microsoft.com/office/drawing/2014/main" id="{C91295F2-9A15-606F-8544-7EEDB43D8498}"/>
              </a:ext>
            </a:extLst>
          </p:cNvPr>
          <p:cNvGrpSpPr/>
          <p:nvPr/>
        </p:nvGrpSpPr>
        <p:grpSpPr>
          <a:xfrm>
            <a:off x="2484373" y="2225006"/>
            <a:ext cx="3100705" cy="554355"/>
            <a:chOff x="3017773" y="2649473"/>
            <a:chExt cx="3100705" cy="554355"/>
          </a:xfrm>
        </p:grpSpPr>
        <p:sp>
          <p:nvSpPr>
            <p:cNvPr id="239" name="object 10">
              <a:extLst>
                <a:ext uri="{FF2B5EF4-FFF2-40B4-BE49-F238E27FC236}">
                  <a16:creationId xmlns:a16="http://schemas.microsoft.com/office/drawing/2014/main" id="{49333301-84D1-7A9D-5FFD-25258231C05D}"/>
                </a:ext>
              </a:extLst>
            </p:cNvPr>
            <p:cNvSpPr/>
            <p:nvPr/>
          </p:nvSpPr>
          <p:spPr>
            <a:xfrm>
              <a:off x="4768850" y="3127374"/>
              <a:ext cx="587375" cy="76200"/>
            </a:xfrm>
            <a:custGeom>
              <a:avLst/>
              <a:gdLst/>
              <a:ahLst/>
              <a:cxnLst/>
              <a:rect l="l" t="t" r="r" b="b"/>
              <a:pathLst>
                <a:path w="587375" h="76200">
                  <a:moveTo>
                    <a:pt x="511175" y="0"/>
                  </a:moveTo>
                  <a:lnTo>
                    <a:pt x="511175" y="76200"/>
                  </a:lnTo>
                  <a:lnTo>
                    <a:pt x="568325" y="47625"/>
                  </a:lnTo>
                  <a:lnTo>
                    <a:pt x="523875" y="47625"/>
                  </a:lnTo>
                  <a:lnTo>
                    <a:pt x="523875" y="28575"/>
                  </a:lnTo>
                  <a:lnTo>
                    <a:pt x="568325" y="28575"/>
                  </a:lnTo>
                  <a:lnTo>
                    <a:pt x="511175" y="0"/>
                  </a:lnTo>
                  <a:close/>
                </a:path>
                <a:path w="587375" h="76200">
                  <a:moveTo>
                    <a:pt x="511175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511175" y="47625"/>
                  </a:lnTo>
                  <a:lnTo>
                    <a:pt x="511175" y="28575"/>
                  </a:lnTo>
                  <a:close/>
                </a:path>
                <a:path w="587375" h="76200">
                  <a:moveTo>
                    <a:pt x="568325" y="28575"/>
                  </a:moveTo>
                  <a:lnTo>
                    <a:pt x="523875" y="28575"/>
                  </a:lnTo>
                  <a:lnTo>
                    <a:pt x="523875" y="47625"/>
                  </a:lnTo>
                  <a:lnTo>
                    <a:pt x="568325" y="47625"/>
                  </a:lnTo>
                  <a:lnTo>
                    <a:pt x="587375" y="38100"/>
                  </a:lnTo>
                  <a:lnTo>
                    <a:pt x="568325" y="28575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11">
              <a:extLst>
                <a:ext uri="{FF2B5EF4-FFF2-40B4-BE49-F238E27FC236}">
                  <a16:creationId xmlns:a16="http://schemas.microsoft.com/office/drawing/2014/main" id="{099574B7-1B5C-C6DF-985A-11A4F2A45AF3}"/>
                </a:ext>
              </a:extLst>
            </p:cNvPr>
            <p:cNvSpPr/>
            <p:nvPr/>
          </p:nvSpPr>
          <p:spPr>
            <a:xfrm>
              <a:off x="3017773" y="2649473"/>
              <a:ext cx="3100705" cy="85725"/>
            </a:xfrm>
            <a:custGeom>
              <a:avLst/>
              <a:gdLst/>
              <a:ahLst/>
              <a:cxnLst/>
              <a:rect l="l" t="t" r="r" b="b"/>
              <a:pathLst>
                <a:path w="3100704" h="85725">
                  <a:moveTo>
                    <a:pt x="3014726" y="0"/>
                  </a:moveTo>
                  <a:lnTo>
                    <a:pt x="3014726" y="85725"/>
                  </a:lnTo>
                  <a:lnTo>
                    <a:pt x="3071960" y="57150"/>
                  </a:lnTo>
                  <a:lnTo>
                    <a:pt x="3029077" y="57150"/>
                  </a:lnTo>
                  <a:lnTo>
                    <a:pt x="3029077" y="28575"/>
                  </a:lnTo>
                  <a:lnTo>
                    <a:pt x="3071791" y="28575"/>
                  </a:lnTo>
                  <a:lnTo>
                    <a:pt x="3014726" y="0"/>
                  </a:lnTo>
                  <a:close/>
                </a:path>
                <a:path w="3100704" h="85725">
                  <a:moveTo>
                    <a:pt x="3014726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3014726" y="57150"/>
                  </a:lnTo>
                  <a:lnTo>
                    <a:pt x="3014726" y="28575"/>
                  </a:lnTo>
                  <a:close/>
                </a:path>
                <a:path w="3100704" h="85725">
                  <a:moveTo>
                    <a:pt x="3071791" y="28575"/>
                  </a:moveTo>
                  <a:lnTo>
                    <a:pt x="3029077" y="28575"/>
                  </a:lnTo>
                  <a:lnTo>
                    <a:pt x="3029077" y="57150"/>
                  </a:lnTo>
                  <a:lnTo>
                    <a:pt x="3071960" y="57150"/>
                  </a:lnTo>
                  <a:lnTo>
                    <a:pt x="3100451" y="42925"/>
                  </a:lnTo>
                  <a:lnTo>
                    <a:pt x="3071791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1" name="object 12">
            <a:extLst>
              <a:ext uri="{FF2B5EF4-FFF2-40B4-BE49-F238E27FC236}">
                <a16:creationId xmlns:a16="http://schemas.microsoft.com/office/drawing/2014/main" id="{1B2BAE42-F3D6-03AE-EA97-6EBF434A1F3A}"/>
              </a:ext>
            </a:extLst>
          </p:cNvPr>
          <p:cNvSpPr txBox="1"/>
          <p:nvPr/>
        </p:nvSpPr>
        <p:spPr>
          <a:xfrm>
            <a:off x="7100696" y="1666587"/>
            <a:ext cx="203708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3840" algn="l"/>
                <a:tab pos="244475" algn="l"/>
              </a:tabLst>
            </a:pPr>
            <a:r>
              <a:rPr sz="1600" dirty="0">
                <a:solidFill>
                  <a:srgbClr val="00CC00"/>
                </a:solidFill>
                <a:latin typeface="Trebuchet MS"/>
                <a:cs typeface="Trebuchet MS"/>
              </a:rPr>
              <a:t>PCSrc=1</a:t>
            </a:r>
            <a:r>
              <a:rPr sz="1600" spc="-65" dirty="0">
                <a:solidFill>
                  <a:srgbClr val="00CC0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00CC00"/>
                </a:solidFill>
                <a:latin typeface="Trebuchet MS"/>
                <a:cs typeface="Trebuchet MS"/>
              </a:rPr>
              <a:t>branches</a:t>
            </a:r>
            <a:endParaRPr sz="1600">
              <a:latin typeface="Trebuchet MS"/>
              <a:cs typeface="Trebuchet MS"/>
            </a:endParaRPr>
          </a:p>
          <a:p>
            <a:pPr marL="243840">
              <a:lnSpc>
                <a:spcPts val="1914"/>
              </a:lnSpc>
              <a:spcBef>
                <a:spcPts val="15"/>
              </a:spcBef>
            </a:pPr>
            <a:r>
              <a:rPr sz="1600" dirty="0">
                <a:solidFill>
                  <a:srgbClr val="00CC00"/>
                </a:solidFill>
                <a:latin typeface="Trebuchet MS"/>
                <a:cs typeface="Trebuchet MS"/>
              </a:rPr>
              <a:t>to</a:t>
            </a:r>
            <a:r>
              <a:rPr sz="1600" spc="-50" dirty="0">
                <a:solidFill>
                  <a:srgbClr val="00CC0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CC00"/>
                </a:solidFill>
                <a:latin typeface="Trebuchet MS"/>
                <a:cs typeface="Trebuchet MS"/>
              </a:rPr>
              <a:t>PC+4+(offset</a:t>
            </a:r>
            <a:r>
              <a:rPr sz="1600" spc="310" dirty="0">
                <a:solidFill>
                  <a:srgbClr val="00CC00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00CC00"/>
                </a:solidFill>
                <a:latin typeface="Trebuchet MS"/>
                <a:cs typeface="Trebuchet MS"/>
              </a:rPr>
              <a:t>4).</a:t>
            </a:r>
            <a:endParaRPr sz="1600">
              <a:latin typeface="Trebuchet MS"/>
              <a:cs typeface="Trebuchet MS"/>
            </a:endParaRPr>
          </a:p>
          <a:p>
            <a:pPr marL="243840" marR="124460" indent="-231775">
              <a:lnSpc>
                <a:spcPts val="1920"/>
              </a:lnSpc>
              <a:spcBef>
                <a:spcPts val="55"/>
              </a:spcBef>
              <a:buFont typeface="Wingdings"/>
              <a:buChar char=""/>
              <a:tabLst>
                <a:tab pos="243840" algn="l"/>
                <a:tab pos="244475" algn="l"/>
              </a:tabLst>
            </a:pPr>
            <a:r>
              <a:rPr sz="1600" dirty="0">
                <a:solidFill>
                  <a:srgbClr val="00CC00"/>
                </a:solidFill>
                <a:latin typeface="Trebuchet MS"/>
                <a:cs typeface="Trebuchet MS"/>
              </a:rPr>
              <a:t>PCSrc=0</a:t>
            </a:r>
            <a:r>
              <a:rPr sz="1600" spc="-65" dirty="0">
                <a:solidFill>
                  <a:srgbClr val="00CC0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00CC00"/>
                </a:solidFill>
                <a:latin typeface="Trebuchet MS"/>
                <a:cs typeface="Trebuchet MS"/>
              </a:rPr>
              <a:t>continues </a:t>
            </a:r>
            <a:r>
              <a:rPr sz="1600" dirty="0">
                <a:solidFill>
                  <a:srgbClr val="00CC00"/>
                </a:solidFill>
                <a:latin typeface="Trebuchet MS"/>
                <a:cs typeface="Trebuchet MS"/>
              </a:rPr>
              <a:t>to</a:t>
            </a:r>
            <a:r>
              <a:rPr sz="1600" spc="-15" dirty="0">
                <a:solidFill>
                  <a:srgbClr val="00CC0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00CC00"/>
                </a:solidFill>
                <a:latin typeface="Trebuchet MS"/>
                <a:cs typeface="Trebuchet MS"/>
              </a:rPr>
              <a:t>PC+4.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42" name="object 13">
            <a:extLst>
              <a:ext uri="{FF2B5EF4-FFF2-40B4-BE49-F238E27FC236}">
                <a16:creationId xmlns:a16="http://schemas.microsoft.com/office/drawing/2014/main" id="{38589FA0-0416-9F38-6ED1-FF60DE4666AA}"/>
              </a:ext>
            </a:extLst>
          </p:cNvPr>
          <p:cNvSpPr txBox="1"/>
          <p:nvPr/>
        </p:nvSpPr>
        <p:spPr>
          <a:xfrm>
            <a:off x="1503933" y="2429222"/>
            <a:ext cx="103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3" name="object 14">
            <a:extLst>
              <a:ext uri="{FF2B5EF4-FFF2-40B4-BE49-F238E27FC236}">
                <a16:creationId xmlns:a16="http://schemas.microsoft.com/office/drawing/2014/main" id="{3A296E3C-067F-0ECE-71F4-7CD1921241F9}"/>
              </a:ext>
            </a:extLst>
          </p:cNvPr>
          <p:cNvSpPr txBox="1"/>
          <p:nvPr/>
        </p:nvSpPr>
        <p:spPr>
          <a:xfrm>
            <a:off x="4907026" y="2678524"/>
            <a:ext cx="34734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Shift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left</a:t>
            </a:r>
            <a:r>
              <a:rPr sz="1100" b="1" spc="-50" dirty="0">
                <a:solidFill>
                  <a:srgbClr val="FF0000"/>
                </a:solidFill>
                <a:latin typeface="Arial"/>
                <a:cs typeface="Arial"/>
              </a:rPr>
              <a:t> 2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4" name="object 15">
            <a:extLst>
              <a:ext uri="{FF2B5EF4-FFF2-40B4-BE49-F238E27FC236}">
                <a16:creationId xmlns:a16="http://schemas.microsoft.com/office/drawing/2014/main" id="{D0B45DCE-BE04-17B5-2CDE-CE5C91ACD8E6}"/>
              </a:ext>
            </a:extLst>
          </p:cNvPr>
          <p:cNvSpPr/>
          <p:nvPr/>
        </p:nvSpPr>
        <p:spPr>
          <a:xfrm>
            <a:off x="4830826" y="2441034"/>
            <a:ext cx="503555" cy="863600"/>
          </a:xfrm>
          <a:custGeom>
            <a:avLst/>
            <a:gdLst/>
            <a:ahLst/>
            <a:cxnLst/>
            <a:rect l="l" t="t" r="r" b="b"/>
            <a:pathLst>
              <a:path w="503554" h="863600">
                <a:moveTo>
                  <a:pt x="0" y="431800"/>
                </a:moveTo>
                <a:lnTo>
                  <a:pt x="2296" y="373201"/>
                </a:lnTo>
                <a:lnTo>
                  <a:pt x="8987" y="317000"/>
                </a:lnTo>
                <a:lnTo>
                  <a:pt x="19772" y="263711"/>
                </a:lnTo>
                <a:lnTo>
                  <a:pt x="34351" y="213849"/>
                </a:lnTo>
                <a:lnTo>
                  <a:pt x="52424" y="167927"/>
                </a:lnTo>
                <a:lnTo>
                  <a:pt x="73691" y="126460"/>
                </a:lnTo>
                <a:lnTo>
                  <a:pt x="97853" y="89962"/>
                </a:lnTo>
                <a:lnTo>
                  <a:pt x="124610" y="58946"/>
                </a:lnTo>
                <a:lnTo>
                  <a:pt x="153662" y="33928"/>
                </a:lnTo>
                <a:lnTo>
                  <a:pt x="217450" y="3941"/>
                </a:lnTo>
                <a:lnTo>
                  <a:pt x="251587" y="0"/>
                </a:lnTo>
                <a:lnTo>
                  <a:pt x="285723" y="3941"/>
                </a:lnTo>
                <a:lnTo>
                  <a:pt x="318465" y="15422"/>
                </a:lnTo>
                <a:lnTo>
                  <a:pt x="378563" y="58946"/>
                </a:lnTo>
                <a:lnTo>
                  <a:pt x="405320" y="89962"/>
                </a:lnTo>
                <a:lnTo>
                  <a:pt x="429482" y="126460"/>
                </a:lnTo>
                <a:lnTo>
                  <a:pt x="450749" y="167927"/>
                </a:lnTo>
                <a:lnTo>
                  <a:pt x="468822" y="213849"/>
                </a:lnTo>
                <a:lnTo>
                  <a:pt x="483401" y="263711"/>
                </a:lnTo>
                <a:lnTo>
                  <a:pt x="494186" y="317000"/>
                </a:lnTo>
                <a:lnTo>
                  <a:pt x="500877" y="373201"/>
                </a:lnTo>
                <a:lnTo>
                  <a:pt x="503174" y="431800"/>
                </a:lnTo>
                <a:lnTo>
                  <a:pt x="500877" y="490372"/>
                </a:lnTo>
                <a:lnTo>
                  <a:pt x="494186" y="546555"/>
                </a:lnTo>
                <a:lnTo>
                  <a:pt x="483401" y="599834"/>
                </a:lnTo>
                <a:lnTo>
                  <a:pt x="468822" y="649694"/>
                </a:lnTo>
                <a:lnTo>
                  <a:pt x="450749" y="695618"/>
                </a:lnTo>
                <a:lnTo>
                  <a:pt x="429482" y="737092"/>
                </a:lnTo>
                <a:lnTo>
                  <a:pt x="405320" y="773599"/>
                </a:lnTo>
                <a:lnTo>
                  <a:pt x="378563" y="804624"/>
                </a:lnTo>
                <a:lnTo>
                  <a:pt x="349511" y="829653"/>
                </a:lnTo>
                <a:lnTo>
                  <a:pt x="285723" y="859656"/>
                </a:lnTo>
                <a:lnTo>
                  <a:pt x="251587" y="863600"/>
                </a:lnTo>
                <a:lnTo>
                  <a:pt x="217450" y="859656"/>
                </a:lnTo>
                <a:lnTo>
                  <a:pt x="184708" y="848168"/>
                </a:lnTo>
                <a:lnTo>
                  <a:pt x="124610" y="804624"/>
                </a:lnTo>
                <a:lnTo>
                  <a:pt x="97853" y="773599"/>
                </a:lnTo>
                <a:lnTo>
                  <a:pt x="73691" y="737092"/>
                </a:lnTo>
                <a:lnTo>
                  <a:pt x="52424" y="695618"/>
                </a:lnTo>
                <a:lnTo>
                  <a:pt x="34351" y="649694"/>
                </a:lnTo>
                <a:lnTo>
                  <a:pt x="19772" y="599834"/>
                </a:lnTo>
                <a:lnTo>
                  <a:pt x="8987" y="546555"/>
                </a:lnTo>
                <a:lnTo>
                  <a:pt x="2296" y="490372"/>
                </a:lnTo>
                <a:lnTo>
                  <a:pt x="0" y="43180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16">
            <a:extLst>
              <a:ext uri="{FF2B5EF4-FFF2-40B4-BE49-F238E27FC236}">
                <a16:creationId xmlns:a16="http://schemas.microsoft.com/office/drawing/2014/main" id="{3C96125F-3D3C-DF8E-52B9-B17F07A6929E}"/>
              </a:ext>
            </a:extLst>
          </p:cNvPr>
          <p:cNvSpPr txBox="1"/>
          <p:nvPr/>
        </p:nvSpPr>
        <p:spPr>
          <a:xfrm>
            <a:off x="138112" y="2182144"/>
            <a:ext cx="335280" cy="6908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  <a:spcBef>
                <a:spcPts val="5"/>
              </a:spcBef>
            </a:pPr>
            <a:r>
              <a:rPr sz="1100" b="1" spc="-25" dirty="0">
                <a:latin typeface="Arial"/>
                <a:cs typeface="Arial"/>
              </a:rPr>
              <a:t>PC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46" name="object 17">
            <a:extLst>
              <a:ext uri="{FF2B5EF4-FFF2-40B4-BE49-F238E27FC236}">
                <a16:creationId xmlns:a16="http://schemas.microsoft.com/office/drawing/2014/main" id="{6CF3B374-0614-FD67-0D49-618FB207811C}"/>
              </a:ext>
            </a:extLst>
          </p:cNvPr>
          <p:cNvGrpSpPr/>
          <p:nvPr/>
        </p:nvGrpSpPr>
        <p:grpSpPr>
          <a:xfrm>
            <a:off x="257175" y="1563146"/>
            <a:ext cx="6697980" cy="1933575"/>
            <a:chOff x="790575" y="1987613"/>
            <a:chExt cx="6697980" cy="1933575"/>
          </a:xfrm>
        </p:grpSpPr>
        <p:sp>
          <p:nvSpPr>
            <p:cNvPr id="247" name="object 18">
              <a:extLst>
                <a:ext uri="{FF2B5EF4-FFF2-40B4-BE49-F238E27FC236}">
                  <a16:creationId xmlns:a16="http://schemas.microsoft.com/office/drawing/2014/main" id="{CC88C05A-3A09-8A05-B7CC-869AEFF95682}"/>
                </a:ext>
              </a:extLst>
            </p:cNvPr>
            <p:cNvSpPr/>
            <p:nvPr/>
          </p:nvSpPr>
          <p:spPr>
            <a:xfrm>
              <a:off x="6118225" y="2519426"/>
              <a:ext cx="587375" cy="1036955"/>
            </a:xfrm>
            <a:custGeom>
              <a:avLst/>
              <a:gdLst/>
              <a:ahLst/>
              <a:cxnLst/>
              <a:rect l="l" t="t" r="r" b="b"/>
              <a:pathLst>
                <a:path w="587375" h="1036954">
                  <a:moveTo>
                    <a:pt x="0" y="0"/>
                  </a:moveTo>
                  <a:lnTo>
                    <a:pt x="0" y="431673"/>
                  </a:lnTo>
                </a:path>
                <a:path w="587375" h="1036954">
                  <a:moveTo>
                    <a:pt x="0" y="431673"/>
                  </a:moveTo>
                  <a:lnTo>
                    <a:pt x="168275" y="519049"/>
                  </a:lnTo>
                </a:path>
                <a:path w="587375" h="1036954">
                  <a:moveTo>
                    <a:pt x="0" y="604774"/>
                  </a:moveTo>
                  <a:lnTo>
                    <a:pt x="0" y="1036574"/>
                  </a:lnTo>
                </a:path>
                <a:path w="587375" h="1036954">
                  <a:moveTo>
                    <a:pt x="0" y="604774"/>
                  </a:moveTo>
                  <a:lnTo>
                    <a:pt x="168275" y="519049"/>
                  </a:lnTo>
                </a:path>
                <a:path w="587375" h="1036954">
                  <a:moveTo>
                    <a:pt x="0" y="0"/>
                  </a:moveTo>
                  <a:lnTo>
                    <a:pt x="587375" y="345948"/>
                  </a:lnTo>
                </a:path>
                <a:path w="587375" h="1036954">
                  <a:moveTo>
                    <a:pt x="587375" y="345948"/>
                  </a:moveTo>
                  <a:lnTo>
                    <a:pt x="587375" y="690499"/>
                  </a:lnTo>
                </a:path>
                <a:path w="587375" h="1036954">
                  <a:moveTo>
                    <a:pt x="0" y="1036574"/>
                  </a:moveTo>
                  <a:lnTo>
                    <a:pt x="587375" y="690499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8" name="object 19">
              <a:extLst>
                <a:ext uri="{FF2B5EF4-FFF2-40B4-BE49-F238E27FC236}">
                  <a16:creationId xmlns:a16="http://schemas.microsoft.com/office/drawing/2014/main" id="{3DCFE046-8503-69EE-D45B-F812E46B596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7400" y="3254375"/>
              <a:ext cx="250825" cy="85725"/>
            </a:xfrm>
            <a:prstGeom prst="rect">
              <a:avLst/>
            </a:prstGeom>
          </p:spPr>
        </p:pic>
        <p:sp>
          <p:nvSpPr>
            <p:cNvPr id="249" name="object 20">
              <a:extLst>
                <a:ext uri="{FF2B5EF4-FFF2-40B4-BE49-F238E27FC236}">
                  <a16:creationId xmlns:a16="http://schemas.microsoft.com/office/drawing/2014/main" id="{B3E4E059-977C-E556-4CC4-6E6A6064F24D}"/>
                </a:ext>
              </a:extLst>
            </p:cNvPr>
            <p:cNvSpPr/>
            <p:nvPr/>
          </p:nvSpPr>
          <p:spPr>
            <a:xfrm>
              <a:off x="6705600" y="2995549"/>
              <a:ext cx="260350" cy="85725"/>
            </a:xfrm>
            <a:custGeom>
              <a:avLst/>
              <a:gdLst/>
              <a:ahLst/>
              <a:cxnLst/>
              <a:rect l="l" t="t" r="r" b="b"/>
              <a:pathLst>
                <a:path w="260350" h="85725">
                  <a:moveTo>
                    <a:pt x="174625" y="0"/>
                  </a:moveTo>
                  <a:lnTo>
                    <a:pt x="174625" y="85725"/>
                  </a:lnTo>
                  <a:lnTo>
                    <a:pt x="231859" y="57150"/>
                  </a:lnTo>
                  <a:lnTo>
                    <a:pt x="188849" y="57150"/>
                  </a:lnTo>
                  <a:lnTo>
                    <a:pt x="188849" y="28575"/>
                  </a:lnTo>
                  <a:lnTo>
                    <a:pt x="231690" y="28575"/>
                  </a:lnTo>
                  <a:lnTo>
                    <a:pt x="174625" y="0"/>
                  </a:lnTo>
                  <a:close/>
                </a:path>
                <a:path w="260350" h="85725">
                  <a:moveTo>
                    <a:pt x="174625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74625" y="57150"/>
                  </a:lnTo>
                  <a:lnTo>
                    <a:pt x="174625" y="28575"/>
                  </a:lnTo>
                  <a:close/>
                </a:path>
                <a:path w="260350" h="85725">
                  <a:moveTo>
                    <a:pt x="231690" y="28575"/>
                  </a:moveTo>
                  <a:lnTo>
                    <a:pt x="188849" y="28575"/>
                  </a:lnTo>
                  <a:lnTo>
                    <a:pt x="188849" y="57150"/>
                  </a:lnTo>
                  <a:lnTo>
                    <a:pt x="231859" y="57150"/>
                  </a:lnTo>
                  <a:lnTo>
                    <a:pt x="260350" y="42925"/>
                  </a:lnTo>
                  <a:lnTo>
                    <a:pt x="231690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1">
              <a:extLst>
                <a:ext uri="{FF2B5EF4-FFF2-40B4-BE49-F238E27FC236}">
                  <a16:creationId xmlns:a16="http://schemas.microsoft.com/office/drawing/2014/main" id="{290561E4-1C4D-BE3C-8B36-CF59863B83A4}"/>
                </a:ext>
              </a:extLst>
            </p:cNvPr>
            <p:cNvSpPr/>
            <p:nvPr/>
          </p:nvSpPr>
          <p:spPr>
            <a:xfrm>
              <a:off x="2432050" y="2174875"/>
              <a:ext cx="586105" cy="1036955"/>
            </a:xfrm>
            <a:custGeom>
              <a:avLst/>
              <a:gdLst/>
              <a:ahLst/>
              <a:cxnLst/>
              <a:rect l="l" t="t" r="r" b="b"/>
              <a:pathLst>
                <a:path w="586105" h="1036955">
                  <a:moveTo>
                    <a:pt x="0" y="0"/>
                  </a:moveTo>
                  <a:lnTo>
                    <a:pt x="0" y="431800"/>
                  </a:lnTo>
                </a:path>
                <a:path w="586105" h="1036955">
                  <a:moveTo>
                    <a:pt x="0" y="431800"/>
                  </a:moveTo>
                  <a:lnTo>
                    <a:pt x="166750" y="519049"/>
                  </a:lnTo>
                </a:path>
                <a:path w="586105" h="1036955">
                  <a:moveTo>
                    <a:pt x="0" y="604774"/>
                  </a:moveTo>
                  <a:lnTo>
                    <a:pt x="0" y="1036574"/>
                  </a:lnTo>
                </a:path>
                <a:path w="586105" h="1036955">
                  <a:moveTo>
                    <a:pt x="0" y="604774"/>
                  </a:moveTo>
                  <a:lnTo>
                    <a:pt x="166750" y="519175"/>
                  </a:lnTo>
                </a:path>
                <a:path w="586105" h="1036955">
                  <a:moveTo>
                    <a:pt x="0" y="0"/>
                  </a:moveTo>
                  <a:lnTo>
                    <a:pt x="585851" y="346075"/>
                  </a:lnTo>
                </a:path>
                <a:path w="586105" h="1036955">
                  <a:moveTo>
                    <a:pt x="585851" y="346075"/>
                  </a:moveTo>
                  <a:lnTo>
                    <a:pt x="585851" y="690499"/>
                  </a:lnTo>
                </a:path>
                <a:path w="586105" h="1036955">
                  <a:moveTo>
                    <a:pt x="0" y="1036574"/>
                  </a:moveTo>
                  <a:lnTo>
                    <a:pt x="585851" y="69049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1" name="object 22">
              <a:extLst>
                <a:ext uri="{FF2B5EF4-FFF2-40B4-BE49-F238E27FC236}">
                  <a16:creationId xmlns:a16="http://schemas.microsoft.com/office/drawing/2014/main" id="{B46DEA55-79A7-ABB6-549A-88FD715F55D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79574" y="2909824"/>
              <a:ext cx="252475" cy="85725"/>
            </a:xfrm>
            <a:prstGeom prst="rect">
              <a:avLst/>
            </a:prstGeom>
          </p:spPr>
        </p:pic>
        <p:sp>
          <p:nvSpPr>
            <p:cNvPr id="252" name="object 23">
              <a:extLst>
                <a:ext uri="{FF2B5EF4-FFF2-40B4-BE49-F238E27FC236}">
                  <a16:creationId xmlns:a16="http://schemas.microsoft.com/office/drawing/2014/main" id="{EDBD5772-E973-7906-C05A-B6D2CDD1EE9F}"/>
                </a:ext>
              </a:extLst>
            </p:cNvPr>
            <p:cNvSpPr/>
            <p:nvPr/>
          </p:nvSpPr>
          <p:spPr>
            <a:xfrm>
              <a:off x="796925" y="2001774"/>
              <a:ext cx="85725" cy="605155"/>
            </a:xfrm>
            <a:custGeom>
              <a:avLst/>
              <a:gdLst/>
              <a:ahLst/>
              <a:cxnLst/>
              <a:rect l="l" t="t" r="r" b="b"/>
              <a:pathLst>
                <a:path w="85725" h="605155">
                  <a:moveTo>
                    <a:pt x="28575" y="519175"/>
                  </a:moveTo>
                  <a:lnTo>
                    <a:pt x="0" y="519175"/>
                  </a:lnTo>
                  <a:lnTo>
                    <a:pt x="42862" y="604901"/>
                  </a:lnTo>
                  <a:lnTo>
                    <a:pt x="78612" y="533400"/>
                  </a:lnTo>
                  <a:lnTo>
                    <a:pt x="28575" y="533400"/>
                  </a:lnTo>
                  <a:lnTo>
                    <a:pt x="28575" y="519175"/>
                  </a:lnTo>
                  <a:close/>
                </a:path>
                <a:path w="85725" h="605155">
                  <a:moveTo>
                    <a:pt x="57150" y="0"/>
                  </a:moveTo>
                  <a:lnTo>
                    <a:pt x="28575" y="0"/>
                  </a:lnTo>
                  <a:lnTo>
                    <a:pt x="28575" y="533400"/>
                  </a:lnTo>
                  <a:lnTo>
                    <a:pt x="57150" y="533400"/>
                  </a:lnTo>
                  <a:lnTo>
                    <a:pt x="57150" y="0"/>
                  </a:lnTo>
                  <a:close/>
                </a:path>
                <a:path w="85725" h="605155">
                  <a:moveTo>
                    <a:pt x="85725" y="519175"/>
                  </a:moveTo>
                  <a:lnTo>
                    <a:pt x="57150" y="519175"/>
                  </a:lnTo>
                  <a:lnTo>
                    <a:pt x="57150" y="533400"/>
                  </a:lnTo>
                  <a:lnTo>
                    <a:pt x="78612" y="533400"/>
                  </a:lnTo>
                  <a:lnTo>
                    <a:pt x="85725" y="5191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4">
              <a:extLst>
                <a:ext uri="{FF2B5EF4-FFF2-40B4-BE49-F238E27FC236}">
                  <a16:creationId xmlns:a16="http://schemas.microsoft.com/office/drawing/2014/main" id="{8B4CC75B-0E86-5408-81A2-5B94A8F24773}"/>
                </a:ext>
              </a:extLst>
            </p:cNvPr>
            <p:cNvSpPr/>
            <p:nvPr/>
          </p:nvSpPr>
          <p:spPr>
            <a:xfrm>
              <a:off x="825500" y="2001901"/>
              <a:ext cx="6648450" cy="690880"/>
            </a:xfrm>
            <a:custGeom>
              <a:avLst/>
              <a:gdLst/>
              <a:ahLst/>
              <a:cxnLst/>
              <a:rect l="l" t="t" r="r" b="b"/>
              <a:pathLst>
                <a:path w="6648450" h="690880">
                  <a:moveTo>
                    <a:pt x="6397625" y="690499"/>
                  </a:moveTo>
                  <a:lnTo>
                    <a:pt x="6648450" y="690499"/>
                  </a:lnTo>
                </a:path>
                <a:path w="6648450" h="690880">
                  <a:moveTo>
                    <a:pt x="6634226" y="690499"/>
                  </a:moveTo>
                  <a:lnTo>
                    <a:pt x="6634226" y="0"/>
                  </a:lnTo>
                </a:path>
                <a:path w="6648450" h="690880">
                  <a:moveTo>
                    <a:pt x="6648450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">
              <a:extLst>
                <a:ext uri="{FF2B5EF4-FFF2-40B4-BE49-F238E27FC236}">
                  <a16:creationId xmlns:a16="http://schemas.microsoft.com/office/drawing/2014/main" id="{3A211473-C4B5-8E25-034A-05C29C523E6D}"/>
                </a:ext>
              </a:extLst>
            </p:cNvPr>
            <p:cNvSpPr/>
            <p:nvPr/>
          </p:nvSpPr>
          <p:spPr>
            <a:xfrm>
              <a:off x="5600700" y="2265299"/>
              <a:ext cx="1374775" cy="85725"/>
            </a:xfrm>
            <a:custGeom>
              <a:avLst/>
              <a:gdLst/>
              <a:ahLst/>
              <a:cxnLst/>
              <a:rect l="l" t="t" r="r" b="b"/>
              <a:pathLst>
                <a:path w="1374775" h="85725">
                  <a:moveTo>
                    <a:pt x="1289050" y="0"/>
                  </a:moveTo>
                  <a:lnTo>
                    <a:pt x="1289050" y="85725"/>
                  </a:lnTo>
                  <a:lnTo>
                    <a:pt x="1346284" y="57150"/>
                  </a:lnTo>
                  <a:lnTo>
                    <a:pt x="1303274" y="57150"/>
                  </a:lnTo>
                  <a:lnTo>
                    <a:pt x="1303274" y="28575"/>
                  </a:lnTo>
                  <a:lnTo>
                    <a:pt x="1346115" y="28575"/>
                  </a:lnTo>
                  <a:lnTo>
                    <a:pt x="1289050" y="0"/>
                  </a:lnTo>
                  <a:close/>
                </a:path>
                <a:path w="1374775" h="85725">
                  <a:moveTo>
                    <a:pt x="1289050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289050" y="57150"/>
                  </a:lnTo>
                  <a:lnTo>
                    <a:pt x="1289050" y="28575"/>
                  </a:lnTo>
                  <a:close/>
                </a:path>
                <a:path w="1374775" h="85725">
                  <a:moveTo>
                    <a:pt x="1346115" y="28575"/>
                  </a:moveTo>
                  <a:lnTo>
                    <a:pt x="1303274" y="28575"/>
                  </a:lnTo>
                  <a:lnTo>
                    <a:pt x="1303274" y="57150"/>
                  </a:lnTo>
                  <a:lnTo>
                    <a:pt x="1346284" y="57150"/>
                  </a:lnTo>
                  <a:lnTo>
                    <a:pt x="1374775" y="42925"/>
                  </a:lnTo>
                  <a:lnTo>
                    <a:pt x="1346115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6">
              <a:extLst>
                <a:ext uri="{FF2B5EF4-FFF2-40B4-BE49-F238E27FC236}">
                  <a16:creationId xmlns:a16="http://schemas.microsoft.com/office/drawing/2014/main" id="{972F62AF-1001-60A1-71F5-92AC9E7CB08C}"/>
                </a:ext>
              </a:extLst>
            </p:cNvPr>
            <p:cNvSpPr/>
            <p:nvPr/>
          </p:nvSpPr>
          <p:spPr>
            <a:xfrm>
              <a:off x="5615051" y="2298700"/>
              <a:ext cx="0" cy="393700"/>
            </a:xfrm>
            <a:custGeom>
              <a:avLst/>
              <a:gdLst/>
              <a:ahLst/>
              <a:cxnLst/>
              <a:rect l="l" t="t" r="r" b="b"/>
              <a:pathLst>
                <a:path h="393700">
                  <a:moveTo>
                    <a:pt x="0" y="3937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6" name="object 27">
              <a:extLst>
                <a:ext uri="{FF2B5EF4-FFF2-40B4-BE49-F238E27FC236}">
                  <a16:creationId xmlns:a16="http://schemas.microsoft.com/office/drawing/2014/main" id="{CBE79945-5260-1997-1643-C1D02F46837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62600" y="2640076"/>
              <a:ext cx="96900" cy="98298"/>
            </a:xfrm>
            <a:prstGeom prst="rect">
              <a:avLst/>
            </a:prstGeom>
          </p:spPr>
        </p:pic>
        <p:sp>
          <p:nvSpPr>
            <p:cNvPr id="257" name="object 28">
              <a:extLst>
                <a:ext uri="{FF2B5EF4-FFF2-40B4-BE49-F238E27FC236}">
                  <a16:creationId xmlns:a16="http://schemas.microsoft.com/office/drawing/2014/main" id="{37FD53AB-6957-FDAD-1FC9-C1AC2FE032D3}"/>
                </a:ext>
              </a:extLst>
            </p:cNvPr>
            <p:cNvSpPr/>
            <p:nvPr/>
          </p:nvSpPr>
          <p:spPr>
            <a:xfrm>
              <a:off x="795337" y="2390774"/>
              <a:ext cx="1637030" cy="1530350"/>
            </a:xfrm>
            <a:custGeom>
              <a:avLst/>
              <a:gdLst/>
              <a:ahLst/>
              <a:cxnLst/>
              <a:rect l="l" t="t" r="r" b="b"/>
              <a:pathLst>
                <a:path w="1637030" h="1530350">
                  <a:moveTo>
                    <a:pt x="85725" y="1444625"/>
                  </a:moveTo>
                  <a:lnTo>
                    <a:pt x="57150" y="1444625"/>
                  </a:lnTo>
                  <a:lnTo>
                    <a:pt x="57150" y="906399"/>
                  </a:lnTo>
                  <a:lnTo>
                    <a:pt x="28575" y="906399"/>
                  </a:lnTo>
                  <a:lnTo>
                    <a:pt x="28575" y="1444625"/>
                  </a:lnTo>
                  <a:lnTo>
                    <a:pt x="0" y="1444625"/>
                  </a:lnTo>
                  <a:lnTo>
                    <a:pt x="42862" y="1530350"/>
                  </a:lnTo>
                  <a:lnTo>
                    <a:pt x="78613" y="1458849"/>
                  </a:lnTo>
                  <a:lnTo>
                    <a:pt x="85725" y="1444625"/>
                  </a:lnTo>
                  <a:close/>
                </a:path>
                <a:path w="1637030" h="1530350">
                  <a:moveTo>
                    <a:pt x="1636712" y="42799"/>
                  </a:moveTo>
                  <a:lnTo>
                    <a:pt x="1608213" y="28575"/>
                  </a:lnTo>
                  <a:lnTo>
                    <a:pt x="1550987" y="0"/>
                  </a:lnTo>
                  <a:lnTo>
                    <a:pt x="1550987" y="28575"/>
                  </a:lnTo>
                  <a:lnTo>
                    <a:pt x="531812" y="28575"/>
                  </a:lnTo>
                  <a:lnTo>
                    <a:pt x="531812" y="57150"/>
                  </a:lnTo>
                  <a:lnTo>
                    <a:pt x="1550987" y="57150"/>
                  </a:lnTo>
                  <a:lnTo>
                    <a:pt x="1550987" y="85725"/>
                  </a:lnTo>
                  <a:lnTo>
                    <a:pt x="1608048" y="57150"/>
                  </a:lnTo>
                  <a:lnTo>
                    <a:pt x="1636712" y="42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9">
              <a:extLst>
                <a:ext uri="{FF2B5EF4-FFF2-40B4-BE49-F238E27FC236}">
                  <a16:creationId xmlns:a16="http://schemas.microsoft.com/office/drawing/2014/main" id="{B7F9882A-0E42-C4E1-87DF-1C9B212E9018}"/>
                </a:ext>
              </a:extLst>
            </p:cNvPr>
            <p:cNvSpPr/>
            <p:nvPr/>
          </p:nvSpPr>
          <p:spPr>
            <a:xfrm>
              <a:off x="838200" y="2433701"/>
              <a:ext cx="517525" cy="1036955"/>
            </a:xfrm>
            <a:custGeom>
              <a:avLst/>
              <a:gdLst/>
              <a:ahLst/>
              <a:cxnLst/>
              <a:rect l="l" t="t" r="r" b="b"/>
              <a:pathLst>
                <a:path w="517525" h="1036954">
                  <a:moveTo>
                    <a:pt x="503300" y="0"/>
                  </a:moveTo>
                  <a:lnTo>
                    <a:pt x="503300" y="1036574"/>
                  </a:lnTo>
                </a:path>
                <a:path w="517525" h="1036954">
                  <a:moveTo>
                    <a:pt x="517525" y="1036574"/>
                  </a:moveTo>
                  <a:lnTo>
                    <a:pt x="0" y="10365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9" name="object 30">
              <a:extLst>
                <a:ext uri="{FF2B5EF4-FFF2-40B4-BE49-F238E27FC236}">
                  <a16:creationId xmlns:a16="http://schemas.microsoft.com/office/drawing/2014/main" id="{142C92A9-29B4-428C-914B-AB1A3DB5AF1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575" y="3422650"/>
              <a:ext cx="96837" cy="98425"/>
            </a:xfrm>
            <a:prstGeom prst="rect">
              <a:avLst/>
            </a:prstGeom>
          </p:spPr>
        </p:pic>
      </p:grpSp>
      <p:sp>
        <p:nvSpPr>
          <p:cNvPr id="260" name="object 31">
            <a:extLst>
              <a:ext uri="{FF2B5EF4-FFF2-40B4-BE49-F238E27FC236}">
                <a16:creationId xmlns:a16="http://schemas.microsoft.com/office/drawing/2014/main" id="{330AF9F7-51D4-78DC-AC2D-B004280A8307}"/>
              </a:ext>
            </a:extLst>
          </p:cNvPr>
          <p:cNvSpPr txBox="1"/>
          <p:nvPr/>
        </p:nvSpPr>
        <p:spPr>
          <a:xfrm>
            <a:off x="5812916" y="2505422"/>
            <a:ext cx="2933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solidFill>
                  <a:srgbClr val="FF0000"/>
                </a:solidFill>
                <a:latin typeface="Arial"/>
                <a:cs typeface="Arial"/>
              </a:rPr>
              <a:t>Add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1" name="object 32">
            <a:extLst>
              <a:ext uri="{FF2B5EF4-FFF2-40B4-BE49-F238E27FC236}">
                <a16:creationId xmlns:a16="http://schemas.microsoft.com/office/drawing/2014/main" id="{3AB807A9-3EE0-AB63-6149-740C0095971C}"/>
              </a:ext>
            </a:extLst>
          </p:cNvPr>
          <p:cNvSpPr txBox="1"/>
          <p:nvPr/>
        </p:nvSpPr>
        <p:spPr>
          <a:xfrm>
            <a:off x="2112010" y="2165571"/>
            <a:ext cx="2933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Arial"/>
                <a:cs typeface="Arial"/>
              </a:rPr>
              <a:t>Add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2" name="object 33">
            <a:extLst>
              <a:ext uri="{FF2B5EF4-FFF2-40B4-BE49-F238E27FC236}">
                <a16:creationId xmlns:a16="http://schemas.microsoft.com/office/drawing/2014/main" id="{CB177E5A-F7EE-C0A5-FE5C-0205D2E8166A}"/>
              </a:ext>
            </a:extLst>
          </p:cNvPr>
          <p:cNvSpPr txBox="1"/>
          <p:nvPr/>
        </p:nvSpPr>
        <p:spPr>
          <a:xfrm>
            <a:off x="6499606" y="1747588"/>
            <a:ext cx="142240" cy="6121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27940">
              <a:lnSpc>
                <a:spcPts val="1255"/>
              </a:lnSpc>
            </a:pP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3" name="object 34">
            <a:extLst>
              <a:ext uri="{FF2B5EF4-FFF2-40B4-BE49-F238E27FC236}">
                <a16:creationId xmlns:a16="http://schemas.microsoft.com/office/drawing/2014/main" id="{FDD9EB87-416B-A769-F17C-FE2D1C371B1B}"/>
              </a:ext>
            </a:extLst>
          </p:cNvPr>
          <p:cNvSpPr txBox="1"/>
          <p:nvPr/>
        </p:nvSpPr>
        <p:spPr>
          <a:xfrm>
            <a:off x="6519418" y="2267272"/>
            <a:ext cx="103505" cy="4616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4" name="object 35">
            <a:extLst>
              <a:ext uri="{FF2B5EF4-FFF2-40B4-BE49-F238E27FC236}">
                <a16:creationId xmlns:a16="http://schemas.microsoft.com/office/drawing/2014/main" id="{6F886489-1001-BA16-ACA9-4C90781A6F91}"/>
              </a:ext>
            </a:extLst>
          </p:cNvPr>
          <p:cNvSpPr/>
          <p:nvPr/>
        </p:nvSpPr>
        <p:spPr>
          <a:xfrm>
            <a:off x="6437376" y="1750408"/>
            <a:ext cx="250825" cy="1217930"/>
          </a:xfrm>
          <a:custGeom>
            <a:avLst/>
            <a:gdLst/>
            <a:ahLst/>
            <a:cxnLst/>
            <a:rect l="l" t="t" r="r" b="b"/>
            <a:pathLst>
              <a:path w="250825" h="1217929">
                <a:moveTo>
                  <a:pt x="0" y="125475"/>
                </a:moveTo>
                <a:lnTo>
                  <a:pt x="9852" y="76616"/>
                </a:lnTo>
                <a:lnTo>
                  <a:pt x="36718" y="36734"/>
                </a:lnTo>
                <a:lnTo>
                  <a:pt x="76563" y="9854"/>
                </a:lnTo>
                <a:lnTo>
                  <a:pt x="125349" y="0"/>
                </a:lnTo>
                <a:lnTo>
                  <a:pt x="174154" y="9854"/>
                </a:lnTo>
                <a:lnTo>
                  <a:pt x="214042" y="36734"/>
                </a:lnTo>
                <a:lnTo>
                  <a:pt x="240952" y="76616"/>
                </a:lnTo>
                <a:lnTo>
                  <a:pt x="250825" y="125475"/>
                </a:lnTo>
                <a:lnTo>
                  <a:pt x="250825" y="911225"/>
                </a:lnTo>
                <a:lnTo>
                  <a:pt x="240952" y="960010"/>
                </a:lnTo>
                <a:lnTo>
                  <a:pt x="214042" y="999855"/>
                </a:lnTo>
                <a:lnTo>
                  <a:pt x="174154" y="1026721"/>
                </a:lnTo>
                <a:lnTo>
                  <a:pt x="125349" y="1036574"/>
                </a:lnTo>
                <a:lnTo>
                  <a:pt x="76563" y="1026721"/>
                </a:lnTo>
                <a:lnTo>
                  <a:pt x="36718" y="999855"/>
                </a:lnTo>
                <a:lnTo>
                  <a:pt x="9852" y="960010"/>
                </a:lnTo>
                <a:lnTo>
                  <a:pt x="0" y="911225"/>
                </a:lnTo>
                <a:lnTo>
                  <a:pt x="0" y="125475"/>
                </a:lnTo>
                <a:close/>
              </a:path>
              <a:path w="250825" h="1217929">
                <a:moveTo>
                  <a:pt x="128524" y="1044575"/>
                </a:moveTo>
                <a:lnTo>
                  <a:pt x="128524" y="1217549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36">
            <a:extLst>
              <a:ext uri="{FF2B5EF4-FFF2-40B4-BE49-F238E27FC236}">
                <a16:creationId xmlns:a16="http://schemas.microsoft.com/office/drawing/2014/main" id="{B8F34012-47E1-CE08-7E64-1218E9E6B1EE}"/>
              </a:ext>
            </a:extLst>
          </p:cNvPr>
          <p:cNvSpPr txBox="1"/>
          <p:nvPr/>
        </p:nvSpPr>
        <p:spPr>
          <a:xfrm>
            <a:off x="6346697" y="2994627"/>
            <a:ext cx="42925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solidFill>
                  <a:srgbClr val="FF0000"/>
                </a:solidFill>
                <a:latin typeface="Arial"/>
                <a:cs typeface="Arial"/>
              </a:rPr>
              <a:t>PCSrc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66" name="object 37">
            <a:extLst>
              <a:ext uri="{FF2B5EF4-FFF2-40B4-BE49-F238E27FC236}">
                <a16:creationId xmlns:a16="http://schemas.microsoft.com/office/drawing/2014/main" id="{7AA19F68-12E3-64BA-64BA-C9ADA90FCBB6}"/>
              </a:ext>
            </a:extLst>
          </p:cNvPr>
          <p:cNvGrpSpPr/>
          <p:nvPr/>
        </p:nvGrpSpPr>
        <p:grpSpPr>
          <a:xfrm>
            <a:off x="2584513" y="2858546"/>
            <a:ext cx="6412230" cy="3767454"/>
            <a:chOff x="3117913" y="3283013"/>
            <a:chExt cx="6412230" cy="3767454"/>
          </a:xfrm>
        </p:grpSpPr>
        <p:sp>
          <p:nvSpPr>
            <p:cNvPr id="267" name="object 38">
              <a:extLst>
                <a:ext uri="{FF2B5EF4-FFF2-40B4-BE49-F238E27FC236}">
                  <a16:creationId xmlns:a16="http://schemas.microsoft.com/office/drawing/2014/main" id="{25454409-B141-C8BC-C95B-375B1184E03B}"/>
                </a:ext>
              </a:extLst>
            </p:cNvPr>
            <p:cNvSpPr/>
            <p:nvPr/>
          </p:nvSpPr>
          <p:spPr>
            <a:xfrm>
              <a:off x="5207000" y="3297301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>
                  <a:moveTo>
                    <a:pt x="0" y="0"/>
                  </a:moveTo>
                  <a:lnTo>
                    <a:pt x="157225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39">
              <a:extLst>
                <a:ext uri="{FF2B5EF4-FFF2-40B4-BE49-F238E27FC236}">
                  <a16:creationId xmlns:a16="http://schemas.microsoft.com/office/drawing/2014/main" id="{45FF42B3-CEB3-E525-845A-726FBF906FB3}"/>
                </a:ext>
              </a:extLst>
            </p:cNvPr>
            <p:cNvSpPr/>
            <p:nvPr/>
          </p:nvSpPr>
          <p:spPr>
            <a:xfrm>
              <a:off x="6934200" y="4402073"/>
              <a:ext cx="2079625" cy="517525"/>
            </a:xfrm>
            <a:custGeom>
              <a:avLst/>
              <a:gdLst/>
              <a:ahLst/>
              <a:cxnLst/>
              <a:rect l="l" t="t" r="r" b="b"/>
              <a:pathLst>
                <a:path w="2079625" h="517525">
                  <a:moveTo>
                    <a:pt x="388874" y="474726"/>
                  </a:moveTo>
                  <a:lnTo>
                    <a:pt x="360210" y="460375"/>
                  </a:lnTo>
                  <a:lnTo>
                    <a:pt x="303149" y="431800"/>
                  </a:lnTo>
                  <a:lnTo>
                    <a:pt x="303149" y="460375"/>
                  </a:lnTo>
                  <a:lnTo>
                    <a:pt x="0" y="460375"/>
                  </a:lnTo>
                  <a:lnTo>
                    <a:pt x="0" y="488950"/>
                  </a:lnTo>
                  <a:lnTo>
                    <a:pt x="303149" y="488950"/>
                  </a:lnTo>
                  <a:lnTo>
                    <a:pt x="303149" y="517525"/>
                  </a:lnTo>
                  <a:lnTo>
                    <a:pt x="360375" y="488950"/>
                  </a:lnTo>
                  <a:lnTo>
                    <a:pt x="388874" y="474726"/>
                  </a:lnTo>
                  <a:close/>
                </a:path>
                <a:path w="2079625" h="517525">
                  <a:moveTo>
                    <a:pt x="388874" y="42926"/>
                  </a:moveTo>
                  <a:lnTo>
                    <a:pt x="360210" y="28575"/>
                  </a:lnTo>
                  <a:lnTo>
                    <a:pt x="303149" y="0"/>
                  </a:lnTo>
                  <a:lnTo>
                    <a:pt x="303149" y="28575"/>
                  </a:lnTo>
                  <a:lnTo>
                    <a:pt x="42799" y="28575"/>
                  </a:lnTo>
                  <a:lnTo>
                    <a:pt x="42799" y="57150"/>
                  </a:lnTo>
                  <a:lnTo>
                    <a:pt x="303149" y="57150"/>
                  </a:lnTo>
                  <a:lnTo>
                    <a:pt x="303149" y="85725"/>
                  </a:lnTo>
                  <a:lnTo>
                    <a:pt x="360375" y="57150"/>
                  </a:lnTo>
                  <a:lnTo>
                    <a:pt x="388874" y="42926"/>
                  </a:lnTo>
                  <a:close/>
                </a:path>
                <a:path w="2079625" h="517525">
                  <a:moveTo>
                    <a:pt x="2079625" y="42926"/>
                  </a:moveTo>
                  <a:lnTo>
                    <a:pt x="2050961" y="28575"/>
                  </a:lnTo>
                  <a:lnTo>
                    <a:pt x="1993900" y="0"/>
                  </a:lnTo>
                  <a:lnTo>
                    <a:pt x="1993900" y="28575"/>
                  </a:lnTo>
                  <a:lnTo>
                    <a:pt x="1646174" y="28575"/>
                  </a:lnTo>
                  <a:lnTo>
                    <a:pt x="1646174" y="57150"/>
                  </a:lnTo>
                  <a:lnTo>
                    <a:pt x="1993900" y="57150"/>
                  </a:lnTo>
                  <a:lnTo>
                    <a:pt x="1993900" y="85725"/>
                  </a:lnTo>
                  <a:lnTo>
                    <a:pt x="2051126" y="57150"/>
                  </a:lnTo>
                  <a:lnTo>
                    <a:pt x="2079625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40">
              <a:extLst>
                <a:ext uri="{FF2B5EF4-FFF2-40B4-BE49-F238E27FC236}">
                  <a16:creationId xmlns:a16="http://schemas.microsoft.com/office/drawing/2014/main" id="{ADC82EEC-989B-78D7-2AF4-F50800FBB8D1}"/>
                </a:ext>
              </a:extLst>
            </p:cNvPr>
            <p:cNvSpPr/>
            <p:nvPr/>
          </p:nvSpPr>
          <p:spPr>
            <a:xfrm>
              <a:off x="6986651" y="4430649"/>
              <a:ext cx="0" cy="446405"/>
            </a:xfrm>
            <a:custGeom>
              <a:avLst/>
              <a:gdLst/>
              <a:ahLst/>
              <a:cxnLst/>
              <a:rect l="l" t="t" r="r" b="b"/>
              <a:pathLst>
                <a:path h="446404">
                  <a:moveTo>
                    <a:pt x="0" y="0"/>
                  </a:moveTo>
                  <a:lnTo>
                    <a:pt x="0" y="4461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41">
              <a:extLst>
                <a:ext uri="{FF2B5EF4-FFF2-40B4-BE49-F238E27FC236}">
                  <a16:creationId xmlns:a16="http://schemas.microsoft.com/office/drawing/2014/main" id="{741C6524-4510-D4FE-C5FB-B221A626787F}"/>
                </a:ext>
              </a:extLst>
            </p:cNvPr>
            <p:cNvSpPr/>
            <p:nvPr/>
          </p:nvSpPr>
          <p:spPr>
            <a:xfrm>
              <a:off x="8732773" y="5094224"/>
              <a:ext cx="276225" cy="85725"/>
            </a:xfrm>
            <a:custGeom>
              <a:avLst/>
              <a:gdLst/>
              <a:ahLst/>
              <a:cxnLst/>
              <a:rect l="l" t="t" r="r" b="b"/>
              <a:pathLst>
                <a:path w="276225" h="85725">
                  <a:moveTo>
                    <a:pt x="190500" y="0"/>
                  </a:moveTo>
                  <a:lnTo>
                    <a:pt x="190500" y="85725"/>
                  </a:lnTo>
                  <a:lnTo>
                    <a:pt x="247734" y="57150"/>
                  </a:lnTo>
                  <a:lnTo>
                    <a:pt x="204850" y="57150"/>
                  </a:lnTo>
                  <a:lnTo>
                    <a:pt x="204850" y="28575"/>
                  </a:lnTo>
                  <a:lnTo>
                    <a:pt x="247565" y="28575"/>
                  </a:lnTo>
                  <a:lnTo>
                    <a:pt x="190500" y="0"/>
                  </a:lnTo>
                  <a:close/>
                </a:path>
                <a:path w="276225" h="85725">
                  <a:moveTo>
                    <a:pt x="190500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90500" y="57150"/>
                  </a:lnTo>
                  <a:lnTo>
                    <a:pt x="190500" y="28575"/>
                  </a:lnTo>
                  <a:close/>
                </a:path>
                <a:path w="276225" h="85725">
                  <a:moveTo>
                    <a:pt x="247565" y="28575"/>
                  </a:moveTo>
                  <a:lnTo>
                    <a:pt x="204850" y="28575"/>
                  </a:lnTo>
                  <a:lnTo>
                    <a:pt x="204850" y="57150"/>
                  </a:lnTo>
                  <a:lnTo>
                    <a:pt x="247734" y="57150"/>
                  </a:lnTo>
                  <a:lnTo>
                    <a:pt x="276225" y="42925"/>
                  </a:lnTo>
                  <a:lnTo>
                    <a:pt x="247565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42">
              <a:extLst>
                <a:ext uri="{FF2B5EF4-FFF2-40B4-BE49-F238E27FC236}">
                  <a16:creationId xmlns:a16="http://schemas.microsoft.com/office/drawing/2014/main" id="{C87A0A22-AD35-6C1F-6233-661CE3229D81}"/>
                </a:ext>
              </a:extLst>
            </p:cNvPr>
            <p:cNvSpPr/>
            <p:nvPr/>
          </p:nvSpPr>
          <p:spPr>
            <a:xfrm>
              <a:off x="3132201" y="4791075"/>
              <a:ext cx="6383655" cy="2244725"/>
            </a:xfrm>
            <a:custGeom>
              <a:avLst/>
              <a:gdLst/>
              <a:ahLst/>
              <a:cxnLst/>
              <a:rect l="l" t="t" r="r" b="b"/>
              <a:pathLst>
                <a:path w="6383655" h="2244725">
                  <a:moveTo>
                    <a:pt x="3840099" y="1381125"/>
                  </a:moveTo>
                  <a:lnTo>
                    <a:pt x="5629275" y="1381125"/>
                  </a:lnTo>
                </a:path>
                <a:path w="6383655" h="2244725">
                  <a:moveTo>
                    <a:pt x="5614924" y="1381125"/>
                  </a:moveTo>
                  <a:lnTo>
                    <a:pt x="5614924" y="346075"/>
                  </a:lnTo>
                </a:path>
                <a:path w="6383655" h="2244725">
                  <a:moveTo>
                    <a:pt x="6132449" y="0"/>
                  </a:moveTo>
                  <a:lnTo>
                    <a:pt x="6383274" y="0"/>
                  </a:lnTo>
                </a:path>
                <a:path w="6383655" h="2244725">
                  <a:moveTo>
                    <a:pt x="6369050" y="0"/>
                  </a:moveTo>
                  <a:lnTo>
                    <a:pt x="6369050" y="2244725"/>
                  </a:lnTo>
                </a:path>
                <a:path w="6383655" h="2244725">
                  <a:moveTo>
                    <a:pt x="6383274" y="2244725"/>
                  </a:moveTo>
                  <a:lnTo>
                    <a:pt x="0" y="2244725"/>
                  </a:lnTo>
                </a:path>
                <a:path w="6383655" h="2244725">
                  <a:moveTo>
                    <a:pt x="14224" y="2244725"/>
                  </a:moveTo>
                  <a:lnTo>
                    <a:pt x="14224" y="69049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43">
              <a:extLst>
                <a:ext uri="{FF2B5EF4-FFF2-40B4-BE49-F238E27FC236}">
                  <a16:creationId xmlns:a16="http://schemas.microsoft.com/office/drawing/2014/main" id="{ED593CC1-9ACC-37A1-508C-39EBB937A205}"/>
                </a:ext>
              </a:extLst>
            </p:cNvPr>
            <p:cNvSpPr/>
            <p:nvPr/>
          </p:nvSpPr>
          <p:spPr>
            <a:xfrm>
              <a:off x="3132074" y="5438775"/>
              <a:ext cx="269875" cy="85725"/>
            </a:xfrm>
            <a:custGeom>
              <a:avLst/>
              <a:gdLst/>
              <a:ahLst/>
              <a:cxnLst/>
              <a:rect l="l" t="t" r="r" b="b"/>
              <a:pathLst>
                <a:path w="269875" h="85725">
                  <a:moveTo>
                    <a:pt x="184150" y="0"/>
                  </a:moveTo>
                  <a:lnTo>
                    <a:pt x="184150" y="85725"/>
                  </a:lnTo>
                  <a:lnTo>
                    <a:pt x="241215" y="57150"/>
                  </a:lnTo>
                  <a:lnTo>
                    <a:pt x="198500" y="57150"/>
                  </a:lnTo>
                  <a:lnTo>
                    <a:pt x="198500" y="28575"/>
                  </a:lnTo>
                  <a:lnTo>
                    <a:pt x="241384" y="28575"/>
                  </a:lnTo>
                  <a:lnTo>
                    <a:pt x="184150" y="0"/>
                  </a:lnTo>
                  <a:close/>
                </a:path>
                <a:path w="269875" h="85725">
                  <a:moveTo>
                    <a:pt x="184150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84150" y="57150"/>
                  </a:lnTo>
                  <a:lnTo>
                    <a:pt x="184150" y="28575"/>
                  </a:lnTo>
                  <a:close/>
                </a:path>
                <a:path w="269875" h="85725">
                  <a:moveTo>
                    <a:pt x="241384" y="28575"/>
                  </a:moveTo>
                  <a:lnTo>
                    <a:pt x="198500" y="28575"/>
                  </a:lnTo>
                  <a:lnTo>
                    <a:pt x="198500" y="57150"/>
                  </a:lnTo>
                  <a:lnTo>
                    <a:pt x="241215" y="57150"/>
                  </a:lnTo>
                  <a:lnTo>
                    <a:pt x="269875" y="42799"/>
                  </a:lnTo>
                  <a:lnTo>
                    <a:pt x="241384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3" name="object 44">
            <a:extLst>
              <a:ext uri="{FF2B5EF4-FFF2-40B4-BE49-F238E27FC236}">
                <a16:creationId xmlns:a16="http://schemas.microsoft.com/office/drawing/2014/main" id="{DEDF9FD2-E26B-E80B-3C56-DB6CCF2B782A}"/>
              </a:ext>
            </a:extLst>
          </p:cNvPr>
          <p:cNvSpPr txBox="1"/>
          <p:nvPr/>
        </p:nvSpPr>
        <p:spPr>
          <a:xfrm>
            <a:off x="6892797" y="4747480"/>
            <a:ext cx="34226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4" name="object 45">
            <a:extLst>
              <a:ext uri="{FF2B5EF4-FFF2-40B4-BE49-F238E27FC236}">
                <a16:creationId xmlns:a16="http://schemas.microsoft.com/office/drawing/2014/main" id="{28ED3A75-A649-DDB3-8819-68674AE67574}"/>
              </a:ext>
            </a:extLst>
          </p:cNvPr>
          <p:cNvSpPr txBox="1"/>
          <p:nvPr/>
        </p:nvSpPr>
        <p:spPr>
          <a:xfrm>
            <a:off x="7394702" y="4827617"/>
            <a:ext cx="5581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5" name="object 46">
            <a:extLst>
              <a:ext uri="{FF2B5EF4-FFF2-40B4-BE49-F238E27FC236}">
                <a16:creationId xmlns:a16="http://schemas.microsoft.com/office/drawing/2014/main" id="{95CF06A9-E61D-E0DB-04DD-AA446E14283E}"/>
              </a:ext>
            </a:extLst>
          </p:cNvPr>
          <p:cNvSpPr txBox="1"/>
          <p:nvPr/>
        </p:nvSpPr>
        <p:spPr>
          <a:xfrm>
            <a:off x="6892797" y="3883627"/>
            <a:ext cx="10966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749300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6" name="object 47">
            <a:extLst>
              <a:ext uri="{FF2B5EF4-FFF2-40B4-BE49-F238E27FC236}">
                <a16:creationId xmlns:a16="http://schemas.microsoft.com/office/drawing/2014/main" id="{7F9AB7B8-8442-1D3B-8B14-A036ABF151B8}"/>
              </a:ext>
            </a:extLst>
          </p:cNvPr>
          <p:cNvSpPr txBox="1"/>
          <p:nvPr/>
        </p:nvSpPr>
        <p:spPr>
          <a:xfrm>
            <a:off x="6892797" y="3955229"/>
            <a:ext cx="1096645" cy="898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57700"/>
              </a:lnSpc>
              <a:spcBef>
                <a:spcPts val="95"/>
              </a:spcBef>
              <a:tabLst>
                <a:tab pos="810260" algn="l"/>
              </a:tabLst>
            </a:pPr>
            <a:r>
              <a:rPr sz="1100" spc="-10" dirty="0">
                <a:latin typeface="Arial"/>
                <a:cs typeface="Arial"/>
              </a:rPr>
              <a:t>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data </a:t>
            </a:r>
            <a:r>
              <a:rPr sz="1100" spc="-10" dirty="0">
                <a:latin typeface="Arial"/>
                <a:cs typeface="Arial"/>
              </a:rPr>
              <a:t>Write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  <a:p>
            <a:pPr marL="620395">
              <a:lnSpc>
                <a:spcPct val="100000"/>
              </a:lnSpc>
              <a:spcBef>
                <a:spcPts val="75"/>
              </a:spcBef>
            </a:pPr>
            <a:r>
              <a:rPr sz="1100" b="1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77" name="object 48">
            <a:extLst>
              <a:ext uri="{FF2B5EF4-FFF2-40B4-BE49-F238E27FC236}">
                <a16:creationId xmlns:a16="http://schemas.microsoft.com/office/drawing/2014/main" id="{9C672FA9-F30F-A3D0-FF2C-B2C887844E73}"/>
              </a:ext>
            </a:extLst>
          </p:cNvPr>
          <p:cNvGrpSpPr/>
          <p:nvPr/>
        </p:nvGrpSpPr>
        <p:grpSpPr>
          <a:xfrm>
            <a:off x="6783451" y="3669631"/>
            <a:ext cx="1268730" cy="1479550"/>
            <a:chOff x="7316851" y="4094098"/>
            <a:chExt cx="1268730" cy="1479550"/>
          </a:xfrm>
        </p:grpSpPr>
        <p:sp>
          <p:nvSpPr>
            <p:cNvPr id="278" name="object 49">
              <a:extLst>
                <a:ext uri="{FF2B5EF4-FFF2-40B4-BE49-F238E27FC236}">
                  <a16:creationId xmlns:a16="http://schemas.microsoft.com/office/drawing/2014/main" id="{1A342D2F-9196-7B16-0457-40CA04CA600D}"/>
                </a:ext>
              </a:extLst>
            </p:cNvPr>
            <p:cNvSpPr/>
            <p:nvPr/>
          </p:nvSpPr>
          <p:spPr>
            <a:xfrm>
              <a:off x="7323201" y="4273549"/>
              <a:ext cx="1256030" cy="1294130"/>
            </a:xfrm>
            <a:custGeom>
              <a:avLst/>
              <a:gdLst/>
              <a:ahLst/>
              <a:cxnLst/>
              <a:rect l="l" t="t" r="r" b="b"/>
              <a:pathLst>
                <a:path w="1256029" h="1294129">
                  <a:moveTo>
                    <a:pt x="0" y="1293749"/>
                  </a:moveTo>
                  <a:lnTo>
                    <a:pt x="1255712" y="1293749"/>
                  </a:lnTo>
                  <a:lnTo>
                    <a:pt x="1255712" y="0"/>
                  </a:lnTo>
                  <a:lnTo>
                    <a:pt x="0" y="0"/>
                  </a:lnTo>
                  <a:lnTo>
                    <a:pt x="0" y="12937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50">
              <a:extLst>
                <a:ext uri="{FF2B5EF4-FFF2-40B4-BE49-F238E27FC236}">
                  <a16:creationId xmlns:a16="http://schemas.microsoft.com/office/drawing/2014/main" id="{072241B4-A0C4-F32A-1130-9434160A6D8A}"/>
                </a:ext>
              </a:extLst>
            </p:cNvPr>
            <p:cNvSpPr/>
            <p:nvPr/>
          </p:nvSpPr>
          <p:spPr>
            <a:xfrm>
              <a:off x="7908925" y="410044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10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0" name="object 51">
            <a:extLst>
              <a:ext uri="{FF2B5EF4-FFF2-40B4-BE49-F238E27FC236}">
                <a16:creationId xmlns:a16="http://schemas.microsoft.com/office/drawing/2014/main" id="{EDF8E454-E800-D9D9-87D6-B11FB5D2E2BF}"/>
              </a:ext>
            </a:extLst>
          </p:cNvPr>
          <p:cNvSpPr txBox="1"/>
          <p:nvPr/>
        </p:nvSpPr>
        <p:spPr>
          <a:xfrm>
            <a:off x="7046721" y="3451827"/>
            <a:ext cx="6654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1" name="object 52">
            <a:extLst>
              <a:ext uri="{FF2B5EF4-FFF2-40B4-BE49-F238E27FC236}">
                <a16:creationId xmlns:a16="http://schemas.microsoft.com/office/drawing/2014/main" id="{4C609339-5572-3213-D03B-CDF3BBA271EF}"/>
              </a:ext>
            </a:extLst>
          </p:cNvPr>
          <p:cNvSpPr/>
          <p:nvPr/>
        </p:nvSpPr>
        <p:spPr>
          <a:xfrm>
            <a:off x="7375525" y="5142831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3100"/>
                </a:lnTo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53">
            <a:extLst>
              <a:ext uri="{FF2B5EF4-FFF2-40B4-BE49-F238E27FC236}">
                <a16:creationId xmlns:a16="http://schemas.microsoft.com/office/drawing/2014/main" id="{6ED84E53-75E0-DE64-60B5-BD5CABC07923}"/>
              </a:ext>
            </a:extLst>
          </p:cNvPr>
          <p:cNvSpPr txBox="1"/>
          <p:nvPr/>
        </p:nvSpPr>
        <p:spPr>
          <a:xfrm>
            <a:off x="7046721" y="5350730"/>
            <a:ext cx="6692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3" name="object 54">
            <a:extLst>
              <a:ext uri="{FF2B5EF4-FFF2-40B4-BE49-F238E27FC236}">
                <a16:creationId xmlns:a16="http://schemas.microsoft.com/office/drawing/2014/main" id="{6FDCBE65-C88C-5EE3-8BFA-2DAFAD65F14D}"/>
              </a:ext>
            </a:extLst>
          </p:cNvPr>
          <p:cNvSpPr txBox="1"/>
          <p:nvPr/>
        </p:nvSpPr>
        <p:spPr>
          <a:xfrm>
            <a:off x="8531732" y="3846771"/>
            <a:ext cx="142240" cy="6121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27940">
              <a:lnSpc>
                <a:spcPts val="1255"/>
              </a:lnSpc>
            </a:pPr>
            <a:r>
              <a:rPr sz="1100" b="1" dirty="0"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4" name="object 55">
            <a:extLst>
              <a:ext uri="{FF2B5EF4-FFF2-40B4-BE49-F238E27FC236}">
                <a16:creationId xmlns:a16="http://schemas.microsoft.com/office/drawing/2014/main" id="{4DE4A6A4-1D4A-474E-6614-F3501F44F3D3}"/>
              </a:ext>
            </a:extLst>
          </p:cNvPr>
          <p:cNvSpPr txBox="1"/>
          <p:nvPr/>
        </p:nvSpPr>
        <p:spPr>
          <a:xfrm>
            <a:off x="8551544" y="4366455"/>
            <a:ext cx="103505" cy="4616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b="1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85" name="object 56">
            <a:extLst>
              <a:ext uri="{FF2B5EF4-FFF2-40B4-BE49-F238E27FC236}">
                <a16:creationId xmlns:a16="http://schemas.microsoft.com/office/drawing/2014/main" id="{28FB68A1-2456-7EC9-7971-3ACE9155C9AB}"/>
              </a:ext>
            </a:extLst>
          </p:cNvPr>
          <p:cNvGrpSpPr/>
          <p:nvPr/>
        </p:nvGrpSpPr>
        <p:grpSpPr>
          <a:xfrm>
            <a:off x="4357623" y="3669631"/>
            <a:ext cx="4378960" cy="2106930"/>
            <a:chOff x="4891023" y="4094098"/>
            <a:chExt cx="4378960" cy="2106930"/>
          </a:xfrm>
        </p:grpSpPr>
        <p:sp>
          <p:nvSpPr>
            <p:cNvPr id="286" name="object 57">
              <a:extLst>
                <a:ext uri="{FF2B5EF4-FFF2-40B4-BE49-F238E27FC236}">
                  <a16:creationId xmlns:a16="http://schemas.microsoft.com/office/drawing/2014/main" id="{8197B680-5760-A6F1-5068-32B05663854D}"/>
                </a:ext>
              </a:extLst>
            </p:cNvPr>
            <p:cNvSpPr/>
            <p:nvPr/>
          </p:nvSpPr>
          <p:spPr>
            <a:xfrm>
              <a:off x="9010650" y="4273549"/>
              <a:ext cx="252729" cy="1035050"/>
            </a:xfrm>
            <a:custGeom>
              <a:avLst/>
              <a:gdLst/>
              <a:ahLst/>
              <a:cxnLst/>
              <a:rect l="l" t="t" r="r" b="b"/>
              <a:pathLst>
                <a:path w="252729" h="1035050">
                  <a:moveTo>
                    <a:pt x="0" y="126237"/>
                  </a:moveTo>
                  <a:lnTo>
                    <a:pt x="9919" y="77098"/>
                  </a:lnTo>
                  <a:lnTo>
                    <a:pt x="36972" y="36972"/>
                  </a:lnTo>
                  <a:lnTo>
                    <a:pt x="77098" y="9919"/>
                  </a:lnTo>
                  <a:lnTo>
                    <a:pt x="126238" y="0"/>
                  </a:lnTo>
                  <a:lnTo>
                    <a:pt x="175377" y="9919"/>
                  </a:lnTo>
                  <a:lnTo>
                    <a:pt x="215503" y="36972"/>
                  </a:lnTo>
                  <a:lnTo>
                    <a:pt x="242556" y="77098"/>
                  </a:lnTo>
                  <a:lnTo>
                    <a:pt x="252475" y="126237"/>
                  </a:lnTo>
                  <a:lnTo>
                    <a:pt x="252475" y="908812"/>
                  </a:lnTo>
                  <a:lnTo>
                    <a:pt x="242556" y="957951"/>
                  </a:lnTo>
                  <a:lnTo>
                    <a:pt x="215503" y="998077"/>
                  </a:lnTo>
                  <a:lnTo>
                    <a:pt x="175377" y="1025130"/>
                  </a:lnTo>
                  <a:lnTo>
                    <a:pt x="126238" y="1035050"/>
                  </a:lnTo>
                  <a:lnTo>
                    <a:pt x="77098" y="1025130"/>
                  </a:lnTo>
                  <a:lnTo>
                    <a:pt x="36972" y="998077"/>
                  </a:lnTo>
                  <a:lnTo>
                    <a:pt x="9919" y="957951"/>
                  </a:lnTo>
                  <a:lnTo>
                    <a:pt x="0" y="908812"/>
                  </a:lnTo>
                  <a:lnTo>
                    <a:pt x="0" y="1262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58">
              <a:extLst>
                <a:ext uri="{FF2B5EF4-FFF2-40B4-BE49-F238E27FC236}">
                  <a16:creationId xmlns:a16="http://schemas.microsoft.com/office/drawing/2014/main" id="{8392C10D-8DB7-4789-0BEB-FF6839C3A85D}"/>
                </a:ext>
              </a:extLst>
            </p:cNvPr>
            <p:cNvSpPr/>
            <p:nvPr/>
          </p:nvSpPr>
          <p:spPr>
            <a:xfrm>
              <a:off x="9140825" y="410044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10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59">
              <a:extLst>
                <a:ext uri="{FF2B5EF4-FFF2-40B4-BE49-F238E27FC236}">
                  <a16:creationId xmlns:a16="http://schemas.microsoft.com/office/drawing/2014/main" id="{6AB1293E-5982-CDE7-DEE9-3A1497EC716B}"/>
                </a:ext>
              </a:extLst>
            </p:cNvPr>
            <p:cNvSpPr/>
            <p:nvPr/>
          </p:nvSpPr>
          <p:spPr>
            <a:xfrm>
              <a:off x="5045074" y="4791074"/>
              <a:ext cx="1774825" cy="1395730"/>
            </a:xfrm>
            <a:custGeom>
              <a:avLst/>
              <a:gdLst/>
              <a:ahLst/>
              <a:cxnLst/>
              <a:rect l="l" t="t" r="r" b="b"/>
              <a:pathLst>
                <a:path w="1774825" h="1395729">
                  <a:moveTo>
                    <a:pt x="14350" y="1381125"/>
                  </a:moveTo>
                  <a:lnTo>
                    <a:pt x="14350" y="0"/>
                  </a:lnTo>
                </a:path>
                <a:path w="1774825" h="1395729">
                  <a:moveTo>
                    <a:pt x="1774825" y="1395349"/>
                  </a:moveTo>
                  <a:lnTo>
                    <a:pt x="1774825" y="504825"/>
                  </a:lnTo>
                </a:path>
                <a:path w="1774825" h="1395729">
                  <a:moveTo>
                    <a:pt x="1774825" y="1381125"/>
                  </a:moveTo>
                  <a:lnTo>
                    <a:pt x="0" y="13811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60">
              <a:extLst>
                <a:ext uri="{FF2B5EF4-FFF2-40B4-BE49-F238E27FC236}">
                  <a16:creationId xmlns:a16="http://schemas.microsoft.com/office/drawing/2014/main" id="{DF04CE29-1934-CF8A-AD66-DD326470A73E}"/>
                </a:ext>
              </a:extLst>
            </p:cNvPr>
            <p:cNvSpPr/>
            <p:nvPr/>
          </p:nvSpPr>
          <p:spPr>
            <a:xfrm>
              <a:off x="4891024" y="4748148"/>
              <a:ext cx="2432050" cy="605155"/>
            </a:xfrm>
            <a:custGeom>
              <a:avLst/>
              <a:gdLst/>
              <a:ahLst/>
              <a:cxnLst/>
              <a:rect l="l" t="t" r="r" b="b"/>
              <a:pathLst>
                <a:path w="2432050" h="605154">
                  <a:moveTo>
                    <a:pt x="596900" y="42926"/>
                  </a:moveTo>
                  <a:lnTo>
                    <a:pt x="568236" y="28575"/>
                  </a:lnTo>
                  <a:lnTo>
                    <a:pt x="511175" y="0"/>
                  </a:lnTo>
                  <a:lnTo>
                    <a:pt x="511175" y="28575"/>
                  </a:lnTo>
                  <a:lnTo>
                    <a:pt x="0" y="28575"/>
                  </a:lnTo>
                  <a:lnTo>
                    <a:pt x="0" y="57150"/>
                  </a:lnTo>
                  <a:lnTo>
                    <a:pt x="511175" y="57150"/>
                  </a:lnTo>
                  <a:lnTo>
                    <a:pt x="511175" y="85725"/>
                  </a:lnTo>
                  <a:lnTo>
                    <a:pt x="568401" y="57150"/>
                  </a:lnTo>
                  <a:lnTo>
                    <a:pt x="596900" y="42926"/>
                  </a:lnTo>
                  <a:close/>
                </a:path>
                <a:path w="2432050" h="605154">
                  <a:moveTo>
                    <a:pt x="2432050" y="561975"/>
                  </a:moveTo>
                  <a:lnTo>
                    <a:pt x="2403551" y="547751"/>
                  </a:lnTo>
                  <a:lnTo>
                    <a:pt x="2346325" y="519176"/>
                  </a:lnTo>
                  <a:lnTo>
                    <a:pt x="2346325" y="547751"/>
                  </a:lnTo>
                  <a:lnTo>
                    <a:pt x="1928876" y="547751"/>
                  </a:lnTo>
                  <a:lnTo>
                    <a:pt x="1928876" y="576326"/>
                  </a:lnTo>
                  <a:lnTo>
                    <a:pt x="2346325" y="576326"/>
                  </a:lnTo>
                  <a:lnTo>
                    <a:pt x="2346325" y="604901"/>
                  </a:lnTo>
                  <a:lnTo>
                    <a:pt x="2403386" y="576326"/>
                  </a:lnTo>
                  <a:lnTo>
                    <a:pt x="2432050" y="5619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0" name="object 61">
              <a:extLst>
                <a:ext uri="{FF2B5EF4-FFF2-40B4-BE49-F238E27FC236}">
                  <a16:creationId xmlns:a16="http://schemas.microsoft.com/office/drawing/2014/main" id="{B7F4BCE6-4D48-ED50-7F53-F0C42426C5D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10149" y="4738623"/>
              <a:ext cx="96900" cy="98425"/>
            </a:xfrm>
            <a:prstGeom prst="rect">
              <a:avLst/>
            </a:prstGeom>
          </p:spPr>
        </p:pic>
      </p:grpSp>
      <p:sp>
        <p:nvSpPr>
          <p:cNvPr id="291" name="object 62">
            <a:extLst>
              <a:ext uri="{FF2B5EF4-FFF2-40B4-BE49-F238E27FC236}">
                <a16:creationId xmlns:a16="http://schemas.microsoft.com/office/drawing/2014/main" id="{31443888-F0B0-442C-E991-FE98B0980966}"/>
              </a:ext>
            </a:extLst>
          </p:cNvPr>
          <p:cNvSpPr txBox="1"/>
          <p:nvPr/>
        </p:nvSpPr>
        <p:spPr>
          <a:xfrm>
            <a:off x="8220202" y="3438999"/>
            <a:ext cx="7562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MemToReg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2" name="object 63">
            <a:extLst>
              <a:ext uri="{FF2B5EF4-FFF2-40B4-BE49-F238E27FC236}">
                <a16:creationId xmlns:a16="http://schemas.microsoft.com/office/drawing/2014/main" id="{80E63493-5602-2DB4-0C6D-1F43D5952574}"/>
              </a:ext>
            </a:extLst>
          </p:cNvPr>
          <p:cNvSpPr txBox="1"/>
          <p:nvPr/>
        </p:nvSpPr>
        <p:spPr>
          <a:xfrm>
            <a:off x="0" y="3503008"/>
            <a:ext cx="1341755" cy="1295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1600" marR="85090" algn="ctr">
              <a:lnSpc>
                <a:spcPct val="100000"/>
              </a:lnSpc>
              <a:spcBef>
                <a:spcPts val="375"/>
              </a:spcBef>
              <a:tabLst>
                <a:tab pos="601980" algn="l"/>
                <a:tab pos="888365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Instruction address</a:t>
            </a:r>
            <a:r>
              <a:rPr sz="1100" dirty="0">
                <a:latin typeface="Arial"/>
                <a:cs typeface="Arial"/>
              </a:rPr>
              <a:t>		</a:t>
            </a:r>
            <a:r>
              <a:rPr sz="1100" spc="-10" dirty="0">
                <a:latin typeface="Arial"/>
                <a:cs typeface="Arial"/>
              </a:rPr>
              <a:t>[31-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320040" marR="289560" algn="ctr">
              <a:lnSpc>
                <a:spcPct val="100000"/>
              </a:lnSpc>
              <a:spcBef>
                <a:spcPts val="745"/>
              </a:spcBef>
            </a:pPr>
            <a:r>
              <a:rPr sz="1100" b="1" spc="-10" dirty="0">
                <a:latin typeface="Arial"/>
                <a:cs typeface="Arial"/>
              </a:rPr>
              <a:t>Instruction memory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93" name="object 64">
            <a:extLst>
              <a:ext uri="{FF2B5EF4-FFF2-40B4-BE49-F238E27FC236}">
                <a16:creationId xmlns:a16="http://schemas.microsoft.com/office/drawing/2014/main" id="{F56C7157-1FDE-84AB-400F-C09748BF3304}"/>
              </a:ext>
            </a:extLst>
          </p:cNvPr>
          <p:cNvGrpSpPr/>
          <p:nvPr/>
        </p:nvGrpSpPr>
        <p:grpSpPr>
          <a:xfrm>
            <a:off x="1341501" y="3722083"/>
            <a:ext cx="2500630" cy="2324100"/>
            <a:chOff x="1874901" y="4146550"/>
            <a:chExt cx="2500630" cy="2324100"/>
          </a:xfrm>
        </p:grpSpPr>
        <p:sp>
          <p:nvSpPr>
            <p:cNvPr id="294" name="object 65">
              <a:extLst>
                <a:ext uri="{FF2B5EF4-FFF2-40B4-BE49-F238E27FC236}">
                  <a16:creationId xmlns:a16="http://schemas.microsoft.com/office/drawing/2014/main" id="{E9DF03D4-4119-179C-3AA9-23080EA22B3F}"/>
                </a:ext>
              </a:extLst>
            </p:cNvPr>
            <p:cNvSpPr/>
            <p:nvPr/>
          </p:nvSpPr>
          <p:spPr>
            <a:xfrm>
              <a:off x="2982849" y="5099050"/>
              <a:ext cx="414655" cy="76200"/>
            </a:xfrm>
            <a:custGeom>
              <a:avLst/>
              <a:gdLst/>
              <a:ahLst/>
              <a:cxnLst/>
              <a:rect l="l" t="t" r="r" b="b"/>
              <a:pathLst>
                <a:path w="414654" h="76200">
                  <a:moveTo>
                    <a:pt x="338200" y="0"/>
                  </a:moveTo>
                  <a:lnTo>
                    <a:pt x="338200" y="76200"/>
                  </a:lnTo>
                  <a:lnTo>
                    <a:pt x="401700" y="44450"/>
                  </a:lnTo>
                  <a:lnTo>
                    <a:pt x="350900" y="44450"/>
                  </a:lnTo>
                  <a:lnTo>
                    <a:pt x="350900" y="31750"/>
                  </a:lnTo>
                  <a:lnTo>
                    <a:pt x="401700" y="31750"/>
                  </a:lnTo>
                  <a:lnTo>
                    <a:pt x="338200" y="0"/>
                  </a:lnTo>
                  <a:close/>
                </a:path>
                <a:path w="414654" h="76200">
                  <a:moveTo>
                    <a:pt x="3382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38200" y="44450"/>
                  </a:lnTo>
                  <a:lnTo>
                    <a:pt x="338200" y="31750"/>
                  </a:lnTo>
                  <a:close/>
                </a:path>
                <a:path w="414654" h="76200">
                  <a:moveTo>
                    <a:pt x="401700" y="31750"/>
                  </a:moveTo>
                  <a:lnTo>
                    <a:pt x="350900" y="31750"/>
                  </a:lnTo>
                  <a:lnTo>
                    <a:pt x="350900" y="44450"/>
                  </a:lnTo>
                  <a:lnTo>
                    <a:pt x="401700" y="44450"/>
                  </a:lnTo>
                  <a:lnTo>
                    <a:pt x="414400" y="38100"/>
                  </a:lnTo>
                  <a:lnTo>
                    <a:pt x="4017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66">
              <a:extLst>
                <a:ext uri="{FF2B5EF4-FFF2-40B4-BE49-F238E27FC236}">
                  <a16:creationId xmlns:a16="http://schemas.microsoft.com/office/drawing/2014/main" id="{74923B53-EE17-CB09-2CE2-6B7D4CCFEEB9}"/>
                </a:ext>
              </a:extLst>
            </p:cNvPr>
            <p:cNvSpPr/>
            <p:nvPr/>
          </p:nvSpPr>
          <p:spPr>
            <a:xfrm>
              <a:off x="2041525" y="4186173"/>
              <a:ext cx="0" cy="2246630"/>
            </a:xfrm>
            <a:custGeom>
              <a:avLst/>
              <a:gdLst/>
              <a:ahLst/>
              <a:cxnLst/>
              <a:rect l="l" t="t" r="r" b="b"/>
              <a:pathLst>
                <a:path h="2246629">
                  <a:moveTo>
                    <a:pt x="0" y="0"/>
                  </a:moveTo>
                  <a:lnTo>
                    <a:pt x="0" y="224637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67">
              <a:extLst>
                <a:ext uri="{FF2B5EF4-FFF2-40B4-BE49-F238E27FC236}">
                  <a16:creationId xmlns:a16="http://schemas.microsoft.com/office/drawing/2014/main" id="{7D0B0876-8B15-3276-D908-F3B9DE17C75C}"/>
                </a:ext>
              </a:extLst>
            </p:cNvPr>
            <p:cNvSpPr/>
            <p:nvPr/>
          </p:nvSpPr>
          <p:spPr>
            <a:xfrm>
              <a:off x="1874901" y="4146549"/>
              <a:ext cx="2500630" cy="2324100"/>
            </a:xfrm>
            <a:custGeom>
              <a:avLst/>
              <a:gdLst/>
              <a:ahLst/>
              <a:cxnLst/>
              <a:rect l="l" t="t" r="r" b="b"/>
              <a:pathLst>
                <a:path w="2500629" h="2324100">
                  <a:moveTo>
                    <a:pt x="1527048" y="38100"/>
                  </a:moveTo>
                  <a:lnTo>
                    <a:pt x="1514348" y="31750"/>
                  </a:lnTo>
                  <a:lnTo>
                    <a:pt x="1450848" y="0"/>
                  </a:lnTo>
                  <a:lnTo>
                    <a:pt x="1450848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450848" y="44450"/>
                  </a:lnTo>
                  <a:lnTo>
                    <a:pt x="1450848" y="76200"/>
                  </a:lnTo>
                  <a:lnTo>
                    <a:pt x="1514348" y="44450"/>
                  </a:lnTo>
                  <a:lnTo>
                    <a:pt x="1527048" y="38100"/>
                  </a:lnTo>
                  <a:close/>
                </a:path>
                <a:path w="2500629" h="2324100">
                  <a:moveTo>
                    <a:pt x="2500249" y="2286000"/>
                  </a:moveTo>
                  <a:lnTo>
                    <a:pt x="2487549" y="2279650"/>
                  </a:lnTo>
                  <a:lnTo>
                    <a:pt x="2424049" y="2247900"/>
                  </a:lnTo>
                  <a:lnTo>
                    <a:pt x="2424049" y="2279650"/>
                  </a:lnTo>
                  <a:lnTo>
                    <a:pt x="166624" y="2279650"/>
                  </a:lnTo>
                  <a:lnTo>
                    <a:pt x="166624" y="2292350"/>
                  </a:lnTo>
                  <a:lnTo>
                    <a:pt x="2424049" y="2292350"/>
                  </a:lnTo>
                  <a:lnTo>
                    <a:pt x="2424049" y="2324100"/>
                  </a:lnTo>
                  <a:lnTo>
                    <a:pt x="2487549" y="2292350"/>
                  </a:lnTo>
                  <a:lnTo>
                    <a:pt x="2500249" y="2286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7" name="object 68">
            <a:extLst>
              <a:ext uri="{FF2B5EF4-FFF2-40B4-BE49-F238E27FC236}">
                <a16:creationId xmlns:a16="http://schemas.microsoft.com/office/drawing/2014/main" id="{BB706CE0-4981-1B53-3A65-B478F7C75804}"/>
              </a:ext>
            </a:extLst>
          </p:cNvPr>
          <p:cNvSpPr txBox="1"/>
          <p:nvPr/>
        </p:nvSpPr>
        <p:spPr>
          <a:xfrm>
            <a:off x="1559432" y="3537424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21]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98" name="object 69">
            <a:extLst>
              <a:ext uri="{FF2B5EF4-FFF2-40B4-BE49-F238E27FC236}">
                <a16:creationId xmlns:a16="http://schemas.microsoft.com/office/drawing/2014/main" id="{236F5C44-D0CD-272E-917F-21DFFAD9B1B9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60500" y="3712558"/>
            <a:ext cx="95250" cy="98425"/>
          </a:xfrm>
          <a:prstGeom prst="rect">
            <a:avLst/>
          </a:prstGeom>
        </p:spPr>
      </p:pic>
      <p:sp>
        <p:nvSpPr>
          <p:cNvPr id="299" name="object 70">
            <a:extLst>
              <a:ext uri="{FF2B5EF4-FFF2-40B4-BE49-F238E27FC236}">
                <a16:creationId xmlns:a16="http://schemas.microsoft.com/office/drawing/2014/main" id="{4A27FB15-14C4-75EC-4F25-09DA393F280A}"/>
              </a:ext>
            </a:extLst>
          </p:cNvPr>
          <p:cNvSpPr txBox="1"/>
          <p:nvPr/>
        </p:nvSpPr>
        <p:spPr>
          <a:xfrm>
            <a:off x="1559432" y="3969352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[20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16]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00" name="object 71">
            <a:extLst>
              <a:ext uri="{FF2B5EF4-FFF2-40B4-BE49-F238E27FC236}">
                <a16:creationId xmlns:a16="http://schemas.microsoft.com/office/drawing/2014/main" id="{E1DF24C9-82CE-19C5-ECC9-716753C1D2E7}"/>
              </a:ext>
            </a:extLst>
          </p:cNvPr>
          <p:cNvGrpSpPr/>
          <p:nvPr/>
        </p:nvGrpSpPr>
        <p:grpSpPr>
          <a:xfrm>
            <a:off x="1457325" y="4141183"/>
            <a:ext cx="1411605" cy="1041400"/>
            <a:chOff x="1990725" y="4565650"/>
            <a:chExt cx="1411605" cy="1041400"/>
          </a:xfrm>
        </p:grpSpPr>
        <p:sp>
          <p:nvSpPr>
            <p:cNvPr id="301" name="object 72">
              <a:extLst>
                <a:ext uri="{FF2B5EF4-FFF2-40B4-BE49-F238E27FC236}">
                  <a16:creationId xmlns:a16="http://schemas.microsoft.com/office/drawing/2014/main" id="{6BD8441A-2272-98CC-1109-DC490A349330}"/>
                </a:ext>
              </a:extLst>
            </p:cNvPr>
            <p:cNvSpPr/>
            <p:nvPr/>
          </p:nvSpPr>
          <p:spPr>
            <a:xfrm>
              <a:off x="2041525" y="4578350"/>
              <a:ext cx="1360805" cy="76200"/>
            </a:xfrm>
            <a:custGeom>
              <a:avLst/>
              <a:gdLst/>
              <a:ahLst/>
              <a:cxnLst/>
              <a:rect l="l" t="t" r="r" b="b"/>
              <a:pathLst>
                <a:path w="1360804" h="76200">
                  <a:moveTo>
                    <a:pt x="1284224" y="0"/>
                  </a:moveTo>
                  <a:lnTo>
                    <a:pt x="1284224" y="76200"/>
                  </a:lnTo>
                  <a:lnTo>
                    <a:pt x="1347724" y="44450"/>
                  </a:lnTo>
                  <a:lnTo>
                    <a:pt x="1297051" y="44450"/>
                  </a:lnTo>
                  <a:lnTo>
                    <a:pt x="1297051" y="31750"/>
                  </a:lnTo>
                  <a:lnTo>
                    <a:pt x="1347724" y="31750"/>
                  </a:lnTo>
                  <a:lnTo>
                    <a:pt x="1284224" y="0"/>
                  </a:lnTo>
                  <a:close/>
                </a:path>
                <a:path w="1360804" h="76200">
                  <a:moveTo>
                    <a:pt x="128422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84224" y="44450"/>
                  </a:lnTo>
                  <a:lnTo>
                    <a:pt x="1284224" y="31750"/>
                  </a:lnTo>
                  <a:close/>
                </a:path>
                <a:path w="1360804" h="76200">
                  <a:moveTo>
                    <a:pt x="1347724" y="31750"/>
                  </a:moveTo>
                  <a:lnTo>
                    <a:pt x="1297051" y="31750"/>
                  </a:lnTo>
                  <a:lnTo>
                    <a:pt x="1297051" y="44450"/>
                  </a:lnTo>
                  <a:lnTo>
                    <a:pt x="1347724" y="44450"/>
                  </a:lnTo>
                  <a:lnTo>
                    <a:pt x="1360424" y="38100"/>
                  </a:lnTo>
                  <a:lnTo>
                    <a:pt x="1347724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2" name="object 73">
              <a:extLst>
                <a:ext uri="{FF2B5EF4-FFF2-40B4-BE49-F238E27FC236}">
                  <a16:creationId xmlns:a16="http://schemas.microsoft.com/office/drawing/2014/main" id="{3DF84F02-98C2-A180-4C8E-28C8EDA67CF9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90725" y="4565650"/>
              <a:ext cx="96900" cy="98425"/>
            </a:xfrm>
            <a:prstGeom prst="rect">
              <a:avLst/>
            </a:prstGeom>
          </p:spPr>
        </p:pic>
        <p:sp>
          <p:nvSpPr>
            <p:cNvPr id="303" name="object 74">
              <a:extLst>
                <a:ext uri="{FF2B5EF4-FFF2-40B4-BE49-F238E27FC236}">
                  <a16:creationId xmlns:a16="http://schemas.microsoft.com/office/drawing/2014/main" id="{0742C3E1-4C3C-CFAC-0CF3-044B0CDEA42B}"/>
                </a:ext>
              </a:extLst>
            </p:cNvPr>
            <p:cNvSpPr/>
            <p:nvPr/>
          </p:nvSpPr>
          <p:spPr>
            <a:xfrm>
              <a:off x="2041525" y="5530850"/>
              <a:ext cx="676275" cy="76200"/>
            </a:xfrm>
            <a:custGeom>
              <a:avLst/>
              <a:gdLst/>
              <a:ahLst/>
              <a:cxnLst/>
              <a:rect l="l" t="t" r="r" b="b"/>
              <a:pathLst>
                <a:path w="676275" h="76200">
                  <a:moveTo>
                    <a:pt x="600075" y="0"/>
                  </a:moveTo>
                  <a:lnTo>
                    <a:pt x="600075" y="76200"/>
                  </a:lnTo>
                  <a:lnTo>
                    <a:pt x="663575" y="44450"/>
                  </a:lnTo>
                  <a:lnTo>
                    <a:pt x="612775" y="44450"/>
                  </a:lnTo>
                  <a:lnTo>
                    <a:pt x="612775" y="31750"/>
                  </a:lnTo>
                  <a:lnTo>
                    <a:pt x="663575" y="31750"/>
                  </a:lnTo>
                  <a:lnTo>
                    <a:pt x="600075" y="0"/>
                  </a:lnTo>
                  <a:close/>
                </a:path>
                <a:path w="676275" h="76200">
                  <a:moveTo>
                    <a:pt x="60007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600075" y="44450"/>
                  </a:lnTo>
                  <a:lnTo>
                    <a:pt x="600075" y="31750"/>
                  </a:lnTo>
                  <a:close/>
                </a:path>
                <a:path w="676275" h="76200">
                  <a:moveTo>
                    <a:pt x="663575" y="31750"/>
                  </a:moveTo>
                  <a:lnTo>
                    <a:pt x="612775" y="31750"/>
                  </a:lnTo>
                  <a:lnTo>
                    <a:pt x="612775" y="44450"/>
                  </a:lnTo>
                  <a:lnTo>
                    <a:pt x="663575" y="44450"/>
                  </a:lnTo>
                  <a:lnTo>
                    <a:pt x="676275" y="38100"/>
                  </a:lnTo>
                  <a:lnTo>
                    <a:pt x="663575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4" name="object 75">
            <a:extLst>
              <a:ext uri="{FF2B5EF4-FFF2-40B4-BE49-F238E27FC236}">
                <a16:creationId xmlns:a16="http://schemas.microsoft.com/office/drawing/2014/main" id="{ABB94DBF-1ED8-E586-56A2-2120A8C4FA84}"/>
              </a:ext>
            </a:extLst>
          </p:cNvPr>
          <p:cNvSpPr txBox="1"/>
          <p:nvPr/>
        </p:nvSpPr>
        <p:spPr>
          <a:xfrm>
            <a:off x="1559432" y="4918804"/>
            <a:ext cx="610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05" name="object 76">
            <a:extLst>
              <a:ext uri="{FF2B5EF4-FFF2-40B4-BE49-F238E27FC236}">
                <a16:creationId xmlns:a16="http://schemas.microsoft.com/office/drawing/2014/main" id="{C622CED3-6A64-696C-F143-1616BD333130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60500" y="5096858"/>
            <a:ext cx="96900" cy="98425"/>
          </a:xfrm>
          <a:prstGeom prst="rect">
            <a:avLst/>
          </a:prstGeom>
        </p:spPr>
      </p:pic>
      <p:sp>
        <p:nvSpPr>
          <p:cNvPr id="306" name="object 77">
            <a:extLst>
              <a:ext uri="{FF2B5EF4-FFF2-40B4-BE49-F238E27FC236}">
                <a16:creationId xmlns:a16="http://schemas.microsoft.com/office/drawing/2014/main" id="{3406F56B-7EEA-8426-721D-CD4B20F10EB3}"/>
              </a:ext>
            </a:extLst>
          </p:cNvPr>
          <p:cNvSpPr txBox="1"/>
          <p:nvPr/>
        </p:nvSpPr>
        <p:spPr>
          <a:xfrm>
            <a:off x="2249170" y="4278346"/>
            <a:ext cx="142240" cy="98171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32384" marR="20955" indent="-5080">
              <a:lnSpc>
                <a:spcPts val="1190"/>
              </a:lnSpc>
              <a:spcBef>
                <a:spcPts val="85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37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07" name="object 78">
            <a:extLst>
              <a:ext uri="{FF2B5EF4-FFF2-40B4-BE49-F238E27FC236}">
                <a16:creationId xmlns:a16="http://schemas.microsoft.com/office/drawing/2014/main" id="{D295EE12-DC44-A5C2-658B-1877D1F9A966}"/>
              </a:ext>
            </a:extLst>
          </p:cNvPr>
          <p:cNvGrpSpPr/>
          <p:nvPr/>
        </p:nvGrpSpPr>
        <p:grpSpPr>
          <a:xfrm>
            <a:off x="2184400" y="4274533"/>
            <a:ext cx="265430" cy="1225550"/>
            <a:chOff x="2717800" y="4699000"/>
            <a:chExt cx="265430" cy="1225550"/>
          </a:xfrm>
        </p:grpSpPr>
        <p:sp>
          <p:nvSpPr>
            <p:cNvPr id="308" name="object 79">
              <a:extLst>
                <a:ext uri="{FF2B5EF4-FFF2-40B4-BE49-F238E27FC236}">
                  <a16:creationId xmlns:a16="http://schemas.microsoft.com/office/drawing/2014/main" id="{D15E637E-59A8-BE92-754C-5145ABC36A82}"/>
                </a:ext>
              </a:extLst>
            </p:cNvPr>
            <p:cNvSpPr/>
            <p:nvPr/>
          </p:nvSpPr>
          <p:spPr>
            <a:xfrm>
              <a:off x="2724150" y="4705350"/>
              <a:ext cx="252729" cy="1035050"/>
            </a:xfrm>
            <a:custGeom>
              <a:avLst/>
              <a:gdLst/>
              <a:ahLst/>
              <a:cxnLst/>
              <a:rect l="l" t="t" r="r" b="b"/>
              <a:pathLst>
                <a:path w="252730" h="1035050">
                  <a:moveTo>
                    <a:pt x="0" y="126237"/>
                  </a:moveTo>
                  <a:lnTo>
                    <a:pt x="9919" y="77098"/>
                  </a:lnTo>
                  <a:lnTo>
                    <a:pt x="36972" y="36972"/>
                  </a:lnTo>
                  <a:lnTo>
                    <a:pt x="77098" y="9919"/>
                  </a:lnTo>
                  <a:lnTo>
                    <a:pt x="126237" y="0"/>
                  </a:lnTo>
                  <a:lnTo>
                    <a:pt x="175377" y="9919"/>
                  </a:lnTo>
                  <a:lnTo>
                    <a:pt x="215503" y="36972"/>
                  </a:lnTo>
                  <a:lnTo>
                    <a:pt x="242556" y="77098"/>
                  </a:lnTo>
                  <a:lnTo>
                    <a:pt x="252475" y="126237"/>
                  </a:lnTo>
                  <a:lnTo>
                    <a:pt x="252475" y="908812"/>
                  </a:lnTo>
                  <a:lnTo>
                    <a:pt x="242556" y="957951"/>
                  </a:lnTo>
                  <a:lnTo>
                    <a:pt x="215503" y="998077"/>
                  </a:lnTo>
                  <a:lnTo>
                    <a:pt x="175377" y="1025130"/>
                  </a:lnTo>
                  <a:lnTo>
                    <a:pt x="126237" y="1035050"/>
                  </a:lnTo>
                  <a:lnTo>
                    <a:pt x="77098" y="1025130"/>
                  </a:lnTo>
                  <a:lnTo>
                    <a:pt x="36972" y="998077"/>
                  </a:lnTo>
                  <a:lnTo>
                    <a:pt x="9919" y="957951"/>
                  </a:lnTo>
                  <a:lnTo>
                    <a:pt x="0" y="908812"/>
                  </a:lnTo>
                  <a:lnTo>
                    <a:pt x="0" y="1262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80">
              <a:extLst>
                <a:ext uri="{FF2B5EF4-FFF2-40B4-BE49-F238E27FC236}">
                  <a16:creationId xmlns:a16="http://schemas.microsoft.com/office/drawing/2014/main" id="{152A0ADB-E166-4B33-75BD-F4AC38244AAD}"/>
                </a:ext>
              </a:extLst>
            </p:cNvPr>
            <p:cNvSpPr/>
            <p:nvPr/>
          </p:nvSpPr>
          <p:spPr>
            <a:xfrm>
              <a:off x="2847975" y="5745099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10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0" name="object 81">
            <a:extLst>
              <a:ext uri="{FF2B5EF4-FFF2-40B4-BE49-F238E27FC236}">
                <a16:creationId xmlns:a16="http://schemas.microsoft.com/office/drawing/2014/main" id="{489BB593-6F77-CA13-0C97-179D1DA14427}"/>
              </a:ext>
            </a:extLst>
          </p:cNvPr>
          <p:cNvSpPr txBox="1"/>
          <p:nvPr/>
        </p:nvSpPr>
        <p:spPr>
          <a:xfrm>
            <a:off x="1559432" y="5433382"/>
            <a:ext cx="983615" cy="54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0220">
              <a:lnSpc>
                <a:spcPct val="1543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RegDst 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1" name="object 82">
            <a:extLst>
              <a:ext uri="{FF2B5EF4-FFF2-40B4-BE49-F238E27FC236}">
                <a16:creationId xmlns:a16="http://schemas.microsoft.com/office/drawing/2014/main" id="{38CDA7E5-E683-4528-5101-499791CABBEE}"/>
              </a:ext>
            </a:extLst>
          </p:cNvPr>
          <p:cNvSpPr txBox="1"/>
          <p:nvPr/>
        </p:nvSpPr>
        <p:spPr>
          <a:xfrm>
            <a:off x="2951988" y="3623403"/>
            <a:ext cx="609600" cy="167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222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7145" marR="5080">
              <a:lnSpc>
                <a:spcPct val="100000"/>
              </a:lnSpc>
              <a:spcBef>
                <a:spcPts val="9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7145" marR="114935">
              <a:lnSpc>
                <a:spcPct val="100000"/>
              </a:lnSpc>
              <a:spcBef>
                <a:spcPts val="765"/>
              </a:spcBef>
            </a:pPr>
            <a:r>
              <a:rPr sz="1100" spc="-10" dirty="0">
                <a:latin typeface="Arial"/>
                <a:cs typeface="Arial"/>
              </a:rPr>
              <a:t>Write register</a:t>
            </a:r>
            <a:endParaRPr sz="1100">
              <a:latin typeface="Arial"/>
              <a:cs typeface="Arial"/>
            </a:endParaRPr>
          </a:p>
          <a:p>
            <a:pPr marL="17145" marR="254635">
              <a:lnSpc>
                <a:spcPct val="100000"/>
              </a:lnSpc>
              <a:spcBef>
                <a:spcPts val="760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2" name="object 83">
            <a:extLst>
              <a:ext uri="{FF2B5EF4-FFF2-40B4-BE49-F238E27FC236}">
                <a16:creationId xmlns:a16="http://schemas.microsoft.com/office/drawing/2014/main" id="{CBF939EF-37B0-568D-7ECB-328358D5C6B7}"/>
              </a:ext>
            </a:extLst>
          </p:cNvPr>
          <p:cNvSpPr txBox="1"/>
          <p:nvPr/>
        </p:nvSpPr>
        <p:spPr>
          <a:xfrm>
            <a:off x="3892041" y="3642327"/>
            <a:ext cx="39878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5143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3" name="object 84">
            <a:extLst>
              <a:ext uri="{FF2B5EF4-FFF2-40B4-BE49-F238E27FC236}">
                <a16:creationId xmlns:a16="http://schemas.microsoft.com/office/drawing/2014/main" id="{5E626ABF-4B28-4C7C-D492-69B9CDB010B2}"/>
              </a:ext>
            </a:extLst>
          </p:cNvPr>
          <p:cNvSpPr txBox="1"/>
          <p:nvPr/>
        </p:nvSpPr>
        <p:spPr>
          <a:xfrm>
            <a:off x="3621913" y="4228050"/>
            <a:ext cx="651510" cy="79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095" marR="5080" indent="51435" algn="r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45"/>
              </a:spcBef>
            </a:pPr>
            <a:r>
              <a:rPr sz="1100" b="1" spc="-10" dirty="0">
                <a:latin typeface="Arial"/>
                <a:cs typeface="Arial"/>
              </a:rPr>
              <a:t>Registers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14" name="object 85">
            <a:extLst>
              <a:ext uri="{FF2B5EF4-FFF2-40B4-BE49-F238E27FC236}">
                <a16:creationId xmlns:a16="http://schemas.microsoft.com/office/drawing/2014/main" id="{65129397-E876-B9D4-E4BD-273C6CAA56F1}"/>
              </a:ext>
            </a:extLst>
          </p:cNvPr>
          <p:cNvGrpSpPr/>
          <p:nvPr/>
        </p:nvGrpSpPr>
        <p:grpSpPr>
          <a:xfrm>
            <a:off x="2860675" y="3423633"/>
            <a:ext cx="1503680" cy="1917700"/>
            <a:chOff x="3394075" y="3848100"/>
            <a:chExt cx="1503680" cy="1917700"/>
          </a:xfrm>
        </p:grpSpPr>
        <p:sp>
          <p:nvSpPr>
            <p:cNvPr id="315" name="object 86">
              <a:extLst>
                <a:ext uri="{FF2B5EF4-FFF2-40B4-BE49-F238E27FC236}">
                  <a16:creationId xmlns:a16="http://schemas.microsoft.com/office/drawing/2014/main" id="{CDC1E55B-CA94-509E-0D31-DF435F794FA6}"/>
                </a:ext>
              </a:extLst>
            </p:cNvPr>
            <p:cNvSpPr/>
            <p:nvPr/>
          </p:nvSpPr>
          <p:spPr>
            <a:xfrm>
              <a:off x="3400425" y="4032250"/>
              <a:ext cx="1490980" cy="1727200"/>
            </a:xfrm>
            <a:custGeom>
              <a:avLst/>
              <a:gdLst/>
              <a:ahLst/>
              <a:cxnLst/>
              <a:rect l="l" t="t" r="r" b="b"/>
              <a:pathLst>
                <a:path w="1490979" h="1727200">
                  <a:moveTo>
                    <a:pt x="0" y="1727200"/>
                  </a:moveTo>
                  <a:lnTo>
                    <a:pt x="1490726" y="1727200"/>
                  </a:lnTo>
                  <a:lnTo>
                    <a:pt x="1490726" y="0"/>
                  </a:lnTo>
                  <a:lnTo>
                    <a:pt x="0" y="0"/>
                  </a:lnTo>
                  <a:lnTo>
                    <a:pt x="0" y="172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87">
              <a:extLst>
                <a:ext uri="{FF2B5EF4-FFF2-40B4-BE49-F238E27FC236}">
                  <a16:creationId xmlns:a16="http://schemas.microsoft.com/office/drawing/2014/main" id="{05D00217-81D1-2FE8-060D-FE0F02D4F116}"/>
                </a:ext>
              </a:extLst>
            </p:cNvPr>
            <p:cNvSpPr/>
            <p:nvPr/>
          </p:nvSpPr>
          <p:spPr>
            <a:xfrm>
              <a:off x="4137025" y="3854450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7" name="object 88">
            <a:extLst>
              <a:ext uri="{FF2B5EF4-FFF2-40B4-BE49-F238E27FC236}">
                <a16:creationId xmlns:a16="http://schemas.microsoft.com/office/drawing/2014/main" id="{F1710AB0-AAE0-4F0B-6DE8-017F6D83640E}"/>
              </a:ext>
            </a:extLst>
          </p:cNvPr>
          <p:cNvSpPr txBox="1"/>
          <p:nvPr/>
        </p:nvSpPr>
        <p:spPr>
          <a:xfrm>
            <a:off x="3358388" y="3191477"/>
            <a:ext cx="6121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RegWrite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8" name="object 89">
            <a:extLst>
              <a:ext uri="{FF2B5EF4-FFF2-40B4-BE49-F238E27FC236}">
                <a16:creationId xmlns:a16="http://schemas.microsoft.com/office/drawing/2014/main" id="{1BE9FE0E-F2E9-D913-9D50-42E67BE784D5}"/>
              </a:ext>
            </a:extLst>
          </p:cNvPr>
          <p:cNvSpPr txBox="1"/>
          <p:nvPr/>
        </p:nvSpPr>
        <p:spPr>
          <a:xfrm>
            <a:off x="3850894" y="5784131"/>
            <a:ext cx="476884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5"/>
              </a:spcBef>
            </a:pPr>
            <a:r>
              <a:rPr sz="1100" b="1" spc="-20" dirty="0">
                <a:latin typeface="Arial"/>
                <a:cs typeface="Arial"/>
              </a:rPr>
              <a:t>Sign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extend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19" name="object 90">
            <a:extLst>
              <a:ext uri="{FF2B5EF4-FFF2-40B4-BE49-F238E27FC236}">
                <a16:creationId xmlns:a16="http://schemas.microsoft.com/office/drawing/2014/main" id="{6B32C756-F79D-1F40-F157-801FB17B1B6D}"/>
              </a:ext>
            </a:extLst>
          </p:cNvPr>
          <p:cNvGrpSpPr/>
          <p:nvPr/>
        </p:nvGrpSpPr>
        <p:grpSpPr>
          <a:xfrm>
            <a:off x="3833876" y="3804633"/>
            <a:ext cx="1614805" cy="2641600"/>
            <a:chOff x="4367276" y="4229100"/>
            <a:chExt cx="1614805" cy="2641600"/>
          </a:xfrm>
        </p:grpSpPr>
        <p:sp>
          <p:nvSpPr>
            <p:cNvPr id="320" name="object 91">
              <a:extLst>
                <a:ext uri="{FF2B5EF4-FFF2-40B4-BE49-F238E27FC236}">
                  <a16:creationId xmlns:a16="http://schemas.microsoft.com/office/drawing/2014/main" id="{A9D9B202-8824-97F4-1294-EBDC39773BF8}"/>
                </a:ext>
              </a:extLst>
            </p:cNvPr>
            <p:cNvSpPr/>
            <p:nvPr/>
          </p:nvSpPr>
          <p:spPr>
            <a:xfrm>
              <a:off x="4373626" y="6000750"/>
              <a:ext cx="501650" cy="863600"/>
            </a:xfrm>
            <a:custGeom>
              <a:avLst/>
              <a:gdLst/>
              <a:ahLst/>
              <a:cxnLst/>
              <a:rect l="l" t="t" r="r" b="b"/>
              <a:pathLst>
                <a:path w="501650" h="863600">
                  <a:moveTo>
                    <a:pt x="0" y="431800"/>
                  </a:moveTo>
                  <a:lnTo>
                    <a:pt x="2289" y="373201"/>
                  </a:lnTo>
                  <a:lnTo>
                    <a:pt x="8957" y="317000"/>
                  </a:lnTo>
                  <a:lnTo>
                    <a:pt x="19706" y="263711"/>
                  </a:lnTo>
                  <a:lnTo>
                    <a:pt x="34238" y="213849"/>
                  </a:lnTo>
                  <a:lnTo>
                    <a:pt x="52253" y="167927"/>
                  </a:lnTo>
                  <a:lnTo>
                    <a:pt x="73453" y="126460"/>
                  </a:lnTo>
                  <a:lnTo>
                    <a:pt x="97540" y="89962"/>
                  </a:lnTo>
                  <a:lnTo>
                    <a:pt x="124215" y="58946"/>
                  </a:lnTo>
                  <a:lnTo>
                    <a:pt x="153179" y="33928"/>
                  </a:lnTo>
                  <a:lnTo>
                    <a:pt x="216783" y="3941"/>
                  </a:lnTo>
                  <a:lnTo>
                    <a:pt x="250825" y="0"/>
                  </a:lnTo>
                  <a:lnTo>
                    <a:pt x="284840" y="3941"/>
                  </a:lnTo>
                  <a:lnTo>
                    <a:pt x="317470" y="15422"/>
                  </a:lnTo>
                  <a:lnTo>
                    <a:pt x="377378" y="58946"/>
                  </a:lnTo>
                  <a:lnTo>
                    <a:pt x="404055" y="89962"/>
                  </a:lnTo>
                  <a:lnTo>
                    <a:pt x="428148" y="126460"/>
                  </a:lnTo>
                  <a:lnTo>
                    <a:pt x="449358" y="167927"/>
                  </a:lnTo>
                  <a:lnTo>
                    <a:pt x="467383" y="213849"/>
                  </a:lnTo>
                  <a:lnTo>
                    <a:pt x="481925" y="263711"/>
                  </a:lnTo>
                  <a:lnTo>
                    <a:pt x="492683" y="317000"/>
                  </a:lnTo>
                  <a:lnTo>
                    <a:pt x="499358" y="373201"/>
                  </a:lnTo>
                  <a:lnTo>
                    <a:pt x="501650" y="431800"/>
                  </a:lnTo>
                  <a:lnTo>
                    <a:pt x="499358" y="490393"/>
                  </a:lnTo>
                  <a:lnTo>
                    <a:pt x="492683" y="546590"/>
                  </a:lnTo>
                  <a:lnTo>
                    <a:pt x="481925" y="599877"/>
                  </a:lnTo>
                  <a:lnTo>
                    <a:pt x="467383" y="649739"/>
                  </a:lnTo>
                  <a:lnTo>
                    <a:pt x="449358" y="695661"/>
                  </a:lnTo>
                  <a:lnTo>
                    <a:pt x="428148" y="737130"/>
                  </a:lnTo>
                  <a:lnTo>
                    <a:pt x="404055" y="773630"/>
                  </a:lnTo>
                  <a:lnTo>
                    <a:pt x="377378" y="804647"/>
                  </a:lnTo>
                  <a:lnTo>
                    <a:pt x="348416" y="829667"/>
                  </a:lnTo>
                  <a:lnTo>
                    <a:pt x="284840" y="859658"/>
                  </a:lnTo>
                  <a:lnTo>
                    <a:pt x="250825" y="863600"/>
                  </a:lnTo>
                  <a:lnTo>
                    <a:pt x="216783" y="859658"/>
                  </a:lnTo>
                  <a:lnTo>
                    <a:pt x="184135" y="848175"/>
                  </a:lnTo>
                  <a:lnTo>
                    <a:pt x="124215" y="804647"/>
                  </a:lnTo>
                  <a:lnTo>
                    <a:pt x="97540" y="773630"/>
                  </a:lnTo>
                  <a:lnTo>
                    <a:pt x="73453" y="737130"/>
                  </a:lnTo>
                  <a:lnTo>
                    <a:pt x="52253" y="695661"/>
                  </a:lnTo>
                  <a:lnTo>
                    <a:pt x="34238" y="649739"/>
                  </a:lnTo>
                  <a:lnTo>
                    <a:pt x="19706" y="599877"/>
                  </a:lnTo>
                  <a:lnTo>
                    <a:pt x="8957" y="546590"/>
                  </a:lnTo>
                  <a:lnTo>
                    <a:pt x="2289" y="490393"/>
                  </a:lnTo>
                  <a:lnTo>
                    <a:pt x="0" y="431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92">
              <a:extLst>
                <a:ext uri="{FF2B5EF4-FFF2-40B4-BE49-F238E27FC236}">
                  <a16:creationId xmlns:a16="http://schemas.microsoft.com/office/drawing/2014/main" id="{BA8FB162-6656-7122-BB8E-4C57012D6D68}"/>
                </a:ext>
              </a:extLst>
            </p:cNvPr>
            <p:cNvSpPr/>
            <p:nvPr/>
          </p:nvSpPr>
          <p:spPr>
            <a:xfrm>
              <a:off x="4891024" y="4229099"/>
              <a:ext cx="1090930" cy="1295400"/>
            </a:xfrm>
            <a:custGeom>
              <a:avLst/>
              <a:gdLst/>
              <a:ahLst/>
              <a:cxnLst/>
              <a:rect l="l" t="t" r="r" b="b"/>
              <a:pathLst>
                <a:path w="1090929" h="1295400">
                  <a:moveTo>
                    <a:pt x="596900" y="1252474"/>
                  </a:moveTo>
                  <a:lnTo>
                    <a:pt x="568401" y="1238250"/>
                  </a:lnTo>
                  <a:lnTo>
                    <a:pt x="511175" y="1209675"/>
                  </a:lnTo>
                  <a:lnTo>
                    <a:pt x="511175" y="1238250"/>
                  </a:lnTo>
                  <a:lnTo>
                    <a:pt x="320675" y="1238250"/>
                  </a:lnTo>
                  <a:lnTo>
                    <a:pt x="320675" y="1266825"/>
                  </a:lnTo>
                  <a:lnTo>
                    <a:pt x="511175" y="1266825"/>
                  </a:lnTo>
                  <a:lnTo>
                    <a:pt x="511175" y="1295400"/>
                  </a:lnTo>
                  <a:lnTo>
                    <a:pt x="568236" y="1266825"/>
                  </a:lnTo>
                  <a:lnTo>
                    <a:pt x="596900" y="1252474"/>
                  </a:lnTo>
                  <a:close/>
                </a:path>
                <a:path w="1090929" h="1295400">
                  <a:moveTo>
                    <a:pt x="1090676" y="42799"/>
                  </a:moveTo>
                  <a:lnTo>
                    <a:pt x="1062177" y="28575"/>
                  </a:lnTo>
                  <a:lnTo>
                    <a:pt x="1004951" y="0"/>
                  </a:lnTo>
                  <a:lnTo>
                    <a:pt x="1004951" y="28575"/>
                  </a:lnTo>
                  <a:lnTo>
                    <a:pt x="0" y="28575"/>
                  </a:lnTo>
                  <a:lnTo>
                    <a:pt x="0" y="57150"/>
                  </a:lnTo>
                  <a:lnTo>
                    <a:pt x="1004951" y="57150"/>
                  </a:lnTo>
                  <a:lnTo>
                    <a:pt x="1004951" y="85725"/>
                  </a:lnTo>
                  <a:lnTo>
                    <a:pt x="1062012" y="57150"/>
                  </a:lnTo>
                  <a:lnTo>
                    <a:pt x="1090676" y="42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93">
              <a:extLst>
                <a:ext uri="{FF2B5EF4-FFF2-40B4-BE49-F238E27FC236}">
                  <a16:creationId xmlns:a16="http://schemas.microsoft.com/office/drawing/2014/main" id="{5602A809-3AB0-AC49-9BE0-3BD6B15F5E02}"/>
                </a:ext>
              </a:extLst>
            </p:cNvPr>
            <p:cNvSpPr/>
            <p:nvPr/>
          </p:nvSpPr>
          <p:spPr>
            <a:xfrm>
              <a:off x="4881626" y="5481574"/>
              <a:ext cx="358775" cy="951230"/>
            </a:xfrm>
            <a:custGeom>
              <a:avLst/>
              <a:gdLst/>
              <a:ahLst/>
              <a:cxnLst/>
              <a:rect l="l" t="t" r="r" b="b"/>
              <a:pathLst>
                <a:path w="358775" h="951229">
                  <a:moveTo>
                    <a:pt x="344424" y="0"/>
                  </a:moveTo>
                  <a:lnTo>
                    <a:pt x="344424" y="950976"/>
                  </a:lnTo>
                </a:path>
                <a:path w="358775" h="951229">
                  <a:moveTo>
                    <a:pt x="358775" y="950976"/>
                  </a:moveTo>
                  <a:lnTo>
                    <a:pt x="0" y="950976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3" name="object 94">
            <a:extLst>
              <a:ext uri="{FF2B5EF4-FFF2-40B4-BE49-F238E27FC236}">
                <a16:creationId xmlns:a16="http://schemas.microsoft.com/office/drawing/2014/main" id="{56239F12-7096-7595-7FE3-C8BA7F73925F}"/>
              </a:ext>
            </a:extLst>
          </p:cNvPr>
          <p:cNvSpPr txBox="1"/>
          <p:nvPr/>
        </p:nvSpPr>
        <p:spPr>
          <a:xfrm>
            <a:off x="5034788" y="4240878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4" name="object 95">
            <a:extLst>
              <a:ext uri="{FF2B5EF4-FFF2-40B4-BE49-F238E27FC236}">
                <a16:creationId xmlns:a16="http://schemas.microsoft.com/office/drawing/2014/main" id="{15C95653-1A5B-E3B4-31A0-1B11148F3D90}"/>
              </a:ext>
            </a:extLst>
          </p:cNvPr>
          <p:cNvSpPr txBox="1"/>
          <p:nvPr/>
        </p:nvSpPr>
        <p:spPr>
          <a:xfrm>
            <a:off x="5014976" y="4458810"/>
            <a:ext cx="142240" cy="71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32384" marR="20955" indent="-5080">
              <a:lnSpc>
                <a:spcPts val="1190"/>
              </a:lnSpc>
              <a:spcBef>
                <a:spcPts val="85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37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25" name="object 96">
            <a:extLst>
              <a:ext uri="{FF2B5EF4-FFF2-40B4-BE49-F238E27FC236}">
                <a16:creationId xmlns:a16="http://schemas.microsoft.com/office/drawing/2014/main" id="{0B7EB4D8-371A-DF52-0347-CA9EAA25B58B}"/>
              </a:ext>
            </a:extLst>
          </p:cNvPr>
          <p:cNvGrpSpPr/>
          <p:nvPr/>
        </p:nvGrpSpPr>
        <p:grpSpPr>
          <a:xfrm>
            <a:off x="4951476" y="4187156"/>
            <a:ext cx="263525" cy="1222375"/>
            <a:chOff x="5484876" y="4611623"/>
            <a:chExt cx="263525" cy="1222375"/>
          </a:xfrm>
        </p:grpSpPr>
        <p:sp>
          <p:nvSpPr>
            <p:cNvPr id="326" name="object 97">
              <a:extLst>
                <a:ext uri="{FF2B5EF4-FFF2-40B4-BE49-F238E27FC236}">
                  <a16:creationId xmlns:a16="http://schemas.microsoft.com/office/drawing/2014/main" id="{EB796303-1768-06B0-7C8F-E64D98AA5815}"/>
                </a:ext>
              </a:extLst>
            </p:cNvPr>
            <p:cNvSpPr/>
            <p:nvPr/>
          </p:nvSpPr>
          <p:spPr>
            <a:xfrm>
              <a:off x="5491226" y="4617973"/>
              <a:ext cx="250825" cy="1036955"/>
            </a:xfrm>
            <a:custGeom>
              <a:avLst/>
              <a:gdLst/>
              <a:ahLst/>
              <a:cxnLst/>
              <a:rect l="l" t="t" r="r" b="b"/>
              <a:pathLst>
                <a:path w="250825" h="1036954">
                  <a:moveTo>
                    <a:pt x="0" y="125475"/>
                  </a:moveTo>
                  <a:lnTo>
                    <a:pt x="9852" y="76670"/>
                  </a:lnTo>
                  <a:lnTo>
                    <a:pt x="36718" y="36782"/>
                  </a:lnTo>
                  <a:lnTo>
                    <a:pt x="76563" y="9872"/>
                  </a:lnTo>
                  <a:lnTo>
                    <a:pt x="125349" y="0"/>
                  </a:lnTo>
                  <a:lnTo>
                    <a:pt x="174154" y="9872"/>
                  </a:lnTo>
                  <a:lnTo>
                    <a:pt x="214042" y="36782"/>
                  </a:lnTo>
                  <a:lnTo>
                    <a:pt x="240952" y="76670"/>
                  </a:lnTo>
                  <a:lnTo>
                    <a:pt x="250825" y="125475"/>
                  </a:lnTo>
                  <a:lnTo>
                    <a:pt x="250825" y="911225"/>
                  </a:lnTo>
                  <a:lnTo>
                    <a:pt x="240952" y="960084"/>
                  </a:lnTo>
                  <a:lnTo>
                    <a:pt x="214042" y="999966"/>
                  </a:lnTo>
                  <a:lnTo>
                    <a:pt x="174154" y="1026846"/>
                  </a:lnTo>
                  <a:lnTo>
                    <a:pt x="125349" y="1036701"/>
                  </a:lnTo>
                  <a:lnTo>
                    <a:pt x="76563" y="1026846"/>
                  </a:lnTo>
                  <a:lnTo>
                    <a:pt x="36718" y="999966"/>
                  </a:lnTo>
                  <a:lnTo>
                    <a:pt x="9852" y="960084"/>
                  </a:lnTo>
                  <a:lnTo>
                    <a:pt x="0" y="911225"/>
                  </a:lnTo>
                  <a:lnTo>
                    <a:pt x="0" y="1254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98">
              <a:extLst>
                <a:ext uri="{FF2B5EF4-FFF2-40B4-BE49-F238E27FC236}">
                  <a16:creationId xmlns:a16="http://schemas.microsoft.com/office/drawing/2014/main" id="{3490E370-1473-B007-35FA-861522ADA8FB}"/>
                </a:ext>
              </a:extLst>
            </p:cNvPr>
            <p:cNvSpPr/>
            <p:nvPr/>
          </p:nvSpPr>
          <p:spPr>
            <a:xfrm>
              <a:off x="5621401" y="5654674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8" name="object 99">
            <a:extLst>
              <a:ext uri="{FF2B5EF4-FFF2-40B4-BE49-F238E27FC236}">
                <a16:creationId xmlns:a16="http://schemas.microsoft.com/office/drawing/2014/main" id="{158723C0-BA02-0B39-8AEC-B99EB93FF4B9}"/>
              </a:ext>
            </a:extLst>
          </p:cNvPr>
          <p:cNvSpPr txBox="1"/>
          <p:nvPr/>
        </p:nvSpPr>
        <p:spPr>
          <a:xfrm>
            <a:off x="4866894" y="5438106"/>
            <a:ext cx="5073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ALUSrc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9" name="object 100">
            <a:extLst>
              <a:ext uri="{FF2B5EF4-FFF2-40B4-BE49-F238E27FC236}">
                <a16:creationId xmlns:a16="http://schemas.microsoft.com/office/drawing/2014/main" id="{74709857-D2A3-4E25-4A78-7C6BD8DB003D}"/>
              </a:ext>
            </a:extLst>
          </p:cNvPr>
          <p:cNvSpPr/>
          <p:nvPr/>
        </p:nvSpPr>
        <p:spPr>
          <a:xfrm>
            <a:off x="5448300" y="3588733"/>
            <a:ext cx="836930" cy="1381125"/>
          </a:xfrm>
          <a:custGeom>
            <a:avLst/>
            <a:gdLst/>
            <a:ahLst/>
            <a:cxnLst/>
            <a:rect l="l" t="t" r="r" b="b"/>
            <a:pathLst>
              <a:path w="836929" h="1381125">
                <a:moveTo>
                  <a:pt x="0" y="0"/>
                </a:moveTo>
                <a:lnTo>
                  <a:pt x="0" y="517906"/>
                </a:lnTo>
              </a:path>
              <a:path w="836929" h="1381125">
                <a:moveTo>
                  <a:pt x="0" y="863219"/>
                </a:moveTo>
                <a:lnTo>
                  <a:pt x="0" y="1381125"/>
                </a:lnTo>
              </a:path>
              <a:path w="836929" h="1381125">
                <a:moveTo>
                  <a:pt x="0" y="517906"/>
                </a:moveTo>
                <a:lnTo>
                  <a:pt x="250951" y="690499"/>
                </a:lnTo>
              </a:path>
              <a:path w="836929" h="1381125">
                <a:moveTo>
                  <a:pt x="0" y="863219"/>
                </a:moveTo>
                <a:lnTo>
                  <a:pt x="250951" y="690499"/>
                </a:lnTo>
              </a:path>
              <a:path w="836929" h="1381125">
                <a:moveTo>
                  <a:pt x="0" y="0"/>
                </a:moveTo>
                <a:lnTo>
                  <a:pt x="836676" y="431546"/>
                </a:lnTo>
              </a:path>
              <a:path w="836929" h="1381125">
                <a:moveTo>
                  <a:pt x="836676" y="431546"/>
                </a:moveTo>
                <a:lnTo>
                  <a:pt x="836676" y="949579"/>
                </a:lnTo>
              </a:path>
              <a:path w="836929" h="1381125">
                <a:moveTo>
                  <a:pt x="0" y="1381125"/>
                </a:moveTo>
                <a:lnTo>
                  <a:pt x="836676" y="94957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101">
            <a:extLst>
              <a:ext uri="{FF2B5EF4-FFF2-40B4-BE49-F238E27FC236}">
                <a16:creationId xmlns:a16="http://schemas.microsoft.com/office/drawing/2014/main" id="{79A9DE98-8D19-4101-E18F-2EA34A027246}"/>
              </a:ext>
            </a:extLst>
          </p:cNvPr>
          <p:cNvSpPr txBox="1"/>
          <p:nvPr/>
        </p:nvSpPr>
        <p:spPr>
          <a:xfrm>
            <a:off x="5784596" y="3964441"/>
            <a:ext cx="421005" cy="54356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R="21590" algn="r">
              <a:lnSpc>
                <a:spcPct val="100000"/>
              </a:lnSpc>
              <a:spcBef>
                <a:spcPts val="820"/>
              </a:spcBef>
            </a:pPr>
            <a:r>
              <a:rPr sz="1100" spc="-20" dirty="0">
                <a:solidFill>
                  <a:srgbClr val="FF0000"/>
                </a:solidFill>
                <a:latin typeface="Arial"/>
                <a:cs typeface="Arial"/>
              </a:rPr>
              <a:t>Zero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15"/>
              </a:spcBef>
            </a:pPr>
            <a:r>
              <a:rPr sz="1100" spc="-10" dirty="0">
                <a:latin typeface="Arial"/>
                <a:cs typeface="Arial"/>
              </a:rPr>
              <a:t>Result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1" name="object 102">
            <a:extLst>
              <a:ext uri="{FF2B5EF4-FFF2-40B4-BE49-F238E27FC236}">
                <a16:creationId xmlns:a16="http://schemas.microsoft.com/office/drawing/2014/main" id="{FD40B34D-6DBA-8F8D-B762-C1271068B160}"/>
              </a:ext>
            </a:extLst>
          </p:cNvPr>
          <p:cNvSpPr txBox="1"/>
          <p:nvPr/>
        </p:nvSpPr>
        <p:spPr>
          <a:xfrm>
            <a:off x="5538342" y="3882103"/>
            <a:ext cx="3086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2" name="object 103">
            <a:extLst>
              <a:ext uri="{FF2B5EF4-FFF2-40B4-BE49-F238E27FC236}">
                <a16:creationId xmlns:a16="http://schemas.microsoft.com/office/drawing/2014/main" id="{9B1D00F1-69CA-1765-463F-015ADADF3602}"/>
              </a:ext>
            </a:extLst>
          </p:cNvPr>
          <p:cNvSpPr/>
          <p:nvPr/>
        </p:nvSpPr>
        <p:spPr>
          <a:xfrm>
            <a:off x="5949950" y="4711031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3100"/>
                </a:lnTo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104">
            <a:extLst>
              <a:ext uri="{FF2B5EF4-FFF2-40B4-BE49-F238E27FC236}">
                <a16:creationId xmlns:a16="http://schemas.microsoft.com/office/drawing/2014/main" id="{FB04F48A-B0FB-F1A0-596D-CE4BBFCA762D}"/>
              </a:ext>
            </a:extLst>
          </p:cNvPr>
          <p:cNvSpPr txBox="1"/>
          <p:nvPr/>
        </p:nvSpPr>
        <p:spPr>
          <a:xfrm>
            <a:off x="5705094" y="4918804"/>
            <a:ext cx="484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ALUOp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34" name="object 105">
            <a:extLst>
              <a:ext uri="{FF2B5EF4-FFF2-40B4-BE49-F238E27FC236}">
                <a16:creationId xmlns:a16="http://schemas.microsoft.com/office/drawing/2014/main" id="{FE59BF12-A1E4-1777-633A-F014B88B2686}"/>
              </a:ext>
            </a:extLst>
          </p:cNvPr>
          <p:cNvGrpSpPr/>
          <p:nvPr/>
        </p:nvGrpSpPr>
        <p:grpSpPr>
          <a:xfrm>
            <a:off x="1900301" y="1404333"/>
            <a:ext cx="4602480" cy="4343400"/>
            <a:chOff x="2433701" y="1828800"/>
            <a:chExt cx="4602480" cy="4343400"/>
          </a:xfrm>
        </p:grpSpPr>
        <p:pic>
          <p:nvPicPr>
            <p:cNvPr id="335" name="object 106">
              <a:extLst>
                <a:ext uri="{FF2B5EF4-FFF2-40B4-BE49-F238E27FC236}">
                  <a16:creationId xmlns:a16="http://schemas.microsoft.com/office/drawing/2014/main" id="{3A808CB1-0520-BEF5-ACF3-2407B27DBF01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38748" y="5094223"/>
              <a:ext cx="242950" cy="85725"/>
            </a:xfrm>
            <a:prstGeom prst="rect">
              <a:avLst/>
            </a:prstGeom>
          </p:spPr>
        </p:pic>
        <p:sp>
          <p:nvSpPr>
            <p:cNvPr id="336" name="object 107">
              <a:extLst>
                <a:ext uri="{FF2B5EF4-FFF2-40B4-BE49-F238E27FC236}">
                  <a16:creationId xmlns:a16="http://schemas.microsoft.com/office/drawing/2014/main" id="{E497EDFD-B2A6-B6FA-BB1D-85AE1863E690}"/>
                </a:ext>
              </a:extLst>
            </p:cNvPr>
            <p:cNvSpPr/>
            <p:nvPr/>
          </p:nvSpPr>
          <p:spPr>
            <a:xfrm>
              <a:off x="2479675" y="4611623"/>
              <a:ext cx="0" cy="259079"/>
            </a:xfrm>
            <a:custGeom>
              <a:avLst/>
              <a:gdLst/>
              <a:ahLst/>
              <a:cxnLst/>
              <a:rect l="l" t="t" r="r" b="b"/>
              <a:pathLst>
                <a:path h="259079">
                  <a:moveTo>
                    <a:pt x="0" y="25882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7" name="object 108">
              <a:extLst>
                <a:ext uri="{FF2B5EF4-FFF2-40B4-BE49-F238E27FC236}">
                  <a16:creationId xmlns:a16="http://schemas.microsoft.com/office/drawing/2014/main" id="{13E970C1-F6E5-0D8E-28B3-D1CBE5B37EF1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33701" y="4568825"/>
              <a:ext cx="96774" cy="98425"/>
            </a:xfrm>
            <a:prstGeom prst="rect">
              <a:avLst/>
            </a:prstGeom>
          </p:spPr>
        </p:pic>
        <p:pic>
          <p:nvPicPr>
            <p:cNvPr id="338" name="object 109">
              <a:extLst>
                <a:ext uri="{FF2B5EF4-FFF2-40B4-BE49-F238E27FC236}">
                  <a16:creationId xmlns:a16="http://schemas.microsoft.com/office/drawing/2014/main" id="{FB562304-06F5-31C6-E44F-C6727A04467F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79675" y="4832350"/>
              <a:ext cx="245999" cy="76200"/>
            </a:xfrm>
            <a:prstGeom prst="rect">
              <a:avLst/>
            </a:prstGeom>
          </p:spPr>
        </p:pic>
        <p:pic>
          <p:nvPicPr>
            <p:cNvPr id="339" name="object 110">
              <a:extLst>
                <a:ext uri="{FF2B5EF4-FFF2-40B4-BE49-F238E27FC236}">
                  <a16:creationId xmlns:a16="http://schemas.microsoft.com/office/drawing/2014/main" id="{63A54EBD-8A8F-144C-C8AB-08C2D3232A33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24726" y="4827523"/>
              <a:ext cx="211074" cy="100075"/>
            </a:xfrm>
            <a:prstGeom prst="rect">
              <a:avLst/>
            </a:prstGeom>
          </p:spPr>
        </p:pic>
        <p:sp>
          <p:nvSpPr>
            <p:cNvPr id="340" name="object 111">
              <a:extLst>
                <a:ext uri="{FF2B5EF4-FFF2-40B4-BE49-F238E27FC236}">
                  <a16:creationId xmlns:a16="http://schemas.microsoft.com/office/drawing/2014/main" id="{8BF2B9B4-0C0A-A91C-7942-F35871FACBCD}"/>
                </a:ext>
              </a:extLst>
            </p:cNvPr>
            <p:cNvSpPr/>
            <p:nvPr/>
          </p:nvSpPr>
          <p:spPr>
            <a:xfrm>
              <a:off x="6986651" y="48768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0" y="1295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1" name="object 112">
              <a:extLst>
                <a:ext uri="{FF2B5EF4-FFF2-40B4-BE49-F238E27FC236}">
                  <a16:creationId xmlns:a16="http://schemas.microsoft.com/office/drawing/2014/main" id="{80900430-1333-2C39-A15C-81BCC67C0C86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76901" y="5430773"/>
              <a:ext cx="96774" cy="98425"/>
            </a:xfrm>
            <a:prstGeom prst="rect">
              <a:avLst/>
            </a:prstGeom>
          </p:spPr>
        </p:pic>
        <p:sp>
          <p:nvSpPr>
            <p:cNvPr id="342" name="object 113">
              <a:extLst>
                <a:ext uri="{FF2B5EF4-FFF2-40B4-BE49-F238E27FC236}">
                  <a16:creationId xmlns:a16="http://schemas.microsoft.com/office/drawing/2014/main" id="{07F2FB90-B28C-FB17-A219-251C22014BD0}"/>
                </a:ext>
              </a:extLst>
            </p:cNvPr>
            <p:cNvSpPr/>
            <p:nvPr/>
          </p:nvSpPr>
          <p:spPr>
            <a:xfrm>
              <a:off x="5218176" y="3282950"/>
              <a:ext cx="6350" cy="2208530"/>
            </a:xfrm>
            <a:custGeom>
              <a:avLst/>
              <a:gdLst/>
              <a:ahLst/>
              <a:cxnLst/>
              <a:rect l="l" t="t" r="r" b="b"/>
              <a:pathLst>
                <a:path w="6350" h="2208529">
                  <a:moveTo>
                    <a:pt x="0" y="0"/>
                  </a:moveTo>
                  <a:lnTo>
                    <a:pt x="6350" y="2208149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114">
              <a:extLst>
                <a:ext uri="{FF2B5EF4-FFF2-40B4-BE49-F238E27FC236}">
                  <a16:creationId xmlns:a16="http://schemas.microsoft.com/office/drawing/2014/main" id="{F6B551EB-38EC-0CF3-0681-AF91D979317A}"/>
                </a:ext>
              </a:extLst>
            </p:cNvPr>
            <p:cNvSpPr/>
            <p:nvPr/>
          </p:nvSpPr>
          <p:spPr>
            <a:xfrm>
              <a:off x="6438900" y="1828800"/>
              <a:ext cx="76200" cy="838200"/>
            </a:xfrm>
            <a:custGeom>
              <a:avLst/>
              <a:gdLst/>
              <a:ahLst/>
              <a:cxnLst/>
              <a:rect l="l" t="t" r="r" b="b"/>
              <a:pathLst>
                <a:path w="76200" h="838200">
                  <a:moveTo>
                    <a:pt x="28575" y="762000"/>
                  </a:moveTo>
                  <a:lnTo>
                    <a:pt x="0" y="762000"/>
                  </a:lnTo>
                  <a:lnTo>
                    <a:pt x="38100" y="838200"/>
                  </a:lnTo>
                  <a:lnTo>
                    <a:pt x="69850" y="774700"/>
                  </a:lnTo>
                  <a:lnTo>
                    <a:pt x="28575" y="774700"/>
                  </a:lnTo>
                  <a:lnTo>
                    <a:pt x="28575" y="762000"/>
                  </a:lnTo>
                  <a:close/>
                </a:path>
                <a:path w="76200" h="838200">
                  <a:moveTo>
                    <a:pt x="47625" y="0"/>
                  </a:moveTo>
                  <a:lnTo>
                    <a:pt x="28575" y="0"/>
                  </a:lnTo>
                  <a:lnTo>
                    <a:pt x="28575" y="774700"/>
                  </a:lnTo>
                  <a:lnTo>
                    <a:pt x="47625" y="774700"/>
                  </a:lnTo>
                  <a:lnTo>
                    <a:pt x="47625" y="0"/>
                  </a:lnTo>
                  <a:close/>
                </a:path>
                <a:path w="76200" h="838200">
                  <a:moveTo>
                    <a:pt x="76200" y="762000"/>
                  </a:moveTo>
                  <a:lnTo>
                    <a:pt x="47625" y="762000"/>
                  </a:lnTo>
                  <a:lnTo>
                    <a:pt x="47625" y="774700"/>
                  </a:lnTo>
                  <a:lnTo>
                    <a:pt x="69850" y="774700"/>
                  </a:lnTo>
                  <a:lnTo>
                    <a:pt x="76200" y="76200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7840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Control</a:t>
            </a:r>
            <a:endParaRPr spc="-14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ADEB6DEE-1C78-44B3-5818-C6F839C9A11A}"/>
              </a:ext>
            </a:extLst>
          </p:cNvPr>
          <p:cNvSpPr txBox="1"/>
          <p:nvPr/>
        </p:nvSpPr>
        <p:spPr>
          <a:xfrm>
            <a:off x="227840" y="1089933"/>
            <a:ext cx="8686800" cy="3104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123189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000" spc="-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0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responsible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properly.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unit’s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5080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alone,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76200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taken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R-type,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lw,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952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R-type instruction path</a:t>
            </a:r>
            <a:endParaRPr spc="-14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F1B13060-8372-C122-31BA-347F43E37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66489"/>
            <a:ext cx="7392160" cy="4139410"/>
          </a:xfrm>
          <a:prstGeom prst="rect">
            <a:avLst/>
          </a:prstGeom>
        </p:spPr>
      </p:pic>
      <p:sp>
        <p:nvSpPr>
          <p:cNvPr id="108" name="object 3">
            <a:extLst>
              <a:ext uri="{FF2B5EF4-FFF2-40B4-BE49-F238E27FC236}">
                <a16:creationId xmlns:a16="http://schemas.microsoft.com/office/drawing/2014/main" id="{28AF0050-A362-3EB2-E157-54C4CCD42551}"/>
              </a:ext>
            </a:extLst>
          </p:cNvPr>
          <p:cNvSpPr txBox="1"/>
          <p:nvPr/>
        </p:nvSpPr>
        <p:spPr>
          <a:xfrm>
            <a:off x="227840" y="1113510"/>
            <a:ext cx="868680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r>
              <a:rPr sz="2000" spc="-4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determined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instruction’s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―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000" spc="-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en-US" sz="2000" spc="-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50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6670" y="231394"/>
            <a:ext cx="1471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Content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7177" y="1034335"/>
            <a:ext cx="8686800" cy="350480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lang="en-US" sz="2800" spc="-55" dirty="0">
                <a:latin typeface="Times New Roman"/>
                <a:cs typeface="Times New Roman"/>
              </a:rPr>
              <a:t>Single-cycle implementation</a:t>
            </a:r>
          </a:p>
          <a:p>
            <a:pPr marL="984885" lvl="1" indent="-515620">
              <a:spcBef>
                <a:spcPts val="770"/>
              </a:spcBef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lang="en-US" sz="2000" spc="-55" dirty="0">
                <a:latin typeface="Times New Roman"/>
                <a:cs typeface="Times New Roman"/>
              </a:rPr>
              <a:t>All operations take the same amount of time—a single cycle.</a:t>
            </a: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lang="en-US" sz="2800" spc="-60" dirty="0">
                <a:latin typeface="Times New Roman"/>
                <a:cs typeface="Times New Roman"/>
              </a:rPr>
              <a:t>Multicycle implementation</a:t>
            </a:r>
          </a:p>
          <a:p>
            <a:pPr marL="984885" lvl="1" indent="-515620">
              <a:spcBef>
                <a:spcPts val="770"/>
              </a:spcBef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lang="en-US" sz="2000" spc="-60" dirty="0">
                <a:latin typeface="Times New Roman"/>
                <a:cs typeface="Times New Roman"/>
              </a:rPr>
              <a:t>Allows faster operations to take less time than slower ones, so overall performance can be increased.</a:t>
            </a: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lang="en-US" sz="2800" spc="-60" dirty="0">
                <a:latin typeface="Times New Roman"/>
                <a:cs typeface="Times New Roman"/>
              </a:rPr>
              <a:t>Pipelining</a:t>
            </a:r>
          </a:p>
          <a:p>
            <a:pPr marL="984885" lvl="1" indent="-515620">
              <a:spcBef>
                <a:spcPts val="770"/>
              </a:spcBef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lang="en-US" sz="2000" spc="-60" dirty="0">
                <a:latin typeface="Times New Roman"/>
                <a:cs typeface="Times New Roman"/>
              </a:rPr>
              <a:t>Lets a processor overlap the execution of several instructions, potentially leading to big performance gains.</a:t>
            </a:r>
            <a:endParaRPr sz="2000" spc="-6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/>
              <a:t>lw</a:t>
            </a:r>
            <a:r>
              <a:rPr lang="en-US" sz="3600" dirty="0"/>
              <a:t> instruction path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7F6E2513-0F72-5E4C-3198-462389DBD7E4}"/>
              </a:ext>
            </a:extLst>
          </p:cNvPr>
          <p:cNvSpPr txBox="1"/>
          <p:nvPr/>
        </p:nvSpPr>
        <p:spPr>
          <a:xfrm>
            <a:off x="1551495" y="2432749"/>
            <a:ext cx="103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F3406B8-2D21-F1E7-14E0-0692948E536A}"/>
              </a:ext>
            </a:extLst>
          </p:cNvPr>
          <p:cNvSpPr txBox="1"/>
          <p:nvPr/>
        </p:nvSpPr>
        <p:spPr>
          <a:xfrm>
            <a:off x="4954588" y="2682176"/>
            <a:ext cx="34734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Arial"/>
                <a:cs typeface="Arial"/>
              </a:rPr>
              <a:t>Shift </a:t>
            </a:r>
            <a:r>
              <a:rPr sz="1100" b="1" dirty="0">
                <a:latin typeface="Arial"/>
                <a:cs typeface="Arial"/>
              </a:rPr>
              <a:t>left</a:t>
            </a:r>
            <a:r>
              <a:rPr sz="1100" b="1" spc="-50" dirty="0">
                <a:latin typeface="Arial"/>
                <a:cs typeface="Arial"/>
              </a:rPr>
              <a:t> 2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8EA9CCFC-1E06-83C1-0AD6-E4AFDCF8BD44}"/>
              </a:ext>
            </a:extLst>
          </p:cNvPr>
          <p:cNvSpPr/>
          <p:nvPr/>
        </p:nvSpPr>
        <p:spPr>
          <a:xfrm>
            <a:off x="4878388" y="2444687"/>
            <a:ext cx="503555" cy="863600"/>
          </a:xfrm>
          <a:custGeom>
            <a:avLst/>
            <a:gdLst/>
            <a:ahLst/>
            <a:cxnLst/>
            <a:rect l="l" t="t" r="r" b="b"/>
            <a:pathLst>
              <a:path w="503554" h="863600">
                <a:moveTo>
                  <a:pt x="0" y="431800"/>
                </a:moveTo>
                <a:lnTo>
                  <a:pt x="2296" y="373201"/>
                </a:lnTo>
                <a:lnTo>
                  <a:pt x="8987" y="317000"/>
                </a:lnTo>
                <a:lnTo>
                  <a:pt x="19772" y="263711"/>
                </a:lnTo>
                <a:lnTo>
                  <a:pt x="34351" y="213849"/>
                </a:lnTo>
                <a:lnTo>
                  <a:pt x="52424" y="167927"/>
                </a:lnTo>
                <a:lnTo>
                  <a:pt x="73691" y="126460"/>
                </a:lnTo>
                <a:lnTo>
                  <a:pt x="97853" y="89962"/>
                </a:lnTo>
                <a:lnTo>
                  <a:pt x="124610" y="58946"/>
                </a:lnTo>
                <a:lnTo>
                  <a:pt x="153662" y="33928"/>
                </a:lnTo>
                <a:lnTo>
                  <a:pt x="217450" y="3941"/>
                </a:lnTo>
                <a:lnTo>
                  <a:pt x="251587" y="0"/>
                </a:lnTo>
                <a:lnTo>
                  <a:pt x="285726" y="3941"/>
                </a:lnTo>
                <a:lnTo>
                  <a:pt x="318474" y="15422"/>
                </a:lnTo>
                <a:lnTo>
                  <a:pt x="378596" y="58946"/>
                </a:lnTo>
                <a:lnTo>
                  <a:pt x="405367" y="89962"/>
                </a:lnTo>
                <a:lnTo>
                  <a:pt x="429545" y="126460"/>
                </a:lnTo>
                <a:lnTo>
                  <a:pt x="450828" y="167927"/>
                </a:lnTo>
                <a:lnTo>
                  <a:pt x="468916" y="213849"/>
                </a:lnTo>
                <a:lnTo>
                  <a:pt x="483508" y="263711"/>
                </a:lnTo>
                <a:lnTo>
                  <a:pt x="494303" y="317000"/>
                </a:lnTo>
                <a:lnTo>
                  <a:pt x="501001" y="373201"/>
                </a:lnTo>
                <a:lnTo>
                  <a:pt x="503300" y="431800"/>
                </a:lnTo>
                <a:lnTo>
                  <a:pt x="501001" y="490398"/>
                </a:lnTo>
                <a:lnTo>
                  <a:pt x="494303" y="546599"/>
                </a:lnTo>
                <a:lnTo>
                  <a:pt x="483508" y="599888"/>
                </a:lnTo>
                <a:lnTo>
                  <a:pt x="468916" y="649750"/>
                </a:lnTo>
                <a:lnTo>
                  <a:pt x="450828" y="695672"/>
                </a:lnTo>
                <a:lnTo>
                  <a:pt x="429545" y="737139"/>
                </a:lnTo>
                <a:lnTo>
                  <a:pt x="405367" y="773637"/>
                </a:lnTo>
                <a:lnTo>
                  <a:pt x="378596" y="804653"/>
                </a:lnTo>
                <a:lnTo>
                  <a:pt x="349531" y="829671"/>
                </a:lnTo>
                <a:lnTo>
                  <a:pt x="285726" y="859658"/>
                </a:lnTo>
                <a:lnTo>
                  <a:pt x="251587" y="863600"/>
                </a:lnTo>
                <a:lnTo>
                  <a:pt x="217450" y="859658"/>
                </a:lnTo>
                <a:lnTo>
                  <a:pt x="184708" y="848177"/>
                </a:lnTo>
                <a:lnTo>
                  <a:pt x="124610" y="804653"/>
                </a:lnTo>
                <a:lnTo>
                  <a:pt x="97853" y="773637"/>
                </a:lnTo>
                <a:lnTo>
                  <a:pt x="73691" y="737139"/>
                </a:lnTo>
                <a:lnTo>
                  <a:pt x="52424" y="695672"/>
                </a:lnTo>
                <a:lnTo>
                  <a:pt x="34351" y="649750"/>
                </a:lnTo>
                <a:lnTo>
                  <a:pt x="19772" y="599888"/>
                </a:lnTo>
                <a:lnTo>
                  <a:pt x="8987" y="546599"/>
                </a:lnTo>
                <a:lnTo>
                  <a:pt x="2296" y="490398"/>
                </a:lnTo>
                <a:lnTo>
                  <a:pt x="0" y="431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490AE9B6-F1D3-79AD-EBD6-137DFB752345}"/>
              </a:ext>
            </a:extLst>
          </p:cNvPr>
          <p:cNvSpPr txBox="1"/>
          <p:nvPr/>
        </p:nvSpPr>
        <p:spPr>
          <a:xfrm>
            <a:off x="185738" y="2185924"/>
            <a:ext cx="335280" cy="6908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</a:pPr>
            <a:r>
              <a:rPr sz="1100" b="1" spc="-25" dirty="0">
                <a:latin typeface="Arial"/>
                <a:cs typeface="Arial"/>
              </a:rPr>
              <a:t>PC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" name="object 8">
            <a:extLst>
              <a:ext uri="{FF2B5EF4-FFF2-40B4-BE49-F238E27FC236}">
                <a16:creationId xmlns:a16="http://schemas.microsoft.com/office/drawing/2014/main" id="{1DDC9341-15CC-6A06-6FD4-FBDABF8C8FC6}"/>
              </a:ext>
            </a:extLst>
          </p:cNvPr>
          <p:cNvGrpSpPr/>
          <p:nvPr/>
        </p:nvGrpSpPr>
        <p:grpSpPr>
          <a:xfrm>
            <a:off x="304800" y="1566799"/>
            <a:ext cx="6697980" cy="1933575"/>
            <a:chOff x="754062" y="2119312"/>
            <a:chExt cx="6697980" cy="1933575"/>
          </a:xfrm>
        </p:grpSpPr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67CA2285-9BA6-924A-4CB2-80E7E73FE836}"/>
                </a:ext>
              </a:extLst>
            </p:cNvPr>
            <p:cNvSpPr/>
            <p:nvPr/>
          </p:nvSpPr>
          <p:spPr>
            <a:xfrm>
              <a:off x="6081776" y="2651125"/>
              <a:ext cx="587375" cy="1036955"/>
            </a:xfrm>
            <a:custGeom>
              <a:avLst/>
              <a:gdLst/>
              <a:ahLst/>
              <a:cxnLst/>
              <a:rect l="l" t="t" r="r" b="b"/>
              <a:pathLst>
                <a:path w="587375" h="1036954">
                  <a:moveTo>
                    <a:pt x="0" y="0"/>
                  </a:moveTo>
                  <a:lnTo>
                    <a:pt x="0" y="431800"/>
                  </a:lnTo>
                </a:path>
                <a:path w="587375" h="1036954">
                  <a:moveTo>
                    <a:pt x="0" y="431800"/>
                  </a:moveTo>
                  <a:lnTo>
                    <a:pt x="168275" y="519049"/>
                  </a:lnTo>
                </a:path>
                <a:path w="587375" h="1036954">
                  <a:moveTo>
                    <a:pt x="0" y="604901"/>
                  </a:moveTo>
                  <a:lnTo>
                    <a:pt x="0" y="1036701"/>
                  </a:lnTo>
                </a:path>
                <a:path w="587375" h="1036954">
                  <a:moveTo>
                    <a:pt x="0" y="604901"/>
                  </a:moveTo>
                  <a:lnTo>
                    <a:pt x="168275" y="519049"/>
                  </a:lnTo>
                </a:path>
                <a:path w="587375" h="1036954">
                  <a:moveTo>
                    <a:pt x="0" y="0"/>
                  </a:moveTo>
                  <a:lnTo>
                    <a:pt x="587375" y="346075"/>
                  </a:lnTo>
                </a:path>
                <a:path w="587375" h="1036954">
                  <a:moveTo>
                    <a:pt x="587375" y="346075"/>
                  </a:moveTo>
                  <a:lnTo>
                    <a:pt x="587375" y="690626"/>
                  </a:lnTo>
                </a:path>
                <a:path w="587375" h="1036954">
                  <a:moveTo>
                    <a:pt x="0" y="1036701"/>
                  </a:moveTo>
                  <a:lnTo>
                    <a:pt x="587375" y="69062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89DE26A0-7B55-AE87-2589-8B11D09F575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0823" y="3386074"/>
              <a:ext cx="250825" cy="85725"/>
            </a:xfrm>
            <a:prstGeom prst="rect">
              <a:avLst/>
            </a:prstGeom>
          </p:spPr>
        </p:pic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0D22CB49-BAAB-E99E-1B9F-B74E89379998}"/>
                </a:ext>
              </a:extLst>
            </p:cNvPr>
            <p:cNvSpPr/>
            <p:nvPr/>
          </p:nvSpPr>
          <p:spPr>
            <a:xfrm>
              <a:off x="6669023" y="3127375"/>
              <a:ext cx="260350" cy="85725"/>
            </a:xfrm>
            <a:custGeom>
              <a:avLst/>
              <a:gdLst/>
              <a:ahLst/>
              <a:cxnLst/>
              <a:rect l="l" t="t" r="r" b="b"/>
              <a:pathLst>
                <a:path w="260350" h="85725">
                  <a:moveTo>
                    <a:pt x="174625" y="0"/>
                  </a:moveTo>
                  <a:lnTo>
                    <a:pt x="174625" y="85725"/>
                  </a:lnTo>
                  <a:lnTo>
                    <a:pt x="231690" y="57150"/>
                  </a:lnTo>
                  <a:lnTo>
                    <a:pt x="188975" y="57150"/>
                  </a:lnTo>
                  <a:lnTo>
                    <a:pt x="188975" y="28575"/>
                  </a:lnTo>
                  <a:lnTo>
                    <a:pt x="231859" y="28575"/>
                  </a:lnTo>
                  <a:lnTo>
                    <a:pt x="174625" y="0"/>
                  </a:lnTo>
                  <a:close/>
                </a:path>
                <a:path w="260350" h="85725">
                  <a:moveTo>
                    <a:pt x="174625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74625" y="57150"/>
                  </a:lnTo>
                  <a:lnTo>
                    <a:pt x="174625" y="28575"/>
                  </a:lnTo>
                  <a:close/>
                </a:path>
                <a:path w="260350" h="85725">
                  <a:moveTo>
                    <a:pt x="231859" y="28575"/>
                  </a:moveTo>
                  <a:lnTo>
                    <a:pt x="188975" y="28575"/>
                  </a:lnTo>
                  <a:lnTo>
                    <a:pt x="188975" y="57150"/>
                  </a:lnTo>
                  <a:lnTo>
                    <a:pt x="231690" y="57150"/>
                  </a:lnTo>
                  <a:lnTo>
                    <a:pt x="260350" y="42799"/>
                  </a:lnTo>
                  <a:lnTo>
                    <a:pt x="231859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ED7F434B-BC10-D487-D339-E24B991ECB7E}"/>
                </a:ext>
              </a:extLst>
            </p:cNvPr>
            <p:cNvSpPr/>
            <p:nvPr/>
          </p:nvSpPr>
          <p:spPr>
            <a:xfrm>
              <a:off x="2395601" y="2306701"/>
              <a:ext cx="586105" cy="1036955"/>
            </a:xfrm>
            <a:custGeom>
              <a:avLst/>
              <a:gdLst/>
              <a:ahLst/>
              <a:cxnLst/>
              <a:rect l="l" t="t" r="r" b="b"/>
              <a:pathLst>
                <a:path w="586105" h="1036954">
                  <a:moveTo>
                    <a:pt x="0" y="0"/>
                  </a:moveTo>
                  <a:lnTo>
                    <a:pt x="0" y="431673"/>
                  </a:lnTo>
                </a:path>
                <a:path w="586105" h="1036954">
                  <a:moveTo>
                    <a:pt x="0" y="431673"/>
                  </a:moveTo>
                  <a:lnTo>
                    <a:pt x="166624" y="519049"/>
                  </a:lnTo>
                </a:path>
                <a:path w="586105" h="1036954">
                  <a:moveTo>
                    <a:pt x="0" y="604774"/>
                  </a:moveTo>
                  <a:lnTo>
                    <a:pt x="0" y="1036574"/>
                  </a:lnTo>
                </a:path>
                <a:path w="586105" h="1036954">
                  <a:moveTo>
                    <a:pt x="0" y="604774"/>
                  </a:moveTo>
                  <a:lnTo>
                    <a:pt x="166624" y="519049"/>
                  </a:lnTo>
                </a:path>
                <a:path w="586105" h="1036954">
                  <a:moveTo>
                    <a:pt x="0" y="0"/>
                  </a:moveTo>
                  <a:lnTo>
                    <a:pt x="585724" y="346075"/>
                  </a:lnTo>
                </a:path>
                <a:path w="586105" h="1036954">
                  <a:moveTo>
                    <a:pt x="585724" y="346075"/>
                  </a:moveTo>
                  <a:lnTo>
                    <a:pt x="585724" y="690499"/>
                  </a:lnTo>
                </a:path>
                <a:path w="586105" h="1036954">
                  <a:moveTo>
                    <a:pt x="0" y="1036574"/>
                  </a:moveTo>
                  <a:lnTo>
                    <a:pt x="585724" y="69049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3">
              <a:extLst>
                <a:ext uri="{FF2B5EF4-FFF2-40B4-BE49-F238E27FC236}">
                  <a16:creationId xmlns:a16="http://schemas.microsoft.com/office/drawing/2014/main" id="{9A7DC8CC-ED1C-8F23-D021-77FDBA7111D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43125" y="3041650"/>
              <a:ext cx="252349" cy="85725"/>
            </a:xfrm>
            <a:prstGeom prst="rect">
              <a:avLst/>
            </a:prstGeom>
          </p:spPr>
        </p:pic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3349A7C1-D869-087F-1AE0-CF171AF4F749}"/>
                </a:ext>
              </a:extLst>
            </p:cNvPr>
            <p:cNvSpPr/>
            <p:nvPr/>
          </p:nvSpPr>
          <p:spPr>
            <a:xfrm>
              <a:off x="760412" y="2133600"/>
              <a:ext cx="85725" cy="605155"/>
            </a:xfrm>
            <a:custGeom>
              <a:avLst/>
              <a:gdLst/>
              <a:ahLst/>
              <a:cxnLst/>
              <a:rect l="l" t="t" r="r" b="b"/>
              <a:pathLst>
                <a:path w="85725" h="605155">
                  <a:moveTo>
                    <a:pt x="28575" y="519049"/>
                  </a:moveTo>
                  <a:lnTo>
                    <a:pt x="0" y="519049"/>
                  </a:lnTo>
                  <a:lnTo>
                    <a:pt x="42862" y="604774"/>
                  </a:lnTo>
                  <a:lnTo>
                    <a:pt x="78549" y="533400"/>
                  </a:lnTo>
                  <a:lnTo>
                    <a:pt x="28575" y="533400"/>
                  </a:lnTo>
                  <a:lnTo>
                    <a:pt x="28575" y="519049"/>
                  </a:lnTo>
                  <a:close/>
                </a:path>
                <a:path w="85725" h="605155">
                  <a:moveTo>
                    <a:pt x="57150" y="0"/>
                  </a:moveTo>
                  <a:lnTo>
                    <a:pt x="28575" y="0"/>
                  </a:lnTo>
                  <a:lnTo>
                    <a:pt x="28575" y="533400"/>
                  </a:lnTo>
                  <a:lnTo>
                    <a:pt x="57150" y="533400"/>
                  </a:lnTo>
                  <a:lnTo>
                    <a:pt x="57150" y="0"/>
                  </a:lnTo>
                  <a:close/>
                </a:path>
                <a:path w="85725" h="605155">
                  <a:moveTo>
                    <a:pt x="85725" y="519049"/>
                  </a:moveTo>
                  <a:lnTo>
                    <a:pt x="57150" y="519049"/>
                  </a:lnTo>
                  <a:lnTo>
                    <a:pt x="57150" y="533400"/>
                  </a:lnTo>
                  <a:lnTo>
                    <a:pt x="78549" y="533400"/>
                  </a:lnTo>
                  <a:lnTo>
                    <a:pt x="85725" y="519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509C3C17-0D20-9D20-4563-80B2E6F7921B}"/>
                </a:ext>
              </a:extLst>
            </p:cNvPr>
            <p:cNvSpPr/>
            <p:nvPr/>
          </p:nvSpPr>
          <p:spPr>
            <a:xfrm>
              <a:off x="788987" y="2133600"/>
              <a:ext cx="6649084" cy="690880"/>
            </a:xfrm>
            <a:custGeom>
              <a:avLst/>
              <a:gdLst/>
              <a:ahLst/>
              <a:cxnLst/>
              <a:rect l="l" t="t" r="r" b="b"/>
              <a:pathLst>
                <a:path w="6649084" h="690880">
                  <a:moveTo>
                    <a:pt x="6397688" y="690499"/>
                  </a:moveTo>
                  <a:lnTo>
                    <a:pt x="6648513" y="690499"/>
                  </a:lnTo>
                </a:path>
                <a:path w="6649084" h="690880">
                  <a:moveTo>
                    <a:pt x="6634162" y="690499"/>
                  </a:moveTo>
                  <a:lnTo>
                    <a:pt x="6634162" y="0"/>
                  </a:lnTo>
                </a:path>
                <a:path w="6649084" h="690880">
                  <a:moveTo>
                    <a:pt x="6648513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B42F9AF6-4C8F-7E6A-8227-57D9E05DE8C1}"/>
                </a:ext>
              </a:extLst>
            </p:cNvPr>
            <p:cNvSpPr/>
            <p:nvPr/>
          </p:nvSpPr>
          <p:spPr>
            <a:xfrm>
              <a:off x="2981325" y="2397124"/>
              <a:ext cx="3957954" cy="469900"/>
            </a:xfrm>
            <a:custGeom>
              <a:avLst/>
              <a:gdLst/>
              <a:ahLst/>
              <a:cxnLst/>
              <a:rect l="l" t="t" r="r" b="b"/>
              <a:pathLst>
                <a:path w="3957954" h="469900">
                  <a:moveTo>
                    <a:pt x="3100324" y="426974"/>
                  </a:moveTo>
                  <a:lnTo>
                    <a:pt x="3071825" y="412750"/>
                  </a:lnTo>
                  <a:lnTo>
                    <a:pt x="3014599" y="384175"/>
                  </a:lnTo>
                  <a:lnTo>
                    <a:pt x="3014599" y="412750"/>
                  </a:lnTo>
                  <a:lnTo>
                    <a:pt x="0" y="412750"/>
                  </a:lnTo>
                  <a:lnTo>
                    <a:pt x="0" y="441325"/>
                  </a:lnTo>
                  <a:lnTo>
                    <a:pt x="3014599" y="441325"/>
                  </a:lnTo>
                  <a:lnTo>
                    <a:pt x="3014599" y="469900"/>
                  </a:lnTo>
                  <a:lnTo>
                    <a:pt x="3071660" y="441325"/>
                  </a:lnTo>
                  <a:lnTo>
                    <a:pt x="3100324" y="426974"/>
                  </a:lnTo>
                  <a:close/>
                </a:path>
                <a:path w="3957954" h="469900">
                  <a:moveTo>
                    <a:pt x="3957574" y="42799"/>
                  </a:moveTo>
                  <a:lnTo>
                    <a:pt x="3929075" y="28575"/>
                  </a:lnTo>
                  <a:lnTo>
                    <a:pt x="3871849" y="0"/>
                  </a:lnTo>
                  <a:lnTo>
                    <a:pt x="3871849" y="28575"/>
                  </a:lnTo>
                  <a:lnTo>
                    <a:pt x="2582799" y="28575"/>
                  </a:lnTo>
                  <a:lnTo>
                    <a:pt x="2582799" y="57150"/>
                  </a:lnTo>
                  <a:lnTo>
                    <a:pt x="3871849" y="57150"/>
                  </a:lnTo>
                  <a:lnTo>
                    <a:pt x="3871849" y="85725"/>
                  </a:lnTo>
                  <a:lnTo>
                    <a:pt x="3928910" y="57150"/>
                  </a:lnTo>
                  <a:lnTo>
                    <a:pt x="3957574" y="42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692DC01D-644F-086E-F8AF-0AC965C58474}"/>
                </a:ext>
              </a:extLst>
            </p:cNvPr>
            <p:cNvSpPr/>
            <p:nvPr/>
          </p:nvSpPr>
          <p:spPr>
            <a:xfrm>
              <a:off x="5578475" y="2430525"/>
              <a:ext cx="0" cy="393700"/>
            </a:xfrm>
            <a:custGeom>
              <a:avLst/>
              <a:gdLst/>
              <a:ahLst/>
              <a:cxnLst/>
              <a:rect l="l" t="t" r="r" b="b"/>
              <a:pathLst>
                <a:path h="393700">
                  <a:moveTo>
                    <a:pt x="0" y="393573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8">
              <a:extLst>
                <a:ext uri="{FF2B5EF4-FFF2-40B4-BE49-F238E27FC236}">
                  <a16:creationId xmlns:a16="http://schemas.microsoft.com/office/drawing/2014/main" id="{63C3D9DE-E650-6E32-6F9E-CAD1AACD05C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26151" y="2771775"/>
              <a:ext cx="96774" cy="98425"/>
            </a:xfrm>
            <a:prstGeom prst="rect">
              <a:avLst/>
            </a:prstGeom>
          </p:spPr>
        </p:pic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16A82CEA-2D8B-B7B6-FCE8-1F8A77ED2E7B}"/>
                </a:ext>
              </a:extLst>
            </p:cNvPr>
            <p:cNvSpPr/>
            <p:nvPr/>
          </p:nvSpPr>
          <p:spPr>
            <a:xfrm>
              <a:off x="758825" y="2522473"/>
              <a:ext cx="1637030" cy="1530350"/>
            </a:xfrm>
            <a:custGeom>
              <a:avLst/>
              <a:gdLst/>
              <a:ahLst/>
              <a:cxnLst/>
              <a:rect l="l" t="t" r="r" b="b"/>
              <a:pathLst>
                <a:path w="1637030" h="1530350">
                  <a:moveTo>
                    <a:pt x="85725" y="1444625"/>
                  </a:moveTo>
                  <a:lnTo>
                    <a:pt x="57150" y="1444625"/>
                  </a:lnTo>
                  <a:lnTo>
                    <a:pt x="57150" y="906526"/>
                  </a:lnTo>
                  <a:lnTo>
                    <a:pt x="28575" y="906526"/>
                  </a:lnTo>
                  <a:lnTo>
                    <a:pt x="28575" y="1444625"/>
                  </a:lnTo>
                  <a:lnTo>
                    <a:pt x="0" y="1444625"/>
                  </a:lnTo>
                  <a:lnTo>
                    <a:pt x="42862" y="1530350"/>
                  </a:lnTo>
                  <a:lnTo>
                    <a:pt x="78549" y="1458976"/>
                  </a:lnTo>
                  <a:lnTo>
                    <a:pt x="85725" y="1444625"/>
                  </a:lnTo>
                  <a:close/>
                </a:path>
                <a:path w="1637030" h="1530350">
                  <a:moveTo>
                    <a:pt x="1636649" y="42926"/>
                  </a:moveTo>
                  <a:lnTo>
                    <a:pt x="1607985" y="28575"/>
                  </a:lnTo>
                  <a:lnTo>
                    <a:pt x="1550924" y="0"/>
                  </a:lnTo>
                  <a:lnTo>
                    <a:pt x="1550924" y="28575"/>
                  </a:lnTo>
                  <a:lnTo>
                    <a:pt x="531876" y="28575"/>
                  </a:lnTo>
                  <a:lnTo>
                    <a:pt x="531876" y="57150"/>
                  </a:lnTo>
                  <a:lnTo>
                    <a:pt x="1550924" y="57150"/>
                  </a:lnTo>
                  <a:lnTo>
                    <a:pt x="1550924" y="85725"/>
                  </a:lnTo>
                  <a:lnTo>
                    <a:pt x="1608150" y="57150"/>
                  </a:lnTo>
                  <a:lnTo>
                    <a:pt x="1636649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4F940313-ECB6-3BEC-BD40-83711120354C}"/>
                </a:ext>
              </a:extLst>
            </p:cNvPr>
            <p:cNvSpPr/>
            <p:nvPr/>
          </p:nvSpPr>
          <p:spPr>
            <a:xfrm>
              <a:off x="801687" y="2565400"/>
              <a:ext cx="518159" cy="1036955"/>
            </a:xfrm>
            <a:custGeom>
              <a:avLst/>
              <a:gdLst/>
              <a:ahLst/>
              <a:cxnLst/>
              <a:rect l="l" t="t" r="r" b="b"/>
              <a:pathLst>
                <a:path w="518159" h="1036954">
                  <a:moveTo>
                    <a:pt x="503237" y="0"/>
                  </a:moveTo>
                  <a:lnTo>
                    <a:pt x="503237" y="1036701"/>
                  </a:lnTo>
                </a:path>
                <a:path w="518159" h="1036954">
                  <a:moveTo>
                    <a:pt x="517588" y="1036701"/>
                  </a:moveTo>
                  <a:lnTo>
                    <a:pt x="0" y="103670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1">
              <a:extLst>
                <a:ext uri="{FF2B5EF4-FFF2-40B4-BE49-F238E27FC236}">
                  <a16:creationId xmlns:a16="http://schemas.microsoft.com/office/drawing/2014/main" id="{3E34F55E-C6A0-2068-CB55-821826BE2AD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4062" y="3554475"/>
              <a:ext cx="96837" cy="98425"/>
            </a:xfrm>
            <a:prstGeom prst="rect">
              <a:avLst/>
            </a:prstGeom>
          </p:spPr>
        </p:pic>
      </p:grpSp>
      <p:sp>
        <p:nvSpPr>
          <p:cNvPr id="24" name="object 22">
            <a:extLst>
              <a:ext uri="{FF2B5EF4-FFF2-40B4-BE49-F238E27FC236}">
                <a16:creationId xmlns:a16="http://schemas.microsoft.com/office/drawing/2014/main" id="{825E58A5-D1B5-87E6-9D41-6F7EEF75DA73}"/>
              </a:ext>
            </a:extLst>
          </p:cNvPr>
          <p:cNvSpPr txBox="1"/>
          <p:nvPr/>
        </p:nvSpPr>
        <p:spPr>
          <a:xfrm>
            <a:off x="5860859" y="2509025"/>
            <a:ext cx="2927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Arial"/>
                <a:cs typeface="Arial"/>
              </a:rPr>
              <a:t>Add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6CE018B6-79A5-C2B3-E9C2-D80C1C597936}"/>
              </a:ext>
            </a:extLst>
          </p:cNvPr>
          <p:cNvSpPr txBox="1"/>
          <p:nvPr/>
        </p:nvSpPr>
        <p:spPr>
          <a:xfrm>
            <a:off x="2159571" y="2169478"/>
            <a:ext cx="2933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Arial"/>
                <a:cs typeface="Arial"/>
              </a:rPr>
              <a:t>Add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F1BECD53-B087-408D-0B29-AD10841A17DF}"/>
              </a:ext>
            </a:extLst>
          </p:cNvPr>
          <p:cNvSpPr txBox="1"/>
          <p:nvPr/>
        </p:nvSpPr>
        <p:spPr>
          <a:xfrm>
            <a:off x="6547168" y="1751241"/>
            <a:ext cx="142240" cy="6121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27940">
              <a:lnSpc>
                <a:spcPts val="1255"/>
              </a:lnSpc>
            </a:pPr>
            <a:r>
              <a:rPr sz="1100" b="1" dirty="0"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6045BC55-652B-E7BD-1A1D-C58E261AAFF3}"/>
              </a:ext>
            </a:extLst>
          </p:cNvPr>
          <p:cNvSpPr txBox="1"/>
          <p:nvPr/>
        </p:nvSpPr>
        <p:spPr>
          <a:xfrm>
            <a:off x="6566980" y="2270954"/>
            <a:ext cx="104139" cy="4616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b="1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8" name="object 26">
            <a:extLst>
              <a:ext uri="{FF2B5EF4-FFF2-40B4-BE49-F238E27FC236}">
                <a16:creationId xmlns:a16="http://schemas.microsoft.com/office/drawing/2014/main" id="{4DDD9070-2019-51F8-3D0A-76AC590D19CB}"/>
              </a:ext>
            </a:extLst>
          </p:cNvPr>
          <p:cNvGrpSpPr/>
          <p:nvPr/>
        </p:nvGrpSpPr>
        <p:grpSpPr>
          <a:xfrm>
            <a:off x="6478588" y="1747838"/>
            <a:ext cx="263525" cy="1230630"/>
            <a:chOff x="6927850" y="2300351"/>
            <a:chExt cx="263525" cy="1230630"/>
          </a:xfrm>
        </p:grpSpPr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4AC326B9-FFA7-0E46-700C-F402E6138963}"/>
                </a:ext>
              </a:extLst>
            </p:cNvPr>
            <p:cNvSpPr/>
            <p:nvPr/>
          </p:nvSpPr>
          <p:spPr>
            <a:xfrm>
              <a:off x="6934200" y="2306701"/>
              <a:ext cx="250825" cy="1036955"/>
            </a:xfrm>
            <a:custGeom>
              <a:avLst/>
              <a:gdLst/>
              <a:ahLst/>
              <a:cxnLst/>
              <a:rect l="l" t="t" r="r" b="b"/>
              <a:pathLst>
                <a:path w="250825" h="1036954">
                  <a:moveTo>
                    <a:pt x="0" y="125349"/>
                  </a:moveTo>
                  <a:lnTo>
                    <a:pt x="9854" y="76563"/>
                  </a:lnTo>
                  <a:lnTo>
                    <a:pt x="36734" y="36718"/>
                  </a:lnTo>
                  <a:lnTo>
                    <a:pt x="76616" y="9852"/>
                  </a:lnTo>
                  <a:lnTo>
                    <a:pt x="125475" y="0"/>
                  </a:lnTo>
                  <a:lnTo>
                    <a:pt x="174261" y="9852"/>
                  </a:lnTo>
                  <a:lnTo>
                    <a:pt x="214106" y="36718"/>
                  </a:lnTo>
                  <a:lnTo>
                    <a:pt x="240972" y="76563"/>
                  </a:lnTo>
                  <a:lnTo>
                    <a:pt x="250825" y="125349"/>
                  </a:lnTo>
                  <a:lnTo>
                    <a:pt x="250825" y="911225"/>
                  </a:lnTo>
                  <a:lnTo>
                    <a:pt x="240970" y="960010"/>
                  </a:lnTo>
                  <a:lnTo>
                    <a:pt x="214090" y="999855"/>
                  </a:lnTo>
                  <a:lnTo>
                    <a:pt x="174208" y="1026721"/>
                  </a:lnTo>
                  <a:lnTo>
                    <a:pt x="125349" y="1036574"/>
                  </a:lnTo>
                  <a:lnTo>
                    <a:pt x="76616" y="1026719"/>
                  </a:lnTo>
                  <a:lnTo>
                    <a:pt x="36734" y="999839"/>
                  </a:lnTo>
                  <a:lnTo>
                    <a:pt x="9854" y="959957"/>
                  </a:lnTo>
                  <a:lnTo>
                    <a:pt x="0" y="911098"/>
                  </a:lnTo>
                  <a:lnTo>
                    <a:pt x="0" y="1253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476CA33E-7E50-AADE-0A35-A140D796F3B4}"/>
                </a:ext>
              </a:extLst>
            </p:cNvPr>
            <p:cNvSpPr/>
            <p:nvPr/>
          </p:nvSpPr>
          <p:spPr>
            <a:xfrm>
              <a:off x="7062851" y="3351276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29">
            <a:extLst>
              <a:ext uri="{FF2B5EF4-FFF2-40B4-BE49-F238E27FC236}">
                <a16:creationId xmlns:a16="http://schemas.microsoft.com/office/drawing/2014/main" id="{8F96758D-6145-D4DF-367A-DD17857892B8}"/>
              </a:ext>
            </a:extLst>
          </p:cNvPr>
          <p:cNvSpPr txBox="1"/>
          <p:nvPr/>
        </p:nvSpPr>
        <p:spPr>
          <a:xfrm>
            <a:off x="6394259" y="2998152"/>
            <a:ext cx="42925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solidFill>
                  <a:srgbClr val="3333FF"/>
                </a:solidFill>
                <a:latin typeface="Arial"/>
                <a:cs typeface="Arial"/>
              </a:rPr>
              <a:t>PCSrc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2" name="object 30">
            <a:extLst>
              <a:ext uri="{FF2B5EF4-FFF2-40B4-BE49-F238E27FC236}">
                <a16:creationId xmlns:a16="http://schemas.microsoft.com/office/drawing/2014/main" id="{AA59CF68-4877-53C8-82FC-160AA390EA44}"/>
              </a:ext>
            </a:extLst>
          </p:cNvPr>
          <p:cNvGrpSpPr/>
          <p:nvPr/>
        </p:nvGrpSpPr>
        <p:grpSpPr>
          <a:xfrm>
            <a:off x="2632075" y="2847975"/>
            <a:ext cx="6412230" cy="3781425"/>
            <a:chOff x="3081337" y="3400488"/>
            <a:chExt cx="6412230" cy="3781425"/>
          </a:xfrm>
        </p:grpSpPr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78EFC94E-5610-04A0-E987-DED75B012BAB}"/>
                </a:ext>
              </a:extLst>
            </p:cNvPr>
            <p:cNvSpPr/>
            <p:nvPr/>
          </p:nvSpPr>
          <p:spPr>
            <a:xfrm>
              <a:off x="5170551" y="3414776"/>
              <a:ext cx="157480" cy="2208530"/>
            </a:xfrm>
            <a:custGeom>
              <a:avLst/>
              <a:gdLst/>
              <a:ahLst/>
              <a:cxnLst/>
              <a:rect l="l" t="t" r="r" b="b"/>
              <a:pathLst>
                <a:path w="157479" h="2208529">
                  <a:moveTo>
                    <a:pt x="14224" y="0"/>
                  </a:moveTo>
                  <a:lnTo>
                    <a:pt x="17399" y="2208149"/>
                  </a:lnTo>
                </a:path>
                <a:path w="157479" h="2208529">
                  <a:moveTo>
                    <a:pt x="0" y="14224"/>
                  </a:moveTo>
                  <a:lnTo>
                    <a:pt x="157099" y="142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>
              <a:extLst>
                <a:ext uri="{FF2B5EF4-FFF2-40B4-BE49-F238E27FC236}">
                  <a16:creationId xmlns:a16="http://schemas.microsoft.com/office/drawing/2014/main" id="{3488D851-DEC4-D15E-2CCC-0D08533F223A}"/>
                </a:ext>
              </a:extLst>
            </p:cNvPr>
            <p:cNvSpPr/>
            <p:nvPr/>
          </p:nvSpPr>
          <p:spPr>
            <a:xfrm>
              <a:off x="6897624" y="4533899"/>
              <a:ext cx="389255" cy="517525"/>
            </a:xfrm>
            <a:custGeom>
              <a:avLst/>
              <a:gdLst/>
              <a:ahLst/>
              <a:cxnLst/>
              <a:rect l="l" t="t" r="r" b="b"/>
              <a:pathLst>
                <a:path w="389254" h="517525">
                  <a:moveTo>
                    <a:pt x="389001" y="474599"/>
                  </a:moveTo>
                  <a:lnTo>
                    <a:pt x="360502" y="460375"/>
                  </a:lnTo>
                  <a:lnTo>
                    <a:pt x="303276" y="431800"/>
                  </a:lnTo>
                  <a:lnTo>
                    <a:pt x="303276" y="460375"/>
                  </a:lnTo>
                  <a:lnTo>
                    <a:pt x="0" y="460375"/>
                  </a:lnTo>
                  <a:lnTo>
                    <a:pt x="0" y="488950"/>
                  </a:lnTo>
                  <a:lnTo>
                    <a:pt x="303276" y="488950"/>
                  </a:lnTo>
                  <a:lnTo>
                    <a:pt x="303276" y="517525"/>
                  </a:lnTo>
                  <a:lnTo>
                    <a:pt x="360337" y="488950"/>
                  </a:lnTo>
                  <a:lnTo>
                    <a:pt x="389001" y="474599"/>
                  </a:lnTo>
                  <a:close/>
                </a:path>
                <a:path w="389254" h="517525">
                  <a:moveTo>
                    <a:pt x="389001" y="42799"/>
                  </a:moveTo>
                  <a:lnTo>
                    <a:pt x="360502" y="28575"/>
                  </a:lnTo>
                  <a:lnTo>
                    <a:pt x="303276" y="0"/>
                  </a:lnTo>
                  <a:lnTo>
                    <a:pt x="303276" y="28575"/>
                  </a:lnTo>
                  <a:lnTo>
                    <a:pt x="42926" y="28575"/>
                  </a:lnTo>
                  <a:lnTo>
                    <a:pt x="42926" y="57150"/>
                  </a:lnTo>
                  <a:lnTo>
                    <a:pt x="303276" y="57150"/>
                  </a:lnTo>
                  <a:lnTo>
                    <a:pt x="303276" y="85725"/>
                  </a:lnTo>
                  <a:lnTo>
                    <a:pt x="360337" y="57150"/>
                  </a:lnTo>
                  <a:lnTo>
                    <a:pt x="389001" y="42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>
              <a:extLst>
                <a:ext uri="{FF2B5EF4-FFF2-40B4-BE49-F238E27FC236}">
                  <a16:creationId xmlns:a16="http://schemas.microsoft.com/office/drawing/2014/main" id="{1BCA115B-FDD3-8F41-373A-74F811C4F141}"/>
                </a:ext>
              </a:extLst>
            </p:cNvPr>
            <p:cNvSpPr/>
            <p:nvPr/>
          </p:nvSpPr>
          <p:spPr>
            <a:xfrm>
              <a:off x="3095625" y="4562475"/>
              <a:ext cx="6383655" cy="2605405"/>
            </a:xfrm>
            <a:custGeom>
              <a:avLst/>
              <a:gdLst/>
              <a:ahLst/>
              <a:cxnLst/>
              <a:rect l="l" t="t" r="r" b="b"/>
              <a:pathLst>
                <a:path w="6383655" h="2605404">
                  <a:moveTo>
                    <a:pt x="3854450" y="0"/>
                  </a:moveTo>
                  <a:lnTo>
                    <a:pt x="3854450" y="446024"/>
                  </a:lnTo>
                </a:path>
                <a:path w="6383655" h="2605404">
                  <a:moveTo>
                    <a:pt x="6132576" y="360299"/>
                  </a:moveTo>
                  <a:lnTo>
                    <a:pt x="6383401" y="360299"/>
                  </a:lnTo>
                </a:path>
                <a:path w="6383655" h="2605404">
                  <a:moveTo>
                    <a:pt x="6369050" y="360299"/>
                  </a:moveTo>
                  <a:lnTo>
                    <a:pt x="6369050" y="2605087"/>
                  </a:lnTo>
                </a:path>
                <a:path w="6383655" h="2605404">
                  <a:moveTo>
                    <a:pt x="6383274" y="2605087"/>
                  </a:moveTo>
                  <a:lnTo>
                    <a:pt x="0" y="2605087"/>
                  </a:lnTo>
                </a:path>
                <a:path w="6383655" h="2605404">
                  <a:moveTo>
                    <a:pt x="14350" y="2605087"/>
                  </a:moveTo>
                  <a:lnTo>
                    <a:pt x="14350" y="10509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919C206F-63AC-0AC1-A9E5-13617CDEF292}"/>
                </a:ext>
              </a:extLst>
            </p:cNvPr>
            <p:cNvSpPr/>
            <p:nvPr/>
          </p:nvSpPr>
          <p:spPr>
            <a:xfrm>
              <a:off x="3095625" y="4533899"/>
              <a:ext cx="5882005" cy="1122680"/>
            </a:xfrm>
            <a:custGeom>
              <a:avLst/>
              <a:gdLst/>
              <a:ahLst/>
              <a:cxnLst/>
              <a:rect l="l" t="t" r="r" b="b"/>
              <a:pathLst>
                <a:path w="5882005" h="1122679">
                  <a:moveTo>
                    <a:pt x="269875" y="1079500"/>
                  </a:moveTo>
                  <a:lnTo>
                    <a:pt x="241211" y="1065149"/>
                  </a:lnTo>
                  <a:lnTo>
                    <a:pt x="184150" y="1036574"/>
                  </a:lnTo>
                  <a:lnTo>
                    <a:pt x="184150" y="1065149"/>
                  </a:lnTo>
                  <a:lnTo>
                    <a:pt x="0" y="1065149"/>
                  </a:lnTo>
                  <a:lnTo>
                    <a:pt x="0" y="1093724"/>
                  </a:lnTo>
                  <a:lnTo>
                    <a:pt x="184150" y="1093724"/>
                  </a:lnTo>
                  <a:lnTo>
                    <a:pt x="184150" y="1122299"/>
                  </a:lnTo>
                  <a:lnTo>
                    <a:pt x="241376" y="1093724"/>
                  </a:lnTo>
                  <a:lnTo>
                    <a:pt x="269875" y="1079500"/>
                  </a:lnTo>
                  <a:close/>
                </a:path>
                <a:path w="5882005" h="1122679">
                  <a:moveTo>
                    <a:pt x="5876925" y="734949"/>
                  </a:moveTo>
                  <a:lnTo>
                    <a:pt x="5848426" y="720725"/>
                  </a:lnTo>
                  <a:lnTo>
                    <a:pt x="5791200" y="692150"/>
                  </a:lnTo>
                  <a:lnTo>
                    <a:pt x="5791200" y="720725"/>
                  </a:lnTo>
                  <a:lnTo>
                    <a:pt x="5600700" y="720725"/>
                  </a:lnTo>
                  <a:lnTo>
                    <a:pt x="5600700" y="749300"/>
                  </a:lnTo>
                  <a:lnTo>
                    <a:pt x="5791200" y="749300"/>
                  </a:lnTo>
                  <a:lnTo>
                    <a:pt x="5791200" y="777875"/>
                  </a:lnTo>
                  <a:lnTo>
                    <a:pt x="5848261" y="749300"/>
                  </a:lnTo>
                  <a:lnTo>
                    <a:pt x="5876925" y="734949"/>
                  </a:lnTo>
                  <a:close/>
                </a:path>
                <a:path w="5882005" h="1122679">
                  <a:moveTo>
                    <a:pt x="5881624" y="42799"/>
                  </a:moveTo>
                  <a:lnTo>
                    <a:pt x="5853125" y="28575"/>
                  </a:lnTo>
                  <a:lnTo>
                    <a:pt x="5795899" y="0"/>
                  </a:lnTo>
                  <a:lnTo>
                    <a:pt x="5795899" y="28575"/>
                  </a:lnTo>
                  <a:lnTo>
                    <a:pt x="5448300" y="28575"/>
                  </a:lnTo>
                  <a:lnTo>
                    <a:pt x="5448300" y="57150"/>
                  </a:lnTo>
                  <a:lnTo>
                    <a:pt x="5795899" y="57150"/>
                  </a:lnTo>
                  <a:lnTo>
                    <a:pt x="5795899" y="85725"/>
                  </a:lnTo>
                  <a:lnTo>
                    <a:pt x="5852960" y="57150"/>
                  </a:lnTo>
                  <a:lnTo>
                    <a:pt x="5881624" y="42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F30E04AA-0433-923E-C282-8B1577FBD0E5}"/>
                </a:ext>
              </a:extLst>
            </p:cNvPr>
            <p:cNvSpPr/>
            <p:nvPr/>
          </p:nvSpPr>
          <p:spPr>
            <a:xfrm>
              <a:off x="6935851" y="5268849"/>
              <a:ext cx="1789430" cy="1035685"/>
            </a:xfrm>
            <a:custGeom>
              <a:avLst/>
              <a:gdLst/>
              <a:ahLst/>
              <a:cxnLst/>
              <a:rect l="l" t="t" r="r" b="b"/>
              <a:pathLst>
                <a:path w="1789429" h="1035685">
                  <a:moveTo>
                    <a:pt x="0" y="1035176"/>
                  </a:moveTo>
                  <a:lnTo>
                    <a:pt x="1789049" y="1035176"/>
                  </a:lnTo>
                </a:path>
                <a:path w="1789429" h="1035685">
                  <a:moveTo>
                    <a:pt x="1774825" y="1035176"/>
                  </a:moveTo>
                  <a:lnTo>
                    <a:pt x="17748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6">
            <a:extLst>
              <a:ext uri="{FF2B5EF4-FFF2-40B4-BE49-F238E27FC236}">
                <a16:creationId xmlns:a16="http://schemas.microsoft.com/office/drawing/2014/main" id="{A23DA085-653E-E9E8-3752-D6CFB68EA315}"/>
              </a:ext>
            </a:extLst>
          </p:cNvPr>
          <p:cNvSpPr txBox="1"/>
          <p:nvPr/>
        </p:nvSpPr>
        <p:spPr>
          <a:xfrm>
            <a:off x="6940359" y="4751133"/>
            <a:ext cx="34226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337C8766-4356-5FE5-F89A-5C3CD10412DC}"/>
              </a:ext>
            </a:extLst>
          </p:cNvPr>
          <p:cNvSpPr txBox="1"/>
          <p:nvPr/>
        </p:nvSpPr>
        <p:spPr>
          <a:xfrm>
            <a:off x="7442264" y="4831525"/>
            <a:ext cx="5581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DBB3342C-97D3-2CB2-8289-C10FBE1E77DF}"/>
              </a:ext>
            </a:extLst>
          </p:cNvPr>
          <p:cNvSpPr txBox="1"/>
          <p:nvPr/>
        </p:nvSpPr>
        <p:spPr>
          <a:xfrm>
            <a:off x="6940359" y="3887279"/>
            <a:ext cx="10966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749300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A5FB02CD-90FF-F0CB-00C6-F4331C3062AC}"/>
              </a:ext>
            </a:extLst>
          </p:cNvPr>
          <p:cNvSpPr txBox="1"/>
          <p:nvPr/>
        </p:nvSpPr>
        <p:spPr>
          <a:xfrm>
            <a:off x="6940359" y="3958882"/>
            <a:ext cx="1096645" cy="89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57700"/>
              </a:lnSpc>
              <a:spcBef>
                <a:spcPts val="95"/>
              </a:spcBef>
              <a:tabLst>
                <a:tab pos="810260" algn="l"/>
              </a:tabLst>
            </a:pPr>
            <a:r>
              <a:rPr sz="1100" spc="-10" dirty="0">
                <a:latin typeface="Arial"/>
                <a:cs typeface="Arial"/>
              </a:rPr>
              <a:t>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data </a:t>
            </a:r>
            <a:r>
              <a:rPr sz="1100" spc="-10" dirty="0">
                <a:latin typeface="Arial"/>
                <a:cs typeface="Arial"/>
              </a:rPr>
              <a:t>Write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  <a:p>
            <a:pPr marL="620395">
              <a:lnSpc>
                <a:spcPct val="100000"/>
              </a:lnSpc>
              <a:spcBef>
                <a:spcPts val="75"/>
              </a:spcBef>
            </a:pPr>
            <a:r>
              <a:rPr sz="1100" b="1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2" name="object 40">
            <a:extLst>
              <a:ext uri="{FF2B5EF4-FFF2-40B4-BE49-F238E27FC236}">
                <a16:creationId xmlns:a16="http://schemas.microsoft.com/office/drawing/2014/main" id="{22723B3E-E901-2D50-577C-6A5B5297B500}"/>
              </a:ext>
            </a:extLst>
          </p:cNvPr>
          <p:cNvGrpSpPr/>
          <p:nvPr/>
        </p:nvGrpSpPr>
        <p:grpSpPr>
          <a:xfrm>
            <a:off x="6831013" y="3673412"/>
            <a:ext cx="1268730" cy="1479550"/>
            <a:chOff x="7280275" y="4225925"/>
            <a:chExt cx="1268730" cy="1479550"/>
          </a:xfrm>
        </p:grpSpPr>
        <p:sp>
          <p:nvSpPr>
            <p:cNvPr id="43" name="object 41">
              <a:extLst>
                <a:ext uri="{FF2B5EF4-FFF2-40B4-BE49-F238E27FC236}">
                  <a16:creationId xmlns:a16="http://schemas.microsoft.com/office/drawing/2014/main" id="{3B920AC7-2EC4-89FE-E4AC-35DAA1F112AC}"/>
                </a:ext>
              </a:extLst>
            </p:cNvPr>
            <p:cNvSpPr/>
            <p:nvPr/>
          </p:nvSpPr>
          <p:spPr>
            <a:xfrm>
              <a:off x="7286625" y="4405248"/>
              <a:ext cx="1256030" cy="1294130"/>
            </a:xfrm>
            <a:custGeom>
              <a:avLst/>
              <a:gdLst/>
              <a:ahLst/>
              <a:cxnLst/>
              <a:rect l="l" t="t" r="r" b="b"/>
              <a:pathLst>
                <a:path w="1256029" h="1294129">
                  <a:moveTo>
                    <a:pt x="0" y="1293876"/>
                  </a:moveTo>
                  <a:lnTo>
                    <a:pt x="1255712" y="1293876"/>
                  </a:lnTo>
                  <a:lnTo>
                    <a:pt x="1255712" y="0"/>
                  </a:lnTo>
                  <a:lnTo>
                    <a:pt x="0" y="0"/>
                  </a:lnTo>
                  <a:lnTo>
                    <a:pt x="0" y="12938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2">
              <a:extLst>
                <a:ext uri="{FF2B5EF4-FFF2-40B4-BE49-F238E27FC236}">
                  <a16:creationId xmlns:a16="http://schemas.microsoft.com/office/drawing/2014/main" id="{D94E8787-73E7-5B29-913B-842A40C23CDF}"/>
                </a:ext>
              </a:extLst>
            </p:cNvPr>
            <p:cNvSpPr/>
            <p:nvPr/>
          </p:nvSpPr>
          <p:spPr>
            <a:xfrm>
              <a:off x="7872476" y="4232275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3">
            <a:extLst>
              <a:ext uri="{FF2B5EF4-FFF2-40B4-BE49-F238E27FC236}">
                <a16:creationId xmlns:a16="http://schemas.microsoft.com/office/drawing/2014/main" id="{321DB1D6-88CE-8D77-282E-9C4C445456E6}"/>
              </a:ext>
            </a:extLst>
          </p:cNvPr>
          <p:cNvSpPr txBox="1"/>
          <p:nvPr/>
        </p:nvSpPr>
        <p:spPr>
          <a:xfrm>
            <a:off x="7094283" y="3455352"/>
            <a:ext cx="6654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78C840F6-AC70-3026-04F7-06E88C329042}"/>
              </a:ext>
            </a:extLst>
          </p:cNvPr>
          <p:cNvSpPr/>
          <p:nvPr/>
        </p:nvSpPr>
        <p:spPr>
          <a:xfrm>
            <a:off x="7423214" y="5146612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>
            <a:extLst>
              <a:ext uri="{FF2B5EF4-FFF2-40B4-BE49-F238E27FC236}">
                <a16:creationId xmlns:a16="http://schemas.microsoft.com/office/drawing/2014/main" id="{81807EA4-ACDE-C764-7340-236C5D3B8EB0}"/>
              </a:ext>
            </a:extLst>
          </p:cNvPr>
          <p:cNvSpPr txBox="1"/>
          <p:nvPr/>
        </p:nvSpPr>
        <p:spPr>
          <a:xfrm>
            <a:off x="7094283" y="5354638"/>
            <a:ext cx="6692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6">
            <a:extLst>
              <a:ext uri="{FF2B5EF4-FFF2-40B4-BE49-F238E27FC236}">
                <a16:creationId xmlns:a16="http://schemas.microsoft.com/office/drawing/2014/main" id="{543C2338-88C0-B9E5-8B94-CCBB2F77AA96}"/>
              </a:ext>
            </a:extLst>
          </p:cNvPr>
          <p:cNvSpPr txBox="1"/>
          <p:nvPr/>
        </p:nvSpPr>
        <p:spPr>
          <a:xfrm>
            <a:off x="8579294" y="3850424"/>
            <a:ext cx="142240" cy="6121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27940">
              <a:lnSpc>
                <a:spcPts val="1255"/>
              </a:lnSpc>
            </a:pPr>
            <a:r>
              <a:rPr sz="1100" b="1" dirty="0"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7">
            <a:extLst>
              <a:ext uri="{FF2B5EF4-FFF2-40B4-BE49-F238E27FC236}">
                <a16:creationId xmlns:a16="http://schemas.microsoft.com/office/drawing/2014/main" id="{2F64B42E-68F9-5D19-9359-B376663BAF71}"/>
              </a:ext>
            </a:extLst>
          </p:cNvPr>
          <p:cNvSpPr txBox="1"/>
          <p:nvPr/>
        </p:nvSpPr>
        <p:spPr>
          <a:xfrm>
            <a:off x="8599106" y="4370108"/>
            <a:ext cx="103505" cy="4616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b="1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0" name="object 48">
            <a:extLst>
              <a:ext uri="{FF2B5EF4-FFF2-40B4-BE49-F238E27FC236}">
                <a16:creationId xmlns:a16="http://schemas.microsoft.com/office/drawing/2014/main" id="{1B634F2C-676C-8ED0-1C6E-C786CE67913D}"/>
              </a:ext>
            </a:extLst>
          </p:cNvPr>
          <p:cNvGrpSpPr/>
          <p:nvPr/>
        </p:nvGrpSpPr>
        <p:grpSpPr>
          <a:xfrm>
            <a:off x="4405313" y="3673412"/>
            <a:ext cx="4378325" cy="2106930"/>
            <a:chOff x="4854575" y="4225925"/>
            <a:chExt cx="4378325" cy="2106930"/>
          </a:xfrm>
        </p:grpSpPr>
        <p:sp>
          <p:nvSpPr>
            <p:cNvPr id="51" name="object 49">
              <a:extLst>
                <a:ext uri="{FF2B5EF4-FFF2-40B4-BE49-F238E27FC236}">
                  <a16:creationId xmlns:a16="http://schemas.microsoft.com/office/drawing/2014/main" id="{D1B56041-6F98-3276-8314-E3C8E72F9840}"/>
                </a:ext>
              </a:extLst>
            </p:cNvPr>
            <p:cNvSpPr/>
            <p:nvPr/>
          </p:nvSpPr>
          <p:spPr>
            <a:xfrm>
              <a:off x="8974201" y="4405248"/>
              <a:ext cx="252729" cy="1035050"/>
            </a:xfrm>
            <a:custGeom>
              <a:avLst/>
              <a:gdLst/>
              <a:ahLst/>
              <a:cxnLst/>
              <a:rect l="l" t="t" r="r" b="b"/>
              <a:pathLst>
                <a:path w="252729" h="1035050">
                  <a:moveTo>
                    <a:pt x="0" y="126237"/>
                  </a:moveTo>
                  <a:lnTo>
                    <a:pt x="9900" y="77098"/>
                  </a:lnTo>
                  <a:lnTo>
                    <a:pt x="36909" y="36972"/>
                  </a:lnTo>
                  <a:lnTo>
                    <a:pt x="76991" y="9919"/>
                  </a:lnTo>
                  <a:lnTo>
                    <a:pt x="126110" y="0"/>
                  </a:lnTo>
                  <a:lnTo>
                    <a:pt x="175250" y="9919"/>
                  </a:lnTo>
                  <a:lnTo>
                    <a:pt x="215376" y="36972"/>
                  </a:lnTo>
                  <a:lnTo>
                    <a:pt x="242429" y="77098"/>
                  </a:lnTo>
                  <a:lnTo>
                    <a:pt x="252349" y="126237"/>
                  </a:lnTo>
                  <a:lnTo>
                    <a:pt x="252349" y="908938"/>
                  </a:lnTo>
                  <a:lnTo>
                    <a:pt x="242429" y="958058"/>
                  </a:lnTo>
                  <a:lnTo>
                    <a:pt x="215376" y="998140"/>
                  </a:lnTo>
                  <a:lnTo>
                    <a:pt x="175250" y="1025149"/>
                  </a:lnTo>
                  <a:lnTo>
                    <a:pt x="126110" y="1035050"/>
                  </a:lnTo>
                  <a:lnTo>
                    <a:pt x="76991" y="1025149"/>
                  </a:lnTo>
                  <a:lnTo>
                    <a:pt x="36909" y="998140"/>
                  </a:lnTo>
                  <a:lnTo>
                    <a:pt x="9900" y="958058"/>
                  </a:lnTo>
                  <a:lnTo>
                    <a:pt x="0" y="908938"/>
                  </a:lnTo>
                  <a:lnTo>
                    <a:pt x="0" y="1262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0">
              <a:extLst>
                <a:ext uri="{FF2B5EF4-FFF2-40B4-BE49-F238E27FC236}">
                  <a16:creationId xmlns:a16="http://schemas.microsoft.com/office/drawing/2014/main" id="{975906C4-CCAA-3E8A-6F3B-49FA7CDC5BF1}"/>
                </a:ext>
              </a:extLst>
            </p:cNvPr>
            <p:cNvSpPr/>
            <p:nvPr/>
          </p:nvSpPr>
          <p:spPr>
            <a:xfrm>
              <a:off x="9104376" y="4232275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1">
              <a:extLst>
                <a:ext uri="{FF2B5EF4-FFF2-40B4-BE49-F238E27FC236}">
                  <a16:creationId xmlns:a16="http://schemas.microsoft.com/office/drawing/2014/main" id="{0290B286-4237-BBA0-3C0E-89B8BB577DE5}"/>
                </a:ext>
              </a:extLst>
            </p:cNvPr>
            <p:cNvSpPr/>
            <p:nvPr/>
          </p:nvSpPr>
          <p:spPr>
            <a:xfrm>
              <a:off x="5008626" y="4922773"/>
              <a:ext cx="1774825" cy="1395730"/>
            </a:xfrm>
            <a:custGeom>
              <a:avLst/>
              <a:gdLst/>
              <a:ahLst/>
              <a:cxnLst/>
              <a:rect l="l" t="t" r="r" b="b"/>
              <a:pathLst>
                <a:path w="1774825" h="1395729">
                  <a:moveTo>
                    <a:pt x="14224" y="1381252"/>
                  </a:moveTo>
                  <a:lnTo>
                    <a:pt x="14224" y="0"/>
                  </a:lnTo>
                </a:path>
                <a:path w="1774825" h="1395729">
                  <a:moveTo>
                    <a:pt x="1774825" y="1395476"/>
                  </a:moveTo>
                  <a:lnTo>
                    <a:pt x="1774825" y="504825"/>
                  </a:lnTo>
                </a:path>
                <a:path w="1774825" h="1395729">
                  <a:moveTo>
                    <a:pt x="1774825" y="1381252"/>
                  </a:moveTo>
                  <a:lnTo>
                    <a:pt x="0" y="138125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2">
              <a:extLst>
                <a:ext uri="{FF2B5EF4-FFF2-40B4-BE49-F238E27FC236}">
                  <a16:creationId xmlns:a16="http://schemas.microsoft.com/office/drawing/2014/main" id="{30285F25-F5DB-04A6-36BC-CF0109B6A799}"/>
                </a:ext>
              </a:extLst>
            </p:cNvPr>
            <p:cNvSpPr/>
            <p:nvPr/>
          </p:nvSpPr>
          <p:spPr>
            <a:xfrm>
              <a:off x="4854575" y="4879974"/>
              <a:ext cx="2432050" cy="605155"/>
            </a:xfrm>
            <a:custGeom>
              <a:avLst/>
              <a:gdLst/>
              <a:ahLst/>
              <a:cxnLst/>
              <a:rect l="l" t="t" r="r" b="b"/>
              <a:pathLst>
                <a:path w="2432050" h="605154">
                  <a:moveTo>
                    <a:pt x="596900" y="42799"/>
                  </a:moveTo>
                  <a:lnTo>
                    <a:pt x="568401" y="28575"/>
                  </a:lnTo>
                  <a:lnTo>
                    <a:pt x="511175" y="0"/>
                  </a:lnTo>
                  <a:lnTo>
                    <a:pt x="511175" y="28575"/>
                  </a:lnTo>
                  <a:lnTo>
                    <a:pt x="0" y="28575"/>
                  </a:lnTo>
                  <a:lnTo>
                    <a:pt x="0" y="57150"/>
                  </a:lnTo>
                  <a:lnTo>
                    <a:pt x="511175" y="57150"/>
                  </a:lnTo>
                  <a:lnTo>
                    <a:pt x="511175" y="85725"/>
                  </a:lnTo>
                  <a:lnTo>
                    <a:pt x="568236" y="57150"/>
                  </a:lnTo>
                  <a:lnTo>
                    <a:pt x="596900" y="42799"/>
                  </a:lnTo>
                  <a:close/>
                </a:path>
                <a:path w="2432050" h="605154">
                  <a:moveTo>
                    <a:pt x="2432050" y="561975"/>
                  </a:moveTo>
                  <a:lnTo>
                    <a:pt x="2403386" y="547624"/>
                  </a:lnTo>
                  <a:lnTo>
                    <a:pt x="2346325" y="519049"/>
                  </a:lnTo>
                  <a:lnTo>
                    <a:pt x="2346325" y="547624"/>
                  </a:lnTo>
                  <a:lnTo>
                    <a:pt x="1928749" y="547624"/>
                  </a:lnTo>
                  <a:lnTo>
                    <a:pt x="1928749" y="576199"/>
                  </a:lnTo>
                  <a:lnTo>
                    <a:pt x="2346325" y="576199"/>
                  </a:lnTo>
                  <a:lnTo>
                    <a:pt x="2346325" y="604774"/>
                  </a:lnTo>
                  <a:lnTo>
                    <a:pt x="2403551" y="576199"/>
                  </a:lnTo>
                  <a:lnTo>
                    <a:pt x="2432050" y="5619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3">
              <a:extLst>
                <a:ext uri="{FF2B5EF4-FFF2-40B4-BE49-F238E27FC236}">
                  <a16:creationId xmlns:a16="http://schemas.microsoft.com/office/drawing/2014/main" id="{DCC7BDBC-0385-0447-B98B-61488D78B38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73701" y="4870450"/>
              <a:ext cx="96774" cy="98425"/>
            </a:xfrm>
            <a:prstGeom prst="rect">
              <a:avLst/>
            </a:prstGeom>
          </p:spPr>
        </p:pic>
      </p:grpSp>
      <p:sp>
        <p:nvSpPr>
          <p:cNvPr id="56" name="object 54">
            <a:extLst>
              <a:ext uri="{FF2B5EF4-FFF2-40B4-BE49-F238E27FC236}">
                <a16:creationId xmlns:a16="http://schemas.microsoft.com/office/drawing/2014/main" id="{EEA6B979-283A-D5E8-7148-F95D81737E9A}"/>
              </a:ext>
            </a:extLst>
          </p:cNvPr>
          <p:cNvSpPr txBox="1"/>
          <p:nvPr/>
        </p:nvSpPr>
        <p:spPr>
          <a:xfrm>
            <a:off x="8267764" y="3442907"/>
            <a:ext cx="7562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MemToReg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object 55">
            <a:extLst>
              <a:ext uri="{FF2B5EF4-FFF2-40B4-BE49-F238E27FC236}">
                <a16:creationId xmlns:a16="http://schemas.microsoft.com/office/drawing/2014/main" id="{5C2B4E09-09DB-779A-589A-9E035CCDF407}"/>
              </a:ext>
            </a:extLst>
          </p:cNvPr>
          <p:cNvSpPr txBox="1"/>
          <p:nvPr/>
        </p:nvSpPr>
        <p:spPr>
          <a:xfrm>
            <a:off x="47625" y="3506660"/>
            <a:ext cx="1341755" cy="1295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1600" marR="86360" algn="ctr">
              <a:lnSpc>
                <a:spcPct val="100000"/>
              </a:lnSpc>
              <a:spcBef>
                <a:spcPts val="375"/>
              </a:spcBef>
              <a:tabLst>
                <a:tab pos="600075" algn="l"/>
                <a:tab pos="887094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Instruction 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[31-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22225" algn="ctr">
              <a:lnSpc>
                <a:spcPct val="100000"/>
              </a:lnSpc>
              <a:spcBef>
                <a:spcPts val="745"/>
              </a:spcBef>
            </a:pPr>
            <a:r>
              <a:rPr sz="1100" b="1" spc="-10" dirty="0">
                <a:latin typeface="Arial"/>
                <a:cs typeface="Arial"/>
              </a:rPr>
              <a:t>Instruction</a:t>
            </a:r>
            <a:endParaRPr sz="1100">
              <a:latin typeface="Arial"/>
              <a:cs typeface="Arial"/>
            </a:endParaRPr>
          </a:p>
          <a:p>
            <a:pPr marL="24130" algn="ctr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8" name="object 56">
            <a:extLst>
              <a:ext uri="{FF2B5EF4-FFF2-40B4-BE49-F238E27FC236}">
                <a16:creationId xmlns:a16="http://schemas.microsoft.com/office/drawing/2014/main" id="{2B99D135-5A41-5E5F-1A0D-FB88AA11EEFF}"/>
              </a:ext>
            </a:extLst>
          </p:cNvPr>
          <p:cNvGrpSpPr/>
          <p:nvPr/>
        </p:nvGrpSpPr>
        <p:grpSpPr>
          <a:xfrm>
            <a:off x="1389063" y="3725735"/>
            <a:ext cx="2500630" cy="2324735"/>
            <a:chOff x="1838325" y="4278248"/>
            <a:chExt cx="2500630" cy="2324735"/>
          </a:xfrm>
        </p:grpSpPr>
        <p:sp>
          <p:nvSpPr>
            <p:cNvPr id="59" name="object 57">
              <a:extLst>
                <a:ext uri="{FF2B5EF4-FFF2-40B4-BE49-F238E27FC236}">
                  <a16:creationId xmlns:a16="http://schemas.microsoft.com/office/drawing/2014/main" id="{E20946EB-6DE8-F555-309D-FCCD05E94994}"/>
                </a:ext>
              </a:extLst>
            </p:cNvPr>
            <p:cNvSpPr/>
            <p:nvPr/>
          </p:nvSpPr>
          <p:spPr>
            <a:xfrm>
              <a:off x="2946400" y="5230748"/>
              <a:ext cx="414655" cy="76200"/>
            </a:xfrm>
            <a:custGeom>
              <a:avLst/>
              <a:gdLst/>
              <a:ahLst/>
              <a:cxnLst/>
              <a:rect l="l" t="t" r="r" b="b"/>
              <a:pathLst>
                <a:path w="414654" h="76200">
                  <a:moveTo>
                    <a:pt x="338074" y="0"/>
                  </a:moveTo>
                  <a:lnTo>
                    <a:pt x="338074" y="76200"/>
                  </a:lnTo>
                  <a:lnTo>
                    <a:pt x="401574" y="44450"/>
                  </a:lnTo>
                  <a:lnTo>
                    <a:pt x="350774" y="44450"/>
                  </a:lnTo>
                  <a:lnTo>
                    <a:pt x="350774" y="31750"/>
                  </a:lnTo>
                  <a:lnTo>
                    <a:pt x="401574" y="31750"/>
                  </a:lnTo>
                  <a:lnTo>
                    <a:pt x="338074" y="0"/>
                  </a:lnTo>
                  <a:close/>
                </a:path>
                <a:path w="414654" h="76200">
                  <a:moveTo>
                    <a:pt x="33807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38074" y="44450"/>
                  </a:lnTo>
                  <a:lnTo>
                    <a:pt x="338074" y="31750"/>
                  </a:lnTo>
                  <a:close/>
                </a:path>
                <a:path w="414654" h="76200">
                  <a:moveTo>
                    <a:pt x="401574" y="31750"/>
                  </a:moveTo>
                  <a:lnTo>
                    <a:pt x="350774" y="31750"/>
                  </a:lnTo>
                  <a:lnTo>
                    <a:pt x="350774" y="44450"/>
                  </a:lnTo>
                  <a:lnTo>
                    <a:pt x="401574" y="44450"/>
                  </a:lnTo>
                  <a:lnTo>
                    <a:pt x="414274" y="38100"/>
                  </a:lnTo>
                  <a:lnTo>
                    <a:pt x="401574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8">
              <a:extLst>
                <a:ext uri="{FF2B5EF4-FFF2-40B4-BE49-F238E27FC236}">
                  <a16:creationId xmlns:a16="http://schemas.microsoft.com/office/drawing/2014/main" id="{B036A1B8-6A41-01D0-C7B5-B5F44892EA13}"/>
                </a:ext>
              </a:extLst>
            </p:cNvPr>
            <p:cNvSpPr/>
            <p:nvPr/>
          </p:nvSpPr>
          <p:spPr>
            <a:xfrm>
              <a:off x="2005076" y="4317999"/>
              <a:ext cx="0" cy="2246630"/>
            </a:xfrm>
            <a:custGeom>
              <a:avLst/>
              <a:gdLst/>
              <a:ahLst/>
              <a:cxnLst/>
              <a:rect l="l" t="t" r="r" b="b"/>
              <a:pathLst>
                <a:path h="2246629">
                  <a:moveTo>
                    <a:pt x="0" y="0"/>
                  </a:moveTo>
                  <a:lnTo>
                    <a:pt x="0" y="224631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9">
              <a:extLst>
                <a:ext uri="{FF2B5EF4-FFF2-40B4-BE49-F238E27FC236}">
                  <a16:creationId xmlns:a16="http://schemas.microsoft.com/office/drawing/2014/main" id="{B3ECDCA9-2EC6-4255-7F65-59B0B26F7E21}"/>
                </a:ext>
              </a:extLst>
            </p:cNvPr>
            <p:cNvSpPr/>
            <p:nvPr/>
          </p:nvSpPr>
          <p:spPr>
            <a:xfrm>
              <a:off x="1838325" y="4278248"/>
              <a:ext cx="2500630" cy="2324735"/>
            </a:xfrm>
            <a:custGeom>
              <a:avLst/>
              <a:gdLst/>
              <a:ahLst/>
              <a:cxnLst/>
              <a:rect l="l" t="t" r="r" b="b"/>
              <a:pathLst>
                <a:path w="2500629" h="2324734">
                  <a:moveTo>
                    <a:pt x="1527175" y="38100"/>
                  </a:moveTo>
                  <a:lnTo>
                    <a:pt x="1514475" y="31750"/>
                  </a:lnTo>
                  <a:lnTo>
                    <a:pt x="1450975" y="0"/>
                  </a:lnTo>
                  <a:lnTo>
                    <a:pt x="1450975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450975" y="44450"/>
                  </a:lnTo>
                  <a:lnTo>
                    <a:pt x="1450975" y="76200"/>
                  </a:lnTo>
                  <a:lnTo>
                    <a:pt x="1514475" y="44450"/>
                  </a:lnTo>
                  <a:lnTo>
                    <a:pt x="1527175" y="38100"/>
                  </a:lnTo>
                  <a:close/>
                </a:path>
                <a:path w="2500629" h="2324734">
                  <a:moveTo>
                    <a:pt x="2500249" y="2286063"/>
                  </a:moveTo>
                  <a:lnTo>
                    <a:pt x="2487549" y="2279713"/>
                  </a:lnTo>
                  <a:lnTo>
                    <a:pt x="2424049" y="2247963"/>
                  </a:lnTo>
                  <a:lnTo>
                    <a:pt x="2424049" y="2279713"/>
                  </a:lnTo>
                  <a:lnTo>
                    <a:pt x="166624" y="2279713"/>
                  </a:lnTo>
                  <a:lnTo>
                    <a:pt x="166624" y="2292413"/>
                  </a:lnTo>
                  <a:lnTo>
                    <a:pt x="2424049" y="2292413"/>
                  </a:lnTo>
                  <a:lnTo>
                    <a:pt x="2424049" y="2324163"/>
                  </a:lnTo>
                  <a:lnTo>
                    <a:pt x="2487549" y="2292413"/>
                  </a:lnTo>
                  <a:lnTo>
                    <a:pt x="2500249" y="22860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0">
            <a:extLst>
              <a:ext uri="{FF2B5EF4-FFF2-40B4-BE49-F238E27FC236}">
                <a16:creationId xmlns:a16="http://schemas.microsoft.com/office/drawing/2014/main" id="{847AAEAE-13F2-6B55-6288-EE60C864C7D2}"/>
              </a:ext>
            </a:extLst>
          </p:cNvPr>
          <p:cNvSpPr txBox="1"/>
          <p:nvPr/>
        </p:nvSpPr>
        <p:spPr>
          <a:xfrm>
            <a:off x="1606995" y="3541332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21]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3" name="object 61">
            <a:extLst>
              <a:ext uri="{FF2B5EF4-FFF2-40B4-BE49-F238E27FC236}">
                <a16:creationId xmlns:a16="http://schemas.microsoft.com/office/drawing/2014/main" id="{40860246-2212-D82B-A8FE-9207B6AC713E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08189" y="3716210"/>
            <a:ext cx="95250" cy="98425"/>
          </a:xfrm>
          <a:prstGeom prst="rect">
            <a:avLst/>
          </a:prstGeom>
        </p:spPr>
      </p:pic>
      <p:sp>
        <p:nvSpPr>
          <p:cNvPr id="64" name="object 62">
            <a:extLst>
              <a:ext uri="{FF2B5EF4-FFF2-40B4-BE49-F238E27FC236}">
                <a16:creationId xmlns:a16="http://schemas.microsoft.com/office/drawing/2014/main" id="{8B19723F-79E1-A8A7-D972-165744FEE958}"/>
              </a:ext>
            </a:extLst>
          </p:cNvPr>
          <p:cNvSpPr txBox="1"/>
          <p:nvPr/>
        </p:nvSpPr>
        <p:spPr>
          <a:xfrm>
            <a:off x="1606995" y="3973258"/>
            <a:ext cx="610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[20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16]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5" name="object 63">
            <a:extLst>
              <a:ext uri="{FF2B5EF4-FFF2-40B4-BE49-F238E27FC236}">
                <a16:creationId xmlns:a16="http://schemas.microsoft.com/office/drawing/2014/main" id="{191DA3BA-BCBA-2DC8-B794-3C7F0B06DAD2}"/>
              </a:ext>
            </a:extLst>
          </p:cNvPr>
          <p:cNvGrpSpPr/>
          <p:nvPr/>
        </p:nvGrpSpPr>
        <p:grpSpPr>
          <a:xfrm>
            <a:off x="1505014" y="4144835"/>
            <a:ext cx="1411605" cy="1041400"/>
            <a:chOff x="1954276" y="4697348"/>
            <a:chExt cx="1411605" cy="1041400"/>
          </a:xfrm>
        </p:grpSpPr>
        <p:sp>
          <p:nvSpPr>
            <p:cNvPr id="66" name="object 64">
              <a:extLst>
                <a:ext uri="{FF2B5EF4-FFF2-40B4-BE49-F238E27FC236}">
                  <a16:creationId xmlns:a16="http://schemas.microsoft.com/office/drawing/2014/main" id="{B1DBC314-603F-1D77-59E2-DD0E26B74EB2}"/>
                </a:ext>
              </a:extLst>
            </p:cNvPr>
            <p:cNvSpPr/>
            <p:nvPr/>
          </p:nvSpPr>
          <p:spPr>
            <a:xfrm>
              <a:off x="2004949" y="4710048"/>
              <a:ext cx="1360805" cy="76200"/>
            </a:xfrm>
            <a:custGeom>
              <a:avLst/>
              <a:gdLst/>
              <a:ahLst/>
              <a:cxnLst/>
              <a:rect l="l" t="t" r="r" b="b"/>
              <a:pathLst>
                <a:path w="1360804" h="76200">
                  <a:moveTo>
                    <a:pt x="1284351" y="0"/>
                  </a:moveTo>
                  <a:lnTo>
                    <a:pt x="1284351" y="76200"/>
                  </a:lnTo>
                  <a:lnTo>
                    <a:pt x="1347851" y="44450"/>
                  </a:lnTo>
                  <a:lnTo>
                    <a:pt x="1297051" y="44450"/>
                  </a:lnTo>
                  <a:lnTo>
                    <a:pt x="1297051" y="31750"/>
                  </a:lnTo>
                  <a:lnTo>
                    <a:pt x="1347851" y="31750"/>
                  </a:lnTo>
                  <a:lnTo>
                    <a:pt x="1284351" y="0"/>
                  </a:lnTo>
                  <a:close/>
                </a:path>
                <a:path w="1360804" h="76200">
                  <a:moveTo>
                    <a:pt x="1284351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84351" y="44450"/>
                  </a:lnTo>
                  <a:lnTo>
                    <a:pt x="1284351" y="31750"/>
                  </a:lnTo>
                  <a:close/>
                </a:path>
                <a:path w="1360804" h="76200">
                  <a:moveTo>
                    <a:pt x="1347851" y="31750"/>
                  </a:moveTo>
                  <a:lnTo>
                    <a:pt x="1297051" y="31750"/>
                  </a:lnTo>
                  <a:lnTo>
                    <a:pt x="1297051" y="44450"/>
                  </a:lnTo>
                  <a:lnTo>
                    <a:pt x="1347851" y="44450"/>
                  </a:lnTo>
                  <a:lnTo>
                    <a:pt x="1360551" y="38100"/>
                  </a:lnTo>
                  <a:lnTo>
                    <a:pt x="1347851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5">
              <a:extLst>
                <a:ext uri="{FF2B5EF4-FFF2-40B4-BE49-F238E27FC236}">
                  <a16:creationId xmlns:a16="http://schemas.microsoft.com/office/drawing/2014/main" id="{AE737A83-4B83-CC3E-6220-B0522115092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54276" y="4697348"/>
              <a:ext cx="96774" cy="98425"/>
            </a:xfrm>
            <a:prstGeom prst="rect">
              <a:avLst/>
            </a:prstGeom>
          </p:spPr>
        </p:pic>
        <p:sp>
          <p:nvSpPr>
            <p:cNvPr id="68" name="object 66">
              <a:extLst>
                <a:ext uri="{FF2B5EF4-FFF2-40B4-BE49-F238E27FC236}">
                  <a16:creationId xmlns:a16="http://schemas.microsoft.com/office/drawing/2014/main" id="{FCE00484-BC33-60E3-B3DC-5210F6C1A9F0}"/>
                </a:ext>
              </a:extLst>
            </p:cNvPr>
            <p:cNvSpPr/>
            <p:nvPr/>
          </p:nvSpPr>
          <p:spPr>
            <a:xfrm>
              <a:off x="2004949" y="5662548"/>
              <a:ext cx="676275" cy="76200"/>
            </a:xfrm>
            <a:custGeom>
              <a:avLst/>
              <a:gdLst/>
              <a:ahLst/>
              <a:cxnLst/>
              <a:rect l="l" t="t" r="r" b="b"/>
              <a:pathLst>
                <a:path w="676275" h="76200">
                  <a:moveTo>
                    <a:pt x="600075" y="0"/>
                  </a:moveTo>
                  <a:lnTo>
                    <a:pt x="600075" y="76200"/>
                  </a:lnTo>
                  <a:lnTo>
                    <a:pt x="663575" y="44450"/>
                  </a:lnTo>
                  <a:lnTo>
                    <a:pt x="612775" y="44450"/>
                  </a:lnTo>
                  <a:lnTo>
                    <a:pt x="612775" y="31750"/>
                  </a:lnTo>
                  <a:lnTo>
                    <a:pt x="663575" y="31750"/>
                  </a:lnTo>
                  <a:lnTo>
                    <a:pt x="600075" y="0"/>
                  </a:lnTo>
                  <a:close/>
                </a:path>
                <a:path w="676275" h="76200">
                  <a:moveTo>
                    <a:pt x="60007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600075" y="44450"/>
                  </a:lnTo>
                  <a:lnTo>
                    <a:pt x="600075" y="31750"/>
                  </a:lnTo>
                  <a:close/>
                </a:path>
                <a:path w="676275" h="76200">
                  <a:moveTo>
                    <a:pt x="663575" y="31750"/>
                  </a:moveTo>
                  <a:lnTo>
                    <a:pt x="612775" y="31750"/>
                  </a:lnTo>
                  <a:lnTo>
                    <a:pt x="612775" y="44450"/>
                  </a:lnTo>
                  <a:lnTo>
                    <a:pt x="663575" y="44450"/>
                  </a:lnTo>
                  <a:lnTo>
                    <a:pt x="676275" y="38100"/>
                  </a:lnTo>
                  <a:lnTo>
                    <a:pt x="663575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7">
            <a:extLst>
              <a:ext uri="{FF2B5EF4-FFF2-40B4-BE49-F238E27FC236}">
                <a16:creationId xmlns:a16="http://schemas.microsoft.com/office/drawing/2014/main" id="{1DCBB9C6-BA64-E8BD-FA27-ADEE601C8B8C}"/>
              </a:ext>
            </a:extLst>
          </p:cNvPr>
          <p:cNvSpPr txBox="1"/>
          <p:nvPr/>
        </p:nvSpPr>
        <p:spPr>
          <a:xfrm>
            <a:off x="1606995" y="4922710"/>
            <a:ext cx="610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0" name="object 68">
            <a:extLst>
              <a:ext uri="{FF2B5EF4-FFF2-40B4-BE49-F238E27FC236}">
                <a16:creationId xmlns:a16="http://schemas.microsoft.com/office/drawing/2014/main" id="{BA1C4016-451A-3A3F-3CFD-EF5EA1DA4184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08189" y="5100510"/>
            <a:ext cx="96774" cy="98425"/>
          </a:xfrm>
          <a:prstGeom prst="rect">
            <a:avLst/>
          </a:prstGeom>
        </p:spPr>
      </p:pic>
      <p:sp>
        <p:nvSpPr>
          <p:cNvPr id="71" name="object 69">
            <a:extLst>
              <a:ext uri="{FF2B5EF4-FFF2-40B4-BE49-F238E27FC236}">
                <a16:creationId xmlns:a16="http://schemas.microsoft.com/office/drawing/2014/main" id="{32EA76E7-54E6-1BD8-9817-C27FFD1CCFA9}"/>
              </a:ext>
            </a:extLst>
          </p:cNvPr>
          <p:cNvSpPr txBox="1"/>
          <p:nvPr/>
        </p:nvSpPr>
        <p:spPr>
          <a:xfrm>
            <a:off x="2296732" y="4282351"/>
            <a:ext cx="142240" cy="9810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32384" marR="20955" indent="-5080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2" name="object 70">
            <a:extLst>
              <a:ext uri="{FF2B5EF4-FFF2-40B4-BE49-F238E27FC236}">
                <a16:creationId xmlns:a16="http://schemas.microsoft.com/office/drawing/2014/main" id="{2D819DD6-C4F3-88F1-8477-50C34BBA8DDD}"/>
              </a:ext>
            </a:extLst>
          </p:cNvPr>
          <p:cNvGrpSpPr/>
          <p:nvPr/>
        </p:nvGrpSpPr>
        <p:grpSpPr>
          <a:xfrm>
            <a:off x="2232089" y="4278185"/>
            <a:ext cx="265430" cy="1225550"/>
            <a:chOff x="2681351" y="4830698"/>
            <a:chExt cx="265430" cy="1225550"/>
          </a:xfrm>
        </p:grpSpPr>
        <p:sp>
          <p:nvSpPr>
            <p:cNvPr id="73" name="object 71">
              <a:extLst>
                <a:ext uri="{FF2B5EF4-FFF2-40B4-BE49-F238E27FC236}">
                  <a16:creationId xmlns:a16="http://schemas.microsoft.com/office/drawing/2014/main" id="{CD455CC2-36E6-68B6-AFF4-0B1B4686DF94}"/>
                </a:ext>
              </a:extLst>
            </p:cNvPr>
            <p:cNvSpPr/>
            <p:nvPr/>
          </p:nvSpPr>
          <p:spPr>
            <a:xfrm>
              <a:off x="2687701" y="4837048"/>
              <a:ext cx="252729" cy="1035050"/>
            </a:xfrm>
            <a:custGeom>
              <a:avLst/>
              <a:gdLst/>
              <a:ahLst/>
              <a:cxnLst/>
              <a:rect l="l" t="t" r="r" b="b"/>
              <a:pathLst>
                <a:path w="252730" h="1035050">
                  <a:moveTo>
                    <a:pt x="0" y="126237"/>
                  </a:moveTo>
                  <a:lnTo>
                    <a:pt x="9900" y="77098"/>
                  </a:lnTo>
                  <a:lnTo>
                    <a:pt x="36909" y="36972"/>
                  </a:lnTo>
                  <a:lnTo>
                    <a:pt x="76991" y="9919"/>
                  </a:lnTo>
                  <a:lnTo>
                    <a:pt x="126111" y="0"/>
                  </a:lnTo>
                  <a:lnTo>
                    <a:pt x="175250" y="9919"/>
                  </a:lnTo>
                  <a:lnTo>
                    <a:pt x="215376" y="36972"/>
                  </a:lnTo>
                  <a:lnTo>
                    <a:pt x="242429" y="77098"/>
                  </a:lnTo>
                  <a:lnTo>
                    <a:pt x="252349" y="126237"/>
                  </a:lnTo>
                  <a:lnTo>
                    <a:pt x="252349" y="908938"/>
                  </a:lnTo>
                  <a:lnTo>
                    <a:pt x="242429" y="958058"/>
                  </a:lnTo>
                  <a:lnTo>
                    <a:pt x="215376" y="998140"/>
                  </a:lnTo>
                  <a:lnTo>
                    <a:pt x="175250" y="1025149"/>
                  </a:lnTo>
                  <a:lnTo>
                    <a:pt x="126111" y="1035050"/>
                  </a:lnTo>
                  <a:lnTo>
                    <a:pt x="76991" y="1025149"/>
                  </a:lnTo>
                  <a:lnTo>
                    <a:pt x="36909" y="998140"/>
                  </a:lnTo>
                  <a:lnTo>
                    <a:pt x="9900" y="958058"/>
                  </a:lnTo>
                  <a:lnTo>
                    <a:pt x="0" y="908938"/>
                  </a:lnTo>
                  <a:lnTo>
                    <a:pt x="0" y="1262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2">
              <a:extLst>
                <a:ext uri="{FF2B5EF4-FFF2-40B4-BE49-F238E27FC236}">
                  <a16:creationId xmlns:a16="http://schemas.microsoft.com/office/drawing/2014/main" id="{7878CE7E-6D00-547B-33CD-908CB5370A5C}"/>
                </a:ext>
              </a:extLst>
            </p:cNvPr>
            <p:cNvSpPr/>
            <p:nvPr/>
          </p:nvSpPr>
          <p:spPr>
            <a:xfrm>
              <a:off x="2811526" y="5876924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3">
            <a:extLst>
              <a:ext uri="{FF2B5EF4-FFF2-40B4-BE49-F238E27FC236}">
                <a16:creationId xmlns:a16="http://schemas.microsoft.com/office/drawing/2014/main" id="{75DCE79C-49E5-E949-3142-C4EC472066CC}"/>
              </a:ext>
            </a:extLst>
          </p:cNvPr>
          <p:cNvSpPr txBox="1"/>
          <p:nvPr/>
        </p:nvSpPr>
        <p:spPr>
          <a:xfrm>
            <a:off x="1606995" y="5437162"/>
            <a:ext cx="9836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0220">
              <a:lnSpc>
                <a:spcPct val="1544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RegDst 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</p:txBody>
      </p:sp>
      <p:sp>
        <p:nvSpPr>
          <p:cNvPr id="76" name="object 74">
            <a:extLst>
              <a:ext uri="{FF2B5EF4-FFF2-40B4-BE49-F238E27FC236}">
                <a16:creationId xmlns:a16="http://schemas.microsoft.com/office/drawing/2014/main" id="{04E1B4F0-8481-916B-D182-8E2754EAF617}"/>
              </a:ext>
            </a:extLst>
          </p:cNvPr>
          <p:cNvSpPr txBox="1"/>
          <p:nvPr/>
        </p:nvSpPr>
        <p:spPr>
          <a:xfrm>
            <a:off x="2999549" y="3627057"/>
            <a:ext cx="609600" cy="167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222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905"/>
              </a:spcBef>
            </a:pPr>
            <a:r>
              <a:rPr sz="1100" spc="-20" dirty="0"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7145" marR="114935">
              <a:lnSpc>
                <a:spcPct val="100000"/>
              </a:lnSpc>
              <a:spcBef>
                <a:spcPts val="755"/>
              </a:spcBef>
            </a:pPr>
            <a:r>
              <a:rPr sz="1100" spc="-10" dirty="0">
                <a:latin typeface="Arial"/>
                <a:cs typeface="Arial"/>
              </a:rPr>
              <a:t>Write register</a:t>
            </a:r>
            <a:endParaRPr sz="1100">
              <a:latin typeface="Arial"/>
              <a:cs typeface="Arial"/>
            </a:endParaRPr>
          </a:p>
          <a:p>
            <a:pPr marL="17145" marR="254000">
              <a:lnSpc>
                <a:spcPct val="100000"/>
              </a:lnSpc>
              <a:spcBef>
                <a:spcPts val="765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77" name="object 75">
            <a:extLst>
              <a:ext uri="{FF2B5EF4-FFF2-40B4-BE49-F238E27FC236}">
                <a16:creationId xmlns:a16="http://schemas.microsoft.com/office/drawing/2014/main" id="{FEE5F616-F301-3015-9571-E6F0EDF02093}"/>
              </a:ext>
            </a:extLst>
          </p:cNvPr>
          <p:cNvSpPr txBox="1"/>
          <p:nvPr/>
        </p:nvSpPr>
        <p:spPr>
          <a:xfrm>
            <a:off x="3938079" y="3645852"/>
            <a:ext cx="39878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5143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78" name="object 76">
            <a:extLst>
              <a:ext uri="{FF2B5EF4-FFF2-40B4-BE49-F238E27FC236}">
                <a16:creationId xmlns:a16="http://schemas.microsoft.com/office/drawing/2014/main" id="{06DA63FF-3F29-A0EA-6CA1-99D976329186}"/>
              </a:ext>
            </a:extLst>
          </p:cNvPr>
          <p:cNvSpPr txBox="1"/>
          <p:nvPr/>
        </p:nvSpPr>
        <p:spPr>
          <a:xfrm>
            <a:off x="3669474" y="4232084"/>
            <a:ext cx="651510" cy="79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825" marR="6350" indent="51435" algn="r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45"/>
              </a:spcBef>
            </a:pPr>
            <a:r>
              <a:rPr sz="1100" b="1" spc="-10" dirty="0">
                <a:latin typeface="Arial"/>
                <a:cs typeface="Arial"/>
              </a:rPr>
              <a:t>Registers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9" name="object 77">
            <a:extLst>
              <a:ext uri="{FF2B5EF4-FFF2-40B4-BE49-F238E27FC236}">
                <a16:creationId xmlns:a16="http://schemas.microsoft.com/office/drawing/2014/main" id="{2C3ED05F-853A-5473-41D7-F486771C25A1}"/>
              </a:ext>
            </a:extLst>
          </p:cNvPr>
          <p:cNvGrpSpPr/>
          <p:nvPr/>
        </p:nvGrpSpPr>
        <p:grpSpPr>
          <a:xfrm>
            <a:off x="2908364" y="3427285"/>
            <a:ext cx="1503680" cy="1917700"/>
            <a:chOff x="3357626" y="3979798"/>
            <a:chExt cx="1503680" cy="1917700"/>
          </a:xfrm>
        </p:grpSpPr>
        <p:sp>
          <p:nvSpPr>
            <p:cNvPr id="80" name="object 78">
              <a:extLst>
                <a:ext uri="{FF2B5EF4-FFF2-40B4-BE49-F238E27FC236}">
                  <a16:creationId xmlns:a16="http://schemas.microsoft.com/office/drawing/2014/main" id="{BC9A33D8-F31F-122F-046C-7ADA8956D95D}"/>
                </a:ext>
              </a:extLst>
            </p:cNvPr>
            <p:cNvSpPr/>
            <p:nvPr/>
          </p:nvSpPr>
          <p:spPr>
            <a:xfrm>
              <a:off x="3363976" y="4163948"/>
              <a:ext cx="1490980" cy="1727200"/>
            </a:xfrm>
            <a:custGeom>
              <a:avLst/>
              <a:gdLst/>
              <a:ahLst/>
              <a:cxnLst/>
              <a:rect l="l" t="t" r="r" b="b"/>
              <a:pathLst>
                <a:path w="1490979" h="1727200">
                  <a:moveTo>
                    <a:pt x="0" y="1727200"/>
                  </a:moveTo>
                  <a:lnTo>
                    <a:pt x="1490599" y="1727200"/>
                  </a:lnTo>
                  <a:lnTo>
                    <a:pt x="1490599" y="0"/>
                  </a:lnTo>
                  <a:lnTo>
                    <a:pt x="0" y="0"/>
                  </a:lnTo>
                  <a:lnTo>
                    <a:pt x="0" y="172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79">
              <a:extLst>
                <a:ext uri="{FF2B5EF4-FFF2-40B4-BE49-F238E27FC236}">
                  <a16:creationId xmlns:a16="http://schemas.microsoft.com/office/drawing/2014/main" id="{36679EAB-468F-DA7B-FA67-AD5F75DBAEAE}"/>
                </a:ext>
              </a:extLst>
            </p:cNvPr>
            <p:cNvSpPr/>
            <p:nvPr/>
          </p:nvSpPr>
          <p:spPr>
            <a:xfrm>
              <a:off x="4100576" y="398614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10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0">
            <a:extLst>
              <a:ext uri="{FF2B5EF4-FFF2-40B4-BE49-F238E27FC236}">
                <a16:creationId xmlns:a16="http://schemas.microsoft.com/office/drawing/2014/main" id="{08164EBD-BFDF-EDD5-24AD-5F90B49CC841}"/>
              </a:ext>
            </a:extLst>
          </p:cNvPr>
          <p:cNvSpPr txBox="1"/>
          <p:nvPr/>
        </p:nvSpPr>
        <p:spPr>
          <a:xfrm>
            <a:off x="3405949" y="3195129"/>
            <a:ext cx="6121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RegWrite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83" name="object 81">
            <a:extLst>
              <a:ext uri="{FF2B5EF4-FFF2-40B4-BE49-F238E27FC236}">
                <a16:creationId xmlns:a16="http://schemas.microsoft.com/office/drawing/2014/main" id="{F0F317A2-28F6-256C-F356-C8426F7371DF}"/>
              </a:ext>
            </a:extLst>
          </p:cNvPr>
          <p:cNvSpPr txBox="1"/>
          <p:nvPr/>
        </p:nvSpPr>
        <p:spPr>
          <a:xfrm>
            <a:off x="3898455" y="5788089"/>
            <a:ext cx="476884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Arial"/>
                <a:cs typeface="Arial"/>
              </a:rPr>
              <a:t>Sign </a:t>
            </a:r>
            <a:r>
              <a:rPr sz="1100" b="1" spc="-10" dirty="0">
                <a:latin typeface="Arial"/>
                <a:cs typeface="Arial"/>
              </a:rPr>
              <a:t>extend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4" name="object 82">
            <a:extLst>
              <a:ext uri="{FF2B5EF4-FFF2-40B4-BE49-F238E27FC236}">
                <a16:creationId xmlns:a16="http://schemas.microsoft.com/office/drawing/2014/main" id="{896597B9-5F7D-B701-0BB2-2F966675E51A}"/>
              </a:ext>
            </a:extLst>
          </p:cNvPr>
          <p:cNvGrpSpPr/>
          <p:nvPr/>
        </p:nvGrpSpPr>
        <p:grpSpPr>
          <a:xfrm>
            <a:off x="3881438" y="3808285"/>
            <a:ext cx="1614805" cy="2642235"/>
            <a:chOff x="4330700" y="4360798"/>
            <a:chExt cx="1614805" cy="2642235"/>
          </a:xfrm>
        </p:grpSpPr>
        <p:sp>
          <p:nvSpPr>
            <p:cNvPr id="85" name="object 83">
              <a:extLst>
                <a:ext uri="{FF2B5EF4-FFF2-40B4-BE49-F238E27FC236}">
                  <a16:creationId xmlns:a16="http://schemas.microsoft.com/office/drawing/2014/main" id="{CF476DE7-1FB2-683B-D1BD-1FE1AE417FF6}"/>
                </a:ext>
              </a:extLst>
            </p:cNvPr>
            <p:cNvSpPr/>
            <p:nvPr/>
          </p:nvSpPr>
          <p:spPr>
            <a:xfrm>
              <a:off x="4337050" y="6132575"/>
              <a:ext cx="501650" cy="863600"/>
            </a:xfrm>
            <a:custGeom>
              <a:avLst/>
              <a:gdLst/>
              <a:ahLst/>
              <a:cxnLst/>
              <a:rect l="l" t="t" r="r" b="b"/>
              <a:pathLst>
                <a:path w="501650" h="863600">
                  <a:moveTo>
                    <a:pt x="0" y="431736"/>
                  </a:moveTo>
                  <a:lnTo>
                    <a:pt x="2289" y="373149"/>
                  </a:lnTo>
                  <a:lnTo>
                    <a:pt x="8957" y="316954"/>
                  </a:lnTo>
                  <a:lnTo>
                    <a:pt x="19706" y="263666"/>
                  </a:lnTo>
                  <a:lnTo>
                    <a:pt x="34238" y="213802"/>
                  </a:lnTo>
                  <a:lnTo>
                    <a:pt x="52253" y="167876"/>
                  </a:lnTo>
                  <a:lnTo>
                    <a:pt x="73453" y="126404"/>
                  </a:lnTo>
                  <a:lnTo>
                    <a:pt x="97540" y="89903"/>
                  </a:lnTo>
                  <a:lnTo>
                    <a:pt x="124215" y="58888"/>
                  </a:lnTo>
                  <a:lnTo>
                    <a:pt x="153179" y="33874"/>
                  </a:lnTo>
                  <a:lnTo>
                    <a:pt x="216783" y="3914"/>
                  </a:lnTo>
                  <a:lnTo>
                    <a:pt x="250825" y="0"/>
                  </a:lnTo>
                  <a:lnTo>
                    <a:pt x="284866" y="3941"/>
                  </a:lnTo>
                  <a:lnTo>
                    <a:pt x="317514" y="15421"/>
                  </a:lnTo>
                  <a:lnTo>
                    <a:pt x="377434" y="58944"/>
                  </a:lnTo>
                  <a:lnTo>
                    <a:pt x="404109" y="89957"/>
                  </a:lnTo>
                  <a:lnTo>
                    <a:pt x="428196" y="126452"/>
                  </a:lnTo>
                  <a:lnTo>
                    <a:pt x="449396" y="167914"/>
                  </a:lnTo>
                  <a:lnTo>
                    <a:pt x="467411" y="213830"/>
                  </a:lnTo>
                  <a:lnTo>
                    <a:pt x="481943" y="263684"/>
                  </a:lnTo>
                  <a:lnTo>
                    <a:pt x="492692" y="316963"/>
                  </a:lnTo>
                  <a:lnTo>
                    <a:pt x="499360" y="373152"/>
                  </a:lnTo>
                  <a:lnTo>
                    <a:pt x="501650" y="431736"/>
                  </a:lnTo>
                  <a:lnTo>
                    <a:pt x="499360" y="490330"/>
                  </a:lnTo>
                  <a:lnTo>
                    <a:pt x="492692" y="546527"/>
                  </a:lnTo>
                  <a:lnTo>
                    <a:pt x="481943" y="599814"/>
                  </a:lnTo>
                  <a:lnTo>
                    <a:pt x="467411" y="649676"/>
                  </a:lnTo>
                  <a:lnTo>
                    <a:pt x="449396" y="695598"/>
                  </a:lnTo>
                  <a:lnTo>
                    <a:pt x="428196" y="737066"/>
                  </a:lnTo>
                  <a:lnTo>
                    <a:pt x="404109" y="773566"/>
                  </a:lnTo>
                  <a:lnTo>
                    <a:pt x="377434" y="804584"/>
                  </a:lnTo>
                  <a:lnTo>
                    <a:pt x="348470" y="829604"/>
                  </a:lnTo>
                  <a:lnTo>
                    <a:pt x="284866" y="859594"/>
                  </a:lnTo>
                  <a:lnTo>
                    <a:pt x="250825" y="863536"/>
                  </a:lnTo>
                  <a:lnTo>
                    <a:pt x="216783" y="859594"/>
                  </a:lnTo>
                  <a:lnTo>
                    <a:pt x="184135" y="848112"/>
                  </a:lnTo>
                  <a:lnTo>
                    <a:pt x="124215" y="804584"/>
                  </a:lnTo>
                  <a:lnTo>
                    <a:pt x="97540" y="773566"/>
                  </a:lnTo>
                  <a:lnTo>
                    <a:pt x="73453" y="737066"/>
                  </a:lnTo>
                  <a:lnTo>
                    <a:pt x="52253" y="695598"/>
                  </a:lnTo>
                  <a:lnTo>
                    <a:pt x="34238" y="649676"/>
                  </a:lnTo>
                  <a:lnTo>
                    <a:pt x="19706" y="599814"/>
                  </a:lnTo>
                  <a:lnTo>
                    <a:pt x="8957" y="546527"/>
                  </a:lnTo>
                  <a:lnTo>
                    <a:pt x="2289" y="490330"/>
                  </a:lnTo>
                  <a:lnTo>
                    <a:pt x="0" y="43173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4">
              <a:extLst>
                <a:ext uri="{FF2B5EF4-FFF2-40B4-BE49-F238E27FC236}">
                  <a16:creationId xmlns:a16="http://schemas.microsoft.com/office/drawing/2014/main" id="{6094B13F-E7B6-57CC-4AA4-0E81CF369B82}"/>
                </a:ext>
              </a:extLst>
            </p:cNvPr>
            <p:cNvSpPr/>
            <p:nvPr/>
          </p:nvSpPr>
          <p:spPr>
            <a:xfrm>
              <a:off x="4854575" y="4360798"/>
              <a:ext cx="1090930" cy="1295400"/>
            </a:xfrm>
            <a:custGeom>
              <a:avLst/>
              <a:gdLst/>
              <a:ahLst/>
              <a:cxnLst/>
              <a:rect l="l" t="t" r="r" b="b"/>
              <a:pathLst>
                <a:path w="1090929" h="1295400">
                  <a:moveTo>
                    <a:pt x="596900" y="1252601"/>
                  </a:moveTo>
                  <a:lnTo>
                    <a:pt x="568236" y="1238250"/>
                  </a:lnTo>
                  <a:lnTo>
                    <a:pt x="511175" y="1209675"/>
                  </a:lnTo>
                  <a:lnTo>
                    <a:pt x="511175" y="1238250"/>
                  </a:lnTo>
                  <a:lnTo>
                    <a:pt x="320675" y="1238250"/>
                  </a:lnTo>
                  <a:lnTo>
                    <a:pt x="320675" y="1266825"/>
                  </a:lnTo>
                  <a:lnTo>
                    <a:pt x="511175" y="1266825"/>
                  </a:lnTo>
                  <a:lnTo>
                    <a:pt x="511175" y="1295400"/>
                  </a:lnTo>
                  <a:lnTo>
                    <a:pt x="568401" y="1266825"/>
                  </a:lnTo>
                  <a:lnTo>
                    <a:pt x="596900" y="1252601"/>
                  </a:lnTo>
                  <a:close/>
                </a:path>
                <a:path w="1090929" h="1295400">
                  <a:moveTo>
                    <a:pt x="1090549" y="42926"/>
                  </a:moveTo>
                  <a:lnTo>
                    <a:pt x="1061885" y="28575"/>
                  </a:lnTo>
                  <a:lnTo>
                    <a:pt x="1004824" y="0"/>
                  </a:lnTo>
                  <a:lnTo>
                    <a:pt x="1004824" y="28575"/>
                  </a:lnTo>
                  <a:lnTo>
                    <a:pt x="0" y="28575"/>
                  </a:lnTo>
                  <a:lnTo>
                    <a:pt x="0" y="57150"/>
                  </a:lnTo>
                  <a:lnTo>
                    <a:pt x="1004824" y="57150"/>
                  </a:lnTo>
                  <a:lnTo>
                    <a:pt x="1004824" y="85725"/>
                  </a:lnTo>
                  <a:lnTo>
                    <a:pt x="1062050" y="57150"/>
                  </a:lnTo>
                  <a:lnTo>
                    <a:pt x="1090549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5">
              <a:extLst>
                <a:ext uri="{FF2B5EF4-FFF2-40B4-BE49-F238E27FC236}">
                  <a16:creationId xmlns:a16="http://schemas.microsoft.com/office/drawing/2014/main" id="{A933123A-55FF-D763-391F-83F1F41337C4}"/>
                </a:ext>
              </a:extLst>
            </p:cNvPr>
            <p:cNvSpPr/>
            <p:nvPr/>
          </p:nvSpPr>
          <p:spPr>
            <a:xfrm>
              <a:off x="4845050" y="5613399"/>
              <a:ext cx="358775" cy="951230"/>
            </a:xfrm>
            <a:custGeom>
              <a:avLst/>
              <a:gdLst/>
              <a:ahLst/>
              <a:cxnLst/>
              <a:rect l="l" t="t" r="r" b="b"/>
              <a:pathLst>
                <a:path w="358775" h="951229">
                  <a:moveTo>
                    <a:pt x="344550" y="0"/>
                  </a:moveTo>
                  <a:lnTo>
                    <a:pt x="344550" y="950912"/>
                  </a:lnTo>
                </a:path>
                <a:path w="358775" h="951229">
                  <a:moveTo>
                    <a:pt x="358775" y="950912"/>
                  </a:moveTo>
                  <a:lnTo>
                    <a:pt x="0" y="95091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6">
            <a:extLst>
              <a:ext uri="{FF2B5EF4-FFF2-40B4-BE49-F238E27FC236}">
                <a16:creationId xmlns:a16="http://schemas.microsoft.com/office/drawing/2014/main" id="{A3276F8C-39BC-C291-AFFB-850134878253}"/>
              </a:ext>
            </a:extLst>
          </p:cNvPr>
          <p:cNvSpPr txBox="1"/>
          <p:nvPr/>
        </p:nvSpPr>
        <p:spPr>
          <a:xfrm>
            <a:off x="5082349" y="4244531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89" name="object 87">
            <a:extLst>
              <a:ext uri="{FF2B5EF4-FFF2-40B4-BE49-F238E27FC236}">
                <a16:creationId xmlns:a16="http://schemas.microsoft.com/office/drawing/2014/main" id="{CBB76F4B-783D-04B7-A605-C957B13765CB}"/>
              </a:ext>
            </a:extLst>
          </p:cNvPr>
          <p:cNvSpPr txBox="1"/>
          <p:nvPr/>
        </p:nvSpPr>
        <p:spPr>
          <a:xfrm>
            <a:off x="5062538" y="4462412"/>
            <a:ext cx="142875" cy="713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105"/>
              </a:spcBef>
            </a:pPr>
            <a:r>
              <a:rPr sz="1100" b="1" spc="5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32384" marR="20955" indent="-5080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0" name="object 88">
            <a:extLst>
              <a:ext uri="{FF2B5EF4-FFF2-40B4-BE49-F238E27FC236}">
                <a16:creationId xmlns:a16="http://schemas.microsoft.com/office/drawing/2014/main" id="{D5379FAF-05A7-C3FD-951B-2D450AD427D4}"/>
              </a:ext>
            </a:extLst>
          </p:cNvPr>
          <p:cNvGrpSpPr/>
          <p:nvPr/>
        </p:nvGrpSpPr>
        <p:grpSpPr>
          <a:xfrm>
            <a:off x="4999038" y="4190937"/>
            <a:ext cx="263525" cy="1222375"/>
            <a:chOff x="5448300" y="4743450"/>
            <a:chExt cx="263525" cy="1222375"/>
          </a:xfrm>
        </p:grpSpPr>
        <p:sp>
          <p:nvSpPr>
            <p:cNvPr id="91" name="object 89">
              <a:extLst>
                <a:ext uri="{FF2B5EF4-FFF2-40B4-BE49-F238E27FC236}">
                  <a16:creationId xmlns:a16="http://schemas.microsoft.com/office/drawing/2014/main" id="{074B56AD-96E5-799D-6BB6-DC22F7B9C58A}"/>
                </a:ext>
              </a:extLst>
            </p:cNvPr>
            <p:cNvSpPr/>
            <p:nvPr/>
          </p:nvSpPr>
          <p:spPr>
            <a:xfrm>
              <a:off x="5454650" y="4749800"/>
              <a:ext cx="250825" cy="1036955"/>
            </a:xfrm>
            <a:custGeom>
              <a:avLst/>
              <a:gdLst/>
              <a:ahLst/>
              <a:cxnLst/>
              <a:rect l="l" t="t" r="r" b="b"/>
              <a:pathLst>
                <a:path w="250825" h="1036954">
                  <a:moveTo>
                    <a:pt x="0" y="125349"/>
                  </a:moveTo>
                  <a:lnTo>
                    <a:pt x="9854" y="76563"/>
                  </a:lnTo>
                  <a:lnTo>
                    <a:pt x="36734" y="36718"/>
                  </a:lnTo>
                  <a:lnTo>
                    <a:pt x="76616" y="9852"/>
                  </a:lnTo>
                  <a:lnTo>
                    <a:pt x="125475" y="0"/>
                  </a:lnTo>
                  <a:lnTo>
                    <a:pt x="174261" y="9852"/>
                  </a:lnTo>
                  <a:lnTo>
                    <a:pt x="214106" y="36718"/>
                  </a:lnTo>
                  <a:lnTo>
                    <a:pt x="240972" y="76563"/>
                  </a:lnTo>
                  <a:lnTo>
                    <a:pt x="250825" y="125349"/>
                  </a:lnTo>
                  <a:lnTo>
                    <a:pt x="250825" y="911225"/>
                  </a:lnTo>
                  <a:lnTo>
                    <a:pt x="240970" y="960030"/>
                  </a:lnTo>
                  <a:lnTo>
                    <a:pt x="214090" y="999918"/>
                  </a:lnTo>
                  <a:lnTo>
                    <a:pt x="174208" y="1026828"/>
                  </a:lnTo>
                  <a:lnTo>
                    <a:pt x="125349" y="1036701"/>
                  </a:lnTo>
                  <a:lnTo>
                    <a:pt x="76616" y="1026721"/>
                  </a:lnTo>
                  <a:lnTo>
                    <a:pt x="36734" y="999855"/>
                  </a:lnTo>
                  <a:lnTo>
                    <a:pt x="9854" y="960010"/>
                  </a:lnTo>
                  <a:lnTo>
                    <a:pt x="0" y="911225"/>
                  </a:lnTo>
                  <a:lnTo>
                    <a:pt x="0" y="1253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0">
              <a:extLst>
                <a:ext uri="{FF2B5EF4-FFF2-40B4-BE49-F238E27FC236}">
                  <a16:creationId xmlns:a16="http://schemas.microsoft.com/office/drawing/2014/main" id="{822B1F14-5C3D-B69B-59CE-05F44AF70B34}"/>
                </a:ext>
              </a:extLst>
            </p:cNvPr>
            <p:cNvSpPr/>
            <p:nvPr/>
          </p:nvSpPr>
          <p:spPr>
            <a:xfrm>
              <a:off x="5584825" y="5786374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10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1">
            <a:extLst>
              <a:ext uri="{FF2B5EF4-FFF2-40B4-BE49-F238E27FC236}">
                <a16:creationId xmlns:a16="http://schemas.microsoft.com/office/drawing/2014/main" id="{66086988-66F4-8FC5-372C-0F0A70521CDB}"/>
              </a:ext>
            </a:extLst>
          </p:cNvPr>
          <p:cNvSpPr txBox="1"/>
          <p:nvPr/>
        </p:nvSpPr>
        <p:spPr>
          <a:xfrm>
            <a:off x="4914455" y="5441759"/>
            <a:ext cx="5073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ALUSrc</a:t>
            </a:r>
            <a:endParaRPr sz="1100">
              <a:latin typeface="Arial"/>
              <a:cs typeface="Arial"/>
            </a:endParaRPr>
          </a:p>
        </p:txBody>
      </p:sp>
      <p:sp>
        <p:nvSpPr>
          <p:cNvPr id="94" name="object 92">
            <a:extLst>
              <a:ext uri="{FF2B5EF4-FFF2-40B4-BE49-F238E27FC236}">
                <a16:creationId xmlns:a16="http://schemas.microsoft.com/office/drawing/2014/main" id="{7E8AD72F-9851-4911-8D58-0A9DBDC03CA1}"/>
              </a:ext>
            </a:extLst>
          </p:cNvPr>
          <p:cNvSpPr/>
          <p:nvPr/>
        </p:nvSpPr>
        <p:spPr>
          <a:xfrm>
            <a:off x="5495989" y="3592385"/>
            <a:ext cx="836930" cy="1381125"/>
          </a:xfrm>
          <a:custGeom>
            <a:avLst/>
            <a:gdLst/>
            <a:ahLst/>
            <a:cxnLst/>
            <a:rect l="l" t="t" r="r" b="b"/>
            <a:pathLst>
              <a:path w="836929" h="1381125">
                <a:moveTo>
                  <a:pt x="0" y="0"/>
                </a:moveTo>
                <a:lnTo>
                  <a:pt x="0" y="518032"/>
                </a:lnTo>
              </a:path>
              <a:path w="836929" h="1381125">
                <a:moveTo>
                  <a:pt x="0" y="863219"/>
                </a:moveTo>
                <a:lnTo>
                  <a:pt x="0" y="1381125"/>
                </a:lnTo>
              </a:path>
              <a:path w="836929" h="1381125">
                <a:moveTo>
                  <a:pt x="0" y="518032"/>
                </a:moveTo>
                <a:lnTo>
                  <a:pt x="250951" y="690626"/>
                </a:lnTo>
              </a:path>
              <a:path w="836929" h="1381125">
                <a:moveTo>
                  <a:pt x="0" y="863219"/>
                </a:moveTo>
                <a:lnTo>
                  <a:pt x="250951" y="690626"/>
                </a:lnTo>
              </a:path>
              <a:path w="836929" h="1381125">
                <a:moveTo>
                  <a:pt x="0" y="0"/>
                </a:moveTo>
                <a:lnTo>
                  <a:pt x="836549" y="431673"/>
                </a:lnTo>
              </a:path>
              <a:path w="836929" h="1381125">
                <a:moveTo>
                  <a:pt x="836549" y="431673"/>
                </a:moveTo>
                <a:lnTo>
                  <a:pt x="836549" y="949578"/>
                </a:lnTo>
              </a:path>
              <a:path w="836929" h="1381125">
                <a:moveTo>
                  <a:pt x="0" y="1381125"/>
                </a:moveTo>
                <a:lnTo>
                  <a:pt x="836549" y="94957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3">
            <a:extLst>
              <a:ext uri="{FF2B5EF4-FFF2-40B4-BE49-F238E27FC236}">
                <a16:creationId xmlns:a16="http://schemas.microsoft.com/office/drawing/2014/main" id="{ADF76C33-E5B6-D8EF-5F09-23D266CC13F4}"/>
              </a:ext>
            </a:extLst>
          </p:cNvPr>
          <p:cNvSpPr txBox="1"/>
          <p:nvPr/>
        </p:nvSpPr>
        <p:spPr>
          <a:xfrm>
            <a:off x="5832158" y="3968280"/>
            <a:ext cx="4210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0">
              <a:lnSpc>
                <a:spcPct val="1544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Zero </a:t>
            </a:r>
            <a:r>
              <a:rPr sz="1100" spc="-10" dirty="0">
                <a:latin typeface="Arial"/>
                <a:cs typeface="Arial"/>
              </a:rPr>
              <a:t>Result</a:t>
            </a:r>
            <a:endParaRPr sz="1100">
              <a:latin typeface="Arial"/>
              <a:cs typeface="Arial"/>
            </a:endParaRPr>
          </a:p>
        </p:txBody>
      </p:sp>
      <p:sp>
        <p:nvSpPr>
          <p:cNvPr id="96" name="object 94">
            <a:extLst>
              <a:ext uri="{FF2B5EF4-FFF2-40B4-BE49-F238E27FC236}">
                <a16:creationId xmlns:a16="http://schemas.microsoft.com/office/drawing/2014/main" id="{58DBF205-AC7C-1CE5-1434-4351070B02A3}"/>
              </a:ext>
            </a:extLst>
          </p:cNvPr>
          <p:cNvSpPr txBox="1"/>
          <p:nvPr/>
        </p:nvSpPr>
        <p:spPr>
          <a:xfrm>
            <a:off x="5586159" y="3885756"/>
            <a:ext cx="3086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</p:txBody>
      </p:sp>
      <p:sp>
        <p:nvSpPr>
          <p:cNvPr id="97" name="object 95">
            <a:extLst>
              <a:ext uri="{FF2B5EF4-FFF2-40B4-BE49-F238E27FC236}">
                <a16:creationId xmlns:a16="http://schemas.microsoft.com/office/drawing/2014/main" id="{8023ACA4-17E3-3551-0F94-57A1433D52AE}"/>
              </a:ext>
            </a:extLst>
          </p:cNvPr>
          <p:cNvSpPr/>
          <p:nvPr/>
        </p:nvSpPr>
        <p:spPr>
          <a:xfrm>
            <a:off x="5997639" y="4714812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6">
            <a:extLst>
              <a:ext uri="{FF2B5EF4-FFF2-40B4-BE49-F238E27FC236}">
                <a16:creationId xmlns:a16="http://schemas.microsoft.com/office/drawing/2014/main" id="{1033BC3C-4D26-270F-D8AC-BA8E971336C7}"/>
              </a:ext>
            </a:extLst>
          </p:cNvPr>
          <p:cNvSpPr txBox="1"/>
          <p:nvPr/>
        </p:nvSpPr>
        <p:spPr>
          <a:xfrm>
            <a:off x="5752655" y="4922710"/>
            <a:ext cx="484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ALUOp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9" name="object 97">
            <a:extLst>
              <a:ext uri="{FF2B5EF4-FFF2-40B4-BE49-F238E27FC236}">
                <a16:creationId xmlns:a16="http://schemas.microsoft.com/office/drawing/2014/main" id="{993B2EA3-6A9E-6880-103B-2B781C252D81}"/>
              </a:ext>
            </a:extLst>
          </p:cNvPr>
          <p:cNvGrpSpPr/>
          <p:nvPr/>
        </p:nvGrpSpPr>
        <p:grpSpPr>
          <a:xfrm>
            <a:off x="1947863" y="4148010"/>
            <a:ext cx="4602480" cy="1604010"/>
            <a:chOff x="2397125" y="4700523"/>
            <a:chExt cx="4602480" cy="1604010"/>
          </a:xfrm>
        </p:grpSpPr>
        <p:pic>
          <p:nvPicPr>
            <p:cNvPr id="100" name="object 98">
              <a:extLst>
                <a:ext uri="{FF2B5EF4-FFF2-40B4-BE49-F238E27FC236}">
                  <a16:creationId xmlns:a16="http://schemas.microsoft.com/office/drawing/2014/main" id="{6DF44093-51DD-3974-D046-1B358551021B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02300" y="5226049"/>
              <a:ext cx="242824" cy="85725"/>
            </a:xfrm>
            <a:prstGeom prst="rect">
              <a:avLst/>
            </a:prstGeom>
          </p:spPr>
        </p:pic>
        <p:sp>
          <p:nvSpPr>
            <p:cNvPr id="101" name="object 99">
              <a:extLst>
                <a:ext uri="{FF2B5EF4-FFF2-40B4-BE49-F238E27FC236}">
                  <a16:creationId xmlns:a16="http://schemas.microsoft.com/office/drawing/2014/main" id="{F3AD2654-4F21-6E6E-FEA4-A1803DED0FA5}"/>
                </a:ext>
              </a:extLst>
            </p:cNvPr>
            <p:cNvSpPr/>
            <p:nvPr/>
          </p:nvSpPr>
          <p:spPr>
            <a:xfrm>
              <a:off x="2443226" y="4743449"/>
              <a:ext cx="0" cy="259079"/>
            </a:xfrm>
            <a:custGeom>
              <a:avLst/>
              <a:gdLst/>
              <a:ahLst/>
              <a:cxnLst/>
              <a:rect l="l" t="t" r="r" b="b"/>
              <a:pathLst>
                <a:path h="259079">
                  <a:moveTo>
                    <a:pt x="0" y="25869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0">
              <a:extLst>
                <a:ext uri="{FF2B5EF4-FFF2-40B4-BE49-F238E27FC236}">
                  <a16:creationId xmlns:a16="http://schemas.microsoft.com/office/drawing/2014/main" id="{7D4E13A5-05A5-E519-F51B-7AB5C31B61F5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97125" y="4700523"/>
              <a:ext cx="96774" cy="98425"/>
            </a:xfrm>
            <a:prstGeom prst="rect">
              <a:avLst/>
            </a:prstGeom>
          </p:spPr>
        </p:pic>
        <p:pic>
          <p:nvPicPr>
            <p:cNvPr id="103" name="object 101">
              <a:extLst>
                <a:ext uri="{FF2B5EF4-FFF2-40B4-BE49-F238E27FC236}">
                  <a16:creationId xmlns:a16="http://schemas.microsoft.com/office/drawing/2014/main" id="{93E7814A-6055-2AD1-8AE7-B2BBBDCC9D0A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43098" y="4964048"/>
              <a:ext cx="246125" cy="76200"/>
            </a:xfrm>
            <a:prstGeom prst="rect">
              <a:avLst/>
            </a:prstGeom>
          </p:spPr>
        </p:pic>
        <p:pic>
          <p:nvPicPr>
            <p:cNvPr id="104" name="object 102">
              <a:extLst>
                <a:ext uri="{FF2B5EF4-FFF2-40B4-BE49-F238E27FC236}">
                  <a16:creationId xmlns:a16="http://schemas.microsoft.com/office/drawing/2014/main" id="{C7FA945F-4B84-A076-A74B-7B6BFA40CCAD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88150" y="4959349"/>
              <a:ext cx="211074" cy="99949"/>
            </a:xfrm>
            <a:prstGeom prst="rect">
              <a:avLst/>
            </a:prstGeom>
          </p:spPr>
        </p:pic>
        <p:sp>
          <p:nvSpPr>
            <p:cNvPr id="105" name="object 103">
              <a:extLst>
                <a:ext uri="{FF2B5EF4-FFF2-40B4-BE49-F238E27FC236}">
                  <a16:creationId xmlns:a16="http://schemas.microsoft.com/office/drawing/2014/main" id="{AA9DAD07-DDBE-1A6C-7E60-1AE551839701}"/>
                </a:ext>
              </a:extLst>
            </p:cNvPr>
            <p:cNvSpPr/>
            <p:nvPr/>
          </p:nvSpPr>
          <p:spPr>
            <a:xfrm>
              <a:off x="6950075" y="5008498"/>
              <a:ext cx="0" cy="1296035"/>
            </a:xfrm>
            <a:custGeom>
              <a:avLst/>
              <a:gdLst/>
              <a:ahLst/>
              <a:cxnLst/>
              <a:rect l="l" t="t" r="r" b="b"/>
              <a:pathLst>
                <a:path h="1296035">
                  <a:moveTo>
                    <a:pt x="0" y="0"/>
                  </a:moveTo>
                  <a:lnTo>
                    <a:pt x="0" y="129552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4">
              <a:extLst>
                <a:ext uri="{FF2B5EF4-FFF2-40B4-BE49-F238E27FC236}">
                  <a16:creationId xmlns:a16="http://schemas.microsoft.com/office/drawing/2014/main" id="{D9A2895B-D293-F3FA-8D3F-47A9CEE8D44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0325" y="5562599"/>
              <a:ext cx="96774" cy="98425"/>
            </a:xfrm>
            <a:prstGeom prst="rect">
              <a:avLst/>
            </a:prstGeom>
          </p:spPr>
        </p:pic>
      </p:grpSp>
      <p:sp>
        <p:nvSpPr>
          <p:cNvPr id="107" name="object 3">
            <a:extLst>
              <a:ext uri="{FF2B5EF4-FFF2-40B4-BE49-F238E27FC236}">
                <a16:creationId xmlns:a16="http://schemas.microsoft.com/office/drawing/2014/main" id="{D5B2F784-DF3F-29C7-3215-134D97C20CDD}"/>
              </a:ext>
            </a:extLst>
          </p:cNvPr>
          <p:cNvSpPr txBox="1"/>
          <p:nvPr/>
        </p:nvSpPr>
        <p:spPr>
          <a:xfrm>
            <a:off x="228471" y="891066"/>
            <a:ext cx="8686167" cy="69249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pc="-2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$t0,</a:t>
            </a:r>
            <a:r>
              <a:rPr spc="-2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–4($sp)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r>
              <a:rPr spc="-3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(add),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728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/>
              <a:t>sw</a:t>
            </a:r>
            <a:r>
              <a:rPr lang="en-US" sz="3600" dirty="0"/>
              <a:t> instruction path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3351AD20-4913-92F2-FC0C-494F682DAF41}"/>
              </a:ext>
            </a:extLst>
          </p:cNvPr>
          <p:cNvSpPr txBox="1"/>
          <p:nvPr/>
        </p:nvSpPr>
        <p:spPr>
          <a:xfrm>
            <a:off x="1551495" y="2452066"/>
            <a:ext cx="103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92E9848-2ED5-540C-6852-C4A155B93BEE}"/>
              </a:ext>
            </a:extLst>
          </p:cNvPr>
          <p:cNvSpPr txBox="1"/>
          <p:nvPr/>
        </p:nvSpPr>
        <p:spPr>
          <a:xfrm>
            <a:off x="4952809" y="2701493"/>
            <a:ext cx="34734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Arial"/>
                <a:cs typeface="Arial"/>
              </a:rPr>
              <a:t>Shift </a:t>
            </a:r>
            <a:r>
              <a:rPr sz="1100" b="1" dirty="0">
                <a:latin typeface="Arial"/>
                <a:cs typeface="Arial"/>
              </a:rPr>
              <a:t>left</a:t>
            </a:r>
            <a:r>
              <a:rPr sz="1100" b="1" spc="-50" dirty="0">
                <a:latin typeface="Arial"/>
                <a:cs typeface="Arial"/>
              </a:rPr>
              <a:t> 2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7F979149-36A0-1AE2-0BCE-2F6DF976BE69}"/>
              </a:ext>
            </a:extLst>
          </p:cNvPr>
          <p:cNvSpPr/>
          <p:nvPr/>
        </p:nvSpPr>
        <p:spPr>
          <a:xfrm>
            <a:off x="4878388" y="2464004"/>
            <a:ext cx="503555" cy="863600"/>
          </a:xfrm>
          <a:custGeom>
            <a:avLst/>
            <a:gdLst/>
            <a:ahLst/>
            <a:cxnLst/>
            <a:rect l="l" t="t" r="r" b="b"/>
            <a:pathLst>
              <a:path w="503554" h="863600">
                <a:moveTo>
                  <a:pt x="0" y="431800"/>
                </a:moveTo>
                <a:lnTo>
                  <a:pt x="2296" y="373201"/>
                </a:lnTo>
                <a:lnTo>
                  <a:pt x="8987" y="317000"/>
                </a:lnTo>
                <a:lnTo>
                  <a:pt x="19772" y="263711"/>
                </a:lnTo>
                <a:lnTo>
                  <a:pt x="34351" y="213849"/>
                </a:lnTo>
                <a:lnTo>
                  <a:pt x="52424" y="167927"/>
                </a:lnTo>
                <a:lnTo>
                  <a:pt x="73691" y="126460"/>
                </a:lnTo>
                <a:lnTo>
                  <a:pt x="97853" y="89962"/>
                </a:lnTo>
                <a:lnTo>
                  <a:pt x="124610" y="58946"/>
                </a:lnTo>
                <a:lnTo>
                  <a:pt x="153662" y="33928"/>
                </a:lnTo>
                <a:lnTo>
                  <a:pt x="217450" y="3941"/>
                </a:lnTo>
                <a:lnTo>
                  <a:pt x="251587" y="0"/>
                </a:lnTo>
                <a:lnTo>
                  <a:pt x="285726" y="3941"/>
                </a:lnTo>
                <a:lnTo>
                  <a:pt x="318474" y="15422"/>
                </a:lnTo>
                <a:lnTo>
                  <a:pt x="378596" y="58946"/>
                </a:lnTo>
                <a:lnTo>
                  <a:pt x="405367" y="89962"/>
                </a:lnTo>
                <a:lnTo>
                  <a:pt x="429545" y="126460"/>
                </a:lnTo>
                <a:lnTo>
                  <a:pt x="450828" y="167927"/>
                </a:lnTo>
                <a:lnTo>
                  <a:pt x="468916" y="213849"/>
                </a:lnTo>
                <a:lnTo>
                  <a:pt x="483508" y="263711"/>
                </a:lnTo>
                <a:lnTo>
                  <a:pt x="494303" y="317000"/>
                </a:lnTo>
                <a:lnTo>
                  <a:pt x="501001" y="373201"/>
                </a:lnTo>
                <a:lnTo>
                  <a:pt x="503300" y="431800"/>
                </a:lnTo>
                <a:lnTo>
                  <a:pt x="501001" y="490398"/>
                </a:lnTo>
                <a:lnTo>
                  <a:pt x="494303" y="546599"/>
                </a:lnTo>
                <a:lnTo>
                  <a:pt x="483508" y="599888"/>
                </a:lnTo>
                <a:lnTo>
                  <a:pt x="468916" y="649750"/>
                </a:lnTo>
                <a:lnTo>
                  <a:pt x="450828" y="695672"/>
                </a:lnTo>
                <a:lnTo>
                  <a:pt x="429545" y="737139"/>
                </a:lnTo>
                <a:lnTo>
                  <a:pt x="405367" y="773637"/>
                </a:lnTo>
                <a:lnTo>
                  <a:pt x="378596" y="804653"/>
                </a:lnTo>
                <a:lnTo>
                  <a:pt x="349531" y="829671"/>
                </a:lnTo>
                <a:lnTo>
                  <a:pt x="285726" y="859658"/>
                </a:lnTo>
                <a:lnTo>
                  <a:pt x="251587" y="863600"/>
                </a:lnTo>
                <a:lnTo>
                  <a:pt x="217450" y="859658"/>
                </a:lnTo>
                <a:lnTo>
                  <a:pt x="184708" y="848177"/>
                </a:lnTo>
                <a:lnTo>
                  <a:pt x="124610" y="804653"/>
                </a:lnTo>
                <a:lnTo>
                  <a:pt x="97853" y="773637"/>
                </a:lnTo>
                <a:lnTo>
                  <a:pt x="73691" y="737139"/>
                </a:lnTo>
                <a:lnTo>
                  <a:pt x="52424" y="695672"/>
                </a:lnTo>
                <a:lnTo>
                  <a:pt x="34351" y="649750"/>
                </a:lnTo>
                <a:lnTo>
                  <a:pt x="19772" y="599888"/>
                </a:lnTo>
                <a:lnTo>
                  <a:pt x="8987" y="546599"/>
                </a:lnTo>
                <a:lnTo>
                  <a:pt x="2296" y="490398"/>
                </a:lnTo>
                <a:lnTo>
                  <a:pt x="0" y="431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C8BEECB5-8D45-EB3F-68DB-F0CC98C65BAC}"/>
              </a:ext>
            </a:extLst>
          </p:cNvPr>
          <p:cNvSpPr txBox="1"/>
          <p:nvPr/>
        </p:nvSpPr>
        <p:spPr>
          <a:xfrm>
            <a:off x="185738" y="2205241"/>
            <a:ext cx="335280" cy="6908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</a:pPr>
            <a:r>
              <a:rPr sz="1100" b="1" spc="-25" dirty="0">
                <a:latin typeface="Arial"/>
                <a:cs typeface="Arial"/>
              </a:rPr>
              <a:t>PC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8CA08A61-E7DC-59EF-691B-FAFE833F512B}"/>
              </a:ext>
            </a:extLst>
          </p:cNvPr>
          <p:cNvGrpSpPr/>
          <p:nvPr/>
        </p:nvGrpSpPr>
        <p:grpSpPr>
          <a:xfrm>
            <a:off x="304800" y="1586116"/>
            <a:ext cx="6697980" cy="1933575"/>
            <a:chOff x="754062" y="2119312"/>
            <a:chExt cx="6697980" cy="1933575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D07AFC6D-4CAC-4C40-89B6-EA8EF6525BF4}"/>
                </a:ext>
              </a:extLst>
            </p:cNvPr>
            <p:cNvSpPr/>
            <p:nvPr/>
          </p:nvSpPr>
          <p:spPr>
            <a:xfrm>
              <a:off x="6081776" y="2651125"/>
              <a:ext cx="587375" cy="1036955"/>
            </a:xfrm>
            <a:custGeom>
              <a:avLst/>
              <a:gdLst/>
              <a:ahLst/>
              <a:cxnLst/>
              <a:rect l="l" t="t" r="r" b="b"/>
              <a:pathLst>
                <a:path w="587375" h="1036954">
                  <a:moveTo>
                    <a:pt x="0" y="0"/>
                  </a:moveTo>
                  <a:lnTo>
                    <a:pt x="0" y="431800"/>
                  </a:lnTo>
                </a:path>
                <a:path w="587375" h="1036954">
                  <a:moveTo>
                    <a:pt x="0" y="431800"/>
                  </a:moveTo>
                  <a:lnTo>
                    <a:pt x="168275" y="519049"/>
                  </a:lnTo>
                </a:path>
                <a:path w="587375" h="1036954">
                  <a:moveTo>
                    <a:pt x="0" y="604901"/>
                  </a:moveTo>
                  <a:lnTo>
                    <a:pt x="0" y="1036701"/>
                  </a:lnTo>
                </a:path>
                <a:path w="587375" h="1036954">
                  <a:moveTo>
                    <a:pt x="0" y="604901"/>
                  </a:moveTo>
                  <a:lnTo>
                    <a:pt x="168275" y="519049"/>
                  </a:lnTo>
                </a:path>
                <a:path w="587375" h="1036954">
                  <a:moveTo>
                    <a:pt x="0" y="0"/>
                  </a:moveTo>
                  <a:lnTo>
                    <a:pt x="587375" y="346075"/>
                  </a:lnTo>
                </a:path>
                <a:path w="587375" h="1036954">
                  <a:moveTo>
                    <a:pt x="587375" y="346075"/>
                  </a:moveTo>
                  <a:lnTo>
                    <a:pt x="587375" y="690626"/>
                  </a:lnTo>
                </a:path>
                <a:path w="587375" h="1036954">
                  <a:moveTo>
                    <a:pt x="0" y="1036701"/>
                  </a:moveTo>
                  <a:lnTo>
                    <a:pt x="587375" y="69062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7BC83988-D7C7-78F7-457D-9E0AA71FE6F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0823" y="3386074"/>
              <a:ext cx="250825" cy="85725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A557540D-3833-CE5B-72AD-3F7A765DBCE0}"/>
                </a:ext>
              </a:extLst>
            </p:cNvPr>
            <p:cNvSpPr/>
            <p:nvPr/>
          </p:nvSpPr>
          <p:spPr>
            <a:xfrm>
              <a:off x="6669023" y="3127375"/>
              <a:ext cx="260350" cy="85725"/>
            </a:xfrm>
            <a:custGeom>
              <a:avLst/>
              <a:gdLst/>
              <a:ahLst/>
              <a:cxnLst/>
              <a:rect l="l" t="t" r="r" b="b"/>
              <a:pathLst>
                <a:path w="260350" h="85725">
                  <a:moveTo>
                    <a:pt x="174625" y="0"/>
                  </a:moveTo>
                  <a:lnTo>
                    <a:pt x="174625" y="85725"/>
                  </a:lnTo>
                  <a:lnTo>
                    <a:pt x="231690" y="57150"/>
                  </a:lnTo>
                  <a:lnTo>
                    <a:pt x="188975" y="57150"/>
                  </a:lnTo>
                  <a:lnTo>
                    <a:pt x="188975" y="28575"/>
                  </a:lnTo>
                  <a:lnTo>
                    <a:pt x="231859" y="28575"/>
                  </a:lnTo>
                  <a:lnTo>
                    <a:pt x="174625" y="0"/>
                  </a:lnTo>
                  <a:close/>
                </a:path>
                <a:path w="260350" h="85725">
                  <a:moveTo>
                    <a:pt x="174625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74625" y="57150"/>
                  </a:lnTo>
                  <a:lnTo>
                    <a:pt x="174625" y="28575"/>
                  </a:lnTo>
                  <a:close/>
                </a:path>
                <a:path w="260350" h="85725">
                  <a:moveTo>
                    <a:pt x="231859" y="28575"/>
                  </a:moveTo>
                  <a:lnTo>
                    <a:pt x="188975" y="28575"/>
                  </a:lnTo>
                  <a:lnTo>
                    <a:pt x="188975" y="57150"/>
                  </a:lnTo>
                  <a:lnTo>
                    <a:pt x="231690" y="57150"/>
                  </a:lnTo>
                  <a:lnTo>
                    <a:pt x="260350" y="42799"/>
                  </a:lnTo>
                  <a:lnTo>
                    <a:pt x="231859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ADE01199-3C75-BE5C-B712-8B7F38A6450A}"/>
                </a:ext>
              </a:extLst>
            </p:cNvPr>
            <p:cNvSpPr/>
            <p:nvPr/>
          </p:nvSpPr>
          <p:spPr>
            <a:xfrm>
              <a:off x="2395601" y="2306701"/>
              <a:ext cx="586105" cy="1036955"/>
            </a:xfrm>
            <a:custGeom>
              <a:avLst/>
              <a:gdLst/>
              <a:ahLst/>
              <a:cxnLst/>
              <a:rect l="l" t="t" r="r" b="b"/>
              <a:pathLst>
                <a:path w="586105" h="1036954">
                  <a:moveTo>
                    <a:pt x="0" y="0"/>
                  </a:moveTo>
                  <a:lnTo>
                    <a:pt x="0" y="431673"/>
                  </a:lnTo>
                </a:path>
                <a:path w="586105" h="1036954">
                  <a:moveTo>
                    <a:pt x="0" y="431673"/>
                  </a:moveTo>
                  <a:lnTo>
                    <a:pt x="166624" y="519049"/>
                  </a:lnTo>
                </a:path>
                <a:path w="586105" h="1036954">
                  <a:moveTo>
                    <a:pt x="0" y="604774"/>
                  </a:moveTo>
                  <a:lnTo>
                    <a:pt x="0" y="1036574"/>
                  </a:lnTo>
                </a:path>
                <a:path w="586105" h="1036954">
                  <a:moveTo>
                    <a:pt x="0" y="604774"/>
                  </a:moveTo>
                  <a:lnTo>
                    <a:pt x="166624" y="519049"/>
                  </a:lnTo>
                </a:path>
                <a:path w="586105" h="1036954">
                  <a:moveTo>
                    <a:pt x="0" y="0"/>
                  </a:moveTo>
                  <a:lnTo>
                    <a:pt x="585724" y="346075"/>
                  </a:lnTo>
                </a:path>
                <a:path w="586105" h="1036954">
                  <a:moveTo>
                    <a:pt x="585724" y="346075"/>
                  </a:moveTo>
                  <a:lnTo>
                    <a:pt x="585724" y="690499"/>
                  </a:lnTo>
                </a:path>
                <a:path w="586105" h="1036954">
                  <a:moveTo>
                    <a:pt x="0" y="1036574"/>
                  </a:moveTo>
                  <a:lnTo>
                    <a:pt x="585724" y="69049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3">
              <a:extLst>
                <a:ext uri="{FF2B5EF4-FFF2-40B4-BE49-F238E27FC236}">
                  <a16:creationId xmlns:a16="http://schemas.microsoft.com/office/drawing/2014/main" id="{BE1149BA-87D9-09ED-5C96-AC4BF8A35F5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43125" y="3041650"/>
              <a:ext cx="252349" cy="85725"/>
            </a:xfrm>
            <a:prstGeom prst="rect">
              <a:avLst/>
            </a:prstGeom>
          </p:spPr>
        </p:pic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6D3CE3F3-3B39-B486-9A2A-A31C89CA1BD9}"/>
                </a:ext>
              </a:extLst>
            </p:cNvPr>
            <p:cNvSpPr/>
            <p:nvPr/>
          </p:nvSpPr>
          <p:spPr>
            <a:xfrm>
              <a:off x="760412" y="2133600"/>
              <a:ext cx="85725" cy="605155"/>
            </a:xfrm>
            <a:custGeom>
              <a:avLst/>
              <a:gdLst/>
              <a:ahLst/>
              <a:cxnLst/>
              <a:rect l="l" t="t" r="r" b="b"/>
              <a:pathLst>
                <a:path w="85725" h="605155">
                  <a:moveTo>
                    <a:pt x="28575" y="519049"/>
                  </a:moveTo>
                  <a:lnTo>
                    <a:pt x="0" y="519049"/>
                  </a:lnTo>
                  <a:lnTo>
                    <a:pt x="42862" y="604774"/>
                  </a:lnTo>
                  <a:lnTo>
                    <a:pt x="78549" y="533400"/>
                  </a:lnTo>
                  <a:lnTo>
                    <a:pt x="28575" y="533400"/>
                  </a:lnTo>
                  <a:lnTo>
                    <a:pt x="28575" y="519049"/>
                  </a:lnTo>
                  <a:close/>
                </a:path>
                <a:path w="85725" h="605155">
                  <a:moveTo>
                    <a:pt x="57150" y="0"/>
                  </a:moveTo>
                  <a:lnTo>
                    <a:pt x="28575" y="0"/>
                  </a:lnTo>
                  <a:lnTo>
                    <a:pt x="28575" y="533400"/>
                  </a:lnTo>
                  <a:lnTo>
                    <a:pt x="57150" y="533400"/>
                  </a:lnTo>
                  <a:lnTo>
                    <a:pt x="57150" y="0"/>
                  </a:lnTo>
                  <a:close/>
                </a:path>
                <a:path w="85725" h="605155">
                  <a:moveTo>
                    <a:pt x="85725" y="519049"/>
                  </a:moveTo>
                  <a:lnTo>
                    <a:pt x="57150" y="519049"/>
                  </a:lnTo>
                  <a:lnTo>
                    <a:pt x="57150" y="533400"/>
                  </a:lnTo>
                  <a:lnTo>
                    <a:pt x="78549" y="533400"/>
                  </a:lnTo>
                  <a:lnTo>
                    <a:pt x="85725" y="519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D49A3FC4-2B3E-4832-7700-BAE8219B7063}"/>
                </a:ext>
              </a:extLst>
            </p:cNvPr>
            <p:cNvSpPr/>
            <p:nvPr/>
          </p:nvSpPr>
          <p:spPr>
            <a:xfrm>
              <a:off x="788987" y="2133600"/>
              <a:ext cx="6649084" cy="690880"/>
            </a:xfrm>
            <a:custGeom>
              <a:avLst/>
              <a:gdLst/>
              <a:ahLst/>
              <a:cxnLst/>
              <a:rect l="l" t="t" r="r" b="b"/>
              <a:pathLst>
                <a:path w="6649084" h="690880">
                  <a:moveTo>
                    <a:pt x="6397688" y="690499"/>
                  </a:moveTo>
                  <a:lnTo>
                    <a:pt x="6648513" y="690499"/>
                  </a:lnTo>
                </a:path>
                <a:path w="6649084" h="690880">
                  <a:moveTo>
                    <a:pt x="6634162" y="690499"/>
                  </a:moveTo>
                  <a:lnTo>
                    <a:pt x="6634162" y="0"/>
                  </a:lnTo>
                </a:path>
                <a:path w="6649084" h="690880">
                  <a:moveTo>
                    <a:pt x="6648513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04D8CAC3-8C6E-77C2-0AED-0EC9E8EE02C1}"/>
                </a:ext>
              </a:extLst>
            </p:cNvPr>
            <p:cNvSpPr/>
            <p:nvPr/>
          </p:nvSpPr>
          <p:spPr>
            <a:xfrm>
              <a:off x="2981325" y="2397124"/>
              <a:ext cx="3957954" cy="469900"/>
            </a:xfrm>
            <a:custGeom>
              <a:avLst/>
              <a:gdLst/>
              <a:ahLst/>
              <a:cxnLst/>
              <a:rect l="l" t="t" r="r" b="b"/>
              <a:pathLst>
                <a:path w="3957954" h="469900">
                  <a:moveTo>
                    <a:pt x="3100324" y="426974"/>
                  </a:moveTo>
                  <a:lnTo>
                    <a:pt x="3071825" y="412750"/>
                  </a:lnTo>
                  <a:lnTo>
                    <a:pt x="3014599" y="384175"/>
                  </a:lnTo>
                  <a:lnTo>
                    <a:pt x="3014599" y="412750"/>
                  </a:lnTo>
                  <a:lnTo>
                    <a:pt x="0" y="412750"/>
                  </a:lnTo>
                  <a:lnTo>
                    <a:pt x="0" y="441325"/>
                  </a:lnTo>
                  <a:lnTo>
                    <a:pt x="3014599" y="441325"/>
                  </a:lnTo>
                  <a:lnTo>
                    <a:pt x="3014599" y="469900"/>
                  </a:lnTo>
                  <a:lnTo>
                    <a:pt x="3071660" y="441325"/>
                  </a:lnTo>
                  <a:lnTo>
                    <a:pt x="3100324" y="426974"/>
                  </a:lnTo>
                  <a:close/>
                </a:path>
                <a:path w="3957954" h="469900">
                  <a:moveTo>
                    <a:pt x="3957574" y="42799"/>
                  </a:moveTo>
                  <a:lnTo>
                    <a:pt x="3929075" y="28575"/>
                  </a:lnTo>
                  <a:lnTo>
                    <a:pt x="3871849" y="0"/>
                  </a:lnTo>
                  <a:lnTo>
                    <a:pt x="3871849" y="28575"/>
                  </a:lnTo>
                  <a:lnTo>
                    <a:pt x="2582799" y="28575"/>
                  </a:lnTo>
                  <a:lnTo>
                    <a:pt x="2582799" y="57150"/>
                  </a:lnTo>
                  <a:lnTo>
                    <a:pt x="3871849" y="57150"/>
                  </a:lnTo>
                  <a:lnTo>
                    <a:pt x="3871849" y="85725"/>
                  </a:lnTo>
                  <a:lnTo>
                    <a:pt x="3928910" y="57150"/>
                  </a:lnTo>
                  <a:lnTo>
                    <a:pt x="3957574" y="42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3EF8940D-A0DB-DE51-26BD-C42C03161CFA}"/>
                </a:ext>
              </a:extLst>
            </p:cNvPr>
            <p:cNvSpPr/>
            <p:nvPr/>
          </p:nvSpPr>
          <p:spPr>
            <a:xfrm>
              <a:off x="5578475" y="2430525"/>
              <a:ext cx="0" cy="393700"/>
            </a:xfrm>
            <a:custGeom>
              <a:avLst/>
              <a:gdLst/>
              <a:ahLst/>
              <a:cxnLst/>
              <a:rect l="l" t="t" r="r" b="b"/>
              <a:pathLst>
                <a:path h="393700">
                  <a:moveTo>
                    <a:pt x="0" y="393573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8">
              <a:extLst>
                <a:ext uri="{FF2B5EF4-FFF2-40B4-BE49-F238E27FC236}">
                  <a16:creationId xmlns:a16="http://schemas.microsoft.com/office/drawing/2014/main" id="{B90A0069-0675-64E5-FC8F-8CD693C8A08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26151" y="2771775"/>
              <a:ext cx="96774" cy="98425"/>
            </a:xfrm>
            <a:prstGeom prst="rect">
              <a:avLst/>
            </a:prstGeom>
          </p:spPr>
        </p:pic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BF8D6C34-6140-436D-DE6A-6C26F1A4FD68}"/>
                </a:ext>
              </a:extLst>
            </p:cNvPr>
            <p:cNvSpPr/>
            <p:nvPr/>
          </p:nvSpPr>
          <p:spPr>
            <a:xfrm>
              <a:off x="758825" y="2522473"/>
              <a:ext cx="1637030" cy="1530350"/>
            </a:xfrm>
            <a:custGeom>
              <a:avLst/>
              <a:gdLst/>
              <a:ahLst/>
              <a:cxnLst/>
              <a:rect l="l" t="t" r="r" b="b"/>
              <a:pathLst>
                <a:path w="1637030" h="1530350">
                  <a:moveTo>
                    <a:pt x="85725" y="1444625"/>
                  </a:moveTo>
                  <a:lnTo>
                    <a:pt x="57150" y="1444625"/>
                  </a:lnTo>
                  <a:lnTo>
                    <a:pt x="57150" y="906526"/>
                  </a:lnTo>
                  <a:lnTo>
                    <a:pt x="28575" y="906526"/>
                  </a:lnTo>
                  <a:lnTo>
                    <a:pt x="28575" y="1444625"/>
                  </a:lnTo>
                  <a:lnTo>
                    <a:pt x="0" y="1444625"/>
                  </a:lnTo>
                  <a:lnTo>
                    <a:pt x="42862" y="1530350"/>
                  </a:lnTo>
                  <a:lnTo>
                    <a:pt x="78549" y="1458976"/>
                  </a:lnTo>
                  <a:lnTo>
                    <a:pt x="85725" y="1444625"/>
                  </a:lnTo>
                  <a:close/>
                </a:path>
                <a:path w="1637030" h="1530350">
                  <a:moveTo>
                    <a:pt x="1636649" y="42926"/>
                  </a:moveTo>
                  <a:lnTo>
                    <a:pt x="1607985" y="28575"/>
                  </a:lnTo>
                  <a:lnTo>
                    <a:pt x="1550924" y="0"/>
                  </a:lnTo>
                  <a:lnTo>
                    <a:pt x="1550924" y="28575"/>
                  </a:lnTo>
                  <a:lnTo>
                    <a:pt x="531876" y="28575"/>
                  </a:lnTo>
                  <a:lnTo>
                    <a:pt x="531876" y="57150"/>
                  </a:lnTo>
                  <a:lnTo>
                    <a:pt x="1550924" y="57150"/>
                  </a:lnTo>
                  <a:lnTo>
                    <a:pt x="1550924" y="85725"/>
                  </a:lnTo>
                  <a:lnTo>
                    <a:pt x="1608150" y="57150"/>
                  </a:lnTo>
                  <a:lnTo>
                    <a:pt x="1636649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F9509B6B-CB8A-D32C-7EB4-ABFD94AE882E}"/>
                </a:ext>
              </a:extLst>
            </p:cNvPr>
            <p:cNvSpPr/>
            <p:nvPr/>
          </p:nvSpPr>
          <p:spPr>
            <a:xfrm>
              <a:off x="801687" y="2565400"/>
              <a:ext cx="518159" cy="1036955"/>
            </a:xfrm>
            <a:custGeom>
              <a:avLst/>
              <a:gdLst/>
              <a:ahLst/>
              <a:cxnLst/>
              <a:rect l="l" t="t" r="r" b="b"/>
              <a:pathLst>
                <a:path w="518159" h="1036954">
                  <a:moveTo>
                    <a:pt x="503237" y="0"/>
                  </a:moveTo>
                  <a:lnTo>
                    <a:pt x="503237" y="1036701"/>
                  </a:lnTo>
                </a:path>
                <a:path w="518159" h="1036954">
                  <a:moveTo>
                    <a:pt x="517588" y="1036701"/>
                  </a:moveTo>
                  <a:lnTo>
                    <a:pt x="0" y="103670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1">
              <a:extLst>
                <a:ext uri="{FF2B5EF4-FFF2-40B4-BE49-F238E27FC236}">
                  <a16:creationId xmlns:a16="http://schemas.microsoft.com/office/drawing/2014/main" id="{5913434D-FA95-72E8-6067-97DE3CE0ADA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4062" y="3554475"/>
              <a:ext cx="96837" cy="98425"/>
            </a:xfrm>
            <a:prstGeom prst="rect">
              <a:avLst/>
            </a:prstGeom>
          </p:spPr>
        </p:pic>
      </p:grpSp>
      <p:sp>
        <p:nvSpPr>
          <p:cNvPr id="25" name="object 22">
            <a:extLst>
              <a:ext uri="{FF2B5EF4-FFF2-40B4-BE49-F238E27FC236}">
                <a16:creationId xmlns:a16="http://schemas.microsoft.com/office/drawing/2014/main" id="{5E050A2C-19F8-A409-6156-803291DED79F}"/>
              </a:ext>
            </a:extLst>
          </p:cNvPr>
          <p:cNvSpPr txBox="1"/>
          <p:nvPr/>
        </p:nvSpPr>
        <p:spPr>
          <a:xfrm>
            <a:off x="5860859" y="2528342"/>
            <a:ext cx="2927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Arial"/>
                <a:cs typeface="Arial"/>
              </a:rPr>
              <a:t>Add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D9D98F84-5E87-B20A-91C8-285F52CA3A7B}"/>
              </a:ext>
            </a:extLst>
          </p:cNvPr>
          <p:cNvSpPr txBox="1"/>
          <p:nvPr/>
        </p:nvSpPr>
        <p:spPr>
          <a:xfrm>
            <a:off x="2159571" y="2188795"/>
            <a:ext cx="2933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Arial"/>
                <a:cs typeface="Arial"/>
              </a:rPr>
              <a:t>Add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8F7C55A5-2365-9F83-1B6E-37B89B3E24EC}"/>
              </a:ext>
            </a:extLst>
          </p:cNvPr>
          <p:cNvSpPr txBox="1"/>
          <p:nvPr/>
        </p:nvSpPr>
        <p:spPr>
          <a:xfrm>
            <a:off x="6547168" y="1770558"/>
            <a:ext cx="142240" cy="6121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27940">
              <a:lnSpc>
                <a:spcPts val="1255"/>
              </a:lnSpc>
            </a:pPr>
            <a:r>
              <a:rPr sz="1100" b="1" dirty="0"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16E38C35-3661-587A-59FC-CC3543FFEBCD}"/>
              </a:ext>
            </a:extLst>
          </p:cNvPr>
          <p:cNvSpPr txBox="1"/>
          <p:nvPr/>
        </p:nvSpPr>
        <p:spPr>
          <a:xfrm>
            <a:off x="6566980" y="2290271"/>
            <a:ext cx="104139" cy="4616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b="1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9" name="object 26">
            <a:extLst>
              <a:ext uri="{FF2B5EF4-FFF2-40B4-BE49-F238E27FC236}">
                <a16:creationId xmlns:a16="http://schemas.microsoft.com/office/drawing/2014/main" id="{A5A2DFEB-7B74-CC0F-AD36-D2B8277B6A49}"/>
              </a:ext>
            </a:extLst>
          </p:cNvPr>
          <p:cNvGrpSpPr/>
          <p:nvPr/>
        </p:nvGrpSpPr>
        <p:grpSpPr>
          <a:xfrm>
            <a:off x="6478588" y="1767155"/>
            <a:ext cx="263525" cy="1230630"/>
            <a:chOff x="6927850" y="2300351"/>
            <a:chExt cx="263525" cy="1230630"/>
          </a:xfrm>
        </p:grpSpPr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B092EBFA-8585-7B12-7BF8-B255BFF9E23D}"/>
                </a:ext>
              </a:extLst>
            </p:cNvPr>
            <p:cNvSpPr/>
            <p:nvPr/>
          </p:nvSpPr>
          <p:spPr>
            <a:xfrm>
              <a:off x="6934200" y="2306701"/>
              <a:ext cx="250825" cy="1036955"/>
            </a:xfrm>
            <a:custGeom>
              <a:avLst/>
              <a:gdLst/>
              <a:ahLst/>
              <a:cxnLst/>
              <a:rect l="l" t="t" r="r" b="b"/>
              <a:pathLst>
                <a:path w="250825" h="1036954">
                  <a:moveTo>
                    <a:pt x="0" y="125349"/>
                  </a:moveTo>
                  <a:lnTo>
                    <a:pt x="9854" y="76563"/>
                  </a:lnTo>
                  <a:lnTo>
                    <a:pt x="36734" y="36718"/>
                  </a:lnTo>
                  <a:lnTo>
                    <a:pt x="76616" y="9852"/>
                  </a:lnTo>
                  <a:lnTo>
                    <a:pt x="125475" y="0"/>
                  </a:lnTo>
                  <a:lnTo>
                    <a:pt x="174261" y="9852"/>
                  </a:lnTo>
                  <a:lnTo>
                    <a:pt x="214106" y="36718"/>
                  </a:lnTo>
                  <a:lnTo>
                    <a:pt x="240972" y="76563"/>
                  </a:lnTo>
                  <a:lnTo>
                    <a:pt x="250825" y="125349"/>
                  </a:lnTo>
                  <a:lnTo>
                    <a:pt x="250825" y="911225"/>
                  </a:lnTo>
                  <a:lnTo>
                    <a:pt x="240970" y="960010"/>
                  </a:lnTo>
                  <a:lnTo>
                    <a:pt x="214090" y="999855"/>
                  </a:lnTo>
                  <a:lnTo>
                    <a:pt x="174208" y="1026721"/>
                  </a:lnTo>
                  <a:lnTo>
                    <a:pt x="125349" y="1036574"/>
                  </a:lnTo>
                  <a:lnTo>
                    <a:pt x="76616" y="1026719"/>
                  </a:lnTo>
                  <a:lnTo>
                    <a:pt x="36734" y="999839"/>
                  </a:lnTo>
                  <a:lnTo>
                    <a:pt x="9854" y="959957"/>
                  </a:lnTo>
                  <a:lnTo>
                    <a:pt x="0" y="911098"/>
                  </a:lnTo>
                  <a:lnTo>
                    <a:pt x="0" y="1253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14EDD8C4-CFAD-D0D5-39E3-99DDF38155D8}"/>
                </a:ext>
              </a:extLst>
            </p:cNvPr>
            <p:cNvSpPr/>
            <p:nvPr/>
          </p:nvSpPr>
          <p:spPr>
            <a:xfrm>
              <a:off x="7062851" y="3351276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29">
            <a:extLst>
              <a:ext uri="{FF2B5EF4-FFF2-40B4-BE49-F238E27FC236}">
                <a16:creationId xmlns:a16="http://schemas.microsoft.com/office/drawing/2014/main" id="{377F359C-0054-7F54-4783-3C9F37A60CFE}"/>
              </a:ext>
            </a:extLst>
          </p:cNvPr>
          <p:cNvSpPr txBox="1"/>
          <p:nvPr/>
        </p:nvSpPr>
        <p:spPr>
          <a:xfrm>
            <a:off x="6394259" y="3017469"/>
            <a:ext cx="42925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solidFill>
                  <a:srgbClr val="3333FF"/>
                </a:solidFill>
                <a:latin typeface="Arial"/>
                <a:cs typeface="Arial"/>
              </a:rPr>
              <a:t>PCSrc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3" name="object 30">
            <a:extLst>
              <a:ext uri="{FF2B5EF4-FFF2-40B4-BE49-F238E27FC236}">
                <a16:creationId xmlns:a16="http://schemas.microsoft.com/office/drawing/2014/main" id="{2646D58D-36D2-4CA0-3E49-C3F51BD2BF52}"/>
              </a:ext>
            </a:extLst>
          </p:cNvPr>
          <p:cNvGrpSpPr/>
          <p:nvPr/>
        </p:nvGrpSpPr>
        <p:grpSpPr>
          <a:xfrm>
            <a:off x="2632075" y="2867292"/>
            <a:ext cx="6412230" cy="3781425"/>
            <a:chOff x="3081337" y="3400488"/>
            <a:chExt cx="6412230" cy="3781425"/>
          </a:xfrm>
        </p:grpSpPr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3FE71164-A9D9-115C-D97D-94766E0971CF}"/>
                </a:ext>
              </a:extLst>
            </p:cNvPr>
            <p:cNvSpPr/>
            <p:nvPr/>
          </p:nvSpPr>
          <p:spPr>
            <a:xfrm>
              <a:off x="5170551" y="3414776"/>
              <a:ext cx="157480" cy="2208530"/>
            </a:xfrm>
            <a:custGeom>
              <a:avLst/>
              <a:gdLst/>
              <a:ahLst/>
              <a:cxnLst/>
              <a:rect l="l" t="t" r="r" b="b"/>
              <a:pathLst>
                <a:path w="157479" h="2208529">
                  <a:moveTo>
                    <a:pt x="14224" y="0"/>
                  </a:moveTo>
                  <a:lnTo>
                    <a:pt x="17399" y="2208149"/>
                  </a:lnTo>
                </a:path>
                <a:path w="157479" h="2208529">
                  <a:moveTo>
                    <a:pt x="0" y="14224"/>
                  </a:moveTo>
                  <a:lnTo>
                    <a:pt x="157099" y="142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2">
              <a:extLst>
                <a:ext uri="{FF2B5EF4-FFF2-40B4-BE49-F238E27FC236}">
                  <a16:creationId xmlns:a16="http://schemas.microsoft.com/office/drawing/2014/main" id="{C59223F8-A6F2-694F-2552-A81A5CAB0F61}"/>
                </a:ext>
              </a:extLst>
            </p:cNvPr>
            <p:cNvSpPr/>
            <p:nvPr/>
          </p:nvSpPr>
          <p:spPr>
            <a:xfrm>
              <a:off x="6897624" y="4533899"/>
              <a:ext cx="389255" cy="517525"/>
            </a:xfrm>
            <a:custGeom>
              <a:avLst/>
              <a:gdLst/>
              <a:ahLst/>
              <a:cxnLst/>
              <a:rect l="l" t="t" r="r" b="b"/>
              <a:pathLst>
                <a:path w="389254" h="517525">
                  <a:moveTo>
                    <a:pt x="389001" y="474599"/>
                  </a:moveTo>
                  <a:lnTo>
                    <a:pt x="360502" y="460375"/>
                  </a:lnTo>
                  <a:lnTo>
                    <a:pt x="303276" y="431800"/>
                  </a:lnTo>
                  <a:lnTo>
                    <a:pt x="303276" y="460375"/>
                  </a:lnTo>
                  <a:lnTo>
                    <a:pt x="0" y="460375"/>
                  </a:lnTo>
                  <a:lnTo>
                    <a:pt x="0" y="488950"/>
                  </a:lnTo>
                  <a:lnTo>
                    <a:pt x="303276" y="488950"/>
                  </a:lnTo>
                  <a:lnTo>
                    <a:pt x="303276" y="517525"/>
                  </a:lnTo>
                  <a:lnTo>
                    <a:pt x="360337" y="488950"/>
                  </a:lnTo>
                  <a:lnTo>
                    <a:pt x="389001" y="474599"/>
                  </a:lnTo>
                  <a:close/>
                </a:path>
                <a:path w="389254" h="517525">
                  <a:moveTo>
                    <a:pt x="389001" y="42799"/>
                  </a:moveTo>
                  <a:lnTo>
                    <a:pt x="360502" y="28575"/>
                  </a:lnTo>
                  <a:lnTo>
                    <a:pt x="303276" y="0"/>
                  </a:lnTo>
                  <a:lnTo>
                    <a:pt x="303276" y="28575"/>
                  </a:lnTo>
                  <a:lnTo>
                    <a:pt x="42926" y="28575"/>
                  </a:lnTo>
                  <a:lnTo>
                    <a:pt x="42926" y="57150"/>
                  </a:lnTo>
                  <a:lnTo>
                    <a:pt x="303276" y="57150"/>
                  </a:lnTo>
                  <a:lnTo>
                    <a:pt x="303276" y="85725"/>
                  </a:lnTo>
                  <a:lnTo>
                    <a:pt x="360337" y="57150"/>
                  </a:lnTo>
                  <a:lnTo>
                    <a:pt x="389001" y="42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3">
              <a:extLst>
                <a:ext uri="{FF2B5EF4-FFF2-40B4-BE49-F238E27FC236}">
                  <a16:creationId xmlns:a16="http://schemas.microsoft.com/office/drawing/2014/main" id="{F74A32BA-58EB-439D-3DA6-5278E869C9AC}"/>
                </a:ext>
              </a:extLst>
            </p:cNvPr>
            <p:cNvSpPr/>
            <p:nvPr/>
          </p:nvSpPr>
          <p:spPr>
            <a:xfrm>
              <a:off x="3095625" y="4562475"/>
              <a:ext cx="6383655" cy="2605405"/>
            </a:xfrm>
            <a:custGeom>
              <a:avLst/>
              <a:gdLst/>
              <a:ahLst/>
              <a:cxnLst/>
              <a:rect l="l" t="t" r="r" b="b"/>
              <a:pathLst>
                <a:path w="6383655" h="2605404">
                  <a:moveTo>
                    <a:pt x="3854450" y="0"/>
                  </a:moveTo>
                  <a:lnTo>
                    <a:pt x="3854450" y="446024"/>
                  </a:lnTo>
                </a:path>
                <a:path w="6383655" h="2605404">
                  <a:moveTo>
                    <a:pt x="6132576" y="360299"/>
                  </a:moveTo>
                  <a:lnTo>
                    <a:pt x="6383401" y="360299"/>
                  </a:lnTo>
                </a:path>
                <a:path w="6383655" h="2605404">
                  <a:moveTo>
                    <a:pt x="6369050" y="360299"/>
                  </a:moveTo>
                  <a:lnTo>
                    <a:pt x="6369050" y="2605087"/>
                  </a:lnTo>
                </a:path>
                <a:path w="6383655" h="2605404">
                  <a:moveTo>
                    <a:pt x="6383274" y="2605087"/>
                  </a:moveTo>
                  <a:lnTo>
                    <a:pt x="0" y="2605087"/>
                  </a:lnTo>
                </a:path>
                <a:path w="6383655" h="2605404">
                  <a:moveTo>
                    <a:pt x="14350" y="2605087"/>
                  </a:moveTo>
                  <a:lnTo>
                    <a:pt x="14350" y="10509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4">
              <a:extLst>
                <a:ext uri="{FF2B5EF4-FFF2-40B4-BE49-F238E27FC236}">
                  <a16:creationId xmlns:a16="http://schemas.microsoft.com/office/drawing/2014/main" id="{3C8DC7B8-C88A-70BC-57AB-78F090F8DE77}"/>
                </a:ext>
              </a:extLst>
            </p:cNvPr>
            <p:cNvSpPr/>
            <p:nvPr/>
          </p:nvSpPr>
          <p:spPr>
            <a:xfrm>
              <a:off x="3095625" y="4533899"/>
              <a:ext cx="5882005" cy="1122680"/>
            </a:xfrm>
            <a:custGeom>
              <a:avLst/>
              <a:gdLst/>
              <a:ahLst/>
              <a:cxnLst/>
              <a:rect l="l" t="t" r="r" b="b"/>
              <a:pathLst>
                <a:path w="5882005" h="1122679">
                  <a:moveTo>
                    <a:pt x="269875" y="1079500"/>
                  </a:moveTo>
                  <a:lnTo>
                    <a:pt x="241211" y="1065149"/>
                  </a:lnTo>
                  <a:lnTo>
                    <a:pt x="184150" y="1036574"/>
                  </a:lnTo>
                  <a:lnTo>
                    <a:pt x="184150" y="1065149"/>
                  </a:lnTo>
                  <a:lnTo>
                    <a:pt x="0" y="1065149"/>
                  </a:lnTo>
                  <a:lnTo>
                    <a:pt x="0" y="1093724"/>
                  </a:lnTo>
                  <a:lnTo>
                    <a:pt x="184150" y="1093724"/>
                  </a:lnTo>
                  <a:lnTo>
                    <a:pt x="184150" y="1122299"/>
                  </a:lnTo>
                  <a:lnTo>
                    <a:pt x="241376" y="1093724"/>
                  </a:lnTo>
                  <a:lnTo>
                    <a:pt x="269875" y="1079500"/>
                  </a:lnTo>
                  <a:close/>
                </a:path>
                <a:path w="5882005" h="1122679">
                  <a:moveTo>
                    <a:pt x="5876925" y="734949"/>
                  </a:moveTo>
                  <a:lnTo>
                    <a:pt x="5848426" y="720725"/>
                  </a:lnTo>
                  <a:lnTo>
                    <a:pt x="5791200" y="692150"/>
                  </a:lnTo>
                  <a:lnTo>
                    <a:pt x="5791200" y="720725"/>
                  </a:lnTo>
                  <a:lnTo>
                    <a:pt x="5600700" y="720725"/>
                  </a:lnTo>
                  <a:lnTo>
                    <a:pt x="5600700" y="749300"/>
                  </a:lnTo>
                  <a:lnTo>
                    <a:pt x="5791200" y="749300"/>
                  </a:lnTo>
                  <a:lnTo>
                    <a:pt x="5791200" y="777875"/>
                  </a:lnTo>
                  <a:lnTo>
                    <a:pt x="5848261" y="749300"/>
                  </a:lnTo>
                  <a:lnTo>
                    <a:pt x="5876925" y="734949"/>
                  </a:lnTo>
                  <a:close/>
                </a:path>
                <a:path w="5882005" h="1122679">
                  <a:moveTo>
                    <a:pt x="5881624" y="42799"/>
                  </a:moveTo>
                  <a:lnTo>
                    <a:pt x="5853125" y="28575"/>
                  </a:lnTo>
                  <a:lnTo>
                    <a:pt x="5795899" y="0"/>
                  </a:lnTo>
                  <a:lnTo>
                    <a:pt x="5795899" y="28575"/>
                  </a:lnTo>
                  <a:lnTo>
                    <a:pt x="5448300" y="28575"/>
                  </a:lnTo>
                  <a:lnTo>
                    <a:pt x="5448300" y="57150"/>
                  </a:lnTo>
                  <a:lnTo>
                    <a:pt x="5795899" y="57150"/>
                  </a:lnTo>
                  <a:lnTo>
                    <a:pt x="5795899" y="85725"/>
                  </a:lnTo>
                  <a:lnTo>
                    <a:pt x="5852960" y="57150"/>
                  </a:lnTo>
                  <a:lnTo>
                    <a:pt x="5881624" y="42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5">
              <a:extLst>
                <a:ext uri="{FF2B5EF4-FFF2-40B4-BE49-F238E27FC236}">
                  <a16:creationId xmlns:a16="http://schemas.microsoft.com/office/drawing/2014/main" id="{8F31FE7D-4B78-1BF5-3F10-9C9502793E84}"/>
                </a:ext>
              </a:extLst>
            </p:cNvPr>
            <p:cNvSpPr/>
            <p:nvPr/>
          </p:nvSpPr>
          <p:spPr>
            <a:xfrm>
              <a:off x="6935851" y="5268849"/>
              <a:ext cx="1789430" cy="1035685"/>
            </a:xfrm>
            <a:custGeom>
              <a:avLst/>
              <a:gdLst/>
              <a:ahLst/>
              <a:cxnLst/>
              <a:rect l="l" t="t" r="r" b="b"/>
              <a:pathLst>
                <a:path w="1789429" h="1035685">
                  <a:moveTo>
                    <a:pt x="0" y="1035176"/>
                  </a:moveTo>
                  <a:lnTo>
                    <a:pt x="1789049" y="1035176"/>
                  </a:lnTo>
                </a:path>
                <a:path w="1789429" h="1035685">
                  <a:moveTo>
                    <a:pt x="1774825" y="1035176"/>
                  </a:moveTo>
                  <a:lnTo>
                    <a:pt x="17748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6">
            <a:extLst>
              <a:ext uri="{FF2B5EF4-FFF2-40B4-BE49-F238E27FC236}">
                <a16:creationId xmlns:a16="http://schemas.microsoft.com/office/drawing/2014/main" id="{0E0DE4BB-D245-7B00-28CF-8830A353737C}"/>
              </a:ext>
            </a:extLst>
          </p:cNvPr>
          <p:cNvSpPr txBox="1"/>
          <p:nvPr/>
        </p:nvSpPr>
        <p:spPr>
          <a:xfrm>
            <a:off x="6940359" y="4770450"/>
            <a:ext cx="34226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9F77D2A0-CB79-76A0-0950-3B13742F5666}"/>
              </a:ext>
            </a:extLst>
          </p:cNvPr>
          <p:cNvSpPr txBox="1"/>
          <p:nvPr/>
        </p:nvSpPr>
        <p:spPr>
          <a:xfrm>
            <a:off x="7442264" y="4850842"/>
            <a:ext cx="5581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C18F11FD-E491-9134-8EC9-507C50FE6B22}"/>
              </a:ext>
            </a:extLst>
          </p:cNvPr>
          <p:cNvSpPr txBox="1"/>
          <p:nvPr/>
        </p:nvSpPr>
        <p:spPr>
          <a:xfrm>
            <a:off x="6940359" y="3906596"/>
            <a:ext cx="10966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749300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7A9504E3-9B9D-7998-0EDD-0A6755931E8B}"/>
              </a:ext>
            </a:extLst>
          </p:cNvPr>
          <p:cNvSpPr txBox="1"/>
          <p:nvPr/>
        </p:nvSpPr>
        <p:spPr>
          <a:xfrm>
            <a:off x="6940359" y="3978199"/>
            <a:ext cx="1096645" cy="89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57700"/>
              </a:lnSpc>
              <a:spcBef>
                <a:spcPts val="95"/>
              </a:spcBef>
              <a:tabLst>
                <a:tab pos="810260" algn="l"/>
              </a:tabLst>
            </a:pPr>
            <a:r>
              <a:rPr sz="1100" spc="-10" dirty="0">
                <a:latin typeface="Arial"/>
                <a:cs typeface="Arial"/>
              </a:rPr>
              <a:t>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data </a:t>
            </a:r>
            <a:r>
              <a:rPr sz="1100" spc="-10" dirty="0">
                <a:latin typeface="Arial"/>
                <a:cs typeface="Arial"/>
              </a:rPr>
              <a:t>Write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  <a:p>
            <a:pPr marL="620395">
              <a:lnSpc>
                <a:spcPct val="100000"/>
              </a:lnSpc>
              <a:spcBef>
                <a:spcPts val="75"/>
              </a:spcBef>
            </a:pPr>
            <a:r>
              <a:rPr sz="1100" b="1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3" name="object 40">
            <a:extLst>
              <a:ext uri="{FF2B5EF4-FFF2-40B4-BE49-F238E27FC236}">
                <a16:creationId xmlns:a16="http://schemas.microsoft.com/office/drawing/2014/main" id="{0DDE43D0-B268-2282-41CA-075BE8073FB8}"/>
              </a:ext>
            </a:extLst>
          </p:cNvPr>
          <p:cNvGrpSpPr/>
          <p:nvPr/>
        </p:nvGrpSpPr>
        <p:grpSpPr>
          <a:xfrm>
            <a:off x="6831013" y="3692729"/>
            <a:ext cx="1268730" cy="1479550"/>
            <a:chOff x="7280275" y="4225925"/>
            <a:chExt cx="1268730" cy="1479550"/>
          </a:xfrm>
        </p:grpSpPr>
        <p:sp>
          <p:nvSpPr>
            <p:cNvPr id="44" name="object 41">
              <a:extLst>
                <a:ext uri="{FF2B5EF4-FFF2-40B4-BE49-F238E27FC236}">
                  <a16:creationId xmlns:a16="http://schemas.microsoft.com/office/drawing/2014/main" id="{38D2326F-934D-FF13-515B-76ABAE9CFAB6}"/>
                </a:ext>
              </a:extLst>
            </p:cNvPr>
            <p:cNvSpPr/>
            <p:nvPr/>
          </p:nvSpPr>
          <p:spPr>
            <a:xfrm>
              <a:off x="7286625" y="4405248"/>
              <a:ext cx="1256030" cy="1294130"/>
            </a:xfrm>
            <a:custGeom>
              <a:avLst/>
              <a:gdLst/>
              <a:ahLst/>
              <a:cxnLst/>
              <a:rect l="l" t="t" r="r" b="b"/>
              <a:pathLst>
                <a:path w="1256029" h="1294129">
                  <a:moveTo>
                    <a:pt x="0" y="1293876"/>
                  </a:moveTo>
                  <a:lnTo>
                    <a:pt x="1255712" y="1293876"/>
                  </a:lnTo>
                  <a:lnTo>
                    <a:pt x="1255712" y="0"/>
                  </a:lnTo>
                  <a:lnTo>
                    <a:pt x="0" y="0"/>
                  </a:lnTo>
                  <a:lnTo>
                    <a:pt x="0" y="12938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2">
              <a:extLst>
                <a:ext uri="{FF2B5EF4-FFF2-40B4-BE49-F238E27FC236}">
                  <a16:creationId xmlns:a16="http://schemas.microsoft.com/office/drawing/2014/main" id="{DE9FBD5E-AB59-1EC4-07B6-235374D87FAE}"/>
                </a:ext>
              </a:extLst>
            </p:cNvPr>
            <p:cNvSpPr/>
            <p:nvPr/>
          </p:nvSpPr>
          <p:spPr>
            <a:xfrm>
              <a:off x="7872476" y="4232275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3">
            <a:extLst>
              <a:ext uri="{FF2B5EF4-FFF2-40B4-BE49-F238E27FC236}">
                <a16:creationId xmlns:a16="http://schemas.microsoft.com/office/drawing/2014/main" id="{79051B00-17B3-4670-F4B8-F5CEE6E386BE}"/>
              </a:ext>
            </a:extLst>
          </p:cNvPr>
          <p:cNvSpPr txBox="1"/>
          <p:nvPr/>
        </p:nvSpPr>
        <p:spPr>
          <a:xfrm>
            <a:off x="7094283" y="3474669"/>
            <a:ext cx="6654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4">
            <a:extLst>
              <a:ext uri="{FF2B5EF4-FFF2-40B4-BE49-F238E27FC236}">
                <a16:creationId xmlns:a16="http://schemas.microsoft.com/office/drawing/2014/main" id="{DA169C88-FD4D-29E3-5FD4-845FE7AF5764}"/>
              </a:ext>
            </a:extLst>
          </p:cNvPr>
          <p:cNvSpPr/>
          <p:nvPr/>
        </p:nvSpPr>
        <p:spPr>
          <a:xfrm>
            <a:off x="7423214" y="5165929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5">
            <a:extLst>
              <a:ext uri="{FF2B5EF4-FFF2-40B4-BE49-F238E27FC236}">
                <a16:creationId xmlns:a16="http://schemas.microsoft.com/office/drawing/2014/main" id="{C0958ABA-C079-882B-84E4-85F17FD9506C}"/>
              </a:ext>
            </a:extLst>
          </p:cNvPr>
          <p:cNvSpPr txBox="1"/>
          <p:nvPr/>
        </p:nvSpPr>
        <p:spPr>
          <a:xfrm>
            <a:off x="7094283" y="5373955"/>
            <a:ext cx="6692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6">
            <a:extLst>
              <a:ext uri="{FF2B5EF4-FFF2-40B4-BE49-F238E27FC236}">
                <a16:creationId xmlns:a16="http://schemas.microsoft.com/office/drawing/2014/main" id="{AEAA4319-787E-EFFB-021D-32A8D770649D}"/>
              </a:ext>
            </a:extLst>
          </p:cNvPr>
          <p:cNvSpPr txBox="1"/>
          <p:nvPr/>
        </p:nvSpPr>
        <p:spPr>
          <a:xfrm>
            <a:off x="8579294" y="3869741"/>
            <a:ext cx="142240" cy="6121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27940">
              <a:lnSpc>
                <a:spcPts val="1255"/>
              </a:lnSpc>
            </a:pPr>
            <a:r>
              <a:rPr sz="1100" b="1" dirty="0"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47">
            <a:extLst>
              <a:ext uri="{FF2B5EF4-FFF2-40B4-BE49-F238E27FC236}">
                <a16:creationId xmlns:a16="http://schemas.microsoft.com/office/drawing/2014/main" id="{D64A96BB-027A-68D4-FAC6-EA9416CF25D4}"/>
              </a:ext>
            </a:extLst>
          </p:cNvPr>
          <p:cNvSpPr txBox="1"/>
          <p:nvPr/>
        </p:nvSpPr>
        <p:spPr>
          <a:xfrm>
            <a:off x="8599106" y="4389425"/>
            <a:ext cx="103505" cy="4616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b="1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1" name="object 48">
            <a:extLst>
              <a:ext uri="{FF2B5EF4-FFF2-40B4-BE49-F238E27FC236}">
                <a16:creationId xmlns:a16="http://schemas.microsoft.com/office/drawing/2014/main" id="{F4EA3615-C38D-A0F8-2802-7A6B4B39C7E7}"/>
              </a:ext>
            </a:extLst>
          </p:cNvPr>
          <p:cNvGrpSpPr/>
          <p:nvPr/>
        </p:nvGrpSpPr>
        <p:grpSpPr>
          <a:xfrm>
            <a:off x="4405313" y="3692729"/>
            <a:ext cx="4378325" cy="2106930"/>
            <a:chOff x="4854575" y="4225925"/>
            <a:chExt cx="4378325" cy="2106930"/>
          </a:xfrm>
        </p:grpSpPr>
        <p:sp>
          <p:nvSpPr>
            <p:cNvPr id="52" name="object 49">
              <a:extLst>
                <a:ext uri="{FF2B5EF4-FFF2-40B4-BE49-F238E27FC236}">
                  <a16:creationId xmlns:a16="http://schemas.microsoft.com/office/drawing/2014/main" id="{2BDC24D5-AE5B-3C2E-F3A1-FDFC4A5A1847}"/>
                </a:ext>
              </a:extLst>
            </p:cNvPr>
            <p:cNvSpPr/>
            <p:nvPr/>
          </p:nvSpPr>
          <p:spPr>
            <a:xfrm>
              <a:off x="8974201" y="4405248"/>
              <a:ext cx="252729" cy="1035050"/>
            </a:xfrm>
            <a:custGeom>
              <a:avLst/>
              <a:gdLst/>
              <a:ahLst/>
              <a:cxnLst/>
              <a:rect l="l" t="t" r="r" b="b"/>
              <a:pathLst>
                <a:path w="252729" h="1035050">
                  <a:moveTo>
                    <a:pt x="0" y="126237"/>
                  </a:moveTo>
                  <a:lnTo>
                    <a:pt x="9900" y="77098"/>
                  </a:lnTo>
                  <a:lnTo>
                    <a:pt x="36909" y="36972"/>
                  </a:lnTo>
                  <a:lnTo>
                    <a:pt x="76991" y="9919"/>
                  </a:lnTo>
                  <a:lnTo>
                    <a:pt x="126110" y="0"/>
                  </a:lnTo>
                  <a:lnTo>
                    <a:pt x="175250" y="9919"/>
                  </a:lnTo>
                  <a:lnTo>
                    <a:pt x="215376" y="36972"/>
                  </a:lnTo>
                  <a:lnTo>
                    <a:pt x="242429" y="77098"/>
                  </a:lnTo>
                  <a:lnTo>
                    <a:pt x="252349" y="126237"/>
                  </a:lnTo>
                  <a:lnTo>
                    <a:pt x="252349" y="908938"/>
                  </a:lnTo>
                  <a:lnTo>
                    <a:pt x="242429" y="958058"/>
                  </a:lnTo>
                  <a:lnTo>
                    <a:pt x="215376" y="998140"/>
                  </a:lnTo>
                  <a:lnTo>
                    <a:pt x="175250" y="1025149"/>
                  </a:lnTo>
                  <a:lnTo>
                    <a:pt x="126110" y="1035050"/>
                  </a:lnTo>
                  <a:lnTo>
                    <a:pt x="76991" y="1025149"/>
                  </a:lnTo>
                  <a:lnTo>
                    <a:pt x="36909" y="998140"/>
                  </a:lnTo>
                  <a:lnTo>
                    <a:pt x="9900" y="958058"/>
                  </a:lnTo>
                  <a:lnTo>
                    <a:pt x="0" y="908938"/>
                  </a:lnTo>
                  <a:lnTo>
                    <a:pt x="0" y="1262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0">
              <a:extLst>
                <a:ext uri="{FF2B5EF4-FFF2-40B4-BE49-F238E27FC236}">
                  <a16:creationId xmlns:a16="http://schemas.microsoft.com/office/drawing/2014/main" id="{FBA00544-C33D-0B6C-548F-85B37A72BB66}"/>
                </a:ext>
              </a:extLst>
            </p:cNvPr>
            <p:cNvSpPr/>
            <p:nvPr/>
          </p:nvSpPr>
          <p:spPr>
            <a:xfrm>
              <a:off x="9104376" y="4232275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1">
              <a:extLst>
                <a:ext uri="{FF2B5EF4-FFF2-40B4-BE49-F238E27FC236}">
                  <a16:creationId xmlns:a16="http://schemas.microsoft.com/office/drawing/2014/main" id="{6BE39447-059B-4943-B7D0-509E81C0EC11}"/>
                </a:ext>
              </a:extLst>
            </p:cNvPr>
            <p:cNvSpPr/>
            <p:nvPr/>
          </p:nvSpPr>
          <p:spPr>
            <a:xfrm>
              <a:off x="5008626" y="4922773"/>
              <a:ext cx="1774825" cy="1395730"/>
            </a:xfrm>
            <a:custGeom>
              <a:avLst/>
              <a:gdLst/>
              <a:ahLst/>
              <a:cxnLst/>
              <a:rect l="l" t="t" r="r" b="b"/>
              <a:pathLst>
                <a:path w="1774825" h="1395729">
                  <a:moveTo>
                    <a:pt x="14224" y="1381252"/>
                  </a:moveTo>
                  <a:lnTo>
                    <a:pt x="14224" y="0"/>
                  </a:lnTo>
                </a:path>
                <a:path w="1774825" h="1395729">
                  <a:moveTo>
                    <a:pt x="1774825" y="1395476"/>
                  </a:moveTo>
                  <a:lnTo>
                    <a:pt x="1774825" y="504825"/>
                  </a:lnTo>
                </a:path>
                <a:path w="1774825" h="1395729">
                  <a:moveTo>
                    <a:pt x="1774825" y="1381252"/>
                  </a:moveTo>
                  <a:lnTo>
                    <a:pt x="0" y="138125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2">
              <a:extLst>
                <a:ext uri="{FF2B5EF4-FFF2-40B4-BE49-F238E27FC236}">
                  <a16:creationId xmlns:a16="http://schemas.microsoft.com/office/drawing/2014/main" id="{1488677B-29C6-D085-8434-D9C463E4C4DA}"/>
                </a:ext>
              </a:extLst>
            </p:cNvPr>
            <p:cNvSpPr/>
            <p:nvPr/>
          </p:nvSpPr>
          <p:spPr>
            <a:xfrm>
              <a:off x="4854575" y="4879974"/>
              <a:ext cx="2432050" cy="605155"/>
            </a:xfrm>
            <a:custGeom>
              <a:avLst/>
              <a:gdLst/>
              <a:ahLst/>
              <a:cxnLst/>
              <a:rect l="l" t="t" r="r" b="b"/>
              <a:pathLst>
                <a:path w="2432050" h="605154">
                  <a:moveTo>
                    <a:pt x="596900" y="42799"/>
                  </a:moveTo>
                  <a:lnTo>
                    <a:pt x="568401" y="28575"/>
                  </a:lnTo>
                  <a:lnTo>
                    <a:pt x="511175" y="0"/>
                  </a:lnTo>
                  <a:lnTo>
                    <a:pt x="511175" y="28575"/>
                  </a:lnTo>
                  <a:lnTo>
                    <a:pt x="0" y="28575"/>
                  </a:lnTo>
                  <a:lnTo>
                    <a:pt x="0" y="57150"/>
                  </a:lnTo>
                  <a:lnTo>
                    <a:pt x="511175" y="57150"/>
                  </a:lnTo>
                  <a:lnTo>
                    <a:pt x="511175" y="85725"/>
                  </a:lnTo>
                  <a:lnTo>
                    <a:pt x="568236" y="57150"/>
                  </a:lnTo>
                  <a:lnTo>
                    <a:pt x="596900" y="42799"/>
                  </a:lnTo>
                  <a:close/>
                </a:path>
                <a:path w="2432050" h="605154">
                  <a:moveTo>
                    <a:pt x="2432050" y="561975"/>
                  </a:moveTo>
                  <a:lnTo>
                    <a:pt x="2403386" y="547624"/>
                  </a:lnTo>
                  <a:lnTo>
                    <a:pt x="2346325" y="519049"/>
                  </a:lnTo>
                  <a:lnTo>
                    <a:pt x="2346325" y="547624"/>
                  </a:lnTo>
                  <a:lnTo>
                    <a:pt x="1928749" y="547624"/>
                  </a:lnTo>
                  <a:lnTo>
                    <a:pt x="1928749" y="576199"/>
                  </a:lnTo>
                  <a:lnTo>
                    <a:pt x="2346325" y="576199"/>
                  </a:lnTo>
                  <a:lnTo>
                    <a:pt x="2346325" y="604774"/>
                  </a:lnTo>
                  <a:lnTo>
                    <a:pt x="2403551" y="576199"/>
                  </a:lnTo>
                  <a:lnTo>
                    <a:pt x="2432050" y="5619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3">
              <a:extLst>
                <a:ext uri="{FF2B5EF4-FFF2-40B4-BE49-F238E27FC236}">
                  <a16:creationId xmlns:a16="http://schemas.microsoft.com/office/drawing/2014/main" id="{0E1393C8-D979-C86B-4A51-135EBC30897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73701" y="4870450"/>
              <a:ext cx="96774" cy="98425"/>
            </a:xfrm>
            <a:prstGeom prst="rect">
              <a:avLst/>
            </a:prstGeom>
          </p:spPr>
        </p:pic>
      </p:grpSp>
      <p:sp>
        <p:nvSpPr>
          <p:cNvPr id="57" name="object 54">
            <a:extLst>
              <a:ext uri="{FF2B5EF4-FFF2-40B4-BE49-F238E27FC236}">
                <a16:creationId xmlns:a16="http://schemas.microsoft.com/office/drawing/2014/main" id="{84855372-1B27-A85E-C60A-EF6717C29549}"/>
              </a:ext>
            </a:extLst>
          </p:cNvPr>
          <p:cNvSpPr txBox="1"/>
          <p:nvPr/>
        </p:nvSpPr>
        <p:spPr>
          <a:xfrm>
            <a:off x="8267764" y="3462224"/>
            <a:ext cx="7562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MemToReg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52696A9F-2780-C253-B255-BE36F6E42703}"/>
              </a:ext>
            </a:extLst>
          </p:cNvPr>
          <p:cNvSpPr txBox="1"/>
          <p:nvPr/>
        </p:nvSpPr>
        <p:spPr>
          <a:xfrm>
            <a:off x="47625" y="3525977"/>
            <a:ext cx="1341755" cy="1295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1600" marR="89535" algn="ctr">
              <a:lnSpc>
                <a:spcPct val="100000"/>
              </a:lnSpc>
              <a:spcBef>
                <a:spcPts val="375"/>
              </a:spcBef>
              <a:tabLst>
                <a:tab pos="597535" algn="l"/>
                <a:tab pos="883919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Instruction 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[31-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22225" algn="ctr">
              <a:lnSpc>
                <a:spcPct val="100000"/>
              </a:lnSpc>
              <a:spcBef>
                <a:spcPts val="745"/>
              </a:spcBef>
            </a:pPr>
            <a:r>
              <a:rPr sz="1100" b="1" spc="-10" dirty="0">
                <a:latin typeface="Arial"/>
                <a:cs typeface="Arial"/>
              </a:rPr>
              <a:t>Instruction</a:t>
            </a:r>
            <a:endParaRPr sz="1100">
              <a:latin typeface="Arial"/>
              <a:cs typeface="Arial"/>
            </a:endParaRPr>
          </a:p>
          <a:p>
            <a:pPr marL="24130" algn="ctr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9" name="object 56">
            <a:extLst>
              <a:ext uri="{FF2B5EF4-FFF2-40B4-BE49-F238E27FC236}">
                <a16:creationId xmlns:a16="http://schemas.microsoft.com/office/drawing/2014/main" id="{4B29DB8A-AC2E-9541-8EC9-58EB326B96EC}"/>
              </a:ext>
            </a:extLst>
          </p:cNvPr>
          <p:cNvGrpSpPr/>
          <p:nvPr/>
        </p:nvGrpSpPr>
        <p:grpSpPr>
          <a:xfrm>
            <a:off x="1389063" y="3745052"/>
            <a:ext cx="2500630" cy="2324735"/>
            <a:chOff x="1838325" y="4278248"/>
            <a:chExt cx="2500630" cy="2324735"/>
          </a:xfrm>
        </p:grpSpPr>
        <p:sp>
          <p:nvSpPr>
            <p:cNvPr id="60" name="object 57">
              <a:extLst>
                <a:ext uri="{FF2B5EF4-FFF2-40B4-BE49-F238E27FC236}">
                  <a16:creationId xmlns:a16="http://schemas.microsoft.com/office/drawing/2014/main" id="{D254A7FE-CA03-57CC-932E-7864CF53A686}"/>
                </a:ext>
              </a:extLst>
            </p:cNvPr>
            <p:cNvSpPr/>
            <p:nvPr/>
          </p:nvSpPr>
          <p:spPr>
            <a:xfrm>
              <a:off x="2946400" y="5230748"/>
              <a:ext cx="414655" cy="76200"/>
            </a:xfrm>
            <a:custGeom>
              <a:avLst/>
              <a:gdLst/>
              <a:ahLst/>
              <a:cxnLst/>
              <a:rect l="l" t="t" r="r" b="b"/>
              <a:pathLst>
                <a:path w="414654" h="76200">
                  <a:moveTo>
                    <a:pt x="338074" y="0"/>
                  </a:moveTo>
                  <a:lnTo>
                    <a:pt x="338074" y="76200"/>
                  </a:lnTo>
                  <a:lnTo>
                    <a:pt x="401574" y="44450"/>
                  </a:lnTo>
                  <a:lnTo>
                    <a:pt x="350774" y="44450"/>
                  </a:lnTo>
                  <a:lnTo>
                    <a:pt x="350774" y="31750"/>
                  </a:lnTo>
                  <a:lnTo>
                    <a:pt x="401574" y="31750"/>
                  </a:lnTo>
                  <a:lnTo>
                    <a:pt x="338074" y="0"/>
                  </a:lnTo>
                  <a:close/>
                </a:path>
                <a:path w="414654" h="76200">
                  <a:moveTo>
                    <a:pt x="33807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38074" y="44450"/>
                  </a:lnTo>
                  <a:lnTo>
                    <a:pt x="338074" y="31750"/>
                  </a:lnTo>
                  <a:close/>
                </a:path>
                <a:path w="414654" h="76200">
                  <a:moveTo>
                    <a:pt x="401574" y="31750"/>
                  </a:moveTo>
                  <a:lnTo>
                    <a:pt x="350774" y="31750"/>
                  </a:lnTo>
                  <a:lnTo>
                    <a:pt x="350774" y="44450"/>
                  </a:lnTo>
                  <a:lnTo>
                    <a:pt x="401574" y="44450"/>
                  </a:lnTo>
                  <a:lnTo>
                    <a:pt x="414274" y="38100"/>
                  </a:lnTo>
                  <a:lnTo>
                    <a:pt x="401574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8">
              <a:extLst>
                <a:ext uri="{FF2B5EF4-FFF2-40B4-BE49-F238E27FC236}">
                  <a16:creationId xmlns:a16="http://schemas.microsoft.com/office/drawing/2014/main" id="{07F03800-F115-B3DE-FF8B-EA76518171EF}"/>
                </a:ext>
              </a:extLst>
            </p:cNvPr>
            <p:cNvSpPr/>
            <p:nvPr/>
          </p:nvSpPr>
          <p:spPr>
            <a:xfrm>
              <a:off x="2005076" y="4317999"/>
              <a:ext cx="0" cy="2246630"/>
            </a:xfrm>
            <a:custGeom>
              <a:avLst/>
              <a:gdLst/>
              <a:ahLst/>
              <a:cxnLst/>
              <a:rect l="l" t="t" r="r" b="b"/>
              <a:pathLst>
                <a:path h="2246629">
                  <a:moveTo>
                    <a:pt x="0" y="0"/>
                  </a:moveTo>
                  <a:lnTo>
                    <a:pt x="0" y="224631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9">
              <a:extLst>
                <a:ext uri="{FF2B5EF4-FFF2-40B4-BE49-F238E27FC236}">
                  <a16:creationId xmlns:a16="http://schemas.microsoft.com/office/drawing/2014/main" id="{CC97299D-B3E9-92CC-7329-529A8B9428C1}"/>
                </a:ext>
              </a:extLst>
            </p:cNvPr>
            <p:cNvSpPr/>
            <p:nvPr/>
          </p:nvSpPr>
          <p:spPr>
            <a:xfrm>
              <a:off x="1838325" y="4278248"/>
              <a:ext cx="2500630" cy="2324735"/>
            </a:xfrm>
            <a:custGeom>
              <a:avLst/>
              <a:gdLst/>
              <a:ahLst/>
              <a:cxnLst/>
              <a:rect l="l" t="t" r="r" b="b"/>
              <a:pathLst>
                <a:path w="2500629" h="2324734">
                  <a:moveTo>
                    <a:pt x="1527175" y="38100"/>
                  </a:moveTo>
                  <a:lnTo>
                    <a:pt x="1514475" y="31750"/>
                  </a:lnTo>
                  <a:lnTo>
                    <a:pt x="1450975" y="0"/>
                  </a:lnTo>
                  <a:lnTo>
                    <a:pt x="1450975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450975" y="44450"/>
                  </a:lnTo>
                  <a:lnTo>
                    <a:pt x="1450975" y="76200"/>
                  </a:lnTo>
                  <a:lnTo>
                    <a:pt x="1514475" y="44450"/>
                  </a:lnTo>
                  <a:lnTo>
                    <a:pt x="1527175" y="38100"/>
                  </a:lnTo>
                  <a:close/>
                </a:path>
                <a:path w="2500629" h="2324734">
                  <a:moveTo>
                    <a:pt x="2500249" y="2286063"/>
                  </a:moveTo>
                  <a:lnTo>
                    <a:pt x="2487549" y="2279713"/>
                  </a:lnTo>
                  <a:lnTo>
                    <a:pt x="2424049" y="2247963"/>
                  </a:lnTo>
                  <a:lnTo>
                    <a:pt x="2424049" y="2279713"/>
                  </a:lnTo>
                  <a:lnTo>
                    <a:pt x="166624" y="2279713"/>
                  </a:lnTo>
                  <a:lnTo>
                    <a:pt x="166624" y="2292413"/>
                  </a:lnTo>
                  <a:lnTo>
                    <a:pt x="2424049" y="2292413"/>
                  </a:lnTo>
                  <a:lnTo>
                    <a:pt x="2424049" y="2324163"/>
                  </a:lnTo>
                  <a:lnTo>
                    <a:pt x="2487549" y="2292413"/>
                  </a:lnTo>
                  <a:lnTo>
                    <a:pt x="2500249" y="22860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0">
            <a:extLst>
              <a:ext uri="{FF2B5EF4-FFF2-40B4-BE49-F238E27FC236}">
                <a16:creationId xmlns:a16="http://schemas.microsoft.com/office/drawing/2014/main" id="{92121A81-2270-DDF9-551A-23A88EF6CF25}"/>
              </a:ext>
            </a:extLst>
          </p:cNvPr>
          <p:cNvSpPr txBox="1"/>
          <p:nvPr/>
        </p:nvSpPr>
        <p:spPr>
          <a:xfrm>
            <a:off x="1606995" y="3560649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21]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4" name="object 61">
            <a:extLst>
              <a:ext uri="{FF2B5EF4-FFF2-40B4-BE49-F238E27FC236}">
                <a16:creationId xmlns:a16="http://schemas.microsoft.com/office/drawing/2014/main" id="{FE6D44A0-97B5-6D84-AFE9-5F59A5B71409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08189" y="3735527"/>
            <a:ext cx="95250" cy="98425"/>
          </a:xfrm>
          <a:prstGeom prst="rect">
            <a:avLst/>
          </a:prstGeom>
        </p:spPr>
      </p:pic>
      <p:sp>
        <p:nvSpPr>
          <p:cNvPr id="65" name="object 62">
            <a:extLst>
              <a:ext uri="{FF2B5EF4-FFF2-40B4-BE49-F238E27FC236}">
                <a16:creationId xmlns:a16="http://schemas.microsoft.com/office/drawing/2014/main" id="{DE99B0B8-0576-F3D6-A669-B4B70584CB94}"/>
              </a:ext>
            </a:extLst>
          </p:cNvPr>
          <p:cNvSpPr txBox="1"/>
          <p:nvPr/>
        </p:nvSpPr>
        <p:spPr>
          <a:xfrm>
            <a:off x="1606995" y="3992575"/>
            <a:ext cx="610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[20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16]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6" name="object 63">
            <a:extLst>
              <a:ext uri="{FF2B5EF4-FFF2-40B4-BE49-F238E27FC236}">
                <a16:creationId xmlns:a16="http://schemas.microsoft.com/office/drawing/2014/main" id="{EC675F00-8388-BFEA-0DCC-750F928EED71}"/>
              </a:ext>
            </a:extLst>
          </p:cNvPr>
          <p:cNvGrpSpPr/>
          <p:nvPr/>
        </p:nvGrpSpPr>
        <p:grpSpPr>
          <a:xfrm>
            <a:off x="1505014" y="4164152"/>
            <a:ext cx="1411605" cy="1041400"/>
            <a:chOff x="1954276" y="4697348"/>
            <a:chExt cx="1411605" cy="1041400"/>
          </a:xfrm>
        </p:grpSpPr>
        <p:sp>
          <p:nvSpPr>
            <p:cNvPr id="67" name="object 64">
              <a:extLst>
                <a:ext uri="{FF2B5EF4-FFF2-40B4-BE49-F238E27FC236}">
                  <a16:creationId xmlns:a16="http://schemas.microsoft.com/office/drawing/2014/main" id="{CFFC909F-9445-04A2-C028-6C4C563BA636}"/>
                </a:ext>
              </a:extLst>
            </p:cNvPr>
            <p:cNvSpPr/>
            <p:nvPr/>
          </p:nvSpPr>
          <p:spPr>
            <a:xfrm>
              <a:off x="2004949" y="4710048"/>
              <a:ext cx="1360805" cy="76200"/>
            </a:xfrm>
            <a:custGeom>
              <a:avLst/>
              <a:gdLst/>
              <a:ahLst/>
              <a:cxnLst/>
              <a:rect l="l" t="t" r="r" b="b"/>
              <a:pathLst>
                <a:path w="1360804" h="76200">
                  <a:moveTo>
                    <a:pt x="1284351" y="0"/>
                  </a:moveTo>
                  <a:lnTo>
                    <a:pt x="1284351" y="76200"/>
                  </a:lnTo>
                  <a:lnTo>
                    <a:pt x="1347851" y="44450"/>
                  </a:lnTo>
                  <a:lnTo>
                    <a:pt x="1297051" y="44450"/>
                  </a:lnTo>
                  <a:lnTo>
                    <a:pt x="1297051" y="31750"/>
                  </a:lnTo>
                  <a:lnTo>
                    <a:pt x="1347851" y="31750"/>
                  </a:lnTo>
                  <a:lnTo>
                    <a:pt x="1284351" y="0"/>
                  </a:lnTo>
                  <a:close/>
                </a:path>
                <a:path w="1360804" h="76200">
                  <a:moveTo>
                    <a:pt x="1284351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84351" y="44450"/>
                  </a:lnTo>
                  <a:lnTo>
                    <a:pt x="1284351" y="31750"/>
                  </a:lnTo>
                  <a:close/>
                </a:path>
                <a:path w="1360804" h="76200">
                  <a:moveTo>
                    <a:pt x="1347851" y="31750"/>
                  </a:moveTo>
                  <a:lnTo>
                    <a:pt x="1297051" y="31750"/>
                  </a:lnTo>
                  <a:lnTo>
                    <a:pt x="1297051" y="44450"/>
                  </a:lnTo>
                  <a:lnTo>
                    <a:pt x="1347851" y="44450"/>
                  </a:lnTo>
                  <a:lnTo>
                    <a:pt x="1360551" y="38100"/>
                  </a:lnTo>
                  <a:lnTo>
                    <a:pt x="1347851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5">
              <a:extLst>
                <a:ext uri="{FF2B5EF4-FFF2-40B4-BE49-F238E27FC236}">
                  <a16:creationId xmlns:a16="http://schemas.microsoft.com/office/drawing/2014/main" id="{8FA00B06-D32E-6EF7-ED7E-A4365853F83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54276" y="4697348"/>
              <a:ext cx="96774" cy="98425"/>
            </a:xfrm>
            <a:prstGeom prst="rect">
              <a:avLst/>
            </a:prstGeom>
          </p:spPr>
        </p:pic>
        <p:sp>
          <p:nvSpPr>
            <p:cNvPr id="69" name="object 66">
              <a:extLst>
                <a:ext uri="{FF2B5EF4-FFF2-40B4-BE49-F238E27FC236}">
                  <a16:creationId xmlns:a16="http://schemas.microsoft.com/office/drawing/2014/main" id="{276C72CA-3A1A-4E9D-8D81-D6D5B2B34A9C}"/>
                </a:ext>
              </a:extLst>
            </p:cNvPr>
            <p:cNvSpPr/>
            <p:nvPr/>
          </p:nvSpPr>
          <p:spPr>
            <a:xfrm>
              <a:off x="2004949" y="5662548"/>
              <a:ext cx="676275" cy="76200"/>
            </a:xfrm>
            <a:custGeom>
              <a:avLst/>
              <a:gdLst/>
              <a:ahLst/>
              <a:cxnLst/>
              <a:rect l="l" t="t" r="r" b="b"/>
              <a:pathLst>
                <a:path w="676275" h="76200">
                  <a:moveTo>
                    <a:pt x="600075" y="0"/>
                  </a:moveTo>
                  <a:lnTo>
                    <a:pt x="600075" y="76200"/>
                  </a:lnTo>
                  <a:lnTo>
                    <a:pt x="663575" y="44450"/>
                  </a:lnTo>
                  <a:lnTo>
                    <a:pt x="612775" y="44450"/>
                  </a:lnTo>
                  <a:lnTo>
                    <a:pt x="612775" y="31750"/>
                  </a:lnTo>
                  <a:lnTo>
                    <a:pt x="663575" y="31750"/>
                  </a:lnTo>
                  <a:lnTo>
                    <a:pt x="600075" y="0"/>
                  </a:lnTo>
                  <a:close/>
                </a:path>
                <a:path w="676275" h="76200">
                  <a:moveTo>
                    <a:pt x="60007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600075" y="44450"/>
                  </a:lnTo>
                  <a:lnTo>
                    <a:pt x="600075" y="31750"/>
                  </a:lnTo>
                  <a:close/>
                </a:path>
                <a:path w="676275" h="76200">
                  <a:moveTo>
                    <a:pt x="663575" y="31750"/>
                  </a:moveTo>
                  <a:lnTo>
                    <a:pt x="612775" y="31750"/>
                  </a:lnTo>
                  <a:lnTo>
                    <a:pt x="612775" y="44450"/>
                  </a:lnTo>
                  <a:lnTo>
                    <a:pt x="663575" y="44450"/>
                  </a:lnTo>
                  <a:lnTo>
                    <a:pt x="676275" y="38100"/>
                  </a:lnTo>
                  <a:lnTo>
                    <a:pt x="663575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67">
            <a:extLst>
              <a:ext uri="{FF2B5EF4-FFF2-40B4-BE49-F238E27FC236}">
                <a16:creationId xmlns:a16="http://schemas.microsoft.com/office/drawing/2014/main" id="{2ED35138-8D79-46A3-4372-F1F547322A5C}"/>
              </a:ext>
            </a:extLst>
          </p:cNvPr>
          <p:cNvSpPr txBox="1"/>
          <p:nvPr/>
        </p:nvSpPr>
        <p:spPr>
          <a:xfrm>
            <a:off x="1606995" y="4942027"/>
            <a:ext cx="610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1" name="object 68">
            <a:extLst>
              <a:ext uri="{FF2B5EF4-FFF2-40B4-BE49-F238E27FC236}">
                <a16:creationId xmlns:a16="http://schemas.microsoft.com/office/drawing/2014/main" id="{74C3821F-5513-216D-E768-B26BDB86C254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08189" y="5119827"/>
            <a:ext cx="96774" cy="98425"/>
          </a:xfrm>
          <a:prstGeom prst="rect">
            <a:avLst/>
          </a:prstGeom>
        </p:spPr>
      </p:pic>
      <p:sp>
        <p:nvSpPr>
          <p:cNvPr id="72" name="object 69">
            <a:extLst>
              <a:ext uri="{FF2B5EF4-FFF2-40B4-BE49-F238E27FC236}">
                <a16:creationId xmlns:a16="http://schemas.microsoft.com/office/drawing/2014/main" id="{56F46C75-5E82-CC17-3918-F03F2C82628E}"/>
              </a:ext>
            </a:extLst>
          </p:cNvPr>
          <p:cNvSpPr txBox="1"/>
          <p:nvPr/>
        </p:nvSpPr>
        <p:spPr>
          <a:xfrm>
            <a:off x="2296732" y="4301668"/>
            <a:ext cx="142240" cy="9810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32384" marR="20955" indent="-5080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3" name="object 70">
            <a:extLst>
              <a:ext uri="{FF2B5EF4-FFF2-40B4-BE49-F238E27FC236}">
                <a16:creationId xmlns:a16="http://schemas.microsoft.com/office/drawing/2014/main" id="{125ED798-4A68-02EE-6BF3-2A3E3B5EDF05}"/>
              </a:ext>
            </a:extLst>
          </p:cNvPr>
          <p:cNvGrpSpPr/>
          <p:nvPr/>
        </p:nvGrpSpPr>
        <p:grpSpPr>
          <a:xfrm>
            <a:off x="2232089" y="4297502"/>
            <a:ext cx="265430" cy="1225550"/>
            <a:chOff x="2681351" y="4830698"/>
            <a:chExt cx="265430" cy="1225550"/>
          </a:xfrm>
        </p:grpSpPr>
        <p:sp>
          <p:nvSpPr>
            <p:cNvPr id="74" name="object 71">
              <a:extLst>
                <a:ext uri="{FF2B5EF4-FFF2-40B4-BE49-F238E27FC236}">
                  <a16:creationId xmlns:a16="http://schemas.microsoft.com/office/drawing/2014/main" id="{9BEFF9F9-7035-6F74-6242-E93F2298019B}"/>
                </a:ext>
              </a:extLst>
            </p:cNvPr>
            <p:cNvSpPr/>
            <p:nvPr/>
          </p:nvSpPr>
          <p:spPr>
            <a:xfrm>
              <a:off x="2687701" y="4837048"/>
              <a:ext cx="252729" cy="1035050"/>
            </a:xfrm>
            <a:custGeom>
              <a:avLst/>
              <a:gdLst/>
              <a:ahLst/>
              <a:cxnLst/>
              <a:rect l="l" t="t" r="r" b="b"/>
              <a:pathLst>
                <a:path w="252730" h="1035050">
                  <a:moveTo>
                    <a:pt x="0" y="126237"/>
                  </a:moveTo>
                  <a:lnTo>
                    <a:pt x="9900" y="77098"/>
                  </a:lnTo>
                  <a:lnTo>
                    <a:pt x="36909" y="36972"/>
                  </a:lnTo>
                  <a:lnTo>
                    <a:pt x="76991" y="9919"/>
                  </a:lnTo>
                  <a:lnTo>
                    <a:pt x="126111" y="0"/>
                  </a:lnTo>
                  <a:lnTo>
                    <a:pt x="175250" y="9919"/>
                  </a:lnTo>
                  <a:lnTo>
                    <a:pt x="215376" y="36972"/>
                  </a:lnTo>
                  <a:lnTo>
                    <a:pt x="242429" y="77098"/>
                  </a:lnTo>
                  <a:lnTo>
                    <a:pt x="252349" y="126237"/>
                  </a:lnTo>
                  <a:lnTo>
                    <a:pt x="252349" y="908938"/>
                  </a:lnTo>
                  <a:lnTo>
                    <a:pt x="242429" y="958058"/>
                  </a:lnTo>
                  <a:lnTo>
                    <a:pt x="215376" y="998140"/>
                  </a:lnTo>
                  <a:lnTo>
                    <a:pt x="175250" y="1025149"/>
                  </a:lnTo>
                  <a:lnTo>
                    <a:pt x="126111" y="1035050"/>
                  </a:lnTo>
                  <a:lnTo>
                    <a:pt x="76991" y="1025149"/>
                  </a:lnTo>
                  <a:lnTo>
                    <a:pt x="36909" y="998140"/>
                  </a:lnTo>
                  <a:lnTo>
                    <a:pt x="9900" y="958058"/>
                  </a:lnTo>
                  <a:lnTo>
                    <a:pt x="0" y="908938"/>
                  </a:lnTo>
                  <a:lnTo>
                    <a:pt x="0" y="1262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2">
              <a:extLst>
                <a:ext uri="{FF2B5EF4-FFF2-40B4-BE49-F238E27FC236}">
                  <a16:creationId xmlns:a16="http://schemas.microsoft.com/office/drawing/2014/main" id="{EF3547AD-C26A-66FD-8DAC-C48F7BF75497}"/>
                </a:ext>
              </a:extLst>
            </p:cNvPr>
            <p:cNvSpPr/>
            <p:nvPr/>
          </p:nvSpPr>
          <p:spPr>
            <a:xfrm>
              <a:off x="2811526" y="5876924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3">
            <a:extLst>
              <a:ext uri="{FF2B5EF4-FFF2-40B4-BE49-F238E27FC236}">
                <a16:creationId xmlns:a16="http://schemas.microsoft.com/office/drawing/2014/main" id="{DE33C33F-A011-0D8C-9051-36B6D8094B8A}"/>
              </a:ext>
            </a:extLst>
          </p:cNvPr>
          <p:cNvSpPr txBox="1"/>
          <p:nvPr/>
        </p:nvSpPr>
        <p:spPr>
          <a:xfrm>
            <a:off x="1606995" y="5456479"/>
            <a:ext cx="9836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0220">
              <a:lnSpc>
                <a:spcPct val="1544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RegDst 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</p:txBody>
      </p:sp>
      <p:sp>
        <p:nvSpPr>
          <p:cNvPr id="77" name="object 74">
            <a:extLst>
              <a:ext uri="{FF2B5EF4-FFF2-40B4-BE49-F238E27FC236}">
                <a16:creationId xmlns:a16="http://schemas.microsoft.com/office/drawing/2014/main" id="{C03DDB3D-AB21-5EA6-2472-A06882E48473}"/>
              </a:ext>
            </a:extLst>
          </p:cNvPr>
          <p:cNvSpPr txBox="1"/>
          <p:nvPr/>
        </p:nvSpPr>
        <p:spPr>
          <a:xfrm>
            <a:off x="2999549" y="3646374"/>
            <a:ext cx="609600" cy="167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222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905"/>
              </a:spcBef>
            </a:pPr>
            <a:r>
              <a:rPr sz="1100" spc="-20" dirty="0"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7145" marR="114935">
              <a:lnSpc>
                <a:spcPct val="100000"/>
              </a:lnSpc>
              <a:spcBef>
                <a:spcPts val="755"/>
              </a:spcBef>
            </a:pPr>
            <a:r>
              <a:rPr sz="1100" spc="-10" dirty="0">
                <a:latin typeface="Arial"/>
                <a:cs typeface="Arial"/>
              </a:rPr>
              <a:t>Write register</a:t>
            </a:r>
            <a:endParaRPr sz="1100">
              <a:latin typeface="Arial"/>
              <a:cs typeface="Arial"/>
            </a:endParaRPr>
          </a:p>
          <a:p>
            <a:pPr marL="17145" marR="254000">
              <a:lnSpc>
                <a:spcPct val="100000"/>
              </a:lnSpc>
              <a:spcBef>
                <a:spcPts val="765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78" name="object 75">
            <a:extLst>
              <a:ext uri="{FF2B5EF4-FFF2-40B4-BE49-F238E27FC236}">
                <a16:creationId xmlns:a16="http://schemas.microsoft.com/office/drawing/2014/main" id="{7175B009-91BF-67B6-36E1-0CFE03FE844F}"/>
              </a:ext>
            </a:extLst>
          </p:cNvPr>
          <p:cNvSpPr txBox="1"/>
          <p:nvPr/>
        </p:nvSpPr>
        <p:spPr>
          <a:xfrm>
            <a:off x="3934651" y="3665169"/>
            <a:ext cx="39878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5143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79" name="object 76">
            <a:extLst>
              <a:ext uri="{FF2B5EF4-FFF2-40B4-BE49-F238E27FC236}">
                <a16:creationId xmlns:a16="http://schemas.microsoft.com/office/drawing/2014/main" id="{79E094A4-767B-FFCC-E932-79610A9EEE28}"/>
              </a:ext>
            </a:extLst>
          </p:cNvPr>
          <p:cNvSpPr txBox="1"/>
          <p:nvPr/>
        </p:nvSpPr>
        <p:spPr>
          <a:xfrm>
            <a:off x="3669474" y="4251401"/>
            <a:ext cx="651510" cy="79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0" marR="9525" indent="51435" algn="r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45"/>
              </a:spcBef>
            </a:pPr>
            <a:r>
              <a:rPr sz="1100" b="1" spc="-10" dirty="0">
                <a:latin typeface="Arial"/>
                <a:cs typeface="Arial"/>
              </a:rPr>
              <a:t>Registers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0" name="object 77">
            <a:extLst>
              <a:ext uri="{FF2B5EF4-FFF2-40B4-BE49-F238E27FC236}">
                <a16:creationId xmlns:a16="http://schemas.microsoft.com/office/drawing/2014/main" id="{60473CE1-76F4-8C59-B1A4-0FAC5E31C4F4}"/>
              </a:ext>
            </a:extLst>
          </p:cNvPr>
          <p:cNvGrpSpPr/>
          <p:nvPr/>
        </p:nvGrpSpPr>
        <p:grpSpPr>
          <a:xfrm>
            <a:off x="2908364" y="3446602"/>
            <a:ext cx="1503680" cy="1917700"/>
            <a:chOff x="3357626" y="3979798"/>
            <a:chExt cx="1503680" cy="1917700"/>
          </a:xfrm>
        </p:grpSpPr>
        <p:sp>
          <p:nvSpPr>
            <p:cNvPr id="81" name="object 78">
              <a:extLst>
                <a:ext uri="{FF2B5EF4-FFF2-40B4-BE49-F238E27FC236}">
                  <a16:creationId xmlns:a16="http://schemas.microsoft.com/office/drawing/2014/main" id="{F7A066D9-02D7-FEF0-9DBA-3019E501FF2B}"/>
                </a:ext>
              </a:extLst>
            </p:cNvPr>
            <p:cNvSpPr/>
            <p:nvPr/>
          </p:nvSpPr>
          <p:spPr>
            <a:xfrm>
              <a:off x="3363976" y="4163948"/>
              <a:ext cx="1490980" cy="1727200"/>
            </a:xfrm>
            <a:custGeom>
              <a:avLst/>
              <a:gdLst/>
              <a:ahLst/>
              <a:cxnLst/>
              <a:rect l="l" t="t" r="r" b="b"/>
              <a:pathLst>
                <a:path w="1490979" h="1727200">
                  <a:moveTo>
                    <a:pt x="0" y="1727200"/>
                  </a:moveTo>
                  <a:lnTo>
                    <a:pt x="1490599" y="1727200"/>
                  </a:lnTo>
                  <a:lnTo>
                    <a:pt x="1490599" y="0"/>
                  </a:lnTo>
                  <a:lnTo>
                    <a:pt x="0" y="0"/>
                  </a:lnTo>
                  <a:lnTo>
                    <a:pt x="0" y="172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79">
              <a:extLst>
                <a:ext uri="{FF2B5EF4-FFF2-40B4-BE49-F238E27FC236}">
                  <a16:creationId xmlns:a16="http://schemas.microsoft.com/office/drawing/2014/main" id="{423F5FF8-6641-CA65-76E3-329E7CBA378C}"/>
                </a:ext>
              </a:extLst>
            </p:cNvPr>
            <p:cNvSpPr/>
            <p:nvPr/>
          </p:nvSpPr>
          <p:spPr>
            <a:xfrm>
              <a:off x="4100576" y="398614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10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0">
            <a:extLst>
              <a:ext uri="{FF2B5EF4-FFF2-40B4-BE49-F238E27FC236}">
                <a16:creationId xmlns:a16="http://schemas.microsoft.com/office/drawing/2014/main" id="{EB06963D-9B71-717B-3E0B-979798BF7FEE}"/>
              </a:ext>
            </a:extLst>
          </p:cNvPr>
          <p:cNvSpPr txBox="1"/>
          <p:nvPr/>
        </p:nvSpPr>
        <p:spPr>
          <a:xfrm>
            <a:off x="3405949" y="3214446"/>
            <a:ext cx="6121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RegWrite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84" name="object 81">
            <a:extLst>
              <a:ext uri="{FF2B5EF4-FFF2-40B4-BE49-F238E27FC236}">
                <a16:creationId xmlns:a16="http://schemas.microsoft.com/office/drawing/2014/main" id="{6767F930-B072-1078-A958-64253E25B3C3}"/>
              </a:ext>
            </a:extLst>
          </p:cNvPr>
          <p:cNvSpPr txBox="1"/>
          <p:nvPr/>
        </p:nvSpPr>
        <p:spPr>
          <a:xfrm>
            <a:off x="3898455" y="5807406"/>
            <a:ext cx="476884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Arial"/>
                <a:cs typeface="Arial"/>
              </a:rPr>
              <a:t>Sign </a:t>
            </a:r>
            <a:r>
              <a:rPr sz="1100" b="1" spc="-10" dirty="0">
                <a:latin typeface="Arial"/>
                <a:cs typeface="Arial"/>
              </a:rPr>
              <a:t>extend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5" name="object 82">
            <a:extLst>
              <a:ext uri="{FF2B5EF4-FFF2-40B4-BE49-F238E27FC236}">
                <a16:creationId xmlns:a16="http://schemas.microsoft.com/office/drawing/2014/main" id="{7DD0B0A2-BDF7-82E4-D897-59D55AA7F5B4}"/>
              </a:ext>
            </a:extLst>
          </p:cNvPr>
          <p:cNvGrpSpPr/>
          <p:nvPr/>
        </p:nvGrpSpPr>
        <p:grpSpPr>
          <a:xfrm>
            <a:off x="3881438" y="3827602"/>
            <a:ext cx="1614805" cy="2642235"/>
            <a:chOff x="4330700" y="4360798"/>
            <a:chExt cx="1614805" cy="2642235"/>
          </a:xfrm>
        </p:grpSpPr>
        <p:sp>
          <p:nvSpPr>
            <p:cNvPr id="86" name="object 83">
              <a:extLst>
                <a:ext uri="{FF2B5EF4-FFF2-40B4-BE49-F238E27FC236}">
                  <a16:creationId xmlns:a16="http://schemas.microsoft.com/office/drawing/2014/main" id="{7EE20150-85B6-3EF8-FEB6-26EEC707AEA2}"/>
                </a:ext>
              </a:extLst>
            </p:cNvPr>
            <p:cNvSpPr/>
            <p:nvPr/>
          </p:nvSpPr>
          <p:spPr>
            <a:xfrm>
              <a:off x="4337050" y="6132575"/>
              <a:ext cx="501650" cy="863600"/>
            </a:xfrm>
            <a:custGeom>
              <a:avLst/>
              <a:gdLst/>
              <a:ahLst/>
              <a:cxnLst/>
              <a:rect l="l" t="t" r="r" b="b"/>
              <a:pathLst>
                <a:path w="501650" h="863600">
                  <a:moveTo>
                    <a:pt x="0" y="431736"/>
                  </a:moveTo>
                  <a:lnTo>
                    <a:pt x="2289" y="373149"/>
                  </a:lnTo>
                  <a:lnTo>
                    <a:pt x="8957" y="316954"/>
                  </a:lnTo>
                  <a:lnTo>
                    <a:pt x="19706" y="263666"/>
                  </a:lnTo>
                  <a:lnTo>
                    <a:pt x="34238" y="213802"/>
                  </a:lnTo>
                  <a:lnTo>
                    <a:pt x="52253" y="167876"/>
                  </a:lnTo>
                  <a:lnTo>
                    <a:pt x="73453" y="126404"/>
                  </a:lnTo>
                  <a:lnTo>
                    <a:pt x="97540" y="89903"/>
                  </a:lnTo>
                  <a:lnTo>
                    <a:pt x="124215" y="58888"/>
                  </a:lnTo>
                  <a:lnTo>
                    <a:pt x="153179" y="33874"/>
                  </a:lnTo>
                  <a:lnTo>
                    <a:pt x="216783" y="3914"/>
                  </a:lnTo>
                  <a:lnTo>
                    <a:pt x="250825" y="0"/>
                  </a:lnTo>
                  <a:lnTo>
                    <a:pt x="284866" y="3941"/>
                  </a:lnTo>
                  <a:lnTo>
                    <a:pt x="317514" y="15421"/>
                  </a:lnTo>
                  <a:lnTo>
                    <a:pt x="377434" y="58944"/>
                  </a:lnTo>
                  <a:lnTo>
                    <a:pt x="404109" y="89957"/>
                  </a:lnTo>
                  <a:lnTo>
                    <a:pt x="428196" y="126452"/>
                  </a:lnTo>
                  <a:lnTo>
                    <a:pt x="449396" y="167914"/>
                  </a:lnTo>
                  <a:lnTo>
                    <a:pt x="467411" y="213830"/>
                  </a:lnTo>
                  <a:lnTo>
                    <a:pt x="481943" y="263684"/>
                  </a:lnTo>
                  <a:lnTo>
                    <a:pt x="492692" y="316963"/>
                  </a:lnTo>
                  <a:lnTo>
                    <a:pt x="499360" y="373152"/>
                  </a:lnTo>
                  <a:lnTo>
                    <a:pt x="501650" y="431736"/>
                  </a:lnTo>
                  <a:lnTo>
                    <a:pt x="499360" y="490330"/>
                  </a:lnTo>
                  <a:lnTo>
                    <a:pt x="492692" y="546527"/>
                  </a:lnTo>
                  <a:lnTo>
                    <a:pt x="481943" y="599814"/>
                  </a:lnTo>
                  <a:lnTo>
                    <a:pt x="467411" y="649676"/>
                  </a:lnTo>
                  <a:lnTo>
                    <a:pt x="449396" y="695598"/>
                  </a:lnTo>
                  <a:lnTo>
                    <a:pt x="428196" y="737066"/>
                  </a:lnTo>
                  <a:lnTo>
                    <a:pt x="404109" y="773566"/>
                  </a:lnTo>
                  <a:lnTo>
                    <a:pt x="377434" y="804584"/>
                  </a:lnTo>
                  <a:lnTo>
                    <a:pt x="348470" y="829604"/>
                  </a:lnTo>
                  <a:lnTo>
                    <a:pt x="284866" y="859594"/>
                  </a:lnTo>
                  <a:lnTo>
                    <a:pt x="250825" y="863536"/>
                  </a:lnTo>
                  <a:lnTo>
                    <a:pt x="216783" y="859594"/>
                  </a:lnTo>
                  <a:lnTo>
                    <a:pt x="184135" y="848112"/>
                  </a:lnTo>
                  <a:lnTo>
                    <a:pt x="124215" y="804584"/>
                  </a:lnTo>
                  <a:lnTo>
                    <a:pt x="97540" y="773566"/>
                  </a:lnTo>
                  <a:lnTo>
                    <a:pt x="73453" y="737066"/>
                  </a:lnTo>
                  <a:lnTo>
                    <a:pt x="52253" y="695598"/>
                  </a:lnTo>
                  <a:lnTo>
                    <a:pt x="34238" y="649676"/>
                  </a:lnTo>
                  <a:lnTo>
                    <a:pt x="19706" y="599814"/>
                  </a:lnTo>
                  <a:lnTo>
                    <a:pt x="8957" y="546527"/>
                  </a:lnTo>
                  <a:lnTo>
                    <a:pt x="2289" y="490330"/>
                  </a:lnTo>
                  <a:lnTo>
                    <a:pt x="0" y="43173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4">
              <a:extLst>
                <a:ext uri="{FF2B5EF4-FFF2-40B4-BE49-F238E27FC236}">
                  <a16:creationId xmlns:a16="http://schemas.microsoft.com/office/drawing/2014/main" id="{D56C19E3-3316-72E1-3A1B-9DDB91CF0205}"/>
                </a:ext>
              </a:extLst>
            </p:cNvPr>
            <p:cNvSpPr/>
            <p:nvPr/>
          </p:nvSpPr>
          <p:spPr>
            <a:xfrm>
              <a:off x="4854575" y="4360798"/>
              <a:ext cx="1090930" cy="1295400"/>
            </a:xfrm>
            <a:custGeom>
              <a:avLst/>
              <a:gdLst/>
              <a:ahLst/>
              <a:cxnLst/>
              <a:rect l="l" t="t" r="r" b="b"/>
              <a:pathLst>
                <a:path w="1090929" h="1295400">
                  <a:moveTo>
                    <a:pt x="596900" y="1252601"/>
                  </a:moveTo>
                  <a:lnTo>
                    <a:pt x="568236" y="1238250"/>
                  </a:lnTo>
                  <a:lnTo>
                    <a:pt x="511175" y="1209675"/>
                  </a:lnTo>
                  <a:lnTo>
                    <a:pt x="511175" y="1238250"/>
                  </a:lnTo>
                  <a:lnTo>
                    <a:pt x="320675" y="1238250"/>
                  </a:lnTo>
                  <a:lnTo>
                    <a:pt x="320675" y="1266825"/>
                  </a:lnTo>
                  <a:lnTo>
                    <a:pt x="511175" y="1266825"/>
                  </a:lnTo>
                  <a:lnTo>
                    <a:pt x="511175" y="1295400"/>
                  </a:lnTo>
                  <a:lnTo>
                    <a:pt x="568401" y="1266825"/>
                  </a:lnTo>
                  <a:lnTo>
                    <a:pt x="596900" y="1252601"/>
                  </a:lnTo>
                  <a:close/>
                </a:path>
                <a:path w="1090929" h="1295400">
                  <a:moveTo>
                    <a:pt x="1090549" y="42926"/>
                  </a:moveTo>
                  <a:lnTo>
                    <a:pt x="1061885" y="28575"/>
                  </a:lnTo>
                  <a:lnTo>
                    <a:pt x="1004824" y="0"/>
                  </a:lnTo>
                  <a:lnTo>
                    <a:pt x="1004824" y="28575"/>
                  </a:lnTo>
                  <a:lnTo>
                    <a:pt x="0" y="28575"/>
                  </a:lnTo>
                  <a:lnTo>
                    <a:pt x="0" y="57150"/>
                  </a:lnTo>
                  <a:lnTo>
                    <a:pt x="1004824" y="57150"/>
                  </a:lnTo>
                  <a:lnTo>
                    <a:pt x="1004824" y="85725"/>
                  </a:lnTo>
                  <a:lnTo>
                    <a:pt x="1062050" y="57150"/>
                  </a:lnTo>
                  <a:lnTo>
                    <a:pt x="1090549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5">
              <a:extLst>
                <a:ext uri="{FF2B5EF4-FFF2-40B4-BE49-F238E27FC236}">
                  <a16:creationId xmlns:a16="http://schemas.microsoft.com/office/drawing/2014/main" id="{C1FC764E-D031-5439-3E2F-3901091692D0}"/>
                </a:ext>
              </a:extLst>
            </p:cNvPr>
            <p:cNvSpPr/>
            <p:nvPr/>
          </p:nvSpPr>
          <p:spPr>
            <a:xfrm>
              <a:off x="4845050" y="5613399"/>
              <a:ext cx="358775" cy="951230"/>
            </a:xfrm>
            <a:custGeom>
              <a:avLst/>
              <a:gdLst/>
              <a:ahLst/>
              <a:cxnLst/>
              <a:rect l="l" t="t" r="r" b="b"/>
              <a:pathLst>
                <a:path w="358775" h="951229">
                  <a:moveTo>
                    <a:pt x="344550" y="0"/>
                  </a:moveTo>
                  <a:lnTo>
                    <a:pt x="344550" y="950912"/>
                  </a:lnTo>
                </a:path>
                <a:path w="358775" h="951229">
                  <a:moveTo>
                    <a:pt x="358775" y="950912"/>
                  </a:moveTo>
                  <a:lnTo>
                    <a:pt x="0" y="95091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6">
            <a:extLst>
              <a:ext uri="{FF2B5EF4-FFF2-40B4-BE49-F238E27FC236}">
                <a16:creationId xmlns:a16="http://schemas.microsoft.com/office/drawing/2014/main" id="{C50A9C04-62B8-025E-C212-9FF04FD201C0}"/>
              </a:ext>
            </a:extLst>
          </p:cNvPr>
          <p:cNvSpPr txBox="1"/>
          <p:nvPr/>
        </p:nvSpPr>
        <p:spPr>
          <a:xfrm>
            <a:off x="5082349" y="4263848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90" name="object 87">
            <a:extLst>
              <a:ext uri="{FF2B5EF4-FFF2-40B4-BE49-F238E27FC236}">
                <a16:creationId xmlns:a16="http://schemas.microsoft.com/office/drawing/2014/main" id="{C6A57D74-CB67-C0B9-10F5-6CF3F470ACA1}"/>
              </a:ext>
            </a:extLst>
          </p:cNvPr>
          <p:cNvSpPr txBox="1"/>
          <p:nvPr/>
        </p:nvSpPr>
        <p:spPr>
          <a:xfrm>
            <a:off x="5062538" y="4481729"/>
            <a:ext cx="142875" cy="713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105"/>
              </a:spcBef>
            </a:pPr>
            <a:r>
              <a:rPr sz="1100" b="1" spc="5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32384" marR="20955" indent="-5080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1" name="object 88">
            <a:extLst>
              <a:ext uri="{FF2B5EF4-FFF2-40B4-BE49-F238E27FC236}">
                <a16:creationId xmlns:a16="http://schemas.microsoft.com/office/drawing/2014/main" id="{D9742D47-F486-705B-7EC0-B613415A3C2A}"/>
              </a:ext>
            </a:extLst>
          </p:cNvPr>
          <p:cNvGrpSpPr/>
          <p:nvPr/>
        </p:nvGrpSpPr>
        <p:grpSpPr>
          <a:xfrm>
            <a:off x="4999038" y="4210254"/>
            <a:ext cx="263525" cy="1222375"/>
            <a:chOff x="5448300" y="4743450"/>
            <a:chExt cx="263525" cy="1222375"/>
          </a:xfrm>
        </p:grpSpPr>
        <p:sp>
          <p:nvSpPr>
            <p:cNvPr id="92" name="object 89">
              <a:extLst>
                <a:ext uri="{FF2B5EF4-FFF2-40B4-BE49-F238E27FC236}">
                  <a16:creationId xmlns:a16="http://schemas.microsoft.com/office/drawing/2014/main" id="{9BA6938A-F67C-251A-AC71-C7E45BCA1831}"/>
                </a:ext>
              </a:extLst>
            </p:cNvPr>
            <p:cNvSpPr/>
            <p:nvPr/>
          </p:nvSpPr>
          <p:spPr>
            <a:xfrm>
              <a:off x="5454650" y="4749800"/>
              <a:ext cx="250825" cy="1036955"/>
            </a:xfrm>
            <a:custGeom>
              <a:avLst/>
              <a:gdLst/>
              <a:ahLst/>
              <a:cxnLst/>
              <a:rect l="l" t="t" r="r" b="b"/>
              <a:pathLst>
                <a:path w="250825" h="1036954">
                  <a:moveTo>
                    <a:pt x="0" y="125349"/>
                  </a:moveTo>
                  <a:lnTo>
                    <a:pt x="9854" y="76563"/>
                  </a:lnTo>
                  <a:lnTo>
                    <a:pt x="36734" y="36718"/>
                  </a:lnTo>
                  <a:lnTo>
                    <a:pt x="76616" y="9852"/>
                  </a:lnTo>
                  <a:lnTo>
                    <a:pt x="125475" y="0"/>
                  </a:lnTo>
                  <a:lnTo>
                    <a:pt x="174261" y="9852"/>
                  </a:lnTo>
                  <a:lnTo>
                    <a:pt x="214106" y="36718"/>
                  </a:lnTo>
                  <a:lnTo>
                    <a:pt x="240972" y="76563"/>
                  </a:lnTo>
                  <a:lnTo>
                    <a:pt x="250825" y="125349"/>
                  </a:lnTo>
                  <a:lnTo>
                    <a:pt x="250825" y="911225"/>
                  </a:lnTo>
                  <a:lnTo>
                    <a:pt x="240970" y="960030"/>
                  </a:lnTo>
                  <a:lnTo>
                    <a:pt x="214090" y="999918"/>
                  </a:lnTo>
                  <a:lnTo>
                    <a:pt x="174208" y="1026828"/>
                  </a:lnTo>
                  <a:lnTo>
                    <a:pt x="125349" y="1036701"/>
                  </a:lnTo>
                  <a:lnTo>
                    <a:pt x="76616" y="1026721"/>
                  </a:lnTo>
                  <a:lnTo>
                    <a:pt x="36734" y="999855"/>
                  </a:lnTo>
                  <a:lnTo>
                    <a:pt x="9854" y="960010"/>
                  </a:lnTo>
                  <a:lnTo>
                    <a:pt x="0" y="911225"/>
                  </a:lnTo>
                  <a:lnTo>
                    <a:pt x="0" y="1253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0">
              <a:extLst>
                <a:ext uri="{FF2B5EF4-FFF2-40B4-BE49-F238E27FC236}">
                  <a16:creationId xmlns:a16="http://schemas.microsoft.com/office/drawing/2014/main" id="{F22A8F3E-0264-9FC0-C841-838BC4289382}"/>
                </a:ext>
              </a:extLst>
            </p:cNvPr>
            <p:cNvSpPr/>
            <p:nvPr/>
          </p:nvSpPr>
          <p:spPr>
            <a:xfrm>
              <a:off x="5584825" y="5786374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10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1">
            <a:extLst>
              <a:ext uri="{FF2B5EF4-FFF2-40B4-BE49-F238E27FC236}">
                <a16:creationId xmlns:a16="http://schemas.microsoft.com/office/drawing/2014/main" id="{184E3CFC-C9EA-1B1C-748D-E21C09C4D078}"/>
              </a:ext>
            </a:extLst>
          </p:cNvPr>
          <p:cNvSpPr txBox="1"/>
          <p:nvPr/>
        </p:nvSpPr>
        <p:spPr>
          <a:xfrm>
            <a:off x="4914455" y="5461076"/>
            <a:ext cx="5073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ALUSrc</a:t>
            </a:r>
            <a:endParaRPr sz="1100">
              <a:latin typeface="Arial"/>
              <a:cs typeface="Arial"/>
            </a:endParaRPr>
          </a:p>
        </p:txBody>
      </p:sp>
      <p:sp>
        <p:nvSpPr>
          <p:cNvPr id="95" name="object 92">
            <a:extLst>
              <a:ext uri="{FF2B5EF4-FFF2-40B4-BE49-F238E27FC236}">
                <a16:creationId xmlns:a16="http://schemas.microsoft.com/office/drawing/2014/main" id="{91CA99EA-BAD5-9D96-9635-C65FBBDF8CC9}"/>
              </a:ext>
            </a:extLst>
          </p:cNvPr>
          <p:cNvSpPr/>
          <p:nvPr/>
        </p:nvSpPr>
        <p:spPr>
          <a:xfrm>
            <a:off x="5495989" y="3611702"/>
            <a:ext cx="836930" cy="1381125"/>
          </a:xfrm>
          <a:custGeom>
            <a:avLst/>
            <a:gdLst/>
            <a:ahLst/>
            <a:cxnLst/>
            <a:rect l="l" t="t" r="r" b="b"/>
            <a:pathLst>
              <a:path w="836929" h="1381125">
                <a:moveTo>
                  <a:pt x="0" y="0"/>
                </a:moveTo>
                <a:lnTo>
                  <a:pt x="0" y="518032"/>
                </a:lnTo>
              </a:path>
              <a:path w="836929" h="1381125">
                <a:moveTo>
                  <a:pt x="0" y="863219"/>
                </a:moveTo>
                <a:lnTo>
                  <a:pt x="0" y="1381125"/>
                </a:lnTo>
              </a:path>
              <a:path w="836929" h="1381125">
                <a:moveTo>
                  <a:pt x="0" y="518032"/>
                </a:moveTo>
                <a:lnTo>
                  <a:pt x="250951" y="690626"/>
                </a:lnTo>
              </a:path>
              <a:path w="836929" h="1381125">
                <a:moveTo>
                  <a:pt x="0" y="863219"/>
                </a:moveTo>
                <a:lnTo>
                  <a:pt x="250951" y="690626"/>
                </a:lnTo>
              </a:path>
              <a:path w="836929" h="1381125">
                <a:moveTo>
                  <a:pt x="0" y="0"/>
                </a:moveTo>
                <a:lnTo>
                  <a:pt x="836549" y="431673"/>
                </a:lnTo>
              </a:path>
              <a:path w="836929" h="1381125">
                <a:moveTo>
                  <a:pt x="836549" y="431673"/>
                </a:moveTo>
                <a:lnTo>
                  <a:pt x="836549" y="949578"/>
                </a:lnTo>
              </a:path>
              <a:path w="836929" h="1381125">
                <a:moveTo>
                  <a:pt x="0" y="1381125"/>
                </a:moveTo>
                <a:lnTo>
                  <a:pt x="836549" y="94957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3">
            <a:extLst>
              <a:ext uri="{FF2B5EF4-FFF2-40B4-BE49-F238E27FC236}">
                <a16:creationId xmlns:a16="http://schemas.microsoft.com/office/drawing/2014/main" id="{E5AFA441-5A24-DC11-0985-EA6AF402EE75}"/>
              </a:ext>
            </a:extLst>
          </p:cNvPr>
          <p:cNvSpPr txBox="1"/>
          <p:nvPr/>
        </p:nvSpPr>
        <p:spPr>
          <a:xfrm>
            <a:off x="5833682" y="3987597"/>
            <a:ext cx="4210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820">
              <a:lnSpc>
                <a:spcPct val="1544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Zero </a:t>
            </a:r>
            <a:r>
              <a:rPr sz="1100" spc="-10" dirty="0">
                <a:latin typeface="Arial"/>
                <a:cs typeface="Arial"/>
              </a:rPr>
              <a:t>Result</a:t>
            </a:r>
            <a:endParaRPr sz="1100">
              <a:latin typeface="Arial"/>
              <a:cs typeface="Arial"/>
            </a:endParaRPr>
          </a:p>
        </p:txBody>
      </p:sp>
      <p:sp>
        <p:nvSpPr>
          <p:cNvPr id="97" name="object 94">
            <a:extLst>
              <a:ext uri="{FF2B5EF4-FFF2-40B4-BE49-F238E27FC236}">
                <a16:creationId xmlns:a16="http://schemas.microsoft.com/office/drawing/2014/main" id="{33C1F67C-4DE4-FFAF-8295-B17377A2ADD4}"/>
              </a:ext>
            </a:extLst>
          </p:cNvPr>
          <p:cNvSpPr txBox="1"/>
          <p:nvPr/>
        </p:nvSpPr>
        <p:spPr>
          <a:xfrm>
            <a:off x="5586159" y="3905073"/>
            <a:ext cx="3086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</p:txBody>
      </p:sp>
      <p:sp>
        <p:nvSpPr>
          <p:cNvPr id="98" name="object 95">
            <a:extLst>
              <a:ext uri="{FF2B5EF4-FFF2-40B4-BE49-F238E27FC236}">
                <a16:creationId xmlns:a16="http://schemas.microsoft.com/office/drawing/2014/main" id="{B4904D38-0846-A98D-5D0C-B1C4F44897DB}"/>
              </a:ext>
            </a:extLst>
          </p:cNvPr>
          <p:cNvSpPr/>
          <p:nvPr/>
        </p:nvSpPr>
        <p:spPr>
          <a:xfrm>
            <a:off x="5997639" y="4734129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6">
            <a:extLst>
              <a:ext uri="{FF2B5EF4-FFF2-40B4-BE49-F238E27FC236}">
                <a16:creationId xmlns:a16="http://schemas.microsoft.com/office/drawing/2014/main" id="{16123F33-27F3-7196-B81A-C11D31D5ABA3}"/>
              </a:ext>
            </a:extLst>
          </p:cNvPr>
          <p:cNvSpPr txBox="1"/>
          <p:nvPr/>
        </p:nvSpPr>
        <p:spPr>
          <a:xfrm>
            <a:off x="5752655" y="4942027"/>
            <a:ext cx="484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ALUOp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0" name="object 97">
            <a:extLst>
              <a:ext uri="{FF2B5EF4-FFF2-40B4-BE49-F238E27FC236}">
                <a16:creationId xmlns:a16="http://schemas.microsoft.com/office/drawing/2014/main" id="{DE51DFDB-7A06-2EA9-BC27-9F6D90632D64}"/>
              </a:ext>
            </a:extLst>
          </p:cNvPr>
          <p:cNvGrpSpPr/>
          <p:nvPr/>
        </p:nvGrpSpPr>
        <p:grpSpPr>
          <a:xfrm>
            <a:off x="1947863" y="4167327"/>
            <a:ext cx="4602480" cy="1604010"/>
            <a:chOff x="2397125" y="4700523"/>
            <a:chExt cx="4602480" cy="1604010"/>
          </a:xfrm>
        </p:grpSpPr>
        <p:pic>
          <p:nvPicPr>
            <p:cNvPr id="101" name="object 98">
              <a:extLst>
                <a:ext uri="{FF2B5EF4-FFF2-40B4-BE49-F238E27FC236}">
                  <a16:creationId xmlns:a16="http://schemas.microsoft.com/office/drawing/2014/main" id="{21F5961A-14BD-31EF-EAA0-76DA0B96FD2E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02300" y="5226049"/>
              <a:ext cx="242824" cy="85725"/>
            </a:xfrm>
            <a:prstGeom prst="rect">
              <a:avLst/>
            </a:prstGeom>
          </p:spPr>
        </p:pic>
        <p:sp>
          <p:nvSpPr>
            <p:cNvPr id="102" name="object 99">
              <a:extLst>
                <a:ext uri="{FF2B5EF4-FFF2-40B4-BE49-F238E27FC236}">
                  <a16:creationId xmlns:a16="http://schemas.microsoft.com/office/drawing/2014/main" id="{4E8BB3BC-421C-FD6E-2BCA-D1C433B7A342}"/>
                </a:ext>
              </a:extLst>
            </p:cNvPr>
            <p:cNvSpPr/>
            <p:nvPr/>
          </p:nvSpPr>
          <p:spPr>
            <a:xfrm>
              <a:off x="2443226" y="4743449"/>
              <a:ext cx="0" cy="259079"/>
            </a:xfrm>
            <a:custGeom>
              <a:avLst/>
              <a:gdLst/>
              <a:ahLst/>
              <a:cxnLst/>
              <a:rect l="l" t="t" r="r" b="b"/>
              <a:pathLst>
                <a:path h="259079">
                  <a:moveTo>
                    <a:pt x="0" y="25869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0">
              <a:extLst>
                <a:ext uri="{FF2B5EF4-FFF2-40B4-BE49-F238E27FC236}">
                  <a16:creationId xmlns:a16="http://schemas.microsoft.com/office/drawing/2014/main" id="{B6829B66-E065-AB76-6206-485537BD2B84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97125" y="4700523"/>
              <a:ext cx="96774" cy="98425"/>
            </a:xfrm>
            <a:prstGeom prst="rect">
              <a:avLst/>
            </a:prstGeom>
          </p:spPr>
        </p:pic>
        <p:pic>
          <p:nvPicPr>
            <p:cNvPr id="104" name="object 101">
              <a:extLst>
                <a:ext uri="{FF2B5EF4-FFF2-40B4-BE49-F238E27FC236}">
                  <a16:creationId xmlns:a16="http://schemas.microsoft.com/office/drawing/2014/main" id="{8B4D7344-5E92-B700-5F66-B2F4DC088BCF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43098" y="4964048"/>
              <a:ext cx="246125" cy="76200"/>
            </a:xfrm>
            <a:prstGeom prst="rect">
              <a:avLst/>
            </a:prstGeom>
          </p:spPr>
        </p:pic>
        <p:pic>
          <p:nvPicPr>
            <p:cNvPr id="105" name="object 102">
              <a:extLst>
                <a:ext uri="{FF2B5EF4-FFF2-40B4-BE49-F238E27FC236}">
                  <a16:creationId xmlns:a16="http://schemas.microsoft.com/office/drawing/2014/main" id="{CAE0A77B-C021-F3C5-9379-818252D9D512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88150" y="4959349"/>
              <a:ext cx="211074" cy="99949"/>
            </a:xfrm>
            <a:prstGeom prst="rect">
              <a:avLst/>
            </a:prstGeom>
          </p:spPr>
        </p:pic>
        <p:sp>
          <p:nvSpPr>
            <p:cNvPr id="106" name="object 103">
              <a:extLst>
                <a:ext uri="{FF2B5EF4-FFF2-40B4-BE49-F238E27FC236}">
                  <a16:creationId xmlns:a16="http://schemas.microsoft.com/office/drawing/2014/main" id="{64105AA8-A6B5-23E4-E8EC-B7D756111BF1}"/>
                </a:ext>
              </a:extLst>
            </p:cNvPr>
            <p:cNvSpPr/>
            <p:nvPr/>
          </p:nvSpPr>
          <p:spPr>
            <a:xfrm>
              <a:off x="6950075" y="5008498"/>
              <a:ext cx="0" cy="1296035"/>
            </a:xfrm>
            <a:custGeom>
              <a:avLst/>
              <a:gdLst/>
              <a:ahLst/>
              <a:cxnLst/>
              <a:rect l="l" t="t" r="r" b="b"/>
              <a:pathLst>
                <a:path h="1296035">
                  <a:moveTo>
                    <a:pt x="0" y="0"/>
                  </a:moveTo>
                  <a:lnTo>
                    <a:pt x="0" y="129552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4">
              <a:extLst>
                <a:ext uri="{FF2B5EF4-FFF2-40B4-BE49-F238E27FC236}">
                  <a16:creationId xmlns:a16="http://schemas.microsoft.com/office/drawing/2014/main" id="{FBBA32BD-AD62-8669-C6C8-9458687FD76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0325" y="5562599"/>
              <a:ext cx="96774" cy="98425"/>
            </a:xfrm>
            <a:prstGeom prst="rect">
              <a:avLst/>
            </a:prstGeom>
          </p:spPr>
        </p:pic>
      </p:grpSp>
      <p:sp>
        <p:nvSpPr>
          <p:cNvPr id="108" name="object 3">
            <a:extLst>
              <a:ext uri="{FF2B5EF4-FFF2-40B4-BE49-F238E27FC236}">
                <a16:creationId xmlns:a16="http://schemas.microsoft.com/office/drawing/2014/main" id="{08086DA1-FE8C-84FA-AE76-768F2BBABCD5}"/>
              </a:ext>
            </a:extLst>
          </p:cNvPr>
          <p:cNvSpPr txBox="1"/>
          <p:nvPr/>
        </p:nvSpPr>
        <p:spPr>
          <a:xfrm>
            <a:off x="225234" y="907703"/>
            <a:ext cx="8686800" cy="69249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spc="-2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$a0,</a:t>
            </a:r>
            <a:r>
              <a:rPr spc="-2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16($sp)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r>
              <a:rPr spc="-3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(add),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611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/>
              <a:t>beq</a:t>
            </a:r>
            <a:r>
              <a:rPr lang="en-US" sz="3600" dirty="0"/>
              <a:t> instruction path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DE2B0E8D-E304-0533-F9F5-93A27776CB24}"/>
              </a:ext>
            </a:extLst>
          </p:cNvPr>
          <p:cNvSpPr txBox="1"/>
          <p:nvPr/>
        </p:nvSpPr>
        <p:spPr>
          <a:xfrm>
            <a:off x="7353109" y="1084437"/>
            <a:ext cx="1631314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CC00"/>
                </a:solidFill>
                <a:latin typeface="Trebuchet MS"/>
                <a:cs typeface="Trebuchet MS"/>
              </a:rPr>
              <a:t>The</a:t>
            </a:r>
            <a:r>
              <a:rPr sz="1600" spc="-45" dirty="0">
                <a:solidFill>
                  <a:srgbClr val="00CC0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CC00"/>
                </a:solidFill>
                <a:latin typeface="Trebuchet MS"/>
                <a:cs typeface="Trebuchet MS"/>
              </a:rPr>
              <a:t>branch</a:t>
            </a:r>
            <a:r>
              <a:rPr sz="1600" spc="-55" dirty="0">
                <a:solidFill>
                  <a:srgbClr val="00CC00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00CC00"/>
                </a:solidFill>
                <a:latin typeface="Trebuchet MS"/>
                <a:cs typeface="Trebuchet MS"/>
              </a:rPr>
              <a:t>may </a:t>
            </a:r>
            <a:r>
              <a:rPr sz="1600" dirty="0">
                <a:solidFill>
                  <a:srgbClr val="00CC00"/>
                </a:solidFill>
                <a:latin typeface="Trebuchet MS"/>
                <a:cs typeface="Trebuchet MS"/>
              </a:rPr>
              <a:t>or</a:t>
            </a:r>
            <a:r>
              <a:rPr sz="1600" spc="-20" dirty="0">
                <a:solidFill>
                  <a:srgbClr val="00CC0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CC00"/>
                </a:solidFill>
                <a:latin typeface="Trebuchet MS"/>
                <a:cs typeface="Trebuchet MS"/>
              </a:rPr>
              <a:t>may</a:t>
            </a:r>
            <a:r>
              <a:rPr sz="1600" spc="-35" dirty="0">
                <a:solidFill>
                  <a:srgbClr val="00CC0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CC00"/>
                </a:solidFill>
                <a:latin typeface="Trebuchet MS"/>
                <a:cs typeface="Trebuchet MS"/>
              </a:rPr>
              <a:t>not</a:t>
            </a:r>
            <a:r>
              <a:rPr sz="1600" spc="-10" dirty="0">
                <a:solidFill>
                  <a:srgbClr val="00CC00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00CC00"/>
                </a:solidFill>
                <a:latin typeface="Trebuchet MS"/>
                <a:cs typeface="Trebuchet MS"/>
              </a:rPr>
              <a:t>be </a:t>
            </a:r>
            <a:r>
              <a:rPr sz="1600" dirty="0">
                <a:solidFill>
                  <a:srgbClr val="00CC00"/>
                </a:solidFill>
                <a:latin typeface="Trebuchet MS"/>
                <a:cs typeface="Trebuchet MS"/>
              </a:rPr>
              <a:t>taken,</a:t>
            </a:r>
            <a:r>
              <a:rPr sz="1600" spc="-65" dirty="0">
                <a:solidFill>
                  <a:srgbClr val="00CC0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00CC00"/>
                </a:solidFill>
                <a:latin typeface="Trebuchet MS"/>
                <a:cs typeface="Trebuchet MS"/>
              </a:rPr>
              <a:t>depending </a:t>
            </a:r>
            <a:r>
              <a:rPr sz="1600" dirty="0">
                <a:solidFill>
                  <a:srgbClr val="00CC00"/>
                </a:solidFill>
                <a:latin typeface="Trebuchet MS"/>
                <a:cs typeface="Trebuchet MS"/>
              </a:rPr>
              <a:t>on</a:t>
            </a:r>
            <a:r>
              <a:rPr sz="1600" spc="-70" dirty="0">
                <a:solidFill>
                  <a:srgbClr val="00CC0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CC00"/>
                </a:solidFill>
                <a:latin typeface="Trebuchet MS"/>
                <a:cs typeface="Trebuchet MS"/>
              </a:rPr>
              <a:t>the</a:t>
            </a:r>
            <a:r>
              <a:rPr sz="1600" spc="-125" dirty="0">
                <a:solidFill>
                  <a:srgbClr val="00CC0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00CC00"/>
                </a:solidFill>
                <a:latin typeface="Trebuchet MS"/>
                <a:cs typeface="Trebuchet MS"/>
              </a:rPr>
              <a:t>ALU’s</a:t>
            </a:r>
            <a:r>
              <a:rPr sz="1600" spc="-35" dirty="0">
                <a:solidFill>
                  <a:srgbClr val="00CC00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00CC00"/>
                </a:solidFill>
                <a:latin typeface="Trebuchet MS"/>
                <a:cs typeface="Trebuchet MS"/>
              </a:rPr>
              <a:t>Zero </a:t>
            </a:r>
            <a:r>
              <a:rPr sz="1600" spc="-10" dirty="0">
                <a:solidFill>
                  <a:srgbClr val="00CC00"/>
                </a:solidFill>
                <a:latin typeface="Trebuchet MS"/>
                <a:cs typeface="Trebuchet MS"/>
              </a:rPr>
              <a:t>output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D3822E4-B217-5A23-6E1D-FFE6366E88F3}"/>
              </a:ext>
            </a:extLst>
          </p:cNvPr>
          <p:cNvSpPr/>
          <p:nvPr/>
        </p:nvSpPr>
        <p:spPr>
          <a:xfrm>
            <a:off x="6161088" y="2316845"/>
            <a:ext cx="1606550" cy="1813560"/>
          </a:xfrm>
          <a:custGeom>
            <a:avLst/>
            <a:gdLst/>
            <a:ahLst/>
            <a:cxnLst/>
            <a:rect l="l" t="t" r="r" b="b"/>
            <a:pathLst>
              <a:path w="1606550" h="1813560">
                <a:moveTo>
                  <a:pt x="21971" y="1731137"/>
                </a:moveTo>
                <a:lnTo>
                  <a:pt x="0" y="1813433"/>
                </a:lnTo>
                <a:lnTo>
                  <a:pt x="78994" y="1781556"/>
                </a:lnTo>
                <a:lnTo>
                  <a:pt x="70806" y="1774317"/>
                </a:lnTo>
                <a:lnTo>
                  <a:pt x="51561" y="1774317"/>
                </a:lnTo>
                <a:lnTo>
                  <a:pt x="32511" y="1757426"/>
                </a:lnTo>
                <a:lnTo>
                  <a:pt x="40935" y="1747905"/>
                </a:lnTo>
                <a:lnTo>
                  <a:pt x="21971" y="1731137"/>
                </a:lnTo>
                <a:close/>
              </a:path>
              <a:path w="1606550" h="1813560">
                <a:moveTo>
                  <a:pt x="40935" y="1747905"/>
                </a:moveTo>
                <a:lnTo>
                  <a:pt x="32511" y="1757426"/>
                </a:lnTo>
                <a:lnTo>
                  <a:pt x="51561" y="1774317"/>
                </a:lnTo>
                <a:lnTo>
                  <a:pt x="60009" y="1764769"/>
                </a:lnTo>
                <a:lnTo>
                  <a:pt x="40935" y="1747905"/>
                </a:lnTo>
                <a:close/>
              </a:path>
              <a:path w="1606550" h="1813560">
                <a:moveTo>
                  <a:pt x="60009" y="1764769"/>
                </a:moveTo>
                <a:lnTo>
                  <a:pt x="51561" y="1774317"/>
                </a:lnTo>
                <a:lnTo>
                  <a:pt x="70806" y="1774317"/>
                </a:lnTo>
                <a:lnTo>
                  <a:pt x="60009" y="1764769"/>
                </a:lnTo>
                <a:close/>
              </a:path>
              <a:path w="1606550" h="1813560">
                <a:moveTo>
                  <a:pt x="1587500" y="0"/>
                </a:moveTo>
                <a:lnTo>
                  <a:pt x="40935" y="1747905"/>
                </a:lnTo>
                <a:lnTo>
                  <a:pt x="60009" y="1764769"/>
                </a:lnTo>
                <a:lnTo>
                  <a:pt x="1606550" y="16891"/>
                </a:lnTo>
                <a:lnTo>
                  <a:pt x="158750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40710CD-162A-B099-5C35-AA60B4717B3E}"/>
              </a:ext>
            </a:extLst>
          </p:cNvPr>
          <p:cNvSpPr txBox="1"/>
          <p:nvPr/>
        </p:nvSpPr>
        <p:spPr>
          <a:xfrm>
            <a:off x="1551495" y="2511790"/>
            <a:ext cx="103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0DF16740-9C77-D5DD-62C6-787786264458}"/>
              </a:ext>
            </a:extLst>
          </p:cNvPr>
          <p:cNvSpPr txBox="1"/>
          <p:nvPr/>
        </p:nvSpPr>
        <p:spPr>
          <a:xfrm>
            <a:off x="4954588" y="2761217"/>
            <a:ext cx="34734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Arial"/>
                <a:cs typeface="Arial"/>
              </a:rPr>
              <a:t>Shift </a:t>
            </a:r>
            <a:r>
              <a:rPr sz="1100" b="1" dirty="0">
                <a:latin typeface="Arial"/>
                <a:cs typeface="Arial"/>
              </a:rPr>
              <a:t>left</a:t>
            </a:r>
            <a:r>
              <a:rPr sz="1100" b="1" spc="-50" dirty="0">
                <a:latin typeface="Arial"/>
                <a:cs typeface="Arial"/>
              </a:rPr>
              <a:t> 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7572BBD6-1597-305D-C5B4-C6C0D825AC13}"/>
              </a:ext>
            </a:extLst>
          </p:cNvPr>
          <p:cNvSpPr/>
          <p:nvPr/>
        </p:nvSpPr>
        <p:spPr>
          <a:xfrm>
            <a:off x="4878388" y="2523728"/>
            <a:ext cx="503555" cy="863600"/>
          </a:xfrm>
          <a:custGeom>
            <a:avLst/>
            <a:gdLst/>
            <a:ahLst/>
            <a:cxnLst/>
            <a:rect l="l" t="t" r="r" b="b"/>
            <a:pathLst>
              <a:path w="503554" h="863600">
                <a:moveTo>
                  <a:pt x="0" y="431800"/>
                </a:moveTo>
                <a:lnTo>
                  <a:pt x="2296" y="373201"/>
                </a:lnTo>
                <a:lnTo>
                  <a:pt x="8987" y="317000"/>
                </a:lnTo>
                <a:lnTo>
                  <a:pt x="19772" y="263711"/>
                </a:lnTo>
                <a:lnTo>
                  <a:pt x="34351" y="213849"/>
                </a:lnTo>
                <a:lnTo>
                  <a:pt x="52424" y="167927"/>
                </a:lnTo>
                <a:lnTo>
                  <a:pt x="73691" y="126460"/>
                </a:lnTo>
                <a:lnTo>
                  <a:pt x="97853" y="89962"/>
                </a:lnTo>
                <a:lnTo>
                  <a:pt x="124610" y="58946"/>
                </a:lnTo>
                <a:lnTo>
                  <a:pt x="153662" y="33928"/>
                </a:lnTo>
                <a:lnTo>
                  <a:pt x="217450" y="3941"/>
                </a:lnTo>
                <a:lnTo>
                  <a:pt x="251587" y="0"/>
                </a:lnTo>
                <a:lnTo>
                  <a:pt x="285726" y="3941"/>
                </a:lnTo>
                <a:lnTo>
                  <a:pt x="318474" y="15422"/>
                </a:lnTo>
                <a:lnTo>
                  <a:pt x="378596" y="58946"/>
                </a:lnTo>
                <a:lnTo>
                  <a:pt x="405367" y="89962"/>
                </a:lnTo>
                <a:lnTo>
                  <a:pt x="429545" y="126460"/>
                </a:lnTo>
                <a:lnTo>
                  <a:pt x="450828" y="167927"/>
                </a:lnTo>
                <a:lnTo>
                  <a:pt x="468916" y="213849"/>
                </a:lnTo>
                <a:lnTo>
                  <a:pt x="483508" y="263711"/>
                </a:lnTo>
                <a:lnTo>
                  <a:pt x="494303" y="317000"/>
                </a:lnTo>
                <a:lnTo>
                  <a:pt x="501001" y="373201"/>
                </a:lnTo>
                <a:lnTo>
                  <a:pt x="503300" y="431800"/>
                </a:lnTo>
                <a:lnTo>
                  <a:pt x="501001" y="490398"/>
                </a:lnTo>
                <a:lnTo>
                  <a:pt x="494303" y="546599"/>
                </a:lnTo>
                <a:lnTo>
                  <a:pt x="483508" y="599888"/>
                </a:lnTo>
                <a:lnTo>
                  <a:pt x="468916" y="649750"/>
                </a:lnTo>
                <a:lnTo>
                  <a:pt x="450828" y="695672"/>
                </a:lnTo>
                <a:lnTo>
                  <a:pt x="429545" y="737139"/>
                </a:lnTo>
                <a:lnTo>
                  <a:pt x="405367" y="773637"/>
                </a:lnTo>
                <a:lnTo>
                  <a:pt x="378596" y="804653"/>
                </a:lnTo>
                <a:lnTo>
                  <a:pt x="349531" y="829671"/>
                </a:lnTo>
                <a:lnTo>
                  <a:pt x="285726" y="859658"/>
                </a:lnTo>
                <a:lnTo>
                  <a:pt x="251587" y="863600"/>
                </a:lnTo>
                <a:lnTo>
                  <a:pt x="217450" y="859658"/>
                </a:lnTo>
                <a:lnTo>
                  <a:pt x="184708" y="848177"/>
                </a:lnTo>
                <a:lnTo>
                  <a:pt x="124610" y="804653"/>
                </a:lnTo>
                <a:lnTo>
                  <a:pt x="97853" y="773637"/>
                </a:lnTo>
                <a:lnTo>
                  <a:pt x="73691" y="737139"/>
                </a:lnTo>
                <a:lnTo>
                  <a:pt x="52424" y="695672"/>
                </a:lnTo>
                <a:lnTo>
                  <a:pt x="34351" y="649750"/>
                </a:lnTo>
                <a:lnTo>
                  <a:pt x="19772" y="599888"/>
                </a:lnTo>
                <a:lnTo>
                  <a:pt x="8987" y="546599"/>
                </a:lnTo>
                <a:lnTo>
                  <a:pt x="2296" y="490398"/>
                </a:lnTo>
                <a:lnTo>
                  <a:pt x="0" y="431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9C80FAAE-6A40-FE89-23F7-538150243A2B}"/>
              </a:ext>
            </a:extLst>
          </p:cNvPr>
          <p:cNvSpPr txBox="1"/>
          <p:nvPr/>
        </p:nvSpPr>
        <p:spPr>
          <a:xfrm>
            <a:off x="185738" y="2264965"/>
            <a:ext cx="335280" cy="6908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</a:pPr>
            <a:r>
              <a:rPr sz="1100" b="1" spc="-25" dirty="0">
                <a:latin typeface="Arial"/>
                <a:cs typeface="Arial"/>
              </a:rPr>
              <a:t>PC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0">
            <a:extLst>
              <a:ext uri="{FF2B5EF4-FFF2-40B4-BE49-F238E27FC236}">
                <a16:creationId xmlns:a16="http://schemas.microsoft.com/office/drawing/2014/main" id="{432B82A1-33BA-7E76-CE09-7E21816954A6}"/>
              </a:ext>
            </a:extLst>
          </p:cNvPr>
          <p:cNvGrpSpPr/>
          <p:nvPr/>
        </p:nvGrpSpPr>
        <p:grpSpPr>
          <a:xfrm>
            <a:off x="304800" y="1645840"/>
            <a:ext cx="6697980" cy="1933575"/>
            <a:chOff x="754062" y="2119312"/>
            <a:chExt cx="6697980" cy="1933575"/>
          </a:xfrm>
        </p:grpSpPr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2635B0EB-C38E-4972-0050-6B4A18741972}"/>
                </a:ext>
              </a:extLst>
            </p:cNvPr>
            <p:cNvSpPr/>
            <p:nvPr/>
          </p:nvSpPr>
          <p:spPr>
            <a:xfrm>
              <a:off x="6081776" y="2651125"/>
              <a:ext cx="587375" cy="1036955"/>
            </a:xfrm>
            <a:custGeom>
              <a:avLst/>
              <a:gdLst/>
              <a:ahLst/>
              <a:cxnLst/>
              <a:rect l="l" t="t" r="r" b="b"/>
              <a:pathLst>
                <a:path w="587375" h="1036954">
                  <a:moveTo>
                    <a:pt x="0" y="0"/>
                  </a:moveTo>
                  <a:lnTo>
                    <a:pt x="0" y="431800"/>
                  </a:lnTo>
                </a:path>
                <a:path w="587375" h="1036954">
                  <a:moveTo>
                    <a:pt x="0" y="431800"/>
                  </a:moveTo>
                  <a:lnTo>
                    <a:pt x="168275" y="519049"/>
                  </a:lnTo>
                </a:path>
                <a:path w="587375" h="1036954">
                  <a:moveTo>
                    <a:pt x="0" y="604901"/>
                  </a:moveTo>
                  <a:lnTo>
                    <a:pt x="0" y="1036701"/>
                  </a:lnTo>
                </a:path>
                <a:path w="587375" h="1036954">
                  <a:moveTo>
                    <a:pt x="0" y="604901"/>
                  </a:moveTo>
                  <a:lnTo>
                    <a:pt x="168275" y="519049"/>
                  </a:lnTo>
                </a:path>
                <a:path w="587375" h="1036954">
                  <a:moveTo>
                    <a:pt x="0" y="0"/>
                  </a:moveTo>
                  <a:lnTo>
                    <a:pt x="587375" y="346075"/>
                  </a:lnTo>
                </a:path>
                <a:path w="587375" h="1036954">
                  <a:moveTo>
                    <a:pt x="587375" y="346075"/>
                  </a:moveTo>
                  <a:lnTo>
                    <a:pt x="587375" y="690626"/>
                  </a:lnTo>
                </a:path>
                <a:path w="587375" h="1036954">
                  <a:moveTo>
                    <a:pt x="0" y="1036701"/>
                  </a:moveTo>
                  <a:lnTo>
                    <a:pt x="587375" y="69062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2">
              <a:extLst>
                <a:ext uri="{FF2B5EF4-FFF2-40B4-BE49-F238E27FC236}">
                  <a16:creationId xmlns:a16="http://schemas.microsoft.com/office/drawing/2014/main" id="{1F1C47BD-0F76-9F62-F71D-4870FE72B09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0823" y="3386074"/>
              <a:ext cx="250825" cy="85725"/>
            </a:xfrm>
            <a:prstGeom prst="rect">
              <a:avLst/>
            </a:prstGeom>
          </p:spPr>
        </p:pic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EE6208C4-FC3C-9E5A-D23A-09A7712DBF84}"/>
                </a:ext>
              </a:extLst>
            </p:cNvPr>
            <p:cNvSpPr/>
            <p:nvPr/>
          </p:nvSpPr>
          <p:spPr>
            <a:xfrm>
              <a:off x="6669023" y="3127375"/>
              <a:ext cx="260350" cy="85725"/>
            </a:xfrm>
            <a:custGeom>
              <a:avLst/>
              <a:gdLst/>
              <a:ahLst/>
              <a:cxnLst/>
              <a:rect l="l" t="t" r="r" b="b"/>
              <a:pathLst>
                <a:path w="260350" h="85725">
                  <a:moveTo>
                    <a:pt x="174625" y="0"/>
                  </a:moveTo>
                  <a:lnTo>
                    <a:pt x="174625" y="85725"/>
                  </a:lnTo>
                  <a:lnTo>
                    <a:pt x="231690" y="57150"/>
                  </a:lnTo>
                  <a:lnTo>
                    <a:pt x="188975" y="57150"/>
                  </a:lnTo>
                  <a:lnTo>
                    <a:pt x="188975" y="28575"/>
                  </a:lnTo>
                  <a:lnTo>
                    <a:pt x="231859" y="28575"/>
                  </a:lnTo>
                  <a:lnTo>
                    <a:pt x="174625" y="0"/>
                  </a:lnTo>
                  <a:close/>
                </a:path>
                <a:path w="260350" h="85725">
                  <a:moveTo>
                    <a:pt x="174625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74625" y="57150"/>
                  </a:lnTo>
                  <a:lnTo>
                    <a:pt x="174625" y="28575"/>
                  </a:lnTo>
                  <a:close/>
                </a:path>
                <a:path w="260350" h="85725">
                  <a:moveTo>
                    <a:pt x="231859" y="28575"/>
                  </a:moveTo>
                  <a:lnTo>
                    <a:pt x="188975" y="28575"/>
                  </a:lnTo>
                  <a:lnTo>
                    <a:pt x="188975" y="57150"/>
                  </a:lnTo>
                  <a:lnTo>
                    <a:pt x="231690" y="57150"/>
                  </a:lnTo>
                  <a:lnTo>
                    <a:pt x="260350" y="42799"/>
                  </a:lnTo>
                  <a:lnTo>
                    <a:pt x="231859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5F3C1B19-98B8-BC57-0F26-F25919FA4778}"/>
                </a:ext>
              </a:extLst>
            </p:cNvPr>
            <p:cNvSpPr/>
            <p:nvPr/>
          </p:nvSpPr>
          <p:spPr>
            <a:xfrm>
              <a:off x="7186676" y="2133600"/>
              <a:ext cx="250825" cy="690880"/>
            </a:xfrm>
            <a:custGeom>
              <a:avLst/>
              <a:gdLst/>
              <a:ahLst/>
              <a:cxnLst/>
              <a:rect l="l" t="t" r="r" b="b"/>
              <a:pathLst>
                <a:path w="250825" h="690880">
                  <a:moveTo>
                    <a:pt x="0" y="690499"/>
                  </a:moveTo>
                  <a:lnTo>
                    <a:pt x="250825" y="690499"/>
                  </a:lnTo>
                </a:path>
                <a:path w="250825" h="690880">
                  <a:moveTo>
                    <a:pt x="236474" y="690499"/>
                  </a:moveTo>
                  <a:lnTo>
                    <a:pt x="23647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10D9118D-3C14-061B-54F4-E8A03A5A1D00}"/>
                </a:ext>
              </a:extLst>
            </p:cNvPr>
            <p:cNvSpPr/>
            <p:nvPr/>
          </p:nvSpPr>
          <p:spPr>
            <a:xfrm>
              <a:off x="760412" y="2133600"/>
              <a:ext cx="85725" cy="605155"/>
            </a:xfrm>
            <a:custGeom>
              <a:avLst/>
              <a:gdLst/>
              <a:ahLst/>
              <a:cxnLst/>
              <a:rect l="l" t="t" r="r" b="b"/>
              <a:pathLst>
                <a:path w="85725" h="605155">
                  <a:moveTo>
                    <a:pt x="28575" y="519049"/>
                  </a:moveTo>
                  <a:lnTo>
                    <a:pt x="0" y="519049"/>
                  </a:lnTo>
                  <a:lnTo>
                    <a:pt x="42862" y="604774"/>
                  </a:lnTo>
                  <a:lnTo>
                    <a:pt x="78549" y="533400"/>
                  </a:lnTo>
                  <a:lnTo>
                    <a:pt x="28575" y="533400"/>
                  </a:lnTo>
                  <a:lnTo>
                    <a:pt x="28575" y="519049"/>
                  </a:lnTo>
                  <a:close/>
                </a:path>
                <a:path w="85725" h="605155">
                  <a:moveTo>
                    <a:pt x="57150" y="0"/>
                  </a:moveTo>
                  <a:lnTo>
                    <a:pt x="28575" y="0"/>
                  </a:lnTo>
                  <a:lnTo>
                    <a:pt x="28575" y="533400"/>
                  </a:lnTo>
                  <a:lnTo>
                    <a:pt x="57150" y="533400"/>
                  </a:lnTo>
                  <a:lnTo>
                    <a:pt x="57150" y="0"/>
                  </a:lnTo>
                  <a:close/>
                </a:path>
                <a:path w="85725" h="605155">
                  <a:moveTo>
                    <a:pt x="85725" y="519049"/>
                  </a:moveTo>
                  <a:lnTo>
                    <a:pt x="57150" y="519049"/>
                  </a:lnTo>
                  <a:lnTo>
                    <a:pt x="57150" y="533400"/>
                  </a:lnTo>
                  <a:lnTo>
                    <a:pt x="78549" y="533400"/>
                  </a:lnTo>
                  <a:lnTo>
                    <a:pt x="85725" y="519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41C3F243-9BF6-A7AB-D4D6-74E616FE9AD5}"/>
                </a:ext>
              </a:extLst>
            </p:cNvPr>
            <p:cNvSpPr/>
            <p:nvPr/>
          </p:nvSpPr>
          <p:spPr>
            <a:xfrm>
              <a:off x="788987" y="2133600"/>
              <a:ext cx="6649084" cy="0"/>
            </a:xfrm>
            <a:custGeom>
              <a:avLst/>
              <a:gdLst/>
              <a:ahLst/>
              <a:cxnLst/>
              <a:rect l="l" t="t" r="r" b="b"/>
              <a:pathLst>
                <a:path w="6649084">
                  <a:moveTo>
                    <a:pt x="6648513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B557203D-3E91-12C0-CEBC-CC3CE56FC963}"/>
                </a:ext>
              </a:extLst>
            </p:cNvPr>
            <p:cNvSpPr/>
            <p:nvPr/>
          </p:nvSpPr>
          <p:spPr>
            <a:xfrm>
              <a:off x="2395601" y="2306701"/>
              <a:ext cx="586105" cy="1036955"/>
            </a:xfrm>
            <a:custGeom>
              <a:avLst/>
              <a:gdLst/>
              <a:ahLst/>
              <a:cxnLst/>
              <a:rect l="l" t="t" r="r" b="b"/>
              <a:pathLst>
                <a:path w="586105" h="1036954">
                  <a:moveTo>
                    <a:pt x="0" y="0"/>
                  </a:moveTo>
                  <a:lnTo>
                    <a:pt x="0" y="431673"/>
                  </a:lnTo>
                </a:path>
                <a:path w="586105" h="1036954">
                  <a:moveTo>
                    <a:pt x="0" y="431673"/>
                  </a:moveTo>
                  <a:lnTo>
                    <a:pt x="166624" y="519049"/>
                  </a:lnTo>
                </a:path>
                <a:path w="586105" h="1036954">
                  <a:moveTo>
                    <a:pt x="0" y="604774"/>
                  </a:moveTo>
                  <a:lnTo>
                    <a:pt x="0" y="1036574"/>
                  </a:lnTo>
                </a:path>
                <a:path w="586105" h="1036954">
                  <a:moveTo>
                    <a:pt x="0" y="604774"/>
                  </a:moveTo>
                  <a:lnTo>
                    <a:pt x="166624" y="519049"/>
                  </a:lnTo>
                </a:path>
                <a:path w="586105" h="1036954">
                  <a:moveTo>
                    <a:pt x="0" y="0"/>
                  </a:moveTo>
                  <a:lnTo>
                    <a:pt x="585724" y="346075"/>
                  </a:lnTo>
                </a:path>
                <a:path w="586105" h="1036954">
                  <a:moveTo>
                    <a:pt x="585724" y="346075"/>
                  </a:moveTo>
                  <a:lnTo>
                    <a:pt x="585724" y="690499"/>
                  </a:lnTo>
                </a:path>
                <a:path w="586105" h="1036954">
                  <a:moveTo>
                    <a:pt x="0" y="1036574"/>
                  </a:moveTo>
                  <a:lnTo>
                    <a:pt x="585724" y="69049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8">
              <a:extLst>
                <a:ext uri="{FF2B5EF4-FFF2-40B4-BE49-F238E27FC236}">
                  <a16:creationId xmlns:a16="http://schemas.microsoft.com/office/drawing/2014/main" id="{A10BE509-BA18-F54A-D28F-CAB72F6F03A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43125" y="3041650"/>
              <a:ext cx="252349" cy="85725"/>
            </a:xfrm>
            <a:prstGeom prst="rect">
              <a:avLst/>
            </a:prstGeom>
          </p:spPr>
        </p:pic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3A9EFDB4-1E54-D9CB-E17B-C28E24C12CC2}"/>
                </a:ext>
              </a:extLst>
            </p:cNvPr>
            <p:cNvSpPr/>
            <p:nvPr/>
          </p:nvSpPr>
          <p:spPr>
            <a:xfrm>
              <a:off x="2981325" y="2397124"/>
              <a:ext cx="3957954" cy="469900"/>
            </a:xfrm>
            <a:custGeom>
              <a:avLst/>
              <a:gdLst/>
              <a:ahLst/>
              <a:cxnLst/>
              <a:rect l="l" t="t" r="r" b="b"/>
              <a:pathLst>
                <a:path w="3957954" h="469900">
                  <a:moveTo>
                    <a:pt x="3100324" y="426974"/>
                  </a:moveTo>
                  <a:lnTo>
                    <a:pt x="3071825" y="412750"/>
                  </a:lnTo>
                  <a:lnTo>
                    <a:pt x="3014599" y="384175"/>
                  </a:lnTo>
                  <a:lnTo>
                    <a:pt x="3014599" y="412750"/>
                  </a:lnTo>
                  <a:lnTo>
                    <a:pt x="0" y="412750"/>
                  </a:lnTo>
                  <a:lnTo>
                    <a:pt x="0" y="441325"/>
                  </a:lnTo>
                  <a:lnTo>
                    <a:pt x="3014599" y="441325"/>
                  </a:lnTo>
                  <a:lnTo>
                    <a:pt x="3014599" y="469900"/>
                  </a:lnTo>
                  <a:lnTo>
                    <a:pt x="3071660" y="441325"/>
                  </a:lnTo>
                  <a:lnTo>
                    <a:pt x="3100324" y="426974"/>
                  </a:lnTo>
                  <a:close/>
                </a:path>
                <a:path w="3957954" h="469900">
                  <a:moveTo>
                    <a:pt x="3957574" y="42799"/>
                  </a:moveTo>
                  <a:lnTo>
                    <a:pt x="3929075" y="28575"/>
                  </a:lnTo>
                  <a:lnTo>
                    <a:pt x="3871849" y="0"/>
                  </a:lnTo>
                  <a:lnTo>
                    <a:pt x="3871849" y="28575"/>
                  </a:lnTo>
                  <a:lnTo>
                    <a:pt x="2582799" y="28575"/>
                  </a:lnTo>
                  <a:lnTo>
                    <a:pt x="2582799" y="57150"/>
                  </a:lnTo>
                  <a:lnTo>
                    <a:pt x="3871849" y="57150"/>
                  </a:lnTo>
                  <a:lnTo>
                    <a:pt x="3871849" y="85725"/>
                  </a:lnTo>
                  <a:lnTo>
                    <a:pt x="3928910" y="57150"/>
                  </a:lnTo>
                  <a:lnTo>
                    <a:pt x="3957574" y="42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E066D6E9-553C-95C2-F578-DB9296895F92}"/>
                </a:ext>
              </a:extLst>
            </p:cNvPr>
            <p:cNvSpPr/>
            <p:nvPr/>
          </p:nvSpPr>
          <p:spPr>
            <a:xfrm>
              <a:off x="5578475" y="2430525"/>
              <a:ext cx="0" cy="393700"/>
            </a:xfrm>
            <a:custGeom>
              <a:avLst/>
              <a:gdLst/>
              <a:ahLst/>
              <a:cxnLst/>
              <a:rect l="l" t="t" r="r" b="b"/>
              <a:pathLst>
                <a:path h="393700">
                  <a:moveTo>
                    <a:pt x="0" y="393573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1">
              <a:extLst>
                <a:ext uri="{FF2B5EF4-FFF2-40B4-BE49-F238E27FC236}">
                  <a16:creationId xmlns:a16="http://schemas.microsoft.com/office/drawing/2014/main" id="{BC0700C6-D4DB-002B-6148-07926218E98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26151" y="2771775"/>
              <a:ext cx="96774" cy="98425"/>
            </a:xfrm>
            <a:prstGeom prst="rect">
              <a:avLst/>
            </a:prstGeom>
          </p:spPr>
        </p:pic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5832F4E2-DC20-62C8-8EEB-2C354AA9C2EF}"/>
                </a:ext>
              </a:extLst>
            </p:cNvPr>
            <p:cNvSpPr/>
            <p:nvPr/>
          </p:nvSpPr>
          <p:spPr>
            <a:xfrm>
              <a:off x="758825" y="2522473"/>
              <a:ext cx="1637030" cy="1530350"/>
            </a:xfrm>
            <a:custGeom>
              <a:avLst/>
              <a:gdLst/>
              <a:ahLst/>
              <a:cxnLst/>
              <a:rect l="l" t="t" r="r" b="b"/>
              <a:pathLst>
                <a:path w="1637030" h="1530350">
                  <a:moveTo>
                    <a:pt x="85725" y="1444625"/>
                  </a:moveTo>
                  <a:lnTo>
                    <a:pt x="57150" y="1444625"/>
                  </a:lnTo>
                  <a:lnTo>
                    <a:pt x="57150" y="906526"/>
                  </a:lnTo>
                  <a:lnTo>
                    <a:pt x="28575" y="906526"/>
                  </a:lnTo>
                  <a:lnTo>
                    <a:pt x="28575" y="1444625"/>
                  </a:lnTo>
                  <a:lnTo>
                    <a:pt x="0" y="1444625"/>
                  </a:lnTo>
                  <a:lnTo>
                    <a:pt x="42862" y="1530350"/>
                  </a:lnTo>
                  <a:lnTo>
                    <a:pt x="78549" y="1458976"/>
                  </a:lnTo>
                  <a:lnTo>
                    <a:pt x="85725" y="1444625"/>
                  </a:lnTo>
                  <a:close/>
                </a:path>
                <a:path w="1637030" h="1530350">
                  <a:moveTo>
                    <a:pt x="1636649" y="42926"/>
                  </a:moveTo>
                  <a:lnTo>
                    <a:pt x="1607985" y="28575"/>
                  </a:lnTo>
                  <a:lnTo>
                    <a:pt x="1550924" y="0"/>
                  </a:lnTo>
                  <a:lnTo>
                    <a:pt x="1550924" y="28575"/>
                  </a:lnTo>
                  <a:lnTo>
                    <a:pt x="531876" y="28575"/>
                  </a:lnTo>
                  <a:lnTo>
                    <a:pt x="531876" y="57150"/>
                  </a:lnTo>
                  <a:lnTo>
                    <a:pt x="1550924" y="57150"/>
                  </a:lnTo>
                  <a:lnTo>
                    <a:pt x="1550924" y="85725"/>
                  </a:lnTo>
                  <a:lnTo>
                    <a:pt x="1608150" y="57150"/>
                  </a:lnTo>
                  <a:lnTo>
                    <a:pt x="1636649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A8468F04-22E5-70C6-0F18-221331E83BFC}"/>
                </a:ext>
              </a:extLst>
            </p:cNvPr>
            <p:cNvSpPr/>
            <p:nvPr/>
          </p:nvSpPr>
          <p:spPr>
            <a:xfrm>
              <a:off x="801687" y="2565400"/>
              <a:ext cx="518159" cy="1036955"/>
            </a:xfrm>
            <a:custGeom>
              <a:avLst/>
              <a:gdLst/>
              <a:ahLst/>
              <a:cxnLst/>
              <a:rect l="l" t="t" r="r" b="b"/>
              <a:pathLst>
                <a:path w="518159" h="1036954">
                  <a:moveTo>
                    <a:pt x="503237" y="0"/>
                  </a:moveTo>
                  <a:lnTo>
                    <a:pt x="503237" y="1036701"/>
                  </a:lnTo>
                </a:path>
                <a:path w="518159" h="1036954">
                  <a:moveTo>
                    <a:pt x="517588" y="1036701"/>
                  </a:moveTo>
                  <a:lnTo>
                    <a:pt x="0" y="103670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4">
              <a:extLst>
                <a:ext uri="{FF2B5EF4-FFF2-40B4-BE49-F238E27FC236}">
                  <a16:creationId xmlns:a16="http://schemas.microsoft.com/office/drawing/2014/main" id="{7E24A257-07F3-DF6C-5D00-DB554F7A078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4062" y="3554475"/>
              <a:ext cx="96837" cy="98425"/>
            </a:xfrm>
            <a:prstGeom prst="rect">
              <a:avLst/>
            </a:prstGeom>
          </p:spPr>
        </p:pic>
      </p:grpSp>
      <p:sp>
        <p:nvSpPr>
          <p:cNvPr id="28" name="object 25">
            <a:extLst>
              <a:ext uri="{FF2B5EF4-FFF2-40B4-BE49-F238E27FC236}">
                <a16:creationId xmlns:a16="http://schemas.microsoft.com/office/drawing/2014/main" id="{4F5FFDDF-C903-6017-B6CB-B524E158B048}"/>
              </a:ext>
            </a:extLst>
          </p:cNvPr>
          <p:cNvSpPr txBox="1"/>
          <p:nvPr/>
        </p:nvSpPr>
        <p:spPr>
          <a:xfrm>
            <a:off x="5860859" y="2588066"/>
            <a:ext cx="2927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Arial"/>
                <a:cs typeface="Arial"/>
              </a:rPr>
              <a:t>Add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56ACDBE0-D819-FDDD-F64B-D1130BEFAD5C}"/>
              </a:ext>
            </a:extLst>
          </p:cNvPr>
          <p:cNvSpPr txBox="1"/>
          <p:nvPr/>
        </p:nvSpPr>
        <p:spPr>
          <a:xfrm>
            <a:off x="2159571" y="2248519"/>
            <a:ext cx="2933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Arial"/>
                <a:cs typeface="Arial"/>
              </a:rPr>
              <a:t>Add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A3712004-81D5-C724-BBF4-CEE4A351FD9C}"/>
              </a:ext>
            </a:extLst>
          </p:cNvPr>
          <p:cNvSpPr txBox="1"/>
          <p:nvPr/>
        </p:nvSpPr>
        <p:spPr>
          <a:xfrm>
            <a:off x="6547168" y="1830282"/>
            <a:ext cx="142240" cy="6121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27940">
              <a:lnSpc>
                <a:spcPts val="1255"/>
              </a:lnSpc>
            </a:pPr>
            <a:r>
              <a:rPr sz="1100" b="1" dirty="0"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35A30C60-94BB-E556-8313-93A861729502}"/>
              </a:ext>
            </a:extLst>
          </p:cNvPr>
          <p:cNvSpPr txBox="1"/>
          <p:nvPr/>
        </p:nvSpPr>
        <p:spPr>
          <a:xfrm>
            <a:off x="6566980" y="2349995"/>
            <a:ext cx="104139" cy="4616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b="1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2" name="object 29">
            <a:extLst>
              <a:ext uri="{FF2B5EF4-FFF2-40B4-BE49-F238E27FC236}">
                <a16:creationId xmlns:a16="http://schemas.microsoft.com/office/drawing/2014/main" id="{48052039-56E6-7359-74A3-1A4ACFE71FF0}"/>
              </a:ext>
            </a:extLst>
          </p:cNvPr>
          <p:cNvGrpSpPr/>
          <p:nvPr/>
        </p:nvGrpSpPr>
        <p:grpSpPr>
          <a:xfrm>
            <a:off x="6478588" y="1826879"/>
            <a:ext cx="263525" cy="1230630"/>
            <a:chOff x="6927850" y="2300351"/>
            <a:chExt cx="263525" cy="1230630"/>
          </a:xfrm>
        </p:grpSpPr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D7E3BEE3-DF8A-A30D-5BD0-3AD8D7A9581D}"/>
                </a:ext>
              </a:extLst>
            </p:cNvPr>
            <p:cNvSpPr/>
            <p:nvPr/>
          </p:nvSpPr>
          <p:spPr>
            <a:xfrm>
              <a:off x="6934200" y="2306701"/>
              <a:ext cx="250825" cy="1036955"/>
            </a:xfrm>
            <a:custGeom>
              <a:avLst/>
              <a:gdLst/>
              <a:ahLst/>
              <a:cxnLst/>
              <a:rect l="l" t="t" r="r" b="b"/>
              <a:pathLst>
                <a:path w="250825" h="1036954">
                  <a:moveTo>
                    <a:pt x="0" y="125349"/>
                  </a:moveTo>
                  <a:lnTo>
                    <a:pt x="9854" y="76563"/>
                  </a:lnTo>
                  <a:lnTo>
                    <a:pt x="36734" y="36718"/>
                  </a:lnTo>
                  <a:lnTo>
                    <a:pt x="76616" y="9852"/>
                  </a:lnTo>
                  <a:lnTo>
                    <a:pt x="125475" y="0"/>
                  </a:lnTo>
                  <a:lnTo>
                    <a:pt x="174261" y="9852"/>
                  </a:lnTo>
                  <a:lnTo>
                    <a:pt x="214106" y="36718"/>
                  </a:lnTo>
                  <a:lnTo>
                    <a:pt x="240972" y="76563"/>
                  </a:lnTo>
                  <a:lnTo>
                    <a:pt x="250825" y="125349"/>
                  </a:lnTo>
                  <a:lnTo>
                    <a:pt x="250825" y="911225"/>
                  </a:lnTo>
                  <a:lnTo>
                    <a:pt x="240970" y="960010"/>
                  </a:lnTo>
                  <a:lnTo>
                    <a:pt x="214090" y="999855"/>
                  </a:lnTo>
                  <a:lnTo>
                    <a:pt x="174208" y="1026721"/>
                  </a:lnTo>
                  <a:lnTo>
                    <a:pt x="125349" y="1036574"/>
                  </a:lnTo>
                  <a:lnTo>
                    <a:pt x="76616" y="1026719"/>
                  </a:lnTo>
                  <a:lnTo>
                    <a:pt x="36734" y="999839"/>
                  </a:lnTo>
                  <a:lnTo>
                    <a:pt x="9854" y="959957"/>
                  </a:lnTo>
                  <a:lnTo>
                    <a:pt x="0" y="911098"/>
                  </a:lnTo>
                  <a:lnTo>
                    <a:pt x="0" y="1253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A1E1C98F-122D-D741-3F14-B268E9D15312}"/>
                </a:ext>
              </a:extLst>
            </p:cNvPr>
            <p:cNvSpPr/>
            <p:nvPr/>
          </p:nvSpPr>
          <p:spPr>
            <a:xfrm>
              <a:off x="7062851" y="3351276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2">
            <a:extLst>
              <a:ext uri="{FF2B5EF4-FFF2-40B4-BE49-F238E27FC236}">
                <a16:creationId xmlns:a16="http://schemas.microsoft.com/office/drawing/2014/main" id="{08246666-BE1E-9C89-9828-72B0EE78BDE3}"/>
              </a:ext>
            </a:extLst>
          </p:cNvPr>
          <p:cNvSpPr txBox="1"/>
          <p:nvPr/>
        </p:nvSpPr>
        <p:spPr>
          <a:xfrm>
            <a:off x="6394259" y="3077193"/>
            <a:ext cx="42925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solidFill>
                  <a:srgbClr val="3333FF"/>
                </a:solidFill>
                <a:latin typeface="Arial"/>
                <a:cs typeface="Arial"/>
              </a:rPr>
              <a:t>PCSrc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6" name="object 33">
            <a:extLst>
              <a:ext uri="{FF2B5EF4-FFF2-40B4-BE49-F238E27FC236}">
                <a16:creationId xmlns:a16="http://schemas.microsoft.com/office/drawing/2014/main" id="{5BC8665F-E5F3-CB58-9DB0-1F094F2E1273}"/>
              </a:ext>
            </a:extLst>
          </p:cNvPr>
          <p:cNvGrpSpPr/>
          <p:nvPr/>
        </p:nvGrpSpPr>
        <p:grpSpPr>
          <a:xfrm>
            <a:off x="2632075" y="2927016"/>
            <a:ext cx="6412230" cy="3781425"/>
            <a:chOff x="3081337" y="3400488"/>
            <a:chExt cx="6412230" cy="3781425"/>
          </a:xfrm>
        </p:grpSpPr>
        <p:sp>
          <p:nvSpPr>
            <p:cNvPr id="37" name="object 34">
              <a:extLst>
                <a:ext uri="{FF2B5EF4-FFF2-40B4-BE49-F238E27FC236}">
                  <a16:creationId xmlns:a16="http://schemas.microsoft.com/office/drawing/2014/main" id="{1273143E-5575-0BE5-A02E-5A98D1D5D8A8}"/>
                </a:ext>
              </a:extLst>
            </p:cNvPr>
            <p:cNvSpPr/>
            <p:nvPr/>
          </p:nvSpPr>
          <p:spPr>
            <a:xfrm>
              <a:off x="5170551" y="3414776"/>
              <a:ext cx="157480" cy="2208530"/>
            </a:xfrm>
            <a:custGeom>
              <a:avLst/>
              <a:gdLst/>
              <a:ahLst/>
              <a:cxnLst/>
              <a:rect l="l" t="t" r="r" b="b"/>
              <a:pathLst>
                <a:path w="157479" h="2208529">
                  <a:moveTo>
                    <a:pt x="14224" y="0"/>
                  </a:moveTo>
                  <a:lnTo>
                    <a:pt x="17399" y="2208149"/>
                  </a:lnTo>
                </a:path>
                <a:path w="157479" h="2208529">
                  <a:moveTo>
                    <a:pt x="0" y="14224"/>
                  </a:moveTo>
                  <a:lnTo>
                    <a:pt x="157099" y="142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5">
              <a:extLst>
                <a:ext uri="{FF2B5EF4-FFF2-40B4-BE49-F238E27FC236}">
                  <a16:creationId xmlns:a16="http://schemas.microsoft.com/office/drawing/2014/main" id="{7939F7EE-3B4F-2BBF-7834-03888D4B8DBC}"/>
                </a:ext>
              </a:extLst>
            </p:cNvPr>
            <p:cNvSpPr/>
            <p:nvPr/>
          </p:nvSpPr>
          <p:spPr>
            <a:xfrm>
              <a:off x="6897624" y="4533899"/>
              <a:ext cx="389255" cy="517525"/>
            </a:xfrm>
            <a:custGeom>
              <a:avLst/>
              <a:gdLst/>
              <a:ahLst/>
              <a:cxnLst/>
              <a:rect l="l" t="t" r="r" b="b"/>
              <a:pathLst>
                <a:path w="389254" h="517525">
                  <a:moveTo>
                    <a:pt x="389001" y="474599"/>
                  </a:moveTo>
                  <a:lnTo>
                    <a:pt x="360502" y="460375"/>
                  </a:lnTo>
                  <a:lnTo>
                    <a:pt x="303276" y="431800"/>
                  </a:lnTo>
                  <a:lnTo>
                    <a:pt x="303276" y="460375"/>
                  </a:lnTo>
                  <a:lnTo>
                    <a:pt x="0" y="460375"/>
                  </a:lnTo>
                  <a:lnTo>
                    <a:pt x="0" y="488950"/>
                  </a:lnTo>
                  <a:lnTo>
                    <a:pt x="303276" y="488950"/>
                  </a:lnTo>
                  <a:lnTo>
                    <a:pt x="303276" y="517525"/>
                  </a:lnTo>
                  <a:lnTo>
                    <a:pt x="360337" y="488950"/>
                  </a:lnTo>
                  <a:lnTo>
                    <a:pt x="389001" y="474599"/>
                  </a:lnTo>
                  <a:close/>
                </a:path>
                <a:path w="389254" h="517525">
                  <a:moveTo>
                    <a:pt x="389001" y="42799"/>
                  </a:moveTo>
                  <a:lnTo>
                    <a:pt x="360502" y="28575"/>
                  </a:lnTo>
                  <a:lnTo>
                    <a:pt x="303276" y="0"/>
                  </a:lnTo>
                  <a:lnTo>
                    <a:pt x="303276" y="28575"/>
                  </a:lnTo>
                  <a:lnTo>
                    <a:pt x="42926" y="28575"/>
                  </a:lnTo>
                  <a:lnTo>
                    <a:pt x="42926" y="57150"/>
                  </a:lnTo>
                  <a:lnTo>
                    <a:pt x="303276" y="57150"/>
                  </a:lnTo>
                  <a:lnTo>
                    <a:pt x="303276" y="85725"/>
                  </a:lnTo>
                  <a:lnTo>
                    <a:pt x="360337" y="57150"/>
                  </a:lnTo>
                  <a:lnTo>
                    <a:pt x="389001" y="42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6">
              <a:extLst>
                <a:ext uri="{FF2B5EF4-FFF2-40B4-BE49-F238E27FC236}">
                  <a16:creationId xmlns:a16="http://schemas.microsoft.com/office/drawing/2014/main" id="{C1C0B4F8-1070-362D-74E1-B1CB7097CE8E}"/>
                </a:ext>
              </a:extLst>
            </p:cNvPr>
            <p:cNvSpPr/>
            <p:nvPr/>
          </p:nvSpPr>
          <p:spPr>
            <a:xfrm>
              <a:off x="3095625" y="4562475"/>
              <a:ext cx="6383655" cy="2605405"/>
            </a:xfrm>
            <a:custGeom>
              <a:avLst/>
              <a:gdLst/>
              <a:ahLst/>
              <a:cxnLst/>
              <a:rect l="l" t="t" r="r" b="b"/>
              <a:pathLst>
                <a:path w="6383655" h="2605404">
                  <a:moveTo>
                    <a:pt x="3854450" y="0"/>
                  </a:moveTo>
                  <a:lnTo>
                    <a:pt x="3854450" y="446024"/>
                  </a:lnTo>
                </a:path>
                <a:path w="6383655" h="2605404">
                  <a:moveTo>
                    <a:pt x="6132576" y="360299"/>
                  </a:moveTo>
                  <a:lnTo>
                    <a:pt x="6383401" y="360299"/>
                  </a:lnTo>
                </a:path>
                <a:path w="6383655" h="2605404">
                  <a:moveTo>
                    <a:pt x="6369050" y="360299"/>
                  </a:moveTo>
                  <a:lnTo>
                    <a:pt x="6369050" y="2605087"/>
                  </a:lnTo>
                </a:path>
                <a:path w="6383655" h="2605404">
                  <a:moveTo>
                    <a:pt x="6383274" y="2605087"/>
                  </a:moveTo>
                  <a:lnTo>
                    <a:pt x="0" y="2605087"/>
                  </a:lnTo>
                </a:path>
                <a:path w="6383655" h="2605404">
                  <a:moveTo>
                    <a:pt x="14350" y="2605087"/>
                  </a:moveTo>
                  <a:lnTo>
                    <a:pt x="14350" y="10509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7">
              <a:extLst>
                <a:ext uri="{FF2B5EF4-FFF2-40B4-BE49-F238E27FC236}">
                  <a16:creationId xmlns:a16="http://schemas.microsoft.com/office/drawing/2014/main" id="{A948FF43-A5D4-3BB4-9BBD-F0DFE8E0BAC1}"/>
                </a:ext>
              </a:extLst>
            </p:cNvPr>
            <p:cNvSpPr/>
            <p:nvPr/>
          </p:nvSpPr>
          <p:spPr>
            <a:xfrm>
              <a:off x="3095625" y="4533899"/>
              <a:ext cx="5882005" cy="1122680"/>
            </a:xfrm>
            <a:custGeom>
              <a:avLst/>
              <a:gdLst/>
              <a:ahLst/>
              <a:cxnLst/>
              <a:rect l="l" t="t" r="r" b="b"/>
              <a:pathLst>
                <a:path w="5882005" h="1122679">
                  <a:moveTo>
                    <a:pt x="269875" y="1079500"/>
                  </a:moveTo>
                  <a:lnTo>
                    <a:pt x="241211" y="1065149"/>
                  </a:lnTo>
                  <a:lnTo>
                    <a:pt x="184150" y="1036574"/>
                  </a:lnTo>
                  <a:lnTo>
                    <a:pt x="184150" y="1065149"/>
                  </a:lnTo>
                  <a:lnTo>
                    <a:pt x="0" y="1065149"/>
                  </a:lnTo>
                  <a:lnTo>
                    <a:pt x="0" y="1093724"/>
                  </a:lnTo>
                  <a:lnTo>
                    <a:pt x="184150" y="1093724"/>
                  </a:lnTo>
                  <a:lnTo>
                    <a:pt x="184150" y="1122299"/>
                  </a:lnTo>
                  <a:lnTo>
                    <a:pt x="241376" y="1093724"/>
                  </a:lnTo>
                  <a:lnTo>
                    <a:pt x="269875" y="1079500"/>
                  </a:lnTo>
                  <a:close/>
                </a:path>
                <a:path w="5882005" h="1122679">
                  <a:moveTo>
                    <a:pt x="5876925" y="734949"/>
                  </a:moveTo>
                  <a:lnTo>
                    <a:pt x="5848426" y="720725"/>
                  </a:lnTo>
                  <a:lnTo>
                    <a:pt x="5791200" y="692150"/>
                  </a:lnTo>
                  <a:lnTo>
                    <a:pt x="5791200" y="720725"/>
                  </a:lnTo>
                  <a:lnTo>
                    <a:pt x="5600700" y="720725"/>
                  </a:lnTo>
                  <a:lnTo>
                    <a:pt x="5600700" y="749300"/>
                  </a:lnTo>
                  <a:lnTo>
                    <a:pt x="5791200" y="749300"/>
                  </a:lnTo>
                  <a:lnTo>
                    <a:pt x="5791200" y="777875"/>
                  </a:lnTo>
                  <a:lnTo>
                    <a:pt x="5848261" y="749300"/>
                  </a:lnTo>
                  <a:lnTo>
                    <a:pt x="5876925" y="734949"/>
                  </a:lnTo>
                  <a:close/>
                </a:path>
                <a:path w="5882005" h="1122679">
                  <a:moveTo>
                    <a:pt x="5881624" y="42799"/>
                  </a:moveTo>
                  <a:lnTo>
                    <a:pt x="5853125" y="28575"/>
                  </a:lnTo>
                  <a:lnTo>
                    <a:pt x="5795899" y="0"/>
                  </a:lnTo>
                  <a:lnTo>
                    <a:pt x="5795899" y="28575"/>
                  </a:lnTo>
                  <a:lnTo>
                    <a:pt x="5448300" y="28575"/>
                  </a:lnTo>
                  <a:lnTo>
                    <a:pt x="5448300" y="57150"/>
                  </a:lnTo>
                  <a:lnTo>
                    <a:pt x="5795899" y="57150"/>
                  </a:lnTo>
                  <a:lnTo>
                    <a:pt x="5795899" y="85725"/>
                  </a:lnTo>
                  <a:lnTo>
                    <a:pt x="5852960" y="57150"/>
                  </a:lnTo>
                  <a:lnTo>
                    <a:pt x="5881624" y="42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8">
              <a:extLst>
                <a:ext uri="{FF2B5EF4-FFF2-40B4-BE49-F238E27FC236}">
                  <a16:creationId xmlns:a16="http://schemas.microsoft.com/office/drawing/2014/main" id="{78E91478-3432-4B16-11B1-F95ACBBC9649}"/>
                </a:ext>
              </a:extLst>
            </p:cNvPr>
            <p:cNvSpPr/>
            <p:nvPr/>
          </p:nvSpPr>
          <p:spPr>
            <a:xfrm>
              <a:off x="6935851" y="5268849"/>
              <a:ext cx="1789430" cy="1035685"/>
            </a:xfrm>
            <a:custGeom>
              <a:avLst/>
              <a:gdLst/>
              <a:ahLst/>
              <a:cxnLst/>
              <a:rect l="l" t="t" r="r" b="b"/>
              <a:pathLst>
                <a:path w="1789429" h="1035685">
                  <a:moveTo>
                    <a:pt x="0" y="1035176"/>
                  </a:moveTo>
                  <a:lnTo>
                    <a:pt x="1789049" y="1035176"/>
                  </a:lnTo>
                </a:path>
                <a:path w="1789429" h="1035685">
                  <a:moveTo>
                    <a:pt x="1774825" y="1035176"/>
                  </a:moveTo>
                  <a:lnTo>
                    <a:pt x="17748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39">
            <a:extLst>
              <a:ext uri="{FF2B5EF4-FFF2-40B4-BE49-F238E27FC236}">
                <a16:creationId xmlns:a16="http://schemas.microsoft.com/office/drawing/2014/main" id="{EAB06723-BC0A-6ABF-4411-585A6AEC733F}"/>
              </a:ext>
            </a:extLst>
          </p:cNvPr>
          <p:cNvSpPr txBox="1"/>
          <p:nvPr/>
        </p:nvSpPr>
        <p:spPr>
          <a:xfrm>
            <a:off x="6940359" y="4830174"/>
            <a:ext cx="34226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0">
            <a:extLst>
              <a:ext uri="{FF2B5EF4-FFF2-40B4-BE49-F238E27FC236}">
                <a16:creationId xmlns:a16="http://schemas.microsoft.com/office/drawing/2014/main" id="{3AEDD86E-2C12-35EE-3F49-E9036A0E3E6F}"/>
              </a:ext>
            </a:extLst>
          </p:cNvPr>
          <p:cNvSpPr txBox="1"/>
          <p:nvPr/>
        </p:nvSpPr>
        <p:spPr>
          <a:xfrm>
            <a:off x="7442264" y="4910566"/>
            <a:ext cx="5581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1">
            <a:extLst>
              <a:ext uri="{FF2B5EF4-FFF2-40B4-BE49-F238E27FC236}">
                <a16:creationId xmlns:a16="http://schemas.microsoft.com/office/drawing/2014/main" id="{D7772537-D0B7-DBCA-06AC-5AB2CF354742}"/>
              </a:ext>
            </a:extLst>
          </p:cNvPr>
          <p:cNvSpPr txBox="1"/>
          <p:nvPr/>
        </p:nvSpPr>
        <p:spPr>
          <a:xfrm>
            <a:off x="6940359" y="3966320"/>
            <a:ext cx="10966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749300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2">
            <a:extLst>
              <a:ext uri="{FF2B5EF4-FFF2-40B4-BE49-F238E27FC236}">
                <a16:creationId xmlns:a16="http://schemas.microsoft.com/office/drawing/2014/main" id="{8A440DC2-AC43-A648-1756-B170A845446A}"/>
              </a:ext>
            </a:extLst>
          </p:cNvPr>
          <p:cNvSpPr txBox="1"/>
          <p:nvPr/>
        </p:nvSpPr>
        <p:spPr>
          <a:xfrm>
            <a:off x="6940359" y="4037923"/>
            <a:ext cx="1096645" cy="89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57700"/>
              </a:lnSpc>
              <a:spcBef>
                <a:spcPts val="95"/>
              </a:spcBef>
              <a:tabLst>
                <a:tab pos="810260" algn="l"/>
              </a:tabLst>
            </a:pPr>
            <a:r>
              <a:rPr sz="1100" spc="-10" dirty="0">
                <a:latin typeface="Arial"/>
                <a:cs typeface="Arial"/>
              </a:rPr>
              <a:t>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data </a:t>
            </a:r>
            <a:r>
              <a:rPr sz="1100" spc="-10" dirty="0">
                <a:latin typeface="Arial"/>
                <a:cs typeface="Arial"/>
              </a:rPr>
              <a:t>Write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  <a:p>
            <a:pPr marL="620395">
              <a:lnSpc>
                <a:spcPct val="100000"/>
              </a:lnSpc>
              <a:spcBef>
                <a:spcPts val="75"/>
              </a:spcBef>
            </a:pPr>
            <a:r>
              <a:rPr sz="1100" b="1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6" name="object 43">
            <a:extLst>
              <a:ext uri="{FF2B5EF4-FFF2-40B4-BE49-F238E27FC236}">
                <a16:creationId xmlns:a16="http://schemas.microsoft.com/office/drawing/2014/main" id="{F4C12F48-9A74-9C17-1F7A-E0AF7BDCA5D9}"/>
              </a:ext>
            </a:extLst>
          </p:cNvPr>
          <p:cNvGrpSpPr/>
          <p:nvPr/>
        </p:nvGrpSpPr>
        <p:grpSpPr>
          <a:xfrm>
            <a:off x="6831013" y="3752453"/>
            <a:ext cx="1268730" cy="1479550"/>
            <a:chOff x="7280275" y="4225925"/>
            <a:chExt cx="1268730" cy="1479550"/>
          </a:xfrm>
        </p:grpSpPr>
        <p:sp>
          <p:nvSpPr>
            <p:cNvPr id="47" name="object 44">
              <a:extLst>
                <a:ext uri="{FF2B5EF4-FFF2-40B4-BE49-F238E27FC236}">
                  <a16:creationId xmlns:a16="http://schemas.microsoft.com/office/drawing/2014/main" id="{0F79EA12-60A4-1F1D-7E3A-28EC3686D80B}"/>
                </a:ext>
              </a:extLst>
            </p:cNvPr>
            <p:cNvSpPr/>
            <p:nvPr/>
          </p:nvSpPr>
          <p:spPr>
            <a:xfrm>
              <a:off x="7286625" y="4405248"/>
              <a:ext cx="1256030" cy="1294130"/>
            </a:xfrm>
            <a:custGeom>
              <a:avLst/>
              <a:gdLst/>
              <a:ahLst/>
              <a:cxnLst/>
              <a:rect l="l" t="t" r="r" b="b"/>
              <a:pathLst>
                <a:path w="1256029" h="1294129">
                  <a:moveTo>
                    <a:pt x="0" y="1293876"/>
                  </a:moveTo>
                  <a:lnTo>
                    <a:pt x="1255712" y="1293876"/>
                  </a:lnTo>
                  <a:lnTo>
                    <a:pt x="1255712" y="0"/>
                  </a:lnTo>
                  <a:lnTo>
                    <a:pt x="0" y="0"/>
                  </a:lnTo>
                  <a:lnTo>
                    <a:pt x="0" y="12938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5">
              <a:extLst>
                <a:ext uri="{FF2B5EF4-FFF2-40B4-BE49-F238E27FC236}">
                  <a16:creationId xmlns:a16="http://schemas.microsoft.com/office/drawing/2014/main" id="{310A5D1F-ECAC-68B8-FAAF-87D9422F7FFC}"/>
                </a:ext>
              </a:extLst>
            </p:cNvPr>
            <p:cNvSpPr/>
            <p:nvPr/>
          </p:nvSpPr>
          <p:spPr>
            <a:xfrm>
              <a:off x="7872476" y="4232275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6">
            <a:extLst>
              <a:ext uri="{FF2B5EF4-FFF2-40B4-BE49-F238E27FC236}">
                <a16:creationId xmlns:a16="http://schemas.microsoft.com/office/drawing/2014/main" id="{A7BE0464-82D2-8795-91A0-9A8DEAFEB8B2}"/>
              </a:ext>
            </a:extLst>
          </p:cNvPr>
          <p:cNvSpPr txBox="1"/>
          <p:nvPr/>
        </p:nvSpPr>
        <p:spPr>
          <a:xfrm>
            <a:off x="7094283" y="3534393"/>
            <a:ext cx="6654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47">
            <a:extLst>
              <a:ext uri="{FF2B5EF4-FFF2-40B4-BE49-F238E27FC236}">
                <a16:creationId xmlns:a16="http://schemas.microsoft.com/office/drawing/2014/main" id="{DE7B2D56-5946-1D69-52D9-76BCFB72A9F9}"/>
              </a:ext>
            </a:extLst>
          </p:cNvPr>
          <p:cNvSpPr/>
          <p:nvPr/>
        </p:nvSpPr>
        <p:spPr>
          <a:xfrm>
            <a:off x="7423214" y="5225653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8">
            <a:extLst>
              <a:ext uri="{FF2B5EF4-FFF2-40B4-BE49-F238E27FC236}">
                <a16:creationId xmlns:a16="http://schemas.microsoft.com/office/drawing/2014/main" id="{EB01F312-C702-DBEA-372C-114986A9485E}"/>
              </a:ext>
            </a:extLst>
          </p:cNvPr>
          <p:cNvSpPr txBox="1"/>
          <p:nvPr/>
        </p:nvSpPr>
        <p:spPr>
          <a:xfrm>
            <a:off x="7094283" y="5433679"/>
            <a:ext cx="6692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49">
            <a:extLst>
              <a:ext uri="{FF2B5EF4-FFF2-40B4-BE49-F238E27FC236}">
                <a16:creationId xmlns:a16="http://schemas.microsoft.com/office/drawing/2014/main" id="{27CA504D-5B12-76B2-DEB8-AE834CC96B92}"/>
              </a:ext>
            </a:extLst>
          </p:cNvPr>
          <p:cNvSpPr txBox="1"/>
          <p:nvPr/>
        </p:nvSpPr>
        <p:spPr>
          <a:xfrm>
            <a:off x="8579294" y="3929465"/>
            <a:ext cx="142240" cy="6121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27940">
              <a:lnSpc>
                <a:spcPts val="1255"/>
              </a:lnSpc>
            </a:pPr>
            <a:r>
              <a:rPr sz="1100" b="1" dirty="0"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50">
            <a:extLst>
              <a:ext uri="{FF2B5EF4-FFF2-40B4-BE49-F238E27FC236}">
                <a16:creationId xmlns:a16="http://schemas.microsoft.com/office/drawing/2014/main" id="{CB7F496B-0C68-4396-9990-72D4253EDA11}"/>
              </a:ext>
            </a:extLst>
          </p:cNvPr>
          <p:cNvSpPr txBox="1"/>
          <p:nvPr/>
        </p:nvSpPr>
        <p:spPr>
          <a:xfrm>
            <a:off x="8599106" y="4449149"/>
            <a:ext cx="103505" cy="4616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b="1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4" name="object 51">
            <a:extLst>
              <a:ext uri="{FF2B5EF4-FFF2-40B4-BE49-F238E27FC236}">
                <a16:creationId xmlns:a16="http://schemas.microsoft.com/office/drawing/2014/main" id="{CB79BF63-3ACB-3194-05D4-4508F2DE166F}"/>
              </a:ext>
            </a:extLst>
          </p:cNvPr>
          <p:cNvGrpSpPr/>
          <p:nvPr/>
        </p:nvGrpSpPr>
        <p:grpSpPr>
          <a:xfrm>
            <a:off x="4405313" y="3752453"/>
            <a:ext cx="4378325" cy="2106930"/>
            <a:chOff x="4854575" y="4225925"/>
            <a:chExt cx="4378325" cy="2106930"/>
          </a:xfrm>
        </p:grpSpPr>
        <p:sp>
          <p:nvSpPr>
            <p:cNvPr id="55" name="object 52">
              <a:extLst>
                <a:ext uri="{FF2B5EF4-FFF2-40B4-BE49-F238E27FC236}">
                  <a16:creationId xmlns:a16="http://schemas.microsoft.com/office/drawing/2014/main" id="{A64C9378-6225-6548-50AE-4057DFE32E74}"/>
                </a:ext>
              </a:extLst>
            </p:cNvPr>
            <p:cNvSpPr/>
            <p:nvPr/>
          </p:nvSpPr>
          <p:spPr>
            <a:xfrm>
              <a:off x="8974201" y="4405248"/>
              <a:ext cx="252729" cy="1035050"/>
            </a:xfrm>
            <a:custGeom>
              <a:avLst/>
              <a:gdLst/>
              <a:ahLst/>
              <a:cxnLst/>
              <a:rect l="l" t="t" r="r" b="b"/>
              <a:pathLst>
                <a:path w="252729" h="1035050">
                  <a:moveTo>
                    <a:pt x="0" y="126237"/>
                  </a:moveTo>
                  <a:lnTo>
                    <a:pt x="9900" y="77098"/>
                  </a:lnTo>
                  <a:lnTo>
                    <a:pt x="36909" y="36972"/>
                  </a:lnTo>
                  <a:lnTo>
                    <a:pt x="76991" y="9919"/>
                  </a:lnTo>
                  <a:lnTo>
                    <a:pt x="126110" y="0"/>
                  </a:lnTo>
                  <a:lnTo>
                    <a:pt x="175250" y="9919"/>
                  </a:lnTo>
                  <a:lnTo>
                    <a:pt x="215376" y="36972"/>
                  </a:lnTo>
                  <a:lnTo>
                    <a:pt x="242429" y="77098"/>
                  </a:lnTo>
                  <a:lnTo>
                    <a:pt x="252349" y="126237"/>
                  </a:lnTo>
                  <a:lnTo>
                    <a:pt x="252349" y="908938"/>
                  </a:lnTo>
                  <a:lnTo>
                    <a:pt x="242429" y="958058"/>
                  </a:lnTo>
                  <a:lnTo>
                    <a:pt x="215376" y="998140"/>
                  </a:lnTo>
                  <a:lnTo>
                    <a:pt x="175250" y="1025149"/>
                  </a:lnTo>
                  <a:lnTo>
                    <a:pt x="126110" y="1035050"/>
                  </a:lnTo>
                  <a:lnTo>
                    <a:pt x="76991" y="1025149"/>
                  </a:lnTo>
                  <a:lnTo>
                    <a:pt x="36909" y="998140"/>
                  </a:lnTo>
                  <a:lnTo>
                    <a:pt x="9900" y="958058"/>
                  </a:lnTo>
                  <a:lnTo>
                    <a:pt x="0" y="908938"/>
                  </a:lnTo>
                  <a:lnTo>
                    <a:pt x="0" y="1262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3">
              <a:extLst>
                <a:ext uri="{FF2B5EF4-FFF2-40B4-BE49-F238E27FC236}">
                  <a16:creationId xmlns:a16="http://schemas.microsoft.com/office/drawing/2014/main" id="{D633D79F-0BCB-270C-2A06-0037AD6559BB}"/>
                </a:ext>
              </a:extLst>
            </p:cNvPr>
            <p:cNvSpPr/>
            <p:nvPr/>
          </p:nvSpPr>
          <p:spPr>
            <a:xfrm>
              <a:off x="9104376" y="4232275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4">
              <a:extLst>
                <a:ext uri="{FF2B5EF4-FFF2-40B4-BE49-F238E27FC236}">
                  <a16:creationId xmlns:a16="http://schemas.microsoft.com/office/drawing/2014/main" id="{B3BF4332-473C-51FB-4DEE-3278A6E2787F}"/>
                </a:ext>
              </a:extLst>
            </p:cNvPr>
            <p:cNvSpPr/>
            <p:nvPr/>
          </p:nvSpPr>
          <p:spPr>
            <a:xfrm>
              <a:off x="5008626" y="4922773"/>
              <a:ext cx="1774825" cy="1395730"/>
            </a:xfrm>
            <a:custGeom>
              <a:avLst/>
              <a:gdLst/>
              <a:ahLst/>
              <a:cxnLst/>
              <a:rect l="l" t="t" r="r" b="b"/>
              <a:pathLst>
                <a:path w="1774825" h="1395729">
                  <a:moveTo>
                    <a:pt x="14224" y="1381252"/>
                  </a:moveTo>
                  <a:lnTo>
                    <a:pt x="14224" y="0"/>
                  </a:lnTo>
                </a:path>
                <a:path w="1774825" h="1395729">
                  <a:moveTo>
                    <a:pt x="1774825" y="1395476"/>
                  </a:moveTo>
                  <a:lnTo>
                    <a:pt x="1774825" y="504825"/>
                  </a:lnTo>
                </a:path>
                <a:path w="1774825" h="1395729">
                  <a:moveTo>
                    <a:pt x="1774825" y="1381252"/>
                  </a:moveTo>
                  <a:lnTo>
                    <a:pt x="0" y="138125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5">
              <a:extLst>
                <a:ext uri="{FF2B5EF4-FFF2-40B4-BE49-F238E27FC236}">
                  <a16:creationId xmlns:a16="http://schemas.microsoft.com/office/drawing/2014/main" id="{A1B8E357-E841-F754-C6C2-B73B8AA0F5B5}"/>
                </a:ext>
              </a:extLst>
            </p:cNvPr>
            <p:cNvSpPr/>
            <p:nvPr/>
          </p:nvSpPr>
          <p:spPr>
            <a:xfrm>
              <a:off x="4854575" y="4879974"/>
              <a:ext cx="2432050" cy="605155"/>
            </a:xfrm>
            <a:custGeom>
              <a:avLst/>
              <a:gdLst/>
              <a:ahLst/>
              <a:cxnLst/>
              <a:rect l="l" t="t" r="r" b="b"/>
              <a:pathLst>
                <a:path w="2432050" h="605154">
                  <a:moveTo>
                    <a:pt x="596900" y="42799"/>
                  </a:moveTo>
                  <a:lnTo>
                    <a:pt x="568401" y="28575"/>
                  </a:lnTo>
                  <a:lnTo>
                    <a:pt x="511175" y="0"/>
                  </a:lnTo>
                  <a:lnTo>
                    <a:pt x="511175" y="28575"/>
                  </a:lnTo>
                  <a:lnTo>
                    <a:pt x="0" y="28575"/>
                  </a:lnTo>
                  <a:lnTo>
                    <a:pt x="0" y="57150"/>
                  </a:lnTo>
                  <a:lnTo>
                    <a:pt x="511175" y="57150"/>
                  </a:lnTo>
                  <a:lnTo>
                    <a:pt x="511175" y="85725"/>
                  </a:lnTo>
                  <a:lnTo>
                    <a:pt x="568236" y="57150"/>
                  </a:lnTo>
                  <a:lnTo>
                    <a:pt x="596900" y="42799"/>
                  </a:lnTo>
                  <a:close/>
                </a:path>
                <a:path w="2432050" h="605154">
                  <a:moveTo>
                    <a:pt x="2432050" y="561975"/>
                  </a:moveTo>
                  <a:lnTo>
                    <a:pt x="2403386" y="547624"/>
                  </a:lnTo>
                  <a:lnTo>
                    <a:pt x="2346325" y="519049"/>
                  </a:lnTo>
                  <a:lnTo>
                    <a:pt x="2346325" y="547624"/>
                  </a:lnTo>
                  <a:lnTo>
                    <a:pt x="1928749" y="547624"/>
                  </a:lnTo>
                  <a:lnTo>
                    <a:pt x="1928749" y="576199"/>
                  </a:lnTo>
                  <a:lnTo>
                    <a:pt x="2346325" y="576199"/>
                  </a:lnTo>
                  <a:lnTo>
                    <a:pt x="2346325" y="604774"/>
                  </a:lnTo>
                  <a:lnTo>
                    <a:pt x="2403551" y="576199"/>
                  </a:lnTo>
                  <a:lnTo>
                    <a:pt x="2432050" y="5619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6">
              <a:extLst>
                <a:ext uri="{FF2B5EF4-FFF2-40B4-BE49-F238E27FC236}">
                  <a16:creationId xmlns:a16="http://schemas.microsoft.com/office/drawing/2014/main" id="{10C61DAC-F5E3-C2CC-EC43-FDA6EA7FA60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73701" y="4870450"/>
              <a:ext cx="96774" cy="98425"/>
            </a:xfrm>
            <a:prstGeom prst="rect">
              <a:avLst/>
            </a:prstGeom>
          </p:spPr>
        </p:pic>
      </p:grpSp>
      <p:sp>
        <p:nvSpPr>
          <p:cNvPr id="60" name="object 57">
            <a:extLst>
              <a:ext uri="{FF2B5EF4-FFF2-40B4-BE49-F238E27FC236}">
                <a16:creationId xmlns:a16="http://schemas.microsoft.com/office/drawing/2014/main" id="{603FAC03-AED2-EBC2-544F-F48FFEEFD28E}"/>
              </a:ext>
            </a:extLst>
          </p:cNvPr>
          <p:cNvSpPr txBox="1"/>
          <p:nvPr/>
        </p:nvSpPr>
        <p:spPr>
          <a:xfrm>
            <a:off x="8267764" y="3521948"/>
            <a:ext cx="7562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MemToReg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61" name="object 58">
            <a:extLst>
              <a:ext uri="{FF2B5EF4-FFF2-40B4-BE49-F238E27FC236}">
                <a16:creationId xmlns:a16="http://schemas.microsoft.com/office/drawing/2014/main" id="{2CDED543-F9FC-105D-3F6F-C4CFC58AEFE3}"/>
              </a:ext>
            </a:extLst>
          </p:cNvPr>
          <p:cNvSpPr txBox="1"/>
          <p:nvPr/>
        </p:nvSpPr>
        <p:spPr>
          <a:xfrm>
            <a:off x="47625" y="3585701"/>
            <a:ext cx="1341755" cy="1295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1600" marR="85090" algn="ctr">
              <a:lnSpc>
                <a:spcPct val="100000"/>
              </a:lnSpc>
              <a:spcBef>
                <a:spcPts val="375"/>
              </a:spcBef>
              <a:tabLst>
                <a:tab pos="601980" algn="l"/>
                <a:tab pos="888365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Instruction address</a:t>
            </a:r>
            <a:r>
              <a:rPr sz="1100" dirty="0">
                <a:latin typeface="Arial"/>
                <a:cs typeface="Arial"/>
              </a:rPr>
              <a:t>		</a:t>
            </a:r>
            <a:r>
              <a:rPr sz="1100" spc="-10" dirty="0">
                <a:latin typeface="Arial"/>
                <a:cs typeface="Arial"/>
              </a:rPr>
              <a:t>[31-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22225" algn="ctr">
              <a:lnSpc>
                <a:spcPct val="100000"/>
              </a:lnSpc>
              <a:spcBef>
                <a:spcPts val="745"/>
              </a:spcBef>
            </a:pPr>
            <a:r>
              <a:rPr sz="1100" b="1" spc="-10" dirty="0">
                <a:latin typeface="Arial"/>
                <a:cs typeface="Arial"/>
              </a:rPr>
              <a:t>Instruction</a:t>
            </a:r>
            <a:endParaRPr sz="1100">
              <a:latin typeface="Arial"/>
              <a:cs typeface="Arial"/>
            </a:endParaRPr>
          </a:p>
          <a:p>
            <a:pPr marL="24130" algn="ctr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2" name="object 59">
            <a:extLst>
              <a:ext uri="{FF2B5EF4-FFF2-40B4-BE49-F238E27FC236}">
                <a16:creationId xmlns:a16="http://schemas.microsoft.com/office/drawing/2014/main" id="{15514062-5ED3-3DD9-0140-79C46685DA37}"/>
              </a:ext>
            </a:extLst>
          </p:cNvPr>
          <p:cNvGrpSpPr/>
          <p:nvPr/>
        </p:nvGrpSpPr>
        <p:grpSpPr>
          <a:xfrm>
            <a:off x="1389063" y="3804776"/>
            <a:ext cx="2500630" cy="2324735"/>
            <a:chOff x="1838325" y="4278248"/>
            <a:chExt cx="2500630" cy="2324735"/>
          </a:xfrm>
        </p:grpSpPr>
        <p:sp>
          <p:nvSpPr>
            <p:cNvPr id="63" name="object 60">
              <a:extLst>
                <a:ext uri="{FF2B5EF4-FFF2-40B4-BE49-F238E27FC236}">
                  <a16:creationId xmlns:a16="http://schemas.microsoft.com/office/drawing/2014/main" id="{FE3F479F-4A46-A45F-FECD-E1C9AA2DEE35}"/>
                </a:ext>
              </a:extLst>
            </p:cNvPr>
            <p:cNvSpPr/>
            <p:nvPr/>
          </p:nvSpPr>
          <p:spPr>
            <a:xfrm>
              <a:off x="2946400" y="5230748"/>
              <a:ext cx="414655" cy="76200"/>
            </a:xfrm>
            <a:custGeom>
              <a:avLst/>
              <a:gdLst/>
              <a:ahLst/>
              <a:cxnLst/>
              <a:rect l="l" t="t" r="r" b="b"/>
              <a:pathLst>
                <a:path w="414654" h="76200">
                  <a:moveTo>
                    <a:pt x="338074" y="0"/>
                  </a:moveTo>
                  <a:lnTo>
                    <a:pt x="338074" y="76200"/>
                  </a:lnTo>
                  <a:lnTo>
                    <a:pt x="401574" y="44450"/>
                  </a:lnTo>
                  <a:lnTo>
                    <a:pt x="350774" y="44450"/>
                  </a:lnTo>
                  <a:lnTo>
                    <a:pt x="350774" y="31750"/>
                  </a:lnTo>
                  <a:lnTo>
                    <a:pt x="401574" y="31750"/>
                  </a:lnTo>
                  <a:lnTo>
                    <a:pt x="338074" y="0"/>
                  </a:lnTo>
                  <a:close/>
                </a:path>
                <a:path w="414654" h="76200">
                  <a:moveTo>
                    <a:pt x="33807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38074" y="44450"/>
                  </a:lnTo>
                  <a:lnTo>
                    <a:pt x="338074" y="31750"/>
                  </a:lnTo>
                  <a:close/>
                </a:path>
                <a:path w="414654" h="76200">
                  <a:moveTo>
                    <a:pt x="401574" y="31750"/>
                  </a:moveTo>
                  <a:lnTo>
                    <a:pt x="350774" y="31750"/>
                  </a:lnTo>
                  <a:lnTo>
                    <a:pt x="350774" y="44450"/>
                  </a:lnTo>
                  <a:lnTo>
                    <a:pt x="401574" y="44450"/>
                  </a:lnTo>
                  <a:lnTo>
                    <a:pt x="414274" y="38100"/>
                  </a:lnTo>
                  <a:lnTo>
                    <a:pt x="401574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1">
              <a:extLst>
                <a:ext uri="{FF2B5EF4-FFF2-40B4-BE49-F238E27FC236}">
                  <a16:creationId xmlns:a16="http://schemas.microsoft.com/office/drawing/2014/main" id="{E264242B-C8CE-57F9-A7F4-852A977F8D55}"/>
                </a:ext>
              </a:extLst>
            </p:cNvPr>
            <p:cNvSpPr/>
            <p:nvPr/>
          </p:nvSpPr>
          <p:spPr>
            <a:xfrm>
              <a:off x="2005076" y="4317999"/>
              <a:ext cx="0" cy="2246630"/>
            </a:xfrm>
            <a:custGeom>
              <a:avLst/>
              <a:gdLst/>
              <a:ahLst/>
              <a:cxnLst/>
              <a:rect l="l" t="t" r="r" b="b"/>
              <a:pathLst>
                <a:path h="2246629">
                  <a:moveTo>
                    <a:pt x="0" y="0"/>
                  </a:moveTo>
                  <a:lnTo>
                    <a:pt x="0" y="224631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2">
              <a:extLst>
                <a:ext uri="{FF2B5EF4-FFF2-40B4-BE49-F238E27FC236}">
                  <a16:creationId xmlns:a16="http://schemas.microsoft.com/office/drawing/2014/main" id="{AFB737C4-E9C6-7992-D4B1-B12D351F01C1}"/>
                </a:ext>
              </a:extLst>
            </p:cNvPr>
            <p:cNvSpPr/>
            <p:nvPr/>
          </p:nvSpPr>
          <p:spPr>
            <a:xfrm>
              <a:off x="1838325" y="4278248"/>
              <a:ext cx="2500630" cy="2324735"/>
            </a:xfrm>
            <a:custGeom>
              <a:avLst/>
              <a:gdLst/>
              <a:ahLst/>
              <a:cxnLst/>
              <a:rect l="l" t="t" r="r" b="b"/>
              <a:pathLst>
                <a:path w="2500629" h="2324734">
                  <a:moveTo>
                    <a:pt x="1527175" y="38100"/>
                  </a:moveTo>
                  <a:lnTo>
                    <a:pt x="1514475" y="31750"/>
                  </a:lnTo>
                  <a:lnTo>
                    <a:pt x="1450975" y="0"/>
                  </a:lnTo>
                  <a:lnTo>
                    <a:pt x="1450975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450975" y="44450"/>
                  </a:lnTo>
                  <a:lnTo>
                    <a:pt x="1450975" y="76200"/>
                  </a:lnTo>
                  <a:lnTo>
                    <a:pt x="1514475" y="44450"/>
                  </a:lnTo>
                  <a:lnTo>
                    <a:pt x="1527175" y="38100"/>
                  </a:lnTo>
                  <a:close/>
                </a:path>
                <a:path w="2500629" h="2324734">
                  <a:moveTo>
                    <a:pt x="2500249" y="2286063"/>
                  </a:moveTo>
                  <a:lnTo>
                    <a:pt x="2487549" y="2279713"/>
                  </a:lnTo>
                  <a:lnTo>
                    <a:pt x="2424049" y="2247963"/>
                  </a:lnTo>
                  <a:lnTo>
                    <a:pt x="2424049" y="2279713"/>
                  </a:lnTo>
                  <a:lnTo>
                    <a:pt x="166624" y="2279713"/>
                  </a:lnTo>
                  <a:lnTo>
                    <a:pt x="166624" y="2292413"/>
                  </a:lnTo>
                  <a:lnTo>
                    <a:pt x="2424049" y="2292413"/>
                  </a:lnTo>
                  <a:lnTo>
                    <a:pt x="2424049" y="2324163"/>
                  </a:lnTo>
                  <a:lnTo>
                    <a:pt x="2487549" y="2292413"/>
                  </a:lnTo>
                  <a:lnTo>
                    <a:pt x="2500249" y="22860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3">
            <a:extLst>
              <a:ext uri="{FF2B5EF4-FFF2-40B4-BE49-F238E27FC236}">
                <a16:creationId xmlns:a16="http://schemas.microsoft.com/office/drawing/2014/main" id="{213B586C-F777-353B-1A5F-9C7CCB6C851D}"/>
              </a:ext>
            </a:extLst>
          </p:cNvPr>
          <p:cNvSpPr txBox="1"/>
          <p:nvPr/>
        </p:nvSpPr>
        <p:spPr>
          <a:xfrm>
            <a:off x="1606995" y="3620373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21]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7" name="object 64">
            <a:extLst>
              <a:ext uri="{FF2B5EF4-FFF2-40B4-BE49-F238E27FC236}">
                <a16:creationId xmlns:a16="http://schemas.microsoft.com/office/drawing/2014/main" id="{978AC861-FEFB-0958-DF73-3935E9899CE6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08189" y="3795251"/>
            <a:ext cx="95250" cy="98425"/>
          </a:xfrm>
          <a:prstGeom prst="rect">
            <a:avLst/>
          </a:prstGeom>
        </p:spPr>
      </p:pic>
      <p:sp>
        <p:nvSpPr>
          <p:cNvPr id="68" name="object 65">
            <a:extLst>
              <a:ext uri="{FF2B5EF4-FFF2-40B4-BE49-F238E27FC236}">
                <a16:creationId xmlns:a16="http://schemas.microsoft.com/office/drawing/2014/main" id="{B2AA5A01-08D7-8EA0-0B48-D91FF99CCA2C}"/>
              </a:ext>
            </a:extLst>
          </p:cNvPr>
          <p:cNvSpPr txBox="1"/>
          <p:nvPr/>
        </p:nvSpPr>
        <p:spPr>
          <a:xfrm>
            <a:off x="1606995" y="4052299"/>
            <a:ext cx="610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[20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16]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9" name="object 66">
            <a:extLst>
              <a:ext uri="{FF2B5EF4-FFF2-40B4-BE49-F238E27FC236}">
                <a16:creationId xmlns:a16="http://schemas.microsoft.com/office/drawing/2014/main" id="{B6D34C07-4C32-58D3-DE3A-24A60FD5DCDE}"/>
              </a:ext>
            </a:extLst>
          </p:cNvPr>
          <p:cNvGrpSpPr/>
          <p:nvPr/>
        </p:nvGrpSpPr>
        <p:grpSpPr>
          <a:xfrm>
            <a:off x="1505014" y="4223876"/>
            <a:ext cx="1411605" cy="1041400"/>
            <a:chOff x="1954276" y="4697348"/>
            <a:chExt cx="1411605" cy="1041400"/>
          </a:xfrm>
        </p:grpSpPr>
        <p:sp>
          <p:nvSpPr>
            <p:cNvPr id="70" name="object 67">
              <a:extLst>
                <a:ext uri="{FF2B5EF4-FFF2-40B4-BE49-F238E27FC236}">
                  <a16:creationId xmlns:a16="http://schemas.microsoft.com/office/drawing/2014/main" id="{63E91AAB-9FF3-E6A3-2A0C-12E6D36C6DD2}"/>
                </a:ext>
              </a:extLst>
            </p:cNvPr>
            <p:cNvSpPr/>
            <p:nvPr/>
          </p:nvSpPr>
          <p:spPr>
            <a:xfrm>
              <a:off x="2004949" y="4710048"/>
              <a:ext cx="1360805" cy="76200"/>
            </a:xfrm>
            <a:custGeom>
              <a:avLst/>
              <a:gdLst/>
              <a:ahLst/>
              <a:cxnLst/>
              <a:rect l="l" t="t" r="r" b="b"/>
              <a:pathLst>
                <a:path w="1360804" h="76200">
                  <a:moveTo>
                    <a:pt x="1284351" y="0"/>
                  </a:moveTo>
                  <a:lnTo>
                    <a:pt x="1284351" y="76200"/>
                  </a:lnTo>
                  <a:lnTo>
                    <a:pt x="1347851" y="44450"/>
                  </a:lnTo>
                  <a:lnTo>
                    <a:pt x="1297051" y="44450"/>
                  </a:lnTo>
                  <a:lnTo>
                    <a:pt x="1297051" y="31750"/>
                  </a:lnTo>
                  <a:lnTo>
                    <a:pt x="1347851" y="31750"/>
                  </a:lnTo>
                  <a:lnTo>
                    <a:pt x="1284351" y="0"/>
                  </a:lnTo>
                  <a:close/>
                </a:path>
                <a:path w="1360804" h="76200">
                  <a:moveTo>
                    <a:pt x="1284351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84351" y="44450"/>
                  </a:lnTo>
                  <a:lnTo>
                    <a:pt x="1284351" y="31750"/>
                  </a:lnTo>
                  <a:close/>
                </a:path>
                <a:path w="1360804" h="76200">
                  <a:moveTo>
                    <a:pt x="1347851" y="31750"/>
                  </a:moveTo>
                  <a:lnTo>
                    <a:pt x="1297051" y="31750"/>
                  </a:lnTo>
                  <a:lnTo>
                    <a:pt x="1297051" y="44450"/>
                  </a:lnTo>
                  <a:lnTo>
                    <a:pt x="1347851" y="44450"/>
                  </a:lnTo>
                  <a:lnTo>
                    <a:pt x="1360551" y="38100"/>
                  </a:lnTo>
                  <a:lnTo>
                    <a:pt x="1347851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68">
              <a:extLst>
                <a:ext uri="{FF2B5EF4-FFF2-40B4-BE49-F238E27FC236}">
                  <a16:creationId xmlns:a16="http://schemas.microsoft.com/office/drawing/2014/main" id="{2B3610D9-EE36-3343-74D2-00F0A39986B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54276" y="4697348"/>
              <a:ext cx="96774" cy="98425"/>
            </a:xfrm>
            <a:prstGeom prst="rect">
              <a:avLst/>
            </a:prstGeom>
          </p:spPr>
        </p:pic>
        <p:sp>
          <p:nvSpPr>
            <p:cNvPr id="72" name="object 69">
              <a:extLst>
                <a:ext uri="{FF2B5EF4-FFF2-40B4-BE49-F238E27FC236}">
                  <a16:creationId xmlns:a16="http://schemas.microsoft.com/office/drawing/2014/main" id="{06E97251-DC88-642C-FD7F-F7FE3C7A6BC8}"/>
                </a:ext>
              </a:extLst>
            </p:cNvPr>
            <p:cNvSpPr/>
            <p:nvPr/>
          </p:nvSpPr>
          <p:spPr>
            <a:xfrm>
              <a:off x="2004949" y="5662548"/>
              <a:ext cx="676275" cy="76200"/>
            </a:xfrm>
            <a:custGeom>
              <a:avLst/>
              <a:gdLst/>
              <a:ahLst/>
              <a:cxnLst/>
              <a:rect l="l" t="t" r="r" b="b"/>
              <a:pathLst>
                <a:path w="676275" h="76200">
                  <a:moveTo>
                    <a:pt x="600075" y="0"/>
                  </a:moveTo>
                  <a:lnTo>
                    <a:pt x="600075" y="76200"/>
                  </a:lnTo>
                  <a:lnTo>
                    <a:pt x="663575" y="44450"/>
                  </a:lnTo>
                  <a:lnTo>
                    <a:pt x="612775" y="44450"/>
                  </a:lnTo>
                  <a:lnTo>
                    <a:pt x="612775" y="31750"/>
                  </a:lnTo>
                  <a:lnTo>
                    <a:pt x="663575" y="31750"/>
                  </a:lnTo>
                  <a:lnTo>
                    <a:pt x="600075" y="0"/>
                  </a:lnTo>
                  <a:close/>
                </a:path>
                <a:path w="676275" h="76200">
                  <a:moveTo>
                    <a:pt x="60007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600075" y="44450"/>
                  </a:lnTo>
                  <a:lnTo>
                    <a:pt x="600075" y="31750"/>
                  </a:lnTo>
                  <a:close/>
                </a:path>
                <a:path w="676275" h="76200">
                  <a:moveTo>
                    <a:pt x="663575" y="31750"/>
                  </a:moveTo>
                  <a:lnTo>
                    <a:pt x="612775" y="31750"/>
                  </a:lnTo>
                  <a:lnTo>
                    <a:pt x="612775" y="44450"/>
                  </a:lnTo>
                  <a:lnTo>
                    <a:pt x="663575" y="44450"/>
                  </a:lnTo>
                  <a:lnTo>
                    <a:pt x="676275" y="38100"/>
                  </a:lnTo>
                  <a:lnTo>
                    <a:pt x="663575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0">
            <a:extLst>
              <a:ext uri="{FF2B5EF4-FFF2-40B4-BE49-F238E27FC236}">
                <a16:creationId xmlns:a16="http://schemas.microsoft.com/office/drawing/2014/main" id="{3217D1D0-6AF6-EBB6-C7CA-B44AAD824189}"/>
              </a:ext>
            </a:extLst>
          </p:cNvPr>
          <p:cNvSpPr txBox="1"/>
          <p:nvPr/>
        </p:nvSpPr>
        <p:spPr>
          <a:xfrm>
            <a:off x="1606995" y="5001751"/>
            <a:ext cx="610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4" name="object 71">
            <a:extLst>
              <a:ext uri="{FF2B5EF4-FFF2-40B4-BE49-F238E27FC236}">
                <a16:creationId xmlns:a16="http://schemas.microsoft.com/office/drawing/2014/main" id="{2BEEECA4-ED9D-8F41-8B03-D6347E6423A9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08189" y="5179551"/>
            <a:ext cx="96774" cy="98425"/>
          </a:xfrm>
          <a:prstGeom prst="rect">
            <a:avLst/>
          </a:prstGeom>
        </p:spPr>
      </p:pic>
      <p:sp>
        <p:nvSpPr>
          <p:cNvPr id="75" name="object 72">
            <a:extLst>
              <a:ext uri="{FF2B5EF4-FFF2-40B4-BE49-F238E27FC236}">
                <a16:creationId xmlns:a16="http://schemas.microsoft.com/office/drawing/2014/main" id="{7FF792DD-0687-B122-3356-3278E3CB51FC}"/>
              </a:ext>
            </a:extLst>
          </p:cNvPr>
          <p:cNvSpPr txBox="1"/>
          <p:nvPr/>
        </p:nvSpPr>
        <p:spPr>
          <a:xfrm>
            <a:off x="2296732" y="4361392"/>
            <a:ext cx="142240" cy="9810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32384" marR="20955" indent="-5080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6" name="object 73">
            <a:extLst>
              <a:ext uri="{FF2B5EF4-FFF2-40B4-BE49-F238E27FC236}">
                <a16:creationId xmlns:a16="http://schemas.microsoft.com/office/drawing/2014/main" id="{243A5DEA-AE80-D6C6-9AA3-1F2167932730}"/>
              </a:ext>
            </a:extLst>
          </p:cNvPr>
          <p:cNvGrpSpPr/>
          <p:nvPr/>
        </p:nvGrpSpPr>
        <p:grpSpPr>
          <a:xfrm>
            <a:off x="2232089" y="4357226"/>
            <a:ext cx="265430" cy="1225550"/>
            <a:chOff x="2681351" y="4830698"/>
            <a:chExt cx="265430" cy="1225550"/>
          </a:xfrm>
        </p:grpSpPr>
        <p:sp>
          <p:nvSpPr>
            <p:cNvPr id="77" name="object 74">
              <a:extLst>
                <a:ext uri="{FF2B5EF4-FFF2-40B4-BE49-F238E27FC236}">
                  <a16:creationId xmlns:a16="http://schemas.microsoft.com/office/drawing/2014/main" id="{8DF50CE9-4BF3-E6D0-EF3E-58291170C055}"/>
                </a:ext>
              </a:extLst>
            </p:cNvPr>
            <p:cNvSpPr/>
            <p:nvPr/>
          </p:nvSpPr>
          <p:spPr>
            <a:xfrm>
              <a:off x="2687701" y="4837048"/>
              <a:ext cx="252729" cy="1035050"/>
            </a:xfrm>
            <a:custGeom>
              <a:avLst/>
              <a:gdLst/>
              <a:ahLst/>
              <a:cxnLst/>
              <a:rect l="l" t="t" r="r" b="b"/>
              <a:pathLst>
                <a:path w="252730" h="1035050">
                  <a:moveTo>
                    <a:pt x="0" y="126237"/>
                  </a:moveTo>
                  <a:lnTo>
                    <a:pt x="9900" y="77098"/>
                  </a:lnTo>
                  <a:lnTo>
                    <a:pt x="36909" y="36972"/>
                  </a:lnTo>
                  <a:lnTo>
                    <a:pt x="76991" y="9919"/>
                  </a:lnTo>
                  <a:lnTo>
                    <a:pt x="126111" y="0"/>
                  </a:lnTo>
                  <a:lnTo>
                    <a:pt x="175250" y="9919"/>
                  </a:lnTo>
                  <a:lnTo>
                    <a:pt x="215376" y="36972"/>
                  </a:lnTo>
                  <a:lnTo>
                    <a:pt x="242429" y="77098"/>
                  </a:lnTo>
                  <a:lnTo>
                    <a:pt x="252349" y="126237"/>
                  </a:lnTo>
                  <a:lnTo>
                    <a:pt x="252349" y="908938"/>
                  </a:lnTo>
                  <a:lnTo>
                    <a:pt x="242429" y="958058"/>
                  </a:lnTo>
                  <a:lnTo>
                    <a:pt x="215376" y="998140"/>
                  </a:lnTo>
                  <a:lnTo>
                    <a:pt x="175250" y="1025149"/>
                  </a:lnTo>
                  <a:lnTo>
                    <a:pt x="126111" y="1035050"/>
                  </a:lnTo>
                  <a:lnTo>
                    <a:pt x="76991" y="1025149"/>
                  </a:lnTo>
                  <a:lnTo>
                    <a:pt x="36909" y="998140"/>
                  </a:lnTo>
                  <a:lnTo>
                    <a:pt x="9900" y="958058"/>
                  </a:lnTo>
                  <a:lnTo>
                    <a:pt x="0" y="908938"/>
                  </a:lnTo>
                  <a:lnTo>
                    <a:pt x="0" y="1262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5">
              <a:extLst>
                <a:ext uri="{FF2B5EF4-FFF2-40B4-BE49-F238E27FC236}">
                  <a16:creationId xmlns:a16="http://schemas.microsoft.com/office/drawing/2014/main" id="{5E6A26D5-A0AA-0A6B-B9C6-1694A520CF0E}"/>
                </a:ext>
              </a:extLst>
            </p:cNvPr>
            <p:cNvSpPr/>
            <p:nvPr/>
          </p:nvSpPr>
          <p:spPr>
            <a:xfrm>
              <a:off x="2811526" y="5876924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6">
            <a:extLst>
              <a:ext uri="{FF2B5EF4-FFF2-40B4-BE49-F238E27FC236}">
                <a16:creationId xmlns:a16="http://schemas.microsoft.com/office/drawing/2014/main" id="{34C08B8F-E904-9700-32D1-DCCABAF8CBEC}"/>
              </a:ext>
            </a:extLst>
          </p:cNvPr>
          <p:cNvSpPr txBox="1"/>
          <p:nvPr/>
        </p:nvSpPr>
        <p:spPr>
          <a:xfrm>
            <a:off x="1606995" y="5516203"/>
            <a:ext cx="9836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0220">
              <a:lnSpc>
                <a:spcPct val="1544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RegDst 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</p:txBody>
      </p:sp>
      <p:sp>
        <p:nvSpPr>
          <p:cNvPr id="80" name="object 77">
            <a:extLst>
              <a:ext uri="{FF2B5EF4-FFF2-40B4-BE49-F238E27FC236}">
                <a16:creationId xmlns:a16="http://schemas.microsoft.com/office/drawing/2014/main" id="{089B76FF-D821-56E0-9B40-CBC0CE395C09}"/>
              </a:ext>
            </a:extLst>
          </p:cNvPr>
          <p:cNvSpPr txBox="1"/>
          <p:nvPr/>
        </p:nvSpPr>
        <p:spPr>
          <a:xfrm>
            <a:off x="2999549" y="3706098"/>
            <a:ext cx="609600" cy="167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222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905"/>
              </a:spcBef>
            </a:pPr>
            <a:r>
              <a:rPr sz="1100" spc="-20" dirty="0"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7145" marR="114935">
              <a:lnSpc>
                <a:spcPct val="100000"/>
              </a:lnSpc>
              <a:spcBef>
                <a:spcPts val="755"/>
              </a:spcBef>
            </a:pPr>
            <a:r>
              <a:rPr sz="1100" spc="-10" dirty="0">
                <a:latin typeface="Arial"/>
                <a:cs typeface="Arial"/>
              </a:rPr>
              <a:t>Write register</a:t>
            </a:r>
            <a:endParaRPr sz="1100">
              <a:latin typeface="Arial"/>
              <a:cs typeface="Arial"/>
            </a:endParaRPr>
          </a:p>
          <a:p>
            <a:pPr marL="17145" marR="254000">
              <a:lnSpc>
                <a:spcPct val="100000"/>
              </a:lnSpc>
              <a:spcBef>
                <a:spcPts val="765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81" name="object 78">
            <a:extLst>
              <a:ext uri="{FF2B5EF4-FFF2-40B4-BE49-F238E27FC236}">
                <a16:creationId xmlns:a16="http://schemas.microsoft.com/office/drawing/2014/main" id="{C98F9A83-FD7F-4E67-2FFD-5EF096240046}"/>
              </a:ext>
            </a:extLst>
          </p:cNvPr>
          <p:cNvSpPr txBox="1"/>
          <p:nvPr/>
        </p:nvSpPr>
        <p:spPr>
          <a:xfrm>
            <a:off x="3939603" y="3724893"/>
            <a:ext cx="39878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5143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82" name="object 79">
            <a:extLst>
              <a:ext uri="{FF2B5EF4-FFF2-40B4-BE49-F238E27FC236}">
                <a16:creationId xmlns:a16="http://schemas.microsoft.com/office/drawing/2014/main" id="{633836B4-9D04-AE9A-2BBB-5B707FB44DE2}"/>
              </a:ext>
            </a:extLst>
          </p:cNvPr>
          <p:cNvSpPr txBox="1"/>
          <p:nvPr/>
        </p:nvSpPr>
        <p:spPr>
          <a:xfrm>
            <a:off x="3669474" y="4311125"/>
            <a:ext cx="651510" cy="79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095" marR="5080" indent="51435" algn="r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45"/>
              </a:spcBef>
            </a:pPr>
            <a:r>
              <a:rPr sz="1100" b="1" spc="-10" dirty="0">
                <a:latin typeface="Arial"/>
                <a:cs typeface="Arial"/>
              </a:rPr>
              <a:t>Registers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3" name="object 80">
            <a:extLst>
              <a:ext uri="{FF2B5EF4-FFF2-40B4-BE49-F238E27FC236}">
                <a16:creationId xmlns:a16="http://schemas.microsoft.com/office/drawing/2014/main" id="{BDA27546-7E6E-D35E-6EA1-958E3BA93E98}"/>
              </a:ext>
            </a:extLst>
          </p:cNvPr>
          <p:cNvGrpSpPr/>
          <p:nvPr/>
        </p:nvGrpSpPr>
        <p:grpSpPr>
          <a:xfrm>
            <a:off x="2908364" y="3506326"/>
            <a:ext cx="1503680" cy="1917700"/>
            <a:chOff x="3357626" y="3979798"/>
            <a:chExt cx="1503680" cy="1917700"/>
          </a:xfrm>
        </p:grpSpPr>
        <p:sp>
          <p:nvSpPr>
            <p:cNvPr id="84" name="object 81">
              <a:extLst>
                <a:ext uri="{FF2B5EF4-FFF2-40B4-BE49-F238E27FC236}">
                  <a16:creationId xmlns:a16="http://schemas.microsoft.com/office/drawing/2014/main" id="{B8A4C44A-86CE-6067-6857-74ACCDA3BC5C}"/>
                </a:ext>
              </a:extLst>
            </p:cNvPr>
            <p:cNvSpPr/>
            <p:nvPr/>
          </p:nvSpPr>
          <p:spPr>
            <a:xfrm>
              <a:off x="3363976" y="4163948"/>
              <a:ext cx="1490980" cy="1727200"/>
            </a:xfrm>
            <a:custGeom>
              <a:avLst/>
              <a:gdLst/>
              <a:ahLst/>
              <a:cxnLst/>
              <a:rect l="l" t="t" r="r" b="b"/>
              <a:pathLst>
                <a:path w="1490979" h="1727200">
                  <a:moveTo>
                    <a:pt x="0" y="1727200"/>
                  </a:moveTo>
                  <a:lnTo>
                    <a:pt x="1490599" y="1727200"/>
                  </a:lnTo>
                  <a:lnTo>
                    <a:pt x="1490599" y="0"/>
                  </a:lnTo>
                  <a:lnTo>
                    <a:pt x="0" y="0"/>
                  </a:lnTo>
                  <a:lnTo>
                    <a:pt x="0" y="172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2">
              <a:extLst>
                <a:ext uri="{FF2B5EF4-FFF2-40B4-BE49-F238E27FC236}">
                  <a16:creationId xmlns:a16="http://schemas.microsoft.com/office/drawing/2014/main" id="{46EF220F-434F-D2CB-20EE-570716621E96}"/>
                </a:ext>
              </a:extLst>
            </p:cNvPr>
            <p:cNvSpPr/>
            <p:nvPr/>
          </p:nvSpPr>
          <p:spPr>
            <a:xfrm>
              <a:off x="4100576" y="398614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10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3">
            <a:extLst>
              <a:ext uri="{FF2B5EF4-FFF2-40B4-BE49-F238E27FC236}">
                <a16:creationId xmlns:a16="http://schemas.microsoft.com/office/drawing/2014/main" id="{A1EADA86-92B7-7349-AB1E-7134DA95DE12}"/>
              </a:ext>
            </a:extLst>
          </p:cNvPr>
          <p:cNvSpPr txBox="1"/>
          <p:nvPr/>
        </p:nvSpPr>
        <p:spPr>
          <a:xfrm>
            <a:off x="3405949" y="3274170"/>
            <a:ext cx="6121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RegWrite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87" name="object 84">
            <a:extLst>
              <a:ext uri="{FF2B5EF4-FFF2-40B4-BE49-F238E27FC236}">
                <a16:creationId xmlns:a16="http://schemas.microsoft.com/office/drawing/2014/main" id="{E81EEF9A-6125-1A29-953A-C46A01B13F0C}"/>
              </a:ext>
            </a:extLst>
          </p:cNvPr>
          <p:cNvSpPr txBox="1"/>
          <p:nvPr/>
        </p:nvSpPr>
        <p:spPr>
          <a:xfrm>
            <a:off x="3898455" y="5867130"/>
            <a:ext cx="476884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Arial"/>
                <a:cs typeface="Arial"/>
              </a:rPr>
              <a:t>Sign </a:t>
            </a:r>
            <a:r>
              <a:rPr sz="1100" b="1" spc="-10" dirty="0">
                <a:latin typeface="Arial"/>
                <a:cs typeface="Arial"/>
              </a:rPr>
              <a:t>extend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8" name="object 85">
            <a:extLst>
              <a:ext uri="{FF2B5EF4-FFF2-40B4-BE49-F238E27FC236}">
                <a16:creationId xmlns:a16="http://schemas.microsoft.com/office/drawing/2014/main" id="{B7FB5DB0-7A98-6C7F-5163-816F4E693564}"/>
              </a:ext>
            </a:extLst>
          </p:cNvPr>
          <p:cNvGrpSpPr/>
          <p:nvPr/>
        </p:nvGrpSpPr>
        <p:grpSpPr>
          <a:xfrm>
            <a:off x="3881438" y="3887326"/>
            <a:ext cx="1614805" cy="2642235"/>
            <a:chOff x="4330700" y="4360798"/>
            <a:chExt cx="1614805" cy="2642235"/>
          </a:xfrm>
        </p:grpSpPr>
        <p:sp>
          <p:nvSpPr>
            <p:cNvPr id="89" name="object 86">
              <a:extLst>
                <a:ext uri="{FF2B5EF4-FFF2-40B4-BE49-F238E27FC236}">
                  <a16:creationId xmlns:a16="http://schemas.microsoft.com/office/drawing/2014/main" id="{D4660F1F-2113-81E5-4B9C-03FDEA5BA55B}"/>
                </a:ext>
              </a:extLst>
            </p:cNvPr>
            <p:cNvSpPr/>
            <p:nvPr/>
          </p:nvSpPr>
          <p:spPr>
            <a:xfrm>
              <a:off x="4337050" y="6132575"/>
              <a:ext cx="501650" cy="863600"/>
            </a:xfrm>
            <a:custGeom>
              <a:avLst/>
              <a:gdLst/>
              <a:ahLst/>
              <a:cxnLst/>
              <a:rect l="l" t="t" r="r" b="b"/>
              <a:pathLst>
                <a:path w="501650" h="863600">
                  <a:moveTo>
                    <a:pt x="0" y="431736"/>
                  </a:moveTo>
                  <a:lnTo>
                    <a:pt x="2289" y="373149"/>
                  </a:lnTo>
                  <a:lnTo>
                    <a:pt x="8957" y="316954"/>
                  </a:lnTo>
                  <a:lnTo>
                    <a:pt x="19706" y="263666"/>
                  </a:lnTo>
                  <a:lnTo>
                    <a:pt x="34238" y="213802"/>
                  </a:lnTo>
                  <a:lnTo>
                    <a:pt x="52253" y="167876"/>
                  </a:lnTo>
                  <a:lnTo>
                    <a:pt x="73453" y="126404"/>
                  </a:lnTo>
                  <a:lnTo>
                    <a:pt x="97540" y="89903"/>
                  </a:lnTo>
                  <a:lnTo>
                    <a:pt x="124215" y="58888"/>
                  </a:lnTo>
                  <a:lnTo>
                    <a:pt x="153179" y="33874"/>
                  </a:lnTo>
                  <a:lnTo>
                    <a:pt x="216783" y="3914"/>
                  </a:lnTo>
                  <a:lnTo>
                    <a:pt x="250825" y="0"/>
                  </a:lnTo>
                  <a:lnTo>
                    <a:pt x="284866" y="3941"/>
                  </a:lnTo>
                  <a:lnTo>
                    <a:pt x="317514" y="15421"/>
                  </a:lnTo>
                  <a:lnTo>
                    <a:pt x="377434" y="58944"/>
                  </a:lnTo>
                  <a:lnTo>
                    <a:pt x="404109" y="89957"/>
                  </a:lnTo>
                  <a:lnTo>
                    <a:pt x="428196" y="126452"/>
                  </a:lnTo>
                  <a:lnTo>
                    <a:pt x="449396" y="167914"/>
                  </a:lnTo>
                  <a:lnTo>
                    <a:pt x="467411" y="213830"/>
                  </a:lnTo>
                  <a:lnTo>
                    <a:pt x="481943" y="263684"/>
                  </a:lnTo>
                  <a:lnTo>
                    <a:pt x="492692" y="316963"/>
                  </a:lnTo>
                  <a:lnTo>
                    <a:pt x="499360" y="373152"/>
                  </a:lnTo>
                  <a:lnTo>
                    <a:pt x="501650" y="431736"/>
                  </a:lnTo>
                  <a:lnTo>
                    <a:pt x="499360" y="490330"/>
                  </a:lnTo>
                  <a:lnTo>
                    <a:pt x="492692" y="546527"/>
                  </a:lnTo>
                  <a:lnTo>
                    <a:pt x="481943" y="599814"/>
                  </a:lnTo>
                  <a:lnTo>
                    <a:pt x="467411" y="649676"/>
                  </a:lnTo>
                  <a:lnTo>
                    <a:pt x="449396" y="695598"/>
                  </a:lnTo>
                  <a:lnTo>
                    <a:pt x="428196" y="737066"/>
                  </a:lnTo>
                  <a:lnTo>
                    <a:pt x="404109" y="773566"/>
                  </a:lnTo>
                  <a:lnTo>
                    <a:pt x="377434" y="804584"/>
                  </a:lnTo>
                  <a:lnTo>
                    <a:pt x="348470" y="829604"/>
                  </a:lnTo>
                  <a:lnTo>
                    <a:pt x="284866" y="859594"/>
                  </a:lnTo>
                  <a:lnTo>
                    <a:pt x="250825" y="863536"/>
                  </a:lnTo>
                  <a:lnTo>
                    <a:pt x="216783" y="859594"/>
                  </a:lnTo>
                  <a:lnTo>
                    <a:pt x="184135" y="848112"/>
                  </a:lnTo>
                  <a:lnTo>
                    <a:pt x="124215" y="804584"/>
                  </a:lnTo>
                  <a:lnTo>
                    <a:pt x="97540" y="773566"/>
                  </a:lnTo>
                  <a:lnTo>
                    <a:pt x="73453" y="737066"/>
                  </a:lnTo>
                  <a:lnTo>
                    <a:pt x="52253" y="695598"/>
                  </a:lnTo>
                  <a:lnTo>
                    <a:pt x="34238" y="649676"/>
                  </a:lnTo>
                  <a:lnTo>
                    <a:pt x="19706" y="599814"/>
                  </a:lnTo>
                  <a:lnTo>
                    <a:pt x="8957" y="546527"/>
                  </a:lnTo>
                  <a:lnTo>
                    <a:pt x="2289" y="490330"/>
                  </a:lnTo>
                  <a:lnTo>
                    <a:pt x="0" y="43173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7">
              <a:extLst>
                <a:ext uri="{FF2B5EF4-FFF2-40B4-BE49-F238E27FC236}">
                  <a16:creationId xmlns:a16="http://schemas.microsoft.com/office/drawing/2014/main" id="{85E77EBB-8C37-3E0F-66AB-5DC6554BCB56}"/>
                </a:ext>
              </a:extLst>
            </p:cNvPr>
            <p:cNvSpPr/>
            <p:nvPr/>
          </p:nvSpPr>
          <p:spPr>
            <a:xfrm>
              <a:off x="4854575" y="4360798"/>
              <a:ext cx="1090930" cy="1295400"/>
            </a:xfrm>
            <a:custGeom>
              <a:avLst/>
              <a:gdLst/>
              <a:ahLst/>
              <a:cxnLst/>
              <a:rect l="l" t="t" r="r" b="b"/>
              <a:pathLst>
                <a:path w="1090929" h="1295400">
                  <a:moveTo>
                    <a:pt x="596900" y="1252601"/>
                  </a:moveTo>
                  <a:lnTo>
                    <a:pt x="568236" y="1238250"/>
                  </a:lnTo>
                  <a:lnTo>
                    <a:pt x="511175" y="1209675"/>
                  </a:lnTo>
                  <a:lnTo>
                    <a:pt x="511175" y="1238250"/>
                  </a:lnTo>
                  <a:lnTo>
                    <a:pt x="320675" y="1238250"/>
                  </a:lnTo>
                  <a:lnTo>
                    <a:pt x="320675" y="1266825"/>
                  </a:lnTo>
                  <a:lnTo>
                    <a:pt x="511175" y="1266825"/>
                  </a:lnTo>
                  <a:lnTo>
                    <a:pt x="511175" y="1295400"/>
                  </a:lnTo>
                  <a:lnTo>
                    <a:pt x="568401" y="1266825"/>
                  </a:lnTo>
                  <a:lnTo>
                    <a:pt x="596900" y="1252601"/>
                  </a:lnTo>
                  <a:close/>
                </a:path>
                <a:path w="1090929" h="1295400">
                  <a:moveTo>
                    <a:pt x="1090549" y="42926"/>
                  </a:moveTo>
                  <a:lnTo>
                    <a:pt x="1061885" y="28575"/>
                  </a:lnTo>
                  <a:lnTo>
                    <a:pt x="1004824" y="0"/>
                  </a:lnTo>
                  <a:lnTo>
                    <a:pt x="1004824" y="28575"/>
                  </a:lnTo>
                  <a:lnTo>
                    <a:pt x="0" y="28575"/>
                  </a:lnTo>
                  <a:lnTo>
                    <a:pt x="0" y="57150"/>
                  </a:lnTo>
                  <a:lnTo>
                    <a:pt x="1004824" y="57150"/>
                  </a:lnTo>
                  <a:lnTo>
                    <a:pt x="1004824" y="85725"/>
                  </a:lnTo>
                  <a:lnTo>
                    <a:pt x="1062050" y="57150"/>
                  </a:lnTo>
                  <a:lnTo>
                    <a:pt x="1090549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8">
              <a:extLst>
                <a:ext uri="{FF2B5EF4-FFF2-40B4-BE49-F238E27FC236}">
                  <a16:creationId xmlns:a16="http://schemas.microsoft.com/office/drawing/2014/main" id="{5D94DF93-1C11-B6B8-FC96-45CBEC7BFEDB}"/>
                </a:ext>
              </a:extLst>
            </p:cNvPr>
            <p:cNvSpPr/>
            <p:nvPr/>
          </p:nvSpPr>
          <p:spPr>
            <a:xfrm>
              <a:off x="4845050" y="5613399"/>
              <a:ext cx="358775" cy="951230"/>
            </a:xfrm>
            <a:custGeom>
              <a:avLst/>
              <a:gdLst/>
              <a:ahLst/>
              <a:cxnLst/>
              <a:rect l="l" t="t" r="r" b="b"/>
              <a:pathLst>
                <a:path w="358775" h="951229">
                  <a:moveTo>
                    <a:pt x="344550" y="0"/>
                  </a:moveTo>
                  <a:lnTo>
                    <a:pt x="344550" y="950912"/>
                  </a:lnTo>
                </a:path>
                <a:path w="358775" h="951229">
                  <a:moveTo>
                    <a:pt x="358775" y="950912"/>
                  </a:moveTo>
                  <a:lnTo>
                    <a:pt x="0" y="95091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89">
            <a:extLst>
              <a:ext uri="{FF2B5EF4-FFF2-40B4-BE49-F238E27FC236}">
                <a16:creationId xmlns:a16="http://schemas.microsoft.com/office/drawing/2014/main" id="{D61BDB39-F136-4AFD-8F08-7B2041916D26}"/>
              </a:ext>
            </a:extLst>
          </p:cNvPr>
          <p:cNvSpPr txBox="1"/>
          <p:nvPr/>
        </p:nvSpPr>
        <p:spPr>
          <a:xfrm>
            <a:off x="5082349" y="4323572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93" name="object 90">
            <a:extLst>
              <a:ext uri="{FF2B5EF4-FFF2-40B4-BE49-F238E27FC236}">
                <a16:creationId xmlns:a16="http://schemas.microsoft.com/office/drawing/2014/main" id="{0CF206B7-33E0-8C91-2539-B3010DCE5B30}"/>
              </a:ext>
            </a:extLst>
          </p:cNvPr>
          <p:cNvSpPr txBox="1"/>
          <p:nvPr/>
        </p:nvSpPr>
        <p:spPr>
          <a:xfrm>
            <a:off x="5062538" y="4541453"/>
            <a:ext cx="142875" cy="713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105"/>
              </a:spcBef>
            </a:pPr>
            <a:r>
              <a:rPr sz="1100" b="1" spc="5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32384" marR="20955" indent="-5080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4" name="object 91">
            <a:extLst>
              <a:ext uri="{FF2B5EF4-FFF2-40B4-BE49-F238E27FC236}">
                <a16:creationId xmlns:a16="http://schemas.microsoft.com/office/drawing/2014/main" id="{D8631A2B-407D-AD7A-EA53-20645D9E8FBC}"/>
              </a:ext>
            </a:extLst>
          </p:cNvPr>
          <p:cNvGrpSpPr/>
          <p:nvPr/>
        </p:nvGrpSpPr>
        <p:grpSpPr>
          <a:xfrm>
            <a:off x="4999038" y="4269978"/>
            <a:ext cx="263525" cy="1222375"/>
            <a:chOff x="5448300" y="4743450"/>
            <a:chExt cx="263525" cy="1222375"/>
          </a:xfrm>
        </p:grpSpPr>
        <p:sp>
          <p:nvSpPr>
            <p:cNvPr id="95" name="object 92">
              <a:extLst>
                <a:ext uri="{FF2B5EF4-FFF2-40B4-BE49-F238E27FC236}">
                  <a16:creationId xmlns:a16="http://schemas.microsoft.com/office/drawing/2014/main" id="{1324961A-9BE0-0321-29E7-4497CB04A52D}"/>
                </a:ext>
              </a:extLst>
            </p:cNvPr>
            <p:cNvSpPr/>
            <p:nvPr/>
          </p:nvSpPr>
          <p:spPr>
            <a:xfrm>
              <a:off x="5454650" y="4749800"/>
              <a:ext cx="250825" cy="1036955"/>
            </a:xfrm>
            <a:custGeom>
              <a:avLst/>
              <a:gdLst/>
              <a:ahLst/>
              <a:cxnLst/>
              <a:rect l="l" t="t" r="r" b="b"/>
              <a:pathLst>
                <a:path w="250825" h="1036954">
                  <a:moveTo>
                    <a:pt x="0" y="125349"/>
                  </a:moveTo>
                  <a:lnTo>
                    <a:pt x="9854" y="76563"/>
                  </a:lnTo>
                  <a:lnTo>
                    <a:pt x="36734" y="36718"/>
                  </a:lnTo>
                  <a:lnTo>
                    <a:pt x="76616" y="9852"/>
                  </a:lnTo>
                  <a:lnTo>
                    <a:pt x="125475" y="0"/>
                  </a:lnTo>
                  <a:lnTo>
                    <a:pt x="174261" y="9852"/>
                  </a:lnTo>
                  <a:lnTo>
                    <a:pt x="214106" y="36718"/>
                  </a:lnTo>
                  <a:lnTo>
                    <a:pt x="240972" y="76563"/>
                  </a:lnTo>
                  <a:lnTo>
                    <a:pt x="250825" y="125349"/>
                  </a:lnTo>
                  <a:lnTo>
                    <a:pt x="250825" y="911225"/>
                  </a:lnTo>
                  <a:lnTo>
                    <a:pt x="240970" y="960030"/>
                  </a:lnTo>
                  <a:lnTo>
                    <a:pt x="214090" y="999918"/>
                  </a:lnTo>
                  <a:lnTo>
                    <a:pt x="174208" y="1026828"/>
                  </a:lnTo>
                  <a:lnTo>
                    <a:pt x="125349" y="1036701"/>
                  </a:lnTo>
                  <a:lnTo>
                    <a:pt x="76616" y="1026721"/>
                  </a:lnTo>
                  <a:lnTo>
                    <a:pt x="36734" y="999855"/>
                  </a:lnTo>
                  <a:lnTo>
                    <a:pt x="9854" y="960010"/>
                  </a:lnTo>
                  <a:lnTo>
                    <a:pt x="0" y="911225"/>
                  </a:lnTo>
                  <a:lnTo>
                    <a:pt x="0" y="1253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3">
              <a:extLst>
                <a:ext uri="{FF2B5EF4-FFF2-40B4-BE49-F238E27FC236}">
                  <a16:creationId xmlns:a16="http://schemas.microsoft.com/office/drawing/2014/main" id="{5BF499E7-DB56-3DD7-014B-2DA34F9CD601}"/>
                </a:ext>
              </a:extLst>
            </p:cNvPr>
            <p:cNvSpPr/>
            <p:nvPr/>
          </p:nvSpPr>
          <p:spPr>
            <a:xfrm>
              <a:off x="5584825" y="5786374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10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4">
            <a:extLst>
              <a:ext uri="{FF2B5EF4-FFF2-40B4-BE49-F238E27FC236}">
                <a16:creationId xmlns:a16="http://schemas.microsoft.com/office/drawing/2014/main" id="{80644DFB-1C3B-E775-5BB4-322CBCADBD27}"/>
              </a:ext>
            </a:extLst>
          </p:cNvPr>
          <p:cNvSpPr txBox="1"/>
          <p:nvPr/>
        </p:nvSpPr>
        <p:spPr>
          <a:xfrm>
            <a:off x="4914455" y="5520800"/>
            <a:ext cx="5073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ALUSrc</a:t>
            </a:r>
            <a:endParaRPr sz="1100">
              <a:latin typeface="Arial"/>
              <a:cs typeface="Arial"/>
            </a:endParaRPr>
          </a:p>
        </p:txBody>
      </p:sp>
      <p:sp>
        <p:nvSpPr>
          <p:cNvPr id="98" name="object 95">
            <a:extLst>
              <a:ext uri="{FF2B5EF4-FFF2-40B4-BE49-F238E27FC236}">
                <a16:creationId xmlns:a16="http://schemas.microsoft.com/office/drawing/2014/main" id="{49B49589-4506-A300-9BD3-491C82B1EBA9}"/>
              </a:ext>
            </a:extLst>
          </p:cNvPr>
          <p:cNvSpPr/>
          <p:nvPr/>
        </p:nvSpPr>
        <p:spPr>
          <a:xfrm>
            <a:off x="5495989" y="3671426"/>
            <a:ext cx="836930" cy="1381125"/>
          </a:xfrm>
          <a:custGeom>
            <a:avLst/>
            <a:gdLst/>
            <a:ahLst/>
            <a:cxnLst/>
            <a:rect l="l" t="t" r="r" b="b"/>
            <a:pathLst>
              <a:path w="836929" h="1381125">
                <a:moveTo>
                  <a:pt x="0" y="0"/>
                </a:moveTo>
                <a:lnTo>
                  <a:pt x="0" y="518032"/>
                </a:lnTo>
              </a:path>
              <a:path w="836929" h="1381125">
                <a:moveTo>
                  <a:pt x="0" y="863219"/>
                </a:moveTo>
                <a:lnTo>
                  <a:pt x="0" y="1381125"/>
                </a:lnTo>
              </a:path>
              <a:path w="836929" h="1381125">
                <a:moveTo>
                  <a:pt x="0" y="518032"/>
                </a:moveTo>
                <a:lnTo>
                  <a:pt x="250951" y="690626"/>
                </a:lnTo>
              </a:path>
              <a:path w="836929" h="1381125">
                <a:moveTo>
                  <a:pt x="0" y="863219"/>
                </a:moveTo>
                <a:lnTo>
                  <a:pt x="250951" y="690626"/>
                </a:lnTo>
              </a:path>
              <a:path w="836929" h="1381125">
                <a:moveTo>
                  <a:pt x="0" y="0"/>
                </a:moveTo>
                <a:lnTo>
                  <a:pt x="836549" y="431673"/>
                </a:lnTo>
              </a:path>
              <a:path w="836929" h="1381125">
                <a:moveTo>
                  <a:pt x="836549" y="431673"/>
                </a:moveTo>
                <a:lnTo>
                  <a:pt x="836549" y="949578"/>
                </a:lnTo>
              </a:path>
              <a:path w="836929" h="1381125">
                <a:moveTo>
                  <a:pt x="0" y="1381125"/>
                </a:moveTo>
                <a:lnTo>
                  <a:pt x="836549" y="94957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6">
            <a:extLst>
              <a:ext uri="{FF2B5EF4-FFF2-40B4-BE49-F238E27FC236}">
                <a16:creationId xmlns:a16="http://schemas.microsoft.com/office/drawing/2014/main" id="{A56EF84E-9DF2-F15A-8777-08D5BFFDE3BD}"/>
              </a:ext>
            </a:extLst>
          </p:cNvPr>
          <p:cNvSpPr txBox="1"/>
          <p:nvPr/>
        </p:nvSpPr>
        <p:spPr>
          <a:xfrm>
            <a:off x="5832158" y="4047321"/>
            <a:ext cx="4210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170">
              <a:lnSpc>
                <a:spcPct val="1544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Zero </a:t>
            </a:r>
            <a:r>
              <a:rPr sz="1100" spc="-10" dirty="0">
                <a:latin typeface="Arial"/>
                <a:cs typeface="Arial"/>
              </a:rPr>
              <a:t>Result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0" name="object 97">
            <a:extLst>
              <a:ext uri="{FF2B5EF4-FFF2-40B4-BE49-F238E27FC236}">
                <a16:creationId xmlns:a16="http://schemas.microsoft.com/office/drawing/2014/main" id="{9863DF08-1F39-1A45-0A33-8F92EBC5372B}"/>
              </a:ext>
            </a:extLst>
          </p:cNvPr>
          <p:cNvSpPr txBox="1"/>
          <p:nvPr/>
        </p:nvSpPr>
        <p:spPr>
          <a:xfrm>
            <a:off x="5586159" y="3964797"/>
            <a:ext cx="3086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1" name="object 98">
            <a:extLst>
              <a:ext uri="{FF2B5EF4-FFF2-40B4-BE49-F238E27FC236}">
                <a16:creationId xmlns:a16="http://schemas.microsoft.com/office/drawing/2014/main" id="{7AC95306-52C7-1CDF-1205-7337C1A8F19A}"/>
              </a:ext>
            </a:extLst>
          </p:cNvPr>
          <p:cNvSpPr/>
          <p:nvPr/>
        </p:nvSpPr>
        <p:spPr>
          <a:xfrm>
            <a:off x="5997639" y="4793853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99">
            <a:extLst>
              <a:ext uri="{FF2B5EF4-FFF2-40B4-BE49-F238E27FC236}">
                <a16:creationId xmlns:a16="http://schemas.microsoft.com/office/drawing/2014/main" id="{FF90F60C-48DB-D17C-7D29-B10B1D4A4600}"/>
              </a:ext>
            </a:extLst>
          </p:cNvPr>
          <p:cNvSpPr txBox="1"/>
          <p:nvPr/>
        </p:nvSpPr>
        <p:spPr>
          <a:xfrm>
            <a:off x="5752655" y="5001751"/>
            <a:ext cx="484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ALUOp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3" name="object 100">
            <a:extLst>
              <a:ext uri="{FF2B5EF4-FFF2-40B4-BE49-F238E27FC236}">
                <a16:creationId xmlns:a16="http://schemas.microsoft.com/office/drawing/2014/main" id="{B3705526-414E-A12A-6C8E-5A84E6DFA9C0}"/>
              </a:ext>
            </a:extLst>
          </p:cNvPr>
          <p:cNvGrpSpPr/>
          <p:nvPr/>
        </p:nvGrpSpPr>
        <p:grpSpPr>
          <a:xfrm>
            <a:off x="1947863" y="4227051"/>
            <a:ext cx="4602480" cy="1604010"/>
            <a:chOff x="2397125" y="4700523"/>
            <a:chExt cx="4602480" cy="1604010"/>
          </a:xfrm>
        </p:grpSpPr>
        <p:pic>
          <p:nvPicPr>
            <p:cNvPr id="104" name="object 101">
              <a:extLst>
                <a:ext uri="{FF2B5EF4-FFF2-40B4-BE49-F238E27FC236}">
                  <a16:creationId xmlns:a16="http://schemas.microsoft.com/office/drawing/2014/main" id="{1D0AEFD6-38CE-4B6E-1410-4418B1E72417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02300" y="5226049"/>
              <a:ext cx="242824" cy="85725"/>
            </a:xfrm>
            <a:prstGeom prst="rect">
              <a:avLst/>
            </a:prstGeom>
          </p:spPr>
        </p:pic>
        <p:sp>
          <p:nvSpPr>
            <p:cNvPr id="105" name="object 102">
              <a:extLst>
                <a:ext uri="{FF2B5EF4-FFF2-40B4-BE49-F238E27FC236}">
                  <a16:creationId xmlns:a16="http://schemas.microsoft.com/office/drawing/2014/main" id="{1DC9FE43-D1FE-C0BE-68F8-47E4140CDF06}"/>
                </a:ext>
              </a:extLst>
            </p:cNvPr>
            <p:cNvSpPr/>
            <p:nvPr/>
          </p:nvSpPr>
          <p:spPr>
            <a:xfrm>
              <a:off x="2443226" y="4743449"/>
              <a:ext cx="0" cy="259079"/>
            </a:xfrm>
            <a:custGeom>
              <a:avLst/>
              <a:gdLst/>
              <a:ahLst/>
              <a:cxnLst/>
              <a:rect l="l" t="t" r="r" b="b"/>
              <a:pathLst>
                <a:path h="259079">
                  <a:moveTo>
                    <a:pt x="0" y="25869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3">
              <a:extLst>
                <a:ext uri="{FF2B5EF4-FFF2-40B4-BE49-F238E27FC236}">
                  <a16:creationId xmlns:a16="http://schemas.microsoft.com/office/drawing/2014/main" id="{A792CAC9-B62F-32F1-729E-46AD4C589C4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97125" y="4700523"/>
              <a:ext cx="96774" cy="98425"/>
            </a:xfrm>
            <a:prstGeom prst="rect">
              <a:avLst/>
            </a:prstGeom>
          </p:spPr>
        </p:pic>
        <p:pic>
          <p:nvPicPr>
            <p:cNvPr id="107" name="object 104">
              <a:extLst>
                <a:ext uri="{FF2B5EF4-FFF2-40B4-BE49-F238E27FC236}">
                  <a16:creationId xmlns:a16="http://schemas.microsoft.com/office/drawing/2014/main" id="{98DAAAFA-F92C-218D-CAC4-03975A0C29EE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43098" y="4964048"/>
              <a:ext cx="246125" cy="76200"/>
            </a:xfrm>
            <a:prstGeom prst="rect">
              <a:avLst/>
            </a:prstGeom>
          </p:spPr>
        </p:pic>
        <p:pic>
          <p:nvPicPr>
            <p:cNvPr id="108" name="object 105">
              <a:extLst>
                <a:ext uri="{FF2B5EF4-FFF2-40B4-BE49-F238E27FC236}">
                  <a16:creationId xmlns:a16="http://schemas.microsoft.com/office/drawing/2014/main" id="{5952B64D-9F5C-BE96-8EA0-73F4E0801186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88150" y="4959349"/>
              <a:ext cx="211074" cy="99949"/>
            </a:xfrm>
            <a:prstGeom prst="rect">
              <a:avLst/>
            </a:prstGeom>
          </p:spPr>
        </p:pic>
        <p:sp>
          <p:nvSpPr>
            <p:cNvPr id="109" name="object 106">
              <a:extLst>
                <a:ext uri="{FF2B5EF4-FFF2-40B4-BE49-F238E27FC236}">
                  <a16:creationId xmlns:a16="http://schemas.microsoft.com/office/drawing/2014/main" id="{A08C79D7-D6E9-AAB8-6764-8C8450A4C71D}"/>
                </a:ext>
              </a:extLst>
            </p:cNvPr>
            <p:cNvSpPr/>
            <p:nvPr/>
          </p:nvSpPr>
          <p:spPr>
            <a:xfrm>
              <a:off x="6950075" y="5008498"/>
              <a:ext cx="0" cy="1296035"/>
            </a:xfrm>
            <a:custGeom>
              <a:avLst/>
              <a:gdLst/>
              <a:ahLst/>
              <a:cxnLst/>
              <a:rect l="l" t="t" r="r" b="b"/>
              <a:pathLst>
                <a:path h="1296035">
                  <a:moveTo>
                    <a:pt x="0" y="0"/>
                  </a:moveTo>
                  <a:lnTo>
                    <a:pt x="0" y="129552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07">
              <a:extLst>
                <a:ext uri="{FF2B5EF4-FFF2-40B4-BE49-F238E27FC236}">
                  <a16:creationId xmlns:a16="http://schemas.microsoft.com/office/drawing/2014/main" id="{26513A0B-36E6-0D50-4DF2-FA5F8AE87B3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0325" y="5562599"/>
              <a:ext cx="96774" cy="98425"/>
            </a:xfrm>
            <a:prstGeom prst="rect">
              <a:avLst/>
            </a:prstGeom>
          </p:spPr>
        </p:pic>
      </p:grpSp>
      <p:sp>
        <p:nvSpPr>
          <p:cNvPr id="111" name="object 3">
            <a:extLst>
              <a:ext uri="{FF2B5EF4-FFF2-40B4-BE49-F238E27FC236}">
                <a16:creationId xmlns:a16="http://schemas.microsoft.com/office/drawing/2014/main" id="{5F27B392-CE01-302A-7A50-451992126509}"/>
              </a:ext>
            </a:extLst>
          </p:cNvPr>
          <p:cNvSpPr txBox="1"/>
          <p:nvPr/>
        </p:nvSpPr>
        <p:spPr>
          <a:xfrm>
            <a:off x="185738" y="958401"/>
            <a:ext cx="6405245" cy="69249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spc="-3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$at,</a:t>
            </a:r>
            <a:r>
              <a:rPr spc="-3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$0,</a:t>
            </a:r>
            <a:r>
              <a:rPr spc="-3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r>
              <a:rPr spc="-3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(subtract),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equality.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09EEC422-5D63-90A7-4BC4-89470E72FB99}"/>
              </a:ext>
            </a:extLst>
          </p:cNvPr>
          <p:cNvSpPr txBox="1"/>
          <p:nvPr/>
        </p:nvSpPr>
        <p:spPr>
          <a:xfrm>
            <a:off x="5508267" y="6051833"/>
            <a:ext cx="1007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FF0000"/>
                </a:solidFill>
                <a:latin typeface="Arial Narrow" panose="020B0606020202030204" pitchFamily="34" charset="0"/>
              </a:rPr>
              <a:t>PCSrc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 =</a:t>
            </a:r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C33D735-8EEC-DB2D-1BBA-EE8A3819D955}"/>
              </a:ext>
            </a:extLst>
          </p:cNvPr>
          <p:cNvSpPr/>
          <p:nvPr/>
        </p:nvSpPr>
        <p:spPr>
          <a:xfrm>
            <a:off x="6372661" y="5913333"/>
            <a:ext cx="171450" cy="646331"/>
          </a:xfrm>
          <a:prstGeom prst="leftBrace">
            <a:avLst>
              <a:gd name="adj1" fmla="val 37963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2" name="TextBox 9">
            <a:extLst>
              <a:ext uri="{FF2B5EF4-FFF2-40B4-BE49-F238E27FC236}">
                <a16:creationId xmlns:a16="http://schemas.microsoft.com/office/drawing/2014/main" id="{21B9E9E5-0F4C-6802-5F43-886967438707}"/>
              </a:ext>
            </a:extLst>
          </p:cNvPr>
          <p:cNvSpPr txBox="1"/>
          <p:nvPr/>
        </p:nvSpPr>
        <p:spPr>
          <a:xfrm>
            <a:off x="6529029" y="5867167"/>
            <a:ext cx="2166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0,    if branch not-taken</a:t>
            </a:r>
            <a:endParaRPr lang="en-US" dirty="0"/>
          </a:p>
        </p:txBody>
      </p:sp>
      <p:sp>
        <p:nvSpPr>
          <p:cNvPr id="113" name="TextBox 10">
            <a:extLst>
              <a:ext uri="{FF2B5EF4-FFF2-40B4-BE49-F238E27FC236}">
                <a16:creationId xmlns:a16="http://schemas.microsoft.com/office/drawing/2014/main" id="{8F2DCE8C-27F3-1E96-E880-A89A20762A0E}"/>
              </a:ext>
            </a:extLst>
          </p:cNvPr>
          <p:cNvSpPr txBox="1"/>
          <p:nvPr/>
        </p:nvSpPr>
        <p:spPr>
          <a:xfrm>
            <a:off x="6529029" y="6212917"/>
            <a:ext cx="2014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1,    if  branch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83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Control Signal </a:t>
            </a:r>
            <a:r>
              <a:rPr lang="en-US" dirty="0"/>
              <a:t>T</a:t>
            </a:r>
            <a:r>
              <a:rPr lang="en-US" sz="3600" dirty="0"/>
              <a:t>able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5DF748D-8723-99F5-413E-8D8E06E23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437315"/>
              </p:ext>
            </p:extLst>
          </p:nvPr>
        </p:nvGraphicFramePr>
        <p:xfrm>
          <a:off x="227840" y="990600"/>
          <a:ext cx="8611359" cy="3290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3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1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76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12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Operation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RegDst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RegWrite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ALUSrc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ALUOp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MemWrite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MemRead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MemToReg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add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solidFill>
                            <a:srgbClr val="FF00FF"/>
                          </a:solidFill>
                          <a:latin typeface="Trebuchet MS"/>
                          <a:cs typeface="Trebuchet MS"/>
                        </a:rPr>
                        <a:t>010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sub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solidFill>
                            <a:srgbClr val="FF00FF"/>
                          </a:solidFill>
                          <a:latin typeface="Trebuchet MS"/>
                          <a:cs typeface="Trebuchet MS"/>
                        </a:rPr>
                        <a:t>110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and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solidFill>
                            <a:srgbClr val="FF00FF"/>
                          </a:solidFill>
                          <a:latin typeface="Trebuchet MS"/>
                          <a:cs typeface="Trebuchet MS"/>
                        </a:rPr>
                        <a:t>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or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solidFill>
                            <a:srgbClr val="FF00FF"/>
                          </a:solidFill>
                          <a:latin typeface="Trebuchet MS"/>
                          <a:cs typeface="Trebuchet MS"/>
                        </a:rPr>
                        <a:t>001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slt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solidFill>
                            <a:srgbClr val="FF00FF"/>
                          </a:solidFill>
                          <a:latin typeface="Trebuchet MS"/>
                          <a:cs typeface="Trebuchet MS"/>
                        </a:rPr>
                        <a:t>111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lw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010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sw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00CC00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00CC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010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00CC00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beq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00CC00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00CC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110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00CC00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bject 3">
            <a:extLst>
              <a:ext uri="{FF2B5EF4-FFF2-40B4-BE49-F238E27FC236}">
                <a16:creationId xmlns:a16="http://schemas.microsoft.com/office/drawing/2014/main" id="{B282A9A5-74A1-851E-96FC-0E80EA6569EA}"/>
              </a:ext>
            </a:extLst>
          </p:cNvPr>
          <p:cNvSpPr txBox="1"/>
          <p:nvPr/>
        </p:nvSpPr>
        <p:spPr>
          <a:xfrm>
            <a:off x="227840" y="4356180"/>
            <a:ext cx="8611359" cy="20986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0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sz="2000" spc="-3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4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sz="2000" spc="-1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45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2000" spc="-2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75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-3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000" spc="-3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000" spc="-3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sz="2000" spc="-25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000" spc="-3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108585" indent="-34226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z="2000" spc="-4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sz="2000" spc="-2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2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2000" spc="-3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6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-3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000" spc="-2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sz="2000" spc="-6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field.</a:t>
            </a:r>
            <a:r>
              <a:rPr sz="2000" spc="-3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000" spc="-1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</a:t>
            </a:r>
            <a:r>
              <a:rPr sz="2000" spc="-7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2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sz="2000" spc="-3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sz="2000" spc="-5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sz="2000" spc="-6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000" spc="-3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r>
              <a:rPr sz="2000" spc="-55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4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</a:t>
            </a:r>
            <a:r>
              <a:rPr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2000" spc="-25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65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</a:t>
            </a:r>
            <a:r>
              <a:rPr sz="2000" spc="-4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3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instructions’</a:t>
            </a:r>
            <a:r>
              <a:rPr sz="2000" spc="-7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sz="2000" spc="-35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PCSrc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listed)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ALU’s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315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Generating Control </a:t>
            </a:r>
            <a:r>
              <a:rPr lang="en-US" dirty="0"/>
              <a:t>S</a:t>
            </a:r>
            <a:r>
              <a:rPr lang="en-US" sz="3600" dirty="0"/>
              <a:t>ignals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560D765E-02F5-61A2-E845-530CBF674149}"/>
              </a:ext>
            </a:extLst>
          </p:cNvPr>
          <p:cNvSpPr txBox="1"/>
          <p:nvPr/>
        </p:nvSpPr>
        <p:spPr>
          <a:xfrm>
            <a:off x="227840" y="1113510"/>
            <a:ext cx="8686800" cy="217751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instruction’s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opcode.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instruction’s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55244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mentioned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D165BBC9-C731-3498-83E7-4FDF805CF088}"/>
              </a:ext>
            </a:extLst>
          </p:cNvPr>
          <p:cNvSpPr txBox="1"/>
          <p:nvPr/>
        </p:nvSpPr>
        <p:spPr>
          <a:xfrm>
            <a:off x="2049399" y="4263163"/>
            <a:ext cx="1341755" cy="1295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2235" marR="86360" algn="ctr">
              <a:lnSpc>
                <a:spcPct val="100000"/>
              </a:lnSpc>
              <a:spcBef>
                <a:spcPts val="375"/>
              </a:spcBef>
              <a:tabLst>
                <a:tab pos="600710" algn="l"/>
                <a:tab pos="887094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Instruction address</a:t>
            </a:r>
            <a:r>
              <a:rPr sz="1100" dirty="0">
                <a:latin typeface="Arial"/>
                <a:cs typeface="Arial"/>
              </a:rPr>
              <a:t>		</a:t>
            </a:r>
            <a:r>
              <a:rPr sz="1100" spc="-10" dirty="0">
                <a:latin typeface="Arial"/>
                <a:cs typeface="Arial"/>
              </a:rPr>
              <a:t>[31-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313690" marR="295275" algn="ctr">
              <a:lnSpc>
                <a:spcPct val="100000"/>
              </a:lnSpc>
              <a:spcBef>
                <a:spcPts val="745"/>
              </a:spcBef>
            </a:pPr>
            <a:r>
              <a:rPr sz="1100" b="1" spc="-10" dirty="0">
                <a:latin typeface="Arial"/>
                <a:cs typeface="Arial"/>
              </a:rPr>
              <a:t>Instruction 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EBD73E06-0B23-5FD5-87E8-B9CB0F0CF80F}"/>
              </a:ext>
            </a:extLst>
          </p:cNvPr>
          <p:cNvSpPr/>
          <p:nvPr/>
        </p:nvSpPr>
        <p:spPr>
          <a:xfrm>
            <a:off x="4730750" y="3743987"/>
            <a:ext cx="922655" cy="2160905"/>
          </a:xfrm>
          <a:custGeom>
            <a:avLst/>
            <a:gdLst/>
            <a:ahLst/>
            <a:cxnLst/>
            <a:rect l="l" t="t" r="r" b="b"/>
            <a:pathLst>
              <a:path w="922654" h="2160904">
                <a:moveTo>
                  <a:pt x="0" y="1080262"/>
                </a:moveTo>
                <a:lnTo>
                  <a:pt x="841" y="1014451"/>
                </a:lnTo>
                <a:lnTo>
                  <a:pt x="3332" y="949685"/>
                </a:lnTo>
                <a:lnTo>
                  <a:pt x="7426" y="886074"/>
                </a:lnTo>
                <a:lnTo>
                  <a:pt x="13074" y="823733"/>
                </a:lnTo>
                <a:lnTo>
                  <a:pt x="20228" y="762774"/>
                </a:lnTo>
                <a:lnTo>
                  <a:pt x="28840" y="703309"/>
                </a:lnTo>
                <a:lnTo>
                  <a:pt x="38861" y="645453"/>
                </a:lnTo>
                <a:lnTo>
                  <a:pt x="50244" y="589319"/>
                </a:lnTo>
                <a:lnTo>
                  <a:pt x="62940" y="535018"/>
                </a:lnTo>
                <a:lnTo>
                  <a:pt x="76901" y="482664"/>
                </a:lnTo>
                <a:lnTo>
                  <a:pt x="92079" y="432370"/>
                </a:lnTo>
                <a:lnTo>
                  <a:pt x="108426" y="384249"/>
                </a:lnTo>
                <a:lnTo>
                  <a:pt x="125893" y="338413"/>
                </a:lnTo>
                <a:lnTo>
                  <a:pt x="144433" y="294977"/>
                </a:lnTo>
                <a:lnTo>
                  <a:pt x="163998" y="254052"/>
                </a:lnTo>
                <a:lnTo>
                  <a:pt x="184538" y="215753"/>
                </a:lnTo>
                <a:lnTo>
                  <a:pt x="206007" y="180191"/>
                </a:lnTo>
                <a:lnTo>
                  <a:pt x="228355" y="147479"/>
                </a:lnTo>
                <a:lnTo>
                  <a:pt x="275498" y="91061"/>
                </a:lnTo>
                <a:lnTo>
                  <a:pt x="325583" y="47401"/>
                </a:lnTo>
                <a:lnTo>
                  <a:pt x="378225" y="17403"/>
                </a:lnTo>
                <a:lnTo>
                  <a:pt x="433037" y="1971"/>
                </a:lnTo>
                <a:lnTo>
                  <a:pt x="461137" y="0"/>
                </a:lnTo>
                <a:lnTo>
                  <a:pt x="489223" y="1971"/>
                </a:lnTo>
                <a:lnTo>
                  <a:pt x="516865" y="7810"/>
                </a:lnTo>
                <a:lnTo>
                  <a:pt x="570623" y="30638"/>
                </a:lnTo>
                <a:lnTo>
                  <a:pt x="622024" y="67580"/>
                </a:lnTo>
                <a:lnTo>
                  <a:pt x="670682" y="117732"/>
                </a:lnTo>
                <a:lnTo>
                  <a:pt x="716210" y="180191"/>
                </a:lnTo>
                <a:lnTo>
                  <a:pt x="737680" y="215753"/>
                </a:lnTo>
                <a:lnTo>
                  <a:pt x="758223" y="254052"/>
                </a:lnTo>
                <a:lnTo>
                  <a:pt x="777790" y="294977"/>
                </a:lnTo>
                <a:lnTo>
                  <a:pt x="796334" y="338413"/>
                </a:lnTo>
                <a:lnTo>
                  <a:pt x="813805" y="384249"/>
                </a:lnTo>
                <a:lnTo>
                  <a:pt x="830157" y="432370"/>
                </a:lnTo>
                <a:lnTo>
                  <a:pt x="845339" y="482664"/>
                </a:lnTo>
                <a:lnTo>
                  <a:pt x="859305" y="535018"/>
                </a:lnTo>
                <a:lnTo>
                  <a:pt x="872006" y="589319"/>
                </a:lnTo>
                <a:lnTo>
                  <a:pt x="883393" y="645453"/>
                </a:lnTo>
                <a:lnTo>
                  <a:pt x="893419" y="703309"/>
                </a:lnTo>
                <a:lnTo>
                  <a:pt x="902034" y="762774"/>
                </a:lnTo>
                <a:lnTo>
                  <a:pt x="909192" y="823733"/>
                </a:lnTo>
                <a:lnTo>
                  <a:pt x="914843" y="886074"/>
                </a:lnTo>
                <a:lnTo>
                  <a:pt x="918939" y="949685"/>
                </a:lnTo>
                <a:lnTo>
                  <a:pt x="921432" y="1014451"/>
                </a:lnTo>
                <a:lnTo>
                  <a:pt x="922274" y="1080262"/>
                </a:lnTo>
                <a:lnTo>
                  <a:pt x="921432" y="1146072"/>
                </a:lnTo>
                <a:lnTo>
                  <a:pt x="918939" y="1210839"/>
                </a:lnTo>
                <a:lnTo>
                  <a:pt x="914843" y="1274451"/>
                </a:lnTo>
                <a:lnTo>
                  <a:pt x="909192" y="1336794"/>
                </a:lnTo>
                <a:lnTo>
                  <a:pt x="902034" y="1397755"/>
                </a:lnTo>
                <a:lnTo>
                  <a:pt x="893419" y="1457222"/>
                </a:lnTo>
                <a:lnTo>
                  <a:pt x="883393" y="1515080"/>
                </a:lnTo>
                <a:lnTo>
                  <a:pt x="872006" y="1571218"/>
                </a:lnTo>
                <a:lnTo>
                  <a:pt x="859305" y="1625522"/>
                </a:lnTo>
                <a:lnTo>
                  <a:pt x="845339" y="1677879"/>
                </a:lnTo>
                <a:lnTo>
                  <a:pt x="830157" y="1728176"/>
                </a:lnTo>
                <a:lnTo>
                  <a:pt x="813805" y="1776301"/>
                </a:lnTo>
                <a:lnTo>
                  <a:pt x="796334" y="1822140"/>
                </a:lnTo>
                <a:lnTo>
                  <a:pt x="777790" y="1865580"/>
                </a:lnTo>
                <a:lnTo>
                  <a:pt x="758223" y="1906508"/>
                </a:lnTo>
                <a:lnTo>
                  <a:pt x="737680" y="1944811"/>
                </a:lnTo>
                <a:lnTo>
                  <a:pt x="716210" y="1980376"/>
                </a:lnTo>
                <a:lnTo>
                  <a:pt x="693862" y="2013091"/>
                </a:lnTo>
                <a:lnTo>
                  <a:pt x="646720" y="2069515"/>
                </a:lnTo>
                <a:lnTo>
                  <a:pt x="596643" y="2113180"/>
                </a:lnTo>
                <a:lnTo>
                  <a:pt x="544015" y="2143181"/>
                </a:lnTo>
                <a:lnTo>
                  <a:pt x="489223" y="2158615"/>
                </a:lnTo>
                <a:lnTo>
                  <a:pt x="461137" y="2160587"/>
                </a:lnTo>
                <a:lnTo>
                  <a:pt x="433037" y="2158615"/>
                </a:lnTo>
                <a:lnTo>
                  <a:pt x="405383" y="2152776"/>
                </a:lnTo>
                <a:lnTo>
                  <a:pt x="351609" y="2129945"/>
                </a:lnTo>
                <a:lnTo>
                  <a:pt x="300197" y="2092999"/>
                </a:lnTo>
                <a:lnTo>
                  <a:pt x="251535" y="2042841"/>
                </a:lnTo>
                <a:lnTo>
                  <a:pt x="206007" y="1980376"/>
                </a:lnTo>
                <a:lnTo>
                  <a:pt x="184538" y="1944811"/>
                </a:lnTo>
                <a:lnTo>
                  <a:pt x="163998" y="1906508"/>
                </a:lnTo>
                <a:lnTo>
                  <a:pt x="144433" y="1865580"/>
                </a:lnTo>
                <a:lnTo>
                  <a:pt x="125893" y="1822140"/>
                </a:lnTo>
                <a:lnTo>
                  <a:pt x="108426" y="1776301"/>
                </a:lnTo>
                <a:lnTo>
                  <a:pt x="92079" y="1728176"/>
                </a:lnTo>
                <a:lnTo>
                  <a:pt x="76901" y="1677879"/>
                </a:lnTo>
                <a:lnTo>
                  <a:pt x="62940" y="1625522"/>
                </a:lnTo>
                <a:lnTo>
                  <a:pt x="50244" y="1571218"/>
                </a:lnTo>
                <a:lnTo>
                  <a:pt x="38861" y="1515080"/>
                </a:lnTo>
                <a:lnTo>
                  <a:pt x="28840" y="1457222"/>
                </a:lnTo>
                <a:lnTo>
                  <a:pt x="20228" y="1397755"/>
                </a:lnTo>
                <a:lnTo>
                  <a:pt x="13074" y="1336794"/>
                </a:lnTo>
                <a:lnTo>
                  <a:pt x="7426" y="1274451"/>
                </a:lnTo>
                <a:lnTo>
                  <a:pt x="3332" y="1210839"/>
                </a:lnTo>
                <a:lnTo>
                  <a:pt x="841" y="1146072"/>
                </a:lnTo>
                <a:lnTo>
                  <a:pt x="0" y="10802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D5DB135D-F663-108B-740C-11032014CF47}"/>
              </a:ext>
            </a:extLst>
          </p:cNvPr>
          <p:cNvSpPr txBox="1"/>
          <p:nvPr/>
        </p:nvSpPr>
        <p:spPr>
          <a:xfrm>
            <a:off x="4941443" y="4729760"/>
            <a:ext cx="5232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Control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DDD8FE23-816C-C2AA-A64D-2AB652CF7CA7}"/>
              </a:ext>
            </a:extLst>
          </p:cNvPr>
          <p:cNvSpPr/>
          <p:nvPr/>
        </p:nvSpPr>
        <p:spPr>
          <a:xfrm>
            <a:off x="3390772" y="4396385"/>
            <a:ext cx="1368425" cy="76200"/>
          </a:xfrm>
          <a:custGeom>
            <a:avLst/>
            <a:gdLst/>
            <a:ahLst/>
            <a:cxnLst/>
            <a:rect l="l" t="t" r="r" b="b"/>
            <a:pathLst>
              <a:path w="1368425" h="76200">
                <a:moveTo>
                  <a:pt x="1292225" y="0"/>
                </a:moveTo>
                <a:lnTo>
                  <a:pt x="1292225" y="76200"/>
                </a:lnTo>
                <a:lnTo>
                  <a:pt x="1355725" y="44450"/>
                </a:lnTo>
                <a:lnTo>
                  <a:pt x="1304925" y="44450"/>
                </a:lnTo>
                <a:lnTo>
                  <a:pt x="1304925" y="31750"/>
                </a:lnTo>
                <a:lnTo>
                  <a:pt x="1355725" y="31750"/>
                </a:lnTo>
                <a:lnTo>
                  <a:pt x="1292225" y="0"/>
                </a:lnTo>
                <a:close/>
              </a:path>
              <a:path w="1368425" h="76200">
                <a:moveTo>
                  <a:pt x="1292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92225" y="44450"/>
                </a:lnTo>
                <a:lnTo>
                  <a:pt x="1292225" y="31750"/>
                </a:lnTo>
                <a:close/>
              </a:path>
              <a:path w="1368425" h="76200">
                <a:moveTo>
                  <a:pt x="1355725" y="31750"/>
                </a:moveTo>
                <a:lnTo>
                  <a:pt x="1304925" y="31750"/>
                </a:lnTo>
                <a:lnTo>
                  <a:pt x="1304925" y="44450"/>
                </a:lnTo>
                <a:lnTo>
                  <a:pt x="1355725" y="44450"/>
                </a:lnTo>
                <a:lnTo>
                  <a:pt x="1368425" y="38100"/>
                </a:lnTo>
                <a:lnTo>
                  <a:pt x="135572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F7CF4B50-8C7F-13C6-E62A-484E773E389B}"/>
              </a:ext>
            </a:extLst>
          </p:cNvPr>
          <p:cNvSpPr txBox="1"/>
          <p:nvPr/>
        </p:nvSpPr>
        <p:spPr>
          <a:xfrm>
            <a:off x="3731387" y="4210331"/>
            <a:ext cx="610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[31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26]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7AB4CB4-EDCA-8DF2-F9A6-C38AE2652BD5}"/>
              </a:ext>
            </a:extLst>
          </p:cNvPr>
          <p:cNvSpPr/>
          <p:nvPr/>
        </p:nvSpPr>
        <p:spPr>
          <a:xfrm>
            <a:off x="3559047" y="4828566"/>
            <a:ext cx="1171575" cy="76200"/>
          </a:xfrm>
          <a:custGeom>
            <a:avLst/>
            <a:gdLst/>
            <a:ahLst/>
            <a:cxnLst/>
            <a:rect l="l" t="t" r="r" b="b"/>
            <a:pathLst>
              <a:path w="1171575" h="76200">
                <a:moveTo>
                  <a:pt x="1095375" y="0"/>
                </a:moveTo>
                <a:lnTo>
                  <a:pt x="1095375" y="76200"/>
                </a:lnTo>
                <a:lnTo>
                  <a:pt x="1158875" y="44450"/>
                </a:lnTo>
                <a:lnTo>
                  <a:pt x="1108075" y="44450"/>
                </a:lnTo>
                <a:lnTo>
                  <a:pt x="1108075" y="31750"/>
                </a:lnTo>
                <a:lnTo>
                  <a:pt x="1158875" y="31750"/>
                </a:lnTo>
                <a:lnTo>
                  <a:pt x="1095375" y="0"/>
                </a:lnTo>
                <a:close/>
              </a:path>
              <a:path w="1171575" h="76200">
                <a:moveTo>
                  <a:pt x="10953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95375" y="44450"/>
                </a:lnTo>
                <a:lnTo>
                  <a:pt x="1095375" y="31750"/>
                </a:lnTo>
                <a:close/>
              </a:path>
              <a:path w="1171575" h="76200">
                <a:moveTo>
                  <a:pt x="1158875" y="31750"/>
                </a:moveTo>
                <a:lnTo>
                  <a:pt x="1108075" y="31750"/>
                </a:lnTo>
                <a:lnTo>
                  <a:pt x="1108075" y="44450"/>
                </a:lnTo>
                <a:lnTo>
                  <a:pt x="1158875" y="44450"/>
                </a:lnTo>
                <a:lnTo>
                  <a:pt x="1171575" y="38100"/>
                </a:lnTo>
                <a:lnTo>
                  <a:pt x="11588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B39C19F9-E33C-FB68-84D4-CECD2F0F041B}"/>
              </a:ext>
            </a:extLst>
          </p:cNvPr>
          <p:cNvSpPr txBox="1"/>
          <p:nvPr/>
        </p:nvSpPr>
        <p:spPr>
          <a:xfrm>
            <a:off x="3732657" y="4642258"/>
            <a:ext cx="45465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16" name="object 11">
            <a:extLst>
              <a:ext uri="{FF2B5EF4-FFF2-40B4-BE49-F238E27FC236}">
                <a16:creationId xmlns:a16="http://schemas.microsoft.com/office/drawing/2014/main" id="{45F702BA-2C36-6BA7-53EA-FEB56257F799}"/>
              </a:ext>
            </a:extLst>
          </p:cNvPr>
          <p:cNvGrpSpPr/>
          <p:nvPr/>
        </p:nvGrpSpPr>
        <p:grpSpPr>
          <a:xfrm>
            <a:off x="3505200" y="3894735"/>
            <a:ext cx="3321050" cy="1849755"/>
            <a:chOff x="4122801" y="4792598"/>
            <a:chExt cx="3321050" cy="1849755"/>
          </a:xfrm>
        </p:grpSpPr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E2F07F98-55E9-CAD3-7635-622D084E82C0}"/>
                </a:ext>
              </a:extLst>
            </p:cNvPr>
            <p:cNvSpPr/>
            <p:nvPr/>
          </p:nvSpPr>
          <p:spPr>
            <a:xfrm>
              <a:off x="4176776" y="5332348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3">
              <a:extLst>
                <a:ext uri="{FF2B5EF4-FFF2-40B4-BE49-F238E27FC236}">
                  <a16:creationId xmlns:a16="http://schemas.microsoft.com/office/drawing/2014/main" id="{FF430B19-5F61-CCDF-9F86-8172A5163F5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801" y="5275198"/>
              <a:ext cx="109474" cy="111251"/>
            </a:xfrm>
            <a:prstGeom prst="rect">
              <a:avLst/>
            </a:prstGeom>
          </p:spPr>
        </p:pic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B612BA2E-8BC9-8029-E014-5FB858D9A2C3}"/>
                </a:ext>
              </a:extLst>
            </p:cNvPr>
            <p:cNvSpPr/>
            <p:nvPr/>
          </p:nvSpPr>
          <p:spPr>
            <a:xfrm>
              <a:off x="6080125" y="4792598"/>
              <a:ext cx="1363980" cy="1849755"/>
            </a:xfrm>
            <a:custGeom>
              <a:avLst/>
              <a:gdLst/>
              <a:ahLst/>
              <a:cxnLst/>
              <a:rect l="l" t="t" r="r" b="b"/>
              <a:pathLst>
                <a:path w="1363979" h="1849754">
                  <a:moveTo>
                    <a:pt x="1363599" y="1811401"/>
                  </a:moveTo>
                  <a:lnTo>
                    <a:pt x="1350899" y="1805051"/>
                  </a:lnTo>
                  <a:lnTo>
                    <a:pt x="1287399" y="1773301"/>
                  </a:lnTo>
                  <a:lnTo>
                    <a:pt x="1287399" y="1805051"/>
                  </a:lnTo>
                  <a:lnTo>
                    <a:pt x="7874" y="1805051"/>
                  </a:lnTo>
                  <a:lnTo>
                    <a:pt x="7874" y="1817751"/>
                  </a:lnTo>
                  <a:lnTo>
                    <a:pt x="1287399" y="1817751"/>
                  </a:lnTo>
                  <a:lnTo>
                    <a:pt x="1287399" y="1849501"/>
                  </a:lnTo>
                  <a:lnTo>
                    <a:pt x="1350899" y="1817751"/>
                  </a:lnTo>
                  <a:lnTo>
                    <a:pt x="1363599" y="1811401"/>
                  </a:lnTo>
                  <a:close/>
                </a:path>
                <a:path w="1363979" h="1849754">
                  <a:moveTo>
                    <a:pt x="1363599" y="1559306"/>
                  </a:moveTo>
                  <a:lnTo>
                    <a:pt x="1350899" y="1552956"/>
                  </a:lnTo>
                  <a:lnTo>
                    <a:pt x="1287399" y="1521206"/>
                  </a:lnTo>
                  <a:lnTo>
                    <a:pt x="1287399" y="1552956"/>
                  </a:lnTo>
                  <a:lnTo>
                    <a:pt x="106299" y="1552956"/>
                  </a:lnTo>
                  <a:lnTo>
                    <a:pt x="106299" y="1565656"/>
                  </a:lnTo>
                  <a:lnTo>
                    <a:pt x="1287399" y="1565656"/>
                  </a:lnTo>
                  <a:lnTo>
                    <a:pt x="1287399" y="1597406"/>
                  </a:lnTo>
                  <a:lnTo>
                    <a:pt x="1350899" y="1565656"/>
                  </a:lnTo>
                  <a:lnTo>
                    <a:pt x="1363599" y="1559306"/>
                  </a:lnTo>
                  <a:close/>
                </a:path>
                <a:path w="1363979" h="1849754">
                  <a:moveTo>
                    <a:pt x="1363599" y="1304925"/>
                  </a:moveTo>
                  <a:lnTo>
                    <a:pt x="1350899" y="1298575"/>
                  </a:lnTo>
                  <a:lnTo>
                    <a:pt x="1287399" y="1266825"/>
                  </a:lnTo>
                  <a:lnTo>
                    <a:pt x="1287399" y="1298575"/>
                  </a:lnTo>
                  <a:lnTo>
                    <a:pt x="171450" y="1298575"/>
                  </a:lnTo>
                  <a:lnTo>
                    <a:pt x="171450" y="1311275"/>
                  </a:lnTo>
                  <a:lnTo>
                    <a:pt x="1287399" y="1311275"/>
                  </a:lnTo>
                  <a:lnTo>
                    <a:pt x="1287399" y="1343025"/>
                  </a:lnTo>
                  <a:lnTo>
                    <a:pt x="1350899" y="1311275"/>
                  </a:lnTo>
                  <a:lnTo>
                    <a:pt x="1363599" y="1304925"/>
                  </a:lnTo>
                  <a:close/>
                </a:path>
                <a:path w="1363979" h="1849754">
                  <a:moveTo>
                    <a:pt x="1363599" y="1052830"/>
                  </a:moveTo>
                  <a:lnTo>
                    <a:pt x="1350899" y="1046480"/>
                  </a:lnTo>
                  <a:lnTo>
                    <a:pt x="1287399" y="1014730"/>
                  </a:lnTo>
                  <a:lnTo>
                    <a:pt x="1287399" y="1046480"/>
                  </a:lnTo>
                  <a:lnTo>
                    <a:pt x="190500" y="1046480"/>
                  </a:lnTo>
                  <a:lnTo>
                    <a:pt x="190500" y="1059180"/>
                  </a:lnTo>
                  <a:lnTo>
                    <a:pt x="1287399" y="1059180"/>
                  </a:lnTo>
                  <a:lnTo>
                    <a:pt x="1287399" y="1090930"/>
                  </a:lnTo>
                  <a:lnTo>
                    <a:pt x="1350899" y="1059180"/>
                  </a:lnTo>
                  <a:lnTo>
                    <a:pt x="1363599" y="1052830"/>
                  </a:lnTo>
                  <a:close/>
                </a:path>
                <a:path w="1363979" h="1849754">
                  <a:moveTo>
                    <a:pt x="1363599" y="798830"/>
                  </a:moveTo>
                  <a:lnTo>
                    <a:pt x="1350899" y="792480"/>
                  </a:lnTo>
                  <a:lnTo>
                    <a:pt x="1287399" y="760730"/>
                  </a:lnTo>
                  <a:lnTo>
                    <a:pt x="1287399" y="792480"/>
                  </a:lnTo>
                  <a:lnTo>
                    <a:pt x="190500" y="792480"/>
                  </a:lnTo>
                  <a:lnTo>
                    <a:pt x="190500" y="805180"/>
                  </a:lnTo>
                  <a:lnTo>
                    <a:pt x="1287399" y="805180"/>
                  </a:lnTo>
                  <a:lnTo>
                    <a:pt x="1287399" y="836930"/>
                  </a:lnTo>
                  <a:lnTo>
                    <a:pt x="1350899" y="805180"/>
                  </a:lnTo>
                  <a:lnTo>
                    <a:pt x="1363599" y="798830"/>
                  </a:lnTo>
                  <a:close/>
                </a:path>
                <a:path w="1363979" h="1849754">
                  <a:moveTo>
                    <a:pt x="1363599" y="546100"/>
                  </a:moveTo>
                  <a:lnTo>
                    <a:pt x="1350899" y="539750"/>
                  </a:lnTo>
                  <a:lnTo>
                    <a:pt x="1287399" y="508000"/>
                  </a:lnTo>
                  <a:lnTo>
                    <a:pt x="1287399" y="539750"/>
                  </a:lnTo>
                  <a:lnTo>
                    <a:pt x="171450" y="539750"/>
                  </a:lnTo>
                  <a:lnTo>
                    <a:pt x="171450" y="552450"/>
                  </a:lnTo>
                  <a:lnTo>
                    <a:pt x="1287399" y="552450"/>
                  </a:lnTo>
                  <a:lnTo>
                    <a:pt x="1287399" y="584200"/>
                  </a:lnTo>
                  <a:lnTo>
                    <a:pt x="1350899" y="552450"/>
                  </a:lnTo>
                  <a:lnTo>
                    <a:pt x="1363599" y="546100"/>
                  </a:lnTo>
                  <a:close/>
                </a:path>
                <a:path w="1363979" h="1849754">
                  <a:moveTo>
                    <a:pt x="1363599" y="292481"/>
                  </a:moveTo>
                  <a:lnTo>
                    <a:pt x="1350899" y="286131"/>
                  </a:lnTo>
                  <a:lnTo>
                    <a:pt x="1287399" y="254381"/>
                  </a:lnTo>
                  <a:lnTo>
                    <a:pt x="1287399" y="286131"/>
                  </a:lnTo>
                  <a:lnTo>
                    <a:pt x="106299" y="286131"/>
                  </a:lnTo>
                  <a:lnTo>
                    <a:pt x="106299" y="298831"/>
                  </a:lnTo>
                  <a:lnTo>
                    <a:pt x="1287399" y="298831"/>
                  </a:lnTo>
                  <a:lnTo>
                    <a:pt x="1287399" y="330581"/>
                  </a:lnTo>
                  <a:lnTo>
                    <a:pt x="1350899" y="298831"/>
                  </a:lnTo>
                  <a:lnTo>
                    <a:pt x="1363599" y="292481"/>
                  </a:lnTo>
                  <a:close/>
                </a:path>
                <a:path w="1363979" h="1849754">
                  <a:moveTo>
                    <a:pt x="1363599" y="38100"/>
                  </a:moveTo>
                  <a:lnTo>
                    <a:pt x="1350899" y="31750"/>
                  </a:lnTo>
                  <a:lnTo>
                    <a:pt x="1287399" y="0"/>
                  </a:lnTo>
                  <a:lnTo>
                    <a:pt x="1287399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287399" y="44450"/>
                  </a:lnTo>
                  <a:lnTo>
                    <a:pt x="1287399" y="76200"/>
                  </a:lnTo>
                  <a:lnTo>
                    <a:pt x="1350899" y="44450"/>
                  </a:lnTo>
                  <a:lnTo>
                    <a:pt x="1363599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5">
            <a:extLst>
              <a:ext uri="{FF2B5EF4-FFF2-40B4-BE49-F238E27FC236}">
                <a16:creationId xmlns:a16="http://schemas.microsoft.com/office/drawing/2014/main" id="{3A27FA27-F0B7-C272-3E77-34FC27EC3982}"/>
              </a:ext>
            </a:extLst>
          </p:cNvPr>
          <p:cNvSpPr txBox="1"/>
          <p:nvPr/>
        </p:nvSpPr>
        <p:spPr>
          <a:xfrm>
            <a:off x="5658993" y="3622676"/>
            <a:ext cx="840105" cy="20535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885" marR="148590" indent="-83820">
              <a:lnSpc>
                <a:spcPct val="151700"/>
              </a:lnSpc>
              <a:spcBef>
                <a:spcPts val="95"/>
              </a:spcBef>
            </a:pPr>
            <a:r>
              <a:rPr sz="1100" spc="-10" dirty="0">
                <a:latin typeface="Arial"/>
                <a:cs typeface="Arial"/>
              </a:rPr>
              <a:t>RegDst RegWrite</a:t>
            </a:r>
            <a:endParaRPr sz="1100">
              <a:latin typeface="Arial"/>
              <a:cs typeface="Arial"/>
            </a:endParaRPr>
          </a:p>
          <a:p>
            <a:pPr marL="180340" marR="169545">
              <a:lnSpc>
                <a:spcPct val="150700"/>
              </a:lnSpc>
              <a:spcBef>
                <a:spcPts val="10"/>
              </a:spcBef>
            </a:pPr>
            <a:r>
              <a:rPr sz="1100" spc="-10" dirty="0">
                <a:latin typeface="Arial"/>
                <a:cs typeface="Arial"/>
              </a:rPr>
              <a:t>ALUSrc ALUOp</a:t>
            </a:r>
            <a:endParaRPr sz="1100">
              <a:latin typeface="Arial"/>
              <a:cs typeface="Arial"/>
            </a:endParaRPr>
          </a:p>
          <a:p>
            <a:pPr marL="95885" marR="5080" indent="83820" algn="r">
              <a:lnSpc>
                <a:spcPct val="151100"/>
              </a:lnSpc>
              <a:spcBef>
                <a:spcPts val="10"/>
              </a:spcBef>
            </a:pPr>
            <a:r>
              <a:rPr sz="1100" spc="-10" dirty="0">
                <a:latin typeface="Arial"/>
                <a:cs typeface="Arial"/>
              </a:rPr>
              <a:t>MemWrite MemRead MemToReg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100" spc="-20" dirty="0">
                <a:latin typeface="Arial"/>
                <a:cs typeface="Arial"/>
              </a:rPr>
              <a:t>PCSrc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21D015E3-8AA6-A7EB-453E-E91E222C1311}"/>
              </a:ext>
            </a:extLst>
          </p:cNvPr>
          <p:cNvSpPr/>
          <p:nvPr/>
        </p:nvSpPr>
        <p:spPr>
          <a:xfrm>
            <a:off x="4101972" y="5236237"/>
            <a:ext cx="669925" cy="76200"/>
          </a:xfrm>
          <a:custGeom>
            <a:avLst/>
            <a:gdLst/>
            <a:ahLst/>
            <a:cxnLst/>
            <a:rect l="l" t="t" r="r" b="b"/>
            <a:pathLst>
              <a:path w="669925" h="76200">
                <a:moveTo>
                  <a:pt x="593725" y="0"/>
                </a:moveTo>
                <a:lnTo>
                  <a:pt x="593725" y="76200"/>
                </a:lnTo>
                <a:lnTo>
                  <a:pt x="657225" y="44450"/>
                </a:lnTo>
                <a:lnTo>
                  <a:pt x="606425" y="44450"/>
                </a:lnTo>
                <a:lnTo>
                  <a:pt x="606425" y="31750"/>
                </a:lnTo>
                <a:lnTo>
                  <a:pt x="657225" y="31750"/>
                </a:lnTo>
                <a:lnTo>
                  <a:pt x="593725" y="0"/>
                </a:lnTo>
                <a:close/>
              </a:path>
              <a:path w="669925" h="76200">
                <a:moveTo>
                  <a:pt x="5937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93725" y="44450"/>
                </a:lnTo>
                <a:lnTo>
                  <a:pt x="593725" y="31750"/>
                </a:lnTo>
                <a:close/>
              </a:path>
              <a:path w="669925" h="76200">
                <a:moveTo>
                  <a:pt x="657225" y="31750"/>
                </a:moveTo>
                <a:lnTo>
                  <a:pt x="606425" y="31750"/>
                </a:lnTo>
                <a:lnTo>
                  <a:pt x="606425" y="44450"/>
                </a:lnTo>
                <a:lnTo>
                  <a:pt x="657225" y="44450"/>
                </a:lnTo>
                <a:lnTo>
                  <a:pt x="669925" y="38100"/>
                </a:lnTo>
                <a:lnTo>
                  <a:pt x="65722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3A688150-0B20-75D3-595C-24326587F1BA}"/>
              </a:ext>
            </a:extLst>
          </p:cNvPr>
          <p:cNvSpPr txBox="1"/>
          <p:nvPr/>
        </p:nvSpPr>
        <p:spPr>
          <a:xfrm>
            <a:off x="3941699" y="5830393"/>
            <a:ext cx="3136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Zero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A609766C-5270-8D3B-DAD7-94E31AAE2EBE}"/>
              </a:ext>
            </a:extLst>
          </p:cNvPr>
          <p:cNvSpPr/>
          <p:nvPr/>
        </p:nvSpPr>
        <p:spPr>
          <a:xfrm>
            <a:off x="4102100" y="5274337"/>
            <a:ext cx="0" cy="519430"/>
          </a:xfrm>
          <a:custGeom>
            <a:avLst/>
            <a:gdLst/>
            <a:ahLst/>
            <a:cxnLst/>
            <a:rect l="l" t="t" r="r" b="b"/>
            <a:pathLst>
              <a:path h="519429">
                <a:moveTo>
                  <a:pt x="0" y="0"/>
                </a:moveTo>
                <a:lnTo>
                  <a:pt x="0" y="5191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6854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Single-Cycle Performance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65CF2212-A88F-730A-AAEE-E2B925EA0526}"/>
              </a:ext>
            </a:extLst>
          </p:cNvPr>
          <p:cNvSpPr txBox="1"/>
          <p:nvPr/>
        </p:nvSpPr>
        <p:spPr>
          <a:xfrm>
            <a:off x="227840" y="1186280"/>
            <a:ext cx="8686800" cy="173291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saw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5080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processor’s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specifically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single-cycle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35560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machine’s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pipelining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349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Processor clock period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962FAB-6AA0-00AC-233C-62573D77B19B}"/>
              </a:ext>
            </a:extLst>
          </p:cNvPr>
          <p:cNvSpPr/>
          <p:nvPr/>
        </p:nvSpPr>
        <p:spPr bwMode="auto">
          <a:xfrm>
            <a:off x="1647920" y="4000481"/>
            <a:ext cx="2755387" cy="304945"/>
          </a:xfrm>
          <a:prstGeom prst="rect">
            <a:avLst/>
          </a:prstGeom>
          <a:solidFill>
            <a:srgbClr val="FFFF00">
              <a:alpha val="34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192362-99A9-FDE5-31BC-71C159A1ADA6}"/>
              </a:ext>
            </a:extLst>
          </p:cNvPr>
          <p:cNvSpPr txBox="1">
            <a:spLocks/>
          </p:cNvSpPr>
          <p:nvPr/>
        </p:nvSpPr>
        <p:spPr>
          <a:xfrm>
            <a:off x="227839" y="3319455"/>
            <a:ext cx="5714981" cy="123362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08" indent="-173034">
              <a:lnSpc>
                <a:spcPct val="100000"/>
              </a:lnSpc>
              <a:spcBef>
                <a:spcPts val="0"/>
              </a:spcBef>
            </a:pPr>
            <a:r>
              <a:rPr lang="en-US" sz="1800" kern="0" dirty="0"/>
              <a:t>the clock synchronizes the processor’s operations on </a:t>
            </a:r>
            <a:r>
              <a:rPr lang="en-US" sz="1800" b="1" kern="0" dirty="0">
                <a:solidFill>
                  <a:schemeClr val="tx2"/>
                </a:solidFill>
              </a:rPr>
              <a:t>rising</a:t>
            </a:r>
            <a:r>
              <a:rPr lang="en-US" sz="1800" kern="0" dirty="0">
                <a:solidFill>
                  <a:schemeClr val="tx2"/>
                </a:solidFill>
              </a:rPr>
              <a:t> </a:t>
            </a:r>
            <a:r>
              <a:rPr lang="en-US" sz="1800" kern="0" dirty="0"/>
              <a:t>&amp; </a:t>
            </a:r>
            <a:r>
              <a:rPr lang="en-US" sz="1800" b="1" kern="0" dirty="0">
                <a:solidFill>
                  <a:schemeClr val="accent4"/>
                </a:solidFill>
              </a:rPr>
              <a:t>falling</a:t>
            </a:r>
            <a:r>
              <a:rPr lang="en-US" sz="1800" kern="0" dirty="0">
                <a:solidFill>
                  <a:schemeClr val="accent4"/>
                </a:solidFill>
              </a:rPr>
              <a:t> </a:t>
            </a:r>
            <a:r>
              <a:rPr lang="en-US" sz="1800" kern="0" dirty="0"/>
              <a:t>edges:</a:t>
            </a:r>
          </a:p>
          <a:p>
            <a:pPr marL="461951" lvl="2" indent="-174621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US" sz="1600" kern="0" dirty="0"/>
              <a:t>a register updates contents upon arrival of clock edge</a:t>
            </a:r>
          </a:p>
          <a:p>
            <a:pPr marL="461951" lvl="2" indent="-174621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US" sz="1600" kern="0" dirty="0"/>
              <a:t>a processor </a:t>
            </a:r>
            <a:r>
              <a:rPr lang="en-US" sz="1600" b="1" kern="0" dirty="0"/>
              <a:t>starts instruction execution </a:t>
            </a:r>
            <a:r>
              <a:rPr lang="en-US" sz="1600" kern="0" dirty="0"/>
              <a:t>at clock edge</a:t>
            </a:r>
            <a:endParaRPr lang="en-US" sz="1400" kern="0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006E85D-DC9A-78AA-7E91-92C8218B3C15}"/>
              </a:ext>
            </a:extLst>
          </p:cNvPr>
          <p:cNvSpPr/>
          <p:nvPr/>
        </p:nvSpPr>
        <p:spPr bwMode="auto">
          <a:xfrm>
            <a:off x="1127920" y="1456501"/>
            <a:ext cx="222251" cy="791340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accent1"/>
              </a:solidFill>
              <a:latin typeface="Arial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D57E40A-9AFA-F21E-59EE-3286490D557C}"/>
              </a:ext>
            </a:extLst>
          </p:cNvPr>
          <p:cNvGrpSpPr/>
          <p:nvPr/>
        </p:nvGrpSpPr>
        <p:grpSpPr>
          <a:xfrm>
            <a:off x="7011397" y="1946932"/>
            <a:ext cx="1331743" cy="307777"/>
            <a:chOff x="7335813" y="1978966"/>
            <a:chExt cx="1331742" cy="307778"/>
          </a:xfrm>
        </p:grpSpPr>
        <p:sp>
          <p:nvSpPr>
            <p:cNvPr id="80" name="Text Box 33">
              <a:extLst>
                <a:ext uri="{FF2B5EF4-FFF2-40B4-BE49-F238E27FC236}">
                  <a16:creationId xmlns:a16="http://schemas.microsoft.com/office/drawing/2014/main" id="{6A37D924-185F-D6A2-B5C3-BD73FA1F7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2453" y="1978966"/>
              <a:ext cx="955102" cy="307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sz="1400" b="1" i="1" dirty="0"/>
                <a:t>0 Volts</a:t>
              </a:r>
            </a:p>
          </p:txBody>
        </p:sp>
        <p:sp>
          <p:nvSpPr>
            <p:cNvPr id="81" name="Line 32">
              <a:extLst>
                <a:ext uri="{FF2B5EF4-FFF2-40B4-BE49-F238E27FC236}">
                  <a16:creationId xmlns:a16="http://schemas.microsoft.com/office/drawing/2014/main" id="{5EC907C1-3DE4-9D26-5619-1B6EB51302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35813" y="2152084"/>
              <a:ext cx="69142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49D356-395C-5FF4-A134-B6996996A395}"/>
              </a:ext>
            </a:extLst>
          </p:cNvPr>
          <p:cNvGrpSpPr/>
          <p:nvPr/>
        </p:nvGrpSpPr>
        <p:grpSpPr>
          <a:xfrm>
            <a:off x="7011399" y="1456502"/>
            <a:ext cx="1331741" cy="307777"/>
            <a:chOff x="7335814" y="1488532"/>
            <a:chExt cx="1331741" cy="307777"/>
          </a:xfrm>
        </p:grpSpPr>
        <p:sp>
          <p:nvSpPr>
            <p:cNvPr id="78" name="Text Box 33">
              <a:extLst>
                <a:ext uri="{FF2B5EF4-FFF2-40B4-BE49-F238E27FC236}">
                  <a16:creationId xmlns:a16="http://schemas.microsoft.com/office/drawing/2014/main" id="{22B0AF22-7CD2-D671-BDA4-8DBB6B3BF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2453" y="1488532"/>
              <a:ext cx="955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sz="1400" b="1" i="1" dirty="0"/>
                <a:t>1.2 Volts</a:t>
              </a:r>
            </a:p>
          </p:txBody>
        </p:sp>
        <p:sp>
          <p:nvSpPr>
            <p:cNvPr id="79" name="Line 32">
              <a:extLst>
                <a:ext uri="{FF2B5EF4-FFF2-40B4-BE49-F238E27FC236}">
                  <a16:creationId xmlns:a16="http://schemas.microsoft.com/office/drawing/2014/main" id="{59023814-6274-16E0-9385-F20FAAD86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35814" y="1675852"/>
              <a:ext cx="58299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47325BE-DCBF-44C6-B9CB-08EA06C1CADE}"/>
              </a:ext>
            </a:extLst>
          </p:cNvPr>
          <p:cNvGrpSpPr/>
          <p:nvPr/>
        </p:nvGrpSpPr>
        <p:grpSpPr>
          <a:xfrm>
            <a:off x="869737" y="2318297"/>
            <a:ext cx="972853" cy="338553"/>
            <a:chOff x="1194152" y="2350332"/>
            <a:chExt cx="972853" cy="338553"/>
          </a:xfrm>
        </p:grpSpPr>
        <p:sp>
          <p:nvSpPr>
            <p:cNvPr id="76" name="Line 32">
              <a:extLst>
                <a:ext uri="{FF2B5EF4-FFF2-40B4-BE49-F238E27FC236}">
                  <a16:creationId xmlns:a16="http://schemas.microsoft.com/office/drawing/2014/main" id="{F58CA99B-10D2-E3EC-A203-84F00B172D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010" y="2688710"/>
              <a:ext cx="58299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EDFAC727-AB13-BEDF-866B-A67599A84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4152" y="2350332"/>
              <a:ext cx="955102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sz="1600" b="1" i="1" dirty="0"/>
                <a:t>Time</a:t>
              </a:r>
              <a:endParaRPr lang="en-US" sz="1400" b="1" i="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EC43D0D-5C81-E6EF-FD77-64D88C3B5F5F}"/>
              </a:ext>
            </a:extLst>
          </p:cNvPr>
          <p:cNvGrpSpPr/>
          <p:nvPr/>
        </p:nvGrpSpPr>
        <p:grpSpPr>
          <a:xfrm>
            <a:off x="227838" y="1061080"/>
            <a:ext cx="7392243" cy="1621710"/>
            <a:chOff x="552255" y="1093111"/>
            <a:chExt cx="7392242" cy="162171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D29D5AA-1ADD-B1D4-8ACB-47876A5140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5707" y="1675852"/>
              <a:ext cx="5482046" cy="476232"/>
              <a:chOff x="914400" y="1344"/>
              <a:chExt cx="5482046" cy="240"/>
            </a:xfrm>
          </p:grpSpPr>
          <p:sp>
            <p:nvSpPr>
              <p:cNvPr id="59" name="Line 12">
                <a:extLst>
                  <a:ext uri="{FF2B5EF4-FFF2-40B4-BE49-F238E27FC236}">
                    <a16:creationId xmlns:a16="http://schemas.microsoft.com/office/drawing/2014/main" id="{8FA04A27-E2EA-13D7-0C64-E2A79DA84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33600" y="1344"/>
                <a:ext cx="0" cy="240"/>
              </a:xfrm>
              <a:prstGeom prst="line">
                <a:avLst/>
              </a:prstGeom>
              <a:noFill/>
              <a:ln w="63500">
                <a:solidFill>
                  <a:schemeClr val="accent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Line 8">
                <a:extLst>
                  <a:ext uri="{FF2B5EF4-FFF2-40B4-BE49-F238E27FC236}">
                    <a16:creationId xmlns:a16="http://schemas.microsoft.com/office/drawing/2014/main" id="{256E93C0-A3EC-D4CE-782D-F73F86B6F8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24000" y="1344"/>
                <a:ext cx="0" cy="240"/>
              </a:xfrm>
              <a:prstGeom prst="line">
                <a:avLst/>
              </a:prstGeom>
              <a:noFill/>
              <a:ln w="635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Line 9">
                <a:extLst>
                  <a:ext uri="{FF2B5EF4-FFF2-40B4-BE49-F238E27FC236}">
                    <a16:creationId xmlns:a16="http://schemas.microsoft.com/office/drawing/2014/main" id="{218F53FB-0246-4169-E8B6-77077AB84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2682" y="1344"/>
                <a:ext cx="668632" cy="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2" name="Line 13">
                <a:extLst>
                  <a:ext uri="{FF2B5EF4-FFF2-40B4-BE49-F238E27FC236}">
                    <a16:creationId xmlns:a16="http://schemas.microsoft.com/office/drawing/2014/main" id="{12726881-2778-D264-4901-AA9E41D649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3200" y="1344"/>
                <a:ext cx="0" cy="240"/>
              </a:xfrm>
              <a:prstGeom prst="line">
                <a:avLst/>
              </a:prstGeom>
              <a:noFill/>
              <a:ln w="635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3" name="Line 14">
                <a:extLst>
                  <a:ext uri="{FF2B5EF4-FFF2-40B4-BE49-F238E27FC236}">
                    <a16:creationId xmlns:a16="http://schemas.microsoft.com/office/drawing/2014/main" id="{8C92310B-0D59-2132-85D4-11E9A06B88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52800" y="1344"/>
                <a:ext cx="0" cy="240"/>
              </a:xfrm>
              <a:prstGeom prst="line">
                <a:avLst/>
              </a:prstGeom>
              <a:noFill/>
              <a:ln w="63500">
                <a:solidFill>
                  <a:schemeClr val="accent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4" name="Line 16">
                <a:extLst>
                  <a:ext uri="{FF2B5EF4-FFF2-40B4-BE49-F238E27FC236}">
                    <a16:creationId xmlns:a16="http://schemas.microsoft.com/office/drawing/2014/main" id="{31DF757A-11C4-6B32-6681-8779B1B4B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2400" y="1344"/>
                <a:ext cx="0" cy="240"/>
              </a:xfrm>
              <a:prstGeom prst="line">
                <a:avLst/>
              </a:prstGeom>
              <a:noFill/>
              <a:ln w="635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5" name="Line 20">
                <a:extLst>
                  <a:ext uri="{FF2B5EF4-FFF2-40B4-BE49-F238E27FC236}">
                    <a16:creationId xmlns:a16="http://schemas.microsoft.com/office/drawing/2014/main" id="{22E22EF4-AF49-BE63-8912-EB4514742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2000" y="1344"/>
                <a:ext cx="0" cy="240"/>
              </a:xfrm>
              <a:prstGeom prst="line">
                <a:avLst/>
              </a:prstGeom>
              <a:noFill/>
              <a:ln w="63500">
                <a:solidFill>
                  <a:schemeClr val="accent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6" name="Line 21">
                <a:extLst>
                  <a:ext uri="{FF2B5EF4-FFF2-40B4-BE49-F238E27FC236}">
                    <a16:creationId xmlns:a16="http://schemas.microsoft.com/office/drawing/2014/main" id="{8E963A66-C141-3333-4A47-8A89DF95A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81600" y="1344"/>
                <a:ext cx="0" cy="240"/>
              </a:xfrm>
              <a:prstGeom prst="line">
                <a:avLst/>
              </a:prstGeom>
              <a:noFill/>
              <a:ln w="635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7" name="Line 22">
                <a:extLst>
                  <a:ext uri="{FF2B5EF4-FFF2-40B4-BE49-F238E27FC236}">
                    <a16:creationId xmlns:a16="http://schemas.microsoft.com/office/drawing/2014/main" id="{C6B687F5-3506-88BB-30EF-698BCA54BA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91200" y="1344"/>
                <a:ext cx="0" cy="240"/>
              </a:xfrm>
              <a:prstGeom prst="line">
                <a:avLst/>
              </a:prstGeom>
              <a:noFill/>
              <a:ln w="63500">
                <a:solidFill>
                  <a:schemeClr val="accent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Line 7">
                <a:extLst>
                  <a:ext uri="{FF2B5EF4-FFF2-40B4-BE49-F238E27FC236}">
                    <a16:creationId xmlns:a16="http://schemas.microsoft.com/office/drawing/2014/main" id="{5CBDE883-55D9-2D0F-4547-1AF36EB10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4400" y="1584"/>
                <a:ext cx="643338" cy="0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Line 10">
                <a:extLst>
                  <a:ext uri="{FF2B5EF4-FFF2-40B4-BE49-F238E27FC236}">
                    <a16:creationId xmlns:a16="http://schemas.microsoft.com/office/drawing/2014/main" id="{DCD0F795-2AE9-8440-936D-D6268007C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0601" y="1584"/>
                <a:ext cx="679400" cy="0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</a:r>
              </a:p>
            </p:txBody>
          </p:sp>
          <p:sp>
            <p:nvSpPr>
              <p:cNvPr id="70" name="Line 15">
                <a:extLst>
                  <a:ext uri="{FF2B5EF4-FFF2-40B4-BE49-F238E27FC236}">
                    <a16:creationId xmlns:a16="http://schemas.microsoft.com/office/drawing/2014/main" id="{F2180803-0668-61F6-B15E-20549548C6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3780" y="1584"/>
                <a:ext cx="663718" cy="0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Line 18">
                <a:extLst>
                  <a:ext uri="{FF2B5EF4-FFF2-40B4-BE49-F238E27FC236}">
                    <a16:creationId xmlns:a16="http://schemas.microsoft.com/office/drawing/2014/main" id="{11521DD6-15D9-DE4E-9B67-C8DE49A49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5738" y="1584"/>
                <a:ext cx="665626" cy="0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Line 23">
                <a:extLst>
                  <a:ext uri="{FF2B5EF4-FFF2-40B4-BE49-F238E27FC236}">
                    <a16:creationId xmlns:a16="http://schemas.microsoft.com/office/drawing/2014/main" id="{0E09A387-F390-C342-F1D1-4FE367FD12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7826" y="1584"/>
                <a:ext cx="638620" cy="0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Line 11">
                <a:extLst>
                  <a:ext uri="{FF2B5EF4-FFF2-40B4-BE49-F238E27FC236}">
                    <a16:creationId xmlns:a16="http://schemas.microsoft.com/office/drawing/2014/main" id="{8F8AF564-976B-460F-4CB9-950B1FC806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411" y="1344"/>
                <a:ext cx="661620" cy="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Line 17">
                <a:extLst>
                  <a:ext uri="{FF2B5EF4-FFF2-40B4-BE49-F238E27FC236}">
                    <a16:creationId xmlns:a16="http://schemas.microsoft.com/office/drawing/2014/main" id="{CDB95E59-EDCA-000D-E1BC-41C67DD71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1927" y="1344"/>
                <a:ext cx="669836" cy="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5" name="Line 19">
                <a:extLst>
                  <a:ext uri="{FF2B5EF4-FFF2-40B4-BE49-F238E27FC236}">
                    <a16:creationId xmlns:a16="http://schemas.microsoft.com/office/drawing/2014/main" id="{CEDB3F1F-8169-99EF-C55F-EBA666DC92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2580" y="1344"/>
                <a:ext cx="668770" cy="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49" name="Text Box 28">
              <a:extLst>
                <a:ext uri="{FF2B5EF4-FFF2-40B4-BE49-F238E27FC236}">
                  <a16:creationId xmlns:a16="http://schemas.microsoft.com/office/drawing/2014/main" id="{9CEA8F4F-6819-D735-512D-63C2B55B4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574" y="1567308"/>
              <a:ext cx="92837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 i="1" dirty="0">
                  <a:latin typeface="Arial Narrow" panose="020B0606020202030204" pitchFamily="34" charset="0"/>
                </a:rPr>
                <a:t>Clock Signal</a:t>
              </a:r>
            </a:p>
          </p:txBody>
        </p:sp>
        <p:sp>
          <p:nvSpPr>
            <p:cNvPr id="50" name="Line 29">
              <a:extLst>
                <a:ext uri="{FF2B5EF4-FFF2-40B4-BE49-F238E27FC236}">
                  <a16:creationId xmlns:a16="http://schemas.microsoft.com/office/drawing/2014/main" id="{3B4B4090-C902-B46B-3DE1-7BDDDD0EC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5307" y="2342575"/>
              <a:ext cx="12192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Line 30">
              <a:extLst>
                <a:ext uri="{FF2B5EF4-FFF2-40B4-BE49-F238E27FC236}">
                  <a16:creationId xmlns:a16="http://schemas.microsoft.com/office/drawing/2014/main" id="{1A75E9E6-AD39-3569-1AE7-EDC9E9A431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4507" y="2342575"/>
              <a:ext cx="12192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" name="Line 31">
              <a:extLst>
                <a:ext uri="{FF2B5EF4-FFF2-40B4-BE49-F238E27FC236}">
                  <a16:creationId xmlns:a16="http://schemas.microsoft.com/office/drawing/2014/main" id="{E9F1AAD7-39BC-00CD-D64A-BD877D6CE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3707" y="2342575"/>
              <a:ext cx="12192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Line 32">
              <a:extLst>
                <a:ext uri="{FF2B5EF4-FFF2-40B4-BE49-F238E27FC236}">
                  <a16:creationId xmlns:a16="http://schemas.microsoft.com/office/drawing/2014/main" id="{BB60914C-217F-5CE6-7F0D-E72B0F038C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2907" y="2342575"/>
              <a:ext cx="12192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Text Box 33">
              <a:extLst>
                <a:ext uri="{FF2B5EF4-FFF2-40B4-BE49-F238E27FC236}">
                  <a16:creationId xmlns:a16="http://schemas.microsoft.com/office/drawing/2014/main" id="{2F57E10B-0D6F-BF40-AD54-C82DE55A9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5307" y="2437822"/>
              <a:ext cx="12192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 dirty="0">
                  <a:solidFill>
                    <a:schemeClr val="accent2"/>
                  </a:solidFill>
                </a:rPr>
                <a:t>Clock Cycle 1</a:t>
              </a:r>
            </a:p>
          </p:txBody>
        </p:sp>
        <p:sp>
          <p:nvSpPr>
            <p:cNvPr id="55" name="Text Box 34">
              <a:extLst>
                <a:ext uri="{FF2B5EF4-FFF2-40B4-BE49-F238E27FC236}">
                  <a16:creationId xmlns:a16="http://schemas.microsoft.com/office/drawing/2014/main" id="{E398DE18-1E9C-DB30-3F0C-627234909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707" y="2437822"/>
              <a:ext cx="12192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 dirty="0">
                  <a:solidFill>
                    <a:schemeClr val="accent2"/>
                  </a:solidFill>
                </a:rPr>
                <a:t>Clock Cycle 3</a:t>
              </a:r>
            </a:p>
          </p:txBody>
        </p:sp>
        <p:sp>
          <p:nvSpPr>
            <p:cNvPr id="56" name="Text Box 35">
              <a:extLst>
                <a:ext uri="{FF2B5EF4-FFF2-40B4-BE49-F238E27FC236}">
                  <a16:creationId xmlns:a16="http://schemas.microsoft.com/office/drawing/2014/main" id="{C1204A17-CAE5-85B1-9F37-FBD59897F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2907" y="2437822"/>
              <a:ext cx="12192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chemeClr val="accent2"/>
                  </a:solidFill>
                </a:rPr>
                <a:t>Clock Cycle 4</a:t>
              </a:r>
            </a:p>
          </p:txBody>
        </p:sp>
        <p:sp>
          <p:nvSpPr>
            <p:cNvPr id="57" name="Text Box 36">
              <a:extLst>
                <a:ext uri="{FF2B5EF4-FFF2-40B4-BE49-F238E27FC236}">
                  <a16:creationId xmlns:a16="http://schemas.microsoft.com/office/drawing/2014/main" id="{DAF8E33C-C4E5-13CA-E4BD-924565A03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507" y="2437822"/>
              <a:ext cx="12192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 dirty="0">
                  <a:solidFill>
                    <a:schemeClr val="accent2"/>
                  </a:solidFill>
                </a:rPr>
                <a:t>Clock Cycle 2</a:t>
              </a:r>
            </a:p>
          </p:txBody>
        </p:sp>
        <p:sp>
          <p:nvSpPr>
            <p:cNvPr id="58" name="Content Placeholder 2">
              <a:extLst>
                <a:ext uri="{FF2B5EF4-FFF2-40B4-BE49-F238E27FC236}">
                  <a16:creationId xmlns:a16="http://schemas.microsoft.com/office/drawing/2014/main" id="{90A126E9-C0BB-0DB3-641D-6EC8744D8D71}"/>
                </a:ext>
              </a:extLst>
            </p:cNvPr>
            <p:cNvSpPr txBox="1">
              <a:spLocks/>
            </p:cNvSpPr>
            <p:nvPr/>
          </p:nvSpPr>
          <p:spPr>
            <a:xfrm>
              <a:off x="552255" y="1093111"/>
              <a:ext cx="7392242" cy="659863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7008" indent="-173034">
                <a:lnSpc>
                  <a:spcPct val="70000"/>
                </a:lnSpc>
              </a:pPr>
              <a:r>
                <a:rPr lang="en-US" sz="1800" kern="0" dirty="0"/>
                <a:t>the processor clock oscillates between </a:t>
              </a:r>
              <a:r>
                <a:rPr lang="en-US" sz="1800" b="1" kern="0" dirty="0">
                  <a:solidFill>
                    <a:schemeClr val="accent1"/>
                  </a:solidFill>
                </a:rPr>
                <a:t>high</a:t>
              </a:r>
              <a:r>
                <a:rPr lang="en-US" sz="1800" kern="0" dirty="0">
                  <a:solidFill>
                    <a:schemeClr val="accent1"/>
                  </a:solidFill>
                </a:rPr>
                <a:t> </a:t>
              </a:r>
              <a:r>
                <a:rPr lang="en-US" sz="1800" kern="0" dirty="0"/>
                <a:t>and </a:t>
              </a:r>
              <a:r>
                <a:rPr lang="en-US" sz="1800" b="1" kern="0" dirty="0"/>
                <a:t>low</a:t>
              </a:r>
              <a:r>
                <a:rPr lang="en-US" sz="1800" kern="0" dirty="0"/>
                <a:t> signal levels:</a:t>
              </a:r>
              <a:endParaRPr lang="en-US" sz="1600" b="1" kern="0" dirty="0">
                <a:solidFill>
                  <a:schemeClr val="bg2"/>
                </a:solidFill>
              </a:endParaRPr>
            </a:p>
          </p:txBody>
        </p:sp>
      </p:grp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E07D800-64A5-2F07-DA54-A2B3469749B8}"/>
              </a:ext>
            </a:extLst>
          </p:cNvPr>
          <p:cNvSpPr txBox="1">
            <a:spLocks/>
          </p:cNvSpPr>
          <p:nvPr/>
        </p:nvSpPr>
        <p:spPr>
          <a:xfrm>
            <a:off x="227840" y="4687738"/>
            <a:ext cx="8355439" cy="161426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08" indent="-173034">
              <a:lnSpc>
                <a:spcPct val="70000"/>
              </a:lnSpc>
              <a:spcBef>
                <a:spcPts val="2400"/>
              </a:spcBef>
            </a:pPr>
            <a:r>
              <a:rPr lang="en-US" sz="1800" b="1" kern="0" dirty="0">
                <a:solidFill>
                  <a:srgbClr val="73000A"/>
                </a:solidFill>
              </a:rPr>
              <a:t>Clock Period </a:t>
            </a:r>
            <a:r>
              <a:rPr lang="en-US" sz="1800" kern="0" dirty="0"/>
              <a:t>= </a:t>
            </a:r>
            <a:r>
              <a:rPr lang="en-US" sz="1800" b="1" kern="0" dirty="0">
                <a:solidFill>
                  <a:srgbClr val="73000A"/>
                </a:solidFill>
              </a:rPr>
              <a:t>Clock Cycle Time</a:t>
            </a:r>
          </a:p>
          <a:p>
            <a:pPr marL="461951" lvl="2" indent="-171446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US" sz="1600" kern="0" dirty="0"/>
              <a:t>interval of time between 2 adjacent rising edges</a:t>
            </a:r>
          </a:p>
          <a:p>
            <a:pPr marL="461951" lvl="2" indent="-171446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US" sz="1600" kern="0" dirty="0"/>
              <a:t>duration of 1 cycle of the clock signal</a:t>
            </a:r>
          </a:p>
          <a:p>
            <a:pPr marL="461951" lvl="2" indent="-171446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US" sz="1600" kern="0" dirty="0"/>
              <a:t>clock period has units of seconds (nanoseconds, microseconds, or picoseconds)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882BFC-B470-B7B0-BA56-E392BCD55AFF}"/>
              </a:ext>
            </a:extLst>
          </p:cNvPr>
          <p:cNvGrpSpPr/>
          <p:nvPr/>
        </p:nvGrpSpPr>
        <p:grpSpPr>
          <a:xfrm>
            <a:off x="1127919" y="2485971"/>
            <a:ext cx="7063072" cy="2475335"/>
            <a:chOff x="1452337" y="2518001"/>
            <a:chExt cx="7063072" cy="247533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D41280B-A8A7-1296-DD18-9043B92D9BC8}"/>
                </a:ext>
              </a:extLst>
            </p:cNvPr>
            <p:cNvGrpSpPr/>
            <p:nvPr/>
          </p:nvGrpSpPr>
          <p:grpSpPr>
            <a:xfrm>
              <a:off x="1452337" y="2518001"/>
              <a:ext cx="7063072" cy="2475334"/>
              <a:chOff x="1452337" y="2518001"/>
              <a:chExt cx="7063072" cy="2475334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F10DD206-15A8-5886-30C4-863B10F28A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4820" y="3292585"/>
                <a:ext cx="2270589" cy="1700750"/>
              </a:xfrm>
              <a:prstGeom prst="rect">
                <a:avLst/>
              </a:prstGeom>
            </p:spPr>
          </p:pic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6000979-3F94-1026-D813-193E7CEE3374}"/>
                  </a:ext>
                </a:extLst>
              </p:cNvPr>
              <p:cNvCxnSpPr/>
              <p:nvPr/>
            </p:nvCxnSpPr>
            <p:spPr bwMode="auto">
              <a:xfrm>
                <a:off x="7380115" y="2518001"/>
                <a:ext cx="1135294" cy="705489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2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98997DA-754C-11A7-89F2-FEA71F99C767}"/>
                  </a:ext>
                </a:extLst>
              </p:cNvPr>
              <p:cNvCxnSpPr/>
              <p:nvPr/>
            </p:nvCxnSpPr>
            <p:spPr bwMode="auto">
              <a:xfrm>
                <a:off x="1452337" y="2833575"/>
                <a:ext cx="4669774" cy="517908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2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4" name="TextBox 47">
              <a:extLst>
                <a:ext uri="{FF2B5EF4-FFF2-40B4-BE49-F238E27FC236}">
                  <a16:creationId xmlns:a16="http://schemas.microsoft.com/office/drawing/2014/main" id="{9FDC2BC3-C77D-79C7-C789-167DC489370C}"/>
                </a:ext>
              </a:extLst>
            </p:cNvPr>
            <p:cNvSpPr txBox="1"/>
            <p:nvPr/>
          </p:nvSpPr>
          <p:spPr>
            <a:xfrm>
              <a:off x="6422681" y="3033629"/>
              <a:ext cx="18262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i="1" dirty="0">
                  <a:solidFill>
                    <a:schemeClr val="accent3"/>
                  </a:solidFill>
                </a:rPr>
                <a:t>Oscilloscope Operation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923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Edge-triggered State Elements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422E7F12-C2AB-317E-B988-24D20C3003C4}"/>
                  </a:ext>
                </a:extLst>
              </p:cNvPr>
              <p:cNvSpPr txBox="1"/>
              <p:nvPr/>
            </p:nvSpPr>
            <p:spPr>
              <a:xfrm>
                <a:off x="304800" y="1045035"/>
                <a:ext cx="8609840" cy="667170"/>
              </a:xfrm>
              <a:prstGeom prst="rect">
                <a:avLst/>
              </a:prstGeom>
            </p:spPr>
            <p:txBody>
              <a:bodyPr vert="horz" wrap="square" lIns="0" tIns="233998" rIns="0" bIns="0" rtlCol="0">
                <a:spAutoFit/>
              </a:bodyPr>
              <a:lstStyle/>
              <a:p>
                <a:pPr marL="27940">
                  <a:spcBef>
                    <a:spcPts val="1029"/>
                  </a:spcBef>
                  <a:buClr>
                    <a:srgbClr val="ECEAAC"/>
                  </a:buClr>
                  <a:buSzPct val="59375"/>
                  <a:tabLst>
                    <a:tab pos="404432" algn="l"/>
                    <a:tab pos="40513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/>
                        </a:rPr>
                        <m:t>                                       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422E7F12-C2AB-317E-B988-24D20C300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45035"/>
                <a:ext cx="8609840" cy="667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>
            <a:extLst>
              <a:ext uri="{FF2B5EF4-FFF2-40B4-BE49-F238E27FC236}">
                <a16:creationId xmlns:a16="http://schemas.microsoft.com/office/drawing/2014/main" id="{4F1925FE-121D-1F84-D10A-EFF6E3159E16}"/>
              </a:ext>
            </a:extLst>
          </p:cNvPr>
          <p:cNvSpPr txBox="1"/>
          <p:nvPr/>
        </p:nvSpPr>
        <p:spPr>
          <a:xfrm>
            <a:off x="227840" y="1128465"/>
            <a:ext cx="6249160" cy="3998531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instruction like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$t1, $t1, $t2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how do we know $t1 is not updated until after its original value is read?</a:t>
            </a: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 assume that our state elements are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edge  triggered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are updated only on the positive edge of a  clock signal.</a:t>
            </a:r>
          </a:p>
          <a:p>
            <a:pPr marL="812165" lvl="1" indent="-342265"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register file and data memory have explicit write  control signals,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These units can be written to only if the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signal is asserted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there is a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clock edge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12165" lvl="1" indent="-342265"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single-cycle machine the PC is updated on each  clock cycle, so we don’t bother to give it an explicit  write control signal.</a:t>
            </a:r>
          </a:p>
        </p:txBody>
      </p:sp>
      <p:sp>
        <p:nvSpPr>
          <p:cNvPr id="108" name="object 13">
            <a:extLst>
              <a:ext uri="{FF2B5EF4-FFF2-40B4-BE49-F238E27FC236}">
                <a16:creationId xmlns:a16="http://schemas.microsoft.com/office/drawing/2014/main" id="{333DA1F2-AF43-65DD-0601-980A25388648}"/>
              </a:ext>
            </a:extLst>
          </p:cNvPr>
          <p:cNvSpPr txBox="1"/>
          <p:nvPr/>
        </p:nvSpPr>
        <p:spPr>
          <a:xfrm>
            <a:off x="7178548" y="1505561"/>
            <a:ext cx="609600" cy="167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2225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Read  </a:t>
            </a:r>
            <a:r>
              <a:rPr sz="1100" dirty="0">
                <a:latin typeface="Arial"/>
                <a:cs typeface="Arial"/>
              </a:rPr>
              <a:t>register</a:t>
            </a:r>
            <a:r>
              <a:rPr sz="1100" spc="-1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7145" marR="5080">
              <a:lnSpc>
                <a:spcPct val="100000"/>
              </a:lnSpc>
              <a:spcBef>
                <a:spcPts val="910"/>
              </a:spcBef>
            </a:pPr>
            <a:r>
              <a:rPr sz="1100" spc="-5" dirty="0">
                <a:latin typeface="Arial"/>
                <a:cs typeface="Arial"/>
              </a:rPr>
              <a:t>Read  </a:t>
            </a:r>
            <a:r>
              <a:rPr sz="1100" dirty="0">
                <a:latin typeface="Arial"/>
                <a:cs typeface="Arial"/>
              </a:rPr>
              <a:t>register</a:t>
            </a:r>
            <a:r>
              <a:rPr sz="1100" spc="-1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7145" marR="114935">
              <a:lnSpc>
                <a:spcPct val="100000"/>
              </a:lnSpc>
              <a:spcBef>
                <a:spcPts val="760"/>
              </a:spcBef>
            </a:pPr>
            <a:r>
              <a:rPr sz="1100" dirty="0">
                <a:latin typeface="Arial"/>
                <a:cs typeface="Arial"/>
              </a:rPr>
              <a:t>Write  re</a:t>
            </a:r>
            <a:r>
              <a:rPr sz="1100" spc="5" dirty="0">
                <a:latin typeface="Arial"/>
                <a:cs typeface="Arial"/>
              </a:rPr>
              <a:t>g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ster</a:t>
            </a:r>
            <a:endParaRPr sz="1100">
              <a:latin typeface="Arial"/>
              <a:cs typeface="Arial"/>
            </a:endParaRPr>
          </a:p>
          <a:p>
            <a:pPr marL="17145" marR="254635">
              <a:lnSpc>
                <a:spcPct val="100000"/>
              </a:lnSpc>
              <a:spcBef>
                <a:spcPts val="760"/>
              </a:spcBef>
            </a:pPr>
            <a:r>
              <a:rPr sz="1100" spc="25" dirty="0">
                <a:latin typeface="Arial"/>
                <a:cs typeface="Arial"/>
              </a:rPr>
              <a:t>W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it</a:t>
            </a:r>
            <a:r>
              <a:rPr sz="1100" dirty="0">
                <a:latin typeface="Arial"/>
                <a:cs typeface="Arial"/>
              </a:rPr>
              <a:t>e  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9" name="object 14">
            <a:extLst>
              <a:ext uri="{FF2B5EF4-FFF2-40B4-BE49-F238E27FC236}">
                <a16:creationId xmlns:a16="http://schemas.microsoft.com/office/drawing/2014/main" id="{C461218E-F471-8EBC-E750-9CDBFE5827AD}"/>
              </a:ext>
            </a:extLst>
          </p:cNvPr>
          <p:cNvSpPr txBox="1"/>
          <p:nvPr/>
        </p:nvSpPr>
        <p:spPr>
          <a:xfrm>
            <a:off x="8114284" y="1525373"/>
            <a:ext cx="39878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51435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d  data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0" name="object 15">
            <a:extLst>
              <a:ext uri="{FF2B5EF4-FFF2-40B4-BE49-F238E27FC236}">
                <a16:creationId xmlns:a16="http://schemas.microsoft.com/office/drawing/2014/main" id="{CCB90885-BFE4-E58D-2C1A-4E66DF2D06F1}"/>
              </a:ext>
            </a:extLst>
          </p:cNvPr>
          <p:cNvSpPr txBox="1"/>
          <p:nvPr/>
        </p:nvSpPr>
        <p:spPr>
          <a:xfrm>
            <a:off x="7849108" y="2109573"/>
            <a:ext cx="652145" cy="798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0" marR="10160" indent="51435" algn="r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d  data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40"/>
              </a:spcBef>
            </a:pPr>
            <a:r>
              <a:rPr sz="1100" b="1" spc="-10" dirty="0">
                <a:latin typeface="Arial"/>
                <a:cs typeface="Arial"/>
              </a:rPr>
              <a:t>R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10" dirty="0">
                <a:latin typeface="Arial"/>
                <a:cs typeface="Arial"/>
              </a:rPr>
              <a:t>g</a:t>
            </a:r>
            <a:r>
              <a:rPr sz="1100" b="1" dirty="0">
                <a:latin typeface="Arial"/>
                <a:cs typeface="Arial"/>
              </a:rPr>
              <a:t>isters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1" name="object 16">
            <a:extLst>
              <a:ext uri="{FF2B5EF4-FFF2-40B4-BE49-F238E27FC236}">
                <a16:creationId xmlns:a16="http://schemas.microsoft.com/office/drawing/2014/main" id="{A209C818-E0F6-287A-3D42-F3712C44394C}"/>
              </a:ext>
            </a:extLst>
          </p:cNvPr>
          <p:cNvGrpSpPr/>
          <p:nvPr/>
        </p:nvGrpSpPr>
        <p:grpSpPr>
          <a:xfrm>
            <a:off x="7086600" y="1298931"/>
            <a:ext cx="1503680" cy="1924685"/>
            <a:chOff x="7783448" y="1401952"/>
            <a:chExt cx="1503680" cy="1924685"/>
          </a:xfrm>
        </p:grpSpPr>
        <p:sp>
          <p:nvSpPr>
            <p:cNvPr id="112" name="object 17">
              <a:extLst>
                <a:ext uri="{FF2B5EF4-FFF2-40B4-BE49-F238E27FC236}">
                  <a16:creationId xmlns:a16="http://schemas.microsoft.com/office/drawing/2014/main" id="{A048F32D-35D4-5247-858D-920C8624BB91}"/>
                </a:ext>
              </a:extLst>
            </p:cNvPr>
            <p:cNvSpPr/>
            <p:nvPr/>
          </p:nvSpPr>
          <p:spPr>
            <a:xfrm>
              <a:off x="7789798" y="1594230"/>
              <a:ext cx="1490980" cy="1725930"/>
            </a:xfrm>
            <a:custGeom>
              <a:avLst/>
              <a:gdLst/>
              <a:ahLst/>
              <a:cxnLst/>
              <a:rect l="l" t="t" r="r" b="b"/>
              <a:pathLst>
                <a:path w="1490979" h="1725929">
                  <a:moveTo>
                    <a:pt x="0" y="1725930"/>
                  </a:moveTo>
                  <a:lnTo>
                    <a:pt x="1490726" y="1725930"/>
                  </a:lnTo>
                  <a:lnTo>
                    <a:pt x="1490726" y="0"/>
                  </a:lnTo>
                  <a:lnTo>
                    <a:pt x="0" y="0"/>
                  </a:lnTo>
                  <a:lnTo>
                    <a:pt x="0" y="172593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8">
              <a:extLst>
                <a:ext uri="{FF2B5EF4-FFF2-40B4-BE49-F238E27FC236}">
                  <a16:creationId xmlns:a16="http://schemas.microsoft.com/office/drawing/2014/main" id="{C4BA9007-5153-CD19-D38E-145D2202C289}"/>
                </a:ext>
              </a:extLst>
            </p:cNvPr>
            <p:cNvSpPr/>
            <p:nvPr/>
          </p:nvSpPr>
          <p:spPr>
            <a:xfrm>
              <a:off x="8526525" y="1401952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593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9">
            <a:extLst>
              <a:ext uri="{FF2B5EF4-FFF2-40B4-BE49-F238E27FC236}">
                <a16:creationId xmlns:a16="http://schemas.microsoft.com/office/drawing/2014/main" id="{3C47E47F-69CD-E982-1711-5C5F36F27447}"/>
              </a:ext>
            </a:extLst>
          </p:cNvPr>
          <p:cNvSpPr txBox="1"/>
          <p:nvPr/>
        </p:nvSpPr>
        <p:spPr>
          <a:xfrm>
            <a:off x="7584948" y="1073887"/>
            <a:ext cx="6121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</a:t>
            </a:r>
            <a:r>
              <a:rPr sz="1100" dirty="0">
                <a:solidFill>
                  <a:srgbClr val="3333FF"/>
                </a:solidFill>
                <a:latin typeface="Arial"/>
                <a:cs typeface="Arial"/>
              </a:rPr>
              <a:t>e</a:t>
            </a:r>
            <a:r>
              <a:rPr sz="1100" spc="-5" dirty="0">
                <a:solidFill>
                  <a:srgbClr val="3333FF"/>
                </a:solidFill>
                <a:latin typeface="Arial"/>
                <a:cs typeface="Arial"/>
              </a:rPr>
              <a:t>g</a:t>
            </a:r>
            <a:r>
              <a:rPr sz="1100" spc="35" dirty="0">
                <a:solidFill>
                  <a:srgbClr val="3333FF"/>
                </a:solidFill>
                <a:latin typeface="Arial"/>
                <a:cs typeface="Arial"/>
              </a:rPr>
              <a:t>W</a:t>
            </a: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ri</a:t>
            </a:r>
            <a:r>
              <a:rPr sz="1100" dirty="0">
                <a:solidFill>
                  <a:srgbClr val="3333FF"/>
                </a:solidFill>
                <a:latin typeface="Arial"/>
                <a:cs typeface="Arial"/>
              </a:rPr>
              <a:t>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5" name="object 4">
            <a:extLst>
              <a:ext uri="{FF2B5EF4-FFF2-40B4-BE49-F238E27FC236}">
                <a16:creationId xmlns:a16="http://schemas.microsoft.com/office/drawing/2014/main" id="{976E7F79-7CCA-615E-E705-A40466688DF2}"/>
              </a:ext>
            </a:extLst>
          </p:cNvPr>
          <p:cNvSpPr txBox="1"/>
          <p:nvPr/>
        </p:nvSpPr>
        <p:spPr>
          <a:xfrm>
            <a:off x="7293940" y="4611130"/>
            <a:ext cx="34226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100" spc="20" dirty="0">
                <a:latin typeface="Arial"/>
                <a:cs typeface="Arial"/>
              </a:rPr>
              <a:t>W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it</a:t>
            </a:r>
            <a:r>
              <a:rPr sz="1100" dirty="0">
                <a:latin typeface="Arial"/>
                <a:cs typeface="Arial"/>
              </a:rPr>
              <a:t>e  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6" name="object 5">
            <a:extLst>
              <a:ext uri="{FF2B5EF4-FFF2-40B4-BE49-F238E27FC236}">
                <a16:creationId xmlns:a16="http://schemas.microsoft.com/office/drawing/2014/main" id="{888A6AAC-8B4D-0174-687C-234A8D2824E4}"/>
              </a:ext>
            </a:extLst>
          </p:cNvPr>
          <p:cNvSpPr txBox="1"/>
          <p:nvPr/>
        </p:nvSpPr>
        <p:spPr>
          <a:xfrm>
            <a:off x="7797113" y="4692411"/>
            <a:ext cx="5581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7" name="object 6">
            <a:extLst>
              <a:ext uri="{FF2B5EF4-FFF2-40B4-BE49-F238E27FC236}">
                <a16:creationId xmlns:a16="http://schemas.microsoft.com/office/drawing/2014/main" id="{2CA848F8-2DEC-536F-C271-EEC80E4C427B}"/>
              </a:ext>
            </a:extLst>
          </p:cNvPr>
          <p:cNvSpPr txBox="1"/>
          <p:nvPr/>
        </p:nvSpPr>
        <p:spPr>
          <a:xfrm>
            <a:off x="7293940" y="3747911"/>
            <a:ext cx="109791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750570" algn="l"/>
              </a:tabLst>
            </a:pPr>
            <a:r>
              <a:rPr sz="1100" spc="-10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d	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8" name="object 7">
            <a:extLst>
              <a:ext uri="{FF2B5EF4-FFF2-40B4-BE49-F238E27FC236}">
                <a16:creationId xmlns:a16="http://schemas.microsoft.com/office/drawing/2014/main" id="{38E0DA8D-846D-9DE8-0B66-ACFCE38E9BB3}"/>
              </a:ext>
            </a:extLst>
          </p:cNvPr>
          <p:cNvSpPr txBox="1"/>
          <p:nvPr/>
        </p:nvSpPr>
        <p:spPr>
          <a:xfrm>
            <a:off x="7293940" y="3819895"/>
            <a:ext cx="1097915" cy="89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57400"/>
              </a:lnSpc>
              <a:spcBef>
                <a:spcPts val="100"/>
              </a:spcBef>
              <a:tabLst>
                <a:tab pos="811530" algn="l"/>
              </a:tabLst>
            </a:pPr>
            <a:r>
              <a:rPr sz="110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d</a:t>
            </a:r>
            <a:r>
              <a:rPr sz="1100" dirty="0">
                <a:latin typeface="Arial"/>
                <a:cs typeface="Arial"/>
              </a:rPr>
              <a:t>dress	d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ta  Write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75"/>
              </a:spcBef>
            </a:pPr>
            <a:r>
              <a:rPr sz="1100" b="1" spc="-5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9" name="object 8">
            <a:extLst>
              <a:ext uri="{FF2B5EF4-FFF2-40B4-BE49-F238E27FC236}">
                <a16:creationId xmlns:a16="http://schemas.microsoft.com/office/drawing/2014/main" id="{CA57C82A-113A-9690-A587-264E10C6B9AC}"/>
              </a:ext>
            </a:extLst>
          </p:cNvPr>
          <p:cNvGrpSpPr/>
          <p:nvPr/>
        </p:nvGrpSpPr>
        <p:grpSpPr>
          <a:xfrm>
            <a:off x="7184466" y="3540648"/>
            <a:ext cx="1270635" cy="1640205"/>
            <a:chOff x="7885176" y="3886327"/>
            <a:chExt cx="1270635" cy="1640205"/>
          </a:xfrm>
        </p:grpSpPr>
        <p:sp>
          <p:nvSpPr>
            <p:cNvPr id="120" name="object 9">
              <a:extLst>
                <a:ext uri="{FF2B5EF4-FFF2-40B4-BE49-F238E27FC236}">
                  <a16:creationId xmlns:a16="http://schemas.microsoft.com/office/drawing/2014/main" id="{0B3E452B-F6C9-1CAC-9C6C-4BD5480B13D4}"/>
                </a:ext>
              </a:extLst>
            </p:cNvPr>
            <p:cNvSpPr/>
            <p:nvPr/>
          </p:nvSpPr>
          <p:spPr>
            <a:xfrm>
              <a:off x="7891526" y="4059047"/>
              <a:ext cx="1257935" cy="1294765"/>
            </a:xfrm>
            <a:custGeom>
              <a:avLst/>
              <a:gdLst/>
              <a:ahLst/>
              <a:cxnLst/>
              <a:rect l="l" t="t" r="r" b="b"/>
              <a:pathLst>
                <a:path w="1257934" h="1294764">
                  <a:moveTo>
                    <a:pt x="0" y="1294638"/>
                  </a:moveTo>
                  <a:lnTo>
                    <a:pt x="1257604" y="1294638"/>
                  </a:lnTo>
                  <a:lnTo>
                    <a:pt x="1257604" y="0"/>
                  </a:lnTo>
                  <a:lnTo>
                    <a:pt x="0" y="0"/>
                  </a:lnTo>
                  <a:lnTo>
                    <a:pt x="0" y="129463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0">
              <a:extLst>
                <a:ext uri="{FF2B5EF4-FFF2-40B4-BE49-F238E27FC236}">
                  <a16:creationId xmlns:a16="http://schemas.microsoft.com/office/drawing/2014/main" id="{2A034BC7-4511-B148-D009-1351F7EEBD58}"/>
                </a:ext>
              </a:extLst>
            </p:cNvPr>
            <p:cNvSpPr/>
            <p:nvPr/>
          </p:nvSpPr>
          <p:spPr>
            <a:xfrm>
              <a:off x="8478393" y="3886327"/>
              <a:ext cx="0" cy="1640205"/>
            </a:xfrm>
            <a:custGeom>
              <a:avLst/>
              <a:gdLst/>
              <a:ahLst/>
              <a:cxnLst/>
              <a:rect l="l" t="t" r="r" b="b"/>
              <a:pathLst>
                <a:path h="1640204">
                  <a:moveTo>
                    <a:pt x="0" y="0"/>
                  </a:moveTo>
                  <a:lnTo>
                    <a:pt x="0" y="172720"/>
                  </a:lnTo>
                </a:path>
                <a:path h="1640204">
                  <a:moveTo>
                    <a:pt x="0" y="1467358"/>
                  </a:moveTo>
                  <a:lnTo>
                    <a:pt x="0" y="1639951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1">
            <a:extLst>
              <a:ext uri="{FF2B5EF4-FFF2-40B4-BE49-F238E27FC236}">
                <a16:creationId xmlns:a16="http://schemas.microsoft.com/office/drawing/2014/main" id="{36DD5042-DCBF-8818-E869-408C274AD7BE}"/>
              </a:ext>
            </a:extLst>
          </p:cNvPr>
          <p:cNvSpPr txBox="1"/>
          <p:nvPr/>
        </p:nvSpPr>
        <p:spPr>
          <a:xfrm>
            <a:off x="7448880" y="3316238"/>
            <a:ext cx="6654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solidFill>
                  <a:srgbClr val="3333FF"/>
                </a:solidFill>
                <a:latin typeface="Arial"/>
                <a:cs typeface="Arial"/>
              </a:rPr>
              <a:t>M</a:t>
            </a:r>
            <a:r>
              <a:rPr sz="1100" dirty="0">
                <a:solidFill>
                  <a:srgbClr val="3333FF"/>
                </a:solidFill>
                <a:latin typeface="Arial"/>
                <a:cs typeface="Arial"/>
              </a:rPr>
              <a:t>em</a:t>
            </a:r>
            <a:r>
              <a:rPr sz="1100" spc="35" dirty="0">
                <a:solidFill>
                  <a:srgbClr val="3333FF"/>
                </a:solidFill>
                <a:latin typeface="Arial"/>
                <a:cs typeface="Arial"/>
              </a:rPr>
              <a:t>W</a:t>
            </a: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ri</a:t>
            </a:r>
            <a:r>
              <a:rPr sz="1100" dirty="0">
                <a:solidFill>
                  <a:srgbClr val="3333FF"/>
                </a:solidFill>
                <a:latin typeface="Arial"/>
                <a:cs typeface="Arial"/>
              </a:rPr>
              <a:t>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3" name="object 12">
            <a:extLst>
              <a:ext uri="{FF2B5EF4-FFF2-40B4-BE49-F238E27FC236}">
                <a16:creationId xmlns:a16="http://schemas.microsoft.com/office/drawing/2014/main" id="{68B2D525-29E6-2C3A-0B13-B82E40A38E08}"/>
              </a:ext>
            </a:extLst>
          </p:cNvPr>
          <p:cNvSpPr txBox="1"/>
          <p:nvPr/>
        </p:nvSpPr>
        <p:spPr>
          <a:xfrm>
            <a:off x="7448880" y="5215523"/>
            <a:ext cx="6692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3333FF"/>
                </a:solidFill>
                <a:latin typeface="Arial"/>
                <a:cs typeface="Arial"/>
              </a:rPr>
              <a:t>M</a:t>
            </a:r>
            <a:r>
              <a:rPr sz="1100" dirty="0">
                <a:solidFill>
                  <a:srgbClr val="3333FF"/>
                </a:solidFill>
                <a:latin typeface="Arial"/>
                <a:cs typeface="Arial"/>
              </a:rPr>
              <a:t>emR</a:t>
            </a:r>
            <a:r>
              <a:rPr sz="1100" spc="-5" dirty="0">
                <a:solidFill>
                  <a:srgbClr val="3333FF"/>
                </a:solidFill>
                <a:latin typeface="Arial"/>
                <a:cs typeface="Arial"/>
              </a:rPr>
              <a:t>e</a:t>
            </a:r>
            <a:r>
              <a:rPr sz="1100" dirty="0">
                <a:solidFill>
                  <a:srgbClr val="3333FF"/>
                </a:solidFill>
                <a:latin typeface="Arial"/>
                <a:cs typeface="Arial"/>
              </a:rPr>
              <a:t>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4" name="object 20">
            <a:extLst>
              <a:ext uri="{FF2B5EF4-FFF2-40B4-BE49-F238E27FC236}">
                <a16:creationId xmlns:a16="http://schemas.microsoft.com/office/drawing/2014/main" id="{779F6747-5E2F-6D09-9E5C-1FE3648DA668}"/>
              </a:ext>
            </a:extLst>
          </p:cNvPr>
          <p:cNvSpPr txBox="1"/>
          <p:nvPr/>
        </p:nvSpPr>
        <p:spPr>
          <a:xfrm>
            <a:off x="7635316" y="5750321"/>
            <a:ext cx="335915" cy="6908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PC</a:t>
            </a:r>
            <a:endParaRPr sz="1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5142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Processor Frequency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Text Box 22">
            <a:extLst>
              <a:ext uri="{FF2B5EF4-FFF2-40B4-BE49-F238E27FC236}">
                <a16:creationId xmlns:a16="http://schemas.microsoft.com/office/drawing/2014/main" id="{B090310D-0585-3A12-96F2-A72AA3372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973" y="4197896"/>
            <a:ext cx="5943600" cy="20621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 dirty="0"/>
              <a:t>          10 </a:t>
            </a:r>
            <a:r>
              <a:rPr lang="en-US" sz="1400" dirty="0" err="1"/>
              <a:t>nsec</a:t>
            </a:r>
            <a:r>
              <a:rPr lang="en-US" sz="1400" dirty="0"/>
              <a:t> clock cycle period 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 100 MHz clock rate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            5 </a:t>
            </a:r>
            <a:r>
              <a:rPr lang="en-US" sz="1400" dirty="0" err="1"/>
              <a:t>nsec</a:t>
            </a:r>
            <a:r>
              <a:rPr lang="en-US" sz="1400" dirty="0"/>
              <a:t> clock cycle period 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200 MHz clock rate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            2 </a:t>
            </a:r>
            <a:r>
              <a:rPr lang="en-US" sz="1400" dirty="0" err="1"/>
              <a:t>nsec</a:t>
            </a:r>
            <a:r>
              <a:rPr lang="en-US" sz="1400" dirty="0"/>
              <a:t> clock cycle period 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 500 MHz clock rate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accent2"/>
                </a:solidFill>
              </a:rPr>
              <a:t> 1  </a:t>
            </a:r>
            <a:r>
              <a:rPr lang="en-US" sz="1400" dirty="0" err="1">
                <a:solidFill>
                  <a:schemeClr val="accent2"/>
                </a:solidFill>
              </a:rPr>
              <a:t>nsec</a:t>
            </a:r>
            <a:r>
              <a:rPr lang="en-US" sz="1400" dirty="0">
                <a:solidFill>
                  <a:schemeClr val="accent2"/>
                </a:solidFill>
              </a:rPr>
              <a:t> (10</a:t>
            </a:r>
            <a:r>
              <a:rPr lang="en-US" sz="1400" baseline="30000" dirty="0">
                <a:solidFill>
                  <a:schemeClr val="accent2"/>
                </a:solidFill>
              </a:rPr>
              <a:t>-9</a:t>
            </a:r>
            <a:r>
              <a:rPr lang="en-US" sz="1400" dirty="0">
                <a:solidFill>
                  <a:schemeClr val="accent2"/>
                </a:solidFill>
              </a:rPr>
              <a:t>) clock cycle period  </a:t>
            </a:r>
            <a:r>
              <a:rPr lang="en-US" sz="1400" dirty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chemeClr val="accent2"/>
                </a:solidFill>
              </a:rPr>
              <a:t> 1  GHz (10</a:t>
            </a:r>
            <a:r>
              <a:rPr lang="en-US" sz="1400" baseline="30000" dirty="0">
                <a:solidFill>
                  <a:schemeClr val="accent2"/>
                </a:solidFill>
              </a:rPr>
              <a:t>9</a:t>
            </a:r>
            <a:r>
              <a:rPr lang="en-US" sz="1400" dirty="0">
                <a:solidFill>
                  <a:schemeClr val="accent2"/>
                </a:solidFill>
              </a:rPr>
              <a:t>) clock rate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        500 </a:t>
            </a:r>
            <a:r>
              <a:rPr lang="en-US" sz="1400" dirty="0" err="1"/>
              <a:t>psec</a:t>
            </a:r>
            <a:r>
              <a:rPr lang="en-US" sz="1400" dirty="0"/>
              <a:t> clock cycle period 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  2 GHz clock rate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        250 </a:t>
            </a:r>
            <a:r>
              <a:rPr lang="en-US" sz="1400" dirty="0" err="1"/>
              <a:t>psec</a:t>
            </a:r>
            <a:r>
              <a:rPr lang="en-US" sz="1400" dirty="0"/>
              <a:t> clock cycle period 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 4 GHz clock rate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        200 </a:t>
            </a:r>
            <a:r>
              <a:rPr lang="en-US" sz="1400" dirty="0" err="1"/>
              <a:t>psec</a:t>
            </a:r>
            <a:r>
              <a:rPr lang="en-US" sz="1400" dirty="0"/>
              <a:t> clock cycle period 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  5 GHz clock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C427A-E784-B643-1624-1EC4C391D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999" y="1010082"/>
            <a:ext cx="8207375" cy="6873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4114697" algn="l"/>
              </a:tabLst>
            </a:pPr>
            <a:r>
              <a:rPr lang="en-US" altLang="en-US" sz="2000" b="1" kern="0" dirty="0">
                <a:solidFill>
                  <a:srgbClr val="73000A"/>
                </a:solidFill>
              </a:rPr>
              <a:t>Clock Frequency </a:t>
            </a:r>
            <a:r>
              <a:rPr lang="en-US" altLang="en-US" sz="2000" kern="0" dirty="0"/>
              <a:t>= 1 / (Clock Period)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4114697" algn="l"/>
              </a:tabLst>
            </a:pPr>
            <a:endParaRPr lang="en-US" altLang="en-US" sz="1800" kern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15905E-AF52-1453-F4F7-C833BB55D40A}"/>
              </a:ext>
            </a:extLst>
          </p:cNvPr>
          <p:cNvGrpSpPr/>
          <p:nvPr/>
        </p:nvGrpSpPr>
        <p:grpSpPr>
          <a:xfrm>
            <a:off x="1362895" y="2071951"/>
            <a:ext cx="6339353" cy="949124"/>
            <a:chOff x="1522674" y="2144818"/>
            <a:chExt cx="6339353" cy="94912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73B2D42-25C4-7765-62AE-885AF923C0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2674" y="2144818"/>
              <a:ext cx="6339353" cy="503238"/>
              <a:chOff x="902" y="1123"/>
              <a:chExt cx="4205" cy="317"/>
            </a:xfrm>
          </p:grpSpPr>
          <p:sp>
            <p:nvSpPr>
              <p:cNvPr id="27" name="Freeform 5">
                <a:extLst>
                  <a:ext uri="{FF2B5EF4-FFF2-40B4-BE49-F238E27FC236}">
                    <a16:creationId xmlns:a16="http://schemas.microsoft.com/office/drawing/2014/main" id="{90D5CBAE-04F9-FE8D-FA93-845316E59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" y="1123"/>
                <a:ext cx="4205" cy="144"/>
              </a:xfrm>
              <a:custGeom>
                <a:avLst/>
                <a:gdLst>
                  <a:gd name="T0" fmla="*/ 0 w 4205"/>
                  <a:gd name="T1" fmla="*/ 231 h 231"/>
                  <a:gd name="T2" fmla="*/ 87 w 4205"/>
                  <a:gd name="T3" fmla="*/ 231 h 231"/>
                  <a:gd name="T4" fmla="*/ 87 w 4205"/>
                  <a:gd name="T5" fmla="*/ 0 h 231"/>
                  <a:gd name="T6" fmla="*/ 663 w 4205"/>
                  <a:gd name="T7" fmla="*/ 0 h 231"/>
                  <a:gd name="T8" fmla="*/ 663 w 4205"/>
                  <a:gd name="T9" fmla="*/ 231 h 231"/>
                  <a:gd name="T10" fmla="*/ 1239 w 4205"/>
                  <a:gd name="T11" fmla="*/ 231 h 231"/>
                  <a:gd name="T12" fmla="*/ 1239 w 4205"/>
                  <a:gd name="T13" fmla="*/ 0 h 231"/>
                  <a:gd name="T14" fmla="*/ 1815 w 4205"/>
                  <a:gd name="T15" fmla="*/ 0 h 231"/>
                  <a:gd name="T16" fmla="*/ 1815 w 4205"/>
                  <a:gd name="T17" fmla="*/ 231 h 231"/>
                  <a:gd name="T18" fmla="*/ 2391 w 4205"/>
                  <a:gd name="T19" fmla="*/ 231 h 231"/>
                  <a:gd name="T20" fmla="*/ 2391 w 4205"/>
                  <a:gd name="T21" fmla="*/ 0 h 231"/>
                  <a:gd name="T22" fmla="*/ 2967 w 4205"/>
                  <a:gd name="T23" fmla="*/ 0 h 231"/>
                  <a:gd name="T24" fmla="*/ 2967 w 4205"/>
                  <a:gd name="T25" fmla="*/ 231 h 231"/>
                  <a:gd name="T26" fmla="*/ 3543 w 4205"/>
                  <a:gd name="T27" fmla="*/ 231 h 231"/>
                  <a:gd name="T28" fmla="*/ 3543 w 4205"/>
                  <a:gd name="T29" fmla="*/ 0 h 231"/>
                  <a:gd name="T30" fmla="*/ 4119 w 4205"/>
                  <a:gd name="T31" fmla="*/ 0 h 231"/>
                  <a:gd name="T32" fmla="*/ 4120 w 4205"/>
                  <a:gd name="T33" fmla="*/ 231 h 231"/>
                  <a:gd name="T34" fmla="*/ 4205 w 4205"/>
                  <a:gd name="T35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05" h="231">
                    <a:moveTo>
                      <a:pt x="0" y="231"/>
                    </a:moveTo>
                    <a:lnTo>
                      <a:pt x="87" y="231"/>
                    </a:lnTo>
                    <a:lnTo>
                      <a:pt x="87" y="0"/>
                    </a:lnTo>
                    <a:lnTo>
                      <a:pt x="663" y="0"/>
                    </a:lnTo>
                    <a:lnTo>
                      <a:pt x="663" y="231"/>
                    </a:lnTo>
                    <a:lnTo>
                      <a:pt x="1239" y="231"/>
                    </a:lnTo>
                    <a:lnTo>
                      <a:pt x="1239" y="0"/>
                    </a:lnTo>
                    <a:lnTo>
                      <a:pt x="1815" y="0"/>
                    </a:lnTo>
                    <a:lnTo>
                      <a:pt x="1815" y="231"/>
                    </a:lnTo>
                    <a:lnTo>
                      <a:pt x="2391" y="231"/>
                    </a:lnTo>
                    <a:lnTo>
                      <a:pt x="2391" y="0"/>
                    </a:lnTo>
                    <a:lnTo>
                      <a:pt x="2967" y="0"/>
                    </a:lnTo>
                    <a:lnTo>
                      <a:pt x="2967" y="231"/>
                    </a:lnTo>
                    <a:lnTo>
                      <a:pt x="3543" y="231"/>
                    </a:lnTo>
                    <a:lnTo>
                      <a:pt x="3543" y="0"/>
                    </a:lnTo>
                    <a:lnTo>
                      <a:pt x="4119" y="0"/>
                    </a:lnTo>
                    <a:lnTo>
                      <a:pt x="4120" y="231"/>
                    </a:lnTo>
                    <a:lnTo>
                      <a:pt x="4205" y="231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Line 6">
                <a:extLst>
                  <a:ext uri="{FF2B5EF4-FFF2-40B4-BE49-F238E27FC236}">
                    <a16:creationId xmlns:a16="http://schemas.microsoft.com/office/drawing/2014/main" id="{665E4AD2-32AF-C796-2EA5-E42D89309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9" y="1411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Text Box 7">
                <a:extLst>
                  <a:ext uri="{FF2B5EF4-FFF2-40B4-BE49-F238E27FC236}">
                    <a16:creationId xmlns:a16="http://schemas.microsoft.com/office/drawing/2014/main" id="{C41BE9FA-0475-96FA-B86E-8BF25716D2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9" y="1354"/>
                <a:ext cx="691" cy="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1400"/>
                  <a:t>Cycle 1</a:t>
                </a:r>
              </a:p>
            </p:txBody>
          </p:sp>
          <p:sp>
            <p:nvSpPr>
              <p:cNvPr id="30" name="Line 8">
                <a:extLst>
                  <a:ext uri="{FF2B5EF4-FFF2-40B4-BE49-F238E27FC236}">
                    <a16:creationId xmlns:a16="http://schemas.microsoft.com/office/drawing/2014/main" id="{44DCF7B5-2FD7-9517-FABB-4FCB91C76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9" y="1383"/>
                <a:ext cx="0" cy="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Line 9">
                <a:extLst>
                  <a:ext uri="{FF2B5EF4-FFF2-40B4-BE49-F238E27FC236}">
                    <a16:creationId xmlns:a16="http://schemas.microsoft.com/office/drawing/2014/main" id="{E53AAC45-C82F-EAFA-F176-2B21A1D5F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1" y="1383"/>
                <a:ext cx="0" cy="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Line 10">
                <a:extLst>
                  <a:ext uri="{FF2B5EF4-FFF2-40B4-BE49-F238E27FC236}">
                    <a16:creationId xmlns:a16="http://schemas.microsoft.com/office/drawing/2014/main" id="{FFB98D41-E67B-6526-B325-9D05144E87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1" y="1411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Text Box 11">
                <a:extLst>
                  <a:ext uri="{FF2B5EF4-FFF2-40B4-BE49-F238E27FC236}">
                    <a16:creationId xmlns:a16="http://schemas.microsoft.com/office/drawing/2014/main" id="{9824C560-BA79-7452-89A4-D68B57166F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1" y="1354"/>
                <a:ext cx="691" cy="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1400" dirty="0"/>
                  <a:t>Cycle 2</a:t>
                </a:r>
              </a:p>
            </p:txBody>
          </p:sp>
          <p:sp>
            <p:nvSpPr>
              <p:cNvPr id="34" name="Line 12">
                <a:extLst>
                  <a:ext uri="{FF2B5EF4-FFF2-40B4-BE49-F238E27FC236}">
                    <a16:creationId xmlns:a16="http://schemas.microsoft.com/office/drawing/2014/main" id="{D748D4D1-561D-52C7-41D9-FD468C8E4B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3" y="1383"/>
                <a:ext cx="0" cy="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Line 13">
                <a:extLst>
                  <a:ext uri="{FF2B5EF4-FFF2-40B4-BE49-F238E27FC236}">
                    <a16:creationId xmlns:a16="http://schemas.microsoft.com/office/drawing/2014/main" id="{12C2A0A2-ECCD-8E33-2F42-800E2549A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3" y="1411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" name="Text Box 14">
                <a:extLst>
                  <a:ext uri="{FF2B5EF4-FFF2-40B4-BE49-F238E27FC236}">
                    <a16:creationId xmlns:a16="http://schemas.microsoft.com/office/drawing/2014/main" id="{59B0DF3C-1813-7E28-054B-72F5E8EF29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3" y="1354"/>
                <a:ext cx="691" cy="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1400"/>
                  <a:t>Cycle 3</a:t>
                </a:r>
              </a:p>
            </p:txBody>
          </p:sp>
          <p:sp>
            <p:nvSpPr>
              <p:cNvPr id="82" name="Line 15">
                <a:extLst>
                  <a:ext uri="{FF2B5EF4-FFF2-40B4-BE49-F238E27FC236}">
                    <a16:creationId xmlns:a16="http://schemas.microsoft.com/office/drawing/2014/main" id="{52FE8D78-D9C1-350C-8288-8319E0B9D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5" y="1383"/>
                <a:ext cx="0" cy="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2A11E189-8A1F-739E-8492-5DA28B206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7266" y="278616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E431976A-C520-E603-458A-7BE140F58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6066" y="278616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Text Box 19">
              <a:extLst>
                <a:ext uri="{FF2B5EF4-FFF2-40B4-BE49-F238E27FC236}">
                  <a16:creationId xmlns:a16="http://schemas.microsoft.com/office/drawing/2014/main" id="{4F943EF1-34F3-8B1A-658C-3205CA687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9666" y="2786163"/>
              <a:ext cx="1600200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 dirty="0"/>
                <a:t>one clock period</a:t>
              </a:r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EC3A8DF6-AF75-56A1-4AA8-CFA0FEA6A6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7266" y="2938563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077D69AE-2C01-4048-5435-6F85D92F5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7466" y="2938563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0" name="TextBox 18">
            <a:extLst>
              <a:ext uri="{FF2B5EF4-FFF2-40B4-BE49-F238E27FC236}">
                <a16:creationId xmlns:a16="http://schemas.microsoft.com/office/drawing/2014/main" id="{33DCB9F5-A704-86A0-3BE9-2032DFCB9618}"/>
              </a:ext>
            </a:extLst>
          </p:cNvPr>
          <p:cNvSpPr txBox="1"/>
          <p:nvPr/>
        </p:nvSpPr>
        <p:spPr>
          <a:xfrm>
            <a:off x="5843110" y="4375222"/>
            <a:ext cx="2480708" cy="146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latin typeface="Arial Narrow" panose="020B0606020202030204" pitchFamily="34" charset="0"/>
              </a:rPr>
              <a:t>When designing processors, we work in units of:</a:t>
            </a:r>
          </a:p>
          <a:p>
            <a:pPr marL="400041">
              <a:spcBef>
                <a:spcPts val="200"/>
              </a:spcBef>
            </a:pPr>
            <a:r>
              <a:rPr lang="en-US" b="1" dirty="0">
                <a:solidFill>
                  <a:srgbClr val="73000A"/>
                </a:solidFill>
              </a:rPr>
              <a:t>Nanoseconds</a:t>
            </a:r>
            <a:r>
              <a:rPr lang="en-US" b="1" dirty="0">
                <a:solidFill>
                  <a:schemeClr val="bg2"/>
                </a:solidFill>
              </a:rPr>
              <a:t> </a:t>
            </a:r>
          </a:p>
          <a:p>
            <a:pPr marL="571486" indent="-171446"/>
            <a:r>
              <a:rPr lang="en-US" dirty="0">
                <a:solidFill>
                  <a:schemeClr val="accent3"/>
                </a:solidFill>
                <a:latin typeface="Arial Narrow" panose="020B0606020202030204" pitchFamily="34" charset="0"/>
              </a:rPr>
              <a:t>             </a:t>
            </a:r>
            <a:r>
              <a:rPr lang="en-US" dirty="0">
                <a:latin typeface="Arial Narrow" panose="020B0606020202030204" pitchFamily="34" charset="0"/>
              </a:rPr>
              <a:t>or</a:t>
            </a:r>
          </a:p>
          <a:p>
            <a:pPr marL="342891">
              <a:spcBef>
                <a:spcPts val="200"/>
              </a:spcBef>
            </a:pPr>
            <a:r>
              <a:rPr lang="en-US" b="1" i="1" dirty="0">
                <a:solidFill>
                  <a:schemeClr val="bg2"/>
                </a:solidFill>
              </a:rPr>
              <a:t>             </a:t>
            </a:r>
            <a:r>
              <a:rPr lang="en-US" b="1" dirty="0">
                <a:solidFill>
                  <a:srgbClr val="73000A"/>
                </a:solidFill>
              </a:rPr>
              <a:t>GHz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4A794A-39E5-47FB-D6DC-D42407B5C452}"/>
              </a:ext>
            </a:extLst>
          </p:cNvPr>
          <p:cNvSpPr>
            <a:spLocks noGrp="1"/>
          </p:cNvSpPr>
          <p:nvPr/>
        </p:nvSpPr>
        <p:spPr>
          <a:xfrm>
            <a:off x="528452" y="2849319"/>
            <a:ext cx="6050232" cy="104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561" indent="0">
              <a:lnSpc>
                <a:spcPct val="70000"/>
              </a:lnSpc>
              <a:buSzPct val="100000"/>
              <a:buNone/>
            </a:pPr>
            <a:endParaRPr lang="en-US" sz="2000" dirty="0"/>
          </a:p>
          <a:p>
            <a:pPr marL="688957" lvl="2" indent="-171446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the number of clock cycles occurring in 1 second</a:t>
            </a:r>
          </a:p>
          <a:p>
            <a:pPr marL="688957" lvl="2" indent="-171446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measured in units of </a:t>
            </a:r>
            <a:r>
              <a:rPr lang="en-US" sz="1600" b="1" dirty="0">
                <a:solidFill>
                  <a:srgbClr val="73000A"/>
                </a:solidFill>
              </a:rPr>
              <a:t>Hertz (Hz)</a:t>
            </a:r>
          </a:p>
          <a:p>
            <a:pPr marL="688957" lvl="2" indent="-171446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also called the </a:t>
            </a:r>
            <a:r>
              <a:rPr lang="en-US" sz="1600" b="1" dirty="0">
                <a:solidFill>
                  <a:srgbClr val="73000A"/>
                </a:solidFill>
              </a:rPr>
              <a:t>Clock Rate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2D8A28B-7935-A525-0F07-8485B48BDC36}"/>
              </a:ext>
            </a:extLst>
          </p:cNvPr>
          <p:cNvSpPr txBox="1">
            <a:spLocks/>
          </p:cNvSpPr>
          <p:nvPr/>
        </p:nvSpPr>
        <p:spPr>
          <a:xfrm>
            <a:off x="1165814" y="1522247"/>
            <a:ext cx="6733515" cy="29077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297" indent="0">
              <a:lnSpc>
                <a:spcPct val="70000"/>
              </a:lnSpc>
              <a:buNone/>
            </a:pPr>
            <a:r>
              <a:rPr lang="en-US" sz="2000" kern="0" dirty="0">
                <a:sym typeface="Wingdings" panose="05000000000000000000" pitchFamily="2" charset="2"/>
              </a:rPr>
              <a:t>a</a:t>
            </a:r>
            <a:r>
              <a:rPr lang="en-US" sz="2000" i="1" kern="0" dirty="0">
                <a:latin typeface="Arial Narrow" panose="020B0606020202030204" pitchFamily="34" charset="0"/>
              </a:rPr>
              <a:t> CPU’s Clock Frequency is the </a:t>
            </a:r>
            <a:r>
              <a:rPr lang="en-US" sz="2000" i="1" u="sng" kern="0" dirty="0">
                <a:latin typeface="Arial Narrow" panose="020B0606020202030204" pitchFamily="34" charset="0"/>
              </a:rPr>
              <a:t>inverse</a:t>
            </a:r>
            <a:r>
              <a:rPr lang="en-US" sz="2000" i="1" kern="0" dirty="0">
                <a:latin typeface="Arial Narrow" panose="020B0606020202030204" pitchFamily="34" charset="0"/>
              </a:rPr>
              <a:t> of it’s Clock Cycle 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99A81F-2936-73FC-0AF6-CA7DF475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940" y="3336837"/>
            <a:ext cx="2023184" cy="473383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F = 1 / Period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0ACD0B2-4C15-9227-7696-A7C35546AB32}"/>
              </a:ext>
            </a:extLst>
          </p:cNvPr>
          <p:cNvGrpSpPr/>
          <p:nvPr/>
        </p:nvGrpSpPr>
        <p:grpSpPr>
          <a:xfrm>
            <a:off x="528452" y="4651783"/>
            <a:ext cx="5297524" cy="703253"/>
            <a:chOff x="688234" y="4724654"/>
            <a:chExt cx="5297524" cy="70325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1DFDED-3142-232A-8758-14140F1A704D}"/>
                </a:ext>
              </a:extLst>
            </p:cNvPr>
            <p:cNvSpPr/>
            <p:nvPr/>
          </p:nvSpPr>
          <p:spPr bwMode="auto">
            <a:xfrm>
              <a:off x="3491533" y="5170602"/>
              <a:ext cx="461126" cy="241147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accent1"/>
                </a:solidFill>
                <a:latin typeface="Arial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6CC07B-D8E2-3F2C-EAF3-C05555B34B0F}"/>
                </a:ext>
              </a:extLst>
            </p:cNvPr>
            <p:cNvSpPr/>
            <p:nvPr/>
          </p:nvSpPr>
          <p:spPr bwMode="auto">
            <a:xfrm>
              <a:off x="688234" y="5186760"/>
              <a:ext cx="461126" cy="241147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accent1"/>
                </a:solidFill>
                <a:latin typeface="Arial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3E669E1-B457-993B-177C-16C425CE2FCC}"/>
                </a:ext>
              </a:extLst>
            </p:cNvPr>
            <p:cNvCxnSpPr/>
            <p:nvPr/>
          </p:nvCxnSpPr>
          <p:spPr bwMode="auto">
            <a:xfrm flipV="1">
              <a:off x="1046326" y="4724654"/>
              <a:ext cx="4939432" cy="462106"/>
            </a:xfrm>
            <a:prstGeom prst="line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7516659-06F3-D880-061E-D7582A0D0544}"/>
                </a:ext>
              </a:extLst>
            </p:cNvPr>
            <p:cNvCxnSpPr/>
            <p:nvPr/>
          </p:nvCxnSpPr>
          <p:spPr bwMode="auto">
            <a:xfrm flipV="1">
              <a:off x="3892215" y="4724654"/>
              <a:ext cx="2093543" cy="428254"/>
            </a:xfrm>
            <a:prstGeom prst="line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8E8A8A-F0B9-36BB-DB44-97AE68C19917}"/>
              </a:ext>
            </a:extLst>
          </p:cNvPr>
          <p:cNvCxnSpPr/>
          <p:nvPr/>
        </p:nvCxnSpPr>
        <p:spPr bwMode="auto">
          <a:xfrm>
            <a:off x="4278870" y="3549383"/>
            <a:ext cx="1556245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872427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CPU Time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422E7F12-C2AB-317E-B988-24D20C3003C4}"/>
                  </a:ext>
                </a:extLst>
              </p:cNvPr>
              <p:cNvSpPr txBox="1"/>
              <p:nvPr/>
            </p:nvSpPr>
            <p:spPr>
              <a:xfrm>
                <a:off x="304800" y="1045035"/>
                <a:ext cx="8609840" cy="4099392"/>
              </a:xfrm>
              <a:prstGeom prst="rect">
                <a:avLst/>
              </a:prstGeom>
            </p:spPr>
            <p:txBody>
              <a:bodyPr vert="horz" wrap="square" lIns="0" tIns="233998" rIns="0" bIns="0" rtlCol="0">
                <a:spAutoFit/>
              </a:bodyPr>
              <a:lstStyle/>
              <a:p>
                <a:pPr marL="27940">
                  <a:spcBef>
                    <a:spcPts val="1029"/>
                  </a:spcBef>
                  <a:buClr>
                    <a:srgbClr val="ECEAAC"/>
                  </a:buClr>
                  <a:buSzPct val="59375"/>
                  <a:tabLst>
                    <a:tab pos="404432" algn="l"/>
                    <a:tab pos="40513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/>
                        </a:rPr>
                        <m:t>                                       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940">
                  <a:spcBef>
                    <a:spcPts val="1029"/>
                  </a:spcBef>
                  <a:buClr>
                    <a:srgbClr val="ECEAAC"/>
                  </a:buClr>
                  <a:buSzPct val="59375"/>
                  <a:tabLst>
                    <a:tab pos="404432" algn="l"/>
                    <a:tab pos="405130" algn="l"/>
                  </a:tabLst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940">
                  <a:spcBef>
                    <a:spcPts val="1029"/>
                  </a:spcBef>
                  <a:buClr>
                    <a:srgbClr val="ECEAAC"/>
                  </a:buClr>
                  <a:buSzPct val="59375"/>
                  <a:tabLst>
                    <a:tab pos="404432" algn="l"/>
                    <a:tab pos="405130" algn="l"/>
                  </a:tabLst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5130" indent="-377190">
                  <a:spcBef>
                    <a:spcPts val="1029"/>
                  </a:spcBef>
                  <a:buClr>
                    <a:srgbClr val="ECEAAC"/>
                  </a:buClr>
                  <a:buSzPct val="59375"/>
                  <a:buChar char="■"/>
                  <a:tabLst>
                    <a:tab pos="404432" algn="l"/>
                    <a:tab pos="405130" algn="l"/>
                  </a:tabLst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Performance</a:t>
                </a:r>
                <a:r>
                  <a:rPr lang="en-US" sz="2800" spc="-6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improved</a:t>
                </a:r>
                <a:r>
                  <a:rPr lang="en-US" sz="2800" spc="-4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spc="-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45185" lvl="1" indent="-314325">
                  <a:spcBef>
                    <a:spcPts val="732"/>
                  </a:spcBef>
                  <a:buClr>
                    <a:srgbClr val="91AFBF"/>
                  </a:buClr>
                  <a:buSzPct val="53571"/>
                  <a:buChar char="■"/>
                  <a:tabLst>
                    <a:tab pos="844487" algn="l"/>
                    <a:tab pos="845185" algn="l"/>
                  </a:tabLst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Reducing number</a:t>
                </a:r>
                <a:r>
                  <a:rPr lang="en-US" sz="2000" spc="17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en-US" sz="2000" spc="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clock</a:t>
                </a:r>
                <a:r>
                  <a:rPr lang="en-US" sz="2000" spc="1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1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cycles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45185" lvl="1" indent="-314325">
                  <a:spcBef>
                    <a:spcPts val="820"/>
                  </a:spcBef>
                  <a:buClr>
                    <a:srgbClr val="91AFBF"/>
                  </a:buClr>
                  <a:buSzPct val="53571"/>
                  <a:buChar char="■"/>
                  <a:tabLst>
                    <a:tab pos="844487" algn="l"/>
                    <a:tab pos="845185" algn="l"/>
                  </a:tabLst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Increasing</a:t>
                </a:r>
                <a:r>
                  <a:rPr lang="en-US" sz="2000" spc="1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clock</a:t>
                </a:r>
                <a:r>
                  <a:rPr lang="en-US" sz="2000" spc="1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2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rate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44487" marR="19558" lvl="1" indent="-314325">
                  <a:lnSpc>
                    <a:spcPct val="101400"/>
                  </a:lnSpc>
                  <a:spcBef>
                    <a:spcPts val="633"/>
                  </a:spcBef>
                  <a:buClr>
                    <a:srgbClr val="91AFBF"/>
                  </a:buClr>
                  <a:buSzPct val="53571"/>
                  <a:buChar char="■"/>
                  <a:tabLst>
                    <a:tab pos="844487" algn="l"/>
                    <a:tab pos="845185" algn="l"/>
                  </a:tabLst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Hardware</a:t>
                </a:r>
                <a:r>
                  <a:rPr lang="en-US" sz="2000" spc="1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designer</a:t>
                </a:r>
                <a:r>
                  <a:rPr lang="en-US" sz="2000" spc="1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must</a:t>
                </a:r>
                <a:r>
                  <a:rPr lang="en-US" sz="2000" spc="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often</a:t>
                </a:r>
                <a:r>
                  <a:rPr lang="en-US" sz="2000" spc="1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trade</a:t>
                </a:r>
                <a:r>
                  <a:rPr lang="en-US" sz="2000" spc="1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</a:t>
                </a:r>
                <a:r>
                  <a:rPr lang="en-US" sz="2000" spc="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1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clock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rate</a:t>
                </a:r>
                <a:r>
                  <a:rPr lang="en-US" sz="2000" spc="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against cycle</a:t>
                </a:r>
                <a:r>
                  <a:rPr lang="en-US" sz="2000" spc="1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1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count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5130" indent="-377190">
                  <a:spcBef>
                    <a:spcPts val="1029"/>
                  </a:spcBef>
                  <a:buClr>
                    <a:srgbClr val="ECEAAC"/>
                  </a:buClr>
                  <a:buSzPct val="59375"/>
                  <a:buChar char="■"/>
                  <a:tabLst>
                    <a:tab pos="404432" algn="l"/>
                    <a:tab pos="405130" algn="l"/>
                  </a:tabLst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422E7F12-C2AB-317E-B988-24D20C300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45035"/>
                <a:ext cx="8609840" cy="4099392"/>
              </a:xfrm>
              <a:prstGeom prst="rect">
                <a:avLst/>
              </a:prstGeom>
              <a:blipFill>
                <a:blip r:embed="rId3"/>
                <a:stretch>
                  <a:fillRect l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8">
            <a:extLst>
              <a:ext uri="{FF2B5EF4-FFF2-40B4-BE49-F238E27FC236}">
                <a16:creationId xmlns:a16="http://schemas.microsoft.com/office/drawing/2014/main" id="{CF40249B-1E0C-2EFB-EF9C-705DDF830EB9}"/>
              </a:ext>
            </a:extLst>
          </p:cNvPr>
          <p:cNvSpPr/>
          <p:nvPr/>
        </p:nvSpPr>
        <p:spPr>
          <a:xfrm>
            <a:off x="822575" y="1142895"/>
            <a:ext cx="6790765" cy="570379"/>
          </a:xfrm>
          <a:custGeom>
            <a:avLst/>
            <a:gdLst/>
            <a:ahLst/>
            <a:cxnLst/>
            <a:rect l="l" t="t" r="r" b="b"/>
            <a:pathLst>
              <a:path w="7696200" h="646430">
                <a:moveTo>
                  <a:pt x="0" y="0"/>
                </a:moveTo>
                <a:lnTo>
                  <a:pt x="7696194" y="0"/>
                </a:lnTo>
                <a:lnTo>
                  <a:pt x="7696194" y="646112"/>
                </a:lnTo>
                <a:lnTo>
                  <a:pt x="0" y="646112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1F65A24-9FEB-90A5-1C0D-6A854C69DBBE}"/>
                  </a:ext>
                </a:extLst>
              </p:cNvPr>
              <p:cNvSpPr txBox="1"/>
              <p:nvPr/>
            </p:nvSpPr>
            <p:spPr>
              <a:xfrm>
                <a:off x="889800" y="1137108"/>
                <a:ext cx="6136232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𝐶𝑙𝑜𝑐𝑘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𝐶𝑦𝑐𝑙𝑒𝑠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𝐶𝑦𝑐𝑙𝑒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𝐶𝑦𝑐𝑙𝑒𝑠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𝑅𝑎𝑡𝑒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1F65A24-9FEB-90A5-1C0D-6A854C69D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800" y="1137108"/>
                <a:ext cx="6136232" cy="5259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94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Single-cycle implementation</a:t>
            </a:r>
            <a:endParaRPr lang="en-US" spc="-7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A20CD443-CBB1-1119-9737-32FC80DD3AA5}"/>
              </a:ext>
            </a:extLst>
          </p:cNvPr>
          <p:cNvSpPr txBox="1"/>
          <p:nvPr/>
        </p:nvSpPr>
        <p:spPr>
          <a:xfrm>
            <a:off x="229360" y="1115266"/>
            <a:ext cx="8686799" cy="689932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94970" indent="-38290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94970" algn="l"/>
                <a:tab pos="395605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describe the implementation a simple MIPS-based instruction set supporting just the following operations.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B90E08A-A308-8EAE-0950-B51B6B89B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597908"/>
              </p:ext>
            </p:extLst>
          </p:nvPr>
        </p:nvGraphicFramePr>
        <p:xfrm>
          <a:off x="1752600" y="2091797"/>
          <a:ext cx="6129652" cy="996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6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5595">
                <a:tc>
                  <a:txBody>
                    <a:bodyPr/>
                    <a:lstStyle/>
                    <a:p>
                      <a:pPr marL="31750">
                        <a:lnSpc>
                          <a:spcPts val="2050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Arithmetic: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ts val="205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add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sub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ts val="205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and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205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or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205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slt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Transfer: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lw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sw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31750">
                        <a:lnSpc>
                          <a:spcPts val="21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Control: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ts val="21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beq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4">
            <a:extLst>
              <a:ext uri="{FF2B5EF4-FFF2-40B4-BE49-F238E27FC236}">
                <a16:creationId xmlns:a16="http://schemas.microsoft.com/office/drawing/2014/main" id="{79F6B491-BF99-4783-DC4E-711C7C40177A}"/>
              </a:ext>
            </a:extLst>
          </p:cNvPr>
          <p:cNvSpPr txBox="1"/>
          <p:nvPr/>
        </p:nvSpPr>
        <p:spPr>
          <a:xfrm>
            <a:off x="227839" y="3429000"/>
            <a:ext cx="8455025" cy="14274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sz="2000" spc="-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sz="2000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21272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time;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CPU Time Exercise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422E7F12-C2AB-317E-B988-24D20C3003C4}"/>
                  </a:ext>
                </a:extLst>
              </p:cNvPr>
              <p:cNvSpPr txBox="1"/>
              <p:nvPr/>
            </p:nvSpPr>
            <p:spPr>
              <a:xfrm>
                <a:off x="304800" y="1045035"/>
                <a:ext cx="8609840" cy="667170"/>
              </a:xfrm>
              <a:prstGeom prst="rect">
                <a:avLst/>
              </a:prstGeom>
            </p:spPr>
            <p:txBody>
              <a:bodyPr vert="horz" wrap="square" lIns="0" tIns="233998" rIns="0" bIns="0" rtlCol="0">
                <a:spAutoFit/>
              </a:bodyPr>
              <a:lstStyle/>
              <a:p>
                <a:pPr marL="27940">
                  <a:spcBef>
                    <a:spcPts val="1029"/>
                  </a:spcBef>
                  <a:buClr>
                    <a:srgbClr val="ECEAAC"/>
                  </a:buClr>
                  <a:buSzPct val="59375"/>
                  <a:tabLst>
                    <a:tab pos="404432" algn="l"/>
                    <a:tab pos="40513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/>
                        </a:rPr>
                        <m:t>                                       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422E7F12-C2AB-317E-B988-24D20C300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45035"/>
                <a:ext cx="8609840" cy="667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8">
            <a:extLst>
              <a:ext uri="{FF2B5EF4-FFF2-40B4-BE49-F238E27FC236}">
                <a16:creationId xmlns:a16="http://schemas.microsoft.com/office/drawing/2014/main" id="{CF40249B-1E0C-2EFB-EF9C-705DDF830EB9}"/>
              </a:ext>
            </a:extLst>
          </p:cNvPr>
          <p:cNvSpPr/>
          <p:nvPr/>
        </p:nvSpPr>
        <p:spPr>
          <a:xfrm>
            <a:off x="762000" y="1086973"/>
            <a:ext cx="6790765" cy="570379"/>
          </a:xfrm>
          <a:custGeom>
            <a:avLst/>
            <a:gdLst/>
            <a:ahLst/>
            <a:cxnLst/>
            <a:rect l="l" t="t" r="r" b="b"/>
            <a:pathLst>
              <a:path w="7696200" h="646430">
                <a:moveTo>
                  <a:pt x="0" y="0"/>
                </a:moveTo>
                <a:lnTo>
                  <a:pt x="7696194" y="0"/>
                </a:lnTo>
                <a:lnTo>
                  <a:pt x="7696194" y="646112"/>
                </a:lnTo>
                <a:lnTo>
                  <a:pt x="0" y="646112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1F65A24-9FEB-90A5-1C0D-6A854C69DBBE}"/>
                  </a:ext>
                </a:extLst>
              </p:cNvPr>
              <p:cNvSpPr txBox="1"/>
              <p:nvPr/>
            </p:nvSpPr>
            <p:spPr>
              <a:xfrm>
                <a:off x="854512" y="1071176"/>
                <a:ext cx="6136232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𝐶𝑙𝑜𝑐𝑘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𝐶𝑦𝑐𝑙𝑒𝑠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𝐶𝑦𝑐𝑙𝑒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𝐶𝑦𝑐𝑙𝑒𝑠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𝑅𝑎𝑡𝑒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1F65A24-9FEB-90A5-1C0D-6A854C69D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12" y="1071176"/>
                <a:ext cx="6136232" cy="525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>
                <a:extLst>
                  <a:ext uri="{FF2B5EF4-FFF2-40B4-BE49-F238E27FC236}">
                    <a16:creationId xmlns:a16="http://schemas.microsoft.com/office/drawing/2014/main" id="{B67CF1D1-352B-B088-B649-394897CC8533}"/>
                  </a:ext>
                </a:extLst>
              </p:cNvPr>
              <p:cNvSpPr txBox="1"/>
              <p:nvPr/>
            </p:nvSpPr>
            <p:spPr>
              <a:xfrm>
                <a:off x="227840" y="2135447"/>
                <a:ext cx="8686800" cy="3194977"/>
              </a:xfrm>
              <a:prstGeom prst="rect">
                <a:avLst/>
              </a:prstGeom>
            </p:spPr>
            <p:txBody>
              <a:bodyPr vert="horz" wrap="square" lIns="0" tIns="100584" rIns="0" bIns="0" rtlCol="0">
                <a:spAutoFit/>
              </a:bodyPr>
              <a:lstStyle/>
              <a:p>
                <a:pPr marL="391160" indent="-377190">
                  <a:spcBef>
                    <a:spcPts val="792"/>
                  </a:spcBef>
                  <a:buClr>
                    <a:srgbClr val="ECEAAC"/>
                  </a:buClr>
                  <a:buSzPct val="58333"/>
                  <a:buChar char="■"/>
                  <a:tabLst>
                    <a:tab pos="390462" algn="l"/>
                    <a:tab pos="391160" algn="l"/>
                  </a:tabLst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Computer</a:t>
                </a:r>
                <a:r>
                  <a:rPr lang="en-US" sz="2000" spc="-2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A:</a:t>
                </a:r>
                <a:r>
                  <a:rPr lang="en-US" sz="2000" spc="-17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2GHz</a:t>
                </a:r>
                <a:r>
                  <a:rPr lang="en-US" sz="2000" spc="-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clock,</a:t>
                </a:r>
                <a:r>
                  <a:rPr lang="en-US" sz="2000" spc="-17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10s</a:t>
                </a:r>
                <a:r>
                  <a:rPr lang="en-US" sz="2000" spc="-1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 </a:t>
                </a:r>
                <a:r>
                  <a:rPr lang="en-US" sz="2000" spc="-2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</a:p>
              <a:p>
                <a:pPr marL="391160" indent="-377190">
                  <a:spcBef>
                    <a:spcPts val="792"/>
                  </a:spcBef>
                  <a:buClr>
                    <a:srgbClr val="ECEAAC"/>
                  </a:buClr>
                  <a:buSzPct val="58333"/>
                  <a:buChar char="■"/>
                  <a:tabLst>
                    <a:tab pos="390462" algn="l"/>
                    <a:tab pos="391160" algn="l"/>
                  </a:tabLst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91160" indent="-377190">
                  <a:spcBef>
                    <a:spcPts val="688"/>
                  </a:spcBef>
                  <a:buClr>
                    <a:srgbClr val="ECEAAC"/>
                  </a:buClr>
                  <a:buSzPct val="58333"/>
                  <a:buChar char="■"/>
                  <a:tabLst>
                    <a:tab pos="390462" algn="l"/>
                    <a:tab pos="391160" algn="l"/>
                  </a:tabLst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Designing</a:t>
                </a:r>
                <a:r>
                  <a:rPr lang="en-US" sz="2000" spc="-2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Computer</a:t>
                </a:r>
                <a:r>
                  <a:rPr lang="en-US" sz="2000" spc="-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31215" lvl="1" indent="-314325">
                  <a:spcBef>
                    <a:spcPts val="572"/>
                  </a:spcBef>
                  <a:buClr>
                    <a:srgbClr val="91AFBF"/>
                  </a:buClr>
                  <a:buSzPct val="55000"/>
                  <a:buChar char="■"/>
                  <a:tabLst>
                    <a:tab pos="830517" algn="l"/>
                    <a:tab pos="831215" algn="l"/>
                  </a:tabLst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Aim</a:t>
                </a:r>
                <a:r>
                  <a:rPr lang="en-US" spc="-1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pc="-1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6s</a:t>
                </a:r>
                <a:r>
                  <a:rPr lang="en-US" spc="-1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 </a:t>
                </a:r>
                <a:r>
                  <a:rPr lang="en-US" spc="-2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31215" lvl="1" indent="-314325">
                  <a:spcBef>
                    <a:spcPts val="450"/>
                  </a:spcBef>
                  <a:buClr>
                    <a:srgbClr val="91AFBF"/>
                  </a:buClr>
                  <a:buSzPct val="55000"/>
                  <a:buChar char="■"/>
                  <a:tabLst>
                    <a:tab pos="830517" algn="l"/>
                    <a:tab pos="831215" algn="l"/>
                  </a:tabLst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</a:t>
                </a:r>
                <a:r>
                  <a:rPr lang="en-US" spc="-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  <a:r>
                  <a:rPr lang="en-US" spc="-1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faster</a:t>
                </a:r>
                <a:r>
                  <a:rPr lang="en-US" spc="-1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clock,</a:t>
                </a:r>
                <a:r>
                  <a:rPr lang="en-US" spc="-2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</a:t>
                </a:r>
                <a:r>
                  <a:rPr lang="en-US" spc="-17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causes</a:t>
                </a:r>
                <a:r>
                  <a:rPr lang="en-US" spc="-1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1.2×</a:t>
                </a:r>
                <a:r>
                  <a:rPr lang="en-US" spc="-17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clock</a:t>
                </a:r>
                <a:r>
                  <a:rPr lang="en-US" spc="-1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cycles</a:t>
                </a:r>
              </a:p>
              <a:p>
                <a:pPr marL="831215" lvl="1" indent="-314325">
                  <a:spcBef>
                    <a:spcPts val="450"/>
                  </a:spcBef>
                  <a:buClr>
                    <a:srgbClr val="91AFBF"/>
                  </a:buClr>
                  <a:buSzPct val="55000"/>
                  <a:buChar char="■"/>
                  <a:tabLst>
                    <a:tab pos="830517" algn="l"/>
                    <a:tab pos="831215" algn="l"/>
                  </a:tabLst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91160" indent="-377190">
                  <a:spcBef>
                    <a:spcPts val="644"/>
                  </a:spcBef>
                  <a:buClr>
                    <a:srgbClr val="ECEAAC"/>
                  </a:buClr>
                  <a:buSzPct val="58333"/>
                  <a:buChar char="■"/>
                  <a:tabLst>
                    <a:tab pos="390462" algn="l"/>
                    <a:tab pos="391160" algn="l"/>
                  </a:tabLst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</a:t>
                </a:r>
                <a:r>
                  <a:rPr lang="en-US" sz="2000" spc="-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fast</a:t>
                </a:r>
                <a:r>
                  <a:rPr lang="en-US" sz="2000" spc="-1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must</a:t>
                </a:r>
                <a:r>
                  <a:rPr lang="en-US" sz="2000" spc="-1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Computer</a:t>
                </a:r>
                <a:r>
                  <a:rPr lang="en-US" sz="2000" spc="-1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000" spc="-1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clock</a:t>
                </a:r>
                <a:r>
                  <a:rPr lang="en-US" sz="2000" spc="-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be?</a:t>
                </a:r>
              </a:p>
              <a:p>
                <a:pPr marL="13970" lvl="1">
                  <a:spcBef>
                    <a:spcPts val="644"/>
                  </a:spcBef>
                  <a:buClr>
                    <a:srgbClr val="ECEAAC"/>
                  </a:buClr>
                  <a:buSzPct val="58333"/>
                  <a:tabLst>
                    <a:tab pos="390462" algn="l"/>
                    <a:tab pos="391160" algn="l"/>
                  </a:tabLst>
                </a:pPr>
                <a:r>
                  <a:rPr lang="en-US" sz="2000" spc="-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i="1" spc="-28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AE" sz="2000" i="1" spc="-28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ar-AE" sz="2000" b="0" i="1" spc="-28" smtClean="0">
                                <a:latin typeface="Cambria Math" panose="02040503050406030204" pitchFamily="18" charset="0"/>
                                <a:cs typeface="Arial"/>
                              </a:rPr>
                              <m:t>𝐶</m:t>
                            </m:r>
                            <m:r>
                              <a:rPr lang="en-US" sz="2000" b="0" i="1" spc="-28" smtClean="0">
                                <a:latin typeface="Cambria Math" panose="02040503050406030204" pitchFamily="18" charset="0"/>
                                <a:cs typeface="Arial"/>
                              </a:rPr>
                              <m:t>𝑙𝑜𝑐𝑘</m:t>
                            </m:r>
                            <m:r>
                              <a:rPr lang="en-US" sz="2000" b="0" i="1" spc="-28" smtClean="0">
                                <a:latin typeface="Cambria Math" panose="02040503050406030204" pitchFamily="18" charset="0"/>
                                <a:cs typeface="Arial"/>
                              </a:rPr>
                              <m:t> </m:t>
                            </m:r>
                            <m:r>
                              <a:rPr lang="en-US" sz="2000" b="0" i="1" spc="-28" smtClean="0">
                                <a:latin typeface="Cambria Math" panose="02040503050406030204" pitchFamily="18" charset="0"/>
                                <a:cs typeface="Arial"/>
                              </a:rPr>
                              <m:t>𝑅𝑎𝑡𝑒</m:t>
                            </m:r>
                          </m:e>
                          <m:sub>
                            <m:r>
                              <a:rPr lang="en-US" sz="2000" b="0" i="1" spc="-28" smtClean="0">
                                <a:latin typeface="Cambria Math" panose="02040503050406030204" pitchFamily="18" charset="0"/>
                                <a:cs typeface="Arial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ar-AE" sz="2000" i="1" spc="-28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000" b="0" i="1" spc="-28" smtClean="0">
                                <a:latin typeface="Cambria Math" panose="02040503050406030204" pitchFamily="18" charset="0"/>
                                <a:cs typeface="Arial"/>
                              </a:rPr>
                              <m:t>𝐶𝑙𝑜𝑐𝑘</m:t>
                            </m:r>
                            <m:r>
                              <a:rPr lang="en-US" sz="2000" b="0" i="1" spc="-28" smtClean="0">
                                <a:latin typeface="Cambria Math" panose="02040503050406030204" pitchFamily="18" charset="0"/>
                                <a:cs typeface="Arial"/>
                              </a:rPr>
                              <m:t> </m:t>
                            </m:r>
                            <m:r>
                              <a:rPr lang="en-US" sz="2000" b="0" i="1" spc="-28" smtClean="0">
                                <a:latin typeface="Cambria Math" panose="02040503050406030204" pitchFamily="18" charset="0"/>
                                <a:cs typeface="Arial"/>
                              </a:rPr>
                              <m:t>𝑅𝑎𝑡𝑒</m:t>
                            </m:r>
                          </m:e>
                          <m:sub>
                            <m:r>
                              <a:rPr lang="en-US" sz="2000" b="0" i="1" spc="-28" smtClean="0">
                                <a:latin typeface="Cambria Math" panose="02040503050406030204" pitchFamily="18" charset="0"/>
                                <a:cs typeface="Arial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sz="2000" b="0" i="1" spc="-28" smtClean="0">
                        <a:latin typeface="Cambria Math" panose="02040503050406030204" pitchFamily="18" charset="0"/>
                        <a:cs typeface="Arial"/>
                      </a:rPr>
                      <m:t> =  ?</m:t>
                    </m:r>
                  </m:oMath>
                </a14:m>
                <a:endParaRPr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object 6">
                <a:extLst>
                  <a:ext uri="{FF2B5EF4-FFF2-40B4-BE49-F238E27FC236}">
                    <a16:creationId xmlns:a16="http://schemas.microsoft.com/office/drawing/2014/main" id="{B67CF1D1-352B-B088-B649-394897CC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40" y="2135447"/>
                <a:ext cx="8686800" cy="3194977"/>
              </a:xfrm>
              <a:prstGeom prst="rect">
                <a:avLst/>
              </a:prstGeom>
              <a:blipFill>
                <a:blip r:embed="rId6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689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C1F1-9C94-DCA7-1846-10F5C132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D559EC67-159F-6C45-4511-4D38B72A9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-1"/>
            <a:ext cx="7315200" cy="693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20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1E42-CDFA-E2E9-D1D9-E1BA0750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6F007-6FB6-5BAD-098C-F82903CBF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C06E34-DB2B-5A93-BF74-C2C1EFCA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67" y="30480"/>
            <a:ext cx="9166467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19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CPI-Cycles per Instruction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422E7F12-C2AB-317E-B988-24D20C3003C4}"/>
                  </a:ext>
                </a:extLst>
              </p:cNvPr>
              <p:cNvSpPr txBox="1"/>
              <p:nvPr/>
            </p:nvSpPr>
            <p:spPr>
              <a:xfrm>
                <a:off x="304800" y="1045035"/>
                <a:ext cx="8609840" cy="667170"/>
              </a:xfrm>
              <a:prstGeom prst="rect">
                <a:avLst/>
              </a:prstGeom>
            </p:spPr>
            <p:txBody>
              <a:bodyPr vert="horz" wrap="square" lIns="0" tIns="233998" rIns="0" bIns="0" rtlCol="0">
                <a:spAutoFit/>
              </a:bodyPr>
              <a:lstStyle/>
              <a:p>
                <a:pPr marL="27940">
                  <a:spcBef>
                    <a:spcPts val="1029"/>
                  </a:spcBef>
                  <a:buClr>
                    <a:srgbClr val="ECEAAC"/>
                  </a:buClr>
                  <a:buSzPct val="59375"/>
                  <a:tabLst>
                    <a:tab pos="404432" algn="l"/>
                    <a:tab pos="40513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/>
                        </a:rPr>
                        <m:t>                                       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422E7F12-C2AB-317E-B988-24D20C300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45035"/>
                <a:ext cx="8609840" cy="667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>
            <a:extLst>
              <a:ext uri="{FF2B5EF4-FFF2-40B4-BE49-F238E27FC236}">
                <a16:creationId xmlns:a16="http://schemas.microsoft.com/office/drawing/2014/main" id="{B67CF1D1-352B-B088-B649-394897CC8533}"/>
              </a:ext>
            </a:extLst>
          </p:cNvPr>
          <p:cNvSpPr txBox="1"/>
          <p:nvPr/>
        </p:nvSpPr>
        <p:spPr>
          <a:xfrm>
            <a:off x="227840" y="1116566"/>
            <a:ext cx="8686800" cy="4000069"/>
          </a:xfrm>
          <a:prstGeom prst="rect">
            <a:avLst/>
          </a:prstGeom>
        </p:spPr>
        <p:txBody>
          <a:bodyPr vert="horz" wrap="square" lIns="0" tIns="100584" rIns="0" bIns="0" rtlCol="0">
            <a:spAutoFit/>
          </a:bodyPr>
          <a:lstStyle/>
          <a:p>
            <a:pPr marL="391160" indent="-377190">
              <a:spcBef>
                <a:spcPts val="792"/>
              </a:spcBef>
              <a:buClr>
                <a:srgbClr val="ECEAAC"/>
              </a:buClr>
              <a:buSzPct val="58333"/>
              <a:buChar char="■"/>
              <a:tabLst>
                <a:tab pos="390462" algn="l"/>
                <a:tab pos="39116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number of clock cycles per instruction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a function of the machine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program.</a:t>
            </a:r>
          </a:p>
          <a:p>
            <a:pPr marL="848360" lvl="1" indent="-377190">
              <a:spcBef>
                <a:spcPts val="792"/>
              </a:spcBef>
              <a:buClr>
                <a:srgbClr val="ECEAAC"/>
              </a:buClr>
              <a:buSzPct val="58333"/>
              <a:buChar char="■"/>
              <a:tabLst>
                <a:tab pos="390462" algn="l"/>
                <a:tab pos="39116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CPI depends on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instructions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appearing in the program— a floating-point intensive application might have a higher CPI than an integer-based program.</a:t>
            </a:r>
          </a:p>
          <a:p>
            <a:pPr marL="848360" lvl="1" indent="-377190">
              <a:spcBef>
                <a:spcPts val="792"/>
              </a:spcBef>
              <a:buClr>
                <a:srgbClr val="ECEAAC"/>
              </a:buClr>
              <a:buSzPct val="58333"/>
              <a:buChar char="■"/>
              <a:tabLst>
                <a:tab pos="390462" algn="l"/>
                <a:tab pos="39116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depends on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implementation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example, a Pentium can execute the same instructions as an older 80486, but faster.</a:t>
            </a:r>
          </a:p>
          <a:p>
            <a:pPr marL="391160" indent="-377190">
              <a:spcBef>
                <a:spcPts val="792"/>
              </a:spcBef>
              <a:buClr>
                <a:srgbClr val="ECEAAC"/>
              </a:buClr>
              <a:buSzPct val="58333"/>
              <a:buChar char="■"/>
              <a:tabLst>
                <a:tab pos="390462" algn="l"/>
                <a:tab pos="39116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assumed each instruction took one cycle, so we had CPI = 1.</a:t>
            </a:r>
          </a:p>
          <a:p>
            <a:pPr marL="848360" lvl="1" indent="-377190">
              <a:spcBef>
                <a:spcPts val="792"/>
              </a:spcBef>
              <a:buClr>
                <a:srgbClr val="ECEAAC"/>
              </a:buClr>
              <a:buSzPct val="58333"/>
              <a:buChar char="■"/>
              <a:tabLst>
                <a:tab pos="390462" algn="l"/>
                <a:tab pos="39116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CPI can be &gt;1 due to memory stalls and slow instructions.</a:t>
            </a:r>
          </a:p>
          <a:p>
            <a:pPr marL="848360" lvl="1" indent="-377190">
              <a:spcBef>
                <a:spcPts val="792"/>
              </a:spcBef>
              <a:buClr>
                <a:srgbClr val="ECEAAC"/>
              </a:buClr>
              <a:buSzPct val="58333"/>
              <a:buChar char="■"/>
              <a:tabLst>
                <a:tab pos="390462" algn="l"/>
                <a:tab pos="39116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CPI can be &lt;1 on machines that execute more than 1 instruction per cycle (superscalar).</a:t>
            </a:r>
          </a:p>
        </p:txBody>
      </p:sp>
    </p:spTree>
    <p:extLst>
      <p:ext uri="{BB962C8B-B14F-4D97-AF65-F5344CB8AC3E}">
        <p14:creationId xmlns:p14="http://schemas.microsoft.com/office/powerpoint/2010/main" val="96346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CPU Time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422E7F12-C2AB-317E-B988-24D20C3003C4}"/>
                  </a:ext>
                </a:extLst>
              </p:cNvPr>
              <p:cNvSpPr txBox="1"/>
              <p:nvPr/>
            </p:nvSpPr>
            <p:spPr>
              <a:xfrm>
                <a:off x="304800" y="1045035"/>
                <a:ext cx="8609840" cy="2344553"/>
              </a:xfrm>
              <a:prstGeom prst="rect">
                <a:avLst/>
              </a:prstGeom>
            </p:spPr>
            <p:txBody>
              <a:bodyPr vert="horz" wrap="square" lIns="0" tIns="233998" rIns="0" bIns="0" rtlCol="0">
                <a:spAutoFit/>
              </a:bodyPr>
              <a:lstStyle/>
              <a:p>
                <a:pPr marL="27940">
                  <a:spcBef>
                    <a:spcPts val="1029"/>
                  </a:spcBef>
                  <a:buClr>
                    <a:srgbClr val="ECEAAC"/>
                  </a:buClr>
                  <a:buSzPct val="59375"/>
                  <a:tabLst>
                    <a:tab pos="404432" algn="l"/>
                    <a:tab pos="40513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/>
                        </a:rPr>
                        <m:t>                                       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940">
                  <a:spcBef>
                    <a:spcPts val="1029"/>
                  </a:spcBef>
                  <a:buClr>
                    <a:srgbClr val="ECEAAC"/>
                  </a:buClr>
                  <a:buSzPct val="59375"/>
                  <a:tabLst>
                    <a:tab pos="404432" algn="l"/>
                    <a:tab pos="405130" algn="l"/>
                  </a:tabLst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940">
                  <a:spcBef>
                    <a:spcPts val="1029"/>
                  </a:spcBef>
                  <a:buClr>
                    <a:srgbClr val="ECEAAC"/>
                  </a:buClr>
                  <a:buSzPct val="59375"/>
                  <a:tabLst>
                    <a:tab pos="404432" algn="l"/>
                    <a:tab pos="405130" algn="l"/>
                  </a:tabLst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5130" indent="-377190">
                  <a:spcBef>
                    <a:spcPts val="1029"/>
                  </a:spcBef>
                  <a:buClr>
                    <a:srgbClr val="ECEAAC"/>
                  </a:buClr>
                  <a:buSzPct val="59375"/>
                  <a:buChar char="■"/>
                  <a:tabLst>
                    <a:tab pos="404432" algn="l"/>
                    <a:tab pos="405130" algn="l"/>
                  </a:tabLst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422E7F12-C2AB-317E-B988-24D20C300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45035"/>
                <a:ext cx="8609840" cy="2344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8">
            <a:extLst>
              <a:ext uri="{FF2B5EF4-FFF2-40B4-BE49-F238E27FC236}">
                <a16:creationId xmlns:a16="http://schemas.microsoft.com/office/drawing/2014/main" id="{CF40249B-1E0C-2EFB-EF9C-705DDF830EB9}"/>
              </a:ext>
            </a:extLst>
          </p:cNvPr>
          <p:cNvSpPr/>
          <p:nvPr/>
        </p:nvSpPr>
        <p:spPr>
          <a:xfrm>
            <a:off x="822575" y="1142895"/>
            <a:ext cx="6790765" cy="570379"/>
          </a:xfrm>
          <a:custGeom>
            <a:avLst/>
            <a:gdLst/>
            <a:ahLst/>
            <a:cxnLst/>
            <a:rect l="l" t="t" r="r" b="b"/>
            <a:pathLst>
              <a:path w="7696200" h="646430">
                <a:moveTo>
                  <a:pt x="0" y="0"/>
                </a:moveTo>
                <a:lnTo>
                  <a:pt x="7696194" y="0"/>
                </a:lnTo>
                <a:lnTo>
                  <a:pt x="7696194" y="646112"/>
                </a:lnTo>
                <a:lnTo>
                  <a:pt x="0" y="646112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1F65A24-9FEB-90A5-1C0D-6A854C69DBBE}"/>
                  </a:ext>
                </a:extLst>
              </p:cNvPr>
              <p:cNvSpPr txBox="1"/>
              <p:nvPr/>
            </p:nvSpPr>
            <p:spPr>
              <a:xfrm>
                <a:off x="914400" y="1297776"/>
                <a:ext cx="55613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𝐼𝑛𝑠𝑡𝑟𝑢𝑐𝑡𝑖𝑜𝑛𝑠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𝑒𝑥𝑒𝑐𝑢𝑡𝑒𝑑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𝐶𝑦𝑐𝑙𝑒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1F65A24-9FEB-90A5-1C0D-6A854C69D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297776"/>
                <a:ext cx="5561394" cy="276999"/>
              </a:xfrm>
              <a:prstGeom prst="rect">
                <a:avLst/>
              </a:prstGeom>
              <a:blipFill>
                <a:blip r:embed="rId4"/>
                <a:stretch>
                  <a:fillRect l="-439" t="-2222" r="-65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ject 6">
            <a:extLst>
              <a:ext uri="{FF2B5EF4-FFF2-40B4-BE49-F238E27FC236}">
                <a16:creationId xmlns:a16="http://schemas.microsoft.com/office/drawing/2014/main" id="{48F89F89-A870-FC6F-1D5E-F96A47626EC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64193" y="2895600"/>
            <a:ext cx="2014093" cy="22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09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Instructions Executed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422E7F12-C2AB-317E-B988-24D20C3003C4}"/>
                  </a:ext>
                </a:extLst>
              </p:cNvPr>
              <p:cNvSpPr txBox="1"/>
              <p:nvPr/>
            </p:nvSpPr>
            <p:spPr>
              <a:xfrm>
                <a:off x="304800" y="1045035"/>
                <a:ext cx="8609840" cy="667170"/>
              </a:xfrm>
              <a:prstGeom prst="rect">
                <a:avLst/>
              </a:prstGeom>
            </p:spPr>
            <p:txBody>
              <a:bodyPr vert="horz" wrap="square" lIns="0" tIns="233998" rIns="0" bIns="0" rtlCol="0">
                <a:spAutoFit/>
              </a:bodyPr>
              <a:lstStyle/>
              <a:p>
                <a:pPr marL="27940">
                  <a:spcBef>
                    <a:spcPts val="1029"/>
                  </a:spcBef>
                  <a:buClr>
                    <a:srgbClr val="ECEAAC"/>
                  </a:buClr>
                  <a:buSzPct val="59375"/>
                  <a:tabLst>
                    <a:tab pos="404432" algn="l"/>
                    <a:tab pos="40513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/>
                        </a:rPr>
                        <m:t>                                       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422E7F12-C2AB-317E-B988-24D20C300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45035"/>
                <a:ext cx="8609840" cy="667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5">
            <a:extLst>
              <a:ext uri="{FF2B5EF4-FFF2-40B4-BE49-F238E27FC236}">
                <a16:creationId xmlns:a16="http://schemas.microsoft.com/office/drawing/2014/main" id="{D71CDFB7-1EBA-E62C-9D72-7B22606F5550}"/>
              </a:ext>
            </a:extLst>
          </p:cNvPr>
          <p:cNvSpPr txBox="1"/>
          <p:nvPr/>
        </p:nvSpPr>
        <p:spPr>
          <a:xfrm>
            <a:off x="227840" y="1113510"/>
            <a:ext cx="8686800" cy="1741502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interested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sz="2000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sz="2000" b="1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b="1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actually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object 2">
            <a:extLst>
              <a:ext uri="{FF2B5EF4-FFF2-40B4-BE49-F238E27FC236}">
                <a16:creationId xmlns:a16="http://schemas.microsoft.com/office/drawing/2014/main" id="{44330575-A55D-4DBF-677B-80388E825885}"/>
              </a:ext>
            </a:extLst>
          </p:cNvPr>
          <p:cNvGrpSpPr/>
          <p:nvPr/>
        </p:nvGrpSpPr>
        <p:grpSpPr>
          <a:xfrm>
            <a:off x="2107565" y="3757930"/>
            <a:ext cx="4928870" cy="1195070"/>
            <a:chOff x="2590800" y="3657600"/>
            <a:chExt cx="4928870" cy="1195070"/>
          </a:xfrm>
        </p:grpSpPr>
        <p:pic>
          <p:nvPicPr>
            <p:cNvPr id="9" name="object 3">
              <a:extLst>
                <a:ext uri="{FF2B5EF4-FFF2-40B4-BE49-F238E27FC236}">
                  <a16:creationId xmlns:a16="http://schemas.microsoft.com/office/drawing/2014/main" id="{E6233963-BB52-0F1A-A405-5C6E64C36A7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5179" y="3686555"/>
              <a:ext cx="4904240" cy="1165859"/>
            </a:xfrm>
            <a:prstGeom prst="rect">
              <a:avLst/>
            </a:prstGeom>
          </p:spPr>
        </p:pic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D64D671F-A4F3-54D6-82EC-340C0A17AE80}"/>
                </a:ext>
              </a:extLst>
            </p:cNvPr>
            <p:cNvSpPr/>
            <p:nvPr/>
          </p:nvSpPr>
          <p:spPr>
            <a:xfrm>
              <a:off x="2590800" y="3657600"/>
              <a:ext cx="4800600" cy="1066800"/>
            </a:xfrm>
            <a:custGeom>
              <a:avLst/>
              <a:gdLst/>
              <a:ahLst/>
              <a:cxnLst/>
              <a:rect l="l" t="t" r="r" b="b"/>
              <a:pathLst>
                <a:path w="4800600" h="1066800">
                  <a:moveTo>
                    <a:pt x="48006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4800600" y="1066800"/>
                  </a:lnTo>
                  <a:lnTo>
                    <a:pt x="48006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6">
            <a:extLst>
              <a:ext uri="{FF2B5EF4-FFF2-40B4-BE49-F238E27FC236}">
                <a16:creationId xmlns:a16="http://schemas.microsoft.com/office/drawing/2014/main" id="{10F0B5D5-5C9C-645B-D8AE-D88DE259DDD2}"/>
              </a:ext>
            </a:extLst>
          </p:cNvPr>
          <p:cNvSpPr txBox="1"/>
          <p:nvPr/>
        </p:nvSpPr>
        <p:spPr>
          <a:xfrm>
            <a:off x="2310003" y="4135374"/>
            <a:ext cx="1122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ucida Console"/>
                <a:cs typeface="Lucida Console"/>
              </a:rPr>
              <a:t>Ostrich: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3036C8A3-E980-F9A8-E1B8-DA8712EAFE63}"/>
              </a:ext>
            </a:extLst>
          </p:cNvPr>
          <p:cNvSpPr txBox="1"/>
          <p:nvPr/>
        </p:nvSpPr>
        <p:spPr>
          <a:xfrm>
            <a:off x="3687699" y="3860749"/>
            <a:ext cx="13195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6285" algn="l"/>
              </a:tabLst>
            </a:pPr>
            <a:r>
              <a:rPr sz="1800" spc="-25" dirty="0">
                <a:latin typeface="Lucida Console"/>
                <a:cs typeface="Lucida Console"/>
              </a:rPr>
              <a:t>li</a:t>
            </a:r>
            <a:r>
              <a:rPr sz="1800" dirty="0">
                <a:latin typeface="Lucida Console"/>
                <a:cs typeface="Lucida Console"/>
              </a:rPr>
              <a:t>	</a:t>
            </a:r>
            <a:r>
              <a:rPr sz="1800" spc="-20" dirty="0">
                <a:latin typeface="Lucida Console"/>
                <a:cs typeface="Lucida Console"/>
              </a:rPr>
              <a:t>$</a:t>
            </a:r>
            <a:r>
              <a:rPr lang="en-US" spc="-20" dirty="0">
                <a:latin typeface="Lucida Console"/>
                <a:cs typeface="Lucida Console"/>
              </a:rPr>
              <a:t>4</a:t>
            </a:r>
            <a:r>
              <a:rPr sz="1800" spc="-20" dirty="0">
                <a:latin typeface="Lucida Console"/>
                <a:cs typeface="Lucida Console"/>
              </a:rPr>
              <a:t>,</a:t>
            </a:r>
            <a:endParaRPr sz="1800" dirty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tabLst>
                <a:tab pos="756285" algn="l"/>
              </a:tabLst>
            </a:pPr>
            <a:r>
              <a:rPr sz="1800" spc="-25" dirty="0" err="1">
                <a:latin typeface="Lucida Console"/>
                <a:cs typeface="Lucida Console"/>
              </a:rPr>
              <a:t>sub</a:t>
            </a:r>
            <a:r>
              <a:rPr lang="en-US" sz="1800" spc="-25" dirty="0" err="1">
                <a:latin typeface="Lucida Console"/>
                <a:cs typeface="Lucida Console"/>
              </a:rPr>
              <a:t>i</a:t>
            </a:r>
            <a:r>
              <a:rPr sz="1800" dirty="0">
                <a:latin typeface="Lucida Console"/>
                <a:cs typeface="Lucida Console"/>
              </a:rPr>
              <a:t>	</a:t>
            </a:r>
            <a:r>
              <a:rPr sz="1800" spc="-20" dirty="0">
                <a:latin typeface="Lucida Console"/>
                <a:cs typeface="Lucida Console"/>
              </a:rPr>
              <a:t>$</a:t>
            </a:r>
            <a:r>
              <a:rPr lang="en-US" spc="-20" dirty="0">
                <a:latin typeface="Lucida Console"/>
                <a:cs typeface="Lucida Console"/>
              </a:rPr>
              <a:t>4</a:t>
            </a:r>
            <a:r>
              <a:rPr sz="1800" spc="-20" dirty="0">
                <a:latin typeface="Lucida Console"/>
                <a:cs typeface="Lucida Console"/>
              </a:rPr>
              <a:t>,</a:t>
            </a:r>
            <a:endParaRPr sz="1800" dirty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tabLst>
                <a:tab pos="756285" algn="l"/>
              </a:tabLst>
            </a:pPr>
            <a:r>
              <a:rPr sz="1800" spc="-25" dirty="0">
                <a:latin typeface="Lucida Console"/>
                <a:cs typeface="Lucida Console"/>
              </a:rPr>
              <a:t>bne</a:t>
            </a:r>
            <a:r>
              <a:rPr sz="1800" dirty="0">
                <a:latin typeface="Lucida Console"/>
                <a:cs typeface="Lucida Console"/>
              </a:rPr>
              <a:t>	</a:t>
            </a:r>
            <a:r>
              <a:rPr sz="1800" spc="-20" dirty="0">
                <a:latin typeface="Lucida Console"/>
                <a:cs typeface="Lucida Console"/>
              </a:rPr>
              <a:t>$</a:t>
            </a:r>
            <a:r>
              <a:rPr lang="en-US" spc="-20" dirty="0">
                <a:latin typeface="Lucida Console"/>
                <a:cs typeface="Lucida Console"/>
              </a:rPr>
              <a:t>4</a:t>
            </a:r>
            <a:r>
              <a:rPr sz="1800" spc="-20" dirty="0">
                <a:latin typeface="Lucida Console"/>
                <a:cs typeface="Lucida Console"/>
              </a:rPr>
              <a:t>,</a:t>
            </a:r>
            <a:endParaRPr sz="1800" dirty="0">
              <a:latin typeface="Lucida Console"/>
              <a:cs typeface="Lucida Console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3E5F6A6B-8BCC-E373-D093-F3BFD0E0E16D}"/>
              </a:ext>
            </a:extLst>
          </p:cNvPr>
          <p:cNvSpPr txBox="1"/>
          <p:nvPr/>
        </p:nvSpPr>
        <p:spPr>
          <a:xfrm>
            <a:off x="5120335" y="3860749"/>
            <a:ext cx="15392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Lucida Console"/>
                <a:cs typeface="Lucida Console"/>
              </a:rPr>
              <a:t>1000</a:t>
            </a:r>
            <a:endParaRPr sz="1800" dirty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Lucida Console"/>
                <a:cs typeface="Lucida Console"/>
              </a:rPr>
              <a:t>$</a:t>
            </a:r>
            <a:r>
              <a:rPr lang="en-US" dirty="0">
                <a:latin typeface="Lucida Console"/>
                <a:cs typeface="Lucida Console"/>
              </a:rPr>
              <a:t>4</a:t>
            </a:r>
            <a:r>
              <a:rPr sz="1800" dirty="0">
                <a:latin typeface="Lucida Console"/>
                <a:cs typeface="Lucida Console"/>
              </a:rPr>
              <a:t>,</a:t>
            </a:r>
            <a:r>
              <a:rPr sz="1800" spc="5" dirty="0">
                <a:latin typeface="Lucida Console"/>
                <a:cs typeface="Lucida Console"/>
              </a:rPr>
              <a:t> </a:t>
            </a:r>
            <a:r>
              <a:rPr sz="1800" spc="-50" dirty="0">
                <a:latin typeface="Lucida Console"/>
                <a:cs typeface="Lucida Console"/>
              </a:rPr>
              <a:t>1</a:t>
            </a:r>
            <a:endParaRPr sz="1800" dirty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Lucida Console"/>
                <a:cs typeface="Lucida Console"/>
              </a:rPr>
              <a:t>$0,</a:t>
            </a:r>
            <a:r>
              <a:rPr sz="1800" spc="15" dirty="0">
                <a:latin typeface="Lucida Console"/>
                <a:cs typeface="Lucida Console"/>
              </a:rPr>
              <a:t> </a:t>
            </a:r>
            <a:r>
              <a:rPr sz="1800" spc="-10" dirty="0">
                <a:latin typeface="Lucida Console"/>
                <a:cs typeface="Lucida Console"/>
              </a:rPr>
              <a:t>Ostrich</a:t>
            </a:r>
            <a:endParaRPr sz="18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20613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Instructions Executed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422E7F12-C2AB-317E-B988-24D20C3003C4}"/>
                  </a:ext>
                </a:extLst>
              </p:cNvPr>
              <p:cNvSpPr txBox="1"/>
              <p:nvPr/>
            </p:nvSpPr>
            <p:spPr>
              <a:xfrm>
                <a:off x="304800" y="1045035"/>
                <a:ext cx="8609840" cy="667170"/>
              </a:xfrm>
              <a:prstGeom prst="rect">
                <a:avLst/>
              </a:prstGeom>
            </p:spPr>
            <p:txBody>
              <a:bodyPr vert="horz" wrap="square" lIns="0" tIns="233998" rIns="0" bIns="0" rtlCol="0">
                <a:spAutoFit/>
              </a:bodyPr>
              <a:lstStyle/>
              <a:p>
                <a:pPr marL="27940">
                  <a:spcBef>
                    <a:spcPts val="1029"/>
                  </a:spcBef>
                  <a:buClr>
                    <a:srgbClr val="ECEAAC"/>
                  </a:buClr>
                  <a:buSzPct val="59375"/>
                  <a:tabLst>
                    <a:tab pos="404432" algn="l"/>
                    <a:tab pos="40513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/>
                        </a:rPr>
                        <m:t>                                       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422E7F12-C2AB-317E-B988-24D20C300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45035"/>
                <a:ext cx="8609840" cy="667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5">
            <a:extLst>
              <a:ext uri="{FF2B5EF4-FFF2-40B4-BE49-F238E27FC236}">
                <a16:creationId xmlns:a16="http://schemas.microsoft.com/office/drawing/2014/main" id="{D71CDFB7-1EBA-E62C-9D72-7B22606F5550}"/>
              </a:ext>
            </a:extLst>
          </p:cNvPr>
          <p:cNvSpPr txBox="1"/>
          <p:nvPr/>
        </p:nvSpPr>
        <p:spPr>
          <a:xfrm>
            <a:off x="227840" y="1113510"/>
            <a:ext cx="8686800" cy="242117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interested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sz="2000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sz="2000" b="1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b="1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actually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runs.</a:t>
            </a:r>
            <a:endParaRPr lang="en-US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lines of code below, but the number of instructions executed would be 2001.</a:t>
            </a:r>
          </a:p>
        </p:txBody>
      </p:sp>
      <p:grpSp>
        <p:nvGrpSpPr>
          <p:cNvPr id="8" name="object 2">
            <a:extLst>
              <a:ext uri="{FF2B5EF4-FFF2-40B4-BE49-F238E27FC236}">
                <a16:creationId xmlns:a16="http://schemas.microsoft.com/office/drawing/2014/main" id="{44330575-A55D-4DBF-677B-80388E825885}"/>
              </a:ext>
            </a:extLst>
          </p:cNvPr>
          <p:cNvGrpSpPr/>
          <p:nvPr/>
        </p:nvGrpSpPr>
        <p:grpSpPr>
          <a:xfrm>
            <a:off x="2107565" y="3757930"/>
            <a:ext cx="4928870" cy="1195070"/>
            <a:chOff x="2590800" y="3657600"/>
            <a:chExt cx="4928870" cy="1195070"/>
          </a:xfrm>
        </p:grpSpPr>
        <p:pic>
          <p:nvPicPr>
            <p:cNvPr id="9" name="object 3">
              <a:extLst>
                <a:ext uri="{FF2B5EF4-FFF2-40B4-BE49-F238E27FC236}">
                  <a16:creationId xmlns:a16="http://schemas.microsoft.com/office/drawing/2014/main" id="{E6233963-BB52-0F1A-A405-5C6E64C36A7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5179" y="3686555"/>
              <a:ext cx="4904240" cy="1165859"/>
            </a:xfrm>
            <a:prstGeom prst="rect">
              <a:avLst/>
            </a:prstGeom>
          </p:spPr>
        </p:pic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D64D671F-A4F3-54D6-82EC-340C0A17AE80}"/>
                </a:ext>
              </a:extLst>
            </p:cNvPr>
            <p:cNvSpPr/>
            <p:nvPr/>
          </p:nvSpPr>
          <p:spPr>
            <a:xfrm>
              <a:off x="2590800" y="3657600"/>
              <a:ext cx="4800600" cy="1066800"/>
            </a:xfrm>
            <a:custGeom>
              <a:avLst/>
              <a:gdLst/>
              <a:ahLst/>
              <a:cxnLst/>
              <a:rect l="l" t="t" r="r" b="b"/>
              <a:pathLst>
                <a:path w="4800600" h="1066800">
                  <a:moveTo>
                    <a:pt x="48006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4800600" y="1066800"/>
                  </a:lnTo>
                  <a:lnTo>
                    <a:pt x="48006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6">
            <a:extLst>
              <a:ext uri="{FF2B5EF4-FFF2-40B4-BE49-F238E27FC236}">
                <a16:creationId xmlns:a16="http://schemas.microsoft.com/office/drawing/2014/main" id="{10F0B5D5-5C9C-645B-D8AE-D88DE259DDD2}"/>
              </a:ext>
            </a:extLst>
          </p:cNvPr>
          <p:cNvSpPr txBox="1"/>
          <p:nvPr/>
        </p:nvSpPr>
        <p:spPr>
          <a:xfrm>
            <a:off x="2310003" y="4135374"/>
            <a:ext cx="1122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ucida Console"/>
                <a:cs typeface="Lucida Console"/>
              </a:rPr>
              <a:t>Ostrich: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3036C8A3-E980-F9A8-E1B8-DA8712EAFE63}"/>
              </a:ext>
            </a:extLst>
          </p:cNvPr>
          <p:cNvSpPr txBox="1"/>
          <p:nvPr/>
        </p:nvSpPr>
        <p:spPr>
          <a:xfrm>
            <a:off x="3687699" y="3860749"/>
            <a:ext cx="13195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6285" algn="l"/>
              </a:tabLst>
            </a:pPr>
            <a:r>
              <a:rPr sz="1800" spc="-25" dirty="0">
                <a:latin typeface="Lucida Console"/>
                <a:cs typeface="Lucida Console"/>
              </a:rPr>
              <a:t>li</a:t>
            </a:r>
            <a:r>
              <a:rPr sz="1800" dirty="0">
                <a:latin typeface="Lucida Console"/>
                <a:cs typeface="Lucida Console"/>
              </a:rPr>
              <a:t>	</a:t>
            </a:r>
            <a:r>
              <a:rPr sz="1800" spc="-20" dirty="0">
                <a:latin typeface="Lucida Console"/>
                <a:cs typeface="Lucida Console"/>
              </a:rPr>
              <a:t>$</a:t>
            </a:r>
            <a:r>
              <a:rPr lang="en-US" spc="-20" dirty="0">
                <a:latin typeface="Lucida Console"/>
                <a:cs typeface="Lucida Console"/>
              </a:rPr>
              <a:t>4</a:t>
            </a:r>
            <a:r>
              <a:rPr sz="1800" spc="-20" dirty="0">
                <a:latin typeface="Lucida Console"/>
                <a:cs typeface="Lucida Console"/>
              </a:rPr>
              <a:t>,</a:t>
            </a:r>
            <a:endParaRPr sz="1800" dirty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tabLst>
                <a:tab pos="756285" algn="l"/>
              </a:tabLst>
            </a:pPr>
            <a:r>
              <a:rPr sz="1800" spc="-25" dirty="0" err="1">
                <a:latin typeface="Lucida Console"/>
                <a:cs typeface="Lucida Console"/>
              </a:rPr>
              <a:t>sub</a:t>
            </a:r>
            <a:r>
              <a:rPr lang="en-US" sz="1800" spc="-25" dirty="0" err="1">
                <a:latin typeface="Lucida Console"/>
                <a:cs typeface="Lucida Console"/>
              </a:rPr>
              <a:t>i</a:t>
            </a:r>
            <a:r>
              <a:rPr sz="1800" dirty="0">
                <a:latin typeface="Lucida Console"/>
                <a:cs typeface="Lucida Console"/>
              </a:rPr>
              <a:t>	</a:t>
            </a:r>
            <a:r>
              <a:rPr sz="1800" spc="-20" dirty="0">
                <a:latin typeface="Lucida Console"/>
                <a:cs typeface="Lucida Console"/>
              </a:rPr>
              <a:t>$</a:t>
            </a:r>
            <a:r>
              <a:rPr lang="en-US" spc="-20" dirty="0">
                <a:latin typeface="Lucida Console"/>
                <a:cs typeface="Lucida Console"/>
              </a:rPr>
              <a:t>4</a:t>
            </a:r>
            <a:r>
              <a:rPr sz="1800" spc="-20" dirty="0">
                <a:latin typeface="Lucida Console"/>
                <a:cs typeface="Lucida Console"/>
              </a:rPr>
              <a:t>,</a:t>
            </a:r>
            <a:endParaRPr sz="1800" dirty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tabLst>
                <a:tab pos="756285" algn="l"/>
              </a:tabLst>
            </a:pPr>
            <a:r>
              <a:rPr sz="1800" spc="-25" dirty="0">
                <a:latin typeface="Lucida Console"/>
                <a:cs typeface="Lucida Console"/>
              </a:rPr>
              <a:t>bne</a:t>
            </a:r>
            <a:r>
              <a:rPr sz="1800" dirty="0">
                <a:latin typeface="Lucida Console"/>
                <a:cs typeface="Lucida Console"/>
              </a:rPr>
              <a:t>	</a:t>
            </a:r>
            <a:r>
              <a:rPr sz="1800" spc="-20" dirty="0">
                <a:latin typeface="Lucida Console"/>
                <a:cs typeface="Lucida Console"/>
              </a:rPr>
              <a:t>$</a:t>
            </a:r>
            <a:r>
              <a:rPr lang="en-US" spc="-20" dirty="0">
                <a:latin typeface="Lucida Console"/>
                <a:cs typeface="Lucida Console"/>
              </a:rPr>
              <a:t>4</a:t>
            </a:r>
            <a:r>
              <a:rPr sz="1800" spc="-20" dirty="0">
                <a:latin typeface="Lucida Console"/>
                <a:cs typeface="Lucida Console"/>
              </a:rPr>
              <a:t>,</a:t>
            </a:r>
            <a:endParaRPr sz="1800" dirty="0">
              <a:latin typeface="Lucida Console"/>
              <a:cs typeface="Lucida Console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3E5F6A6B-8BCC-E373-D093-F3BFD0E0E16D}"/>
              </a:ext>
            </a:extLst>
          </p:cNvPr>
          <p:cNvSpPr txBox="1"/>
          <p:nvPr/>
        </p:nvSpPr>
        <p:spPr>
          <a:xfrm>
            <a:off x="5120335" y="3860749"/>
            <a:ext cx="15392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Lucida Console"/>
                <a:cs typeface="Lucida Console"/>
              </a:rPr>
              <a:t>1000</a:t>
            </a:r>
            <a:endParaRPr sz="1800" dirty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Lucida Console"/>
                <a:cs typeface="Lucida Console"/>
              </a:rPr>
              <a:t>$</a:t>
            </a:r>
            <a:r>
              <a:rPr lang="en-US" dirty="0">
                <a:latin typeface="Lucida Console"/>
                <a:cs typeface="Lucida Console"/>
              </a:rPr>
              <a:t>4</a:t>
            </a:r>
            <a:r>
              <a:rPr sz="1800" dirty="0">
                <a:latin typeface="Lucida Console"/>
                <a:cs typeface="Lucida Console"/>
              </a:rPr>
              <a:t>,</a:t>
            </a:r>
            <a:r>
              <a:rPr sz="1800" spc="5" dirty="0">
                <a:latin typeface="Lucida Console"/>
                <a:cs typeface="Lucida Console"/>
              </a:rPr>
              <a:t> </a:t>
            </a:r>
            <a:r>
              <a:rPr sz="1800" spc="-50" dirty="0">
                <a:latin typeface="Lucida Console"/>
                <a:cs typeface="Lucida Console"/>
              </a:rPr>
              <a:t>1</a:t>
            </a:r>
            <a:endParaRPr sz="1800" dirty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Lucida Console"/>
                <a:cs typeface="Lucida Console"/>
              </a:rPr>
              <a:t>$0,</a:t>
            </a:r>
            <a:r>
              <a:rPr sz="1800" spc="15" dirty="0">
                <a:latin typeface="Lucida Console"/>
                <a:cs typeface="Lucida Console"/>
              </a:rPr>
              <a:t> </a:t>
            </a:r>
            <a:r>
              <a:rPr sz="1800" spc="-10" dirty="0">
                <a:latin typeface="Lucida Console"/>
                <a:cs typeface="Lucida Console"/>
              </a:rPr>
              <a:t>Ostrich</a:t>
            </a:r>
            <a:endParaRPr sz="18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6252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Clock Cycle Time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422E7F12-C2AB-317E-B988-24D20C3003C4}"/>
                  </a:ext>
                </a:extLst>
              </p:cNvPr>
              <p:cNvSpPr txBox="1"/>
              <p:nvPr/>
            </p:nvSpPr>
            <p:spPr>
              <a:xfrm>
                <a:off x="304800" y="1045035"/>
                <a:ext cx="8609840" cy="667170"/>
              </a:xfrm>
              <a:prstGeom prst="rect">
                <a:avLst/>
              </a:prstGeom>
            </p:spPr>
            <p:txBody>
              <a:bodyPr vert="horz" wrap="square" lIns="0" tIns="233998" rIns="0" bIns="0" rtlCol="0">
                <a:spAutoFit/>
              </a:bodyPr>
              <a:lstStyle/>
              <a:p>
                <a:pPr marL="27940">
                  <a:spcBef>
                    <a:spcPts val="1029"/>
                  </a:spcBef>
                  <a:buClr>
                    <a:srgbClr val="ECEAAC"/>
                  </a:buClr>
                  <a:buSzPct val="59375"/>
                  <a:tabLst>
                    <a:tab pos="404432" algn="l"/>
                    <a:tab pos="40513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/>
                        </a:rPr>
                        <m:t>                                       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422E7F12-C2AB-317E-B988-24D20C300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45035"/>
                <a:ext cx="8609840" cy="667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2">
            <a:extLst>
              <a:ext uri="{FF2B5EF4-FFF2-40B4-BE49-F238E27FC236}">
                <a16:creationId xmlns:a16="http://schemas.microsoft.com/office/drawing/2014/main" id="{052797B1-7B91-FB03-40D1-7543A54F3ACF}"/>
              </a:ext>
            </a:extLst>
          </p:cNvPr>
          <p:cNvSpPr txBox="1"/>
          <p:nvPr/>
        </p:nvSpPr>
        <p:spPr>
          <a:xfrm>
            <a:off x="227840" y="1128465"/>
            <a:ext cx="8686800" cy="261353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20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sz="2000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cycle.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20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frequency,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reciprocal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Generally,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better.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frequencies.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500MHz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2ns.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2GHz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(2000MHz)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014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How does add go through the </a:t>
            </a:r>
            <a:r>
              <a:rPr lang="en-US" sz="3600" dirty="0" err="1"/>
              <a:t>datapath</a:t>
            </a:r>
            <a:endParaRPr lang="en-US" sz="3600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422E7F12-C2AB-317E-B988-24D20C3003C4}"/>
                  </a:ext>
                </a:extLst>
              </p:cNvPr>
              <p:cNvSpPr txBox="1"/>
              <p:nvPr/>
            </p:nvSpPr>
            <p:spPr>
              <a:xfrm>
                <a:off x="304800" y="1045035"/>
                <a:ext cx="8609840" cy="667170"/>
              </a:xfrm>
              <a:prstGeom prst="rect">
                <a:avLst/>
              </a:prstGeom>
            </p:spPr>
            <p:txBody>
              <a:bodyPr vert="horz" wrap="square" lIns="0" tIns="233998" rIns="0" bIns="0" rtlCol="0">
                <a:spAutoFit/>
              </a:bodyPr>
              <a:lstStyle/>
              <a:p>
                <a:pPr marL="27940">
                  <a:spcBef>
                    <a:spcPts val="1029"/>
                  </a:spcBef>
                  <a:buClr>
                    <a:srgbClr val="ECEAAC"/>
                  </a:buClr>
                  <a:buSzPct val="59375"/>
                  <a:tabLst>
                    <a:tab pos="404432" algn="l"/>
                    <a:tab pos="40513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/>
                        </a:rPr>
                        <m:t>                                       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422E7F12-C2AB-317E-B988-24D20C300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45035"/>
                <a:ext cx="8609840" cy="6671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4">
            <a:extLst>
              <a:ext uri="{FF2B5EF4-FFF2-40B4-BE49-F238E27FC236}">
                <a16:creationId xmlns:a16="http://schemas.microsoft.com/office/drawing/2014/main" id="{A99BF6F7-7E4D-B3D9-CF6F-3FD05E2BA7E7}"/>
              </a:ext>
            </a:extLst>
          </p:cNvPr>
          <p:cNvSpPr txBox="1"/>
          <p:nvPr/>
        </p:nvSpPr>
        <p:spPr>
          <a:xfrm>
            <a:off x="1600200" y="2133304"/>
            <a:ext cx="103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2B336EF9-6CA1-6D2E-9176-BBA4007C40CC}"/>
              </a:ext>
            </a:extLst>
          </p:cNvPr>
          <p:cNvSpPr txBox="1"/>
          <p:nvPr/>
        </p:nvSpPr>
        <p:spPr>
          <a:xfrm>
            <a:off x="5001514" y="2382731"/>
            <a:ext cx="34734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Arial"/>
                <a:cs typeface="Arial"/>
              </a:rPr>
              <a:t>Shift </a:t>
            </a:r>
            <a:r>
              <a:rPr sz="1100" b="1" dirty="0">
                <a:latin typeface="Arial"/>
                <a:cs typeface="Arial"/>
              </a:rPr>
              <a:t>left</a:t>
            </a:r>
            <a:r>
              <a:rPr sz="1100" b="1" spc="-50" dirty="0">
                <a:latin typeface="Arial"/>
                <a:cs typeface="Arial"/>
              </a:rPr>
              <a:t> 2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5326BC3-B001-C873-F964-E010ED5573B8}"/>
              </a:ext>
            </a:extLst>
          </p:cNvPr>
          <p:cNvSpPr/>
          <p:nvPr/>
        </p:nvSpPr>
        <p:spPr>
          <a:xfrm>
            <a:off x="4927093" y="2145242"/>
            <a:ext cx="503555" cy="863600"/>
          </a:xfrm>
          <a:custGeom>
            <a:avLst/>
            <a:gdLst/>
            <a:ahLst/>
            <a:cxnLst/>
            <a:rect l="l" t="t" r="r" b="b"/>
            <a:pathLst>
              <a:path w="503554" h="863600">
                <a:moveTo>
                  <a:pt x="0" y="431800"/>
                </a:moveTo>
                <a:lnTo>
                  <a:pt x="2296" y="373201"/>
                </a:lnTo>
                <a:lnTo>
                  <a:pt x="8987" y="317000"/>
                </a:lnTo>
                <a:lnTo>
                  <a:pt x="19772" y="263711"/>
                </a:lnTo>
                <a:lnTo>
                  <a:pt x="34351" y="213849"/>
                </a:lnTo>
                <a:lnTo>
                  <a:pt x="52424" y="167927"/>
                </a:lnTo>
                <a:lnTo>
                  <a:pt x="73691" y="126460"/>
                </a:lnTo>
                <a:lnTo>
                  <a:pt x="97853" y="89962"/>
                </a:lnTo>
                <a:lnTo>
                  <a:pt x="124610" y="58946"/>
                </a:lnTo>
                <a:lnTo>
                  <a:pt x="153662" y="33928"/>
                </a:lnTo>
                <a:lnTo>
                  <a:pt x="217450" y="3941"/>
                </a:lnTo>
                <a:lnTo>
                  <a:pt x="251587" y="0"/>
                </a:lnTo>
                <a:lnTo>
                  <a:pt x="285726" y="3941"/>
                </a:lnTo>
                <a:lnTo>
                  <a:pt x="318474" y="15422"/>
                </a:lnTo>
                <a:lnTo>
                  <a:pt x="378596" y="58946"/>
                </a:lnTo>
                <a:lnTo>
                  <a:pt x="405367" y="89962"/>
                </a:lnTo>
                <a:lnTo>
                  <a:pt x="429545" y="126460"/>
                </a:lnTo>
                <a:lnTo>
                  <a:pt x="450828" y="167927"/>
                </a:lnTo>
                <a:lnTo>
                  <a:pt x="468916" y="213849"/>
                </a:lnTo>
                <a:lnTo>
                  <a:pt x="483508" y="263711"/>
                </a:lnTo>
                <a:lnTo>
                  <a:pt x="494303" y="317000"/>
                </a:lnTo>
                <a:lnTo>
                  <a:pt x="501001" y="373201"/>
                </a:lnTo>
                <a:lnTo>
                  <a:pt x="503300" y="431800"/>
                </a:lnTo>
                <a:lnTo>
                  <a:pt x="501001" y="490398"/>
                </a:lnTo>
                <a:lnTo>
                  <a:pt x="494303" y="546599"/>
                </a:lnTo>
                <a:lnTo>
                  <a:pt x="483508" y="599888"/>
                </a:lnTo>
                <a:lnTo>
                  <a:pt x="468916" y="649750"/>
                </a:lnTo>
                <a:lnTo>
                  <a:pt x="450828" y="695672"/>
                </a:lnTo>
                <a:lnTo>
                  <a:pt x="429545" y="737139"/>
                </a:lnTo>
                <a:lnTo>
                  <a:pt x="405367" y="773637"/>
                </a:lnTo>
                <a:lnTo>
                  <a:pt x="378596" y="804653"/>
                </a:lnTo>
                <a:lnTo>
                  <a:pt x="349531" y="829671"/>
                </a:lnTo>
                <a:lnTo>
                  <a:pt x="285726" y="859658"/>
                </a:lnTo>
                <a:lnTo>
                  <a:pt x="251587" y="863600"/>
                </a:lnTo>
                <a:lnTo>
                  <a:pt x="217450" y="859658"/>
                </a:lnTo>
                <a:lnTo>
                  <a:pt x="184708" y="848177"/>
                </a:lnTo>
                <a:lnTo>
                  <a:pt x="124610" y="804653"/>
                </a:lnTo>
                <a:lnTo>
                  <a:pt x="97853" y="773637"/>
                </a:lnTo>
                <a:lnTo>
                  <a:pt x="73691" y="737139"/>
                </a:lnTo>
                <a:lnTo>
                  <a:pt x="52424" y="695672"/>
                </a:lnTo>
                <a:lnTo>
                  <a:pt x="34351" y="649750"/>
                </a:lnTo>
                <a:lnTo>
                  <a:pt x="19772" y="599888"/>
                </a:lnTo>
                <a:lnTo>
                  <a:pt x="8987" y="546599"/>
                </a:lnTo>
                <a:lnTo>
                  <a:pt x="2296" y="490398"/>
                </a:lnTo>
                <a:lnTo>
                  <a:pt x="0" y="431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F93DF5DC-ADD0-8F3C-7203-B623998EB0D1}"/>
              </a:ext>
            </a:extLst>
          </p:cNvPr>
          <p:cNvSpPr txBox="1"/>
          <p:nvPr/>
        </p:nvSpPr>
        <p:spPr>
          <a:xfrm>
            <a:off x="234443" y="1886479"/>
            <a:ext cx="335280" cy="6908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</a:pPr>
            <a:r>
              <a:rPr sz="1100" b="1" spc="-25" dirty="0">
                <a:latin typeface="Arial"/>
                <a:cs typeface="Arial"/>
              </a:rPr>
              <a:t>PC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D7317ED1-3218-F695-E4DC-EF26117441C2}"/>
              </a:ext>
            </a:extLst>
          </p:cNvPr>
          <p:cNvGrpSpPr/>
          <p:nvPr/>
        </p:nvGrpSpPr>
        <p:grpSpPr>
          <a:xfrm>
            <a:off x="353505" y="1267354"/>
            <a:ext cx="6697980" cy="1933575"/>
            <a:chOff x="754062" y="2119312"/>
            <a:chExt cx="6697980" cy="1933575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E30CD4DD-5FDF-849E-FCE3-A4BCA2E8CC8C}"/>
                </a:ext>
              </a:extLst>
            </p:cNvPr>
            <p:cNvSpPr/>
            <p:nvPr/>
          </p:nvSpPr>
          <p:spPr>
            <a:xfrm>
              <a:off x="6081776" y="2651125"/>
              <a:ext cx="587375" cy="1036955"/>
            </a:xfrm>
            <a:custGeom>
              <a:avLst/>
              <a:gdLst/>
              <a:ahLst/>
              <a:cxnLst/>
              <a:rect l="l" t="t" r="r" b="b"/>
              <a:pathLst>
                <a:path w="587375" h="1036954">
                  <a:moveTo>
                    <a:pt x="0" y="0"/>
                  </a:moveTo>
                  <a:lnTo>
                    <a:pt x="0" y="431800"/>
                  </a:lnTo>
                </a:path>
                <a:path w="587375" h="1036954">
                  <a:moveTo>
                    <a:pt x="0" y="431800"/>
                  </a:moveTo>
                  <a:lnTo>
                    <a:pt x="168275" y="519049"/>
                  </a:lnTo>
                </a:path>
                <a:path w="587375" h="1036954">
                  <a:moveTo>
                    <a:pt x="0" y="604901"/>
                  </a:moveTo>
                  <a:lnTo>
                    <a:pt x="0" y="1036701"/>
                  </a:lnTo>
                </a:path>
                <a:path w="587375" h="1036954">
                  <a:moveTo>
                    <a:pt x="0" y="604901"/>
                  </a:moveTo>
                  <a:lnTo>
                    <a:pt x="168275" y="519049"/>
                  </a:lnTo>
                </a:path>
                <a:path w="587375" h="1036954">
                  <a:moveTo>
                    <a:pt x="0" y="0"/>
                  </a:moveTo>
                  <a:lnTo>
                    <a:pt x="587375" y="346075"/>
                  </a:lnTo>
                </a:path>
                <a:path w="587375" h="1036954">
                  <a:moveTo>
                    <a:pt x="587375" y="346075"/>
                  </a:moveTo>
                  <a:lnTo>
                    <a:pt x="587375" y="690626"/>
                  </a:lnTo>
                </a:path>
                <a:path w="587375" h="1036954">
                  <a:moveTo>
                    <a:pt x="0" y="1036701"/>
                  </a:moveTo>
                  <a:lnTo>
                    <a:pt x="587375" y="69062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49F61FE2-A189-37FE-48EB-4547904601A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0823" y="3386074"/>
              <a:ext cx="250825" cy="85725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E097EE1B-21B2-9CA8-C6BB-1C786D3CCD9B}"/>
                </a:ext>
              </a:extLst>
            </p:cNvPr>
            <p:cNvSpPr/>
            <p:nvPr/>
          </p:nvSpPr>
          <p:spPr>
            <a:xfrm>
              <a:off x="6669023" y="3127375"/>
              <a:ext cx="260350" cy="85725"/>
            </a:xfrm>
            <a:custGeom>
              <a:avLst/>
              <a:gdLst/>
              <a:ahLst/>
              <a:cxnLst/>
              <a:rect l="l" t="t" r="r" b="b"/>
              <a:pathLst>
                <a:path w="260350" h="85725">
                  <a:moveTo>
                    <a:pt x="174625" y="0"/>
                  </a:moveTo>
                  <a:lnTo>
                    <a:pt x="174625" y="85725"/>
                  </a:lnTo>
                  <a:lnTo>
                    <a:pt x="231690" y="57150"/>
                  </a:lnTo>
                  <a:lnTo>
                    <a:pt x="188975" y="57150"/>
                  </a:lnTo>
                  <a:lnTo>
                    <a:pt x="188975" y="28575"/>
                  </a:lnTo>
                  <a:lnTo>
                    <a:pt x="231859" y="28575"/>
                  </a:lnTo>
                  <a:lnTo>
                    <a:pt x="174625" y="0"/>
                  </a:lnTo>
                  <a:close/>
                </a:path>
                <a:path w="260350" h="85725">
                  <a:moveTo>
                    <a:pt x="174625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74625" y="57150"/>
                  </a:lnTo>
                  <a:lnTo>
                    <a:pt x="174625" y="28575"/>
                  </a:lnTo>
                  <a:close/>
                </a:path>
                <a:path w="260350" h="85725">
                  <a:moveTo>
                    <a:pt x="231859" y="28575"/>
                  </a:moveTo>
                  <a:lnTo>
                    <a:pt x="188975" y="28575"/>
                  </a:lnTo>
                  <a:lnTo>
                    <a:pt x="188975" y="57150"/>
                  </a:lnTo>
                  <a:lnTo>
                    <a:pt x="231690" y="57150"/>
                  </a:lnTo>
                  <a:lnTo>
                    <a:pt x="260350" y="42799"/>
                  </a:lnTo>
                  <a:lnTo>
                    <a:pt x="231859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EBE04820-8604-A339-D25A-7515FC4E068F}"/>
                </a:ext>
              </a:extLst>
            </p:cNvPr>
            <p:cNvSpPr/>
            <p:nvPr/>
          </p:nvSpPr>
          <p:spPr>
            <a:xfrm>
              <a:off x="2395601" y="2306701"/>
              <a:ext cx="586105" cy="1036955"/>
            </a:xfrm>
            <a:custGeom>
              <a:avLst/>
              <a:gdLst/>
              <a:ahLst/>
              <a:cxnLst/>
              <a:rect l="l" t="t" r="r" b="b"/>
              <a:pathLst>
                <a:path w="586105" h="1036954">
                  <a:moveTo>
                    <a:pt x="0" y="0"/>
                  </a:moveTo>
                  <a:lnTo>
                    <a:pt x="0" y="431673"/>
                  </a:lnTo>
                </a:path>
                <a:path w="586105" h="1036954">
                  <a:moveTo>
                    <a:pt x="0" y="431673"/>
                  </a:moveTo>
                  <a:lnTo>
                    <a:pt x="166624" y="519049"/>
                  </a:lnTo>
                </a:path>
                <a:path w="586105" h="1036954">
                  <a:moveTo>
                    <a:pt x="0" y="604774"/>
                  </a:moveTo>
                  <a:lnTo>
                    <a:pt x="0" y="1036574"/>
                  </a:lnTo>
                </a:path>
                <a:path w="586105" h="1036954">
                  <a:moveTo>
                    <a:pt x="0" y="604774"/>
                  </a:moveTo>
                  <a:lnTo>
                    <a:pt x="166624" y="519049"/>
                  </a:lnTo>
                </a:path>
                <a:path w="586105" h="1036954">
                  <a:moveTo>
                    <a:pt x="0" y="0"/>
                  </a:moveTo>
                  <a:lnTo>
                    <a:pt x="585724" y="346075"/>
                  </a:lnTo>
                </a:path>
                <a:path w="586105" h="1036954">
                  <a:moveTo>
                    <a:pt x="585724" y="346075"/>
                  </a:moveTo>
                  <a:lnTo>
                    <a:pt x="585724" y="690499"/>
                  </a:lnTo>
                </a:path>
                <a:path w="586105" h="1036954">
                  <a:moveTo>
                    <a:pt x="0" y="1036574"/>
                  </a:moveTo>
                  <a:lnTo>
                    <a:pt x="585724" y="69049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3">
              <a:extLst>
                <a:ext uri="{FF2B5EF4-FFF2-40B4-BE49-F238E27FC236}">
                  <a16:creationId xmlns:a16="http://schemas.microsoft.com/office/drawing/2014/main" id="{96C54F6C-CE78-CBBC-CEAD-2763E7D98C7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3125" y="3041650"/>
              <a:ext cx="252349" cy="85725"/>
            </a:xfrm>
            <a:prstGeom prst="rect">
              <a:avLst/>
            </a:prstGeom>
          </p:spPr>
        </p:pic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2CC688D6-5AD4-A59D-C8B8-53818B860E99}"/>
                </a:ext>
              </a:extLst>
            </p:cNvPr>
            <p:cNvSpPr/>
            <p:nvPr/>
          </p:nvSpPr>
          <p:spPr>
            <a:xfrm>
              <a:off x="760412" y="2133600"/>
              <a:ext cx="85725" cy="605155"/>
            </a:xfrm>
            <a:custGeom>
              <a:avLst/>
              <a:gdLst/>
              <a:ahLst/>
              <a:cxnLst/>
              <a:rect l="l" t="t" r="r" b="b"/>
              <a:pathLst>
                <a:path w="85725" h="605155">
                  <a:moveTo>
                    <a:pt x="28575" y="519049"/>
                  </a:moveTo>
                  <a:lnTo>
                    <a:pt x="0" y="519049"/>
                  </a:lnTo>
                  <a:lnTo>
                    <a:pt x="42862" y="604774"/>
                  </a:lnTo>
                  <a:lnTo>
                    <a:pt x="78549" y="533400"/>
                  </a:lnTo>
                  <a:lnTo>
                    <a:pt x="28575" y="533400"/>
                  </a:lnTo>
                  <a:lnTo>
                    <a:pt x="28575" y="519049"/>
                  </a:lnTo>
                  <a:close/>
                </a:path>
                <a:path w="85725" h="605155">
                  <a:moveTo>
                    <a:pt x="57150" y="0"/>
                  </a:moveTo>
                  <a:lnTo>
                    <a:pt x="28575" y="0"/>
                  </a:lnTo>
                  <a:lnTo>
                    <a:pt x="28575" y="533400"/>
                  </a:lnTo>
                  <a:lnTo>
                    <a:pt x="57150" y="533400"/>
                  </a:lnTo>
                  <a:lnTo>
                    <a:pt x="57150" y="0"/>
                  </a:lnTo>
                  <a:close/>
                </a:path>
                <a:path w="85725" h="605155">
                  <a:moveTo>
                    <a:pt x="85725" y="519049"/>
                  </a:moveTo>
                  <a:lnTo>
                    <a:pt x="57150" y="519049"/>
                  </a:lnTo>
                  <a:lnTo>
                    <a:pt x="57150" y="533400"/>
                  </a:lnTo>
                  <a:lnTo>
                    <a:pt x="78549" y="533400"/>
                  </a:lnTo>
                  <a:lnTo>
                    <a:pt x="85725" y="519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453C6E3B-09A5-C749-5EC6-886D59A6DEF6}"/>
                </a:ext>
              </a:extLst>
            </p:cNvPr>
            <p:cNvSpPr/>
            <p:nvPr/>
          </p:nvSpPr>
          <p:spPr>
            <a:xfrm>
              <a:off x="788987" y="2133600"/>
              <a:ext cx="6649084" cy="690880"/>
            </a:xfrm>
            <a:custGeom>
              <a:avLst/>
              <a:gdLst/>
              <a:ahLst/>
              <a:cxnLst/>
              <a:rect l="l" t="t" r="r" b="b"/>
              <a:pathLst>
                <a:path w="6649084" h="690880">
                  <a:moveTo>
                    <a:pt x="6397688" y="690499"/>
                  </a:moveTo>
                  <a:lnTo>
                    <a:pt x="6648513" y="690499"/>
                  </a:lnTo>
                </a:path>
                <a:path w="6649084" h="690880">
                  <a:moveTo>
                    <a:pt x="6634162" y="690499"/>
                  </a:moveTo>
                  <a:lnTo>
                    <a:pt x="6634162" y="0"/>
                  </a:lnTo>
                </a:path>
                <a:path w="6649084" h="690880">
                  <a:moveTo>
                    <a:pt x="6648513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91A4179B-3E57-91DD-B561-E5249E833D90}"/>
                </a:ext>
              </a:extLst>
            </p:cNvPr>
            <p:cNvSpPr/>
            <p:nvPr/>
          </p:nvSpPr>
          <p:spPr>
            <a:xfrm>
              <a:off x="2981325" y="2397124"/>
              <a:ext cx="3957954" cy="469900"/>
            </a:xfrm>
            <a:custGeom>
              <a:avLst/>
              <a:gdLst/>
              <a:ahLst/>
              <a:cxnLst/>
              <a:rect l="l" t="t" r="r" b="b"/>
              <a:pathLst>
                <a:path w="3957954" h="469900">
                  <a:moveTo>
                    <a:pt x="3100324" y="426974"/>
                  </a:moveTo>
                  <a:lnTo>
                    <a:pt x="3071825" y="412750"/>
                  </a:lnTo>
                  <a:lnTo>
                    <a:pt x="3014599" y="384175"/>
                  </a:lnTo>
                  <a:lnTo>
                    <a:pt x="3014599" y="412750"/>
                  </a:lnTo>
                  <a:lnTo>
                    <a:pt x="0" y="412750"/>
                  </a:lnTo>
                  <a:lnTo>
                    <a:pt x="0" y="441325"/>
                  </a:lnTo>
                  <a:lnTo>
                    <a:pt x="3014599" y="441325"/>
                  </a:lnTo>
                  <a:lnTo>
                    <a:pt x="3014599" y="469900"/>
                  </a:lnTo>
                  <a:lnTo>
                    <a:pt x="3071660" y="441325"/>
                  </a:lnTo>
                  <a:lnTo>
                    <a:pt x="3100324" y="426974"/>
                  </a:lnTo>
                  <a:close/>
                </a:path>
                <a:path w="3957954" h="469900">
                  <a:moveTo>
                    <a:pt x="3957574" y="42799"/>
                  </a:moveTo>
                  <a:lnTo>
                    <a:pt x="3929075" y="28575"/>
                  </a:lnTo>
                  <a:lnTo>
                    <a:pt x="3871849" y="0"/>
                  </a:lnTo>
                  <a:lnTo>
                    <a:pt x="3871849" y="28575"/>
                  </a:lnTo>
                  <a:lnTo>
                    <a:pt x="2582799" y="28575"/>
                  </a:lnTo>
                  <a:lnTo>
                    <a:pt x="2582799" y="57150"/>
                  </a:lnTo>
                  <a:lnTo>
                    <a:pt x="3871849" y="57150"/>
                  </a:lnTo>
                  <a:lnTo>
                    <a:pt x="3871849" y="85725"/>
                  </a:lnTo>
                  <a:lnTo>
                    <a:pt x="3928910" y="57150"/>
                  </a:lnTo>
                  <a:lnTo>
                    <a:pt x="3957574" y="42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CBB36445-C39B-AD5B-D0F4-8FB29C53A940}"/>
                </a:ext>
              </a:extLst>
            </p:cNvPr>
            <p:cNvSpPr/>
            <p:nvPr/>
          </p:nvSpPr>
          <p:spPr>
            <a:xfrm>
              <a:off x="5578475" y="2430525"/>
              <a:ext cx="0" cy="393700"/>
            </a:xfrm>
            <a:custGeom>
              <a:avLst/>
              <a:gdLst/>
              <a:ahLst/>
              <a:cxnLst/>
              <a:rect l="l" t="t" r="r" b="b"/>
              <a:pathLst>
                <a:path h="393700">
                  <a:moveTo>
                    <a:pt x="0" y="393573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8">
              <a:extLst>
                <a:ext uri="{FF2B5EF4-FFF2-40B4-BE49-F238E27FC236}">
                  <a16:creationId xmlns:a16="http://schemas.microsoft.com/office/drawing/2014/main" id="{E542FA7C-4DAA-3F41-B968-D70C61C54F7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6151" y="2771775"/>
              <a:ext cx="96774" cy="98425"/>
            </a:xfrm>
            <a:prstGeom prst="rect">
              <a:avLst/>
            </a:prstGeom>
          </p:spPr>
        </p:pic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1B47446C-B875-BFE7-506A-490F4FCDA801}"/>
                </a:ext>
              </a:extLst>
            </p:cNvPr>
            <p:cNvSpPr/>
            <p:nvPr/>
          </p:nvSpPr>
          <p:spPr>
            <a:xfrm>
              <a:off x="758825" y="2522473"/>
              <a:ext cx="1637030" cy="1530350"/>
            </a:xfrm>
            <a:custGeom>
              <a:avLst/>
              <a:gdLst/>
              <a:ahLst/>
              <a:cxnLst/>
              <a:rect l="l" t="t" r="r" b="b"/>
              <a:pathLst>
                <a:path w="1637030" h="1530350">
                  <a:moveTo>
                    <a:pt x="85725" y="1444625"/>
                  </a:moveTo>
                  <a:lnTo>
                    <a:pt x="57150" y="1444625"/>
                  </a:lnTo>
                  <a:lnTo>
                    <a:pt x="57150" y="906526"/>
                  </a:lnTo>
                  <a:lnTo>
                    <a:pt x="28575" y="906526"/>
                  </a:lnTo>
                  <a:lnTo>
                    <a:pt x="28575" y="1444625"/>
                  </a:lnTo>
                  <a:lnTo>
                    <a:pt x="0" y="1444625"/>
                  </a:lnTo>
                  <a:lnTo>
                    <a:pt x="42862" y="1530350"/>
                  </a:lnTo>
                  <a:lnTo>
                    <a:pt x="78549" y="1458976"/>
                  </a:lnTo>
                  <a:lnTo>
                    <a:pt x="85725" y="1444625"/>
                  </a:lnTo>
                  <a:close/>
                </a:path>
                <a:path w="1637030" h="1530350">
                  <a:moveTo>
                    <a:pt x="1636649" y="42926"/>
                  </a:moveTo>
                  <a:lnTo>
                    <a:pt x="1607985" y="28575"/>
                  </a:lnTo>
                  <a:lnTo>
                    <a:pt x="1550924" y="0"/>
                  </a:lnTo>
                  <a:lnTo>
                    <a:pt x="1550924" y="28575"/>
                  </a:lnTo>
                  <a:lnTo>
                    <a:pt x="531876" y="28575"/>
                  </a:lnTo>
                  <a:lnTo>
                    <a:pt x="531876" y="57150"/>
                  </a:lnTo>
                  <a:lnTo>
                    <a:pt x="1550924" y="57150"/>
                  </a:lnTo>
                  <a:lnTo>
                    <a:pt x="1550924" y="85725"/>
                  </a:lnTo>
                  <a:lnTo>
                    <a:pt x="1608150" y="57150"/>
                  </a:lnTo>
                  <a:lnTo>
                    <a:pt x="1636649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2B6CED28-A18D-BBB6-4EE4-5DFC278B6BB2}"/>
                </a:ext>
              </a:extLst>
            </p:cNvPr>
            <p:cNvSpPr/>
            <p:nvPr/>
          </p:nvSpPr>
          <p:spPr>
            <a:xfrm>
              <a:off x="801687" y="2565400"/>
              <a:ext cx="518159" cy="1036955"/>
            </a:xfrm>
            <a:custGeom>
              <a:avLst/>
              <a:gdLst/>
              <a:ahLst/>
              <a:cxnLst/>
              <a:rect l="l" t="t" r="r" b="b"/>
              <a:pathLst>
                <a:path w="518159" h="1036954">
                  <a:moveTo>
                    <a:pt x="503237" y="0"/>
                  </a:moveTo>
                  <a:lnTo>
                    <a:pt x="503237" y="1036701"/>
                  </a:lnTo>
                </a:path>
                <a:path w="518159" h="1036954">
                  <a:moveTo>
                    <a:pt x="517588" y="1036701"/>
                  </a:moveTo>
                  <a:lnTo>
                    <a:pt x="0" y="103670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1">
              <a:extLst>
                <a:ext uri="{FF2B5EF4-FFF2-40B4-BE49-F238E27FC236}">
                  <a16:creationId xmlns:a16="http://schemas.microsoft.com/office/drawing/2014/main" id="{9B19B992-AC8A-DBDB-5550-CD348AD6284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4062" y="3554475"/>
              <a:ext cx="96837" cy="98425"/>
            </a:xfrm>
            <a:prstGeom prst="rect">
              <a:avLst/>
            </a:prstGeom>
          </p:spPr>
        </p:pic>
      </p:grpSp>
      <p:sp>
        <p:nvSpPr>
          <p:cNvPr id="25" name="object 22">
            <a:extLst>
              <a:ext uri="{FF2B5EF4-FFF2-40B4-BE49-F238E27FC236}">
                <a16:creationId xmlns:a16="http://schemas.microsoft.com/office/drawing/2014/main" id="{80B7D1FA-F1EA-A112-301E-87730880E3E3}"/>
              </a:ext>
            </a:extLst>
          </p:cNvPr>
          <p:cNvSpPr txBox="1"/>
          <p:nvPr/>
        </p:nvSpPr>
        <p:spPr>
          <a:xfrm>
            <a:off x="5909564" y="2209580"/>
            <a:ext cx="2927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Arial"/>
                <a:cs typeface="Arial"/>
              </a:rPr>
              <a:t>Add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4F6A1261-01B0-90CA-2E78-07DEF9029EE3}"/>
              </a:ext>
            </a:extLst>
          </p:cNvPr>
          <p:cNvSpPr txBox="1"/>
          <p:nvPr/>
        </p:nvSpPr>
        <p:spPr>
          <a:xfrm>
            <a:off x="2208276" y="1870033"/>
            <a:ext cx="2933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Arial"/>
                <a:cs typeface="Arial"/>
              </a:rPr>
              <a:t>Add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983D3F97-14CA-B070-3748-5FC59C684E05}"/>
              </a:ext>
            </a:extLst>
          </p:cNvPr>
          <p:cNvSpPr txBox="1"/>
          <p:nvPr/>
        </p:nvSpPr>
        <p:spPr>
          <a:xfrm>
            <a:off x="6595873" y="1451796"/>
            <a:ext cx="142240" cy="6121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27940">
              <a:lnSpc>
                <a:spcPts val="1255"/>
              </a:lnSpc>
            </a:pPr>
            <a:r>
              <a:rPr sz="1100" b="1" dirty="0"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6FA330E2-7852-7F96-5AA8-0D2C0F2ECD1D}"/>
              </a:ext>
            </a:extLst>
          </p:cNvPr>
          <p:cNvSpPr txBox="1"/>
          <p:nvPr/>
        </p:nvSpPr>
        <p:spPr>
          <a:xfrm>
            <a:off x="6615685" y="1971509"/>
            <a:ext cx="104139" cy="4616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b="1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9" name="object 26">
            <a:extLst>
              <a:ext uri="{FF2B5EF4-FFF2-40B4-BE49-F238E27FC236}">
                <a16:creationId xmlns:a16="http://schemas.microsoft.com/office/drawing/2014/main" id="{8F6F3F99-4383-C920-A416-6E8569E79ACD}"/>
              </a:ext>
            </a:extLst>
          </p:cNvPr>
          <p:cNvGrpSpPr/>
          <p:nvPr/>
        </p:nvGrpSpPr>
        <p:grpSpPr>
          <a:xfrm>
            <a:off x="6527293" y="1448393"/>
            <a:ext cx="263525" cy="1230630"/>
            <a:chOff x="6927850" y="2300351"/>
            <a:chExt cx="263525" cy="1230630"/>
          </a:xfrm>
        </p:grpSpPr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B4EA76C4-5EDD-3BD8-3D99-FCBF7B2B4943}"/>
                </a:ext>
              </a:extLst>
            </p:cNvPr>
            <p:cNvSpPr/>
            <p:nvPr/>
          </p:nvSpPr>
          <p:spPr>
            <a:xfrm>
              <a:off x="6934200" y="2306701"/>
              <a:ext cx="250825" cy="1036955"/>
            </a:xfrm>
            <a:custGeom>
              <a:avLst/>
              <a:gdLst/>
              <a:ahLst/>
              <a:cxnLst/>
              <a:rect l="l" t="t" r="r" b="b"/>
              <a:pathLst>
                <a:path w="250825" h="1036954">
                  <a:moveTo>
                    <a:pt x="0" y="125349"/>
                  </a:moveTo>
                  <a:lnTo>
                    <a:pt x="9854" y="76563"/>
                  </a:lnTo>
                  <a:lnTo>
                    <a:pt x="36734" y="36718"/>
                  </a:lnTo>
                  <a:lnTo>
                    <a:pt x="76616" y="9852"/>
                  </a:lnTo>
                  <a:lnTo>
                    <a:pt x="125475" y="0"/>
                  </a:lnTo>
                  <a:lnTo>
                    <a:pt x="174261" y="9852"/>
                  </a:lnTo>
                  <a:lnTo>
                    <a:pt x="214106" y="36718"/>
                  </a:lnTo>
                  <a:lnTo>
                    <a:pt x="240972" y="76563"/>
                  </a:lnTo>
                  <a:lnTo>
                    <a:pt x="250825" y="125349"/>
                  </a:lnTo>
                  <a:lnTo>
                    <a:pt x="250825" y="911225"/>
                  </a:lnTo>
                  <a:lnTo>
                    <a:pt x="240970" y="960010"/>
                  </a:lnTo>
                  <a:lnTo>
                    <a:pt x="214090" y="999855"/>
                  </a:lnTo>
                  <a:lnTo>
                    <a:pt x="174208" y="1026721"/>
                  </a:lnTo>
                  <a:lnTo>
                    <a:pt x="125349" y="1036574"/>
                  </a:lnTo>
                  <a:lnTo>
                    <a:pt x="76616" y="1026719"/>
                  </a:lnTo>
                  <a:lnTo>
                    <a:pt x="36734" y="999839"/>
                  </a:lnTo>
                  <a:lnTo>
                    <a:pt x="9854" y="959957"/>
                  </a:lnTo>
                  <a:lnTo>
                    <a:pt x="0" y="911098"/>
                  </a:lnTo>
                  <a:lnTo>
                    <a:pt x="0" y="1253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70749AB5-CEDA-AE70-0A47-81C8712A8727}"/>
                </a:ext>
              </a:extLst>
            </p:cNvPr>
            <p:cNvSpPr/>
            <p:nvPr/>
          </p:nvSpPr>
          <p:spPr>
            <a:xfrm>
              <a:off x="7062851" y="3351276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29">
            <a:extLst>
              <a:ext uri="{FF2B5EF4-FFF2-40B4-BE49-F238E27FC236}">
                <a16:creationId xmlns:a16="http://schemas.microsoft.com/office/drawing/2014/main" id="{6FB21E8E-6CFD-7D06-5538-D992BC4EE197}"/>
              </a:ext>
            </a:extLst>
          </p:cNvPr>
          <p:cNvSpPr txBox="1"/>
          <p:nvPr/>
        </p:nvSpPr>
        <p:spPr>
          <a:xfrm>
            <a:off x="6442964" y="2698707"/>
            <a:ext cx="42925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solidFill>
                  <a:srgbClr val="3333FF"/>
                </a:solidFill>
                <a:latin typeface="Arial"/>
                <a:cs typeface="Arial"/>
              </a:rPr>
              <a:t>PCSrc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3" name="object 30">
            <a:extLst>
              <a:ext uri="{FF2B5EF4-FFF2-40B4-BE49-F238E27FC236}">
                <a16:creationId xmlns:a16="http://schemas.microsoft.com/office/drawing/2014/main" id="{06A4D382-65BF-C103-359F-1CC75D38DD54}"/>
              </a:ext>
            </a:extLst>
          </p:cNvPr>
          <p:cNvGrpSpPr/>
          <p:nvPr/>
        </p:nvGrpSpPr>
        <p:grpSpPr>
          <a:xfrm>
            <a:off x="2680780" y="2548530"/>
            <a:ext cx="6412230" cy="3781425"/>
            <a:chOff x="3081337" y="3400488"/>
            <a:chExt cx="6412230" cy="3781425"/>
          </a:xfrm>
        </p:grpSpPr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34F9F057-8D95-7115-C160-6C28B5A43D99}"/>
                </a:ext>
              </a:extLst>
            </p:cNvPr>
            <p:cNvSpPr/>
            <p:nvPr/>
          </p:nvSpPr>
          <p:spPr>
            <a:xfrm>
              <a:off x="5170551" y="3414776"/>
              <a:ext cx="157480" cy="2208530"/>
            </a:xfrm>
            <a:custGeom>
              <a:avLst/>
              <a:gdLst/>
              <a:ahLst/>
              <a:cxnLst/>
              <a:rect l="l" t="t" r="r" b="b"/>
              <a:pathLst>
                <a:path w="157479" h="2208529">
                  <a:moveTo>
                    <a:pt x="14224" y="0"/>
                  </a:moveTo>
                  <a:lnTo>
                    <a:pt x="17399" y="2208149"/>
                  </a:lnTo>
                </a:path>
                <a:path w="157479" h="2208529">
                  <a:moveTo>
                    <a:pt x="0" y="14224"/>
                  </a:moveTo>
                  <a:lnTo>
                    <a:pt x="157099" y="142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2">
              <a:extLst>
                <a:ext uri="{FF2B5EF4-FFF2-40B4-BE49-F238E27FC236}">
                  <a16:creationId xmlns:a16="http://schemas.microsoft.com/office/drawing/2014/main" id="{8552D6B7-7F3A-3A66-D3C5-FE0A4D60E993}"/>
                </a:ext>
              </a:extLst>
            </p:cNvPr>
            <p:cNvSpPr/>
            <p:nvPr/>
          </p:nvSpPr>
          <p:spPr>
            <a:xfrm>
              <a:off x="6897624" y="4533899"/>
              <a:ext cx="389255" cy="517525"/>
            </a:xfrm>
            <a:custGeom>
              <a:avLst/>
              <a:gdLst/>
              <a:ahLst/>
              <a:cxnLst/>
              <a:rect l="l" t="t" r="r" b="b"/>
              <a:pathLst>
                <a:path w="389254" h="517525">
                  <a:moveTo>
                    <a:pt x="389001" y="474599"/>
                  </a:moveTo>
                  <a:lnTo>
                    <a:pt x="360502" y="460375"/>
                  </a:lnTo>
                  <a:lnTo>
                    <a:pt x="303276" y="431800"/>
                  </a:lnTo>
                  <a:lnTo>
                    <a:pt x="303276" y="460375"/>
                  </a:lnTo>
                  <a:lnTo>
                    <a:pt x="0" y="460375"/>
                  </a:lnTo>
                  <a:lnTo>
                    <a:pt x="0" y="488950"/>
                  </a:lnTo>
                  <a:lnTo>
                    <a:pt x="303276" y="488950"/>
                  </a:lnTo>
                  <a:lnTo>
                    <a:pt x="303276" y="517525"/>
                  </a:lnTo>
                  <a:lnTo>
                    <a:pt x="360337" y="488950"/>
                  </a:lnTo>
                  <a:lnTo>
                    <a:pt x="389001" y="474599"/>
                  </a:lnTo>
                  <a:close/>
                </a:path>
                <a:path w="389254" h="517525">
                  <a:moveTo>
                    <a:pt x="389001" y="42799"/>
                  </a:moveTo>
                  <a:lnTo>
                    <a:pt x="360502" y="28575"/>
                  </a:lnTo>
                  <a:lnTo>
                    <a:pt x="303276" y="0"/>
                  </a:lnTo>
                  <a:lnTo>
                    <a:pt x="303276" y="28575"/>
                  </a:lnTo>
                  <a:lnTo>
                    <a:pt x="42926" y="28575"/>
                  </a:lnTo>
                  <a:lnTo>
                    <a:pt x="42926" y="57150"/>
                  </a:lnTo>
                  <a:lnTo>
                    <a:pt x="303276" y="57150"/>
                  </a:lnTo>
                  <a:lnTo>
                    <a:pt x="303276" y="85725"/>
                  </a:lnTo>
                  <a:lnTo>
                    <a:pt x="360337" y="57150"/>
                  </a:lnTo>
                  <a:lnTo>
                    <a:pt x="389001" y="42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3">
              <a:extLst>
                <a:ext uri="{FF2B5EF4-FFF2-40B4-BE49-F238E27FC236}">
                  <a16:creationId xmlns:a16="http://schemas.microsoft.com/office/drawing/2014/main" id="{C47E66F0-9C33-FE49-3740-C9CFC93C34CA}"/>
                </a:ext>
              </a:extLst>
            </p:cNvPr>
            <p:cNvSpPr/>
            <p:nvPr/>
          </p:nvSpPr>
          <p:spPr>
            <a:xfrm>
              <a:off x="3095625" y="4562475"/>
              <a:ext cx="6383655" cy="2605405"/>
            </a:xfrm>
            <a:custGeom>
              <a:avLst/>
              <a:gdLst/>
              <a:ahLst/>
              <a:cxnLst/>
              <a:rect l="l" t="t" r="r" b="b"/>
              <a:pathLst>
                <a:path w="6383655" h="2605404">
                  <a:moveTo>
                    <a:pt x="3854450" y="0"/>
                  </a:moveTo>
                  <a:lnTo>
                    <a:pt x="3854450" y="446024"/>
                  </a:lnTo>
                </a:path>
                <a:path w="6383655" h="2605404">
                  <a:moveTo>
                    <a:pt x="6132576" y="360299"/>
                  </a:moveTo>
                  <a:lnTo>
                    <a:pt x="6383401" y="360299"/>
                  </a:lnTo>
                </a:path>
                <a:path w="6383655" h="2605404">
                  <a:moveTo>
                    <a:pt x="6369050" y="360299"/>
                  </a:moveTo>
                  <a:lnTo>
                    <a:pt x="6369050" y="2605087"/>
                  </a:lnTo>
                </a:path>
                <a:path w="6383655" h="2605404">
                  <a:moveTo>
                    <a:pt x="6383274" y="2605087"/>
                  </a:moveTo>
                  <a:lnTo>
                    <a:pt x="0" y="2605087"/>
                  </a:lnTo>
                </a:path>
                <a:path w="6383655" h="2605404">
                  <a:moveTo>
                    <a:pt x="14350" y="2605087"/>
                  </a:moveTo>
                  <a:lnTo>
                    <a:pt x="14350" y="10509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4">
              <a:extLst>
                <a:ext uri="{FF2B5EF4-FFF2-40B4-BE49-F238E27FC236}">
                  <a16:creationId xmlns:a16="http://schemas.microsoft.com/office/drawing/2014/main" id="{8AD5AE8F-4879-943C-C2B8-DDD4F878AD2E}"/>
                </a:ext>
              </a:extLst>
            </p:cNvPr>
            <p:cNvSpPr/>
            <p:nvPr/>
          </p:nvSpPr>
          <p:spPr>
            <a:xfrm>
              <a:off x="3095625" y="4533899"/>
              <a:ext cx="5882005" cy="1122680"/>
            </a:xfrm>
            <a:custGeom>
              <a:avLst/>
              <a:gdLst/>
              <a:ahLst/>
              <a:cxnLst/>
              <a:rect l="l" t="t" r="r" b="b"/>
              <a:pathLst>
                <a:path w="5882005" h="1122679">
                  <a:moveTo>
                    <a:pt x="269875" y="1079500"/>
                  </a:moveTo>
                  <a:lnTo>
                    <a:pt x="241211" y="1065149"/>
                  </a:lnTo>
                  <a:lnTo>
                    <a:pt x="184150" y="1036574"/>
                  </a:lnTo>
                  <a:lnTo>
                    <a:pt x="184150" y="1065149"/>
                  </a:lnTo>
                  <a:lnTo>
                    <a:pt x="0" y="1065149"/>
                  </a:lnTo>
                  <a:lnTo>
                    <a:pt x="0" y="1093724"/>
                  </a:lnTo>
                  <a:lnTo>
                    <a:pt x="184150" y="1093724"/>
                  </a:lnTo>
                  <a:lnTo>
                    <a:pt x="184150" y="1122299"/>
                  </a:lnTo>
                  <a:lnTo>
                    <a:pt x="241376" y="1093724"/>
                  </a:lnTo>
                  <a:lnTo>
                    <a:pt x="269875" y="1079500"/>
                  </a:lnTo>
                  <a:close/>
                </a:path>
                <a:path w="5882005" h="1122679">
                  <a:moveTo>
                    <a:pt x="5876925" y="734949"/>
                  </a:moveTo>
                  <a:lnTo>
                    <a:pt x="5848426" y="720725"/>
                  </a:lnTo>
                  <a:lnTo>
                    <a:pt x="5791200" y="692150"/>
                  </a:lnTo>
                  <a:lnTo>
                    <a:pt x="5791200" y="720725"/>
                  </a:lnTo>
                  <a:lnTo>
                    <a:pt x="5600700" y="720725"/>
                  </a:lnTo>
                  <a:lnTo>
                    <a:pt x="5600700" y="749300"/>
                  </a:lnTo>
                  <a:lnTo>
                    <a:pt x="5791200" y="749300"/>
                  </a:lnTo>
                  <a:lnTo>
                    <a:pt x="5791200" y="777875"/>
                  </a:lnTo>
                  <a:lnTo>
                    <a:pt x="5848261" y="749300"/>
                  </a:lnTo>
                  <a:lnTo>
                    <a:pt x="5876925" y="734949"/>
                  </a:lnTo>
                  <a:close/>
                </a:path>
                <a:path w="5882005" h="1122679">
                  <a:moveTo>
                    <a:pt x="5881624" y="42799"/>
                  </a:moveTo>
                  <a:lnTo>
                    <a:pt x="5853125" y="28575"/>
                  </a:lnTo>
                  <a:lnTo>
                    <a:pt x="5795899" y="0"/>
                  </a:lnTo>
                  <a:lnTo>
                    <a:pt x="5795899" y="28575"/>
                  </a:lnTo>
                  <a:lnTo>
                    <a:pt x="5448300" y="28575"/>
                  </a:lnTo>
                  <a:lnTo>
                    <a:pt x="5448300" y="57150"/>
                  </a:lnTo>
                  <a:lnTo>
                    <a:pt x="5795899" y="57150"/>
                  </a:lnTo>
                  <a:lnTo>
                    <a:pt x="5795899" y="85725"/>
                  </a:lnTo>
                  <a:lnTo>
                    <a:pt x="5852960" y="57150"/>
                  </a:lnTo>
                  <a:lnTo>
                    <a:pt x="5881624" y="42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5">
              <a:extLst>
                <a:ext uri="{FF2B5EF4-FFF2-40B4-BE49-F238E27FC236}">
                  <a16:creationId xmlns:a16="http://schemas.microsoft.com/office/drawing/2014/main" id="{983D5710-D89C-F48A-4E3A-C0D38124DBFF}"/>
                </a:ext>
              </a:extLst>
            </p:cNvPr>
            <p:cNvSpPr/>
            <p:nvPr/>
          </p:nvSpPr>
          <p:spPr>
            <a:xfrm>
              <a:off x="6935851" y="5268849"/>
              <a:ext cx="1789430" cy="1035685"/>
            </a:xfrm>
            <a:custGeom>
              <a:avLst/>
              <a:gdLst/>
              <a:ahLst/>
              <a:cxnLst/>
              <a:rect l="l" t="t" r="r" b="b"/>
              <a:pathLst>
                <a:path w="1789429" h="1035685">
                  <a:moveTo>
                    <a:pt x="0" y="1035176"/>
                  </a:moveTo>
                  <a:lnTo>
                    <a:pt x="1789049" y="1035176"/>
                  </a:lnTo>
                </a:path>
                <a:path w="1789429" h="1035685">
                  <a:moveTo>
                    <a:pt x="1774825" y="1035176"/>
                  </a:moveTo>
                  <a:lnTo>
                    <a:pt x="17748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6">
            <a:extLst>
              <a:ext uri="{FF2B5EF4-FFF2-40B4-BE49-F238E27FC236}">
                <a16:creationId xmlns:a16="http://schemas.microsoft.com/office/drawing/2014/main" id="{EDACDB98-217F-F97D-BB78-AD9DC060AC89}"/>
              </a:ext>
            </a:extLst>
          </p:cNvPr>
          <p:cNvSpPr txBox="1"/>
          <p:nvPr/>
        </p:nvSpPr>
        <p:spPr>
          <a:xfrm>
            <a:off x="6989064" y="4451688"/>
            <a:ext cx="34226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2213636F-4407-C4AA-3D68-37947E4FAF77}"/>
              </a:ext>
            </a:extLst>
          </p:cNvPr>
          <p:cNvSpPr txBox="1"/>
          <p:nvPr/>
        </p:nvSpPr>
        <p:spPr>
          <a:xfrm>
            <a:off x="7490969" y="4532080"/>
            <a:ext cx="5581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31E85882-ED8C-CEB5-D378-55B1EDE76E09}"/>
              </a:ext>
            </a:extLst>
          </p:cNvPr>
          <p:cNvSpPr txBox="1"/>
          <p:nvPr/>
        </p:nvSpPr>
        <p:spPr>
          <a:xfrm>
            <a:off x="6989064" y="3587834"/>
            <a:ext cx="10966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749300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BE501A87-B1ED-0B31-FBB7-0013E69D66BB}"/>
              </a:ext>
            </a:extLst>
          </p:cNvPr>
          <p:cNvSpPr txBox="1"/>
          <p:nvPr/>
        </p:nvSpPr>
        <p:spPr>
          <a:xfrm>
            <a:off x="6989064" y="3659437"/>
            <a:ext cx="1096645" cy="89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57700"/>
              </a:lnSpc>
              <a:spcBef>
                <a:spcPts val="95"/>
              </a:spcBef>
              <a:tabLst>
                <a:tab pos="810260" algn="l"/>
              </a:tabLst>
            </a:pPr>
            <a:r>
              <a:rPr sz="1100" spc="-10" dirty="0">
                <a:latin typeface="Arial"/>
                <a:cs typeface="Arial"/>
              </a:rPr>
              <a:t>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data </a:t>
            </a:r>
            <a:r>
              <a:rPr sz="1100" spc="-10" dirty="0">
                <a:latin typeface="Arial"/>
                <a:cs typeface="Arial"/>
              </a:rPr>
              <a:t>Write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  <a:p>
            <a:pPr marL="620395">
              <a:lnSpc>
                <a:spcPct val="100000"/>
              </a:lnSpc>
              <a:spcBef>
                <a:spcPts val="75"/>
              </a:spcBef>
            </a:pPr>
            <a:r>
              <a:rPr sz="1100" b="1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3" name="object 40">
            <a:extLst>
              <a:ext uri="{FF2B5EF4-FFF2-40B4-BE49-F238E27FC236}">
                <a16:creationId xmlns:a16="http://schemas.microsoft.com/office/drawing/2014/main" id="{63AC18A8-9C74-39B7-AA6C-8A511A5308DB}"/>
              </a:ext>
            </a:extLst>
          </p:cNvPr>
          <p:cNvGrpSpPr/>
          <p:nvPr/>
        </p:nvGrpSpPr>
        <p:grpSpPr>
          <a:xfrm>
            <a:off x="6879718" y="3373967"/>
            <a:ext cx="1268730" cy="1479550"/>
            <a:chOff x="7280275" y="4225925"/>
            <a:chExt cx="1268730" cy="1479550"/>
          </a:xfrm>
        </p:grpSpPr>
        <p:sp>
          <p:nvSpPr>
            <p:cNvPr id="44" name="object 41">
              <a:extLst>
                <a:ext uri="{FF2B5EF4-FFF2-40B4-BE49-F238E27FC236}">
                  <a16:creationId xmlns:a16="http://schemas.microsoft.com/office/drawing/2014/main" id="{A1727304-F056-EBD8-CF29-74DFDC3A5DDC}"/>
                </a:ext>
              </a:extLst>
            </p:cNvPr>
            <p:cNvSpPr/>
            <p:nvPr/>
          </p:nvSpPr>
          <p:spPr>
            <a:xfrm>
              <a:off x="7286625" y="4405248"/>
              <a:ext cx="1256030" cy="1294130"/>
            </a:xfrm>
            <a:custGeom>
              <a:avLst/>
              <a:gdLst/>
              <a:ahLst/>
              <a:cxnLst/>
              <a:rect l="l" t="t" r="r" b="b"/>
              <a:pathLst>
                <a:path w="1256029" h="1294129">
                  <a:moveTo>
                    <a:pt x="0" y="1293876"/>
                  </a:moveTo>
                  <a:lnTo>
                    <a:pt x="1255712" y="1293876"/>
                  </a:lnTo>
                  <a:lnTo>
                    <a:pt x="1255712" y="0"/>
                  </a:lnTo>
                  <a:lnTo>
                    <a:pt x="0" y="0"/>
                  </a:lnTo>
                  <a:lnTo>
                    <a:pt x="0" y="12938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2">
              <a:extLst>
                <a:ext uri="{FF2B5EF4-FFF2-40B4-BE49-F238E27FC236}">
                  <a16:creationId xmlns:a16="http://schemas.microsoft.com/office/drawing/2014/main" id="{527B58D0-E604-6A22-350B-EDA3965F183D}"/>
                </a:ext>
              </a:extLst>
            </p:cNvPr>
            <p:cNvSpPr/>
            <p:nvPr/>
          </p:nvSpPr>
          <p:spPr>
            <a:xfrm>
              <a:off x="7872476" y="4232275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3">
            <a:extLst>
              <a:ext uri="{FF2B5EF4-FFF2-40B4-BE49-F238E27FC236}">
                <a16:creationId xmlns:a16="http://schemas.microsoft.com/office/drawing/2014/main" id="{7AE4C09C-DFBF-7DD1-EC26-0CC04DE4B9A0}"/>
              </a:ext>
            </a:extLst>
          </p:cNvPr>
          <p:cNvSpPr txBox="1"/>
          <p:nvPr/>
        </p:nvSpPr>
        <p:spPr>
          <a:xfrm>
            <a:off x="7142988" y="3155907"/>
            <a:ext cx="6654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4">
            <a:extLst>
              <a:ext uri="{FF2B5EF4-FFF2-40B4-BE49-F238E27FC236}">
                <a16:creationId xmlns:a16="http://schemas.microsoft.com/office/drawing/2014/main" id="{0AB7C55B-B584-CC96-7449-BEFCFA72E760}"/>
              </a:ext>
            </a:extLst>
          </p:cNvPr>
          <p:cNvSpPr/>
          <p:nvPr/>
        </p:nvSpPr>
        <p:spPr>
          <a:xfrm>
            <a:off x="7471919" y="4847167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5">
            <a:extLst>
              <a:ext uri="{FF2B5EF4-FFF2-40B4-BE49-F238E27FC236}">
                <a16:creationId xmlns:a16="http://schemas.microsoft.com/office/drawing/2014/main" id="{F16F349C-59C3-FB31-EEF6-ACA98BAD86EE}"/>
              </a:ext>
            </a:extLst>
          </p:cNvPr>
          <p:cNvSpPr txBox="1"/>
          <p:nvPr/>
        </p:nvSpPr>
        <p:spPr>
          <a:xfrm>
            <a:off x="7142988" y="5055193"/>
            <a:ext cx="6692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6">
            <a:extLst>
              <a:ext uri="{FF2B5EF4-FFF2-40B4-BE49-F238E27FC236}">
                <a16:creationId xmlns:a16="http://schemas.microsoft.com/office/drawing/2014/main" id="{A72CB07C-9BB6-757E-A5DD-7D99775447FB}"/>
              </a:ext>
            </a:extLst>
          </p:cNvPr>
          <p:cNvSpPr txBox="1"/>
          <p:nvPr/>
        </p:nvSpPr>
        <p:spPr>
          <a:xfrm>
            <a:off x="8627999" y="3550979"/>
            <a:ext cx="142240" cy="6121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27940">
              <a:lnSpc>
                <a:spcPts val="1255"/>
              </a:lnSpc>
            </a:pPr>
            <a:r>
              <a:rPr sz="1100" b="1" dirty="0"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47">
            <a:extLst>
              <a:ext uri="{FF2B5EF4-FFF2-40B4-BE49-F238E27FC236}">
                <a16:creationId xmlns:a16="http://schemas.microsoft.com/office/drawing/2014/main" id="{1F5A8724-77F5-1E87-3555-85D8A9DED551}"/>
              </a:ext>
            </a:extLst>
          </p:cNvPr>
          <p:cNvSpPr txBox="1"/>
          <p:nvPr/>
        </p:nvSpPr>
        <p:spPr>
          <a:xfrm>
            <a:off x="8647811" y="4070663"/>
            <a:ext cx="103505" cy="4616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b="1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1" name="object 48">
            <a:extLst>
              <a:ext uri="{FF2B5EF4-FFF2-40B4-BE49-F238E27FC236}">
                <a16:creationId xmlns:a16="http://schemas.microsoft.com/office/drawing/2014/main" id="{D324F6C4-71F1-2391-497E-AD3CA488D6D6}"/>
              </a:ext>
            </a:extLst>
          </p:cNvPr>
          <p:cNvGrpSpPr/>
          <p:nvPr/>
        </p:nvGrpSpPr>
        <p:grpSpPr>
          <a:xfrm>
            <a:off x="4454018" y="3373967"/>
            <a:ext cx="4378325" cy="2106930"/>
            <a:chOff x="4854575" y="4225925"/>
            <a:chExt cx="4378325" cy="2106930"/>
          </a:xfrm>
        </p:grpSpPr>
        <p:sp>
          <p:nvSpPr>
            <p:cNvPr id="52" name="object 49">
              <a:extLst>
                <a:ext uri="{FF2B5EF4-FFF2-40B4-BE49-F238E27FC236}">
                  <a16:creationId xmlns:a16="http://schemas.microsoft.com/office/drawing/2014/main" id="{9FD4066F-1114-4A18-836E-69875596E390}"/>
                </a:ext>
              </a:extLst>
            </p:cNvPr>
            <p:cNvSpPr/>
            <p:nvPr/>
          </p:nvSpPr>
          <p:spPr>
            <a:xfrm>
              <a:off x="8974201" y="4405248"/>
              <a:ext cx="252729" cy="1035050"/>
            </a:xfrm>
            <a:custGeom>
              <a:avLst/>
              <a:gdLst/>
              <a:ahLst/>
              <a:cxnLst/>
              <a:rect l="l" t="t" r="r" b="b"/>
              <a:pathLst>
                <a:path w="252729" h="1035050">
                  <a:moveTo>
                    <a:pt x="0" y="126237"/>
                  </a:moveTo>
                  <a:lnTo>
                    <a:pt x="9900" y="77098"/>
                  </a:lnTo>
                  <a:lnTo>
                    <a:pt x="36909" y="36972"/>
                  </a:lnTo>
                  <a:lnTo>
                    <a:pt x="76991" y="9919"/>
                  </a:lnTo>
                  <a:lnTo>
                    <a:pt x="126110" y="0"/>
                  </a:lnTo>
                  <a:lnTo>
                    <a:pt x="175250" y="9919"/>
                  </a:lnTo>
                  <a:lnTo>
                    <a:pt x="215376" y="36972"/>
                  </a:lnTo>
                  <a:lnTo>
                    <a:pt x="242429" y="77098"/>
                  </a:lnTo>
                  <a:lnTo>
                    <a:pt x="252349" y="126237"/>
                  </a:lnTo>
                  <a:lnTo>
                    <a:pt x="252349" y="908938"/>
                  </a:lnTo>
                  <a:lnTo>
                    <a:pt x="242429" y="958058"/>
                  </a:lnTo>
                  <a:lnTo>
                    <a:pt x="215376" y="998140"/>
                  </a:lnTo>
                  <a:lnTo>
                    <a:pt x="175250" y="1025149"/>
                  </a:lnTo>
                  <a:lnTo>
                    <a:pt x="126110" y="1035050"/>
                  </a:lnTo>
                  <a:lnTo>
                    <a:pt x="76991" y="1025149"/>
                  </a:lnTo>
                  <a:lnTo>
                    <a:pt x="36909" y="998140"/>
                  </a:lnTo>
                  <a:lnTo>
                    <a:pt x="9900" y="958058"/>
                  </a:lnTo>
                  <a:lnTo>
                    <a:pt x="0" y="908938"/>
                  </a:lnTo>
                  <a:lnTo>
                    <a:pt x="0" y="1262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0">
              <a:extLst>
                <a:ext uri="{FF2B5EF4-FFF2-40B4-BE49-F238E27FC236}">
                  <a16:creationId xmlns:a16="http://schemas.microsoft.com/office/drawing/2014/main" id="{CA93D6F3-A638-0C63-A360-7A6CBAB520A2}"/>
                </a:ext>
              </a:extLst>
            </p:cNvPr>
            <p:cNvSpPr/>
            <p:nvPr/>
          </p:nvSpPr>
          <p:spPr>
            <a:xfrm>
              <a:off x="9104376" y="4232275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1">
              <a:extLst>
                <a:ext uri="{FF2B5EF4-FFF2-40B4-BE49-F238E27FC236}">
                  <a16:creationId xmlns:a16="http://schemas.microsoft.com/office/drawing/2014/main" id="{0AD6AB20-DE3E-B691-35F6-D32E11A896DE}"/>
                </a:ext>
              </a:extLst>
            </p:cNvPr>
            <p:cNvSpPr/>
            <p:nvPr/>
          </p:nvSpPr>
          <p:spPr>
            <a:xfrm>
              <a:off x="5008626" y="4922773"/>
              <a:ext cx="1774825" cy="1395730"/>
            </a:xfrm>
            <a:custGeom>
              <a:avLst/>
              <a:gdLst/>
              <a:ahLst/>
              <a:cxnLst/>
              <a:rect l="l" t="t" r="r" b="b"/>
              <a:pathLst>
                <a:path w="1774825" h="1395729">
                  <a:moveTo>
                    <a:pt x="14224" y="1381252"/>
                  </a:moveTo>
                  <a:lnTo>
                    <a:pt x="14224" y="0"/>
                  </a:lnTo>
                </a:path>
                <a:path w="1774825" h="1395729">
                  <a:moveTo>
                    <a:pt x="1774825" y="1395476"/>
                  </a:moveTo>
                  <a:lnTo>
                    <a:pt x="1774825" y="504825"/>
                  </a:lnTo>
                </a:path>
                <a:path w="1774825" h="1395729">
                  <a:moveTo>
                    <a:pt x="1774825" y="1381252"/>
                  </a:moveTo>
                  <a:lnTo>
                    <a:pt x="0" y="138125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2">
              <a:extLst>
                <a:ext uri="{FF2B5EF4-FFF2-40B4-BE49-F238E27FC236}">
                  <a16:creationId xmlns:a16="http://schemas.microsoft.com/office/drawing/2014/main" id="{16ABBCEC-CA31-53EC-12DF-8641BB1FE52E}"/>
                </a:ext>
              </a:extLst>
            </p:cNvPr>
            <p:cNvSpPr/>
            <p:nvPr/>
          </p:nvSpPr>
          <p:spPr>
            <a:xfrm>
              <a:off x="4854575" y="4879974"/>
              <a:ext cx="2432050" cy="605155"/>
            </a:xfrm>
            <a:custGeom>
              <a:avLst/>
              <a:gdLst/>
              <a:ahLst/>
              <a:cxnLst/>
              <a:rect l="l" t="t" r="r" b="b"/>
              <a:pathLst>
                <a:path w="2432050" h="605154">
                  <a:moveTo>
                    <a:pt x="596900" y="42799"/>
                  </a:moveTo>
                  <a:lnTo>
                    <a:pt x="568401" y="28575"/>
                  </a:lnTo>
                  <a:lnTo>
                    <a:pt x="511175" y="0"/>
                  </a:lnTo>
                  <a:lnTo>
                    <a:pt x="511175" y="28575"/>
                  </a:lnTo>
                  <a:lnTo>
                    <a:pt x="0" y="28575"/>
                  </a:lnTo>
                  <a:lnTo>
                    <a:pt x="0" y="57150"/>
                  </a:lnTo>
                  <a:lnTo>
                    <a:pt x="511175" y="57150"/>
                  </a:lnTo>
                  <a:lnTo>
                    <a:pt x="511175" y="85725"/>
                  </a:lnTo>
                  <a:lnTo>
                    <a:pt x="568236" y="57150"/>
                  </a:lnTo>
                  <a:lnTo>
                    <a:pt x="596900" y="42799"/>
                  </a:lnTo>
                  <a:close/>
                </a:path>
                <a:path w="2432050" h="605154">
                  <a:moveTo>
                    <a:pt x="2432050" y="561975"/>
                  </a:moveTo>
                  <a:lnTo>
                    <a:pt x="2403386" y="547624"/>
                  </a:lnTo>
                  <a:lnTo>
                    <a:pt x="2346325" y="519049"/>
                  </a:lnTo>
                  <a:lnTo>
                    <a:pt x="2346325" y="547624"/>
                  </a:lnTo>
                  <a:lnTo>
                    <a:pt x="1928749" y="547624"/>
                  </a:lnTo>
                  <a:lnTo>
                    <a:pt x="1928749" y="576199"/>
                  </a:lnTo>
                  <a:lnTo>
                    <a:pt x="2346325" y="576199"/>
                  </a:lnTo>
                  <a:lnTo>
                    <a:pt x="2346325" y="604774"/>
                  </a:lnTo>
                  <a:lnTo>
                    <a:pt x="2403551" y="576199"/>
                  </a:lnTo>
                  <a:lnTo>
                    <a:pt x="2432050" y="5619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3">
              <a:extLst>
                <a:ext uri="{FF2B5EF4-FFF2-40B4-BE49-F238E27FC236}">
                  <a16:creationId xmlns:a16="http://schemas.microsoft.com/office/drawing/2014/main" id="{7A4A1F29-54C1-79E4-36F5-CFE92A6CB67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73701" y="4870450"/>
              <a:ext cx="96774" cy="98425"/>
            </a:xfrm>
            <a:prstGeom prst="rect">
              <a:avLst/>
            </a:prstGeom>
          </p:spPr>
        </p:pic>
      </p:grpSp>
      <p:sp>
        <p:nvSpPr>
          <p:cNvPr id="57" name="object 54">
            <a:extLst>
              <a:ext uri="{FF2B5EF4-FFF2-40B4-BE49-F238E27FC236}">
                <a16:creationId xmlns:a16="http://schemas.microsoft.com/office/drawing/2014/main" id="{35565DEE-B14E-FB18-88A6-27A2D4DC2A78}"/>
              </a:ext>
            </a:extLst>
          </p:cNvPr>
          <p:cNvSpPr txBox="1"/>
          <p:nvPr/>
        </p:nvSpPr>
        <p:spPr>
          <a:xfrm>
            <a:off x="8316469" y="3143462"/>
            <a:ext cx="7562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MemToReg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590A00EF-BFA4-1E2B-0CBD-CBECF5014B91}"/>
              </a:ext>
            </a:extLst>
          </p:cNvPr>
          <p:cNvSpPr txBox="1"/>
          <p:nvPr/>
        </p:nvSpPr>
        <p:spPr>
          <a:xfrm>
            <a:off x="96330" y="3207215"/>
            <a:ext cx="1341755" cy="1295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1600" marR="89535" algn="ctr">
              <a:lnSpc>
                <a:spcPct val="100000"/>
              </a:lnSpc>
              <a:spcBef>
                <a:spcPts val="375"/>
              </a:spcBef>
              <a:tabLst>
                <a:tab pos="597535" algn="l"/>
                <a:tab pos="883919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Instruction 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[31-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22225" algn="ctr">
              <a:lnSpc>
                <a:spcPct val="100000"/>
              </a:lnSpc>
              <a:spcBef>
                <a:spcPts val="745"/>
              </a:spcBef>
            </a:pPr>
            <a:r>
              <a:rPr sz="1100" b="1" spc="-10" dirty="0">
                <a:latin typeface="Arial"/>
                <a:cs typeface="Arial"/>
              </a:rPr>
              <a:t>Instruction</a:t>
            </a:r>
            <a:endParaRPr sz="1100">
              <a:latin typeface="Arial"/>
              <a:cs typeface="Arial"/>
            </a:endParaRPr>
          </a:p>
          <a:p>
            <a:pPr marL="24130" algn="ctr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9" name="object 56">
            <a:extLst>
              <a:ext uri="{FF2B5EF4-FFF2-40B4-BE49-F238E27FC236}">
                <a16:creationId xmlns:a16="http://schemas.microsoft.com/office/drawing/2014/main" id="{1A1C64F0-8A4B-3138-8D71-5948DCB3861E}"/>
              </a:ext>
            </a:extLst>
          </p:cNvPr>
          <p:cNvGrpSpPr/>
          <p:nvPr/>
        </p:nvGrpSpPr>
        <p:grpSpPr>
          <a:xfrm>
            <a:off x="1437768" y="3426290"/>
            <a:ext cx="2500630" cy="2324735"/>
            <a:chOff x="1838325" y="4278248"/>
            <a:chExt cx="2500630" cy="2324735"/>
          </a:xfrm>
        </p:grpSpPr>
        <p:sp>
          <p:nvSpPr>
            <p:cNvPr id="60" name="object 57">
              <a:extLst>
                <a:ext uri="{FF2B5EF4-FFF2-40B4-BE49-F238E27FC236}">
                  <a16:creationId xmlns:a16="http://schemas.microsoft.com/office/drawing/2014/main" id="{28032EB8-77D3-9BB6-C036-39704D976F14}"/>
                </a:ext>
              </a:extLst>
            </p:cNvPr>
            <p:cNvSpPr/>
            <p:nvPr/>
          </p:nvSpPr>
          <p:spPr>
            <a:xfrm>
              <a:off x="2946400" y="5230748"/>
              <a:ext cx="414655" cy="76200"/>
            </a:xfrm>
            <a:custGeom>
              <a:avLst/>
              <a:gdLst/>
              <a:ahLst/>
              <a:cxnLst/>
              <a:rect l="l" t="t" r="r" b="b"/>
              <a:pathLst>
                <a:path w="414654" h="76200">
                  <a:moveTo>
                    <a:pt x="338074" y="0"/>
                  </a:moveTo>
                  <a:lnTo>
                    <a:pt x="338074" y="76200"/>
                  </a:lnTo>
                  <a:lnTo>
                    <a:pt x="401574" y="44450"/>
                  </a:lnTo>
                  <a:lnTo>
                    <a:pt x="350774" y="44450"/>
                  </a:lnTo>
                  <a:lnTo>
                    <a:pt x="350774" y="31750"/>
                  </a:lnTo>
                  <a:lnTo>
                    <a:pt x="401574" y="31750"/>
                  </a:lnTo>
                  <a:lnTo>
                    <a:pt x="338074" y="0"/>
                  </a:lnTo>
                  <a:close/>
                </a:path>
                <a:path w="414654" h="76200">
                  <a:moveTo>
                    <a:pt x="33807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38074" y="44450"/>
                  </a:lnTo>
                  <a:lnTo>
                    <a:pt x="338074" y="31750"/>
                  </a:lnTo>
                  <a:close/>
                </a:path>
                <a:path w="414654" h="76200">
                  <a:moveTo>
                    <a:pt x="401574" y="31750"/>
                  </a:moveTo>
                  <a:lnTo>
                    <a:pt x="350774" y="31750"/>
                  </a:lnTo>
                  <a:lnTo>
                    <a:pt x="350774" y="44450"/>
                  </a:lnTo>
                  <a:lnTo>
                    <a:pt x="401574" y="44450"/>
                  </a:lnTo>
                  <a:lnTo>
                    <a:pt x="414274" y="38100"/>
                  </a:lnTo>
                  <a:lnTo>
                    <a:pt x="401574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8">
              <a:extLst>
                <a:ext uri="{FF2B5EF4-FFF2-40B4-BE49-F238E27FC236}">
                  <a16:creationId xmlns:a16="http://schemas.microsoft.com/office/drawing/2014/main" id="{07433870-90B3-12C5-95CA-6632FCD2D225}"/>
                </a:ext>
              </a:extLst>
            </p:cNvPr>
            <p:cNvSpPr/>
            <p:nvPr/>
          </p:nvSpPr>
          <p:spPr>
            <a:xfrm>
              <a:off x="2005076" y="4317999"/>
              <a:ext cx="0" cy="2246630"/>
            </a:xfrm>
            <a:custGeom>
              <a:avLst/>
              <a:gdLst/>
              <a:ahLst/>
              <a:cxnLst/>
              <a:rect l="l" t="t" r="r" b="b"/>
              <a:pathLst>
                <a:path h="2246629">
                  <a:moveTo>
                    <a:pt x="0" y="0"/>
                  </a:moveTo>
                  <a:lnTo>
                    <a:pt x="0" y="224631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9">
              <a:extLst>
                <a:ext uri="{FF2B5EF4-FFF2-40B4-BE49-F238E27FC236}">
                  <a16:creationId xmlns:a16="http://schemas.microsoft.com/office/drawing/2014/main" id="{E2CD12AC-8015-903E-C9BA-078537BF7805}"/>
                </a:ext>
              </a:extLst>
            </p:cNvPr>
            <p:cNvSpPr/>
            <p:nvPr/>
          </p:nvSpPr>
          <p:spPr>
            <a:xfrm>
              <a:off x="1838325" y="4278248"/>
              <a:ext cx="2500630" cy="2324735"/>
            </a:xfrm>
            <a:custGeom>
              <a:avLst/>
              <a:gdLst/>
              <a:ahLst/>
              <a:cxnLst/>
              <a:rect l="l" t="t" r="r" b="b"/>
              <a:pathLst>
                <a:path w="2500629" h="2324734">
                  <a:moveTo>
                    <a:pt x="1527175" y="38100"/>
                  </a:moveTo>
                  <a:lnTo>
                    <a:pt x="1514475" y="31750"/>
                  </a:lnTo>
                  <a:lnTo>
                    <a:pt x="1450975" y="0"/>
                  </a:lnTo>
                  <a:lnTo>
                    <a:pt x="1450975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450975" y="44450"/>
                  </a:lnTo>
                  <a:lnTo>
                    <a:pt x="1450975" y="76200"/>
                  </a:lnTo>
                  <a:lnTo>
                    <a:pt x="1514475" y="44450"/>
                  </a:lnTo>
                  <a:lnTo>
                    <a:pt x="1527175" y="38100"/>
                  </a:lnTo>
                  <a:close/>
                </a:path>
                <a:path w="2500629" h="2324734">
                  <a:moveTo>
                    <a:pt x="2500249" y="2286063"/>
                  </a:moveTo>
                  <a:lnTo>
                    <a:pt x="2487549" y="2279713"/>
                  </a:lnTo>
                  <a:lnTo>
                    <a:pt x="2424049" y="2247963"/>
                  </a:lnTo>
                  <a:lnTo>
                    <a:pt x="2424049" y="2279713"/>
                  </a:lnTo>
                  <a:lnTo>
                    <a:pt x="166624" y="2279713"/>
                  </a:lnTo>
                  <a:lnTo>
                    <a:pt x="166624" y="2292413"/>
                  </a:lnTo>
                  <a:lnTo>
                    <a:pt x="2424049" y="2292413"/>
                  </a:lnTo>
                  <a:lnTo>
                    <a:pt x="2424049" y="2324163"/>
                  </a:lnTo>
                  <a:lnTo>
                    <a:pt x="2487549" y="2292413"/>
                  </a:lnTo>
                  <a:lnTo>
                    <a:pt x="2500249" y="22860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0">
            <a:extLst>
              <a:ext uri="{FF2B5EF4-FFF2-40B4-BE49-F238E27FC236}">
                <a16:creationId xmlns:a16="http://schemas.microsoft.com/office/drawing/2014/main" id="{D7DC3138-5782-F250-C77A-ABB702A515AC}"/>
              </a:ext>
            </a:extLst>
          </p:cNvPr>
          <p:cNvSpPr txBox="1"/>
          <p:nvPr/>
        </p:nvSpPr>
        <p:spPr>
          <a:xfrm>
            <a:off x="1655700" y="3241887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21]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4" name="object 61">
            <a:extLst>
              <a:ext uri="{FF2B5EF4-FFF2-40B4-BE49-F238E27FC236}">
                <a16:creationId xmlns:a16="http://schemas.microsoft.com/office/drawing/2014/main" id="{E2AA0CD3-D4B4-A5D5-B494-8E327E48B406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56894" y="3416765"/>
            <a:ext cx="95250" cy="98425"/>
          </a:xfrm>
          <a:prstGeom prst="rect">
            <a:avLst/>
          </a:prstGeom>
        </p:spPr>
      </p:pic>
      <p:sp>
        <p:nvSpPr>
          <p:cNvPr id="65" name="object 62">
            <a:extLst>
              <a:ext uri="{FF2B5EF4-FFF2-40B4-BE49-F238E27FC236}">
                <a16:creationId xmlns:a16="http://schemas.microsoft.com/office/drawing/2014/main" id="{F9C1B7CE-EEF4-8F31-075F-9199EE525666}"/>
              </a:ext>
            </a:extLst>
          </p:cNvPr>
          <p:cNvSpPr txBox="1"/>
          <p:nvPr/>
        </p:nvSpPr>
        <p:spPr>
          <a:xfrm>
            <a:off x="1655700" y="3673813"/>
            <a:ext cx="610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[20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16]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6" name="object 63">
            <a:extLst>
              <a:ext uri="{FF2B5EF4-FFF2-40B4-BE49-F238E27FC236}">
                <a16:creationId xmlns:a16="http://schemas.microsoft.com/office/drawing/2014/main" id="{3C3E6DAC-0453-0C17-0313-1C64D9D61ACB}"/>
              </a:ext>
            </a:extLst>
          </p:cNvPr>
          <p:cNvGrpSpPr/>
          <p:nvPr/>
        </p:nvGrpSpPr>
        <p:grpSpPr>
          <a:xfrm>
            <a:off x="1553719" y="3845390"/>
            <a:ext cx="1411605" cy="1041400"/>
            <a:chOff x="1954276" y="4697348"/>
            <a:chExt cx="1411605" cy="1041400"/>
          </a:xfrm>
        </p:grpSpPr>
        <p:sp>
          <p:nvSpPr>
            <p:cNvPr id="67" name="object 64">
              <a:extLst>
                <a:ext uri="{FF2B5EF4-FFF2-40B4-BE49-F238E27FC236}">
                  <a16:creationId xmlns:a16="http://schemas.microsoft.com/office/drawing/2014/main" id="{B3DD36BB-EA93-B59D-F5B0-FD14951D34B7}"/>
                </a:ext>
              </a:extLst>
            </p:cNvPr>
            <p:cNvSpPr/>
            <p:nvPr/>
          </p:nvSpPr>
          <p:spPr>
            <a:xfrm>
              <a:off x="2004949" y="4710048"/>
              <a:ext cx="1360805" cy="76200"/>
            </a:xfrm>
            <a:custGeom>
              <a:avLst/>
              <a:gdLst/>
              <a:ahLst/>
              <a:cxnLst/>
              <a:rect l="l" t="t" r="r" b="b"/>
              <a:pathLst>
                <a:path w="1360804" h="76200">
                  <a:moveTo>
                    <a:pt x="1284351" y="0"/>
                  </a:moveTo>
                  <a:lnTo>
                    <a:pt x="1284351" y="76200"/>
                  </a:lnTo>
                  <a:lnTo>
                    <a:pt x="1347851" y="44450"/>
                  </a:lnTo>
                  <a:lnTo>
                    <a:pt x="1297051" y="44450"/>
                  </a:lnTo>
                  <a:lnTo>
                    <a:pt x="1297051" y="31750"/>
                  </a:lnTo>
                  <a:lnTo>
                    <a:pt x="1347851" y="31750"/>
                  </a:lnTo>
                  <a:lnTo>
                    <a:pt x="1284351" y="0"/>
                  </a:lnTo>
                  <a:close/>
                </a:path>
                <a:path w="1360804" h="76200">
                  <a:moveTo>
                    <a:pt x="1284351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84351" y="44450"/>
                  </a:lnTo>
                  <a:lnTo>
                    <a:pt x="1284351" y="31750"/>
                  </a:lnTo>
                  <a:close/>
                </a:path>
                <a:path w="1360804" h="76200">
                  <a:moveTo>
                    <a:pt x="1347851" y="31750"/>
                  </a:moveTo>
                  <a:lnTo>
                    <a:pt x="1297051" y="31750"/>
                  </a:lnTo>
                  <a:lnTo>
                    <a:pt x="1297051" y="44450"/>
                  </a:lnTo>
                  <a:lnTo>
                    <a:pt x="1347851" y="44450"/>
                  </a:lnTo>
                  <a:lnTo>
                    <a:pt x="1360551" y="38100"/>
                  </a:lnTo>
                  <a:lnTo>
                    <a:pt x="1347851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5">
              <a:extLst>
                <a:ext uri="{FF2B5EF4-FFF2-40B4-BE49-F238E27FC236}">
                  <a16:creationId xmlns:a16="http://schemas.microsoft.com/office/drawing/2014/main" id="{D5A5FAA1-CF5F-4772-86FC-79518B55BFF1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54276" y="4697348"/>
              <a:ext cx="96774" cy="98425"/>
            </a:xfrm>
            <a:prstGeom prst="rect">
              <a:avLst/>
            </a:prstGeom>
          </p:spPr>
        </p:pic>
        <p:sp>
          <p:nvSpPr>
            <p:cNvPr id="69" name="object 66">
              <a:extLst>
                <a:ext uri="{FF2B5EF4-FFF2-40B4-BE49-F238E27FC236}">
                  <a16:creationId xmlns:a16="http://schemas.microsoft.com/office/drawing/2014/main" id="{FA3A2C11-CC9F-0912-997E-FB677E3224BD}"/>
                </a:ext>
              </a:extLst>
            </p:cNvPr>
            <p:cNvSpPr/>
            <p:nvPr/>
          </p:nvSpPr>
          <p:spPr>
            <a:xfrm>
              <a:off x="2004949" y="5662548"/>
              <a:ext cx="676275" cy="76200"/>
            </a:xfrm>
            <a:custGeom>
              <a:avLst/>
              <a:gdLst/>
              <a:ahLst/>
              <a:cxnLst/>
              <a:rect l="l" t="t" r="r" b="b"/>
              <a:pathLst>
                <a:path w="676275" h="76200">
                  <a:moveTo>
                    <a:pt x="600075" y="0"/>
                  </a:moveTo>
                  <a:lnTo>
                    <a:pt x="600075" y="76200"/>
                  </a:lnTo>
                  <a:lnTo>
                    <a:pt x="663575" y="44450"/>
                  </a:lnTo>
                  <a:lnTo>
                    <a:pt x="612775" y="44450"/>
                  </a:lnTo>
                  <a:lnTo>
                    <a:pt x="612775" y="31750"/>
                  </a:lnTo>
                  <a:lnTo>
                    <a:pt x="663575" y="31750"/>
                  </a:lnTo>
                  <a:lnTo>
                    <a:pt x="600075" y="0"/>
                  </a:lnTo>
                  <a:close/>
                </a:path>
                <a:path w="676275" h="76200">
                  <a:moveTo>
                    <a:pt x="60007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600075" y="44450"/>
                  </a:lnTo>
                  <a:lnTo>
                    <a:pt x="600075" y="31750"/>
                  </a:lnTo>
                  <a:close/>
                </a:path>
                <a:path w="676275" h="76200">
                  <a:moveTo>
                    <a:pt x="663575" y="31750"/>
                  </a:moveTo>
                  <a:lnTo>
                    <a:pt x="612775" y="31750"/>
                  </a:lnTo>
                  <a:lnTo>
                    <a:pt x="612775" y="44450"/>
                  </a:lnTo>
                  <a:lnTo>
                    <a:pt x="663575" y="44450"/>
                  </a:lnTo>
                  <a:lnTo>
                    <a:pt x="676275" y="38100"/>
                  </a:lnTo>
                  <a:lnTo>
                    <a:pt x="663575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67">
            <a:extLst>
              <a:ext uri="{FF2B5EF4-FFF2-40B4-BE49-F238E27FC236}">
                <a16:creationId xmlns:a16="http://schemas.microsoft.com/office/drawing/2014/main" id="{7E5B9CA6-CEB9-1C8C-B157-35448EB019EC}"/>
              </a:ext>
            </a:extLst>
          </p:cNvPr>
          <p:cNvSpPr txBox="1"/>
          <p:nvPr/>
        </p:nvSpPr>
        <p:spPr>
          <a:xfrm>
            <a:off x="1655700" y="4623265"/>
            <a:ext cx="610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1" name="object 68">
            <a:extLst>
              <a:ext uri="{FF2B5EF4-FFF2-40B4-BE49-F238E27FC236}">
                <a16:creationId xmlns:a16="http://schemas.microsoft.com/office/drawing/2014/main" id="{A742800E-070C-8457-CC73-936AB2AECF26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56894" y="4801065"/>
            <a:ext cx="96774" cy="98425"/>
          </a:xfrm>
          <a:prstGeom prst="rect">
            <a:avLst/>
          </a:prstGeom>
        </p:spPr>
      </p:pic>
      <p:sp>
        <p:nvSpPr>
          <p:cNvPr id="72" name="object 69">
            <a:extLst>
              <a:ext uri="{FF2B5EF4-FFF2-40B4-BE49-F238E27FC236}">
                <a16:creationId xmlns:a16="http://schemas.microsoft.com/office/drawing/2014/main" id="{44B5456D-36A7-BDF3-BF77-9F9D100E56BF}"/>
              </a:ext>
            </a:extLst>
          </p:cNvPr>
          <p:cNvSpPr txBox="1"/>
          <p:nvPr/>
        </p:nvSpPr>
        <p:spPr>
          <a:xfrm>
            <a:off x="2345437" y="3982906"/>
            <a:ext cx="142240" cy="9810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32384" marR="20955" indent="-5080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3" name="object 70">
            <a:extLst>
              <a:ext uri="{FF2B5EF4-FFF2-40B4-BE49-F238E27FC236}">
                <a16:creationId xmlns:a16="http://schemas.microsoft.com/office/drawing/2014/main" id="{3B042C16-A0B8-D8AC-E90F-11F8215902BD}"/>
              </a:ext>
            </a:extLst>
          </p:cNvPr>
          <p:cNvGrpSpPr/>
          <p:nvPr/>
        </p:nvGrpSpPr>
        <p:grpSpPr>
          <a:xfrm>
            <a:off x="2280794" y="3978740"/>
            <a:ext cx="265430" cy="1225550"/>
            <a:chOff x="2681351" y="4830698"/>
            <a:chExt cx="265430" cy="1225550"/>
          </a:xfrm>
        </p:grpSpPr>
        <p:sp>
          <p:nvSpPr>
            <p:cNvPr id="74" name="object 71">
              <a:extLst>
                <a:ext uri="{FF2B5EF4-FFF2-40B4-BE49-F238E27FC236}">
                  <a16:creationId xmlns:a16="http://schemas.microsoft.com/office/drawing/2014/main" id="{16F2D2C1-D6F2-7F6A-674C-E0DD68D18E98}"/>
                </a:ext>
              </a:extLst>
            </p:cNvPr>
            <p:cNvSpPr/>
            <p:nvPr/>
          </p:nvSpPr>
          <p:spPr>
            <a:xfrm>
              <a:off x="2687701" y="4837048"/>
              <a:ext cx="252729" cy="1035050"/>
            </a:xfrm>
            <a:custGeom>
              <a:avLst/>
              <a:gdLst/>
              <a:ahLst/>
              <a:cxnLst/>
              <a:rect l="l" t="t" r="r" b="b"/>
              <a:pathLst>
                <a:path w="252730" h="1035050">
                  <a:moveTo>
                    <a:pt x="0" y="126237"/>
                  </a:moveTo>
                  <a:lnTo>
                    <a:pt x="9900" y="77098"/>
                  </a:lnTo>
                  <a:lnTo>
                    <a:pt x="36909" y="36972"/>
                  </a:lnTo>
                  <a:lnTo>
                    <a:pt x="76991" y="9919"/>
                  </a:lnTo>
                  <a:lnTo>
                    <a:pt x="126111" y="0"/>
                  </a:lnTo>
                  <a:lnTo>
                    <a:pt x="175250" y="9919"/>
                  </a:lnTo>
                  <a:lnTo>
                    <a:pt x="215376" y="36972"/>
                  </a:lnTo>
                  <a:lnTo>
                    <a:pt x="242429" y="77098"/>
                  </a:lnTo>
                  <a:lnTo>
                    <a:pt x="252349" y="126237"/>
                  </a:lnTo>
                  <a:lnTo>
                    <a:pt x="252349" y="908938"/>
                  </a:lnTo>
                  <a:lnTo>
                    <a:pt x="242429" y="958058"/>
                  </a:lnTo>
                  <a:lnTo>
                    <a:pt x="215376" y="998140"/>
                  </a:lnTo>
                  <a:lnTo>
                    <a:pt x="175250" y="1025149"/>
                  </a:lnTo>
                  <a:lnTo>
                    <a:pt x="126111" y="1035050"/>
                  </a:lnTo>
                  <a:lnTo>
                    <a:pt x="76991" y="1025149"/>
                  </a:lnTo>
                  <a:lnTo>
                    <a:pt x="36909" y="998140"/>
                  </a:lnTo>
                  <a:lnTo>
                    <a:pt x="9900" y="958058"/>
                  </a:lnTo>
                  <a:lnTo>
                    <a:pt x="0" y="908938"/>
                  </a:lnTo>
                  <a:lnTo>
                    <a:pt x="0" y="1262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2">
              <a:extLst>
                <a:ext uri="{FF2B5EF4-FFF2-40B4-BE49-F238E27FC236}">
                  <a16:creationId xmlns:a16="http://schemas.microsoft.com/office/drawing/2014/main" id="{A3F932A8-0AA2-4D7F-5F5D-19A2CB9B921A}"/>
                </a:ext>
              </a:extLst>
            </p:cNvPr>
            <p:cNvSpPr/>
            <p:nvPr/>
          </p:nvSpPr>
          <p:spPr>
            <a:xfrm>
              <a:off x="2811526" y="5876924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3">
            <a:extLst>
              <a:ext uri="{FF2B5EF4-FFF2-40B4-BE49-F238E27FC236}">
                <a16:creationId xmlns:a16="http://schemas.microsoft.com/office/drawing/2014/main" id="{0A21CED1-BE37-C113-5FD2-358FB75E29F0}"/>
              </a:ext>
            </a:extLst>
          </p:cNvPr>
          <p:cNvSpPr txBox="1"/>
          <p:nvPr/>
        </p:nvSpPr>
        <p:spPr>
          <a:xfrm>
            <a:off x="1655700" y="5137717"/>
            <a:ext cx="9836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0220">
              <a:lnSpc>
                <a:spcPct val="1544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RegDst 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</p:txBody>
      </p:sp>
      <p:sp>
        <p:nvSpPr>
          <p:cNvPr id="77" name="object 74">
            <a:extLst>
              <a:ext uri="{FF2B5EF4-FFF2-40B4-BE49-F238E27FC236}">
                <a16:creationId xmlns:a16="http://schemas.microsoft.com/office/drawing/2014/main" id="{A1C0DA58-094E-E445-D20B-A86956D2EA9B}"/>
              </a:ext>
            </a:extLst>
          </p:cNvPr>
          <p:cNvSpPr txBox="1"/>
          <p:nvPr/>
        </p:nvSpPr>
        <p:spPr>
          <a:xfrm>
            <a:off x="3048254" y="3327612"/>
            <a:ext cx="609600" cy="167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222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905"/>
              </a:spcBef>
            </a:pPr>
            <a:r>
              <a:rPr sz="1100" spc="-20" dirty="0"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7145" marR="114935">
              <a:lnSpc>
                <a:spcPct val="100000"/>
              </a:lnSpc>
              <a:spcBef>
                <a:spcPts val="755"/>
              </a:spcBef>
            </a:pPr>
            <a:r>
              <a:rPr sz="1100" spc="-10" dirty="0">
                <a:latin typeface="Arial"/>
                <a:cs typeface="Arial"/>
              </a:rPr>
              <a:t>Write register</a:t>
            </a:r>
            <a:endParaRPr sz="1100">
              <a:latin typeface="Arial"/>
              <a:cs typeface="Arial"/>
            </a:endParaRPr>
          </a:p>
          <a:p>
            <a:pPr marL="17145" marR="254000">
              <a:lnSpc>
                <a:spcPct val="100000"/>
              </a:lnSpc>
              <a:spcBef>
                <a:spcPts val="765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78" name="object 75">
            <a:extLst>
              <a:ext uri="{FF2B5EF4-FFF2-40B4-BE49-F238E27FC236}">
                <a16:creationId xmlns:a16="http://schemas.microsoft.com/office/drawing/2014/main" id="{16ECF532-2A47-3F49-8845-AA5681FCB78B}"/>
              </a:ext>
            </a:extLst>
          </p:cNvPr>
          <p:cNvSpPr txBox="1"/>
          <p:nvPr/>
        </p:nvSpPr>
        <p:spPr>
          <a:xfrm>
            <a:off x="3983356" y="3346407"/>
            <a:ext cx="39878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5143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79" name="object 76">
            <a:extLst>
              <a:ext uri="{FF2B5EF4-FFF2-40B4-BE49-F238E27FC236}">
                <a16:creationId xmlns:a16="http://schemas.microsoft.com/office/drawing/2014/main" id="{05A0B7FD-26BA-C513-5099-EDF0BD9B3D88}"/>
              </a:ext>
            </a:extLst>
          </p:cNvPr>
          <p:cNvSpPr txBox="1"/>
          <p:nvPr/>
        </p:nvSpPr>
        <p:spPr>
          <a:xfrm>
            <a:off x="3718179" y="3932639"/>
            <a:ext cx="651510" cy="79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0" marR="9525" indent="51435" algn="r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45"/>
              </a:spcBef>
            </a:pPr>
            <a:r>
              <a:rPr sz="1100" b="1" spc="-10" dirty="0">
                <a:latin typeface="Arial"/>
                <a:cs typeface="Arial"/>
              </a:rPr>
              <a:t>Registers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0" name="object 77">
            <a:extLst>
              <a:ext uri="{FF2B5EF4-FFF2-40B4-BE49-F238E27FC236}">
                <a16:creationId xmlns:a16="http://schemas.microsoft.com/office/drawing/2014/main" id="{20726D7E-5E0C-2FAD-6096-F8204DCCED32}"/>
              </a:ext>
            </a:extLst>
          </p:cNvPr>
          <p:cNvGrpSpPr/>
          <p:nvPr/>
        </p:nvGrpSpPr>
        <p:grpSpPr>
          <a:xfrm>
            <a:off x="2957069" y="3127840"/>
            <a:ext cx="1503680" cy="1917700"/>
            <a:chOff x="3357626" y="3979798"/>
            <a:chExt cx="1503680" cy="1917700"/>
          </a:xfrm>
        </p:grpSpPr>
        <p:sp>
          <p:nvSpPr>
            <p:cNvPr id="81" name="object 78">
              <a:extLst>
                <a:ext uri="{FF2B5EF4-FFF2-40B4-BE49-F238E27FC236}">
                  <a16:creationId xmlns:a16="http://schemas.microsoft.com/office/drawing/2014/main" id="{EFA3DBD8-4E12-C04D-F46F-5D832EE6F71E}"/>
                </a:ext>
              </a:extLst>
            </p:cNvPr>
            <p:cNvSpPr/>
            <p:nvPr/>
          </p:nvSpPr>
          <p:spPr>
            <a:xfrm>
              <a:off x="3363976" y="4163948"/>
              <a:ext cx="1490980" cy="1727200"/>
            </a:xfrm>
            <a:custGeom>
              <a:avLst/>
              <a:gdLst/>
              <a:ahLst/>
              <a:cxnLst/>
              <a:rect l="l" t="t" r="r" b="b"/>
              <a:pathLst>
                <a:path w="1490979" h="1727200">
                  <a:moveTo>
                    <a:pt x="0" y="1727200"/>
                  </a:moveTo>
                  <a:lnTo>
                    <a:pt x="1490599" y="1727200"/>
                  </a:lnTo>
                  <a:lnTo>
                    <a:pt x="1490599" y="0"/>
                  </a:lnTo>
                  <a:lnTo>
                    <a:pt x="0" y="0"/>
                  </a:lnTo>
                  <a:lnTo>
                    <a:pt x="0" y="172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79">
              <a:extLst>
                <a:ext uri="{FF2B5EF4-FFF2-40B4-BE49-F238E27FC236}">
                  <a16:creationId xmlns:a16="http://schemas.microsoft.com/office/drawing/2014/main" id="{43A35AB8-3FF4-74CE-45D0-094F531F48B4}"/>
                </a:ext>
              </a:extLst>
            </p:cNvPr>
            <p:cNvSpPr/>
            <p:nvPr/>
          </p:nvSpPr>
          <p:spPr>
            <a:xfrm>
              <a:off x="4100576" y="398614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10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0">
            <a:extLst>
              <a:ext uri="{FF2B5EF4-FFF2-40B4-BE49-F238E27FC236}">
                <a16:creationId xmlns:a16="http://schemas.microsoft.com/office/drawing/2014/main" id="{5CA179D9-8F43-F9C7-6194-9503E0AA8FB4}"/>
              </a:ext>
            </a:extLst>
          </p:cNvPr>
          <p:cNvSpPr txBox="1"/>
          <p:nvPr/>
        </p:nvSpPr>
        <p:spPr>
          <a:xfrm>
            <a:off x="3454654" y="2895684"/>
            <a:ext cx="6121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RegWrite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84" name="object 81">
            <a:extLst>
              <a:ext uri="{FF2B5EF4-FFF2-40B4-BE49-F238E27FC236}">
                <a16:creationId xmlns:a16="http://schemas.microsoft.com/office/drawing/2014/main" id="{CC7CDE03-45DA-427C-7BB9-25877F5DE99F}"/>
              </a:ext>
            </a:extLst>
          </p:cNvPr>
          <p:cNvSpPr txBox="1"/>
          <p:nvPr/>
        </p:nvSpPr>
        <p:spPr>
          <a:xfrm>
            <a:off x="3947160" y="5488644"/>
            <a:ext cx="476884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Arial"/>
                <a:cs typeface="Arial"/>
              </a:rPr>
              <a:t>Sign </a:t>
            </a:r>
            <a:r>
              <a:rPr sz="1100" b="1" spc="-10" dirty="0">
                <a:latin typeface="Arial"/>
                <a:cs typeface="Arial"/>
              </a:rPr>
              <a:t>extend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5" name="object 82">
            <a:extLst>
              <a:ext uri="{FF2B5EF4-FFF2-40B4-BE49-F238E27FC236}">
                <a16:creationId xmlns:a16="http://schemas.microsoft.com/office/drawing/2014/main" id="{105D172B-EE4E-489D-6BB2-EF794FD76BA1}"/>
              </a:ext>
            </a:extLst>
          </p:cNvPr>
          <p:cNvGrpSpPr/>
          <p:nvPr/>
        </p:nvGrpSpPr>
        <p:grpSpPr>
          <a:xfrm>
            <a:off x="3930143" y="3508840"/>
            <a:ext cx="1614805" cy="2642235"/>
            <a:chOff x="4330700" y="4360798"/>
            <a:chExt cx="1614805" cy="2642235"/>
          </a:xfrm>
        </p:grpSpPr>
        <p:sp>
          <p:nvSpPr>
            <p:cNvPr id="86" name="object 83">
              <a:extLst>
                <a:ext uri="{FF2B5EF4-FFF2-40B4-BE49-F238E27FC236}">
                  <a16:creationId xmlns:a16="http://schemas.microsoft.com/office/drawing/2014/main" id="{180CBC73-0850-D3BB-52D8-52B793BEDCC9}"/>
                </a:ext>
              </a:extLst>
            </p:cNvPr>
            <p:cNvSpPr/>
            <p:nvPr/>
          </p:nvSpPr>
          <p:spPr>
            <a:xfrm>
              <a:off x="4337050" y="6132575"/>
              <a:ext cx="501650" cy="863600"/>
            </a:xfrm>
            <a:custGeom>
              <a:avLst/>
              <a:gdLst/>
              <a:ahLst/>
              <a:cxnLst/>
              <a:rect l="l" t="t" r="r" b="b"/>
              <a:pathLst>
                <a:path w="501650" h="863600">
                  <a:moveTo>
                    <a:pt x="0" y="431736"/>
                  </a:moveTo>
                  <a:lnTo>
                    <a:pt x="2289" y="373149"/>
                  </a:lnTo>
                  <a:lnTo>
                    <a:pt x="8957" y="316954"/>
                  </a:lnTo>
                  <a:lnTo>
                    <a:pt x="19706" y="263666"/>
                  </a:lnTo>
                  <a:lnTo>
                    <a:pt x="34238" y="213802"/>
                  </a:lnTo>
                  <a:lnTo>
                    <a:pt x="52253" y="167876"/>
                  </a:lnTo>
                  <a:lnTo>
                    <a:pt x="73453" y="126404"/>
                  </a:lnTo>
                  <a:lnTo>
                    <a:pt x="97540" y="89903"/>
                  </a:lnTo>
                  <a:lnTo>
                    <a:pt x="124215" y="58888"/>
                  </a:lnTo>
                  <a:lnTo>
                    <a:pt x="153179" y="33874"/>
                  </a:lnTo>
                  <a:lnTo>
                    <a:pt x="216783" y="3914"/>
                  </a:lnTo>
                  <a:lnTo>
                    <a:pt x="250825" y="0"/>
                  </a:lnTo>
                  <a:lnTo>
                    <a:pt x="284866" y="3941"/>
                  </a:lnTo>
                  <a:lnTo>
                    <a:pt x="317514" y="15421"/>
                  </a:lnTo>
                  <a:lnTo>
                    <a:pt x="377434" y="58944"/>
                  </a:lnTo>
                  <a:lnTo>
                    <a:pt x="404109" y="89957"/>
                  </a:lnTo>
                  <a:lnTo>
                    <a:pt x="428196" y="126452"/>
                  </a:lnTo>
                  <a:lnTo>
                    <a:pt x="449396" y="167914"/>
                  </a:lnTo>
                  <a:lnTo>
                    <a:pt x="467411" y="213830"/>
                  </a:lnTo>
                  <a:lnTo>
                    <a:pt x="481943" y="263684"/>
                  </a:lnTo>
                  <a:lnTo>
                    <a:pt x="492692" y="316963"/>
                  </a:lnTo>
                  <a:lnTo>
                    <a:pt x="499360" y="373152"/>
                  </a:lnTo>
                  <a:lnTo>
                    <a:pt x="501650" y="431736"/>
                  </a:lnTo>
                  <a:lnTo>
                    <a:pt x="499360" y="490330"/>
                  </a:lnTo>
                  <a:lnTo>
                    <a:pt x="492692" y="546527"/>
                  </a:lnTo>
                  <a:lnTo>
                    <a:pt x="481943" y="599814"/>
                  </a:lnTo>
                  <a:lnTo>
                    <a:pt x="467411" y="649676"/>
                  </a:lnTo>
                  <a:lnTo>
                    <a:pt x="449396" y="695598"/>
                  </a:lnTo>
                  <a:lnTo>
                    <a:pt x="428196" y="737066"/>
                  </a:lnTo>
                  <a:lnTo>
                    <a:pt x="404109" y="773566"/>
                  </a:lnTo>
                  <a:lnTo>
                    <a:pt x="377434" y="804584"/>
                  </a:lnTo>
                  <a:lnTo>
                    <a:pt x="348470" y="829604"/>
                  </a:lnTo>
                  <a:lnTo>
                    <a:pt x="284866" y="859594"/>
                  </a:lnTo>
                  <a:lnTo>
                    <a:pt x="250825" y="863536"/>
                  </a:lnTo>
                  <a:lnTo>
                    <a:pt x="216783" y="859594"/>
                  </a:lnTo>
                  <a:lnTo>
                    <a:pt x="184135" y="848112"/>
                  </a:lnTo>
                  <a:lnTo>
                    <a:pt x="124215" y="804584"/>
                  </a:lnTo>
                  <a:lnTo>
                    <a:pt x="97540" y="773566"/>
                  </a:lnTo>
                  <a:lnTo>
                    <a:pt x="73453" y="737066"/>
                  </a:lnTo>
                  <a:lnTo>
                    <a:pt x="52253" y="695598"/>
                  </a:lnTo>
                  <a:lnTo>
                    <a:pt x="34238" y="649676"/>
                  </a:lnTo>
                  <a:lnTo>
                    <a:pt x="19706" y="599814"/>
                  </a:lnTo>
                  <a:lnTo>
                    <a:pt x="8957" y="546527"/>
                  </a:lnTo>
                  <a:lnTo>
                    <a:pt x="2289" y="490330"/>
                  </a:lnTo>
                  <a:lnTo>
                    <a:pt x="0" y="43173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4">
              <a:extLst>
                <a:ext uri="{FF2B5EF4-FFF2-40B4-BE49-F238E27FC236}">
                  <a16:creationId xmlns:a16="http://schemas.microsoft.com/office/drawing/2014/main" id="{C6067782-6BE4-CE70-98BA-5C418DE7AC19}"/>
                </a:ext>
              </a:extLst>
            </p:cNvPr>
            <p:cNvSpPr/>
            <p:nvPr/>
          </p:nvSpPr>
          <p:spPr>
            <a:xfrm>
              <a:off x="4854575" y="4360798"/>
              <a:ext cx="1090930" cy="1295400"/>
            </a:xfrm>
            <a:custGeom>
              <a:avLst/>
              <a:gdLst/>
              <a:ahLst/>
              <a:cxnLst/>
              <a:rect l="l" t="t" r="r" b="b"/>
              <a:pathLst>
                <a:path w="1090929" h="1295400">
                  <a:moveTo>
                    <a:pt x="596900" y="1252601"/>
                  </a:moveTo>
                  <a:lnTo>
                    <a:pt x="568236" y="1238250"/>
                  </a:lnTo>
                  <a:lnTo>
                    <a:pt x="511175" y="1209675"/>
                  </a:lnTo>
                  <a:lnTo>
                    <a:pt x="511175" y="1238250"/>
                  </a:lnTo>
                  <a:lnTo>
                    <a:pt x="320675" y="1238250"/>
                  </a:lnTo>
                  <a:lnTo>
                    <a:pt x="320675" y="1266825"/>
                  </a:lnTo>
                  <a:lnTo>
                    <a:pt x="511175" y="1266825"/>
                  </a:lnTo>
                  <a:lnTo>
                    <a:pt x="511175" y="1295400"/>
                  </a:lnTo>
                  <a:lnTo>
                    <a:pt x="568401" y="1266825"/>
                  </a:lnTo>
                  <a:lnTo>
                    <a:pt x="596900" y="1252601"/>
                  </a:lnTo>
                  <a:close/>
                </a:path>
                <a:path w="1090929" h="1295400">
                  <a:moveTo>
                    <a:pt x="1090549" y="42926"/>
                  </a:moveTo>
                  <a:lnTo>
                    <a:pt x="1061885" y="28575"/>
                  </a:lnTo>
                  <a:lnTo>
                    <a:pt x="1004824" y="0"/>
                  </a:lnTo>
                  <a:lnTo>
                    <a:pt x="1004824" y="28575"/>
                  </a:lnTo>
                  <a:lnTo>
                    <a:pt x="0" y="28575"/>
                  </a:lnTo>
                  <a:lnTo>
                    <a:pt x="0" y="57150"/>
                  </a:lnTo>
                  <a:lnTo>
                    <a:pt x="1004824" y="57150"/>
                  </a:lnTo>
                  <a:lnTo>
                    <a:pt x="1004824" y="85725"/>
                  </a:lnTo>
                  <a:lnTo>
                    <a:pt x="1062050" y="57150"/>
                  </a:lnTo>
                  <a:lnTo>
                    <a:pt x="1090549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5">
              <a:extLst>
                <a:ext uri="{FF2B5EF4-FFF2-40B4-BE49-F238E27FC236}">
                  <a16:creationId xmlns:a16="http://schemas.microsoft.com/office/drawing/2014/main" id="{D6A1A270-F943-F555-CD4A-87114EF71394}"/>
                </a:ext>
              </a:extLst>
            </p:cNvPr>
            <p:cNvSpPr/>
            <p:nvPr/>
          </p:nvSpPr>
          <p:spPr>
            <a:xfrm>
              <a:off x="4845050" y="5613399"/>
              <a:ext cx="358775" cy="951230"/>
            </a:xfrm>
            <a:custGeom>
              <a:avLst/>
              <a:gdLst/>
              <a:ahLst/>
              <a:cxnLst/>
              <a:rect l="l" t="t" r="r" b="b"/>
              <a:pathLst>
                <a:path w="358775" h="951229">
                  <a:moveTo>
                    <a:pt x="344550" y="0"/>
                  </a:moveTo>
                  <a:lnTo>
                    <a:pt x="344550" y="950912"/>
                  </a:lnTo>
                </a:path>
                <a:path w="358775" h="951229">
                  <a:moveTo>
                    <a:pt x="358775" y="950912"/>
                  </a:moveTo>
                  <a:lnTo>
                    <a:pt x="0" y="95091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6">
            <a:extLst>
              <a:ext uri="{FF2B5EF4-FFF2-40B4-BE49-F238E27FC236}">
                <a16:creationId xmlns:a16="http://schemas.microsoft.com/office/drawing/2014/main" id="{64750A2E-5F1B-EBDF-01FE-233025D4B355}"/>
              </a:ext>
            </a:extLst>
          </p:cNvPr>
          <p:cNvSpPr txBox="1"/>
          <p:nvPr/>
        </p:nvSpPr>
        <p:spPr>
          <a:xfrm>
            <a:off x="5131054" y="3945086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90" name="object 87">
            <a:extLst>
              <a:ext uri="{FF2B5EF4-FFF2-40B4-BE49-F238E27FC236}">
                <a16:creationId xmlns:a16="http://schemas.microsoft.com/office/drawing/2014/main" id="{015A994B-0EA3-7764-E1FC-B87DBE2379E4}"/>
              </a:ext>
            </a:extLst>
          </p:cNvPr>
          <p:cNvSpPr txBox="1"/>
          <p:nvPr/>
        </p:nvSpPr>
        <p:spPr>
          <a:xfrm>
            <a:off x="5111243" y="4162967"/>
            <a:ext cx="142875" cy="713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105"/>
              </a:spcBef>
            </a:pPr>
            <a:r>
              <a:rPr sz="1100" b="1" spc="5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32384" marR="20955" indent="-5080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1" name="object 88">
            <a:extLst>
              <a:ext uri="{FF2B5EF4-FFF2-40B4-BE49-F238E27FC236}">
                <a16:creationId xmlns:a16="http://schemas.microsoft.com/office/drawing/2014/main" id="{FE05EDF7-A4D3-D38A-0F86-0B7660D3E9DE}"/>
              </a:ext>
            </a:extLst>
          </p:cNvPr>
          <p:cNvGrpSpPr/>
          <p:nvPr/>
        </p:nvGrpSpPr>
        <p:grpSpPr>
          <a:xfrm>
            <a:off x="5047743" y="3891492"/>
            <a:ext cx="263525" cy="1222375"/>
            <a:chOff x="5448300" y="4743450"/>
            <a:chExt cx="263525" cy="1222375"/>
          </a:xfrm>
        </p:grpSpPr>
        <p:sp>
          <p:nvSpPr>
            <p:cNvPr id="92" name="object 89">
              <a:extLst>
                <a:ext uri="{FF2B5EF4-FFF2-40B4-BE49-F238E27FC236}">
                  <a16:creationId xmlns:a16="http://schemas.microsoft.com/office/drawing/2014/main" id="{B93EBBB6-0C36-B21F-FF62-013F863887D0}"/>
                </a:ext>
              </a:extLst>
            </p:cNvPr>
            <p:cNvSpPr/>
            <p:nvPr/>
          </p:nvSpPr>
          <p:spPr>
            <a:xfrm>
              <a:off x="5454650" y="4749800"/>
              <a:ext cx="250825" cy="1036955"/>
            </a:xfrm>
            <a:custGeom>
              <a:avLst/>
              <a:gdLst/>
              <a:ahLst/>
              <a:cxnLst/>
              <a:rect l="l" t="t" r="r" b="b"/>
              <a:pathLst>
                <a:path w="250825" h="1036954">
                  <a:moveTo>
                    <a:pt x="0" y="125349"/>
                  </a:moveTo>
                  <a:lnTo>
                    <a:pt x="9854" y="76563"/>
                  </a:lnTo>
                  <a:lnTo>
                    <a:pt x="36734" y="36718"/>
                  </a:lnTo>
                  <a:lnTo>
                    <a:pt x="76616" y="9852"/>
                  </a:lnTo>
                  <a:lnTo>
                    <a:pt x="125475" y="0"/>
                  </a:lnTo>
                  <a:lnTo>
                    <a:pt x="174261" y="9852"/>
                  </a:lnTo>
                  <a:lnTo>
                    <a:pt x="214106" y="36718"/>
                  </a:lnTo>
                  <a:lnTo>
                    <a:pt x="240972" y="76563"/>
                  </a:lnTo>
                  <a:lnTo>
                    <a:pt x="250825" y="125349"/>
                  </a:lnTo>
                  <a:lnTo>
                    <a:pt x="250825" y="911225"/>
                  </a:lnTo>
                  <a:lnTo>
                    <a:pt x="240970" y="960030"/>
                  </a:lnTo>
                  <a:lnTo>
                    <a:pt x="214090" y="999918"/>
                  </a:lnTo>
                  <a:lnTo>
                    <a:pt x="174208" y="1026828"/>
                  </a:lnTo>
                  <a:lnTo>
                    <a:pt x="125349" y="1036701"/>
                  </a:lnTo>
                  <a:lnTo>
                    <a:pt x="76616" y="1026721"/>
                  </a:lnTo>
                  <a:lnTo>
                    <a:pt x="36734" y="999855"/>
                  </a:lnTo>
                  <a:lnTo>
                    <a:pt x="9854" y="960010"/>
                  </a:lnTo>
                  <a:lnTo>
                    <a:pt x="0" y="911225"/>
                  </a:lnTo>
                  <a:lnTo>
                    <a:pt x="0" y="1253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0">
              <a:extLst>
                <a:ext uri="{FF2B5EF4-FFF2-40B4-BE49-F238E27FC236}">
                  <a16:creationId xmlns:a16="http://schemas.microsoft.com/office/drawing/2014/main" id="{9EA7E327-2A35-4F28-9E27-FC98A45BC226}"/>
                </a:ext>
              </a:extLst>
            </p:cNvPr>
            <p:cNvSpPr/>
            <p:nvPr/>
          </p:nvSpPr>
          <p:spPr>
            <a:xfrm>
              <a:off x="5584825" y="5786374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10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1">
            <a:extLst>
              <a:ext uri="{FF2B5EF4-FFF2-40B4-BE49-F238E27FC236}">
                <a16:creationId xmlns:a16="http://schemas.microsoft.com/office/drawing/2014/main" id="{39A8A61F-140C-469B-CA16-118568AC3098}"/>
              </a:ext>
            </a:extLst>
          </p:cNvPr>
          <p:cNvSpPr txBox="1"/>
          <p:nvPr/>
        </p:nvSpPr>
        <p:spPr>
          <a:xfrm>
            <a:off x="4963160" y="5142314"/>
            <a:ext cx="5073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ALUSrc</a:t>
            </a:r>
            <a:endParaRPr sz="1100">
              <a:latin typeface="Arial"/>
              <a:cs typeface="Arial"/>
            </a:endParaRPr>
          </a:p>
        </p:txBody>
      </p:sp>
      <p:sp>
        <p:nvSpPr>
          <p:cNvPr id="95" name="object 92">
            <a:extLst>
              <a:ext uri="{FF2B5EF4-FFF2-40B4-BE49-F238E27FC236}">
                <a16:creationId xmlns:a16="http://schemas.microsoft.com/office/drawing/2014/main" id="{D2CB859A-A295-5E46-2D1F-DF431DB49764}"/>
              </a:ext>
            </a:extLst>
          </p:cNvPr>
          <p:cNvSpPr/>
          <p:nvPr/>
        </p:nvSpPr>
        <p:spPr>
          <a:xfrm>
            <a:off x="5544694" y="3292940"/>
            <a:ext cx="836930" cy="1381125"/>
          </a:xfrm>
          <a:custGeom>
            <a:avLst/>
            <a:gdLst/>
            <a:ahLst/>
            <a:cxnLst/>
            <a:rect l="l" t="t" r="r" b="b"/>
            <a:pathLst>
              <a:path w="836929" h="1381125">
                <a:moveTo>
                  <a:pt x="0" y="0"/>
                </a:moveTo>
                <a:lnTo>
                  <a:pt x="0" y="518032"/>
                </a:lnTo>
              </a:path>
              <a:path w="836929" h="1381125">
                <a:moveTo>
                  <a:pt x="0" y="863219"/>
                </a:moveTo>
                <a:lnTo>
                  <a:pt x="0" y="1381125"/>
                </a:lnTo>
              </a:path>
              <a:path w="836929" h="1381125">
                <a:moveTo>
                  <a:pt x="0" y="518032"/>
                </a:moveTo>
                <a:lnTo>
                  <a:pt x="250951" y="690626"/>
                </a:lnTo>
              </a:path>
              <a:path w="836929" h="1381125">
                <a:moveTo>
                  <a:pt x="0" y="863219"/>
                </a:moveTo>
                <a:lnTo>
                  <a:pt x="250951" y="690626"/>
                </a:lnTo>
              </a:path>
              <a:path w="836929" h="1381125">
                <a:moveTo>
                  <a:pt x="0" y="0"/>
                </a:moveTo>
                <a:lnTo>
                  <a:pt x="836549" y="431673"/>
                </a:lnTo>
              </a:path>
              <a:path w="836929" h="1381125">
                <a:moveTo>
                  <a:pt x="836549" y="431673"/>
                </a:moveTo>
                <a:lnTo>
                  <a:pt x="836549" y="949578"/>
                </a:lnTo>
              </a:path>
              <a:path w="836929" h="1381125">
                <a:moveTo>
                  <a:pt x="0" y="1381125"/>
                </a:moveTo>
                <a:lnTo>
                  <a:pt x="836549" y="94957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3">
            <a:extLst>
              <a:ext uri="{FF2B5EF4-FFF2-40B4-BE49-F238E27FC236}">
                <a16:creationId xmlns:a16="http://schemas.microsoft.com/office/drawing/2014/main" id="{C92F2D23-F9EA-42D7-F111-AA5017A72EBE}"/>
              </a:ext>
            </a:extLst>
          </p:cNvPr>
          <p:cNvSpPr txBox="1"/>
          <p:nvPr/>
        </p:nvSpPr>
        <p:spPr>
          <a:xfrm>
            <a:off x="5882387" y="3668835"/>
            <a:ext cx="4210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820">
              <a:lnSpc>
                <a:spcPct val="1544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Zero </a:t>
            </a:r>
            <a:r>
              <a:rPr sz="1100" spc="-10" dirty="0">
                <a:latin typeface="Arial"/>
                <a:cs typeface="Arial"/>
              </a:rPr>
              <a:t>Result</a:t>
            </a:r>
            <a:endParaRPr sz="1100">
              <a:latin typeface="Arial"/>
              <a:cs typeface="Arial"/>
            </a:endParaRPr>
          </a:p>
        </p:txBody>
      </p:sp>
      <p:sp>
        <p:nvSpPr>
          <p:cNvPr id="97" name="object 94">
            <a:extLst>
              <a:ext uri="{FF2B5EF4-FFF2-40B4-BE49-F238E27FC236}">
                <a16:creationId xmlns:a16="http://schemas.microsoft.com/office/drawing/2014/main" id="{9C1CA2C6-AFA2-226C-B3AD-DF01EA4C4B4C}"/>
              </a:ext>
            </a:extLst>
          </p:cNvPr>
          <p:cNvSpPr txBox="1"/>
          <p:nvPr/>
        </p:nvSpPr>
        <p:spPr>
          <a:xfrm>
            <a:off x="5634864" y="3586311"/>
            <a:ext cx="3086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</p:txBody>
      </p:sp>
      <p:sp>
        <p:nvSpPr>
          <p:cNvPr id="98" name="object 95">
            <a:extLst>
              <a:ext uri="{FF2B5EF4-FFF2-40B4-BE49-F238E27FC236}">
                <a16:creationId xmlns:a16="http://schemas.microsoft.com/office/drawing/2014/main" id="{7E756F8A-D3D8-1585-44A8-ADC5E61CBF69}"/>
              </a:ext>
            </a:extLst>
          </p:cNvPr>
          <p:cNvSpPr/>
          <p:nvPr/>
        </p:nvSpPr>
        <p:spPr>
          <a:xfrm>
            <a:off x="6046344" y="4415367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6">
            <a:extLst>
              <a:ext uri="{FF2B5EF4-FFF2-40B4-BE49-F238E27FC236}">
                <a16:creationId xmlns:a16="http://schemas.microsoft.com/office/drawing/2014/main" id="{752CCC0C-A37C-9020-096B-9A8E25921688}"/>
              </a:ext>
            </a:extLst>
          </p:cNvPr>
          <p:cNvSpPr txBox="1"/>
          <p:nvPr/>
        </p:nvSpPr>
        <p:spPr>
          <a:xfrm>
            <a:off x="5801360" y="4623265"/>
            <a:ext cx="484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ALUOp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0" name="object 97">
            <a:extLst>
              <a:ext uri="{FF2B5EF4-FFF2-40B4-BE49-F238E27FC236}">
                <a16:creationId xmlns:a16="http://schemas.microsoft.com/office/drawing/2014/main" id="{94B01A78-8976-E99E-3EAF-A89449320A70}"/>
              </a:ext>
            </a:extLst>
          </p:cNvPr>
          <p:cNvGrpSpPr/>
          <p:nvPr/>
        </p:nvGrpSpPr>
        <p:grpSpPr>
          <a:xfrm>
            <a:off x="1996568" y="3848565"/>
            <a:ext cx="4602480" cy="1604010"/>
            <a:chOff x="2397125" y="4700523"/>
            <a:chExt cx="4602480" cy="1604010"/>
          </a:xfrm>
        </p:grpSpPr>
        <p:pic>
          <p:nvPicPr>
            <p:cNvPr id="101" name="object 98">
              <a:extLst>
                <a:ext uri="{FF2B5EF4-FFF2-40B4-BE49-F238E27FC236}">
                  <a16:creationId xmlns:a16="http://schemas.microsoft.com/office/drawing/2014/main" id="{5A84DF65-58A4-DDE5-BEB6-B64E3AF73D13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02300" y="5226049"/>
              <a:ext cx="242824" cy="85725"/>
            </a:xfrm>
            <a:prstGeom prst="rect">
              <a:avLst/>
            </a:prstGeom>
          </p:spPr>
        </p:pic>
        <p:sp>
          <p:nvSpPr>
            <p:cNvPr id="102" name="object 99">
              <a:extLst>
                <a:ext uri="{FF2B5EF4-FFF2-40B4-BE49-F238E27FC236}">
                  <a16:creationId xmlns:a16="http://schemas.microsoft.com/office/drawing/2014/main" id="{0B38977D-95F0-2F40-9B33-7F6ECAD8605E}"/>
                </a:ext>
              </a:extLst>
            </p:cNvPr>
            <p:cNvSpPr/>
            <p:nvPr/>
          </p:nvSpPr>
          <p:spPr>
            <a:xfrm>
              <a:off x="2443226" y="4743449"/>
              <a:ext cx="0" cy="259079"/>
            </a:xfrm>
            <a:custGeom>
              <a:avLst/>
              <a:gdLst/>
              <a:ahLst/>
              <a:cxnLst/>
              <a:rect l="l" t="t" r="r" b="b"/>
              <a:pathLst>
                <a:path h="259079">
                  <a:moveTo>
                    <a:pt x="0" y="25869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0">
              <a:extLst>
                <a:ext uri="{FF2B5EF4-FFF2-40B4-BE49-F238E27FC236}">
                  <a16:creationId xmlns:a16="http://schemas.microsoft.com/office/drawing/2014/main" id="{552BC71B-8058-3F9A-25A8-4D53B16C68E1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97125" y="4700523"/>
              <a:ext cx="96774" cy="98425"/>
            </a:xfrm>
            <a:prstGeom prst="rect">
              <a:avLst/>
            </a:prstGeom>
          </p:spPr>
        </p:pic>
        <p:pic>
          <p:nvPicPr>
            <p:cNvPr id="104" name="object 101">
              <a:extLst>
                <a:ext uri="{FF2B5EF4-FFF2-40B4-BE49-F238E27FC236}">
                  <a16:creationId xmlns:a16="http://schemas.microsoft.com/office/drawing/2014/main" id="{208A451F-E0BD-DCA2-EC44-B2511F0F0BF5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43098" y="4964048"/>
              <a:ext cx="246125" cy="76200"/>
            </a:xfrm>
            <a:prstGeom prst="rect">
              <a:avLst/>
            </a:prstGeom>
          </p:spPr>
        </p:pic>
        <p:pic>
          <p:nvPicPr>
            <p:cNvPr id="105" name="object 102">
              <a:extLst>
                <a:ext uri="{FF2B5EF4-FFF2-40B4-BE49-F238E27FC236}">
                  <a16:creationId xmlns:a16="http://schemas.microsoft.com/office/drawing/2014/main" id="{DD90EA80-6701-3342-7BDF-C8C9D4571316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88150" y="4959349"/>
              <a:ext cx="211074" cy="99949"/>
            </a:xfrm>
            <a:prstGeom prst="rect">
              <a:avLst/>
            </a:prstGeom>
          </p:spPr>
        </p:pic>
        <p:sp>
          <p:nvSpPr>
            <p:cNvPr id="106" name="object 103">
              <a:extLst>
                <a:ext uri="{FF2B5EF4-FFF2-40B4-BE49-F238E27FC236}">
                  <a16:creationId xmlns:a16="http://schemas.microsoft.com/office/drawing/2014/main" id="{6E05B8E6-D3C6-ED04-AF11-1613C3ADE46B}"/>
                </a:ext>
              </a:extLst>
            </p:cNvPr>
            <p:cNvSpPr/>
            <p:nvPr/>
          </p:nvSpPr>
          <p:spPr>
            <a:xfrm>
              <a:off x="6950075" y="5008498"/>
              <a:ext cx="0" cy="1296035"/>
            </a:xfrm>
            <a:custGeom>
              <a:avLst/>
              <a:gdLst/>
              <a:ahLst/>
              <a:cxnLst/>
              <a:rect l="l" t="t" r="r" b="b"/>
              <a:pathLst>
                <a:path h="1296035">
                  <a:moveTo>
                    <a:pt x="0" y="0"/>
                  </a:moveTo>
                  <a:lnTo>
                    <a:pt x="0" y="129552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4">
              <a:extLst>
                <a:ext uri="{FF2B5EF4-FFF2-40B4-BE49-F238E27FC236}">
                  <a16:creationId xmlns:a16="http://schemas.microsoft.com/office/drawing/2014/main" id="{C6384C84-A0BE-8222-0022-B9E5F3B4F72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0325" y="5562599"/>
              <a:ext cx="96774" cy="98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962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Compute the longest path in the add instruction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422E7F12-C2AB-317E-B988-24D20C3003C4}"/>
                  </a:ext>
                </a:extLst>
              </p:cNvPr>
              <p:cNvSpPr txBox="1"/>
              <p:nvPr/>
            </p:nvSpPr>
            <p:spPr>
              <a:xfrm>
                <a:off x="304800" y="1045035"/>
                <a:ext cx="8609840" cy="667170"/>
              </a:xfrm>
              <a:prstGeom prst="rect">
                <a:avLst/>
              </a:prstGeom>
            </p:spPr>
            <p:txBody>
              <a:bodyPr vert="horz" wrap="square" lIns="0" tIns="233998" rIns="0" bIns="0" rtlCol="0">
                <a:spAutoFit/>
              </a:bodyPr>
              <a:lstStyle/>
              <a:p>
                <a:pPr marL="27940">
                  <a:spcBef>
                    <a:spcPts val="1029"/>
                  </a:spcBef>
                  <a:buClr>
                    <a:srgbClr val="ECEAAC"/>
                  </a:buClr>
                  <a:buSzPct val="59375"/>
                  <a:tabLst>
                    <a:tab pos="404432" algn="l"/>
                    <a:tab pos="40513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/>
                        </a:rPr>
                        <m:t>                                       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422E7F12-C2AB-317E-B988-24D20C300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45035"/>
                <a:ext cx="8609840" cy="667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2">
            <a:extLst>
              <a:ext uri="{FF2B5EF4-FFF2-40B4-BE49-F238E27FC236}">
                <a16:creationId xmlns:a16="http://schemas.microsoft.com/office/drawing/2014/main" id="{A69BA22B-A165-B2F2-01DF-793D99BDA933}"/>
              </a:ext>
            </a:extLst>
          </p:cNvPr>
          <p:cNvSpPr/>
          <p:nvPr/>
        </p:nvSpPr>
        <p:spPr>
          <a:xfrm>
            <a:off x="2590800" y="2005673"/>
            <a:ext cx="2599055" cy="0"/>
          </a:xfrm>
          <a:custGeom>
            <a:avLst/>
            <a:gdLst/>
            <a:ahLst/>
            <a:cxnLst/>
            <a:rect l="l" t="t" r="r" b="b"/>
            <a:pathLst>
              <a:path w="2599054">
                <a:moveTo>
                  <a:pt x="0" y="0"/>
                </a:moveTo>
                <a:lnTo>
                  <a:pt x="2598801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F9A24310-E5D4-DFC8-B2AD-FFC088464061}"/>
              </a:ext>
            </a:extLst>
          </p:cNvPr>
          <p:cNvSpPr/>
          <p:nvPr/>
        </p:nvSpPr>
        <p:spPr>
          <a:xfrm>
            <a:off x="6530975" y="3732873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4">
            <a:extLst>
              <a:ext uri="{FF2B5EF4-FFF2-40B4-BE49-F238E27FC236}">
                <a16:creationId xmlns:a16="http://schemas.microsoft.com/office/drawing/2014/main" id="{365D8926-3D37-1900-AD25-56AA2AA12D89}"/>
              </a:ext>
            </a:extLst>
          </p:cNvPr>
          <p:cNvGrpSpPr/>
          <p:nvPr/>
        </p:nvGrpSpPr>
        <p:grpSpPr>
          <a:xfrm>
            <a:off x="1577975" y="3467824"/>
            <a:ext cx="678180" cy="2257425"/>
            <a:chOff x="1920875" y="3621151"/>
            <a:chExt cx="678180" cy="2257425"/>
          </a:xfrm>
        </p:grpSpPr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5FBFE0A4-017E-6B3D-88B3-461708269DC1}"/>
                </a:ext>
              </a:extLst>
            </p:cNvPr>
            <p:cNvSpPr/>
            <p:nvPr/>
          </p:nvSpPr>
          <p:spPr>
            <a:xfrm>
              <a:off x="1927225" y="5008499"/>
              <a:ext cx="0" cy="863600"/>
            </a:xfrm>
            <a:custGeom>
              <a:avLst/>
              <a:gdLst/>
              <a:ahLst/>
              <a:cxnLst/>
              <a:rect l="l" t="t" r="r" b="b"/>
              <a:pathLst>
                <a:path h="863600">
                  <a:moveTo>
                    <a:pt x="0" y="0"/>
                  </a:moveTo>
                  <a:lnTo>
                    <a:pt x="0" y="863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6AE9FC23-5B67-7C6B-494F-788840C51503}"/>
                </a:ext>
              </a:extLst>
            </p:cNvPr>
            <p:cNvSpPr/>
            <p:nvPr/>
          </p:nvSpPr>
          <p:spPr>
            <a:xfrm>
              <a:off x="1927225" y="3627501"/>
              <a:ext cx="0" cy="1381125"/>
            </a:xfrm>
            <a:custGeom>
              <a:avLst/>
              <a:gdLst/>
              <a:ahLst/>
              <a:cxnLst/>
              <a:rect l="l" t="t" r="r" b="b"/>
              <a:pathLst>
                <a:path h="1381125">
                  <a:moveTo>
                    <a:pt x="0" y="0"/>
                  </a:moveTo>
                  <a:lnTo>
                    <a:pt x="0" y="138099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92378365-65D7-88CA-32F9-FE71C16838A9}"/>
                </a:ext>
              </a:extLst>
            </p:cNvPr>
            <p:cNvSpPr/>
            <p:nvPr/>
          </p:nvSpPr>
          <p:spPr>
            <a:xfrm>
              <a:off x="1927225" y="4970399"/>
              <a:ext cx="671830" cy="76200"/>
            </a:xfrm>
            <a:custGeom>
              <a:avLst/>
              <a:gdLst/>
              <a:ahLst/>
              <a:cxnLst/>
              <a:rect l="l" t="t" r="r" b="b"/>
              <a:pathLst>
                <a:path w="671830" h="76200">
                  <a:moveTo>
                    <a:pt x="595249" y="0"/>
                  </a:moveTo>
                  <a:lnTo>
                    <a:pt x="595249" y="76200"/>
                  </a:lnTo>
                  <a:lnTo>
                    <a:pt x="658749" y="44450"/>
                  </a:lnTo>
                  <a:lnTo>
                    <a:pt x="607949" y="44450"/>
                  </a:lnTo>
                  <a:lnTo>
                    <a:pt x="607949" y="31750"/>
                  </a:lnTo>
                  <a:lnTo>
                    <a:pt x="658749" y="31750"/>
                  </a:lnTo>
                  <a:lnTo>
                    <a:pt x="595249" y="0"/>
                  </a:lnTo>
                  <a:close/>
                </a:path>
                <a:path w="671830" h="76200">
                  <a:moveTo>
                    <a:pt x="59524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95249" y="44450"/>
                  </a:lnTo>
                  <a:lnTo>
                    <a:pt x="595249" y="31750"/>
                  </a:lnTo>
                  <a:close/>
                </a:path>
                <a:path w="671830" h="76200">
                  <a:moveTo>
                    <a:pt x="658749" y="31750"/>
                  </a:moveTo>
                  <a:lnTo>
                    <a:pt x="607949" y="31750"/>
                  </a:lnTo>
                  <a:lnTo>
                    <a:pt x="607949" y="44450"/>
                  </a:lnTo>
                  <a:lnTo>
                    <a:pt x="658749" y="44450"/>
                  </a:lnTo>
                  <a:lnTo>
                    <a:pt x="671449" y="38100"/>
                  </a:lnTo>
                  <a:lnTo>
                    <a:pt x="658749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8">
            <a:extLst>
              <a:ext uri="{FF2B5EF4-FFF2-40B4-BE49-F238E27FC236}">
                <a16:creationId xmlns:a16="http://schemas.microsoft.com/office/drawing/2014/main" id="{D90EBD4A-DAE0-4A8A-38D1-9F6E54606288}"/>
              </a:ext>
            </a:extLst>
          </p:cNvPr>
          <p:cNvSpPr txBox="1"/>
          <p:nvPr/>
        </p:nvSpPr>
        <p:spPr>
          <a:xfrm>
            <a:off x="1649983" y="4631270"/>
            <a:ext cx="610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4" name="object 9">
            <a:extLst>
              <a:ext uri="{FF2B5EF4-FFF2-40B4-BE49-F238E27FC236}">
                <a16:creationId xmlns:a16="http://schemas.microsoft.com/office/drawing/2014/main" id="{F44C06A3-9D15-28D7-F3C1-50F9D6AD756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1526" y="4807546"/>
            <a:ext cx="96774" cy="100075"/>
          </a:xfrm>
          <a:prstGeom prst="rect">
            <a:avLst/>
          </a:prstGeom>
        </p:spPr>
      </p:pic>
      <p:sp>
        <p:nvSpPr>
          <p:cNvPr id="15" name="object 11">
            <a:extLst>
              <a:ext uri="{FF2B5EF4-FFF2-40B4-BE49-F238E27FC236}">
                <a16:creationId xmlns:a16="http://schemas.microsoft.com/office/drawing/2014/main" id="{F48CA962-4020-4D6C-F202-6C829E2A24E3}"/>
              </a:ext>
            </a:extLst>
          </p:cNvPr>
          <p:cNvSpPr txBox="1"/>
          <p:nvPr/>
        </p:nvSpPr>
        <p:spPr>
          <a:xfrm>
            <a:off x="76200" y="3215348"/>
            <a:ext cx="1341120" cy="1295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75"/>
              </a:spcBef>
              <a:tabLst>
                <a:tab pos="598170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Instruction</a:t>
            </a:r>
            <a:endParaRPr sz="11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tabLst>
                <a:tab pos="884555" algn="l"/>
              </a:tabLst>
            </a:pPr>
            <a:r>
              <a:rPr sz="1100" spc="-10" dirty="0">
                <a:latin typeface="Arial"/>
                <a:cs typeface="Arial"/>
              </a:rPr>
              <a:t>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[31-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441959" marR="256540" indent="-90170">
              <a:lnSpc>
                <a:spcPct val="100000"/>
              </a:lnSpc>
              <a:spcBef>
                <a:spcPts val="740"/>
              </a:spcBef>
            </a:pPr>
            <a:r>
              <a:rPr sz="1100" b="1" spc="-10" dirty="0">
                <a:latin typeface="Arial"/>
                <a:cs typeface="Arial"/>
              </a:rPr>
              <a:t>Instruction memory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6" name="object 12">
            <a:extLst>
              <a:ext uri="{FF2B5EF4-FFF2-40B4-BE49-F238E27FC236}">
                <a16:creationId xmlns:a16="http://schemas.microsoft.com/office/drawing/2014/main" id="{3862E7B6-F07F-F742-EBE7-C1DD0AC9B61F}"/>
              </a:ext>
            </a:extLst>
          </p:cNvPr>
          <p:cNvGrpSpPr/>
          <p:nvPr/>
        </p:nvGrpSpPr>
        <p:grpSpPr>
          <a:xfrm>
            <a:off x="2660713" y="3689946"/>
            <a:ext cx="6399530" cy="2648585"/>
            <a:chOff x="3003613" y="3843273"/>
            <a:chExt cx="6399530" cy="2648585"/>
          </a:xfrm>
        </p:grpSpPr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40A59888-3488-B30B-2C4D-6635B4A6FEA6}"/>
                </a:ext>
              </a:extLst>
            </p:cNvPr>
            <p:cNvSpPr/>
            <p:nvPr/>
          </p:nvSpPr>
          <p:spPr>
            <a:xfrm>
              <a:off x="6873875" y="3843273"/>
              <a:ext cx="2011680" cy="517525"/>
            </a:xfrm>
            <a:custGeom>
              <a:avLst/>
              <a:gdLst/>
              <a:ahLst/>
              <a:cxnLst/>
              <a:rect l="l" t="t" r="r" b="b"/>
              <a:pathLst>
                <a:path w="2011679" h="517525">
                  <a:moveTo>
                    <a:pt x="334899" y="474726"/>
                  </a:moveTo>
                  <a:lnTo>
                    <a:pt x="306235" y="460375"/>
                  </a:lnTo>
                  <a:lnTo>
                    <a:pt x="249174" y="431800"/>
                  </a:lnTo>
                  <a:lnTo>
                    <a:pt x="249174" y="460375"/>
                  </a:lnTo>
                  <a:lnTo>
                    <a:pt x="0" y="460375"/>
                  </a:lnTo>
                  <a:lnTo>
                    <a:pt x="0" y="488950"/>
                  </a:lnTo>
                  <a:lnTo>
                    <a:pt x="249174" y="488950"/>
                  </a:lnTo>
                  <a:lnTo>
                    <a:pt x="249174" y="517525"/>
                  </a:lnTo>
                  <a:lnTo>
                    <a:pt x="306400" y="488950"/>
                  </a:lnTo>
                  <a:lnTo>
                    <a:pt x="334899" y="474726"/>
                  </a:lnTo>
                  <a:close/>
                </a:path>
                <a:path w="2011679" h="517525">
                  <a:moveTo>
                    <a:pt x="2011299" y="42926"/>
                  </a:moveTo>
                  <a:lnTo>
                    <a:pt x="1982635" y="28575"/>
                  </a:lnTo>
                  <a:lnTo>
                    <a:pt x="1925574" y="0"/>
                  </a:lnTo>
                  <a:lnTo>
                    <a:pt x="1925574" y="28575"/>
                  </a:lnTo>
                  <a:lnTo>
                    <a:pt x="1592199" y="28575"/>
                  </a:lnTo>
                  <a:lnTo>
                    <a:pt x="1592199" y="57150"/>
                  </a:lnTo>
                  <a:lnTo>
                    <a:pt x="1925574" y="57150"/>
                  </a:lnTo>
                  <a:lnTo>
                    <a:pt x="1925574" y="85725"/>
                  </a:lnTo>
                  <a:lnTo>
                    <a:pt x="1982800" y="57150"/>
                  </a:lnTo>
                  <a:lnTo>
                    <a:pt x="2011299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914C086E-9437-F924-3FF4-03C1BEC03662}"/>
                </a:ext>
              </a:extLst>
            </p:cNvPr>
            <p:cNvSpPr/>
            <p:nvPr/>
          </p:nvSpPr>
          <p:spPr>
            <a:xfrm>
              <a:off x="6873875" y="4317999"/>
              <a:ext cx="1758950" cy="1295400"/>
            </a:xfrm>
            <a:custGeom>
              <a:avLst/>
              <a:gdLst/>
              <a:ahLst/>
              <a:cxnLst/>
              <a:rect l="l" t="t" r="r" b="b"/>
              <a:pathLst>
                <a:path w="1758950" h="1295400">
                  <a:moveTo>
                    <a:pt x="0" y="0"/>
                  </a:moveTo>
                  <a:lnTo>
                    <a:pt x="0" y="1295400"/>
                  </a:lnTo>
                </a:path>
                <a:path w="1758950" h="1295400">
                  <a:moveTo>
                    <a:pt x="0" y="1295400"/>
                  </a:moveTo>
                  <a:lnTo>
                    <a:pt x="1758950" y="129540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5">
              <a:extLst>
                <a:ext uri="{FF2B5EF4-FFF2-40B4-BE49-F238E27FC236}">
                  <a16:creationId xmlns:a16="http://schemas.microsoft.com/office/drawing/2014/main" id="{5D956211-9A0E-27AD-D5A2-CAED85499BB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32825" y="4533899"/>
              <a:ext cx="252349" cy="85725"/>
            </a:xfrm>
            <a:prstGeom prst="rect">
              <a:avLst/>
            </a:prstGeom>
          </p:spPr>
        </p:pic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4E8DC263-A213-E8E3-87A4-AD310455FCA9}"/>
                </a:ext>
              </a:extLst>
            </p:cNvPr>
            <p:cNvSpPr/>
            <p:nvPr/>
          </p:nvSpPr>
          <p:spPr>
            <a:xfrm>
              <a:off x="8632825" y="4576698"/>
              <a:ext cx="0" cy="1036955"/>
            </a:xfrm>
            <a:custGeom>
              <a:avLst/>
              <a:gdLst/>
              <a:ahLst/>
              <a:cxnLst/>
              <a:rect l="l" t="t" r="r" b="b"/>
              <a:pathLst>
                <a:path h="1036954">
                  <a:moveTo>
                    <a:pt x="0" y="1036701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7">
              <a:extLst>
                <a:ext uri="{FF2B5EF4-FFF2-40B4-BE49-F238E27FC236}">
                  <a16:creationId xmlns:a16="http://schemas.microsoft.com/office/drawing/2014/main" id="{3FC64106-AA33-286E-03A7-2484C9DD1CA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9900" y="4268723"/>
              <a:ext cx="96900" cy="98425"/>
            </a:xfrm>
            <a:prstGeom prst="rect">
              <a:avLst/>
            </a:prstGeom>
          </p:spPr>
        </p:pic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C5B917A0-2FBF-80D6-C47A-AA8442FE0AD3}"/>
                </a:ext>
              </a:extLst>
            </p:cNvPr>
            <p:cNvSpPr/>
            <p:nvPr/>
          </p:nvSpPr>
          <p:spPr>
            <a:xfrm>
              <a:off x="6873875" y="3843273"/>
              <a:ext cx="335280" cy="85725"/>
            </a:xfrm>
            <a:custGeom>
              <a:avLst/>
              <a:gdLst/>
              <a:ahLst/>
              <a:cxnLst/>
              <a:rect l="l" t="t" r="r" b="b"/>
              <a:pathLst>
                <a:path w="335279" h="85725">
                  <a:moveTo>
                    <a:pt x="249174" y="0"/>
                  </a:moveTo>
                  <a:lnTo>
                    <a:pt x="249174" y="85725"/>
                  </a:lnTo>
                  <a:lnTo>
                    <a:pt x="306408" y="57150"/>
                  </a:lnTo>
                  <a:lnTo>
                    <a:pt x="263525" y="57150"/>
                  </a:lnTo>
                  <a:lnTo>
                    <a:pt x="263525" y="28575"/>
                  </a:lnTo>
                  <a:lnTo>
                    <a:pt x="306239" y="28575"/>
                  </a:lnTo>
                  <a:lnTo>
                    <a:pt x="249174" y="0"/>
                  </a:lnTo>
                  <a:close/>
                </a:path>
                <a:path w="335279" h="85725">
                  <a:moveTo>
                    <a:pt x="249174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249174" y="57150"/>
                  </a:lnTo>
                  <a:lnTo>
                    <a:pt x="249174" y="28575"/>
                  </a:lnTo>
                  <a:close/>
                </a:path>
                <a:path w="335279" h="85725">
                  <a:moveTo>
                    <a:pt x="306239" y="28575"/>
                  </a:moveTo>
                  <a:lnTo>
                    <a:pt x="263525" y="28575"/>
                  </a:lnTo>
                  <a:lnTo>
                    <a:pt x="263525" y="57150"/>
                  </a:lnTo>
                  <a:lnTo>
                    <a:pt x="306408" y="57150"/>
                  </a:lnTo>
                  <a:lnTo>
                    <a:pt x="334899" y="42925"/>
                  </a:lnTo>
                  <a:lnTo>
                    <a:pt x="306239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>
              <a:extLst>
                <a:ext uri="{FF2B5EF4-FFF2-40B4-BE49-F238E27FC236}">
                  <a16:creationId xmlns:a16="http://schemas.microsoft.com/office/drawing/2014/main" id="{DF22AD77-7184-C39F-87AE-3C9B65333311}"/>
                </a:ext>
              </a:extLst>
            </p:cNvPr>
            <p:cNvSpPr/>
            <p:nvPr/>
          </p:nvSpPr>
          <p:spPr>
            <a:xfrm>
              <a:off x="3017901" y="4232274"/>
              <a:ext cx="6370955" cy="2244725"/>
            </a:xfrm>
            <a:custGeom>
              <a:avLst/>
              <a:gdLst/>
              <a:ahLst/>
              <a:cxnLst/>
              <a:rect l="l" t="t" r="r" b="b"/>
              <a:pathLst>
                <a:path w="6370955" h="2244725">
                  <a:moveTo>
                    <a:pt x="6119114" y="0"/>
                  </a:moveTo>
                  <a:lnTo>
                    <a:pt x="6370574" y="0"/>
                  </a:lnTo>
                </a:path>
                <a:path w="6370955" h="2244725">
                  <a:moveTo>
                    <a:pt x="6370574" y="0"/>
                  </a:moveTo>
                  <a:lnTo>
                    <a:pt x="6370574" y="2244725"/>
                  </a:lnTo>
                </a:path>
                <a:path w="6370955" h="2244725">
                  <a:moveTo>
                    <a:pt x="6370574" y="2244725"/>
                  </a:moveTo>
                  <a:lnTo>
                    <a:pt x="0" y="2244725"/>
                  </a:lnTo>
                </a:path>
                <a:path w="6370955" h="2244725">
                  <a:moveTo>
                    <a:pt x="0" y="2244725"/>
                  </a:moveTo>
                  <a:lnTo>
                    <a:pt x="0" y="690626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0">
              <a:extLst>
                <a:ext uri="{FF2B5EF4-FFF2-40B4-BE49-F238E27FC236}">
                  <a16:creationId xmlns:a16="http://schemas.microsoft.com/office/drawing/2014/main" id="{41B8BDE9-EDCF-17F1-A771-0E6F68CE3F9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7774" y="4880101"/>
              <a:ext cx="251587" cy="85725"/>
            </a:xfrm>
            <a:prstGeom prst="rect">
              <a:avLst/>
            </a:prstGeom>
          </p:spPr>
        </p:pic>
      </p:grpSp>
      <p:sp>
        <p:nvSpPr>
          <p:cNvPr id="25" name="object 21">
            <a:extLst>
              <a:ext uri="{FF2B5EF4-FFF2-40B4-BE49-F238E27FC236}">
                <a16:creationId xmlns:a16="http://schemas.microsoft.com/office/drawing/2014/main" id="{54F229DD-C85F-FC3C-96BD-A11AC05C8562}"/>
              </a:ext>
            </a:extLst>
          </p:cNvPr>
          <p:cNvSpPr txBox="1"/>
          <p:nvPr/>
        </p:nvSpPr>
        <p:spPr>
          <a:xfrm>
            <a:off x="6968997" y="4458119"/>
            <a:ext cx="34226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Arial"/>
                <a:cs typeface="Arial"/>
              </a:rPr>
              <a:t>Write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2988C3A3-3BEC-BE1F-8BD3-455C38B4917F}"/>
              </a:ext>
            </a:extLst>
          </p:cNvPr>
          <p:cNvSpPr txBox="1"/>
          <p:nvPr/>
        </p:nvSpPr>
        <p:spPr>
          <a:xfrm>
            <a:off x="7472171" y="4539450"/>
            <a:ext cx="5581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2BC3DDD3-1B57-1E8B-EE9C-E35C59977895}"/>
              </a:ext>
            </a:extLst>
          </p:cNvPr>
          <p:cNvSpPr txBox="1"/>
          <p:nvPr/>
        </p:nvSpPr>
        <p:spPr>
          <a:xfrm>
            <a:off x="6968997" y="3594315"/>
            <a:ext cx="109791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750570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1C5D63FF-0515-8278-B808-63EA5DE32E04}"/>
              </a:ext>
            </a:extLst>
          </p:cNvPr>
          <p:cNvSpPr txBox="1"/>
          <p:nvPr/>
        </p:nvSpPr>
        <p:spPr>
          <a:xfrm>
            <a:off x="6968997" y="3665918"/>
            <a:ext cx="1097915" cy="8997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57700"/>
              </a:lnSpc>
              <a:spcBef>
                <a:spcPts val="95"/>
              </a:spcBef>
              <a:tabLst>
                <a:tab pos="811530" algn="l"/>
              </a:tabLst>
            </a:pPr>
            <a:r>
              <a:rPr sz="1100" spc="-10" dirty="0">
                <a:latin typeface="Arial"/>
                <a:cs typeface="Arial"/>
              </a:rPr>
              <a:t>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data </a:t>
            </a:r>
            <a:r>
              <a:rPr sz="1100" spc="-10" dirty="0">
                <a:latin typeface="Arial"/>
                <a:cs typeface="Arial"/>
              </a:rPr>
              <a:t>Write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85"/>
              </a:spcBef>
            </a:pPr>
            <a:r>
              <a:rPr sz="1100" b="1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9" name="object 25">
            <a:extLst>
              <a:ext uri="{FF2B5EF4-FFF2-40B4-BE49-F238E27FC236}">
                <a16:creationId xmlns:a16="http://schemas.microsoft.com/office/drawing/2014/main" id="{156F8106-CC91-48CD-6FE6-00FEE44CF4E4}"/>
              </a:ext>
            </a:extLst>
          </p:cNvPr>
          <p:cNvGrpSpPr/>
          <p:nvPr/>
        </p:nvGrpSpPr>
        <p:grpSpPr>
          <a:xfrm>
            <a:off x="6859651" y="3380828"/>
            <a:ext cx="1270635" cy="1481455"/>
            <a:chOff x="7202551" y="3534155"/>
            <a:chExt cx="1270635" cy="1481455"/>
          </a:xfrm>
        </p:grpSpPr>
        <p:sp>
          <p:nvSpPr>
            <p:cNvPr id="30" name="object 26">
              <a:extLst>
                <a:ext uri="{FF2B5EF4-FFF2-40B4-BE49-F238E27FC236}">
                  <a16:creationId xmlns:a16="http://schemas.microsoft.com/office/drawing/2014/main" id="{DB9AB4D0-2420-2677-D230-FBE919600829}"/>
                </a:ext>
              </a:extLst>
            </p:cNvPr>
            <p:cNvSpPr/>
            <p:nvPr/>
          </p:nvSpPr>
          <p:spPr>
            <a:xfrm>
              <a:off x="7208901" y="3713225"/>
              <a:ext cx="1257935" cy="1296035"/>
            </a:xfrm>
            <a:custGeom>
              <a:avLst/>
              <a:gdLst/>
              <a:ahLst/>
              <a:cxnLst/>
              <a:rect l="l" t="t" r="r" b="b"/>
              <a:pathLst>
                <a:path w="1257934" h="1296035">
                  <a:moveTo>
                    <a:pt x="0" y="1295527"/>
                  </a:moveTo>
                  <a:lnTo>
                    <a:pt x="1257604" y="1295527"/>
                  </a:lnTo>
                  <a:lnTo>
                    <a:pt x="1257604" y="0"/>
                  </a:lnTo>
                  <a:lnTo>
                    <a:pt x="0" y="0"/>
                  </a:lnTo>
                  <a:lnTo>
                    <a:pt x="0" y="129552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7">
              <a:extLst>
                <a:ext uri="{FF2B5EF4-FFF2-40B4-BE49-F238E27FC236}">
                  <a16:creationId xmlns:a16="http://schemas.microsoft.com/office/drawing/2014/main" id="{868E4632-054A-A634-C4CB-AE73D23A8621}"/>
                </a:ext>
              </a:extLst>
            </p:cNvPr>
            <p:cNvSpPr/>
            <p:nvPr/>
          </p:nvSpPr>
          <p:spPr>
            <a:xfrm>
              <a:off x="7795768" y="3540505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20">
                  <a:moveTo>
                    <a:pt x="0" y="0"/>
                  </a:moveTo>
                  <a:lnTo>
                    <a:pt x="0" y="17272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28">
            <a:extLst>
              <a:ext uri="{FF2B5EF4-FFF2-40B4-BE49-F238E27FC236}">
                <a16:creationId xmlns:a16="http://schemas.microsoft.com/office/drawing/2014/main" id="{32DE7C87-F545-694C-290C-FA30988C671A}"/>
              </a:ext>
            </a:extLst>
          </p:cNvPr>
          <p:cNvSpPr txBox="1"/>
          <p:nvPr/>
        </p:nvSpPr>
        <p:spPr>
          <a:xfrm>
            <a:off x="7123938" y="3162388"/>
            <a:ext cx="6654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29">
            <a:extLst>
              <a:ext uri="{FF2B5EF4-FFF2-40B4-BE49-F238E27FC236}">
                <a16:creationId xmlns:a16="http://schemas.microsoft.com/office/drawing/2014/main" id="{B7C3CEF9-8816-CE42-49F5-98080A3C3C79}"/>
              </a:ext>
            </a:extLst>
          </p:cNvPr>
          <p:cNvSpPr/>
          <p:nvPr/>
        </p:nvSpPr>
        <p:spPr>
          <a:xfrm>
            <a:off x="7452868" y="4855426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847"/>
                </a:lnTo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>
            <a:extLst>
              <a:ext uri="{FF2B5EF4-FFF2-40B4-BE49-F238E27FC236}">
                <a16:creationId xmlns:a16="http://schemas.microsoft.com/office/drawing/2014/main" id="{8FE0C8C8-6762-4D65-5E5E-BC8A8DF2D6B1}"/>
              </a:ext>
            </a:extLst>
          </p:cNvPr>
          <p:cNvSpPr txBox="1"/>
          <p:nvPr/>
        </p:nvSpPr>
        <p:spPr>
          <a:xfrm>
            <a:off x="7123938" y="5062766"/>
            <a:ext cx="66929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1">
            <a:extLst>
              <a:ext uri="{FF2B5EF4-FFF2-40B4-BE49-F238E27FC236}">
                <a16:creationId xmlns:a16="http://schemas.microsoft.com/office/drawing/2014/main" id="{E4AB094D-978D-C908-1E04-318AFDF67740}"/>
              </a:ext>
            </a:extLst>
          </p:cNvPr>
          <p:cNvSpPr txBox="1"/>
          <p:nvPr/>
        </p:nvSpPr>
        <p:spPr>
          <a:xfrm>
            <a:off x="8632952" y="3557111"/>
            <a:ext cx="142875" cy="98171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spc="5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 marR="36195">
              <a:lnSpc>
                <a:spcPts val="1190"/>
              </a:lnSpc>
              <a:spcBef>
                <a:spcPts val="85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6" name="object 32">
            <a:extLst>
              <a:ext uri="{FF2B5EF4-FFF2-40B4-BE49-F238E27FC236}">
                <a16:creationId xmlns:a16="http://schemas.microsoft.com/office/drawing/2014/main" id="{E2CEFB67-5DB9-6934-1FF6-A593444E6BC3}"/>
              </a:ext>
            </a:extLst>
          </p:cNvPr>
          <p:cNvGrpSpPr/>
          <p:nvPr/>
        </p:nvGrpSpPr>
        <p:grpSpPr>
          <a:xfrm>
            <a:off x="4435475" y="3380701"/>
            <a:ext cx="4377055" cy="2094230"/>
            <a:chOff x="4778375" y="3534028"/>
            <a:chExt cx="4377055" cy="2094230"/>
          </a:xfrm>
        </p:grpSpPr>
        <p:sp>
          <p:nvSpPr>
            <p:cNvPr id="37" name="object 33">
              <a:extLst>
                <a:ext uri="{FF2B5EF4-FFF2-40B4-BE49-F238E27FC236}">
                  <a16:creationId xmlns:a16="http://schemas.microsoft.com/office/drawing/2014/main" id="{28BE7886-64FF-D26A-4BA9-7C47D7983180}"/>
                </a:ext>
              </a:extLst>
            </p:cNvPr>
            <p:cNvSpPr/>
            <p:nvPr/>
          </p:nvSpPr>
          <p:spPr>
            <a:xfrm>
              <a:off x="8897492" y="3713225"/>
              <a:ext cx="251460" cy="1036955"/>
            </a:xfrm>
            <a:custGeom>
              <a:avLst/>
              <a:gdLst/>
              <a:ahLst/>
              <a:cxnLst/>
              <a:rect l="l" t="t" r="r" b="b"/>
              <a:pathLst>
                <a:path w="251459" h="1036954">
                  <a:moveTo>
                    <a:pt x="0" y="125602"/>
                  </a:moveTo>
                  <a:lnTo>
                    <a:pt x="9874" y="76723"/>
                  </a:lnTo>
                  <a:lnTo>
                    <a:pt x="36798" y="36798"/>
                  </a:lnTo>
                  <a:lnTo>
                    <a:pt x="76723" y="9874"/>
                  </a:lnTo>
                  <a:lnTo>
                    <a:pt x="125602" y="0"/>
                  </a:lnTo>
                  <a:lnTo>
                    <a:pt x="174482" y="9874"/>
                  </a:lnTo>
                  <a:lnTo>
                    <a:pt x="214407" y="36798"/>
                  </a:lnTo>
                  <a:lnTo>
                    <a:pt x="241331" y="76723"/>
                  </a:lnTo>
                  <a:lnTo>
                    <a:pt x="251205" y="125602"/>
                  </a:lnTo>
                  <a:lnTo>
                    <a:pt x="251205" y="910971"/>
                  </a:lnTo>
                  <a:lnTo>
                    <a:pt x="241331" y="959850"/>
                  </a:lnTo>
                  <a:lnTo>
                    <a:pt x="214407" y="999775"/>
                  </a:lnTo>
                  <a:lnTo>
                    <a:pt x="174482" y="1026699"/>
                  </a:lnTo>
                  <a:lnTo>
                    <a:pt x="125602" y="1036574"/>
                  </a:lnTo>
                  <a:lnTo>
                    <a:pt x="76723" y="1026699"/>
                  </a:lnTo>
                  <a:lnTo>
                    <a:pt x="36798" y="999775"/>
                  </a:lnTo>
                  <a:lnTo>
                    <a:pt x="9874" y="959850"/>
                  </a:lnTo>
                  <a:lnTo>
                    <a:pt x="0" y="910971"/>
                  </a:lnTo>
                  <a:lnTo>
                    <a:pt x="0" y="12560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4">
              <a:extLst>
                <a:ext uri="{FF2B5EF4-FFF2-40B4-BE49-F238E27FC236}">
                  <a16:creationId xmlns:a16="http://schemas.microsoft.com/office/drawing/2014/main" id="{D8CBA426-E943-02AC-6264-FBBEB224FB99}"/>
                </a:ext>
              </a:extLst>
            </p:cNvPr>
            <p:cNvSpPr/>
            <p:nvPr/>
          </p:nvSpPr>
          <p:spPr>
            <a:xfrm>
              <a:off x="9003919" y="354037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847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5">
              <a:extLst>
                <a:ext uri="{FF2B5EF4-FFF2-40B4-BE49-F238E27FC236}">
                  <a16:creationId xmlns:a16="http://schemas.microsoft.com/office/drawing/2014/main" id="{60BF83A8-405C-BB3B-0F41-9399B6E0D26D}"/>
                </a:ext>
              </a:extLst>
            </p:cNvPr>
            <p:cNvSpPr/>
            <p:nvPr/>
          </p:nvSpPr>
          <p:spPr>
            <a:xfrm>
              <a:off x="4945126" y="4232274"/>
              <a:ext cx="0" cy="1381125"/>
            </a:xfrm>
            <a:custGeom>
              <a:avLst/>
              <a:gdLst/>
              <a:ahLst/>
              <a:cxnLst/>
              <a:rect l="l" t="t" r="r" b="b"/>
              <a:pathLst>
                <a:path h="1381125">
                  <a:moveTo>
                    <a:pt x="0" y="138112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6">
              <a:extLst>
                <a:ext uri="{FF2B5EF4-FFF2-40B4-BE49-F238E27FC236}">
                  <a16:creationId xmlns:a16="http://schemas.microsoft.com/office/drawing/2014/main" id="{F32B1A56-C8A5-9F56-C12E-07F967E4A95D}"/>
                </a:ext>
              </a:extLst>
            </p:cNvPr>
            <p:cNvSpPr/>
            <p:nvPr/>
          </p:nvSpPr>
          <p:spPr>
            <a:xfrm>
              <a:off x="4778375" y="4189348"/>
              <a:ext cx="586105" cy="85725"/>
            </a:xfrm>
            <a:custGeom>
              <a:avLst/>
              <a:gdLst/>
              <a:ahLst/>
              <a:cxnLst/>
              <a:rect l="l" t="t" r="r" b="b"/>
              <a:pathLst>
                <a:path w="586104" h="85725">
                  <a:moveTo>
                    <a:pt x="499999" y="0"/>
                  </a:moveTo>
                  <a:lnTo>
                    <a:pt x="499999" y="85725"/>
                  </a:lnTo>
                  <a:lnTo>
                    <a:pt x="557233" y="57150"/>
                  </a:lnTo>
                  <a:lnTo>
                    <a:pt x="514350" y="57150"/>
                  </a:lnTo>
                  <a:lnTo>
                    <a:pt x="514350" y="28575"/>
                  </a:lnTo>
                  <a:lnTo>
                    <a:pt x="557064" y="28575"/>
                  </a:lnTo>
                  <a:lnTo>
                    <a:pt x="499999" y="0"/>
                  </a:lnTo>
                  <a:close/>
                </a:path>
                <a:path w="586104" h="85725">
                  <a:moveTo>
                    <a:pt x="499999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499999" y="57150"/>
                  </a:lnTo>
                  <a:lnTo>
                    <a:pt x="499999" y="28575"/>
                  </a:lnTo>
                  <a:close/>
                </a:path>
                <a:path w="586104" h="85725">
                  <a:moveTo>
                    <a:pt x="557064" y="28575"/>
                  </a:moveTo>
                  <a:lnTo>
                    <a:pt x="514350" y="28575"/>
                  </a:lnTo>
                  <a:lnTo>
                    <a:pt x="514350" y="57150"/>
                  </a:lnTo>
                  <a:lnTo>
                    <a:pt x="557233" y="57150"/>
                  </a:lnTo>
                  <a:lnTo>
                    <a:pt x="585724" y="42925"/>
                  </a:lnTo>
                  <a:lnTo>
                    <a:pt x="557064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7">
              <a:extLst>
                <a:ext uri="{FF2B5EF4-FFF2-40B4-BE49-F238E27FC236}">
                  <a16:creationId xmlns:a16="http://schemas.microsoft.com/office/drawing/2014/main" id="{12249F78-515B-1142-DEE2-2017039B7ECE}"/>
                </a:ext>
              </a:extLst>
            </p:cNvPr>
            <p:cNvSpPr/>
            <p:nvPr/>
          </p:nvSpPr>
          <p:spPr>
            <a:xfrm>
              <a:off x="4945126" y="4749799"/>
              <a:ext cx="1760855" cy="863600"/>
            </a:xfrm>
            <a:custGeom>
              <a:avLst/>
              <a:gdLst/>
              <a:ahLst/>
              <a:cxnLst/>
              <a:rect l="l" t="t" r="r" b="b"/>
              <a:pathLst>
                <a:path w="1760854" h="863600">
                  <a:moveTo>
                    <a:pt x="1760474" y="863600"/>
                  </a:moveTo>
                  <a:lnTo>
                    <a:pt x="1760474" y="0"/>
                  </a:lnTo>
                </a:path>
                <a:path w="1760854" h="863600">
                  <a:moveTo>
                    <a:pt x="1760474" y="863600"/>
                  </a:moveTo>
                  <a:lnTo>
                    <a:pt x="0" y="863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8">
              <a:extLst>
                <a:ext uri="{FF2B5EF4-FFF2-40B4-BE49-F238E27FC236}">
                  <a16:creationId xmlns:a16="http://schemas.microsoft.com/office/drawing/2014/main" id="{6E813BB2-2002-80B8-842B-4D951C3E2804}"/>
                </a:ext>
              </a:extLst>
            </p:cNvPr>
            <p:cNvSpPr/>
            <p:nvPr/>
          </p:nvSpPr>
          <p:spPr>
            <a:xfrm>
              <a:off x="6705600" y="4706873"/>
              <a:ext cx="503555" cy="85725"/>
            </a:xfrm>
            <a:custGeom>
              <a:avLst/>
              <a:gdLst/>
              <a:ahLst/>
              <a:cxnLst/>
              <a:rect l="l" t="t" r="r" b="b"/>
              <a:pathLst>
                <a:path w="503554" h="85725">
                  <a:moveTo>
                    <a:pt x="417449" y="0"/>
                  </a:moveTo>
                  <a:lnTo>
                    <a:pt x="417449" y="85725"/>
                  </a:lnTo>
                  <a:lnTo>
                    <a:pt x="474683" y="57150"/>
                  </a:lnTo>
                  <a:lnTo>
                    <a:pt x="431800" y="57150"/>
                  </a:lnTo>
                  <a:lnTo>
                    <a:pt x="431800" y="28575"/>
                  </a:lnTo>
                  <a:lnTo>
                    <a:pt x="474514" y="28575"/>
                  </a:lnTo>
                  <a:lnTo>
                    <a:pt x="417449" y="0"/>
                  </a:lnTo>
                  <a:close/>
                </a:path>
                <a:path w="503554" h="85725">
                  <a:moveTo>
                    <a:pt x="417449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417449" y="57150"/>
                  </a:lnTo>
                  <a:lnTo>
                    <a:pt x="417449" y="28575"/>
                  </a:lnTo>
                  <a:close/>
                </a:path>
                <a:path w="503554" h="85725">
                  <a:moveTo>
                    <a:pt x="474514" y="28575"/>
                  </a:moveTo>
                  <a:lnTo>
                    <a:pt x="431800" y="28575"/>
                  </a:lnTo>
                  <a:lnTo>
                    <a:pt x="431800" y="57150"/>
                  </a:lnTo>
                  <a:lnTo>
                    <a:pt x="474683" y="57150"/>
                  </a:lnTo>
                  <a:lnTo>
                    <a:pt x="503174" y="42925"/>
                  </a:lnTo>
                  <a:lnTo>
                    <a:pt x="474514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39">
              <a:extLst>
                <a:ext uri="{FF2B5EF4-FFF2-40B4-BE49-F238E27FC236}">
                  <a16:creationId xmlns:a16="http://schemas.microsoft.com/office/drawing/2014/main" id="{2C54AB0B-584A-726A-EA08-96F1D17E96A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05375" y="4178299"/>
              <a:ext cx="96900" cy="99949"/>
            </a:xfrm>
            <a:prstGeom prst="rect">
              <a:avLst/>
            </a:prstGeom>
          </p:spPr>
        </p:pic>
      </p:grpSp>
      <p:sp>
        <p:nvSpPr>
          <p:cNvPr id="44" name="object 40">
            <a:extLst>
              <a:ext uri="{FF2B5EF4-FFF2-40B4-BE49-F238E27FC236}">
                <a16:creationId xmlns:a16="http://schemas.microsoft.com/office/drawing/2014/main" id="{692E458C-2271-7D2F-A11C-361B57EA1768}"/>
              </a:ext>
            </a:extLst>
          </p:cNvPr>
          <p:cNvSpPr txBox="1"/>
          <p:nvPr/>
        </p:nvSpPr>
        <p:spPr>
          <a:xfrm>
            <a:off x="8297926" y="3149561"/>
            <a:ext cx="7562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MemToReg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1">
            <a:extLst>
              <a:ext uri="{FF2B5EF4-FFF2-40B4-BE49-F238E27FC236}">
                <a16:creationId xmlns:a16="http://schemas.microsoft.com/office/drawing/2014/main" id="{FE22D810-740E-CD79-AE22-014B77B80986}"/>
              </a:ext>
            </a:extLst>
          </p:cNvPr>
          <p:cNvSpPr txBox="1"/>
          <p:nvPr/>
        </p:nvSpPr>
        <p:spPr>
          <a:xfrm>
            <a:off x="1591182" y="2173948"/>
            <a:ext cx="103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2">
            <a:extLst>
              <a:ext uri="{FF2B5EF4-FFF2-40B4-BE49-F238E27FC236}">
                <a16:creationId xmlns:a16="http://schemas.microsoft.com/office/drawing/2014/main" id="{01F75507-B9F4-F14E-76D1-8DA0F2363140}"/>
              </a:ext>
            </a:extLst>
          </p:cNvPr>
          <p:cNvSpPr txBox="1"/>
          <p:nvPr/>
        </p:nvSpPr>
        <p:spPr>
          <a:xfrm>
            <a:off x="5030851" y="2421724"/>
            <a:ext cx="34734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Arial"/>
                <a:cs typeface="Arial"/>
              </a:rPr>
              <a:t>Shift </a:t>
            </a:r>
            <a:r>
              <a:rPr sz="1100" b="1" dirty="0">
                <a:latin typeface="Arial"/>
                <a:cs typeface="Arial"/>
              </a:rPr>
              <a:t>left</a:t>
            </a:r>
            <a:r>
              <a:rPr sz="1100" b="1" spc="-50" dirty="0">
                <a:latin typeface="Arial"/>
                <a:cs typeface="Arial"/>
              </a:rPr>
              <a:t> 2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3">
            <a:extLst>
              <a:ext uri="{FF2B5EF4-FFF2-40B4-BE49-F238E27FC236}">
                <a16:creationId xmlns:a16="http://schemas.microsoft.com/office/drawing/2014/main" id="{A65FC7F1-79C5-4050-9DFC-1303D5683331}"/>
              </a:ext>
            </a:extLst>
          </p:cNvPr>
          <p:cNvSpPr/>
          <p:nvPr/>
        </p:nvSpPr>
        <p:spPr>
          <a:xfrm>
            <a:off x="4937125" y="2178774"/>
            <a:ext cx="504190" cy="863600"/>
          </a:xfrm>
          <a:custGeom>
            <a:avLst/>
            <a:gdLst/>
            <a:ahLst/>
            <a:cxnLst/>
            <a:rect l="l" t="t" r="r" b="b"/>
            <a:pathLst>
              <a:path w="504189" h="863600">
                <a:moveTo>
                  <a:pt x="0" y="431800"/>
                </a:moveTo>
                <a:lnTo>
                  <a:pt x="2299" y="373201"/>
                </a:lnTo>
                <a:lnTo>
                  <a:pt x="8998" y="317000"/>
                </a:lnTo>
                <a:lnTo>
                  <a:pt x="19796" y="263711"/>
                </a:lnTo>
                <a:lnTo>
                  <a:pt x="34393" y="213849"/>
                </a:lnTo>
                <a:lnTo>
                  <a:pt x="52490" y="167927"/>
                </a:lnTo>
                <a:lnTo>
                  <a:pt x="73787" y="126460"/>
                </a:lnTo>
                <a:lnTo>
                  <a:pt x="97983" y="89962"/>
                </a:lnTo>
                <a:lnTo>
                  <a:pt x="124779" y="58946"/>
                </a:lnTo>
                <a:lnTo>
                  <a:pt x="153876" y="33928"/>
                </a:lnTo>
                <a:lnTo>
                  <a:pt x="217770" y="3941"/>
                </a:lnTo>
                <a:lnTo>
                  <a:pt x="251967" y="0"/>
                </a:lnTo>
                <a:lnTo>
                  <a:pt x="286165" y="3941"/>
                </a:lnTo>
                <a:lnTo>
                  <a:pt x="318962" y="15422"/>
                </a:lnTo>
                <a:lnTo>
                  <a:pt x="379156" y="58946"/>
                </a:lnTo>
                <a:lnTo>
                  <a:pt x="405952" y="89962"/>
                </a:lnTo>
                <a:lnTo>
                  <a:pt x="430149" y="126460"/>
                </a:lnTo>
                <a:lnTo>
                  <a:pt x="451445" y="167927"/>
                </a:lnTo>
                <a:lnTo>
                  <a:pt x="469542" y="213849"/>
                </a:lnTo>
                <a:lnTo>
                  <a:pt x="484139" y="263711"/>
                </a:lnTo>
                <a:lnTo>
                  <a:pt x="494937" y="317000"/>
                </a:lnTo>
                <a:lnTo>
                  <a:pt x="501636" y="373201"/>
                </a:lnTo>
                <a:lnTo>
                  <a:pt x="503936" y="431800"/>
                </a:lnTo>
                <a:lnTo>
                  <a:pt x="501636" y="490372"/>
                </a:lnTo>
                <a:lnTo>
                  <a:pt x="494937" y="546555"/>
                </a:lnTo>
                <a:lnTo>
                  <a:pt x="484139" y="599834"/>
                </a:lnTo>
                <a:lnTo>
                  <a:pt x="469542" y="649694"/>
                </a:lnTo>
                <a:lnTo>
                  <a:pt x="451445" y="695618"/>
                </a:lnTo>
                <a:lnTo>
                  <a:pt x="430149" y="737092"/>
                </a:lnTo>
                <a:lnTo>
                  <a:pt x="405952" y="773599"/>
                </a:lnTo>
                <a:lnTo>
                  <a:pt x="379156" y="804624"/>
                </a:lnTo>
                <a:lnTo>
                  <a:pt x="350059" y="829653"/>
                </a:lnTo>
                <a:lnTo>
                  <a:pt x="286165" y="859656"/>
                </a:lnTo>
                <a:lnTo>
                  <a:pt x="251967" y="863600"/>
                </a:lnTo>
                <a:lnTo>
                  <a:pt x="217770" y="859656"/>
                </a:lnTo>
                <a:lnTo>
                  <a:pt x="184973" y="848168"/>
                </a:lnTo>
                <a:lnTo>
                  <a:pt x="124779" y="804624"/>
                </a:lnTo>
                <a:lnTo>
                  <a:pt x="97983" y="773599"/>
                </a:lnTo>
                <a:lnTo>
                  <a:pt x="73786" y="737092"/>
                </a:lnTo>
                <a:lnTo>
                  <a:pt x="52490" y="695618"/>
                </a:lnTo>
                <a:lnTo>
                  <a:pt x="34393" y="649694"/>
                </a:lnTo>
                <a:lnTo>
                  <a:pt x="19796" y="599834"/>
                </a:lnTo>
                <a:lnTo>
                  <a:pt x="8998" y="546555"/>
                </a:lnTo>
                <a:lnTo>
                  <a:pt x="2299" y="490372"/>
                </a:lnTo>
                <a:lnTo>
                  <a:pt x="0" y="431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>
            <a:extLst>
              <a:ext uri="{FF2B5EF4-FFF2-40B4-BE49-F238E27FC236}">
                <a16:creationId xmlns:a16="http://schemas.microsoft.com/office/drawing/2014/main" id="{1ECFD423-C537-1DC2-E5B9-21AB96B09616}"/>
              </a:ext>
            </a:extLst>
          </p:cNvPr>
          <p:cNvSpPr txBox="1"/>
          <p:nvPr/>
        </p:nvSpPr>
        <p:spPr>
          <a:xfrm>
            <a:off x="244627" y="1920011"/>
            <a:ext cx="334645" cy="6908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00330">
              <a:lnSpc>
                <a:spcPct val="100000"/>
              </a:lnSpc>
            </a:pPr>
            <a:r>
              <a:rPr sz="1100" b="1" spc="-25" dirty="0">
                <a:latin typeface="Arial"/>
                <a:cs typeface="Arial"/>
              </a:rPr>
              <a:t>PC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9" name="object 45">
            <a:extLst>
              <a:ext uri="{FF2B5EF4-FFF2-40B4-BE49-F238E27FC236}">
                <a16:creationId xmlns:a16="http://schemas.microsoft.com/office/drawing/2014/main" id="{8AF278E5-549C-BB70-05C0-73AFE1E088CF}"/>
              </a:ext>
            </a:extLst>
          </p:cNvPr>
          <p:cNvGrpSpPr/>
          <p:nvPr/>
        </p:nvGrpSpPr>
        <p:grpSpPr>
          <a:xfrm>
            <a:off x="368300" y="1300886"/>
            <a:ext cx="6678930" cy="1914525"/>
            <a:chOff x="711200" y="1454213"/>
            <a:chExt cx="6678930" cy="1914525"/>
          </a:xfrm>
        </p:grpSpPr>
        <p:sp>
          <p:nvSpPr>
            <p:cNvPr id="50" name="object 46">
              <a:extLst>
                <a:ext uri="{FF2B5EF4-FFF2-40B4-BE49-F238E27FC236}">
                  <a16:creationId xmlns:a16="http://schemas.microsoft.com/office/drawing/2014/main" id="{1E36FF6D-2397-0F86-EC06-3B933128C304}"/>
                </a:ext>
              </a:extLst>
            </p:cNvPr>
            <p:cNvSpPr/>
            <p:nvPr/>
          </p:nvSpPr>
          <p:spPr>
            <a:xfrm>
              <a:off x="6035675" y="1986025"/>
              <a:ext cx="586105" cy="1036955"/>
            </a:xfrm>
            <a:custGeom>
              <a:avLst/>
              <a:gdLst/>
              <a:ahLst/>
              <a:cxnLst/>
              <a:rect l="l" t="t" r="r" b="b"/>
              <a:pathLst>
                <a:path w="586104" h="1036955">
                  <a:moveTo>
                    <a:pt x="0" y="0"/>
                  </a:moveTo>
                  <a:lnTo>
                    <a:pt x="0" y="431926"/>
                  </a:lnTo>
                </a:path>
                <a:path w="586104" h="1036955">
                  <a:moveTo>
                    <a:pt x="0" y="431926"/>
                  </a:moveTo>
                  <a:lnTo>
                    <a:pt x="167386" y="518287"/>
                  </a:lnTo>
                </a:path>
                <a:path w="586104" h="1036955">
                  <a:moveTo>
                    <a:pt x="0" y="604647"/>
                  </a:moveTo>
                  <a:lnTo>
                    <a:pt x="0" y="1036574"/>
                  </a:lnTo>
                </a:path>
                <a:path w="586104" h="1036955">
                  <a:moveTo>
                    <a:pt x="0" y="604647"/>
                  </a:moveTo>
                  <a:lnTo>
                    <a:pt x="167386" y="518287"/>
                  </a:lnTo>
                </a:path>
                <a:path w="586104" h="1036955">
                  <a:moveTo>
                    <a:pt x="0" y="0"/>
                  </a:moveTo>
                  <a:lnTo>
                    <a:pt x="585977" y="345439"/>
                  </a:lnTo>
                </a:path>
                <a:path w="586104" h="1036955">
                  <a:moveTo>
                    <a:pt x="585977" y="345439"/>
                  </a:moveTo>
                  <a:lnTo>
                    <a:pt x="585977" y="691007"/>
                  </a:lnTo>
                </a:path>
                <a:path w="586104" h="1036955">
                  <a:moveTo>
                    <a:pt x="0" y="1036574"/>
                  </a:moveTo>
                  <a:lnTo>
                    <a:pt x="585977" y="69100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47">
              <a:extLst>
                <a:ext uri="{FF2B5EF4-FFF2-40B4-BE49-F238E27FC236}">
                  <a16:creationId xmlns:a16="http://schemas.microsoft.com/office/drawing/2014/main" id="{9D9376B8-E218-D51B-8BBF-8F05E064CEA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83198" y="2720975"/>
              <a:ext cx="252475" cy="85725"/>
            </a:xfrm>
            <a:prstGeom prst="rect">
              <a:avLst/>
            </a:prstGeom>
          </p:spPr>
        </p:pic>
        <p:pic>
          <p:nvPicPr>
            <p:cNvPr id="52" name="object 48">
              <a:extLst>
                <a:ext uri="{FF2B5EF4-FFF2-40B4-BE49-F238E27FC236}">
                  <a16:creationId xmlns:a16="http://schemas.microsoft.com/office/drawing/2014/main" id="{B5BE566C-B17E-9D3F-F476-AE4CEC3A65B1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21398" y="2462148"/>
              <a:ext cx="252475" cy="85725"/>
            </a:xfrm>
            <a:prstGeom prst="rect">
              <a:avLst/>
            </a:prstGeom>
          </p:spPr>
        </p:pic>
        <p:sp>
          <p:nvSpPr>
            <p:cNvPr id="53" name="object 49">
              <a:extLst>
                <a:ext uri="{FF2B5EF4-FFF2-40B4-BE49-F238E27FC236}">
                  <a16:creationId xmlns:a16="http://schemas.microsoft.com/office/drawing/2014/main" id="{4DB8D8F2-6C17-DC11-EBBA-646C1F7DBBBB}"/>
                </a:ext>
              </a:extLst>
            </p:cNvPr>
            <p:cNvSpPr/>
            <p:nvPr/>
          </p:nvSpPr>
          <p:spPr>
            <a:xfrm>
              <a:off x="711200" y="1468373"/>
              <a:ext cx="85725" cy="604520"/>
            </a:xfrm>
            <a:custGeom>
              <a:avLst/>
              <a:gdLst/>
              <a:ahLst/>
              <a:cxnLst/>
              <a:rect l="l" t="t" r="r" b="b"/>
              <a:pathLst>
                <a:path w="85725" h="604519">
                  <a:moveTo>
                    <a:pt x="28575" y="518540"/>
                  </a:moveTo>
                  <a:lnTo>
                    <a:pt x="0" y="518540"/>
                  </a:lnTo>
                  <a:lnTo>
                    <a:pt x="42862" y="604265"/>
                  </a:lnTo>
                  <a:lnTo>
                    <a:pt x="78549" y="532891"/>
                  </a:lnTo>
                  <a:lnTo>
                    <a:pt x="28575" y="532891"/>
                  </a:lnTo>
                  <a:lnTo>
                    <a:pt x="28575" y="518540"/>
                  </a:lnTo>
                  <a:close/>
                </a:path>
                <a:path w="85725" h="604519">
                  <a:moveTo>
                    <a:pt x="57150" y="0"/>
                  </a:moveTo>
                  <a:lnTo>
                    <a:pt x="28575" y="0"/>
                  </a:lnTo>
                  <a:lnTo>
                    <a:pt x="28575" y="532891"/>
                  </a:lnTo>
                  <a:lnTo>
                    <a:pt x="57150" y="532891"/>
                  </a:lnTo>
                  <a:lnTo>
                    <a:pt x="57150" y="0"/>
                  </a:lnTo>
                  <a:close/>
                </a:path>
                <a:path w="85725" h="604519">
                  <a:moveTo>
                    <a:pt x="85725" y="518540"/>
                  </a:moveTo>
                  <a:lnTo>
                    <a:pt x="57150" y="518540"/>
                  </a:lnTo>
                  <a:lnTo>
                    <a:pt x="57150" y="532891"/>
                  </a:lnTo>
                  <a:lnTo>
                    <a:pt x="78549" y="532891"/>
                  </a:lnTo>
                  <a:lnTo>
                    <a:pt x="85725" y="5185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0">
              <a:extLst>
                <a:ext uri="{FF2B5EF4-FFF2-40B4-BE49-F238E27FC236}">
                  <a16:creationId xmlns:a16="http://schemas.microsoft.com/office/drawing/2014/main" id="{CAC0CF80-D733-923B-4399-B77AE1608180}"/>
                </a:ext>
              </a:extLst>
            </p:cNvPr>
            <p:cNvSpPr/>
            <p:nvPr/>
          </p:nvSpPr>
          <p:spPr>
            <a:xfrm>
              <a:off x="754062" y="1468500"/>
              <a:ext cx="6621780" cy="690880"/>
            </a:xfrm>
            <a:custGeom>
              <a:avLst/>
              <a:gdLst/>
              <a:ahLst/>
              <a:cxnLst/>
              <a:rect l="l" t="t" r="r" b="b"/>
              <a:pathLst>
                <a:path w="6621780" h="690880">
                  <a:moveTo>
                    <a:pt x="6370002" y="690499"/>
                  </a:moveTo>
                  <a:lnTo>
                    <a:pt x="6621462" y="690499"/>
                  </a:lnTo>
                </a:path>
                <a:path w="6621780" h="690880">
                  <a:moveTo>
                    <a:pt x="6621462" y="690499"/>
                  </a:moveTo>
                  <a:lnTo>
                    <a:pt x="6621462" y="0"/>
                  </a:lnTo>
                </a:path>
                <a:path w="6621780" h="690880">
                  <a:moveTo>
                    <a:pt x="6621462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1">
              <a:extLst>
                <a:ext uri="{FF2B5EF4-FFF2-40B4-BE49-F238E27FC236}">
                  <a16:creationId xmlns:a16="http://schemas.microsoft.com/office/drawing/2014/main" id="{99E23FA3-1792-214D-42E2-8CACA656B16A}"/>
                </a:ext>
              </a:extLst>
            </p:cNvPr>
            <p:cNvSpPr/>
            <p:nvPr/>
          </p:nvSpPr>
          <p:spPr>
            <a:xfrm>
              <a:off x="5532373" y="1684273"/>
              <a:ext cx="1341755" cy="85725"/>
            </a:xfrm>
            <a:custGeom>
              <a:avLst/>
              <a:gdLst/>
              <a:ahLst/>
              <a:cxnLst/>
              <a:rect l="l" t="t" r="r" b="b"/>
              <a:pathLst>
                <a:path w="1341754" h="85725">
                  <a:moveTo>
                    <a:pt x="1255776" y="0"/>
                  </a:moveTo>
                  <a:lnTo>
                    <a:pt x="1255776" y="85725"/>
                  </a:lnTo>
                  <a:lnTo>
                    <a:pt x="1313010" y="57150"/>
                  </a:lnTo>
                  <a:lnTo>
                    <a:pt x="1270000" y="57150"/>
                  </a:lnTo>
                  <a:lnTo>
                    <a:pt x="1270000" y="28575"/>
                  </a:lnTo>
                  <a:lnTo>
                    <a:pt x="1312841" y="28575"/>
                  </a:lnTo>
                  <a:lnTo>
                    <a:pt x="1255776" y="0"/>
                  </a:lnTo>
                  <a:close/>
                </a:path>
                <a:path w="1341754" h="85725">
                  <a:moveTo>
                    <a:pt x="1255776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255776" y="57150"/>
                  </a:lnTo>
                  <a:lnTo>
                    <a:pt x="1255776" y="28575"/>
                  </a:lnTo>
                  <a:close/>
                </a:path>
                <a:path w="1341754" h="85725">
                  <a:moveTo>
                    <a:pt x="1312841" y="28575"/>
                  </a:moveTo>
                  <a:lnTo>
                    <a:pt x="1270000" y="28575"/>
                  </a:lnTo>
                  <a:lnTo>
                    <a:pt x="1270000" y="57150"/>
                  </a:lnTo>
                  <a:lnTo>
                    <a:pt x="1313010" y="57150"/>
                  </a:lnTo>
                  <a:lnTo>
                    <a:pt x="1341501" y="42925"/>
                  </a:lnTo>
                  <a:lnTo>
                    <a:pt x="1312841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2">
              <a:extLst>
                <a:ext uri="{FF2B5EF4-FFF2-40B4-BE49-F238E27FC236}">
                  <a16:creationId xmlns:a16="http://schemas.microsoft.com/office/drawing/2014/main" id="{D6E21595-6A92-EF90-CED9-C1591146A9D1}"/>
                </a:ext>
              </a:extLst>
            </p:cNvPr>
            <p:cNvSpPr/>
            <p:nvPr/>
          </p:nvSpPr>
          <p:spPr>
            <a:xfrm>
              <a:off x="5532373" y="2116073"/>
              <a:ext cx="503555" cy="85725"/>
            </a:xfrm>
            <a:custGeom>
              <a:avLst/>
              <a:gdLst/>
              <a:ahLst/>
              <a:cxnLst/>
              <a:rect l="l" t="t" r="r" b="b"/>
              <a:pathLst>
                <a:path w="503554" h="85725">
                  <a:moveTo>
                    <a:pt x="417575" y="0"/>
                  </a:moveTo>
                  <a:lnTo>
                    <a:pt x="417575" y="85725"/>
                  </a:lnTo>
                  <a:lnTo>
                    <a:pt x="474810" y="57150"/>
                  </a:lnTo>
                  <a:lnTo>
                    <a:pt x="431800" y="57150"/>
                  </a:lnTo>
                  <a:lnTo>
                    <a:pt x="431800" y="28575"/>
                  </a:lnTo>
                  <a:lnTo>
                    <a:pt x="474641" y="28575"/>
                  </a:lnTo>
                  <a:lnTo>
                    <a:pt x="417575" y="0"/>
                  </a:lnTo>
                  <a:close/>
                </a:path>
                <a:path w="503554" h="85725">
                  <a:moveTo>
                    <a:pt x="417575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417575" y="57150"/>
                  </a:lnTo>
                  <a:lnTo>
                    <a:pt x="417575" y="28575"/>
                  </a:lnTo>
                  <a:close/>
                </a:path>
                <a:path w="503554" h="85725">
                  <a:moveTo>
                    <a:pt x="474641" y="28575"/>
                  </a:moveTo>
                  <a:lnTo>
                    <a:pt x="431800" y="28575"/>
                  </a:lnTo>
                  <a:lnTo>
                    <a:pt x="431800" y="57150"/>
                  </a:lnTo>
                  <a:lnTo>
                    <a:pt x="474810" y="57150"/>
                  </a:lnTo>
                  <a:lnTo>
                    <a:pt x="503300" y="42925"/>
                  </a:lnTo>
                  <a:lnTo>
                    <a:pt x="474641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3">
              <a:extLst>
                <a:ext uri="{FF2B5EF4-FFF2-40B4-BE49-F238E27FC236}">
                  <a16:creationId xmlns:a16="http://schemas.microsoft.com/office/drawing/2014/main" id="{85D20AF7-FA76-ECE9-CC79-CE7826014197}"/>
                </a:ext>
              </a:extLst>
            </p:cNvPr>
            <p:cNvSpPr/>
            <p:nvPr/>
          </p:nvSpPr>
          <p:spPr>
            <a:xfrm>
              <a:off x="5532501" y="1727199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4318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4">
              <a:extLst>
                <a:ext uri="{FF2B5EF4-FFF2-40B4-BE49-F238E27FC236}">
                  <a16:creationId xmlns:a16="http://schemas.microsoft.com/office/drawing/2014/main" id="{282366CA-6622-B104-4FAD-F77A95C46020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70525" y="2106675"/>
              <a:ext cx="95250" cy="98425"/>
            </a:xfrm>
            <a:prstGeom prst="rect">
              <a:avLst/>
            </a:prstGeom>
          </p:spPr>
        </p:pic>
        <p:sp>
          <p:nvSpPr>
            <p:cNvPr id="59" name="object 55">
              <a:extLst>
                <a:ext uri="{FF2B5EF4-FFF2-40B4-BE49-F238E27FC236}">
                  <a16:creationId xmlns:a16="http://schemas.microsoft.com/office/drawing/2014/main" id="{395ADED9-DABC-B50D-C4DF-F3A7359A1209}"/>
                </a:ext>
              </a:extLst>
            </p:cNvPr>
            <p:cNvSpPr/>
            <p:nvPr/>
          </p:nvSpPr>
          <p:spPr>
            <a:xfrm>
              <a:off x="711352" y="2764027"/>
              <a:ext cx="85725" cy="605155"/>
            </a:xfrm>
            <a:custGeom>
              <a:avLst/>
              <a:gdLst/>
              <a:ahLst/>
              <a:cxnLst/>
              <a:rect l="l" t="t" r="r" b="b"/>
              <a:pathLst>
                <a:path w="85725" h="605154">
                  <a:moveTo>
                    <a:pt x="28575" y="518922"/>
                  </a:moveTo>
                  <a:lnTo>
                    <a:pt x="0" y="518922"/>
                  </a:lnTo>
                  <a:lnTo>
                    <a:pt x="42862" y="604647"/>
                  </a:lnTo>
                  <a:lnTo>
                    <a:pt x="78612" y="533146"/>
                  </a:lnTo>
                  <a:lnTo>
                    <a:pt x="28575" y="533146"/>
                  </a:lnTo>
                  <a:lnTo>
                    <a:pt x="28575" y="518922"/>
                  </a:lnTo>
                  <a:close/>
                </a:path>
                <a:path w="85725" h="605154">
                  <a:moveTo>
                    <a:pt x="57150" y="0"/>
                  </a:moveTo>
                  <a:lnTo>
                    <a:pt x="28575" y="0"/>
                  </a:lnTo>
                  <a:lnTo>
                    <a:pt x="28575" y="533146"/>
                  </a:lnTo>
                  <a:lnTo>
                    <a:pt x="57150" y="533146"/>
                  </a:lnTo>
                  <a:lnTo>
                    <a:pt x="57150" y="0"/>
                  </a:lnTo>
                  <a:close/>
                </a:path>
                <a:path w="85725" h="605154">
                  <a:moveTo>
                    <a:pt x="85725" y="518922"/>
                  </a:moveTo>
                  <a:lnTo>
                    <a:pt x="57150" y="518922"/>
                  </a:lnTo>
                  <a:lnTo>
                    <a:pt x="57150" y="533146"/>
                  </a:lnTo>
                  <a:lnTo>
                    <a:pt x="78612" y="533146"/>
                  </a:lnTo>
                  <a:lnTo>
                    <a:pt x="85725" y="51892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6">
              <a:extLst>
                <a:ext uri="{FF2B5EF4-FFF2-40B4-BE49-F238E27FC236}">
                  <a16:creationId xmlns:a16="http://schemas.microsoft.com/office/drawing/2014/main" id="{76638C20-1040-A4BB-3BC0-F83BA9B38866}"/>
                </a:ext>
              </a:extLst>
            </p:cNvPr>
            <p:cNvSpPr/>
            <p:nvPr/>
          </p:nvSpPr>
          <p:spPr>
            <a:xfrm>
              <a:off x="2346325" y="1641474"/>
              <a:ext cx="588010" cy="1035050"/>
            </a:xfrm>
            <a:custGeom>
              <a:avLst/>
              <a:gdLst/>
              <a:ahLst/>
              <a:cxnLst/>
              <a:rect l="l" t="t" r="r" b="b"/>
              <a:pathLst>
                <a:path w="588010" h="1035050">
                  <a:moveTo>
                    <a:pt x="0" y="0"/>
                  </a:moveTo>
                  <a:lnTo>
                    <a:pt x="0" y="431291"/>
                  </a:lnTo>
                </a:path>
                <a:path w="588010" h="1035050">
                  <a:moveTo>
                    <a:pt x="0" y="431291"/>
                  </a:moveTo>
                  <a:lnTo>
                    <a:pt x="167894" y="517525"/>
                  </a:lnTo>
                </a:path>
                <a:path w="588010" h="1035050">
                  <a:moveTo>
                    <a:pt x="0" y="603758"/>
                  </a:moveTo>
                  <a:lnTo>
                    <a:pt x="0" y="1035050"/>
                  </a:lnTo>
                </a:path>
                <a:path w="588010" h="1035050">
                  <a:moveTo>
                    <a:pt x="0" y="603758"/>
                  </a:moveTo>
                  <a:lnTo>
                    <a:pt x="167894" y="517525"/>
                  </a:lnTo>
                </a:path>
                <a:path w="588010" h="1035050">
                  <a:moveTo>
                    <a:pt x="0" y="0"/>
                  </a:moveTo>
                  <a:lnTo>
                    <a:pt x="587629" y="345059"/>
                  </a:lnTo>
                </a:path>
                <a:path w="588010" h="1035050">
                  <a:moveTo>
                    <a:pt x="587629" y="345059"/>
                  </a:moveTo>
                  <a:lnTo>
                    <a:pt x="587629" y="689990"/>
                  </a:lnTo>
                </a:path>
                <a:path w="588010" h="1035050">
                  <a:moveTo>
                    <a:pt x="0" y="1035050"/>
                  </a:moveTo>
                  <a:lnTo>
                    <a:pt x="587629" y="68999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57">
              <a:extLst>
                <a:ext uri="{FF2B5EF4-FFF2-40B4-BE49-F238E27FC236}">
                  <a16:creationId xmlns:a16="http://schemas.microsoft.com/office/drawing/2014/main" id="{4A1724DF-C049-3DB0-420F-DD5523782A61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95500" y="2374900"/>
              <a:ext cx="250825" cy="85725"/>
            </a:xfrm>
            <a:prstGeom prst="rect">
              <a:avLst/>
            </a:prstGeom>
          </p:spPr>
        </p:pic>
        <p:sp>
          <p:nvSpPr>
            <p:cNvPr id="62" name="object 58">
              <a:extLst>
                <a:ext uri="{FF2B5EF4-FFF2-40B4-BE49-F238E27FC236}">
                  <a16:creationId xmlns:a16="http://schemas.microsoft.com/office/drawing/2014/main" id="{A563C869-35BE-662F-5A7D-B27545C9122C}"/>
                </a:ext>
              </a:extLst>
            </p:cNvPr>
            <p:cNvSpPr/>
            <p:nvPr/>
          </p:nvSpPr>
          <p:spPr>
            <a:xfrm>
              <a:off x="1256982" y="1857374"/>
              <a:ext cx="1089660" cy="85725"/>
            </a:xfrm>
            <a:custGeom>
              <a:avLst/>
              <a:gdLst/>
              <a:ahLst/>
              <a:cxnLst/>
              <a:rect l="l" t="t" r="r" b="b"/>
              <a:pathLst>
                <a:path w="1089660" h="85725">
                  <a:moveTo>
                    <a:pt x="1003617" y="0"/>
                  </a:moveTo>
                  <a:lnTo>
                    <a:pt x="1003617" y="85725"/>
                  </a:lnTo>
                  <a:lnTo>
                    <a:pt x="1060682" y="57150"/>
                  </a:lnTo>
                  <a:lnTo>
                    <a:pt x="1017841" y="57150"/>
                  </a:lnTo>
                  <a:lnTo>
                    <a:pt x="1017841" y="28575"/>
                  </a:lnTo>
                  <a:lnTo>
                    <a:pt x="1060852" y="28575"/>
                  </a:lnTo>
                  <a:lnTo>
                    <a:pt x="1003617" y="0"/>
                  </a:lnTo>
                  <a:close/>
                </a:path>
                <a:path w="1089660" h="85725">
                  <a:moveTo>
                    <a:pt x="1003617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003617" y="57150"/>
                  </a:lnTo>
                  <a:lnTo>
                    <a:pt x="1003617" y="28575"/>
                  </a:lnTo>
                  <a:close/>
                </a:path>
                <a:path w="1089660" h="85725">
                  <a:moveTo>
                    <a:pt x="1060852" y="28575"/>
                  </a:moveTo>
                  <a:lnTo>
                    <a:pt x="1017841" y="28575"/>
                  </a:lnTo>
                  <a:lnTo>
                    <a:pt x="1017841" y="57150"/>
                  </a:lnTo>
                  <a:lnTo>
                    <a:pt x="1060682" y="57150"/>
                  </a:lnTo>
                  <a:lnTo>
                    <a:pt x="1089342" y="42799"/>
                  </a:lnTo>
                  <a:lnTo>
                    <a:pt x="1060852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9">
              <a:extLst>
                <a:ext uri="{FF2B5EF4-FFF2-40B4-BE49-F238E27FC236}">
                  <a16:creationId xmlns:a16="http://schemas.microsoft.com/office/drawing/2014/main" id="{3D6529FC-233C-6F1A-1761-B1B576F8434C}"/>
                </a:ext>
              </a:extLst>
            </p:cNvPr>
            <p:cNvSpPr/>
            <p:nvPr/>
          </p:nvSpPr>
          <p:spPr>
            <a:xfrm>
              <a:off x="754214" y="1900300"/>
              <a:ext cx="502920" cy="1036955"/>
            </a:xfrm>
            <a:custGeom>
              <a:avLst/>
              <a:gdLst/>
              <a:ahLst/>
              <a:cxnLst/>
              <a:rect l="l" t="t" r="r" b="b"/>
              <a:pathLst>
                <a:path w="502919" h="1036955">
                  <a:moveTo>
                    <a:pt x="502767" y="0"/>
                  </a:moveTo>
                  <a:lnTo>
                    <a:pt x="502767" y="1036447"/>
                  </a:lnTo>
                </a:path>
                <a:path w="502919" h="1036955">
                  <a:moveTo>
                    <a:pt x="502767" y="1036447"/>
                  </a:moveTo>
                  <a:lnTo>
                    <a:pt x="0" y="1036447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0">
              <a:extLst>
                <a:ext uri="{FF2B5EF4-FFF2-40B4-BE49-F238E27FC236}">
                  <a16:creationId xmlns:a16="http://schemas.microsoft.com/office/drawing/2014/main" id="{9DABA855-66B6-CF7D-0A2C-FD92351B2490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1200" y="2888995"/>
              <a:ext cx="96494" cy="99187"/>
            </a:xfrm>
            <a:prstGeom prst="rect">
              <a:avLst/>
            </a:prstGeom>
          </p:spPr>
        </p:pic>
      </p:grpSp>
      <p:sp>
        <p:nvSpPr>
          <p:cNvPr id="65" name="object 61">
            <a:extLst>
              <a:ext uri="{FF2B5EF4-FFF2-40B4-BE49-F238E27FC236}">
                <a16:creationId xmlns:a16="http://schemas.microsoft.com/office/drawing/2014/main" id="{49F5D67D-2B02-9343-9B35-A096D651503C}"/>
              </a:ext>
            </a:extLst>
          </p:cNvPr>
          <p:cNvSpPr txBox="1"/>
          <p:nvPr/>
        </p:nvSpPr>
        <p:spPr>
          <a:xfrm>
            <a:off x="5926073" y="2237574"/>
            <a:ext cx="2933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Arial"/>
                <a:cs typeface="Arial"/>
              </a:rPr>
              <a:t>Add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6" name="object 62">
            <a:extLst>
              <a:ext uri="{FF2B5EF4-FFF2-40B4-BE49-F238E27FC236}">
                <a16:creationId xmlns:a16="http://schemas.microsoft.com/office/drawing/2014/main" id="{411E00A6-7109-9FF5-F073-7F97DBAD9310}"/>
              </a:ext>
            </a:extLst>
          </p:cNvPr>
          <p:cNvSpPr txBox="1"/>
          <p:nvPr/>
        </p:nvSpPr>
        <p:spPr>
          <a:xfrm>
            <a:off x="2236470" y="1892261"/>
            <a:ext cx="2933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Arial"/>
                <a:cs typeface="Arial"/>
              </a:rPr>
              <a:t>Add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7" name="object 63">
            <a:extLst>
              <a:ext uri="{FF2B5EF4-FFF2-40B4-BE49-F238E27FC236}">
                <a16:creationId xmlns:a16="http://schemas.microsoft.com/office/drawing/2014/main" id="{C5A2FC25-1D49-B0E5-C63C-4E46ADEF516D}"/>
              </a:ext>
            </a:extLst>
          </p:cNvPr>
          <p:cNvSpPr txBox="1"/>
          <p:nvPr/>
        </p:nvSpPr>
        <p:spPr>
          <a:xfrm>
            <a:off x="6620636" y="1485074"/>
            <a:ext cx="142240" cy="6121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</a:pPr>
            <a:r>
              <a:rPr sz="1100" b="1" dirty="0"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</p:txBody>
      </p:sp>
      <p:sp>
        <p:nvSpPr>
          <p:cNvPr id="68" name="object 64">
            <a:extLst>
              <a:ext uri="{FF2B5EF4-FFF2-40B4-BE49-F238E27FC236}">
                <a16:creationId xmlns:a16="http://schemas.microsoft.com/office/drawing/2014/main" id="{A138D1BC-A437-4AAA-14C2-DA1E0516EF5C}"/>
              </a:ext>
            </a:extLst>
          </p:cNvPr>
          <p:cNvSpPr txBox="1"/>
          <p:nvPr/>
        </p:nvSpPr>
        <p:spPr>
          <a:xfrm>
            <a:off x="6620636" y="2004917"/>
            <a:ext cx="104139" cy="46164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100" b="1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9" name="object 65">
            <a:extLst>
              <a:ext uri="{FF2B5EF4-FFF2-40B4-BE49-F238E27FC236}">
                <a16:creationId xmlns:a16="http://schemas.microsoft.com/office/drawing/2014/main" id="{ED7AA7F1-84E7-9D23-C158-76BAEE953790}"/>
              </a:ext>
            </a:extLst>
          </p:cNvPr>
          <p:cNvGrpSpPr/>
          <p:nvPr/>
        </p:nvGrpSpPr>
        <p:grpSpPr>
          <a:xfrm>
            <a:off x="6536308" y="1481798"/>
            <a:ext cx="264795" cy="1233805"/>
            <a:chOff x="6879208" y="1635125"/>
            <a:chExt cx="264795" cy="1233805"/>
          </a:xfrm>
        </p:grpSpPr>
        <p:sp>
          <p:nvSpPr>
            <p:cNvPr id="70" name="object 66">
              <a:extLst>
                <a:ext uri="{FF2B5EF4-FFF2-40B4-BE49-F238E27FC236}">
                  <a16:creationId xmlns:a16="http://schemas.microsoft.com/office/drawing/2014/main" id="{699C385D-8C75-C0F3-B307-FA3630084327}"/>
                </a:ext>
              </a:extLst>
            </p:cNvPr>
            <p:cNvSpPr/>
            <p:nvPr/>
          </p:nvSpPr>
          <p:spPr>
            <a:xfrm>
              <a:off x="6885558" y="1641475"/>
              <a:ext cx="252095" cy="1035685"/>
            </a:xfrm>
            <a:custGeom>
              <a:avLst/>
              <a:gdLst/>
              <a:ahLst/>
              <a:cxnLst/>
              <a:rect l="l" t="t" r="r" b="b"/>
              <a:pathLst>
                <a:path w="252095" h="1035685">
                  <a:moveTo>
                    <a:pt x="0" y="125857"/>
                  </a:moveTo>
                  <a:lnTo>
                    <a:pt x="9878" y="76831"/>
                  </a:lnTo>
                  <a:lnTo>
                    <a:pt x="36829" y="36829"/>
                  </a:lnTo>
                  <a:lnTo>
                    <a:pt x="76831" y="9878"/>
                  </a:lnTo>
                  <a:lnTo>
                    <a:pt x="125857" y="0"/>
                  </a:lnTo>
                  <a:lnTo>
                    <a:pt x="174809" y="9878"/>
                  </a:lnTo>
                  <a:lnTo>
                    <a:pt x="214772" y="36829"/>
                  </a:lnTo>
                  <a:lnTo>
                    <a:pt x="241710" y="76831"/>
                  </a:lnTo>
                  <a:lnTo>
                    <a:pt x="251587" y="125857"/>
                  </a:lnTo>
                  <a:lnTo>
                    <a:pt x="251587" y="909827"/>
                  </a:lnTo>
                  <a:lnTo>
                    <a:pt x="241710" y="958800"/>
                  </a:lnTo>
                  <a:lnTo>
                    <a:pt x="214772" y="998807"/>
                  </a:lnTo>
                  <a:lnTo>
                    <a:pt x="174809" y="1025788"/>
                  </a:lnTo>
                  <a:lnTo>
                    <a:pt x="125857" y="1035685"/>
                  </a:lnTo>
                  <a:lnTo>
                    <a:pt x="76831" y="1025788"/>
                  </a:lnTo>
                  <a:lnTo>
                    <a:pt x="36829" y="998807"/>
                  </a:lnTo>
                  <a:lnTo>
                    <a:pt x="9878" y="958800"/>
                  </a:lnTo>
                  <a:lnTo>
                    <a:pt x="0" y="909827"/>
                  </a:lnTo>
                  <a:lnTo>
                    <a:pt x="0" y="125857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7">
              <a:extLst>
                <a:ext uri="{FF2B5EF4-FFF2-40B4-BE49-F238E27FC236}">
                  <a16:creationId xmlns:a16="http://schemas.microsoft.com/office/drawing/2014/main" id="{DAF81115-7799-23C8-176C-EDA2B1736C8E}"/>
                </a:ext>
              </a:extLst>
            </p:cNvPr>
            <p:cNvSpPr/>
            <p:nvPr/>
          </p:nvSpPr>
          <p:spPr>
            <a:xfrm>
              <a:off x="7006081" y="2689733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592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68">
            <a:extLst>
              <a:ext uri="{FF2B5EF4-FFF2-40B4-BE49-F238E27FC236}">
                <a16:creationId xmlns:a16="http://schemas.microsoft.com/office/drawing/2014/main" id="{2C60FB02-38BD-E453-A956-DFAE61798857}"/>
              </a:ext>
            </a:extLst>
          </p:cNvPr>
          <p:cNvSpPr txBox="1"/>
          <p:nvPr/>
        </p:nvSpPr>
        <p:spPr>
          <a:xfrm>
            <a:off x="3936619" y="5494744"/>
            <a:ext cx="476884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Arial"/>
                <a:cs typeface="Arial"/>
              </a:rPr>
              <a:t>Sign </a:t>
            </a:r>
            <a:r>
              <a:rPr sz="1100" b="1" spc="-10" dirty="0">
                <a:latin typeface="Arial"/>
                <a:cs typeface="Arial"/>
              </a:rPr>
              <a:t>extend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3" name="object 69">
            <a:extLst>
              <a:ext uri="{FF2B5EF4-FFF2-40B4-BE49-F238E27FC236}">
                <a16:creationId xmlns:a16="http://schemas.microsoft.com/office/drawing/2014/main" id="{DD9B2536-F551-82EE-1F7F-76DFBB91BB40}"/>
              </a:ext>
            </a:extLst>
          </p:cNvPr>
          <p:cNvGrpSpPr/>
          <p:nvPr/>
        </p:nvGrpSpPr>
        <p:grpSpPr>
          <a:xfrm>
            <a:off x="3909948" y="2596159"/>
            <a:ext cx="1614805" cy="3561079"/>
            <a:chOff x="4252848" y="2749486"/>
            <a:chExt cx="1614805" cy="3561079"/>
          </a:xfrm>
        </p:grpSpPr>
        <p:sp>
          <p:nvSpPr>
            <p:cNvPr id="74" name="object 70">
              <a:extLst>
                <a:ext uri="{FF2B5EF4-FFF2-40B4-BE49-F238E27FC236}">
                  <a16:creationId xmlns:a16="http://schemas.microsoft.com/office/drawing/2014/main" id="{97F181D4-67FA-61DD-3600-0B7918B11974}"/>
                </a:ext>
              </a:extLst>
            </p:cNvPr>
            <p:cNvSpPr/>
            <p:nvPr/>
          </p:nvSpPr>
          <p:spPr>
            <a:xfrm>
              <a:off x="4259198" y="5440425"/>
              <a:ext cx="502284" cy="863600"/>
            </a:xfrm>
            <a:custGeom>
              <a:avLst/>
              <a:gdLst/>
              <a:ahLst/>
              <a:cxnLst/>
              <a:rect l="l" t="t" r="r" b="b"/>
              <a:pathLst>
                <a:path w="502285" h="863600">
                  <a:moveTo>
                    <a:pt x="0" y="431673"/>
                  </a:moveTo>
                  <a:lnTo>
                    <a:pt x="2291" y="373100"/>
                  </a:lnTo>
                  <a:lnTo>
                    <a:pt x="8967" y="316917"/>
                  </a:lnTo>
                  <a:lnTo>
                    <a:pt x="19728" y="263640"/>
                  </a:lnTo>
                  <a:lnTo>
                    <a:pt x="34275" y="213783"/>
                  </a:lnTo>
                  <a:lnTo>
                    <a:pt x="52310" y="167863"/>
                  </a:lnTo>
                  <a:lnTo>
                    <a:pt x="73533" y="126396"/>
                  </a:lnTo>
                  <a:lnTo>
                    <a:pt x="97644" y="89898"/>
                  </a:lnTo>
                  <a:lnTo>
                    <a:pt x="124347" y="58885"/>
                  </a:lnTo>
                  <a:lnTo>
                    <a:pt x="153340" y="33873"/>
                  </a:lnTo>
                  <a:lnTo>
                    <a:pt x="217005" y="3914"/>
                  </a:lnTo>
                  <a:lnTo>
                    <a:pt x="251078" y="0"/>
                  </a:lnTo>
                  <a:lnTo>
                    <a:pt x="285181" y="3941"/>
                  </a:lnTo>
                  <a:lnTo>
                    <a:pt x="317885" y="15422"/>
                  </a:lnTo>
                  <a:lnTo>
                    <a:pt x="377900" y="58946"/>
                  </a:lnTo>
                  <a:lnTo>
                    <a:pt x="404614" y="89962"/>
                  </a:lnTo>
                  <a:lnTo>
                    <a:pt x="428736" y="126460"/>
                  </a:lnTo>
                  <a:lnTo>
                    <a:pt x="449965" y="167927"/>
                  </a:lnTo>
                  <a:lnTo>
                    <a:pt x="468004" y="213849"/>
                  </a:lnTo>
                  <a:lnTo>
                    <a:pt x="482554" y="263711"/>
                  </a:lnTo>
                  <a:lnTo>
                    <a:pt x="493316" y="317000"/>
                  </a:lnTo>
                  <a:lnTo>
                    <a:pt x="499993" y="373201"/>
                  </a:lnTo>
                  <a:lnTo>
                    <a:pt x="502285" y="431800"/>
                  </a:lnTo>
                  <a:lnTo>
                    <a:pt x="499993" y="490372"/>
                  </a:lnTo>
                  <a:lnTo>
                    <a:pt x="493316" y="546555"/>
                  </a:lnTo>
                  <a:lnTo>
                    <a:pt x="482554" y="599834"/>
                  </a:lnTo>
                  <a:lnTo>
                    <a:pt x="468004" y="649694"/>
                  </a:lnTo>
                  <a:lnTo>
                    <a:pt x="449965" y="695618"/>
                  </a:lnTo>
                  <a:lnTo>
                    <a:pt x="428736" y="737092"/>
                  </a:lnTo>
                  <a:lnTo>
                    <a:pt x="404614" y="773599"/>
                  </a:lnTo>
                  <a:lnTo>
                    <a:pt x="377900" y="804624"/>
                  </a:lnTo>
                  <a:lnTo>
                    <a:pt x="348890" y="829653"/>
                  </a:lnTo>
                  <a:lnTo>
                    <a:pt x="285181" y="859656"/>
                  </a:lnTo>
                  <a:lnTo>
                    <a:pt x="251078" y="863600"/>
                  </a:lnTo>
                  <a:lnTo>
                    <a:pt x="217005" y="859656"/>
                  </a:lnTo>
                  <a:lnTo>
                    <a:pt x="184326" y="848168"/>
                  </a:lnTo>
                  <a:lnTo>
                    <a:pt x="124347" y="804624"/>
                  </a:lnTo>
                  <a:lnTo>
                    <a:pt x="97644" y="773599"/>
                  </a:lnTo>
                  <a:lnTo>
                    <a:pt x="73533" y="737092"/>
                  </a:lnTo>
                  <a:lnTo>
                    <a:pt x="52310" y="695618"/>
                  </a:lnTo>
                  <a:lnTo>
                    <a:pt x="34275" y="649694"/>
                  </a:lnTo>
                  <a:lnTo>
                    <a:pt x="19728" y="599834"/>
                  </a:lnTo>
                  <a:lnTo>
                    <a:pt x="8967" y="546555"/>
                  </a:lnTo>
                  <a:lnTo>
                    <a:pt x="2291" y="490372"/>
                  </a:lnTo>
                  <a:lnTo>
                    <a:pt x="0" y="431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1">
              <a:extLst>
                <a:ext uri="{FF2B5EF4-FFF2-40B4-BE49-F238E27FC236}">
                  <a16:creationId xmlns:a16="http://schemas.microsoft.com/office/drawing/2014/main" id="{D1E7EC11-93E3-8209-D8F0-A36BF34FC433}"/>
                </a:ext>
              </a:extLst>
            </p:cNvPr>
            <p:cNvSpPr/>
            <p:nvPr/>
          </p:nvSpPr>
          <p:spPr>
            <a:xfrm>
              <a:off x="4778374" y="3670299"/>
              <a:ext cx="1089025" cy="85725"/>
            </a:xfrm>
            <a:custGeom>
              <a:avLst/>
              <a:gdLst/>
              <a:ahLst/>
              <a:cxnLst/>
              <a:rect l="l" t="t" r="r" b="b"/>
              <a:pathLst>
                <a:path w="1089025" h="85725">
                  <a:moveTo>
                    <a:pt x="1003300" y="0"/>
                  </a:moveTo>
                  <a:lnTo>
                    <a:pt x="1003300" y="85725"/>
                  </a:lnTo>
                  <a:lnTo>
                    <a:pt x="1060365" y="57150"/>
                  </a:lnTo>
                  <a:lnTo>
                    <a:pt x="1017524" y="57150"/>
                  </a:lnTo>
                  <a:lnTo>
                    <a:pt x="1017524" y="28575"/>
                  </a:lnTo>
                  <a:lnTo>
                    <a:pt x="1060534" y="28575"/>
                  </a:lnTo>
                  <a:lnTo>
                    <a:pt x="1003300" y="0"/>
                  </a:lnTo>
                  <a:close/>
                </a:path>
                <a:path w="1089025" h="85725">
                  <a:moveTo>
                    <a:pt x="1003300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003300" y="57150"/>
                  </a:lnTo>
                  <a:lnTo>
                    <a:pt x="1003300" y="28575"/>
                  </a:lnTo>
                  <a:close/>
                </a:path>
                <a:path w="1089025" h="85725">
                  <a:moveTo>
                    <a:pt x="1060534" y="28575"/>
                  </a:moveTo>
                  <a:lnTo>
                    <a:pt x="1017524" y="28575"/>
                  </a:lnTo>
                  <a:lnTo>
                    <a:pt x="1017524" y="57150"/>
                  </a:lnTo>
                  <a:lnTo>
                    <a:pt x="1060365" y="57150"/>
                  </a:lnTo>
                  <a:lnTo>
                    <a:pt x="1089025" y="42799"/>
                  </a:lnTo>
                  <a:lnTo>
                    <a:pt x="1060534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2">
              <a:extLst>
                <a:ext uri="{FF2B5EF4-FFF2-40B4-BE49-F238E27FC236}">
                  <a16:creationId xmlns:a16="http://schemas.microsoft.com/office/drawing/2014/main" id="{371CF3A4-227F-B2A4-D226-3253AB368959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13146" y="4879594"/>
              <a:ext cx="250951" cy="85725"/>
            </a:xfrm>
            <a:prstGeom prst="rect">
              <a:avLst/>
            </a:prstGeom>
          </p:spPr>
        </p:pic>
        <p:sp>
          <p:nvSpPr>
            <p:cNvPr id="77" name="object 73">
              <a:extLst>
                <a:ext uri="{FF2B5EF4-FFF2-40B4-BE49-F238E27FC236}">
                  <a16:creationId xmlns:a16="http://schemas.microsoft.com/office/drawing/2014/main" id="{61F8E08B-0701-F797-3A42-2B5CE88A5BED}"/>
                </a:ext>
              </a:extLst>
            </p:cNvPr>
            <p:cNvSpPr/>
            <p:nvPr/>
          </p:nvSpPr>
          <p:spPr>
            <a:xfrm>
              <a:off x="4778374" y="2763773"/>
              <a:ext cx="502284" cy="3108325"/>
            </a:xfrm>
            <a:custGeom>
              <a:avLst/>
              <a:gdLst/>
              <a:ahLst/>
              <a:cxnLst/>
              <a:rect l="l" t="t" r="r" b="b"/>
              <a:pathLst>
                <a:path w="502285" h="3108325">
                  <a:moveTo>
                    <a:pt x="334772" y="0"/>
                  </a:moveTo>
                  <a:lnTo>
                    <a:pt x="334772" y="3108325"/>
                  </a:lnTo>
                </a:path>
                <a:path w="502285" h="3108325">
                  <a:moveTo>
                    <a:pt x="334772" y="3108325"/>
                  </a:moveTo>
                  <a:lnTo>
                    <a:pt x="0" y="3108325"/>
                  </a:lnTo>
                </a:path>
                <a:path w="502285" h="3108325">
                  <a:moveTo>
                    <a:pt x="334772" y="0"/>
                  </a:moveTo>
                  <a:lnTo>
                    <a:pt x="50215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4">
              <a:extLst>
                <a:ext uri="{FF2B5EF4-FFF2-40B4-BE49-F238E27FC236}">
                  <a16:creationId xmlns:a16="http://schemas.microsoft.com/office/drawing/2014/main" id="{45A650F0-19F3-6D97-139B-857BBF326490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63235" y="4874641"/>
              <a:ext cx="96265" cy="99059"/>
            </a:xfrm>
            <a:prstGeom prst="rect">
              <a:avLst/>
            </a:prstGeom>
          </p:spPr>
        </p:pic>
      </p:grpSp>
      <p:sp>
        <p:nvSpPr>
          <p:cNvPr id="79" name="object 75">
            <a:extLst>
              <a:ext uri="{FF2B5EF4-FFF2-40B4-BE49-F238E27FC236}">
                <a16:creationId xmlns:a16="http://schemas.microsoft.com/office/drawing/2014/main" id="{EFF8C5C9-CCAB-2B33-7FE4-830E4DA35403}"/>
              </a:ext>
            </a:extLst>
          </p:cNvPr>
          <p:cNvSpPr txBox="1"/>
          <p:nvPr/>
        </p:nvSpPr>
        <p:spPr>
          <a:xfrm>
            <a:off x="5112258" y="3903408"/>
            <a:ext cx="142240" cy="9810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 marR="36195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0" name="object 76">
            <a:extLst>
              <a:ext uri="{FF2B5EF4-FFF2-40B4-BE49-F238E27FC236}">
                <a16:creationId xmlns:a16="http://schemas.microsoft.com/office/drawing/2014/main" id="{5296C4C2-B6AD-E41C-9194-4722619B784C}"/>
              </a:ext>
            </a:extLst>
          </p:cNvPr>
          <p:cNvGrpSpPr/>
          <p:nvPr/>
        </p:nvGrpSpPr>
        <p:grpSpPr>
          <a:xfrm>
            <a:off x="5027929" y="3899496"/>
            <a:ext cx="264160" cy="1221105"/>
            <a:chOff x="5370829" y="4052823"/>
            <a:chExt cx="264160" cy="1221105"/>
          </a:xfrm>
        </p:grpSpPr>
        <p:sp>
          <p:nvSpPr>
            <p:cNvPr id="81" name="object 77">
              <a:extLst>
                <a:ext uri="{FF2B5EF4-FFF2-40B4-BE49-F238E27FC236}">
                  <a16:creationId xmlns:a16="http://schemas.microsoft.com/office/drawing/2014/main" id="{0D7EC8F9-A359-9BCF-7CCB-598E78731A41}"/>
                </a:ext>
              </a:extLst>
            </p:cNvPr>
            <p:cNvSpPr/>
            <p:nvPr/>
          </p:nvSpPr>
          <p:spPr>
            <a:xfrm>
              <a:off x="5377179" y="4059173"/>
              <a:ext cx="251460" cy="1035685"/>
            </a:xfrm>
            <a:custGeom>
              <a:avLst/>
              <a:gdLst/>
              <a:ahLst/>
              <a:cxnLst/>
              <a:rect l="l" t="t" r="r" b="b"/>
              <a:pathLst>
                <a:path w="251460" h="1035685">
                  <a:moveTo>
                    <a:pt x="0" y="125729"/>
                  </a:moveTo>
                  <a:lnTo>
                    <a:pt x="9876" y="76779"/>
                  </a:lnTo>
                  <a:lnTo>
                    <a:pt x="36814" y="36829"/>
                  </a:lnTo>
                  <a:lnTo>
                    <a:pt x="76777" y="9929"/>
                  </a:lnTo>
                  <a:lnTo>
                    <a:pt x="125730" y="126"/>
                  </a:lnTo>
                  <a:lnTo>
                    <a:pt x="174609" y="9876"/>
                  </a:lnTo>
                  <a:lnTo>
                    <a:pt x="214534" y="36814"/>
                  </a:lnTo>
                  <a:lnTo>
                    <a:pt x="241458" y="76777"/>
                  </a:lnTo>
                  <a:lnTo>
                    <a:pt x="251333" y="125729"/>
                  </a:lnTo>
                  <a:lnTo>
                    <a:pt x="251333" y="910082"/>
                  </a:lnTo>
                  <a:lnTo>
                    <a:pt x="241458" y="958961"/>
                  </a:lnTo>
                  <a:lnTo>
                    <a:pt x="214534" y="998886"/>
                  </a:lnTo>
                  <a:lnTo>
                    <a:pt x="174609" y="1025810"/>
                  </a:lnTo>
                  <a:lnTo>
                    <a:pt x="125730" y="1035684"/>
                  </a:lnTo>
                  <a:lnTo>
                    <a:pt x="76777" y="1025810"/>
                  </a:lnTo>
                  <a:lnTo>
                    <a:pt x="36814" y="998886"/>
                  </a:lnTo>
                  <a:lnTo>
                    <a:pt x="9876" y="958961"/>
                  </a:lnTo>
                  <a:lnTo>
                    <a:pt x="0" y="910082"/>
                  </a:lnTo>
                  <a:lnTo>
                    <a:pt x="0" y="1257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78">
              <a:extLst>
                <a:ext uri="{FF2B5EF4-FFF2-40B4-BE49-F238E27FC236}">
                  <a16:creationId xmlns:a16="http://schemas.microsoft.com/office/drawing/2014/main" id="{C4A20D53-FB8A-3527-683A-6BAE0BB127DF}"/>
                </a:ext>
              </a:extLst>
            </p:cNvPr>
            <p:cNvSpPr/>
            <p:nvPr/>
          </p:nvSpPr>
          <p:spPr>
            <a:xfrm>
              <a:off x="5508116" y="5094858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20">
                  <a:moveTo>
                    <a:pt x="0" y="0"/>
                  </a:moveTo>
                  <a:lnTo>
                    <a:pt x="0" y="172593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79">
            <a:extLst>
              <a:ext uri="{FF2B5EF4-FFF2-40B4-BE49-F238E27FC236}">
                <a16:creationId xmlns:a16="http://schemas.microsoft.com/office/drawing/2014/main" id="{5A867A5A-9B06-727D-9272-4A1091F7B43D}"/>
              </a:ext>
            </a:extLst>
          </p:cNvPr>
          <p:cNvSpPr txBox="1"/>
          <p:nvPr/>
        </p:nvSpPr>
        <p:spPr>
          <a:xfrm>
            <a:off x="4944617" y="5148745"/>
            <a:ext cx="50736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ALUSrc</a:t>
            </a:r>
            <a:endParaRPr sz="1100">
              <a:latin typeface="Arial"/>
              <a:cs typeface="Arial"/>
            </a:endParaRPr>
          </a:p>
        </p:txBody>
      </p:sp>
      <p:sp>
        <p:nvSpPr>
          <p:cNvPr id="84" name="object 80">
            <a:extLst>
              <a:ext uri="{FF2B5EF4-FFF2-40B4-BE49-F238E27FC236}">
                <a16:creationId xmlns:a16="http://schemas.microsoft.com/office/drawing/2014/main" id="{633ACFFA-6472-EB81-12F9-E9DCD7A3E52D}"/>
              </a:ext>
            </a:extLst>
          </p:cNvPr>
          <p:cNvSpPr/>
          <p:nvPr/>
        </p:nvSpPr>
        <p:spPr>
          <a:xfrm>
            <a:off x="5524500" y="3301073"/>
            <a:ext cx="838835" cy="1381760"/>
          </a:xfrm>
          <a:custGeom>
            <a:avLst/>
            <a:gdLst/>
            <a:ahLst/>
            <a:cxnLst/>
            <a:rect l="l" t="t" r="r" b="b"/>
            <a:pathLst>
              <a:path w="838834" h="1381760">
                <a:moveTo>
                  <a:pt x="0" y="0"/>
                </a:moveTo>
                <a:lnTo>
                  <a:pt x="0" y="518160"/>
                </a:lnTo>
              </a:path>
              <a:path w="838834" h="1381760">
                <a:moveTo>
                  <a:pt x="0" y="863600"/>
                </a:moveTo>
                <a:lnTo>
                  <a:pt x="0" y="1381760"/>
                </a:lnTo>
              </a:path>
              <a:path w="838834" h="1381760">
                <a:moveTo>
                  <a:pt x="0" y="518160"/>
                </a:moveTo>
                <a:lnTo>
                  <a:pt x="251587" y="690879"/>
                </a:lnTo>
              </a:path>
              <a:path w="838834" h="1381760">
                <a:moveTo>
                  <a:pt x="0" y="863600"/>
                </a:moveTo>
                <a:lnTo>
                  <a:pt x="251587" y="690879"/>
                </a:lnTo>
              </a:path>
              <a:path w="838834" h="1381760">
                <a:moveTo>
                  <a:pt x="0" y="0"/>
                </a:moveTo>
                <a:lnTo>
                  <a:pt x="838834" y="431800"/>
                </a:lnTo>
              </a:path>
              <a:path w="838834" h="1381760">
                <a:moveTo>
                  <a:pt x="838834" y="431800"/>
                </a:moveTo>
                <a:lnTo>
                  <a:pt x="838834" y="949960"/>
                </a:lnTo>
              </a:path>
              <a:path w="838834" h="1381760">
                <a:moveTo>
                  <a:pt x="0" y="1381760"/>
                </a:moveTo>
                <a:lnTo>
                  <a:pt x="838834" y="9499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1">
            <a:extLst>
              <a:ext uri="{FF2B5EF4-FFF2-40B4-BE49-F238E27FC236}">
                <a16:creationId xmlns:a16="http://schemas.microsoft.com/office/drawing/2014/main" id="{5201188D-BC29-8EDC-878E-F21CFB237134}"/>
              </a:ext>
            </a:extLst>
          </p:cNvPr>
          <p:cNvSpPr txBox="1"/>
          <p:nvPr/>
        </p:nvSpPr>
        <p:spPr>
          <a:xfrm>
            <a:off x="5864478" y="3674809"/>
            <a:ext cx="421005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2550">
              <a:lnSpc>
                <a:spcPct val="1556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Zero </a:t>
            </a:r>
            <a:r>
              <a:rPr sz="1100" spc="-10" dirty="0">
                <a:latin typeface="Arial"/>
                <a:cs typeface="Arial"/>
              </a:rPr>
              <a:t>Result</a:t>
            </a:r>
            <a:endParaRPr sz="1100">
              <a:latin typeface="Arial"/>
              <a:cs typeface="Arial"/>
            </a:endParaRPr>
          </a:p>
        </p:txBody>
      </p:sp>
      <p:sp>
        <p:nvSpPr>
          <p:cNvPr id="86" name="object 82">
            <a:extLst>
              <a:ext uri="{FF2B5EF4-FFF2-40B4-BE49-F238E27FC236}">
                <a16:creationId xmlns:a16="http://schemas.microsoft.com/office/drawing/2014/main" id="{67E2F0ED-B6C8-21D0-8F69-A367EE4FC062}"/>
              </a:ext>
            </a:extLst>
          </p:cNvPr>
          <p:cNvSpPr txBox="1"/>
          <p:nvPr/>
        </p:nvSpPr>
        <p:spPr>
          <a:xfrm>
            <a:off x="5614542" y="3594569"/>
            <a:ext cx="3086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7" name="object 83">
            <a:extLst>
              <a:ext uri="{FF2B5EF4-FFF2-40B4-BE49-F238E27FC236}">
                <a16:creationId xmlns:a16="http://schemas.microsoft.com/office/drawing/2014/main" id="{D7C05213-90CC-044F-8068-ED2A5E06C74B}"/>
              </a:ext>
            </a:extLst>
          </p:cNvPr>
          <p:cNvGrpSpPr/>
          <p:nvPr/>
        </p:nvGrpSpPr>
        <p:grpSpPr>
          <a:xfrm>
            <a:off x="1417701" y="3435946"/>
            <a:ext cx="4616450" cy="2321560"/>
            <a:chOff x="1760601" y="3589273"/>
            <a:chExt cx="4616450" cy="2321560"/>
          </a:xfrm>
        </p:grpSpPr>
        <p:sp>
          <p:nvSpPr>
            <p:cNvPr id="88" name="object 84">
              <a:extLst>
                <a:ext uri="{FF2B5EF4-FFF2-40B4-BE49-F238E27FC236}">
                  <a16:creationId xmlns:a16="http://schemas.microsoft.com/office/drawing/2014/main" id="{0335AD0D-D0CF-DF6A-470E-3C7379E19BE6}"/>
                </a:ext>
              </a:extLst>
            </p:cNvPr>
            <p:cNvSpPr/>
            <p:nvPr/>
          </p:nvSpPr>
          <p:spPr>
            <a:xfrm>
              <a:off x="6370701" y="4577079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20">
                  <a:moveTo>
                    <a:pt x="0" y="0"/>
                  </a:moveTo>
                  <a:lnTo>
                    <a:pt x="0" y="17272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5">
              <a:extLst>
                <a:ext uri="{FF2B5EF4-FFF2-40B4-BE49-F238E27FC236}">
                  <a16:creationId xmlns:a16="http://schemas.microsoft.com/office/drawing/2014/main" id="{39130871-949D-BB51-7D46-687FB156F595}"/>
                </a:ext>
              </a:extLst>
            </p:cNvPr>
            <p:cNvSpPr/>
            <p:nvPr/>
          </p:nvSpPr>
          <p:spPr>
            <a:xfrm>
              <a:off x="2849499" y="4538598"/>
              <a:ext cx="419100" cy="76200"/>
            </a:xfrm>
            <a:custGeom>
              <a:avLst/>
              <a:gdLst/>
              <a:ahLst/>
              <a:cxnLst/>
              <a:rect l="l" t="t" r="r" b="b"/>
              <a:pathLst>
                <a:path w="419100" h="76200">
                  <a:moveTo>
                    <a:pt x="342900" y="0"/>
                  </a:moveTo>
                  <a:lnTo>
                    <a:pt x="342900" y="76200"/>
                  </a:lnTo>
                  <a:lnTo>
                    <a:pt x="406400" y="44450"/>
                  </a:lnTo>
                  <a:lnTo>
                    <a:pt x="355600" y="44450"/>
                  </a:lnTo>
                  <a:lnTo>
                    <a:pt x="355600" y="31750"/>
                  </a:lnTo>
                  <a:lnTo>
                    <a:pt x="406400" y="31750"/>
                  </a:lnTo>
                  <a:lnTo>
                    <a:pt x="342900" y="0"/>
                  </a:lnTo>
                  <a:close/>
                </a:path>
                <a:path w="419100" h="76200">
                  <a:moveTo>
                    <a:pt x="3429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42900" y="44450"/>
                  </a:lnTo>
                  <a:lnTo>
                    <a:pt x="342900" y="31750"/>
                  </a:lnTo>
                  <a:close/>
                </a:path>
                <a:path w="419100" h="76200">
                  <a:moveTo>
                    <a:pt x="406400" y="31750"/>
                  </a:moveTo>
                  <a:lnTo>
                    <a:pt x="355600" y="31750"/>
                  </a:lnTo>
                  <a:lnTo>
                    <a:pt x="355600" y="44450"/>
                  </a:lnTo>
                  <a:lnTo>
                    <a:pt x="406400" y="44450"/>
                  </a:lnTo>
                  <a:lnTo>
                    <a:pt x="419100" y="38100"/>
                  </a:lnTo>
                  <a:lnTo>
                    <a:pt x="406400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6">
              <a:extLst>
                <a:ext uri="{FF2B5EF4-FFF2-40B4-BE49-F238E27FC236}">
                  <a16:creationId xmlns:a16="http://schemas.microsoft.com/office/drawing/2014/main" id="{D4E78F92-5492-7ACC-AB83-74748FD42893}"/>
                </a:ext>
              </a:extLst>
            </p:cNvPr>
            <p:cNvSpPr/>
            <p:nvPr/>
          </p:nvSpPr>
          <p:spPr>
            <a:xfrm>
              <a:off x="1927225" y="5834379"/>
              <a:ext cx="2348230" cy="76200"/>
            </a:xfrm>
            <a:custGeom>
              <a:avLst/>
              <a:gdLst/>
              <a:ahLst/>
              <a:cxnLst/>
              <a:rect l="l" t="t" r="r" b="b"/>
              <a:pathLst>
                <a:path w="2348229" h="76200">
                  <a:moveTo>
                    <a:pt x="2271649" y="0"/>
                  </a:moveTo>
                  <a:lnTo>
                    <a:pt x="2271649" y="76200"/>
                  </a:lnTo>
                  <a:lnTo>
                    <a:pt x="2335149" y="44450"/>
                  </a:lnTo>
                  <a:lnTo>
                    <a:pt x="2284476" y="44450"/>
                  </a:lnTo>
                  <a:lnTo>
                    <a:pt x="2284476" y="31750"/>
                  </a:lnTo>
                  <a:lnTo>
                    <a:pt x="2335149" y="31750"/>
                  </a:lnTo>
                  <a:lnTo>
                    <a:pt x="2271649" y="0"/>
                  </a:lnTo>
                  <a:close/>
                </a:path>
                <a:path w="2348229" h="76200">
                  <a:moveTo>
                    <a:pt x="227164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271649" y="44450"/>
                  </a:lnTo>
                  <a:lnTo>
                    <a:pt x="2271649" y="31750"/>
                  </a:lnTo>
                  <a:close/>
                </a:path>
                <a:path w="2348229" h="76200">
                  <a:moveTo>
                    <a:pt x="2335149" y="31750"/>
                  </a:moveTo>
                  <a:lnTo>
                    <a:pt x="2284476" y="31750"/>
                  </a:lnTo>
                  <a:lnTo>
                    <a:pt x="2284476" y="44450"/>
                  </a:lnTo>
                  <a:lnTo>
                    <a:pt x="2335149" y="44450"/>
                  </a:lnTo>
                  <a:lnTo>
                    <a:pt x="2347849" y="38100"/>
                  </a:lnTo>
                  <a:lnTo>
                    <a:pt x="2335149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7">
              <a:extLst>
                <a:ext uri="{FF2B5EF4-FFF2-40B4-BE49-F238E27FC236}">
                  <a16:creationId xmlns:a16="http://schemas.microsoft.com/office/drawing/2014/main" id="{3BCA095B-A47F-118C-ADA8-DD581835D677}"/>
                </a:ext>
              </a:extLst>
            </p:cNvPr>
            <p:cNvSpPr/>
            <p:nvPr/>
          </p:nvSpPr>
          <p:spPr>
            <a:xfrm>
              <a:off x="1760601" y="3589273"/>
              <a:ext cx="1508125" cy="76200"/>
            </a:xfrm>
            <a:custGeom>
              <a:avLst/>
              <a:gdLst/>
              <a:ahLst/>
              <a:cxnLst/>
              <a:rect l="l" t="t" r="r" b="b"/>
              <a:pathLst>
                <a:path w="1508125" h="76200">
                  <a:moveTo>
                    <a:pt x="1431798" y="0"/>
                  </a:moveTo>
                  <a:lnTo>
                    <a:pt x="1431798" y="76200"/>
                  </a:lnTo>
                  <a:lnTo>
                    <a:pt x="1495298" y="44450"/>
                  </a:lnTo>
                  <a:lnTo>
                    <a:pt x="1444625" y="44450"/>
                  </a:lnTo>
                  <a:lnTo>
                    <a:pt x="1444625" y="31750"/>
                  </a:lnTo>
                  <a:lnTo>
                    <a:pt x="1495298" y="31750"/>
                  </a:lnTo>
                  <a:lnTo>
                    <a:pt x="1431798" y="0"/>
                  </a:lnTo>
                  <a:close/>
                </a:path>
                <a:path w="1508125" h="76200">
                  <a:moveTo>
                    <a:pt x="1431798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431798" y="44450"/>
                  </a:lnTo>
                  <a:lnTo>
                    <a:pt x="1431798" y="31750"/>
                  </a:lnTo>
                  <a:close/>
                </a:path>
                <a:path w="1508125" h="76200">
                  <a:moveTo>
                    <a:pt x="1495298" y="31750"/>
                  </a:moveTo>
                  <a:lnTo>
                    <a:pt x="1444625" y="31750"/>
                  </a:lnTo>
                  <a:lnTo>
                    <a:pt x="1444625" y="44450"/>
                  </a:lnTo>
                  <a:lnTo>
                    <a:pt x="1495298" y="44450"/>
                  </a:lnTo>
                  <a:lnTo>
                    <a:pt x="1507998" y="38100"/>
                  </a:lnTo>
                  <a:lnTo>
                    <a:pt x="1495298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88">
            <a:extLst>
              <a:ext uri="{FF2B5EF4-FFF2-40B4-BE49-F238E27FC236}">
                <a16:creationId xmlns:a16="http://schemas.microsoft.com/office/drawing/2014/main" id="{752B0B20-446F-F71E-E13B-4880133E10EB}"/>
              </a:ext>
            </a:extLst>
          </p:cNvPr>
          <p:cNvSpPr txBox="1"/>
          <p:nvPr/>
        </p:nvSpPr>
        <p:spPr>
          <a:xfrm>
            <a:off x="1673732" y="3249587"/>
            <a:ext cx="6102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[25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21]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3" name="object 89">
            <a:extLst>
              <a:ext uri="{FF2B5EF4-FFF2-40B4-BE49-F238E27FC236}">
                <a16:creationId xmlns:a16="http://schemas.microsoft.com/office/drawing/2014/main" id="{E6C28190-F7AF-478A-D3BC-32028BE2FEA0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46225" y="3424898"/>
            <a:ext cx="95250" cy="98425"/>
          </a:xfrm>
          <a:prstGeom prst="rect">
            <a:avLst/>
          </a:prstGeom>
        </p:spPr>
      </p:pic>
      <p:sp>
        <p:nvSpPr>
          <p:cNvPr id="94" name="object 90">
            <a:extLst>
              <a:ext uri="{FF2B5EF4-FFF2-40B4-BE49-F238E27FC236}">
                <a16:creationId xmlns:a16="http://schemas.microsoft.com/office/drawing/2014/main" id="{99026E90-0C15-2887-828F-4CCE1EC7721B}"/>
              </a:ext>
            </a:extLst>
          </p:cNvPr>
          <p:cNvSpPr txBox="1"/>
          <p:nvPr/>
        </p:nvSpPr>
        <p:spPr>
          <a:xfrm>
            <a:off x="1673732" y="3681514"/>
            <a:ext cx="6102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[20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16]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5" name="object 91">
            <a:extLst>
              <a:ext uri="{FF2B5EF4-FFF2-40B4-BE49-F238E27FC236}">
                <a16:creationId xmlns:a16="http://schemas.microsoft.com/office/drawing/2014/main" id="{80A3272E-1062-F6AE-B6DE-2B1966B51B00}"/>
              </a:ext>
            </a:extLst>
          </p:cNvPr>
          <p:cNvGrpSpPr/>
          <p:nvPr/>
        </p:nvGrpSpPr>
        <p:grpSpPr>
          <a:xfrm>
            <a:off x="1543050" y="3851871"/>
            <a:ext cx="1383030" cy="100330"/>
            <a:chOff x="1885950" y="4005198"/>
            <a:chExt cx="1383030" cy="100330"/>
          </a:xfrm>
        </p:grpSpPr>
        <p:sp>
          <p:nvSpPr>
            <p:cNvPr id="96" name="object 92">
              <a:extLst>
                <a:ext uri="{FF2B5EF4-FFF2-40B4-BE49-F238E27FC236}">
                  <a16:creationId xmlns:a16="http://schemas.microsoft.com/office/drawing/2014/main" id="{D354C7F5-56A5-E056-E9AB-252C41CF8858}"/>
                </a:ext>
              </a:extLst>
            </p:cNvPr>
            <p:cNvSpPr/>
            <p:nvPr/>
          </p:nvSpPr>
          <p:spPr>
            <a:xfrm>
              <a:off x="1927225" y="4021073"/>
              <a:ext cx="1341755" cy="76200"/>
            </a:xfrm>
            <a:custGeom>
              <a:avLst/>
              <a:gdLst/>
              <a:ahLst/>
              <a:cxnLst/>
              <a:rect l="l" t="t" r="r" b="b"/>
              <a:pathLst>
                <a:path w="1341754" h="76200">
                  <a:moveTo>
                    <a:pt x="1265174" y="0"/>
                  </a:moveTo>
                  <a:lnTo>
                    <a:pt x="1265174" y="76200"/>
                  </a:lnTo>
                  <a:lnTo>
                    <a:pt x="1328674" y="44450"/>
                  </a:lnTo>
                  <a:lnTo>
                    <a:pt x="1278001" y="44450"/>
                  </a:lnTo>
                  <a:lnTo>
                    <a:pt x="1278001" y="31750"/>
                  </a:lnTo>
                  <a:lnTo>
                    <a:pt x="1328674" y="31750"/>
                  </a:lnTo>
                  <a:lnTo>
                    <a:pt x="1265174" y="0"/>
                  </a:lnTo>
                  <a:close/>
                </a:path>
                <a:path w="1341754" h="76200">
                  <a:moveTo>
                    <a:pt x="126517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65174" y="44450"/>
                  </a:lnTo>
                  <a:lnTo>
                    <a:pt x="1265174" y="31750"/>
                  </a:lnTo>
                  <a:close/>
                </a:path>
                <a:path w="1341754" h="76200">
                  <a:moveTo>
                    <a:pt x="1328674" y="31750"/>
                  </a:moveTo>
                  <a:lnTo>
                    <a:pt x="1278001" y="31750"/>
                  </a:lnTo>
                  <a:lnTo>
                    <a:pt x="1278001" y="44450"/>
                  </a:lnTo>
                  <a:lnTo>
                    <a:pt x="1328674" y="44450"/>
                  </a:lnTo>
                  <a:lnTo>
                    <a:pt x="1341374" y="38100"/>
                  </a:lnTo>
                  <a:lnTo>
                    <a:pt x="1328674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3">
              <a:extLst>
                <a:ext uri="{FF2B5EF4-FFF2-40B4-BE49-F238E27FC236}">
                  <a16:creationId xmlns:a16="http://schemas.microsoft.com/office/drawing/2014/main" id="{633E1445-576E-53C8-3D08-419F642125FB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85950" y="4005198"/>
              <a:ext cx="96900" cy="100075"/>
            </a:xfrm>
            <a:prstGeom prst="rect">
              <a:avLst/>
            </a:prstGeom>
          </p:spPr>
        </p:pic>
      </p:grpSp>
      <p:sp>
        <p:nvSpPr>
          <p:cNvPr id="98" name="object 94">
            <a:extLst>
              <a:ext uri="{FF2B5EF4-FFF2-40B4-BE49-F238E27FC236}">
                <a16:creationId xmlns:a16="http://schemas.microsoft.com/office/drawing/2014/main" id="{EBB04A9F-7595-7C56-76F1-56AA2747EA6D}"/>
              </a:ext>
            </a:extLst>
          </p:cNvPr>
          <p:cNvSpPr txBox="1"/>
          <p:nvPr/>
        </p:nvSpPr>
        <p:spPr>
          <a:xfrm>
            <a:off x="2344927" y="3989006"/>
            <a:ext cx="142240" cy="98171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190"/>
              </a:lnSpc>
            </a:pPr>
            <a:r>
              <a:rPr sz="1100" b="1" dirty="0"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</a:pPr>
            <a:r>
              <a:rPr sz="1100" b="1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9" name="object 95">
            <a:extLst>
              <a:ext uri="{FF2B5EF4-FFF2-40B4-BE49-F238E27FC236}">
                <a16:creationId xmlns:a16="http://schemas.microsoft.com/office/drawing/2014/main" id="{4D87BF22-7949-81FC-6199-F7DB221146A6}"/>
              </a:ext>
            </a:extLst>
          </p:cNvPr>
          <p:cNvGrpSpPr/>
          <p:nvPr/>
        </p:nvGrpSpPr>
        <p:grpSpPr>
          <a:xfrm>
            <a:off x="2261235" y="3985221"/>
            <a:ext cx="264795" cy="1221105"/>
            <a:chOff x="2604135" y="4138548"/>
            <a:chExt cx="264795" cy="1221105"/>
          </a:xfrm>
        </p:grpSpPr>
        <p:sp>
          <p:nvSpPr>
            <p:cNvPr id="100" name="object 96">
              <a:extLst>
                <a:ext uri="{FF2B5EF4-FFF2-40B4-BE49-F238E27FC236}">
                  <a16:creationId xmlns:a16="http://schemas.microsoft.com/office/drawing/2014/main" id="{241EBA4A-772A-AF1B-1942-7FEBFAFD11C5}"/>
                </a:ext>
              </a:extLst>
            </p:cNvPr>
            <p:cNvSpPr/>
            <p:nvPr/>
          </p:nvSpPr>
          <p:spPr>
            <a:xfrm>
              <a:off x="2610485" y="4144898"/>
              <a:ext cx="252095" cy="1035685"/>
            </a:xfrm>
            <a:custGeom>
              <a:avLst/>
              <a:gdLst/>
              <a:ahLst/>
              <a:cxnLst/>
              <a:rect l="l" t="t" r="r" b="b"/>
              <a:pathLst>
                <a:path w="252094" h="1035685">
                  <a:moveTo>
                    <a:pt x="0" y="125984"/>
                  </a:moveTo>
                  <a:lnTo>
                    <a:pt x="9896" y="76940"/>
                  </a:lnTo>
                  <a:lnTo>
                    <a:pt x="36877" y="36909"/>
                  </a:lnTo>
                  <a:lnTo>
                    <a:pt x="76884" y="9951"/>
                  </a:lnTo>
                  <a:lnTo>
                    <a:pt x="125856" y="126"/>
                  </a:lnTo>
                  <a:lnTo>
                    <a:pt x="174902" y="9898"/>
                  </a:lnTo>
                  <a:lnTo>
                    <a:pt x="214947" y="36893"/>
                  </a:lnTo>
                  <a:lnTo>
                    <a:pt x="241942" y="76938"/>
                  </a:lnTo>
                  <a:lnTo>
                    <a:pt x="251840" y="125984"/>
                  </a:lnTo>
                  <a:lnTo>
                    <a:pt x="251840" y="909827"/>
                  </a:lnTo>
                  <a:lnTo>
                    <a:pt x="241942" y="958800"/>
                  </a:lnTo>
                  <a:lnTo>
                    <a:pt x="214947" y="998807"/>
                  </a:lnTo>
                  <a:lnTo>
                    <a:pt x="174902" y="1025788"/>
                  </a:lnTo>
                  <a:lnTo>
                    <a:pt x="125856" y="1035684"/>
                  </a:lnTo>
                  <a:lnTo>
                    <a:pt x="76884" y="1025788"/>
                  </a:lnTo>
                  <a:lnTo>
                    <a:pt x="36877" y="998807"/>
                  </a:lnTo>
                  <a:lnTo>
                    <a:pt x="9896" y="958800"/>
                  </a:lnTo>
                  <a:lnTo>
                    <a:pt x="0" y="909827"/>
                  </a:lnTo>
                  <a:lnTo>
                    <a:pt x="0" y="12598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97">
              <a:extLst>
                <a:ext uri="{FF2B5EF4-FFF2-40B4-BE49-F238E27FC236}">
                  <a16:creationId xmlns:a16="http://schemas.microsoft.com/office/drawing/2014/main" id="{574627BD-D371-036F-4368-DF17D329BAAA}"/>
                </a:ext>
              </a:extLst>
            </p:cNvPr>
            <p:cNvSpPr/>
            <p:nvPr/>
          </p:nvSpPr>
          <p:spPr>
            <a:xfrm>
              <a:off x="2729357" y="5180583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20">
                  <a:moveTo>
                    <a:pt x="0" y="0"/>
                  </a:moveTo>
                  <a:lnTo>
                    <a:pt x="0" y="172593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98">
            <a:extLst>
              <a:ext uri="{FF2B5EF4-FFF2-40B4-BE49-F238E27FC236}">
                <a16:creationId xmlns:a16="http://schemas.microsoft.com/office/drawing/2014/main" id="{474F7BCF-970A-79BC-77DD-74283B760A17}"/>
              </a:ext>
            </a:extLst>
          </p:cNvPr>
          <p:cNvSpPr txBox="1"/>
          <p:nvPr/>
        </p:nvSpPr>
        <p:spPr>
          <a:xfrm>
            <a:off x="3028188" y="3335489"/>
            <a:ext cx="609600" cy="1677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222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7145" marR="5080">
              <a:lnSpc>
                <a:spcPct val="100000"/>
              </a:lnSpc>
              <a:spcBef>
                <a:spcPts val="91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7145" marR="114935">
              <a:lnSpc>
                <a:spcPct val="100000"/>
              </a:lnSpc>
              <a:spcBef>
                <a:spcPts val="760"/>
              </a:spcBef>
            </a:pPr>
            <a:r>
              <a:rPr sz="1100" spc="-10" dirty="0">
                <a:latin typeface="Arial"/>
                <a:cs typeface="Arial"/>
              </a:rPr>
              <a:t>Write register</a:t>
            </a:r>
            <a:endParaRPr sz="1100">
              <a:latin typeface="Arial"/>
              <a:cs typeface="Arial"/>
            </a:endParaRPr>
          </a:p>
          <a:p>
            <a:pPr marL="17145" marR="254635">
              <a:lnSpc>
                <a:spcPct val="100000"/>
              </a:lnSpc>
              <a:spcBef>
                <a:spcPts val="760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3" name="object 99">
            <a:extLst>
              <a:ext uri="{FF2B5EF4-FFF2-40B4-BE49-F238E27FC236}">
                <a16:creationId xmlns:a16="http://schemas.microsoft.com/office/drawing/2014/main" id="{B3150CFB-C90D-4B6F-FCAB-96BEA8B24D14}"/>
              </a:ext>
            </a:extLst>
          </p:cNvPr>
          <p:cNvSpPr txBox="1"/>
          <p:nvPr/>
        </p:nvSpPr>
        <p:spPr>
          <a:xfrm>
            <a:off x="3964813" y="3355301"/>
            <a:ext cx="39878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5143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4" name="object 100">
            <a:extLst>
              <a:ext uri="{FF2B5EF4-FFF2-40B4-BE49-F238E27FC236}">
                <a16:creationId xmlns:a16="http://schemas.microsoft.com/office/drawing/2014/main" id="{7C4F1BAC-E414-C72F-1C4A-7ADA9C18478E}"/>
              </a:ext>
            </a:extLst>
          </p:cNvPr>
          <p:cNvSpPr txBox="1"/>
          <p:nvPr/>
        </p:nvSpPr>
        <p:spPr>
          <a:xfrm>
            <a:off x="3699383" y="3940263"/>
            <a:ext cx="651510" cy="798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0" marR="8890" indent="51435" algn="r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40"/>
              </a:spcBef>
            </a:pPr>
            <a:r>
              <a:rPr sz="1100" b="1" spc="-10" dirty="0">
                <a:latin typeface="Arial"/>
                <a:cs typeface="Arial"/>
              </a:rPr>
              <a:t>Registers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5" name="object 101">
            <a:extLst>
              <a:ext uri="{FF2B5EF4-FFF2-40B4-BE49-F238E27FC236}">
                <a16:creationId xmlns:a16="http://schemas.microsoft.com/office/drawing/2014/main" id="{8C670F50-4C29-96B3-F0FA-EB34FF03A446}"/>
              </a:ext>
            </a:extLst>
          </p:cNvPr>
          <p:cNvGrpSpPr/>
          <p:nvPr/>
        </p:nvGrpSpPr>
        <p:grpSpPr>
          <a:xfrm>
            <a:off x="2936875" y="3121749"/>
            <a:ext cx="1504950" cy="1932939"/>
            <a:chOff x="3279775" y="3275076"/>
            <a:chExt cx="1504950" cy="1932939"/>
          </a:xfrm>
        </p:grpSpPr>
        <p:sp>
          <p:nvSpPr>
            <p:cNvPr id="106" name="object 102">
              <a:extLst>
                <a:ext uri="{FF2B5EF4-FFF2-40B4-BE49-F238E27FC236}">
                  <a16:creationId xmlns:a16="http://schemas.microsoft.com/office/drawing/2014/main" id="{55C4AF2D-BFC2-F919-42C2-1F5C6869D793}"/>
                </a:ext>
              </a:extLst>
            </p:cNvPr>
            <p:cNvSpPr/>
            <p:nvPr/>
          </p:nvSpPr>
          <p:spPr>
            <a:xfrm>
              <a:off x="3286125" y="3474085"/>
              <a:ext cx="1492250" cy="1727835"/>
            </a:xfrm>
            <a:custGeom>
              <a:avLst/>
              <a:gdLst/>
              <a:ahLst/>
              <a:cxnLst/>
              <a:rect l="l" t="t" r="r" b="b"/>
              <a:pathLst>
                <a:path w="1492250" h="1727835">
                  <a:moveTo>
                    <a:pt x="0" y="1727454"/>
                  </a:moveTo>
                  <a:lnTo>
                    <a:pt x="1492250" y="1727454"/>
                  </a:lnTo>
                  <a:lnTo>
                    <a:pt x="1492250" y="0"/>
                  </a:lnTo>
                  <a:lnTo>
                    <a:pt x="0" y="0"/>
                  </a:lnTo>
                  <a:lnTo>
                    <a:pt x="0" y="172745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3">
              <a:extLst>
                <a:ext uri="{FF2B5EF4-FFF2-40B4-BE49-F238E27FC236}">
                  <a16:creationId xmlns:a16="http://schemas.microsoft.com/office/drawing/2014/main" id="{EF90C42A-B16F-DA19-7D98-287A4D7053AF}"/>
                </a:ext>
              </a:extLst>
            </p:cNvPr>
            <p:cNvSpPr/>
            <p:nvPr/>
          </p:nvSpPr>
          <p:spPr>
            <a:xfrm>
              <a:off x="4022725" y="3281426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4">
            <a:extLst>
              <a:ext uri="{FF2B5EF4-FFF2-40B4-BE49-F238E27FC236}">
                <a16:creationId xmlns:a16="http://schemas.microsoft.com/office/drawing/2014/main" id="{9CD08598-6601-269B-33ED-3AEB4DD5A90E}"/>
              </a:ext>
            </a:extLst>
          </p:cNvPr>
          <p:cNvSpPr txBox="1"/>
          <p:nvPr/>
        </p:nvSpPr>
        <p:spPr>
          <a:xfrm>
            <a:off x="3434588" y="2903562"/>
            <a:ext cx="6121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RegWrite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9" name="object 105">
            <a:extLst>
              <a:ext uri="{FF2B5EF4-FFF2-40B4-BE49-F238E27FC236}">
                <a16:creationId xmlns:a16="http://schemas.microsoft.com/office/drawing/2014/main" id="{D3F33679-4AA2-6CB4-9AA0-542A4A9EE58D}"/>
              </a:ext>
            </a:extLst>
          </p:cNvPr>
          <p:cNvGrpSpPr/>
          <p:nvPr/>
        </p:nvGrpSpPr>
        <p:grpSpPr>
          <a:xfrm>
            <a:off x="1986026" y="3531324"/>
            <a:ext cx="4545330" cy="935355"/>
            <a:chOff x="2328926" y="3684651"/>
            <a:chExt cx="4545330" cy="935355"/>
          </a:xfrm>
        </p:grpSpPr>
        <p:pic>
          <p:nvPicPr>
            <p:cNvPr id="110" name="object 106">
              <a:extLst>
                <a:ext uri="{FF2B5EF4-FFF2-40B4-BE49-F238E27FC236}">
                  <a16:creationId xmlns:a16="http://schemas.microsoft.com/office/drawing/2014/main" id="{BDB3D81B-7855-001D-E456-E03A45FCDE89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16575" y="4533900"/>
              <a:ext cx="250825" cy="85725"/>
            </a:xfrm>
            <a:prstGeom prst="rect">
              <a:avLst/>
            </a:prstGeom>
          </p:spPr>
        </p:pic>
        <p:sp>
          <p:nvSpPr>
            <p:cNvPr id="111" name="object 107">
              <a:extLst>
                <a:ext uri="{FF2B5EF4-FFF2-40B4-BE49-F238E27FC236}">
                  <a16:creationId xmlns:a16="http://schemas.microsoft.com/office/drawing/2014/main" id="{62830968-51C9-AED3-73C9-5CA7C7B58C96}"/>
                </a:ext>
              </a:extLst>
            </p:cNvPr>
            <p:cNvSpPr/>
            <p:nvPr/>
          </p:nvSpPr>
          <p:spPr>
            <a:xfrm>
              <a:off x="2365375" y="4075049"/>
              <a:ext cx="0" cy="259079"/>
            </a:xfrm>
            <a:custGeom>
              <a:avLst/>
              <a:gdLst/>
              <a:ahLst/>
              <a:cxnLst/>
              <a:rect l="l" t="t" r="r" b="b"/>
              <a:pathLst>
                <a:path h="259079">
                  <a:moveTo>
                    <a:pt x="0" y="25882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08">
              <a:extLst>
                <a:ext uri="{FF2B5EF4-FFF2-40B4-BE49-F238E27FC236}">
                  <a16:creationId xmlns:a16="http://schemas.microsoft.com/office/drawing/2014/main" id="{7527A5A6-1DAD-F747-24D6-AD0FB25352E1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28926" y="4027424"/>
              <a:ext cx="96774" cy="98425"/>
            </a:xfrm>
            <a:prstGeom prst="rect">
              <a:avLst/>
            </a:prstGeom>
          </p:spPr>
        </p:pic>
        <p:pic>
          <p:nvPicPr>
            <p:cNvPr id="113" name="object 109">
              <a:extLst>
                <a:ext uri="{FF2B5EF4-FFF2-40B4-BE49-F238E27FC236}">
                  <a16:creationId xmlns:a16="http://schemas.microsoft.com/office/drawing/2014/main" id="{A9B211C8-2F68-7892-7691-7FFF17E11BCE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365375" y="4295775"/>
              <a:ext cx="250825" cy="76200"/>
            </a:xfrm>
            <a:prstGeom prst="rect">
              <a:avLst/>
            </a:prstGeom>
          </p:spPr>
        </p:pic>
        <p:sp>
          <p:nvSpPr>
            <p:cNvPr id="114" name="object 110">
              <a:extLst>
                <a:ext uri="{FF2B5EF4-FFF2-40B4-BE49-F238E27FC236}">
                  <a16:creationId xmlns:a16="http://schemas.microsoft.com/office/drawing/2014/main" id="{40E4C6AC-123E-BDB3-E7DB-C9A6C2DD649F}"/>
                </a:ext>
              </a:extLst>
            </p:cNvPr>
            <p:cNvSpPr/>
            <p:nvPr/>
          </p:nvSpPr>
          <p:spPr>
            <a:xfrm>
              <a:off x="6705600" y="4318000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8275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1">
              <a:extLst>
                <a:ext uri="{FF2B5EF4-FFF2-40B4-BE49-F238E27FC236}">
                  <a16:creationId xmlns:a16="http://schemas.microsoft.com/office/drawing/2014/main" id="{B8295876-948D-F07A-77C1-8008B50AD87D}"/>
                </a:ext>
              </a:extLst>
            </p:cNvPr>
            <p:cNvSpPr/>
            <p:nvPr/>
          </p:nvSpPr>
          <p:spPr>
            <a:xfrm>
              <a:off x="4746625" y="3703701"/>
              <a:ext cx="1036955" cy="557530"/>
            </a:xfrm>
            <a:custGeom>
              <a:avLst/>
              <a:gdLst/>
              <a:ahLst/>
              <a:cxnLst/>
              <a:rect l="l" t="t" r="r" b="b"/>
              <a:pathLst>
                <a:path w="1036954" h="557529">
                  <a:moveTo>
                    <a:pt x="9525" y="30099"/>
                  </a:moveTo>
                  <a:lnTo>
                    <a:pt x="0" y="30099"/>
                  </a:lnTo>
                  <a:lnTo>
                    <a:pt x="26924" y="30099"/>
                  </a:lnTo>
                  <a:lnTo>
                    <a:pt x="19050" y="20574"/>
                  </a:lnTo>
                </a:path>
                <a:path w="1036954" h="557529">
                  <a:moveTo>
                    <a:pt x="1020826" y="50673"/>
                  </a:moveTo>
                  <a:lnTo>
                    <a:pt x="1020826" y="41275"/>
                  </a:lnTo>
                </a:path>
                <a:path w="1036954" h="557529">
                  <a:moveTo>
                    <a:pt x="1031875" y="50673"/>
                  </a:moveTo>
                  <a:lnTo>
                    <a:pt x="1036574" y="39624"/>
                  </a:lnTo>
                  <a:lnTo>
                    <a:pt x="1036574" y="36449"/>
                  </a:lnTo>
                  <a:lnTo>
                    <a:pt x="1036574" y="34798"/>
                  </a:lnTo>
                  <a:lnTo>
                    <a:pt x="1031875" y="30099"/>
                  </a:lnTo>
                </a:path>
                <a:path w="1036954" h="557529">
                  <a:moveTo>
                    <a:pt x="0" y="557149"/>
                  </a:moveTo>
                  <a:lnTo>
                    <a:pt x="0" y="515874"/>
                  </a:lnTo>
                </a:path>
                <a:path w="1036954" h="557529">
                  <a:moveTo>
                    <a:pt x="1001776" y="11049"/>
                  </a:moveTo>
                  <a:lnTo>
                    <a:pt x="1001776" y="4699"/>
                  </a:lnTo>
                  <a:lnTo>
                    <a:pt x="1001776" y="3175"/>
                  </a:lnTo>
                  <a:lnTo>
                    <a:pt x="1004951" y="3175"/>
                  </a:lnTo>
                  <a:lnTo>
                    <a:pt x="1011174" y="0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2">
            <a:extLst>
              <a:ext uri="{FF2B5EF4-FFF2-40B4-BE49-F238E27FC236}">
                <a16:creationId xmlns:a16="http://schemas.microsoft.com/office/drawing/2014/main" id="{619F9414-242E-47FE-D1DB-66D39CB03173}"/>
              </a:ext>
            </a:extLst>
          </p:cNvPr>
          <p:cNvSpPr txBox="1"/>
          <p:nvPr/>
        </p:nvSpPr>
        <p:spPr>
          <a:xfrm>
            <a:off x="3284346" y="1093686"/>
            <a:ext cx="3790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FF0000"/>
                </a:solidFill>
                <a:latin typeface="Arial"/>
                <a:cs typeface="Arial"/>
              </a:rPr>
              <a:t>PC+4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7" name="object 113">
            <a:extLst>
              <a:ext uri="{FF2B5EF4-FFF2-40B4-BE49-F238E27FC236}">
                <a16:creationId xmlns:a16="http://schemas.microsoft.com/office/drawing/2014/main" id="{6D228A3C-76C9-0E25-3DDC-FB5F05428EE0}"/>
              </a:ext>
            </a:extLst>
          </p:cNvPr>
          <p:cNvSpPr txBox="1"/>
          <p:nvPr/>
        </p:nvSpPr>
        <p:spPr>
          <a:xfrm>
            <a:off x="496316" y="4604346"/>
            <a:ext cx="41275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</a:rPr>
              <a:t>2 ns</a:t>
            </a:r>
          </a:p>
        </p:txBody>
      </p:sp>
      <p:sp>
        <p:nvSpPr>
          <p:cNvPr id="118" name="object 114">
            <a:extLst>
              <a:ext uri="{FF2B5EF4-FFF2-40B4-BE49-F238E27FC236}">
                <a16:creationId xmlns:a16="http://schemas.microsoft.com/office/drawing/2014/main" id="{EC9A1A39-F689-0BD2-36ED-D6063A710341}"/>
              </a:ext>
            </a:extLst>
          </p:cNvPr>
          <p:cNvSpPr txBox="1"/>
          <p:nvPr/>
        </p:nvSpPr>
        <p:spPr>
          <a:xfrm>
            <a:off x="7279005" y="5595327"/>
            <a:ext cx="41275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</a:rPr>
              <a:t>2 ns</a:t>
            </a:r>
          </a:p>
        </p:txBody>
      </p:sp>
      <p:sp>
        <p:nvSpPr>
          <p:cNvPr id="119" name="object 115">
            <a:extLst>
              <a:ext uri="{FF2B5EF4-FFF2-40B4-BE49-F238E27FC236}">
                <a16:creationId xmlns:a16="http://schemas.microsoft.com/office/drawing/2014/main" id="{607A625F-CB90-226B-7823-D0B80EFAE3DB}"/>
              </a:ext>
            </a:extLst>
          </p:cNvPr>
          <p:cNvSpPr txBox="1"/>
          <p:nvPr/>
        </p:nvSpPr>
        <p:spPr>
          <a:xfrm>
            <a:off x="3468370" y="5137746"/>
            <a:ext cx="41275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</a:rPr>
              <a:t>1 ns</a:t>
            </a:r>
          </a:p>
        </p:txBody>
      </p:sp>
      <p:sp>
        <p:nvSpPr>
          <p:cNvPr id="120" name="object 116">
            <a:extLst>
              <a:ext uri="{FF2B5EF4-FFF2-40B4-BE49-F238E27FC236}">
                <a16:creationId xmlns:a16="http://schemas.microsoft.com/office/drawing/2014/main" id="{4C04C0B5-B387-F19D-0767-5E52F2F13B3B}"/>
              </a:ext>
            </a:extLst>
          </p:cNvPr>
          <p:cNvSpPr txBox="1"/>
          <p:nvPr/>
        </p:nvSpPr>
        <p:spPr>
          <a:xfrm>
            <a:off x="1673732" y="5207424"/>
            <a:ext cx="988060" cy="50419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 indent="419100">
              <a:lnSpc>
                <a:spcPct val="123600"/>
              </a:lnSpc>
              <a:spcBef>
                <a:spcPts val="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RegDst</a:t>
            </a:r>
            <a:r>
              <a:rPr sz="1100" spc="50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650" baseline="5050" dirty="0">
                <a:latin typeface="Arial"/>
                <a:cs typeface="Arial"/>
              </a:rPr>
              <a:t>I</a:t>
            </a:r>
            <a:r>
              <a:rPr sz="1650" spc="-52" baseline="5050" dirty="0">
                <a:latin typeface="Arial"/>
                <a:cs typeface="Arial"/>
              </a:rPr>
              <a:t> </a:t>
            </a:r>
            <a:r>
              <a:rPr sz="1650" baseline="5050" dirty="0">
                <a:latin typeface="Arial"/>
                <a:cs typeface="Arial"/>
              </a:rPr>
              <a:t>[15</a:t>
            </a:r>
            <a:r>
              <a:rPr sz="1650" spc="-30" baseline="5050" dirty="0">
                <a:latin typeface="Arial"/>
                <a:cs typeface="Arial"/>
              </a:rPr>
              <a:t> </a:t>
            </a:r>
            <a:r>
              <a:rPr sz="1650" baseline="5050" dirty="0">
                <a:latin typeface="Arial"/>
                <a:cs typeface="Arial"/>
              </a:rPr>
              <a:t>-</a:t>
            </a:r>
            <a:r>
              <a:rPr sz="1650" spc="-30" baseline="5050" dirty="0">
                <a:latin typeface="Arial"/>
                <a:cs typeface="Arial"/>
              </a:rPr>
              <a:t> </a:t>
            </a:r>
            <a:r>
              <a:rPr sz="1650" baseline="5050" dirty="0">
                <a:latin typeface="Arial"/>
                <a:cs typeface="Arial"/>
              </a:rPr>
              <a:t>0]</a:t>
            </a:r>
            <a:r>
              <a:rPr sz="1650" spc="337" baseline="5050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33FF"/>
                </a:solidFill>
                <a:latin typeface="Trebuchet MS"/>
              </a:rPr>
              <a:t>0 ns</a:t>
            </a:r>
          </a:p>
        </p:txBody>
      </p:sp>
      <p:sp>
        <p:nvSpPr>
          <p:cNvPr id="121" name="object 117">
            <a:extLst>
              <a:ext uri="{FF2B5EF4-FFF2-40B4-BE49-F238E27FC236}">
                <a16:creationId xmlns:a16="http://schemas.microsoft.com/office/drawing/2014/main" id="{75D93443-AE9F-6BD7-9A41-9C9C6D6D210D}"/>
              </a:ext>
            </a:extLst>
          </p:cNvPr>
          <p:cNvSpPr txBox="1"/>
          <p:nvPr/>
        </p:nvSpPr>
        <p:spPr>
          <a:xfrm>
            <a:off x="4992751" y="5518823"/>
            <a:ext cx="41275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</a:rPr>
              <a:t>0 ns</a:t>
            </a:r>
          </a:p>
        </p:txBody>
      </p:sp>
      <p:sp>
        <p:nvSpPr>
          <p:cNvPr id="122" name="object 118">
            <a:extLst>
              <a:ext uri="{FF2B5EF4-FFF2-40B4-BE49-F238E27FC236}">
                <a16:creationId xmlns:a16="http://schemas.microsoft.com/office/drawing/2014/main" id="{8C95AFBC-B825-9363-72F1-E58EEE3250BE}"/>
              </a:ext>
            </a:extLst>
          </p:cNvPr>
          <p:cNvSpPr txBox="1"/>
          <p:nvPr/>
        </p:nvSpPr>
        <p:spPr>
          <a:xfrm>
            <a:off x="5678551" y="4555439"/>
            <a:ext cx="588645" cy="51809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7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ALUOp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</a:rPr>
              <a:t>2 ns</a:t>
            </a:r>
          </a:p>
        </p:txBody>
      </p:sp>
      <p:sp>
        <p:nvSpPr>
          <p:cNvPr id="123" name="object 119">
            <a:extLst>
              <a:ext uri="{FF2B5EF4-FFF2-40B4-BE49-F238E27FC236}">
                <a16:creationId xmlns:a16="http://schemas.microsoft.com/office/drawing/2014/main" id="{06B6B054-BE2B-9916-C179-E7A20C4CC89B}"/>
              </a:ext>
            </a:extLst>
          </p:cNvPr>
          <p:cNvSpPr txBox="1"/>
          <p:nvPr/>
        </p:nvSpPr>
        <p:spPr>
          <a:xfrm>
            <a:off x="5830951" y="2851492"/>
            <a:ext cx="41275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</a:rPr>
              <a:t>2 ns</a:t>
            </a:r>
          </a:p>
        </p:txBody>
      </p:sp>
      <p:sp>
        <p:nvSpPr>
          <p:cNvPr id="124" name="object 120">
            <a:extLst>
              <a:ext uri="{FF2B5EF4-FFF2-40B4-BE49-F238E27FC236}">
                <a16:creationId xmlns:a16="http://schemas.microsoft.com/office/drawing/2014/main" id="{DFD79F87-E934-ED11-2F86-95646EE9CF53}"/>
              </a:ext>
            </a:extLst>
          </p:cNvPr>
          <p:cNvSpPr txBox="1"/>
          <p:nvPr/>
        </p:nvSpPr>
        <p:spPr>
          <a:xfrm>
            <a:off x="2172716" y="2470188"/>
            <a:ext cx="41275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</a:rPr>
              <a:t>2 ns</a:t>
            </a:r>
          </a:p>
        </p:txBody>
      </p:sp>
      <p:sp>
        <p:nvSpPr>
          <p:cNvPr id="125" name="object 121">
            <a:extLst>
              <a:ext uri="{FF2B5EF4-FFF2-40B4-BE49-F238E27FC236}">
                <a16:creationId xmlns:a16="http://schemas.microsoft.com/office/drawing/2014/main" id="{1E39C7D5-67D2-FFBA-13C7-D99DBD0D3881}"/>
              </a:ext>
            </a:extLst>
          </p:cNvPr>
          <p:cNvSpPr txBox="1"/>
          <p:nvPr/>
        </p:nvSpPr>
        <p:spPr>
          <a:xfrm>
            <a:off x="6440805" y="2711059"/>
            <a:ext cx="441325" cy="461664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259"/>
              </a:spcBef>
            </a:pPr>
            <a:r>
              <a:rPr sz="1100" spc="-20" dirty="0">
                <a:solidFill>
                  <a:srgbClr val="3333FF"/>
                </a:solidFill>
                <a:latin typeface="Arial"/>
                <a:cs typeface="Arial"/>
              </a:rPr>
              <a:t>PCSrc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</a:rPr>
              <a:t>0 ns</a:t>
            </a:r>
          </a:p>
        </p:txBody>
      </p:sp>
      <p:sp>
        <p:nvSpPr>
          <p:cNvPr id="126" name="object 122">
            <a:extLst>
              <a:ext uri="{FF2B5EF4-FFF2-40B4-BE49-F238E27FC236}">
                <a16:creationId xmlns:a16="http://schemas.microsoft.com/office/drawing/2014/main" id="{419B2D97-091C-1283-E703-B0FD7EA9A8A0}"/>
              </a:ext>
            </a:extLst>
          </p:cNvPr>
          <p:cNvSpPr txBox="1"/>
          <p:nvPr/>
        </p:nvSpPr>
        <p:spPr>
          <a:xfrm>
            <a:off x="8498585" y="4680546"/>
            <a:ext cx="41275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</a:rPr>
              <a:t>0 ns</a:t>
            </a:r>
          </a:p>
        </p:txBody>
      </p:sp>
    </p:spTree>
    <p:extLst>
      <p:ext uri="{BB962C8B-B14F-4D97-AF65-F5344CB8AC3E}">
        <p14:creationId xmlns:p14="http://schemas.microsoft.com/office/powerpoint/2010/main" val="361652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Computers are state machines</a:t>
            </a:r>
            <a:endParaRPr lang="en-US" spc="-7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E3E60C61-B257-5A02-D451-1D1D0BFF11B8}"/>
              </a:ext>
            </a:extLst>
          </p:cNvPr>
          <p:cNvSpPr txBox="1"/>
          <p:nvPr/>
        </p:nvSpPr>
        <p:spPr>
          <a:xfrm>
            <a:off x="223202" y="976625"/>
            <a:ext cx="8697595" cy="14281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fancy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sz="2000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Registers,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5623C40-FCC0-2894-A8E0-C8DFEB04305C}"/>
              </a:ext>
            </a:extLst>
          </p:cNvPr>
          <p:cNvSpPr txBox="1"/>
          <p:nvPr/>
        </p:nvSpPr>
        <p:spPr>
          <a:xfrm>
            <a:off x="4086256" y="5608296"/>
            <a:ext cx="1090930" cy="310983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48285">
              <a:lnSpc>
                <a:spcPct val="10000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67E5F19C-68C9-F408-C109-79E90E94223E}"/>
              </a:ext>
            </a:extLst>
          </p:cNvPr>
          <p:cNvSpPr txBox="1"/>
          <p:nvPr/>
        </p:nvSpPr>
        <p:spPr>
          <a:xfrm>
            <a:off x="4350828" y="4171209"/>
            <a:ext cx="678372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object 6">
            <a:extLst>
              <a:ext uri="{FF2B5EF4-FFF2-40B4-BE49-F238E27FC236}">
                <a16:creationId xmlns:a16="http://schemas.microsoft.com/office/drawing/2014/main" id="{A6DBC738-103E-BD15-B7A0-0E2696A9896B}"/>
              </a:ext>
            </a:extLst>
          </p:cNvPr>
          <p:cNvGrpSpPr/>
          <p:nvPr/>
        </p:nvGrpSpPr>
        <p:grpSpPr>
          <a:xfrm>
            <a:off x="3700842" y="3898540"/>
            <a:ext cx="1789430" cy="1941830"/>
            <a:chOff x="4100448" y="4035425"/>
            <a:chExt cx="1789430" cy="1941830"/>
          </a:xfrm>
        </p:grpSpPr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318601F5-9F0A-0BC4-8606-BF4B1F77CBEE}"/>
                </a:ext>
              </a:extLst>
            </p:cNvPr>
            <p:cNvSpPr/>
            <p:nvPr/>
          </p:nvSpPr>
          <p:spPr>
            <a:xfrm>
              <a:off x="4451349" y="4048125"/>
              <a:ext cx="1433830" cy="863600"/>
            </a:xfrm>
            <a:custGeom>
              <a:avLst/>
              <a:gdLst/>
              <a:ahLst/>
              <a:cxnLst/>
              <a:rect l="l" t="t" r="r" b="b"/>
              <a:pathLst>
                <a:path w="1433829" h="863600">
                  <a:moveTo>
                    <a:pt x="0" y="431800"/>
                  </a:moveTo>
                  <a:lnTo>
                    <a:pt x="2495" y="390210"/>
                  </a:lnTo>
                  <a:lnTo>
                    <a:pt x="9830" y="349739"/>
                  </a:lnTo>
                  <a:lnTo>
                    <a:pt x="21777" y="310569"/>
                  </a:lnTo>
                  <a:lnTo>
                    <a:pt x="38106" y="272881"/>
                  </a:lnTo>
                  <a:lnTo>
                    <a:pt x="58589" y="236854"/>
                  </a:lnTo>
                  <a:lnTo>
                    <a:pt x="82999" y="202670"/>
                  </a:lnTo>
                  <a:lnTo>
                    <a:pt x="111107" y="170510"/>
                  </a:lnTo>
                  <a:lnTo>
                    <a:pt x="142684" y="140554"/>
                  </a:lnTo>
                  <a:lnTo>
                    <a:pt x="177502" y="112984"/>
                  </a:lnTo>
                  <a:lnTo>
                    <a:pt x="215333" y="87980"/>
                  </a:lnTo>
                  <a:lnTo>
                    <a:pt x="255949" y="65724"/>
                  </a:lnTo>
                  <a:lnTo>
                    <a:pt x="299122" y="46395"/>
                  </a:lnTo>
                  <a:lnTo>
                    <a:pt x="344622" y="30175"/>
                  </a:lnTo>
                  <a:lnTo>
                    <a:pt x="392222" y="17244"/>
                  </a:lnTo>
                  <a:lnTo>
                    <a:pt x="441694" y="7784"/>
                  </a:lnTo>
                  <a:lnTo>
                    <a:pt x="492808" y="1976"/>
                  </a:lnTo>
                  <a:lnTo>
                    <a:pt x="545338" y="0"/>
                  </a:lnTo>
                  <a:lnTo>
                    <a:pt x="597846" y="1976"/>
                  </a:lnTo>
                  <a:lnTo>
                    <a:pt x="648942" y="7784"/>
                  </a:lnTo>
                  <a:lnTo>
                    <a:pt x="698397" y="17244"/>
                  </a:lnTo>
                  <a:lnTo>
                    <a:pt x="745983" y="30175"/>
                  </a:lnTo>
                  <a:lnTo>
                    <a:pt x="791471" y="46395"/>
                  </a:lnTo>
                  <a:lnTo>
                    <a:pt x="834633" y="65724"/>
                  </a:lnTo>
                  <a:lnTo>
                    <a:pt x="875240" y="87980"/>
                  </a:lnTo>
                  <a:lnTo>
                    <a:pt x="913065" y="112984"/>
                  </a:lnTo>
                  <a:lnTo>
                    <a:pt x="947878" y="140554"/>
                  </a:lnTo>
                  <a:lnTo>
                    <a:pt x="979450" y="170510"/>
                  </a:lnTo>
                  <a:lnTo>
                    <a:pt x="1007555" y="202670"/>
                  </a:lnTo>
                  <a:lnTo>
                    <a:pt x="1031962" y="236854"/>
                  </a:lnTo>
                  <a:lnTo>
                    <a:pt x="1052444" y="272881"/>
                  </a:lnTo>
                  <a:lnTo>
                    <a:pt x="1068772" y="310569"/>
                  </a:lnTo>
                  <a:lnTo>
                    <a:pt x="1080718" y="349739"/>
                  </a:lnTo>
                  <a:lnTo>
                    <a:pt x="1088053" y="390210"/>
                  </a:lnTo>
                  <a:lnTo>
                    <a:pt x="1090549" y="431800"/>
                  </a:lnTo>
                  <a:lnTo>
                    <a:pt x="1088053" y="473389"/>
                  </a:lnTo>
                  <a:lnTo>
                    <a:pt x="1080718" y="513860"/>
                  </a:lnTo>
                  <a:lnTo>
                    <a:pt x="1068772" y="553030"/>
                  </a:lnTo>
                  <a:lnTo>
                    <a:pt x="1052444" y="590718"/>
                  </a:lnTo>
                  <a:lnTo>
                    <a:pt x="1031962" y="626745"/>
                  </a:lnTo>
                  <a:lnTo>
                    <a:pt x="1007555" y="660929"/>
                  </a:lnTo>
                  <a:lnTo>
                    <a:pt x="979450" y="693089"/>
                  </a:lnTo>
                  <a:lnTo>
                    <a:pt x="947878" y="723045"/>
                  </a:lnTo>
                  <a:lnTo>
                    <a:pt x="913065" y="750615"/>
                  </a:lnTo>
                  <a:lnTo>
                    <a:pt x="875240" y="775619"/>
                  </a:lnTo>
                  <a:lnTo>
                    <a:pt x="834633" y="797875"/>
                  </a:lnTo>
                  <a:lnTo>
                    <a:pt x="791471" y="817204"/>
                  </a:lnTo>
                  <a:lnTo>
                    <a:pt x="745983" y="833424"/>
                  </a:lnTo>
                  <a:lnTo>
                    <a:pt x="698397" y="846355"/>
                  </a:lnTo>
                  <a:lnTo>
                    <a:pt x="648942" y="855815"/>
                  </a:lnTo>
                  <a:lnTo>
                    <a:pt x="597846" y="861623"/>
                  </a:lnTo>
                  <a:lnTo>
                    <a:pt x="545338" y="863600"/>
                  </a:lnTo>
                  <a:lnTo>
                    <a:pt x="492808" y="861623"/>
                  </a:lnTo>
                  <a:lnTo>
                    <a:pt x="441694" y="855815"/>
                  </a:lnTo>
                  <a:lnTo>
                    <a:pt x="392222" y="846355"/>
                  </a:lnTo>
                  <a:lnTo>
                    <a:pt x="344622" y="833424"/>
                  </a:lnTo>
                  <a:lnTo>
                    <a:pt x="299122" y="817204"/>
                  </a:lnTo>
                  <a:lnTo>
                    <a:pt x="255949" y="797875"/>
                  </a:lnTo>
                  <a:lnTo>
                    <a:pt x="215333" y="775619"/>
                  </a:lnTo>
                  <a:lnTo>
                    <a:pt x="177502" y="750615"/>
                  </a:lnTo>
                  <a:lnTo>
                    <a:pt x="142684" y="723045"/>
                  </a:lnTo>
                  <a:lnTo>
                    <a:pt x="111107" y="693089"/>
                  </a:lnTo>
                  <a:lnTo>
                    <a:pt x="82999" y="660929"/>
                  </a:lnTo>
                  <a:lnTo>
                    <a:pt x="58589" y="626745"/>
                  </a:lnTo>
                  <a:lnTo>
                    <a:pt x="38106" y="590718"/>
                  </a:lnTo>
                  <a:lnTo>
                    <a:pt x="21777" y="553030"/>
                  </a:lnTo>
                  <a:lnTo>
                    <a:pt x="9830" y="513860"/>
                  </a:lnTo>
                  <a:lnTo>
                    <a:pt x="2495" y="473389"/>
                  </a:lnTo>
                  <a:lnTo>
                    <a:pt x="0" y="431800"/>
                  </a:lnTo>
                  <a:close/>
                </a:path>
                <a:path w="1433829" h="863600">
                  <a:moveTo>
                    <a:pt x="1089025" y="422275"/>
                  </a:moveTo>
                  <a:lnTo>
                    <a:pt x="1433449" y="42227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F681201C-21BB-2E5A-4585-929A96353874}"/>
                </a:ext>
              </a:extLst>
            </p:cNvPr>
            <p:cNvSpPr/>
            <p:nvPr/>
          </p:nvSpPr>
          <p:spPr>
            <a:xfrm>
              <a:off x="5554598" y="5900673"/>
              <a:ext cx="335280" cy="76200"/>
            </a:xfrm>
            <a:custGeom>
              <a:avLst/>
              <a:gdLst/>
              <a:ahLst/>
              <a:cxnLst/>
              <a:rect l="l" t="t" r="r" b="b"/>
              <a:pathLst>
                <a:path w="33527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63500" y="50800"/>
                  </a:lnTo>
                  <a:lnTo>
                    <a:pt x="63500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335279" h="76200">
                  <a:moveTo>
                    <a:pt x="76200" y="25400"/>
                  </a:moveTo>
                  <a:lnTo>
                    <a:pt x="63500" y="25400"/>
                  </a:lnTo>
                  <a:lnTo>
                    <a:pt x="63500" y="50800"/>
                  </a:lnTo>
                  <a:lnTo>
                    <a:pt x="76200" y="50800"/>
                  </a:lnTo>
                  <a:lnTo>
                    <a:pt x="76200" y="25400"/>
                  </a:lnTo>
                  <a:close/>
                </a:path>
                <a:path w="335279" h="76200">
                  <a:moveTo>
                    <a:pt x="335025" y="25400"/>
                  </a:moveTo>
                  <a:lnTo>
                    <a:pt x="76200" y="25400"/>
                  </a:lnTo>
                  <a:lnTo>
                    <a:pt x="76200" y="50800"/>
                  </a:lnTo>
                  <a:lnTo>
                    <a:pt x="335025" y="50800"/>
                  </a:lnTo>
                  <a:lnTo>
                    <a:pt x="335025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8DDE34B8-3A7D-C757-250C-CD86CD6B8DBF}"/>
                </a:ext>
              </a:extLst>
            </p:cNvPr>
            <p:cNvSpPr/>
            <p:nvPr/>
          </p:nvSpPr>
          <p:spPr>
            <a:xfrm>
              <a:off x="5875400" y="4470400"/>
              <a:ext cx="0" cy="1468755"/>
            </a:xfrm>
            <a:custGeom>
              <a:avLst/>
              <a:gdLst/>
              <a:ahLst/>
              <a:cxnLst/>
              <a:rect l="l" t="t" r="r" b="b"/>
              <a:pathLst>
                <a:path h="1468754">
                  <a:moveTo>
                    <a:pt x="0" y="0"/>
                  </a:moveTo>
                  <a:lnTo>
                    <a:pt x="0" y="146837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6B0D5CCC-E868-B328-C95D-5C70AA871520}"/>
                </a:ext>
              </a:extLst>
            </p:cNvPr>
            <p:cNvSpPr/>
            <p:nvPr/>
          </p:nvSpPr>
          <p:spPr>
            <a:xfrm>
              <a:off x="4100448" y="4432300"/>
              <a:ext cx="349250" cy="76200"/>
            </a:xfrm>
            <a:custGeom>
              <a:avLst/>
              <a:gdLst/>
              <a:ahLst/>
              <a:cxnLst/>
              <a:rect l="l" t="t" r="r" b="b"/>
              <a:pathLst>
                <a:path w="349250" h="76200">
                  <a:moveTo>
                    <a:pt x="273050" y="0"/>
                  </a:moveTo>
                  <a:lnTo>
                    <a:pt x="273050" y="76200"/>
                  </a:lnTo>
                  <a:lnTo>
                    <a:pt x="323850" y="50800"/>
                  </a:lnTo>
                  <a:lnTo>
                    <a:pt x="285750" y="50800"/>
                  </a:lnTo>
                  <a:lnTo>
                    <a:pt x="285750" y="25400"/>
                  </a:lnTo>
                  <a:lnTo>
                    <a:pt x="323850" y="25400"/>
                  </a:lnTo>
                  <a:lnTo>
                    <a:pt x="273050" y="0"/>
                  </a:lnTo>
                  <a:close/>
                </a:path>
                <a:path w="349250" h="76200">
                  <a:moveTo>
                    <a:pt x="273050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273050" y="50800"/>
                  </a:lnTo>
                  <a:lnTo>
                    <a:pt x="273050" y="25400"/>
                  </a:lnTo>
                  <a:close/>
                </a:path>
                <a:path w="349250" h="76200">
                  <a:moveTo>
                    <a:pt x="323850" y="25400"/>
                  </a:moveTo>
                  <a:lnTo>
                    <a:pt x="285750" y="25400"/>
                  </a:lnTo>
                  <a:lnTo>
                    <a:pt x="285750" y="50800"/>
                  </a:lnTo>
                  <a:lnTo>
                    <a:pt x="323850" y="50800"/>
                  </a:lnTo>
                  <a:lnTo>
                    <a:pt x="349250" y="38100"/>
                  </a:lnTo>
                  <a:lnTo>
                    <a:pt x="323850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E85BF322-962B-1322-79A6-F05C921CD114}"/>
                </a:ext>
              </a:extLst>
            </p:cNvPr>
            <p:cNvSpPr/>
            <p:nvPr/>
          </p:nvSpPr>
          <p:spPr>
            <a:xfrm>
              <a:off x="4100575" y="4470400"/>
              <a:ext cx="354330" cy="1468755"/>
            </a:xfrm>
            <a:custGeom>
              <a:avLst/>
              <a:gdLst/>
              <a:ahLst/>
              <a:cxnLst/>
              <a:rect l="l" t="t" r="r" b="b"/>
              <a:pathLst>
                <a:path w="354329" h="1468754">
                  <a:moveTo>
                    <a:pt x="0" y="1468374"/>
                  </a:moveTo>
                  <a:lnTo>
                    <a:pt x="353949" y="1468374"/>
                  </a:lnTo>
                </a:path>
                <a:path w="354329" h="1468754">
                  <a:moveTo>
                    <a:pt x="14224" y="0"/>
                  </a:moveTo>
                  <a:lnTo>
                    <a:pt x="14224" y="146837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9654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The Slowest Instruction...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422E7F12-C2AB-317E-B988-24D20C3003C4}"/>
                  </a:ext>
                </a:extLst>
              </p:cNvPr>
              <p:cNvSpPr txBox="1"/>
              <p:nvPr/>
            </p:nvSpPr>
            <p:spPr>
              <a:xfrm>
                <a:off x="304800" y="1045035"/>
                <a:ext cx="8609840" cy="667170"/>
              </a:xfrm>
              <a:prstGeom prst="rect">
                <a:avLst/>
              </a:prstGeom>
            </p:spPr>
            <p:txBody>
              <a:bodyPr vert="horz" wrap="square" lIns="0" tIns="233998" rIns="0" bIns="0" rtlCol="0">
                <a:spAutoFit/>
              </a:bodyPr>
              <a:lstStyle/>
              <a:p>
                <a:pPr marL="27940">
                  <a:spcBef>
                    <a:spcPts val="1029"/>
                  </a:spcBef>
                  <a:buClr>
                    <a:srgbClr val="ECEAAC"/>
                  </a:buClr>
                  <a:buSzPct val="59375"/>
                  <a:tabLst>
                    <a:tab pos="404432" algn="l"/>
                    <a:tab pos="40513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/>
                        </a:rPr>
                        <m:t>                                       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422E7F12-C2AB-317E-B988-24D20C300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45035"/>
                <a:ext cx="8609840" cy="667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3">
            <a:extLst>
              <a:ext uri="{FF2B5EF4-FFF2-40B4-BE49-F238E27FC236}">
                <a16:creationId xmlns:a16="http://schemas.microsoft.com/office/drawing/2014/main" id="{E90D0C7D-96AB-0C25-27A6-F89CFCD7BA0C}"/>
              </a:ext>
            </a:extLst>
          </p:cNvPr>
          <p:cNvSpPr txBox="1"/>
          <p:nvPr/>
        </p:nvSpPr>
        <p:spPr>
          <a:xfrm>
            <a:off x="227840" y="994410"/>
            <a:ext cx="8686800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enough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accommodate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slowest</a:t>
            </a:r>
            <a:r>
              <a:rPr sz="20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354965" algn="l"/>
                <a:tab pos="355600" algn="l"/>
                <a:tab pos="783717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 $t0, –4($sp)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slowest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___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20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latencies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1F7BC274-4681-F98A-EBD7-5B020BD77012}"/>
              </a:ext>
            </a:extLst>
          </p:cNvPr>
          <p:cNvSpPr/>
          <p:nvPr/>
        </p:nvSpPr>
        <p:spPr>
          <a:xfrm>
            <a:off x="8770239" y="4628768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5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14A1A8CC-BA45-FDA8-693A-0C33B618BE21}"/>
              </a:ext>
            </a:extLst>
          </p:cNvPr>
          <p:cNvSpPr txBox="1"/>
          <p:nvPr/>
        </p:nvSpPr>
        <p:spPr>
          <a:xfrm>
            <a:off x="2321306" y="4540097"/>
            <a:ext cx="142240" cy="9810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 marR="36195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B0289E89-105A-72B9-EA76-CC28157CE932}"/>
              </a:ext>
            </a:extLst>
          </p:cNvPr>
          <p:cNvSpPr/>
          <p:nvPr/>
        </p:nvSpPr>
        <p:spPr>
          <a:xfrm>
            <a:off x="2243963" y="4542409"/>
            <a:ext cx="252095" cy="1036319"/>
          </a:xfrm>
          <a:custGeom>
            <a:avLst/>
            <a:gdLst/>
            <a:ahLst/>
            <a:cxnLst/>
            <a:rect l="l" t="t" r="r" b="b"/>
            <a:pathLst>
              <a:path w="252094" h="1036320">
                <a:moveTo>
                  <a:pt x="0" y="125730"/>
                </a:moveTo>
                <a:lnTo>
                  <a:pt x="9896" y="76831"/>
                </a:lnTo>
                <a:lnTo>
                  <a:pt x="36877" y="36861"/>
                </a:lnTo>
                <a:lnTo>
                  <a:pt x="76884" y="9894"/>
                </a:lnTo>
                <a:lnTo>
                  <a:pt x="125856" y="0"/>
                </a:lnTo>
                <a:lnTo>
                  <a:pt x="174755" y="9894"/>
                </a:lnTo>
                <a:lnTo>
                  <a:pt x="214725" y="36861"/>
                </a:lnTo>
                <a:lnTo>
                  <a:pt x="241692" y="76831"/>
                </a:lnTo>
                <a:lnTo>
                  <a:pt x="251587" y="125730"/>
                </a:lnTo>
                <a:lnTo>
                  <a:pt x="251587" y="910463"/>
                </a:lnTo>
                <a:lnTo>
                  <a:pt x="241692" y="959415"/>
                </a:lnTo>
                <a:lnTo>
                  <a:pt x="214725" y="999378"/>
                </a:lnTo>
                <a:lnTo>
                  <a:pt x="174755" y="1026316"/>
                </a:lnTo>
                <a:lnTo>
                  <a:pt x="125856" y="1036193"/>
                </a:lnTo>
                <a:lnTo>
                  <a:pt x="76884" y="1026316"/>
                </a:lnTo>
                <a:lnTo>
                  <a:pt x="36877" y="999378"/>
                </a:lnTo>
                <a:lnTo>
                  <a:pt x="9896" y="959415"/>
                </a:lnTo>
                <a:lnTo>
                  <a:pt x="0" y="910463"/>
                </a:lnTo>
                <a:lnTo>
                  <a:pt x="0" y="12573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3F9A5E9-3C54-07BD-2CCE-D259D9787B6C}"/>
              </a:ext>
            </a:extLst>
          </p:cNvPr>
          <p:cNvSpPr txBox="1"/>
          <p:nvPr/>
        </p:nvSpPr>
        <p:spPr>
          <a:xfrm>
            <a:off x="52324" y="3765296"/>
            <a:ext cx="1341755" cy="1295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1600" marR="88900">
              <a:lnSpc>
                <a:spcPct val="100000"/>
              </a:lnSpc>
              <a:spcBef>
                <a:spcPts val="375"/>
              </a:spcBef>
              <a:tabLst>
                <a:tab pos="598170" algn="l"/>
                <a:tab pos="884555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Instruction 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[31-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441959" marR="256540" indent="-90170">
              <a:lnSpc>
                <a:spcPct val="100000"/>
              </a:lnSpc>
              <a:spcBef>
                <a:spcPts val="740"/>
              </a:spcBef>
            </a:pPr>
            <a:r>
              <a:rPr sz="1100" b="1" spc="-10" dirty="0">
                <a:latin typeface="Arial"/>
                <a:cs typeface="Arial"/>
              </a:rPr>
              <a:t>Instruction memory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2" name="object 8">
            <a:extLst>
              <a:ext uri="{FF2B5EF4-FFF2-40B4-BE49-F238E27FC236}">
                <a16:creationId xmlns:a16="http://schemas.microsoft.com/office/drawing/2014/main" id="{C5157181-DFF3-AFD1-46FA-354AEF24AA6F}"/>
              </a:ext>
            </a:extLst>
          </p:cNvPr>
          <p:cNvGrpSpPr/>
          <p:nvPr/>
        </p:nvGrpSpPr>
        <p:grpSpPr>
          <a:xfrm>
            <a:off x="2636583" y="4240530"/>
            <a:ext cx="6399530" cy="2388870"/>
            <a:chOff x="3003359" y="4707509"/>
            <a:chExt cx="6399530" cy="2388870"/>
          </a:xfrm>
        </p:grpSpPr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5C92989A-672E-AE8E-E7E4-DF63F669D2B9}"/>
                </a:ext>
              </a:extLst>
            </p:cNvPr>
            <p:cNvSpPr/>
            <p:nvPr/>
          </p:nvSpPr>
          <p:spPr>
            <a:xfrm>
              <a:off x="3017647" y="5095748"/>
              <a:ext cx="6370955" cy="1986280"/>
            </a:xfrm>
            <a:custGeom>
              <a:avLst/>
              <a:gdLst/>
              <a:ahLst/>
              <a:cxnLst/>
              <a:rect l="l" t="t" r="r" b="b"/>
              <a:pathLst>
                <a:path w="6370955" h="1986279">
                  <a:moveTo>
                    <a:pt x="6370828" y="0"/>
                  </a:moveTo>
                  <a:lnTo>
                    <a:pt x="6370828" y="1986089"/>
                  </a:lnTo>
                </a:path>
                <a:path w="6370955" h="1986279">
                  <a:moveTo>
                    <a:pt x="6370828" y="1986089"/>
                  </a:moveTo>
                  <a:lnTo>
                    <a:pt x="0" y="1986089"/>
                  </a:lnTo>
                </a:path>
                <a:path w="6370955" h="1986279">
                  <a:moveTo>
                    <a:pt x="0" y="1986089"/>
                  </a:moveTo>
                  <a:lnTo>
                    <a:pt x="0" y="690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EB77B873-C70A-47EA-46AD-E5BC3D27383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17647" y="5743702"/>
              <a:ext cx="251587" cy="85725"/>
            </a:xfrm>
            <a:prstGeom prst="rect">
              <a:avLst/>
            </a:prstGeom>
          </p:spPr>
        </p:pic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80B4AD08-E112-46DF-0CEA-95C43B2CE77F}"/>
                </a:ext>
              </a:extLst>
            </p:cNvPr>
            <p:cNvSpPr/>
            <p:nvPr/>
          </p:nvSpPr>
          <p:spPr>
            <a:xfrm>
              <a:off x="6705981" y="4707509"/>
              <a:ext cx="2179955" cy="517525"/>
            </a:xfrm>
            <a:custGeom>
              <a:avLst/>
              <a:gdLst/>
              <a:ahLst/>
              <a:cxnLst/>
              <a:rect l="l" t="t" r="r" b="b"/>
              <a:pathLst>
                <a:path w="2179954" h="517525">
                  <a:moveTo>
                    <a:pt x="503047" y="474599"/>
                  </a:moveTo>
                  <a:lnTo>
                    <a:pt x="474548" y="460375"/>
                  </a:lnTo>
                  <a:lnTo>
                    <a:pt x="417322" y="431800"/>
                  </a:lnTo>
                  <a:lnTo>
                    <a:pt x="417322" y="460375"/>
                  </a:lnTo>
                  <a:lnTo>
                    <a:pt x="0" y="460375"/>
                  </a:lnTo>
                  <a:lnTo>
                    <a:pt x="0" y="488950"/>
                  </a:lnTo>
                  <a:lnTo>
                    <a:pt x="417322" y="488950"/>
                  </a:lnTo>
                  <a:lnTo>
                    <a:pt x="417322" y="517525"/>
                  </a:lnTo>
                  <a:lnTo>
                    <a:pt x="474383" y="488950"/>
                  </a:lnTo>
                  <a:lnTo>
                    <a:pt x="503047" y="474599"/>
                  </a:lnTo>
                  <a:close/>
                </a:path>
                <a:path w="2179954" h="517525">
                  <a:moveTo>
                    <a:pt x="503047" y="42926"/>
                  </a:moveTo>
                  <a:lnTo>
                    <a:pt x="474383" y="28575"/>
                  </a:lnTo>
                  <a:lnTo>
                    <a:pt x="417322" y="0"/>
                  </a:lnTo>
                  <a:lnTo>
                    <a:pt x="417322" y="28575"/>
                  </a:lnTo>
                  <a:lnTo>
                    <a:pt x="167767" y="28575"/>
                  </a:lnTo>
                  <a:lnTo>
                    <a:pt x="167767" y="57150"/>
                  </a:lnTo>
                  <a:lnTo>
                    <a:pt x="417322" y="57150"/>
                  </a:lnTo>
                  <a:lnTo>
                    <a:pt x="417322" y="85725"/>
                  </a:lnTo>
                  <a:lnTo>
                    <a:pt x="474548" y="57150"/>
                  </a:lnTo>
                  <a:lnTo>
                    <a:pt x="503047" y="42926"/>
                  </a:lnTo>
                  <a:close/>
                </a:path>
                <a:path w="2179954" h="517525">
                  <a:moveTo>
                    <a:pt x="2179574" y="42926"/>
                  </a:moveTo>
                  <a:lnTo>
                    <a:pt x="2150910" y="28575"/>
                  </a:lnTo>
                  <a:lnTo>
                    <a:pt x="2093849" y="0"/>
                  </a:lnTo>
                  <a:lnTo>
                    <a:pt x="2093849" y="28575"/>
                  </a:lnTo>
                  <a:lnTo>
                    <a:pt x="1760347" y="28575"/>
                  </a:lnTo>
                  <a:lnTo>
                    <a:pt x="1760347" y="57150"/>
                  </a:lnTo>
                  <a:lnTo>
                    <a:pt x="2093849" y="57150"/>
                  </a:lnTo>
                  <a:lnTo>
                    <a:pt x="2093849" y="85725"/>
                  </a:lnTo>
                  <a:lnTo>
                    <a:pt x="2151075" y="57150"/>
                  </a:lnTo>
                  <a:lnTo>
                    <a:pt x="2179574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07EF8715-0D87-CFD9-9165-3B064F827579}"/>
                </a:ext>
              </a:extLst>
            </p:cNvPr>
            <p:cNvSpPr/>
            <p:nvPr/>
          </p:nvSpPr>
          <p:spPr>
            <a:xfrm>
              <a:off x="6873748" y="4750435"/>
              <a:ext cx="1760855" cy="1727200"/>
            </a:xfrm>
            <a:custGeom>
              <a:avLst/>
              <a:gdLst/>
              <a:ahLst/>
              <a:cxnLst/>
              <a:rect l="l" t="t" r="r" b="b"/>
              <a:pathLst>
                <a:path w="1760854" h="1727200">
                  <a:moveTo>
                    <a:pt x="0" y="0"/>
                  </a:moveTo>
                  <a:lnTo>
                    <a:pt x="0" y="1726945"/>
                  </a:lnTo>
                </a:path>
                <a:path w="1760854" h="1727200">
                  <a:moveTo>
                    <a:pt x="0" y="1726945"/>
                  </a:moveTo>
                  <a:lnTo>
                    <a:pt x="1760347" y="172694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3">
              <a:extLst>
                <a:ext uri="{FF2B5EF4-FFF2-40B4-BE49-F238E27FC236}">
                  <a16:creationId xmlns:a16="http://schemas.microsoft.com/office/drawing/2014/main" id="{0FB47EA7-8782-BC2E-D756-1CA4A694165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34094" y="5398262"/>
              <a:ext cx="251459" cy="85725"/>
            </a:xfrm>
            <a:prstGeom prst="rect">
              <a:avLst/>
            </a:prstGeom>
          </p:spPr>
        </p:pic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48BA9A53-A20F-826E-2C3B-1EC061254295}"/>
                </a:ext>
              </a:extLst>
            </p:cNvPr>
            <p:cNvSpPr/>
            <p:nvPr/>
          </p:nvSpPr>
          <p:spPr>
            <a:xfrm>
              <a:off x="8634094" y="5441188"/>
              <a:ext cx="0" cy="1036319"/>
            </a:xfrm>
            <a:custGeom>
              <a:avLst/>
              <a:gdLst/>
              <a:ahLst/>
              <a:cxnLst/>
              <a:rect l="l" t="t" r="r" b="b"/>
              <a:pathLst>
                <a:path h="1036320">
                  <a:moveTo>
                    <a:pt x="0" y="1036193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5">
              <a:extLst>
                <a:ext uri="{FF2B5EF4-FFF2-40B4-BE49-F238E27FC236}">
                  <a16:creationId xmlns:a16="http://schemas.microsoft.com/office/drawing/2014/main" id="{87B0A9DA-1CF7-4143-D96F-CE4F4DB9E28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20154" y="5132578"/>
              <a:ext cx="96520" cy="99060"/>
            </a:xfrm>
            <a:prstGeom prst="rect">
              <a:avLst/>
            </a:prstGeom>
          </p:spPr>
        </p:pic>
      </p:grpSp>
      <p:sp>
        <p:nvSpPr>
          <p:cNvPr id="20" name="object 16">
            <a:extLst>
              <a:ext uri="{FF2B5EF4-FFF2-40B4-BE49-F238E27FC236}">
                <a16:creationId xmlns:a16="http://schemas.microsoft.com/office/drawing/2014/main" id="{56DCE7EC-5697-7C10-71FA-B40C36F5C8C6}"/>
              </a:ext>
            </a:extLst>
          </p:cNvPr>
          <p:cNvSpPr txBox="1"/>
          <p:nvPr/>
        </p:nvSpPr>
        <p:spPr>
          <a:xfrm>
            <a:off x="6945376" y="5008880"/>
            <a:ext cx="342265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ED6FE25B-22C7-4685-9A6D-68C30D61BAF2}"/>
              </a:ext>
            </a:extLst>
          </p:cNvPr>
          <p:cNvSpPr txBox="1"/>
          <p:nvPr/>
        </p:nvSpPr>
        <p:spPr>
          <a:xfrm>
            <a:off x="7448295" y="5090286"/>
            <a:ext cx="5581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6EED0E0F-47BE-7F65-948E-CA0B95475190}"/>
              </a:ext>
            </a:extLst>
          </p:cNvPr>
          <p:cNvSpPr txBox="1"/>
          <p:nvPr/>
        </p:nvSpPr>
        <p:spPr>
          <a:xfrm>
            <a:off x="6945376" y="4145406"/>
            <a:ext cx="10979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50570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0F5CB426-90CA-4F4F-62E8-D14E48907092}"/>
              </a:ext>
            </a:extLst>
          </p:cNvPr>
          <p:cNvSpPr txBox="1"/>
          <p:nvPr/>
        </p:nvSpPr>
        <p:spPr>
          <a:xfrm>
            <a:off x="6945376" y="4217136"/>
            <a:ext cx="1097915" cy="89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57600"/>
              </a:lnSpc>
              <a:spcBef>
                <a:spcPts val="95"/>
              </a:spcBef>
              <a:tabLst>
                <a:tab pos="811530" algn="l"/>
              </a:tabLst>
            </a:pPr>
            <a:r>
              <a:rPr sz="1100" spc="-10" dirty="0">
                <a:latin typeface="Arial"/>
                <a:cs typeface="Arial"/>
              </a:rPr>
              <a:t>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data </a:t>
            </a:r>
            <a:r>
              <a:rPr sz="1100" spc="-10" dirty="0">
                <a:latin typeface="Arial"/>
                <a:cs typeface="Arial"/>
              </a:rPr>
              <a:t>Write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80"/>
              </a:spcBef>
            </a:pPr>
            <a:r>
              <a:rPr sz="1100" b="1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4" name="object 20">
            <a:extLst>
              <a:ext uri="{FF2B5EF4-FFF2-40B4-BE49-F238E27FC236}">
                <a16:creationId xmlns:a16="http://schemas.microsoft.com/office/drawing/2014/main" id="{53A56B32-A0AF-E16D-B01D-C38B201309CF}"/>
              </a:ext>
            </a:extLst>
          </p:cNvPr>
          <p:cNvGrpSpPr/>
          <p:nvPr/>
        </p:nvGrpSpPr>
        <p:grpSpPr>
          <a:xfrm>
            <a:off x="4411218" y="4104386"/>
            <a:ext cx="4377690" cy="1920875"/>
            <a:chOff x="4777994" y="4571365"/>
            <a:chExt cx="4377690" cy="1920875"/>
          </a:xfrm>
        </p:grpSpPr>
        <p:sp>
          <p:nvSpPr>
            <p:cNvPr id="25" name="object 21">
              <a:extLst>
                <a:ext uri="{FF2B5EF4-FFF2-40B4-BE49-F238E27FC236}">
                  <a16:creationId xmlns:a16="http://schemas.microsoft.com/office/drawing/2014/main" id="{F53D5FA8-B9D9-404F-B1F0-A1C77E9D1122}"/>
                </a:ext>
              </a:extLst>
            </p:cNvPr>
            <p:cNvSpPr/>
            <p:nvPr/>
          </p:nvSpPr>
          <p:spPr>
            <a:xfrm>
              <a:off x="7209027" y="4577715"/>
              <a:ext cx="1257935" cy="1295400"/>
            </a:xfrm>
            <a:custGeom>
              <a:avLst/>
              <a:gdLst/>
              <a:ahLst/>
              <a:cxnLst/>
              <a:rect l="l" t="t" r="r" b="b"/>
              <a:pathLst>
                <a:path w="1257934" h="1295400">
                  <a:moveTo>
                    <a:pt x="0" y="1295273"/>
                  </a:moveTo>
                  <a:lnTo>
                    <a:pt x="1257388" y="1295273"/>
                  </a:lnTo>
                  <a:lnTo>
                    <a:pt x="1257388" y="0"/>
                  </a:lnTo>
                  <a:lnTo>
                    <a:pt x="0" y="0"/>
                  </a:lnTo>
                  <a:lnTo>
                    <a:pt x="0" y="12952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9D844294-D53B-3043-FFF2-9981990918AB}"/>
                </a:ext>
              </a:extLst>
            </p:cNvPr>
            <p:cNvSpPr/>
            <p:nvPr/>
          </p:nvSpPr>
          <p:spPr>
            <a:xfrm>
              <a:off x="8897747" y="4577715"/>
              <a:ext cx="251460" cy="1036319"/>
            </a:xfrm>
            <a:custGeom>
              <a:avLst/>
              <a:gdLst/>
              <a:ahLst/>
              <a:cxnLst/>
              <a:rect l="l" t="t" r="r" b="b"/>
              <a:pathLst>
                <a:path w="251459" h="1036320">
                  <a:moveTo>
                    <a:pt x="0" y="125730"/>
                  </a:moveTo>
                  <a:lnTo>
                    <a:pt x="9876" y="76777"/>
                  </a:lnTo>
                  <a:lnTo>
                    <a:pt x="36814" y="36814"/>
                  </a:lnTo>
                  <a:lnTo>
                    <a:pt x="76777" y="9876"/>
                  </a:lnTo>
                  <a:lnTo>
                    <a:pt x="125729" y="0"/>
                  </a:lnTo>
                  <a:lnTo>
                    <a:pt x="174682" y="9876"/>
                  </a:lnTo>
                  <a:lnTo>
                    <a:pt x="214645" y="36814"/>
                  </a:lnTo>
                  <a:lnTo>
                    <a:pt x="241583" y="76777"/>
                  </a:lnTo>
                  <a:lnTo>
                    <a:pt x="251459" y="125730"/>
                  </a:lnTo>
                  <a:lnTo>
                    <a:pt x="251459" y="910463"/>
                  </a:lnTo>
                  <a:lnTo>
                    <a:pt x="241583" y="959415"/>
                  </a:lnTo>
                  <a:lnTo>
                    <a:pt x="214645" y="999378"/>
                  </a:lnTo>
                  <a:lnTo>
                    <a:pt x="174682" y="1026316"/>
                  </a:lnTo>
                  <a:lnTo>
                    <a:pt x="125729" y="1036193"/>
                  </a:lnTo>
                  <a:lnTo>
                    <a:pt x="76777" y="1026316"/>
                  </a:lnTo>
                  <a:lnTo>
                    <a:pt x="36814" y="999378"/>
                  </a:lnTo>
                  <a:lnTo>
                    <a:pt x="9876" y="959415"/>
                  </a:lnTo>
                  <a:lnTo>
                    <a:pt x="0" y="910463"/>
                  </a:lnTo>
                  <a:lnTo>
                    <a:pt x="0" y="12573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0DE2AEC3-DCFD-313C-9D97-3077D944B464}"/>
                </a:ext>
              </a:extLst>
            </p:cNvPr>
            <p:cNvSpPr/>
            <p:nvPr/>
          </p:nvSpPr>
          <p:spPr>
            <a:xfrm>
              <a:off x="4945761" y="5095748"/>
              <a:ext cx="0" cy="1381760"/>
            </a:xfrm>
            <a:custGeom>
              <a:avLst/>
              <a:gdLst/>
              <a:ahLst/>
              <a:cxnLst/>
              <a:rect l="l" t="t" r="r" b="b"/>
              <a:pathLst>
                <a:path h="1381760">
                  <a:moveTo>
                    <a:pt x="0" y="1381633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4">
              <a:extLst>
                <a:ext uri="{FF2B5EF4-FFF2-40B4-BE49-F238E27FC236}">
                  <a16:creationId xmlns:a16="http://schemas.microsoft.com/office/drawing/2014/main" id="{73F8B828-211F-7D21-9C90-54A5B8DFECB4}"/>
                </a:ext>
              </a:extLst>
            </p:cNvPr>
            <p:cNvSpPr/>
            <p:nvPr/>
          </p:nvSpPr>
          <p:spPr>
            <a:xfrm>
              <a:off x="4777994" y="5052949"/>
              <a:ext cx="587375" cy="85725"/>
            </a:xfrm>
            <a:custGeom>
              <a:avLst/>
              <a:gdLst/>
              <a:ahLst/>
              <a:cxnLst/>
              <a:rect l="l" t="t" r="r" b="b"/>
              <a:pathLst>
                <a:path w="587375" h="85725">
                  <a:moveTo>
                    <a:pt x="501141" y="0"/>
                  </a:moveTo>
                  <a:lnTo>
                    <a:pt x="501141" y="85725"/>
                  </a:lnTo>
                  <a:lnTo>
                    <a:pt x="558207" y="57150"/>
                  </a:lnTo>
                  <a:lnTo>
                    <a:pt x="515365" y="57150"/>
                  </a:lnTo>
                  <a:lnTo>
                    <a:pt x="515365" y="28575"/>
                  </a:lnTo>
                  <a:lnTo>
                    <a:pt x="558376" y="28575"/>
                  </a:lnTo>
                  <a:lnTo>
                    <a:pt x="501141" y="0"/>
                  </a:lnTo>
                  <a:close/>
                </a:path>
                <a:path w="587375" h="85725">
                  <a:moveTo>
                    <a:pt x="501141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501141" y="57150"/>
                  </a:lnTo>
                  <a:lnTo>
                    <a:pt x="501141" y="28575"/>
                  </a:lnTo>
                  <a:close/>
                </a:path>
                <a:path w="587375" h="85725">
                  <a:moveTo>
                    <a:pt x="558376" y="28575"/>
                  </a:moveTo>
                  <a:lnTo>
                    <a:pt x="515365" y="28575"/>
                  </a:lnTo>
                  <a:lnTo>
                    <a:pt x="515365" y="57150"/>
                  </a:lnTo>
                  <a:lnTo>
                    <a:pt x="558207" y="57150"/>
                  </a:lnTo>
                  <a:lnTo>
                    <a:pt x="586866" y="42799"/>
                  </a:lnTo>
                  <a:lnTo>
                    <a:pt x="55837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5">
              <a:extLst>
                <a:ext uri="{FF2B5EF4-FFF2-40B4-BE49-F238E27FC236}">
                  <a16:creationId xmlns:a16="http://schemas.microsoft.com/office/drawing/2014/main" id="{370CA9EE-E430-5818-8178-4D758E12CA9E}"/>
                </a:ext>
              </a:extLst>
            </p:cNvPr>
            <p:cNvSpPr/>
            <p:nvPr/>
          </p:nvSpPr>
          <p:spPr>
            <a:xfrm>
              <a:off x="4945761" y="5613908"/>
              <a:ext cx="1760855" cy="863600"/>
            </a:xfrm>
            <a:custGeom>
              <a:avLst/>
              <a:gdLst/>
              <a:ahLst/>
              <a:cxnLst/>
              <a:rect l="l" t="t" r="r" b="b"/>
              <a:pathLst>
                <a:path w="1760854" h="863600">
                  <a:moveTo>
                    <a:pt x="1760219" y="863473"/>
                  </a:moveTo>
                  <a:lnTo>
                    <a:pt x="1760219" y="0"/>
                  </a:lnTo>
                </a:path>
                <a:path w="1760854" h="863600">
                  <a:moveTo>
                    <a:pt x="1760346" y="863473"/>
                  </a:moveTo>
                  <a:lnTo>
                    <a:pt x="0" y="86347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6">
              <a:extLst>
                <a:ext uri="{FF2B5EF4-FFF2-40B4-BE49-F238E27FC236}">
                  <a16:creationId xmlns:a16="http://schemas.microsoft.com/office/drawing/2014/main" id="{E0D0E78E-E65D-89B1-2076-6C24F73C3078}"/>
                </a:ext>
              </a:extLst>
            </p:cNvPr>
            <p:cNvSpPr/>
            <p:nvPr/>
          </p:nvSpPr>
          <p:spPr>
            <a:xfrm>
              <a:off x="6705980" y="5570982"/>
              <a:ext cx="503555" cy="85725"/>
            </a:xfrm>
            <a:custGeom>
              <a:avLst/>
              <a:gdLst/>
              <a:ahLst/>
              <a:cxnLst/>
              <a:rect l="l" t="t" r="r" b="b"/>
              <a:pathLst>
                <a:path w="503554" h="85725">
                  <a:moveTo>
                    <a:pt x="417322" y="0"/>
                  </a:moveTo>
                  <a:lnTo>
                    <a:pt x="417322" y="85725"/>
                  </a:lnTo>
                  <a:lnTo>
                    <a:pt x="474556" y="57150"/>
                  </a:lnTo>
                  <a:lnTo>
                    <a:pt x="431546" y="57150"/>
                  </a:lnTo>
                  <a:lnTo>
                    <a:pt x="431546" y="28575"/>
                  </a:lnTo>
                  <a:lnTo>
                    <a:pt x="474387" y="28575"/>
                  </a:lnTo>
                  <a:lnTo>
                    <a:pt x="417322" y="0"/>
                  </a:lnTo>
                  <a:close/>
                </a:path>
                <a:path w="503554" h="85725">
                  <a:moveTo>
                    <a:pt x="417322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417322" y="57150"/>
                  </a:lnTo>
                  <a:lnTo>
                    <a:pt x="417322" y="28575"/>
                  </a:lnTo>
                  <a:close/>
                </a:path>
                <a:path w="503554" h="85725">
                  <a:moveTo>
                    <a:pt x="474387" y="28575"/>
                  </a:moveTo>
                  <a:lnTo>
                    <a:pt x="431546" y="28575"/>
                  </a:lnTo>
                  <a:lnTo>
                    <a:pt x="431546" y="57150"/>
                  </a:lnTo>
                  <a:lnTo>
                    <a:pt x="474556" y="57150"/>
                  </a:lnTo>
                  <a:lnTo>
                    <a:pt x="503047" y="42926"/>
                  </a:lnTo>
                  <a:lnTo>
                    <a:pt x="474387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27">
              <a:extLst>
                <a:ext uri="{FF2B5EF4-FFF2-40B4-BE49-F238E27FC236}">
                  <a16:creationId xmlns:a16="http://schemas.microsoft.com/office/drawing/2014/main" id="{3945CDB9-68D0-D937-01FF-3A563A15408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06137" y="5042662"/>
              <a:ext cx="96520" cy="99060"/>
            </a:xfrm>
            <a:prstGeom prst="rect">
              <a:avLst/>
            </a:prstGeom>
          </p:spPr>
        </p:pic>
      </p:grpSp>
      <p:sp>
        <p:nvSpPr>
          <p:cNvPr id="32" name="object 28">
            <a:extLst>
              <a:ext uri="{FF2B5EF4-FFF2-40B4-BE49-F238E27FC236}">
                <a16:creationId xmlns:a16="http://schemas.microsoft.com/office/drawing/2014/main" id="{A48B3489-1007-31F1-E9ED-150D1400D235}"/>
              </a:ext>
            </a:extLst>
          </p:cNvPr>
          <p:cNvSpPr txBox="1"/>
          <p:nvPr/>
        </p:nvSpPr>
        <p:spPr>
          <a:xfrm>
            <a:off x="3912362" y="5872606"/>
            <a:ext cx="476884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Arial"/>
                <a:cs typeface="Arial"/>
              </a:rPr>
              <a:t>Sign </a:t>
            </a:r>
            <a:r>
              <a:rPr sz="1100" b="1" spc="-10" dirty="0">
                <a:latin typeface="Arial"/>
                <a:cs typeface="Arial"/>
              </a:rPr>
              <a:t>extend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3" name="object 29">
            <a:extLst>
              <a:ext uri="{FF2B5EF4-FFF2-40B4-BE49-F238E27FC236}">
                <a16:creationId xmlns:a16="http://schemas.microsoft.com/office/drawing/2014/main" id="{C29DB7BA-3642-224C-717B-4D282ACD32E9}"/>
              </a:ext>
            </a:extLst>
          </p:cNvPr>
          <p:cNvGrpSpPr/>
          <p:nvPr/>
        </p:nvGrpSpPr>
        <p:grpSpPr>
          <a:xfrm>
            <a:off x="3886200" y="3845305"/>
            <a:ext cx="2459990" cy="2689860"/>
            <a:chOff x="4252976" y="4312284"/>
            <a:chExt cx="2459990" cy="2689860"/>
          </a:xfrm>
        </p:grpSpPr>
        <p:sp>
          <p:nvSpPr>
            <p:cNvPr id="34" name="object 30">
              <a:extLst>
                <a:ext uri="{FF2B5EF4-FFF2-40B4-BE49-F238E27FC236}">
                  <a16:creationId xmlns:a16="http://schemas.microsoft.com/office/drawing/2014/main" id="{437177F6-255A-D86A-10E9-8111D5A3A30C}"/>
                </a:ext>
              </a:extLst>
            </p:cNvPr>
            <p:cNvSpPr/>
            <p:nvPr/>
          </p:nvSpPr>
          <p:spPr>
            <a:xfrm>
              <a:off x="4259326" y="6131940"/>
              <a:ext cx="503555" cy="863600"/>
            </a:xfrm>
            <a:custGeom>
              <a:avLst/>
              <a:gdLst/>
              <a:ahLst/>
              <a:cxnLst/>
              <a:rect l="l" t="t" r="r" b="b"/>
              <a:pathLst>
                <a:path w="503554" h="863600">
                  <a:moveTo>
                    <a:pt x="0" y="431787"/>
                  </a:moveTo>
                  <a:lnTo>
                    <a:pt x="2296" y="373191"/>
                  </a:lnTo>
                  <a:lnTo>
                    <a:pt x="8987" y="316992"/>
                  </a:lnTo>
                  <a:lnTo>
                    <a:pt x="19772" y="263706"/>
                  </a:lnTo>
                  <a:lnTo>
                    <a:pt x="34351" y="213845"/>
                  </a:lnTo>
                  <a:lnTo>
                    <a:pt x="52424" y="167924"/>
                  </a:lnTo>
                  <a:lnTo>
                    <a:pt x="73691" y="126458"/>
                  </a:lnTo>
                  <a:lnTo>
                    <a:pt x="97853" y="89961"/>
                  </a:lnTo>
                  <a:lnTo>
                    <a:pt x="124610" y="58946"/>
                  </a:lnTo>
                  <a:lnTo>
                    <a:pt x="153662" y="33928"/>
                  </a:lnTo>
                  <a:lnTo>
                    <a:pt x="217450" y="3941"/>
                  </a:lnTo>
                  <a:lnTo>
                    <a:pt x="251587" y="0"/>
                  </a:lnTo>
                  <a:lnTo>
                    <a:pt x="285694" y="3941"/>
                  </a:lnTo>
                  <a:lnTo>
                    <a:pt x="318411" y="15422"/>
                  </a:lnTo>
                  <a:lnTo>
                    <a:pt x="378474" y="58946"/>
                  </a:lnTo>
                  <a:lnTo>
                    <a:pt x="405218" y="89962"/>
                  </a:lnTo>
                  <a:lnTo>
                    <a:pt x="429371" y="126460"/>
                  </a:lnTo>
                  <a:lnTo>
                    <a:pt x="450631" y="167927"/>
                  </a:lnTo>
                  <a:lnTo>
                    <a:pt x="468700" y="213849"/>
                  </a:lnTo>
                  <a:lnTo>
                    <a:pt x="483276" y="263711"/>
                  </a:lnTo>
                  <a:lnTo>
                    <a:pt x="494059" y="317000"/>
                  </a:lnTo>
                  <a:lnTo>
                    <a:pt x="500750" y="373201"/>
                  </a:lnTo>
                  <a:lnTo>
                    <a:pt x="503047" y="431799"/>
                  </a:lnTo>
                  <a:lnTo>
                    <a:pt x="500750" y="490384"/>
                  </a:lnTo>
                  <a:lnTo>
                    <a:pt x="494059" y="546573"/>
                  </a:lnTo>
                  <a:lnTo>
                    <a:pt x="483276" y="599853"/>
                  </a:lnTo>
                  <a:lnTo>
                    <a:pt x="468700" y="649709"/>
                  </a:lnTo>
                  <a:lnTo>
                    <a:pt x="450631" y="695626"/>
                  </a:lnTo>
                  <a:lnTo>
                    <a:pt x="429371" y="737090"/>
                  </a:lnTo>
                  <a:lnTo>
                    <a:pt x="405218" y="773587"/>
                  </a:lnTo>
                  <a:lnTo>
                    <a:pt x="378474" y="804601"/>
                  </a:lnTo>
                  <a:lnTo>
                    <a:pt x="349438" y="829619"/>
                  </a:lnTo>
                  <a:lnTo>
                    <a:pt x="285694" y="859607"/>
                  </a:lnTo>
                  <a:lnTo>
                    <a:pt x="251587" y="863549"/>
                  </a:lnTo>
                  <a:lnTo>
                    <a:pt x="217450" y="859607"/>
                  </a:lnTo>
                  <a:lnTo>
                    <a:pt x="184708" y="848126"/>
                  </a:lnTo>
                  <a:lnTo>
                    <a:pt x="124610" y="804601"/>
                  </a:lnTo>
                  <a:lnTo>
                    <a:pt x="97853" y="773587"/>
                  </a:lnTo>
                  <a:lnTo>
                    <a:pt x="73691" y="737090"/>
                  </a:lnTo>
                  <a:lnTo>
                    <a:pt x="52424" y="695626"/>
                  </a:lnTo>
                  <a:lnTo>
                    <a:pt x="34351" y="649709"/>
                  </a:lnTo>
                  <a:lnTo>
                    <a:pt x="19772" y="599853"/>
                  </a:lnTo>
                  <a:lnTo>
                    <a:pt x="8987" y="546573"/>
                  </a:lnTo>
                  <a:lnTo>
                    <a:pt x="2296" y="490384"/>
                  </a:lnTo>
                  <a:lnTo>
                    <a:pt x="0" y="43179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1">
              <a:extLst>
                <a:ext uri="{FF2B5EF4-FFF2-40B4-BE49-F238E27FC236}">
                  <a16:creationId xmlns:a16="http://schemas.microsoft.com/office/drawing/2014/main" id="{99A58859-7AE8-E835-8889-E85B45D17D05}"/>
                </a:ext>
              </a:extLst>
            </p:cNvPr>
            <p:cNvSpPr/>
            <p:nvPr/>
          </p:nvSpPr>
          <p:spPr>
            <a:xfrm>
              <a:off x="4777994" y="4534788"/>
              <a:ext cx="1090295" cy="85725"/>
            </a:xfrm>
            <a:custGeom>
              <a:avLst/>
              <a:gdLst/>
              <a:ahLst/>
              <a:cxnLst/>
              <a:rect l="l" t="t" r="r" b="b"/>
              <a:pathLst>
                <a:path w="1090295" h="85725">
                  <a:moveTo>
                    <a:pt x="1004061" y="0"/>
                  </a:moveTo>
                  <a:lnTo>
                    <a:pt x="1004061" y="85725"/>
                  </a:lnTo>
                  <a:lnTo>
                    <a:pt x="1061296" y="57150"/>
                  </a:lnTo>
                  <a:lnTo>
                    <a:pt x="1018413" y="57150"/>
                  </a:lnTo>
                  <a:lnTo>
                    <a:pt x="1018413" y="28575"/>
                  </a:lnTo>
                  <a:lnTo>
                    <a:pt x="1061127" y="28575"/>
                  </a:lnTo>
                  <a:lnTo>
                    <a:pt x="1004061" y="0"/>
                  </a:lnTo>
                  <a:close/>
                </a:path>
                <a:path w="1090295" h="85725">
                  <a:moveTo>
                    <a:pt x="1004061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004061" y="57150"/>
                  </a:lnTo>
                  <a:lnTo>
                    <a:pt x="1004061" y="28575"/>
                  </a:lnTo>
                  <a:close/>
                </a:path>
                <a:path w="1090295" h="85725">
                  <a:moveTo>
                    <a:pt x="1061127" y="28575"/>
                  </a:moveTo>
                  <a:lnTo>
                    <a:pt x="1018413" y="28575"/>
                  </a:lnTo>
                  <a:lnTo>
                    <a:pt x="1018413" y="57150"/>
                  </a:lnTo>
                  <a:lnTo>
                    <a:pt x="1061296" y="57150"/>
                  </a:lnTo>
                  <a:lnTo>
                    <a:pt x="1089786" y="42925"/>
                  </a:lnTo>
                  <a:lnTo>
                    <a:pt x="1061127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2">
              <a:extLst>
                <a:ext uri="{FF2B5EF4-FFF2-40B4-BE49-F238E27FC236}">
                  <a16:creationId xmlns:a16="http://schemas.microsoft.com/office/drawing/2014/main" id="{1D9CA48F-19CE-A279-4C3D-0562DDBC813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13401" y="5743701"/>
              <a:ext cx="251460" cy="85725"/>
            </a:xfrm>
            <a:prstGeom prst="rect">
              <a:avLst/>
            </a:prstGeom>
          </p:spPr>
        </p:pic>
        <p:sp>
          <p:nvSpPr>
            <p:cNvPr id="37" name="object 33">
              <a:extLst>
                <a:ext uri="{FF2B5EF4-FFF2-40B4-BE49-F238E27FC236}">
                  <a16:creationId xmlns:a16="http://schemas.microsoft.com/office/drawing/2014/main" id="{EE651840-DDB1-1691-AE50-071A88A916EC}"/>
                </a:ext>
              </a:extLst>
            </p:cNvPr>
            <p:cNvSpPr/>
            <p:nvPr/>
          </p:nvSpPr>
          <p:spPr>
            <a:xfrm>
              <a:off x="4777994" y="5786627"/>
              <a:ext cx="335915" cy="777240"/>
            </a:xfrm>
            <a:custGeom>
              <a:avLst/>
              <a:gdLst/>
              <a:ahLst/>
              <a:cxnLst/>
              <a:rect l="l" t="t" r="r" b="b"/>
              <a:pathLst>
                <a:path w="335914" h="777240">
                  <a:moveTo>
                    <a:pt x="335406" y="0"/>
                  </a:moveTo>
                  <a:lnTo>
                    <a:pt x="335406" y="777100"/>
                  </a:lnTo>
                </a:path>
                <a:path w="335914" h="777240">
                  <a:moveTo>
                    <a:pt x="335406" y="777100"/>
                  </a:moveTo>
                  <a:lnTo>
                    <a:pt x="0" y="7771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4">
              <a:extLst>
                <a:ext uri="{FF2B5EF4-FFF2-40B4-BE49-F238E27FC236}">
                  <a16:creationId xmlns:a16="http://schemas.microsoft.com/office/drawing/2014/main" id="{AB28A517-CCE5-8BE1-DC29-733872B3951D}"/>
                </a:ext>
              </a:extLst>
            </p:cNvPr>
            <p:cNvSpPr/>
            <p:nvPr/>
          </p:nvSpPr>
          <p:spPr>
            <a:xfrm>
              <a:off x="5377053" y="4318634"/>
              <a:ext cx="1329055" cy="1640839"/>
            </a:xfrm>
            <a:custGeom>
              <a:avLst/>
              <a:gdLst/>
              <a:ahLst/>
              <a:cxnLst/>
              <a:rect l="l" t="t" r="r" b="b"/>
              <a:pathLst>
                <a:path w="1329054" h="1640839">
                  <a:moveTo>
                    <a:pt x="0" y="730122"/>
                  </a:moveTo>
                  <a:lnTo>
                    <a:pt x="9876" y="681224"/>
                  </a:lnTo>
                  <a:lnTo>
                    <a:pt x="36814" y="641254"/>
                  </a:lnTo>
                  <a:lnTo>
                    <a:pt x="76777" y="614287"/>
                  </a:lnTo>
                  <a:lnTo>
                    <a:pt x="125730" y="604392"/>
                  </a:lnTo>
                  <a:lnTo>
                    <a:pt x="174682" y="614287"/>
                  </a:lnTo>
                  <a:lnTo>
                    <a:pt x="214645" y="641254"/>
                  </a:lnTo>
                  <a:lnTo>
                    <a:pt x="241583" y="681224"/>
                  </a:lnTo>
                  <a:lnTo>
                    <a:pt x="251460" y="730122"/>
                  </a:lnTo>
                  <a:lnTo>
                    <a:pt x="251460" y="1514856"/>
                  </a:lnTo>
                  <a:lnTo>
                    <a:pt x="241583" y="1563808"/>
                  </a:lnTo>
                  <a:lnTo>
                    <a:pt x="214645" y="1603771"/>
                  </a:lnTo>
                  <a:lnTo>
                    <a:pt x="174682" y="1630709"/>
                  </a:lnTo>
                  <a:lnTo>
                    <a:pt x="125730" y="1640585"/>
                  </a:lnTo>
                  <a:lnTo>
                    <a:pt x="76777" y="1630709"/>
                  </a:lnTo>
                  <a:lnTo>
                    <a:pt x="36814" y="1603771"/>
                  </a:lnTo>
                  <a:lnTo>
                    <a:pt x="9876" y="1563808"/>
                  </a:lnTo>
                  <a:lnTo>
                    <a:pt x="0" y="1514856"/>
                  </a:lnTo>
                  <a:lnTo>
                    <a:pt x="0" y="730122"/>
                  </a:lnTo>
                  <a:close/>
                </a:path>
                <a:path w="1329054" h="1640839">
                  <a:moveTo>
                    <a:pt x="490727" y="0"/>
                  </a:moveTo>
                  <a:lnTo>
                    <a:pt x="490727" y="518032"/>
                  </a:lnTo>
                </a:path>
                <a:path w="1329054" h="1640839">
                  <a:moveTo>
                    <a:pt x="490727" y="863472"/>
                  </a:moveTo>
                  <a:lnTo>
                    <a:pt x="490727" y="1381633"/>
                  </a:lnTo>
                </a:path>
                <a:path w="1329054" h="1640839">
                  <a:moveTo>
                    <a:pt x="490727" y="518032"/>
                  </a:moveTo>
                  <a:lnTo>
                    <a:pt x="742188" y="690752"/>
                  </a:lnTo>
                </a:path>
                <a:path w="1329054" h="1640839">
                  <a:moveTo>
                    <a:pt x="490727" y="863472"/>
                  </a:moveTo>
                  <a:lnTo>
                    <a:pt x="742188" y="690752"/>
                  </a:lnTo>
                </a:path>
                <a:path w="1329054" h="1640839">
                  <a:moveTo>
                    <a:pt x="490727" y="0"/>
                  </a:moveTo>
                  <a:lnTo>
                    <a:pt x="1329054" y="431800"/>
                  </a:lnTo>
                </a:path>
                <a:path w="1329054" h="1640839">
                  <a:moveTo>
                    <a:pt x="1329054" y="431800"/>
                  </a:moveTo>
                  <a:lnTo>
                    <a:pt x="1329054" y="949832"/>
                  </a:lnTo>
                </a:path>
                <a:path w="1329054" h="1640839">
                  <a:moveTo>
                    <a:pt x="490727" y="1381633"/>
                  </a:moveTo>
                  <a:lnTo>
                    <a:pt x="1329054" y="94983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5">
            <a:extLst>
              <a:ext uri="{FF2B5EF4-FFF2-40B4-BE49-F238E27FC236}">
                <a16:creationId xmlns:a16="http://schemas.microsoft.com/office/drawing/2014/main" id="{C993C6BE-B8EA-9383-D6EE-F52A2DE838A7}"/>
              </a:ext>
            </a:extLst>
          </p:cNvPr>
          <p:cNvSpPr txBox="1"/>
          <p:nvPr/>
        </p:nvSpPr>
        <p:spPr>
          <a:xfrm>
            <a:off x="5839078" y="4227296"/>
            <a:ext cx="4210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4455">
              <a:lnSpc>
                <a:spcPct val="1545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Zero </a:t>
            </a:r>
            <a:r>
              <a:rPr sz="1100" spc="-10" dirty="0">
                <a:latin typeface="Arial"/>
                <a:cs typeface="Arial"/>
              </a:rPr>
              <a:t>Result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36">
            <a:extLst>
              <a:ext uri="{FF2B5EF4-FFF2-40B4-BE49-F238E27FC236}">
                <a16:creationId xmlns:a16="http://schemas.microsoft.com/office/drawing/2014/main" id="{BA4B3E91-A571-9676-C4E5-D640F08AEA79}"/>
              </a:ext>
            </a:extLst>
          </p:cNvPr>
          <p:cNvSpPr txBox="1"/>
          <p:nvPr/>
        </p:nvSpPr>
        <p:spPr>
          <a:xfrm>
            <a:off x="5591302" y="4143501"/>
            <a:ext cx="308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1" name="object 37">
            <a:extLst>
              <a:ext uri="{FF2B5EF4-FFF2-40B4-BE49-F238E27FC236}">
                <a16:creationId xmlns:a16="http://schemas.microsoft.com/office/drawing/2014/main" id="{12490BBB-93F7-7657-E17F-4D8F946E834C}"/>
              </a:ext>
            </a:extLst>
          </p:cNvPr>
          <p:cNvGrpSpPr/>
          <p:nvPr/>
        </p:nvGrpSpPr>
        <p:grpSpPr>
          <a:xfrm>
            <a:off x="1554860" y="4018025"/>
            <a:ext cx="3946525" cy="2117090"/>
            <a:chOff x="1921636" y="4485004"/>
            <a:chExt cx="3946525" cy="2117090"/>
          </a:xfrm>
        </p:grpSpPr>
        <p:pic>
          <p:nvPicPr>
            <p:cNvPr id="42" name="object 38">
              <a:extLst>
                <a:ext uri="{FF2B5EF4-FFF2-40B4-BE49-F238E27FC236}">
                  <a16:creationId xmlns:a16="http://schemas.microsoft.com/office/drawing/2014/main" id="{49930175-5C2D-216E-777F-99F75C2820A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6321" y="5398261"/>
              <a:ext cx="251459" cy="85725"/>
            </a:xfrm>
            <a:prstGeom prst="rect">
              <a:avLst/>
            </a:prstGeom>
          </p:spPr>
        </p:pic>
        <p:sp>
          <p:nvSpPr>
            <p:cNvPr id="43" name="object 39">
              <a:extLst>
                <a:ext uri="{FF2B5EF4-FFF2-40B4-BE49-F238E27FC236}">
                  <a16:creationId xmlns:a16="http://schemas.microsoft.com/office/drawing/2014/main" id="{E63FE467-7D3F-D974-6B6A-96D94FDB2859}"/>
                </a:ext>
              </a:extLst>
            </p:cNvPr>
            <p:cNvSpPr/>
            <p:nvPr/>
          </p:nvSpPr>
          <p:spPr>
            <a:xfrm>
              <a:off x="2850006" y="5403087"/>
              <a:ext cx="419734" cy="76200"/>
            </a:xfrm>
            <a:custGeom>
              <a:avLst/>
              <a:gdLst/>
              <a:ahLst/>
              <a:cxnLst/>
              <a:rect l="l" t="t" r="r" b="b"/>
              <a:pathLst>
                <a:path w="419735" h="76200">
                  <a:moveTo>
                    <a:pt x="343026" y="0"/>
                  </a:moveTo>
                  <a:lnTo>
                    <a:pt x="343026" y="76200"/>
                  </a:lnTo>
                  <a:lnTo>
                    <a:pt x="406527" y="44450"/>
                  </a:lnTo>
                  <a:lnTo>
                    <a:pt x="355726" y="44450"/>
                  </a:lnTo>
                  <a:lnTo>
                    <a:pt x="355726" y="31750"/>
                  </a:lnTo>
                  <a:lnTo>
                    <a:pt x="406527" y="31750"/>
                  </a:lnTo>
                  <a:lnTo>
                    <a:pt x="343026" y="0"/>
                  </a:lnTo>
                  <a:close/>
                </a:path>
                <a:path w="419735" h="76200">
                  <a:moveTo>
                    <a:pt x="343026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43026" y="44450"/>
                  </a:lnTo>
                  <a:lnTo>
                    <a:pt x="343026" y="31750"/>
                  </a:lnTo>
                  <a:close/>
                </a:path>
                <a:path w="419735" h="76200">
                  <a:moveTo>
                    <a:pt x="406527" y="31750"/>
                  </a:moveTo>
                  <a:lnTo>
                    <a:pt x="355726" y="31750"/>
                  </a:lnTo>
                  <a:lnTo>
                    <a:pt x="355726" y="44450"/>
                  </a:lnTo>
                  <a:lnTo>
                    <a:pt x="406527" y="44450"/>
                  </a:lnTo>
                  <a:lnTo>
                    <a:pt x="419227" y="38100"/>
                  </a:lnTo>
                  <a:lnTo>
                    <a:pt x="406527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0">
              <a:extLst>
                <a:ext uri="{FF2B5EF4-FFF2-40B4-BE49-F238E27FC236}">
                  <a16:creationId xmlns:a16="http://schemas.microsoft.com/office/drawing/2014/main" id="{4717A978-3F5A-E7C2-ECC4-2E59FA2741C6}"/>
                </a:ext>
              </a:extLst>
            </p:cNvPr>
            <p:cNvSpPr/>
            <p:nvPr/>
          </p:nvSpPr>
          <p:spPr>
            <a:xfrm>
              <a:off x="1927986" y="4491354"/>
              <a:ext cx="0" cy="2072639"/>
            </a:xfrm>
            <a:custGeom>
              <a:avLst/>
              <a:gdLst/>
              <a:ahLst/>
              <a:cxnLst/>
              <a:rect l="l" t="t" r="r" b="b"/>
              <a:pathLst>
                <a:path h="2072640">
                  <a:moveTo>
                    <a:pt x="0" y="0"/>
                  </a:moveTo>
                  <a:lnTo>
                    <a:pt x="0" y="207237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1">
              <a:extLst>
                <a:ext uri="{FF2B5EF4-FFF2-40B4-BE49-F238E27FC236}">
                  <a16:creationId xmlns:a16="http://schemas.microsoft.com/office/drawing/2014/main" id="{B26C54AC-FB99-8348-FE16-15D023E1C7B3}"/>
                </a:ext>
              </a:extLst>
            </p:cNvPr>
            <p:cNvSpPr/>
            <p:nvPr/>
          </p:nvSpPr>
          <p:spPr>
            <a:xfrm>
              <a:off x="1927986" y="6525628"/>
              <a:ext cx="2347595" cy="76200"/>
            </a:xfrm>
            <a:custGeom>
              <a:avLst/>
              <a:gdLst/>
              <a:ahLst/>
              <a:cxnLst/>
              <a:rect l="l" t="t" r="r" b="b"/>
              <a:pathLst>
                <a:path w="2347595" h="76200">
                  <a:moveTo>
                    <a:pt x="2270887" y="0"/>
                  </a:moveTo>
                  <a:lnTo>
                    <a:pt x="2270887" y="76200"/>
                  </a:lnTo>
                  <a:lnTo>
                    <a:pt x="2334387" y="44450"/>
                  </a:lnTo>
                  <a:lnTo>
                    <a:pt x="2283587" y="44450"/>
                  </a:lnTo>
                  <a:lnTo>
                    <a:pt x="2283587" y="31750"/>
                  </a:lnTo>
                  <a:lnTo>
                    <a:pt x="2334387" y="31750"/>
                  </a:lnTo>
                  <a:lnTo>
                    <a:pt x="2270887" y="0"/>
                  </a:lnTo>
                  <a:close/>
                </a:path>
                <a:path w="2347595" h="76200">
                  <a:moveTo>
                    <a:pt x="227088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270887" y="44450"/>
                  </a:lnTo>
                  <a:lnTo>
                    <a:pt x="2270887" y="31750"/>
                  </a:lnTo>
                  <a:close/>
                </a:path>
                <a:path w="2347595" h="76200">
                  <a:moveTo>
                    <a:pt x="2334387" y="31750"/>
                  </a:moveTo>
                  <a:lnTo>
                    <a:pt x="2283587" y="31750"/>
                  </a:lnTo>
                  <a:lnTo>
                    <a:pt x="2283587" y="44450"/>
                  </a:lnTo>
                  <a:lnTo>
                    <a:pt x="2334387" y="44450"/>
                  </a:lnTo>
                  <a:lnTo>
                    <a:pt x="2347087" y="38100"/>
                  </a:lnTo>
                  <a:lnTo>
                    <a:pt x="2334387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2">
            <a:extLst>
              <a:ext uri="{FF2B5EF4-FFF2-40B4-BE49-F238E27FC236}">
                <a16:creationId xmlns:a16="http://schemas.microsoft.com/office/drawing/2014/main" id="{7ECB0497-CC88-4E2E-9628-2A7B77E56336}"/>
              </a:ext>
            </a:extLst>
          </p:cNvPr>
          <p:cNvSpPr txBox="1"/>
          <p:nvPr/>
        </p:nvSpPr>
        <p:spPr>
          <a:xfrm>
            <a:off x="1650746" y="5872606"/>
            <a:ext cx="5321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3">
            <a:extLst>
              <a:ext uri="{FF2B5EF4-FFF2-40B4-BE49-F238E27FC236}">
                <a16:creationId xmlns:a16="http://schemas.microsoft.com/office/drawing/2014/main" id="{19EF85DA-B081-A0DD-A58F-CB0C2FC8EC02}"/>
              </a:ext>
            </a:extLst>
          </p:cNvPr>
          <p:cNvSpPr/>
          <p:nvPr/>
        </p:nvSpPr>
        <p:spPr>
          <a:xfrm>
            <a:off x="1393571" y="3986275"/>
            <a:ext cx="1509395" cy="76200"/>
          </a:xfrm>
          <a:custGeom>
            <a:avLst/>
            <a:gdLst/>
            <a:ahLst/>
            <a:cxnLst/>
            <a:rect l="l" t="t" r="r" b="b"/>
            <a:pathLst>
              <a:path w="1509395" h="76200">
                <a:moveTo>
                  <a:pt x="1432686" y="0"/>
                </a:moveTo>
                <a:lnTo>
                  <a:pt x="1432686" y="76200"/>
                </a:lnTo>
                <a:lnTo>
                  <a:pt x="1496187" y="44450"/>
                </a:lnTo>
                <a:lnTo>
                  <a:pt x="1445386" y="44450"/>
                </a:lnTo>
                <a:lnTo>
                  <a:pt x="1445386" y="31750"/>
                </a:lnTo>
                <a:lnTo>
                  <a:pt x="1496187" y="31750"/>
                </a:lnTo>
                <a:lnTo>
                  <a:pt x="1432686" y="0"/>
                </a:lnTo>
                <a:close/>
              </a:path>
              <a:path w="1509395" h="76200">
                <a:moveTo>
                  <a:pt x="143268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432686" y="44450"/>
                </a:lnTo>
                <a:lnTo>
                  <a:pt x="1432686" y="31750"/>
                </a:lnTo>
                <a:close/>
              </a:path>
              <a:path w="1509395" h="76200">
                <a:moveTo>
                  <a:pt x="1496187" y="31750"/>
                </a:moveTo>
                <a:lnTo>
                  <a:pt x="1445386" y="31750"/>
                </a:lnTo>
                <a:lnTo>
                  <a:pt x="1445386" y="44450"/>
                </a:lnTo>
                <a:lnTo>
                  <a:pt x="1496187" y="44450"/>
                </a:lnTo>
                <a:lnTo>
                  <a:pt x="1508887" y="38100"/>
                </a:lnTo>
                <a:lnTo>
                  <a:pt x="1496187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>
            <a:extLst>
              <a:ext uri="{FF2B5EF4-FFF2-40B4-BE49-F238E27FC236}">
                <a16:creationId xmlns:a16="http://schemas.microsoft.com/office/drawing/2014/main" id="{6EDF8ABD-58D2-F9C5-C479-C9ACB1FC10B9}"/>
              </a:ext>
            </a:extLst>
          </p:cNvPr>
          <p:cNvSpPr txBox="1"/>
          <p:nvPr/>
        </p:nvSpPr>
        <p:spPr>
          <a:xfrm>
            <a:off x="1650746" y="3799712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21]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9" name="object 45">
            <a:extLst>
              <a:ext uri="{FF2B5EF4-FFF2-40B4-BE49-F238E27FC236}">
                <a16:creationId xmlns:a16="http://schemas.microsoft.com/office/drawing/2014/main" id="{1DCCFC6D-F732-4C6E-88F3-8E6A79B197C6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1713" y="3974846"/>
            <a:ext cx="96520" cy="99060"/>
          </a:xfrm>
          <a:prstGeom prst="rect">
            <a:avLst/>
          </a:prstGeom>
        </p:spPr>
      </p:pic>
      <p:sp>
        <p:nvSpPr>
          <p:cNvPr id="50" name="object 46">
            <a:extLst>
              <a:ext uri="{FF2B5EF4-FFF2-40B4-BE49-F238E27FC236}">
                <a16:creationId xmlns:a16="http://schemas.microsoft.com/office/drawing/2014/main" id="{86532307-8037-B9C8-003D-CE8B4CC7DE27}"/>
              </a:ext>
            </a:extLst>
          </p:cNvPr>
          <p:cNvSpPr txBox="1"/>
          <p:nvPr/>
        </p:nvSpPr>
        <p:spPr>
          <a:xfrm>
            <a:off x="1650746" y="4231640"/>
            <a:ext cx="610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[20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16]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1" name="object 47">
            <a:extLst>
              <a:ext uri="{FF2B5EF4-FFF2-40B4-BE49-F238E27FC236}">
                <a16:creationId xmlns:a16="http://schemas.microsoft.com/office/drawing/2014/main" id="{2A72E0F3-B0FA-B18E-38A5-DBD088D65ABA}"/>
              </a:ext>
            </a:extLst>
          </p:cNvPr>
          <p:cNvGrpSpPr/>
          <p:nvPr/>
        </p:nvGrpSpPr>
        <p:grpSpPr>
          <a:xfrm>
            <a:off x="1519935" y="4402962"/>
            <a:ext cx="1383030" cy="1041400"/>
            <a:chOff x="1886711" y="4869941"/>
            <a:chExt cx="1383030" cy="1041400"/>
          </a:xfrm>
        </p:grpSpPr>
        <p:sp>
          <p:nvSpPr>
            <p:cNvPr id="52" name="object 48">
              <a:extLst>
                <a:ext uri="{FF2B5EF4-FFF2-40B4-BE49-F238E27FC236}">
                  <a16:creationId xmlns:a16="http://schemas.microsoft.com/office/drawing/2014/main" id="{9E1EC7CA-98D3-9CB2-E786-F218BA658B0E}"/>
                </a:ext>
              </a:extLst>
            </p:cNvPr>
            <p:cNvSpPr/>
            <p:nvPr/>
          </p:nvSpPr>
          <p:spPr>
            <a:xfrm>
              <a:off x="1927986" y="4884927"/>
              <a:ext cx="1341755" cy="76200"/>
            </a:xfrm>
            <a:custGeom>
              <a:avLst/>
              <a:gdLst/>
              <a:ahLst/>
              <a:cxnLst/>
              <a:rect l="l" t="t" r="r" b="b"/>
              <a:pathLst>
                <a:path w="1341754" h="76200">
                  <a:moveTo>
                    <a:pt x="1265046" y="0"/>
                  </a:moveTo>
                  <a:lnTo>
                    <a:pt x="1265046" y="76200"/>
                  </a:lnTo>
                  <a:lnTo>
                    <a:pt x="1328547" y="44450"/>
                  </a:lnTo>
                  <a:lnTo>
                    <a:pt x="1277746" y="44450"/>
                  </a:lnTo>
                  <a:lnTo>
                    <a:pt x="1277746" y="31750"/>
                  </a:lnTo>
                  <a:lnTo>
                    <a:pt x="1328547" y="31750"/>
                  </a:lnTo>
                  <a:lnTo>
                    <a:pt x="1265046" y="0"/>
                  </a:lnTo>
                  <a:close/>
                </a:path>
                <a:path w="1341754" h="76200">
                  <a:moveTo>
                    <a:pt x="1265046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65046" y="44450"/>
                  </a:lnTo>
                  <a:lnTo>
                    <a:pt x="1265046" y="31750"/>
                  </a:lnTo>
                  <a:close/>
                </a:path>
                <a:path w="1341754" h="76200">
                  <a:moveTo>
                    <a:pt x="1328547" y="31750"/>
                  </a:moveTo>
                  <a:lnTo>
                    <a:pt x="1277746" y="31750"/>
                  </a:lnTo>
                  <a:lnTo>
                    <a:pt x="1277746" y="44450"/>
                  </a:lnTo>
                  <a:lnTo>
                    <a:pt x="1328547" y="44450"/>
                  </a:lnTo>
                  <a:lnTo>
                    <a:pt x="1341247" y="38100"/>
                  </a:lnTo>
                  <a:lnTo>
                    <a:pt x="1328547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49">
              <a:extLst>
                <a:ext uri="{FF2B5EF4-FFF2-40B4-BE49-F238E27FC236}">
                  <a16:creationId xmlns:a16="http://schemas.microsoft.com/office/drawing/2014/main" id="{C0167A4C-C9BE-2CB0-506E-588AA9EEF01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6711" y="4869941"/>
              <a:ext cx="96519" cy="99059"/>
            </a:xfrm>
            <a:prstGeom prst="rect">
              <a:avLst/>
            </a:prstGeom>
          </p:spPr>
        </p:pic>
        <p:sp>
          <p:nvSpPr>
            <p:cNvPr id="54" name="object 50">
              <a:extLst>
                <a:ext uri="{FF2B5EF4-FFF2-40B4-BE49-F238E27FC236}">
                  <a16:creationId xmlns:a16="http://schemas.microsoft.com/office/drawing/2014/main" id="{C97B457E-AB94-A144-CD1E-CDCE89B607BA}"/>
                </a:ext>
              </a:extLst>
            </p:cNvPr>
            <p:cNvSpPr/>
            <p:nvPr/>
          </p:nvSpPr>
          <p:spPr>
            <a:xfrm>
              <a:off x="1927986" y="5834887"/>
              <a:ext cx="670560" cy="76200"/>
            </a:xfrm>
            <a:custGeom>
              <a:avLst/>
              <a:gdLst/>
              <a:ahLst/>
              <a:cxnLst/>
              <a:rect l="l" t="t" r="r" b="b"/>
              <a:pathLst>
                <a:path w="670560" h="76200">
                  <a:moveTo>
                    <a:pt x="594360" y="0"/>
                  </a:moveTo>
                  <a:lnTo>
                    <a:pt x="594360" y="76200"/>
                  </a:lnTo>
                  <a:lnTo>
                    <a:pt x="657860" y="44450"/>
                  </a:lnTo>
                  <a:lnTo>
                    <a:pt x="607060" y="44450"/>
                  </a:lnTo>
                  <a:lnTo>
                    <a:pt x="607060" y="31750"/>
                  </a:lnTo>
                  <a:lnTo>
                    <a:pt x="657860" y="31750"/>
                  </a:lnTo>
                  <a:lnTo>
                    <a:pt x="594360" y="0"/>
                  </a:lnTo>
                  <a:close/>
                </a:path>
                <a:path w="670560" h="76200">
                  <a:moveTo>
                    <a:pt x="59436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94360" y="44450"/>
                  </a:lnTo>
                  <a:lnTo>
                    <a:pt x="594360" y="31750"/>
                  </a:lnTo>
                  <a:close/>
                </a:path>
                <a:path w="670560" h="76200">
                  <a:moveTo>
                    <a:pt x="657860" y="31750"/>
                  </a:moveTo>
                  <a:lnTo>
                    <a:pt x="607060" y="31750"/>
                  </a:lnTo>
                  <a:lnTo>
                    <a:pt x="607060" y="44450"/>
                  </a:lnTo>
                  <a:lnTo>
                    <a:pt x="657860" y="44450"/>
                  </a:lnTo>
                  <a:lnTo>
                    <a:pt x="670560" y="38100"/>
                  </a:lnTo>
                  <a:lnTo>
                    <a:pt x="65786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1">
            <a:extLst>
              <a:ext uri="{FF2B5EF4-FFF2-40B4-BE49-F238E27FC236}">
                <a16:creationId xmlns:a16="http://schemas.microsoft.com/office/drawing/2014/main" id="{77564578-C910-FAEA-EAAE-5904031863DE}"/>
              </a:ext>
            </a:extLst>
          </p:cNvPr>
          <p:cNvSpPr txBox="1"/>
          <p:nvPr/>
        </p:nvSpPr>
        <p:spPr>
          <a:xfrm>
            <a:off x="1627885" y="5181726"/>
            <a:ext cx="610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6" name="object 52">
            <a:extLst>
              <a:ext uri="{FF2B5EF4-FFF2-40B4-BE49-F238E27FC236}">
                <a16:creationId xmlns:a16="http://schemas.microsoft.com/office/drawing/2014/main" id="{A9003B02-686F-A889-6985-38545C48A975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18157" y="5358256"/>
            <a:ext cx="96520" cy="99059"/>
          </a:xfrm>
          <a:prstGeom prst="rect">
            <a:avLst/>
          </a:prstGeom>
        </p:spPr>
      </p:pic>
      <p:sp>
        <p:nvSpPr>
          <p:cNvPr id="57" name="object 53">
            <a:extLst>
              <a:ext uri="{FF2B5EF4-FFF2-40B4-BE49-F238E27FC236}">
                <a16:creationId xmlns:a16="http://schemas.microsoft.com/office/drawing/2014/main" id="{20808CF3-8535-81D3-0EC4-DF6B12636674}"/>
              </a:ext>
            </a:extLst>
          </p:cNvPr>
          <p:cNvSpPr txBox="1"/>
          <p:nvPr/>
        </p:nvSpPr>
        <p:spPr>
          <a:xfrm>
            <a:off x="3004946" y="3886326"/>
            <a:ext cx="609600" cy="1673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222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 dirty="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915"/>
              </a:spcBef>
            </a:pPr>
            <a:r>
              <a:rPr sz="1100" spc="-20" dirty="0">
                <a:latin typeface="Arial"/>
                <a:cs typeface="Arial"/>
              </a:rPr>
              <a:t>Read</a:t>
            </a:r>
            <a:endParaRPr sz="1100" dirty="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 dirty="0">
              <a:latin typeface="Arial"/>
              <a:cs typeface="Arial"/>
            </a:endParaRPr>
          </a:p>
          <a:p>
            <a:pPr marL="17145" marR="114935">
              <a:lnSpc>
                <a:spcPct val="100000"/>
              </a:lnSpc>
              <a:spcBef>
                <a:spcPts val="755"/>
              </a:spcBef>
            </a:pPr>
            <a:r>
              <a:rPr sz="1100" spc="-10" dirty="0">
                <a:latin typeface="Arial"/>
                <a:cs typeface="Arial"/>
              </a:rPr>
              <a:t>Write register</a:t>
            </a:r>
            <a:endParaRPr sz="1100" dirty="0">
              <a:latin typeface="Arial"/>
              <a:cs typeface="Arial"/>
            </a:endParaRPr>
          </a:p>
          <a:p>
            <a:pPr marL="17145" marR="254635">
              <a:lnSpc>
                <a:spcPct val="100000"/>
              </a:lnSpc>
              <a:spcBef>
                <a:spcPts val="735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8" name="object 54">
            <a:extLst>
              <a:ext uri="{FF2B5EF4-FFF2-40B4-BE49-F238E27FC236}">
                <a16:creationId xmlns:a16="http://schemas.microsoft.com/office/drawing/2014/main" id="{68CB9CFE-7474-F33D-7158-E7A7BC77FF39}"/>
              </a:ext>
            </a:extLst>
          </p:cNvPr>
          <p:cNvSpPr txBox="1"/>
          <p:nvPr/>
        </p:nvSpPr>
        <p:spPr>
          <a:xfrm>
            <a:off x="3940937" y="3900550"/>
            <a:ext cx="39878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5143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1AB4E38A-4D3D-A7F7-31BC-A87AF795C5B5}"/>
              </a:ext>
            </a:extLst>
          </p:cNvPr>
          <p:cNvSpPr txBox="1"/>
          <p:nvPr/>
        </p:nvSpPr>
        <p:spPr>
          <a:xfrm>
            <a:off x="3675507" y="4490719"/>
            <a:ext cx="651510" cy="79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0" marR="8890" indent="51435" algn="r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45"/>
              </a:spcBef>
            </a:pPr>
            <a:r>
              <a:rPr sz="1100" b="1" spc="-10" dirty="0">
                <a:latin typeface="Arial"/>
                <a:cs typeface="Arial"/>
              </a:rPr>
              <a:t>Registers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0" name="object 56">
            <a:extLst>
              <a:ext uri="{FF2B5EF4-FFF2-40B4-BE49-F238E27FC236}">
                <a16:creationId xmlns:a16="http://schemas.microsoft.com/office/drawing/2014/main" id="{484928A9-BD98-59CB-B6E7-138C5F867E9C}"/>
              </a:ext>
            </a:extLst>
          </p:cNvPr>
          <p:cNvGrpSpPr/>
          <p:nvPr/>
        </p:nvGrpSpPr>
        <p:grpSpPr>
          <a:xfrm>
            <a:off x="1961769" y="3865117"/>
            <a:ext cx="2456180" cy="1739900"/>
            <a:chOff x="2328545" y="4332096"/>
            <a:chExt cx="2456180" cy="1739900"/>
          </a:xfrm>
        </p:grpSpPr>
        <p:sp>
          <p:nvSpPr>
            <p:cNvPr id="61" name="object 57">
              <a:extLst>
                <a:ext uri="{FF2B5EF4-FFF2-40B4-BE49-F238E27FC236}">
                  <a16:creationId xmlns:a16="http://schemas.microsoft.com/office/drawing/2014/main" id="{7EFEEFB5-5B73-150E-9869-3F6942EEA5E0}"/>
                </a:ext>
              </a:extLst>
            </p:cNvPr>
            <p:cNvSpPr/>
            <p:nvPr/>
          </p:nvSpPr>
          <p:spPr>
            <a:xfrm>
              <a:off x="3286633" y="4338446"/>
              <a:ext cx="1491615" cy="1727200"/>
            </a:xfrm>
            <a:custGeom>
              <a:avLst/>
              <a:gdLst/>
              <a:ahLst/>
              <a:cxnLst/>
              <a:rect l="l" t="t" r="r" b="b"/>
              <a:pathLst>
                <a:path w="1491614" h="1727200">
                  <a:moveTo>
                    <a:pt x="0" y="1726945"/>
                  </a:moveTo>
                  <a:lnTo>
                    <a:pt x="1491361" y="1726945"/>
                  </a:lnTo>
                  <a:lnTo>
                    <a:pt x="1491361" y="0"/>
                  </a:lnTo>
                  <a:lnTo>
                    <a:pt x="0" y="0"/>
                  </a:lnTo>
                  <a:lnTo>
                    <a:pt x="0" y="17269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8">
              <a:extLst>
                <a:ext uri="{FF2B5EF4-FFF2-40B4-BE49-F238E27FC236}">
                  <a16:creationId xmlns:a16="http://schemas.microsoft.com/office/drawing/2014/main" id="{9F9E7813-4954-63C1-9A1E-9ED5103A60F3}"/>
                </a:ext>
              </a:extLst>
            </p:cNvPr>
            <p:cNvSpPr/>
            <p:nvPr/>
          </p:nvSpPr>
          <p:spPr>
            <a:xfrm>
              <a:off x="2364613" y="4939283"/>
              <a:ext cx="0" cy="259079"/>
            </a:xfrm>
            <a:custGeom>
              <a:avLst/>
              <a:gdLst/>
              <a:ahLst/>
              <a:cxnLst/>
              <a:rect l="l" t="t" r="r" b="b"/>
              <a:pathLst>
                <a:path h="259079">
                  <a:moveTo>
                    <a:pt x="0" y="25908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59">
              <a:extLst>
                <a:ext uri="{FF2B5EF4-FFF2-40B4-BE49-F238E27FC236}">
                  <a16:creationId xmlns:a16="http://schemas.microsoft.com/office/drawing/2014/main" id="{C5D11DA5-A4F1-0D65-A341-A759287B4C6F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28545" y="4891531"/>
              <a:ext cx="96519" cy="99060"/>
            </a:xfrm>
            <a:prstGeom prst="rect">
              <a:avLst/>
            </a:prstGeom>
          </p:spPr>
        </p:pic>
        <p:pic>
          <p:nvPicPr>
            <p:cNvPr id="64" name="object 60">
              <a:extLst>
                <a:ext uri="{FF2B5EF4-FFF2-40B4-BE49-F238E27FC236}">
                  <a16:creationId xmlns:a16="http://schemas.microsoft.com/office/drawing/2014/main" id="{A0458831-03AA-53AB-2F5D-B8132CEFC6F3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64613" y="5160263"/>
              <a:ext cx="251460" cy="76200"/>
            </a:xfrm>
            <a:prstGeom prst="rect">
              <a:avLst/>
            </a:prstGeom>
          </p:spPr>
        </p:pic>
      </p:grpSp>
      <p:sp>
        <p:nvSpPr>
          <p:cNvPr id="65" name="object 61">
            <a:extLst>
              <a:ext uri="{FF2B5EF4-FFF2-40B4-BE49-F238E27FC236}">
                <a16:creationId xmlns:a16="http://schemas.microsoft.com/office/drawing/2014/main" id="{CF7D9F65-C15B-6AA8-DAEA-0318CD532F8E}"/>
              </a:ext>
            </a:extLst>
          </p:cNvPr>
          <p:cNvSpPr txBox="1"/>
          <p:nvPr/>
        </p:nvSpPr>
        <p:spPr>
          <a:xfrm>
            <a:off x="567537" y="5094224"/>
            <a:ext cx="384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  <a:cs typeface="Trebuchet MS"/>
              </a:rPr>
              <a:t>2</a:t>
            </a:r>
            <a:r>
              <a:rPr sz="1600" spc="-25" dirty="0">
                <a:solidFill>
                  <a:srgbClr val="3333FF"/>
                </a:solidFill>
                <a:latin typeface="Trebuchet MS"/>
                <a:cs typeface="Trebuchet MS"/>
              </a:rPr>
              <a:t> ns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66" name="object 62">
            <a:extLst>
              <a:ext uri="{FF2B5EF4-FFF2-40B4-BE49-F238E27FC236}">
                <a16:creationId xmlns:a16="http://schemas.microsoft.com/office/drawing/2014/main" id="{4EB71436-E1A5-55D6-6D39-C197E431B5D0}"/>
              </a:ext>
            </a:extLst>
          </p:cNvPr>
          <p:cNvSpPr txBox="1"/>
          <p:nvPr/>
        </p:nvSpPr>
        <p:spPr>
          <a:xfrm>
            <a:off x="7274052" y="5438648"/>
            <a:ext cx="384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  <a:cs typeface="Trebuchet MS"/>
              </a:rPr>
              <a:t>2</a:t>
            </a:r>
            <a:r>
              <a:rPr sz="1600" spc="-25" dirty="0">
                <a:solidFill>
                  <a:srgbClr val="3333FF"/>
                </a:solidFill>
                <a:latin typeface="Trebuchet MS"/>
                <a:cs typeface="Trebuchet MS"/>
              </a:rPr>
              <a:t> ns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7" name="object 63">
            <a:extLst>
              <a:ext uri="{FF2B5EF4-FFF2-40B4-BE49-F238E27FC236}">
                <a16:creationId xmlns:a16="http://schemas.microsoft.com/office/drawing/2014/main" id="{69C8E785-22C0-8DDE-482C-BB3521202238}"/>
              </a:ext>
            </a:extLst>
          </p:cNvPr>
          <p:cNvSpPr txBox="1"/>
          <p:nvPr/>
        </p:nvSpPr>
        <p:spPr>
          <a:xfrm>
            <a:off x="5765545" y="5094224"/>
            <a:ext cx="384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  <a:cs typeface="Trebuchet MS"/>
              </a:rPr>
              <a:t>2</a:t>
            </a:r>
            <a:r>
              <a:rPr sz="1600" spc="-25" dirty="0">
                <a:solidFill>
                  <a:srgbClr val="3333FF"/>
                </a:solidFill>
                <a:latin typeface="Trebuchet MS"/>
                <a:cs typeface="Trebuchet MS"/>
              </a:rPr>
              <a:t> ns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8" name="object 64">
            <a:extLst>
              <a:ext uri="{FF2B5EF4-FFF2-40B4-BE49-F238E27FC236}">
                <a16:creationId xmlns:a16="http://schemas.microsoft.com/office/drawing/2014/main" id="{ABEA797A-3D26-2AD8-D04E-E0E2F60DB5FF}"/>
              </a:ext>
            </a:extLst>
          </p:cNvPr>
          <p:cNvSpPr txBox="1"/>
          <p:nvPr/>
        </p:nvSpPr>
        <p:spPr>
          <a:xfrm>
            <a:off x="3403091" y="5611748"/>
            <a:ext cx="384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  <a:cs typeface="Trebuchet MS"/>
              </a:rPr>
              <a:t>1</a:t>
            </a:r>
            <a:r>
              <a:rPr sz="1600" spc="-25" dirty="0">
                <a:solidFill>
                  <a:srgbClr val="3333FF"/>
                </a:solidFill>
                <a:latin typeface="Trebuchet MS"/>
                <a:cs typeface="Trebuchet MS"/>
              </a:rPr>
              <a:t> ns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9" name="object 65">
            <a:extLst>
              <a:ext uri="{FF2B5EF4-FFF2-40B4-BE49-F238E27FC236}">
                <a16:creationId xmlns:a16="http://schemas.microsoft.com/office/drawing/2014/main" id="{F191F635-40A9-EDEF-026A-E5B6F89E8743}"/>
              </a:ext>
            </a:extLst>
          </p:cNvPr>
          <p:cNvSpPr txBox="1"/>
          <p:nvPr/>
        </p:nvSpPr>
        <p:spPr>
          <a:xfrm>
            <a:off x="4927345" y="4453864"/>
            <a:ext cx="384175" cy="134112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0005" algn="ctr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78740" algn="ctr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72720" marR="117475" algn="ctr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40005" algn="ctr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  <a:cs typeface="Trebuchet MS"/>
              </a:rPr>
              <a:t>0</a:t>
            </a:r>
            <a:r>
              <a:rPr sz="1600" spc="-25" dirty="0">
                <a:solidFill>
                  <a:srgbClr val="3333FF"/>
                </a:solidFill>
                <a:latin typeface="Trebuchet MS"/>
                <a:cs typeface="Trebuchet MS"/>
              </a:rPr>
              <a:t> ns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0" name="object 66">
            <a:extLst>
              <a:ext uri="{FF2B5EF4-FFF2-40B4-BE49-F238E27FC236}">
                <a16:creationId xmlns:a16="http://schemas.microsoft.com/office/drawing/2014/main" id="{77D3E8A2-DF16-1477-F345-E3B53D0A4694}"/>
              </a:ext>
            </a:extLst>
          </p:cNvPr>
          <p:cNvSpPr txBox="1"/>
          <p:nvPr/>
        </p:nvSpPr>
        <p:spPr>
          <a:xfrm>
            <a:off x="8449055" y="4108170"/>
            <a:ext cx="384175" cy="13404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9370" algn="ctr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78105" algn="ctr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72720" marR="117475" algn="ctr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39370" algn="ctr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  <a:cs typeface="Trebuchet MS"/>
              </a:rPr>
              <a:t>0</a:t>
            </a:r>
            <a:r>
              <a:rPr sz="1600" spc="-25" dirty="0">
                <a:solidFill>
                  <a:srgbClr val="3333FF"/>
                </a:solidFill>
                <a:latin typeface="Trebuchet MS"/>
                <a:cs typeface="Trebuchet MS"/>
              </a:rPr>
              <a:t> ns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1" name="object 67">
            <a:extLst>
              <a:ext uri="{FF2B5EF4-FFF2-40B4-BE49-F238E27FC236}">
                <a16:creationId xmlns:a16="http://schemas.microsoft.com/office/drawing/2014/main" id="{AC83E960-F1AA-0998-72C1-D2672B507143}"/>
              </a:ext>
            </a:extLst>
          </p:cNvPr>
          <p:cNvSpPr txBox="1"/>
          <p:nvPr/>
        </p:nvSpPr>
        <p:spPr>
          <a:xfrm>
            <a:off x="4424171" y="6216776"/>
            <a:ext cx="384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  <a:cs typeface="Trebuchet MS"/>
              </a:rPr>
              <a:t>0</a:t>
            </a:r>
            <a:r>
              <a:rPr sz="1600" spc="-25" dirty="0">
                <a:solidFill>
                  <a:srgbClr val="3333FF"/>
                </a:solidFill>
                <a:latin typeface="Trebuchet MS"/>
                <a:cs typeface="Trebuchet MS"/>
              </a:rPr>
              <a:t> ns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2" name="object 68">
            <a:extLst>
              <a:ext uri="{FF2B5EF4-FFF2-40B4-BE49-F238E27FC236}">
                <a16:creationId xmlns:a16="http://schemas.microsoft.com/office/drawing/2014/main" id="{95E2BC09-87E9-7509-FF6F-10D96EAEE015}"/>
              </a:ext>
            </a:extLst>
          </p:cNvPr>
          <p:cNvSpPr txBox="1"/>
          <p:nvPr/>
        </p:nvSpPr>
        <p:spPr>
          <a:xfrm>
            <a:off x="2160143" y="5611748"/>
            <a:ext cx="384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  <a:cs typeface="Trebuchet MS"/>
              </a:rPr>
              <a:t>0</a:t>
            </a:r>
            <a:r>
              <a:rPr sz="1600" spc="-25" dirty="0">
                <a:solidFill>
                  <a:srgbClr val="3333FF"/>
                </a:solidFill>
                <a:latin typeface="Trebuchet MS"/>
                <a:cs typeface="Trebuchet MS"/>
              </a:rPr>
              <a:t> ns</a:t>
            </a:r>
            <a:endParaRPr sz="16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94881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The Slowest Instruction...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422E7F12-C2AB-317E-B988-24D20C3003C4}"/>
                  </a:ext>
                </a:extLst>
              </p:cNvPr>
              <p:cNvSpPr txBox="1"/>
              <p:nvPr/>
            </p:nvSpPr>
            <p:spPr>
              <a:xfrm>
                <a:off x="304800" y="1045035"/>
                <a:ext cx="8609840" cy="667170"/>
              </a:xfrm>
              <a:prstGeom prst="rect">
                <a:avLst/>
              </a:prstGeom>
            </p:spPr>
            <p:txBody>
              <a:bodyPr vert="horz" wrap="square" lIns="0" tIns="233998" rIns="0" bIns="0" rtlCol="0">
                <a:spAutoFit/>
              </a:bodyPr>
              <a:lstStyle/>
              <a:p>
                <a:pPr marL="27940">
                  <a:spcBef>
                    <a:spcPts val="1029"/>
                  </a:spcBef>
                  <a:buClr>
                    <a:srgbClr val="ECEAAC"/>
                  </a:buClr>
                  <a:buSzPct val="59375"/>
                  <a:tabLst>
                    <a:tab pos="404432" algn="l"/>
                    <a:tab pos="40513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/>
                        </a:rPr>
                        <m:t>                                       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422E7F12-C2AB-317E-B988-24D20C300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45035"/>
                <a:ext cx="8609840" cy="667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3">
            <a:extLst>
              <a:ext uri="{FF2B5EF4-FFF2-40B4-BE49-F238E27FC236}">
                <a16:creationId xmlns:a16="http://schemas.microsoft.com/office/drawing/2014/main" id="{E90D0C7D-96AB-0C25-27A6-F89CFCD7BA0C}"/>
              </a:ext>
            </a:extLst>
          </p:cNvPr>
          <p:cNvSpPr txBox="1"/>
          <p:nvPr/>
        </p:nvSpPr>
        <p:spPr>
          <a:xfrm>
            <a:off x="227840" y="994410"/>
            <a:ext cx="8686800" cy="124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cycle,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enough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accommodate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slowest</a:t>
            </a:r>
            <a:r>
              <a:rPr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354965" algn="l"/>
                <a:tab pos="355600" algn="l"/>
                <a:tab pos="783717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 $t0, –4($sp)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slowest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___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latencies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1F7BC274-4681-F98A-EBD7-5B020BD77012}"/>
              </a:ext>
            </a:extLst>
          </p:cNvPr>
          <p:cNvSpPr/>
          <p:nvPr/>
        </p:nvSpPr>
        <p:spPr>
          <a:xfrm>
            <a:off x="8770239" y="4628768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5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14A1A8CC-BA45-FDA8-693A-0C33B618BE21}"/>
              </a:ext>
            </a:extLst>
          </p:cNvPr>
          <p:cNvSpPr txBox="1"/>
          <p:nvPr/>
        </p:nvSpPr>
        <p:spPr>
          <a:xfrm>
            <a:off x="2321306" y="4540097"/>
            <a:ext cx="142240" cy="9810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 marR="36195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B0289E89-105A-72B9-EA76-CC28157CE932}"/>
              </a:ext>
            </a:extLst>
          </p:cNvPr>
          <p:cNvSpPr/>
          <p:nvPr/>
        </p:nvSpPr>
        <p:spPr>
          <a:xfrm>
            <a:off x="2243963" y="4542409"/>
            <a:ext cx="252095" cy="1036319"/>
          </a:xfrm>
          <a:custGeom>
            <a:avLst/>
            <a:gdLst/>
            <a:ahLst/>
            <a:cxnLst/>
            <a:rect l="l" t="t" r="r" b="b"/>
            <a:pathLst>
              <a:path w="252094" h="1036320">
                <a:moveTo>
                  <a:pt x="0" y="125730"/>
                </a:moveTo>
                <a:lnTo>
                  <a:pt x="9896" y="76831"/>
                </a:lnTo>
                <a:lnTo>
                  <a:pt x="36877" y="36861"/>
                </a:lnTo>
                <a:lnTo>
                  <a:pt x="76884" y="9894"/>
                </a:lnTo>
                <a:lnTo>
                  <a:pt x="125856" y="0"/>
                </a:lnTo>
                <a:lnTo>
                  <a:pt x="174755" y="9894"/>
                </a:lnTo>
                <a:lnTo>
                  <a:pt x="214725" y="36861"/>
                </a:lnTo>
                <a:lnTo>
                  <a:pt x="241692" y="76831"/>
                </a:lnTo>
                <a:lnTo>
                  <a:pt x="251587" y="125730"/>
                </a:lnTo>
                <a:lnTo>
                  <a:pt x="251587" y="910463"/>
                </a:lnTo>
                <a:lnTo>
                  <a:pt x="241692" y="959415"/>
                </a:lnTo>
                <a:lnTo>
                  <a:pt x="214725" y="999378"/>
                </a:lnTo>
                <a:lnTo>
                  <a:pt x="174755" y="1026316"/>
                </a:lnTo>
                <a:lnTo>
                  <a:pt x="125856" y="1036193"/>
                </a:lnTo>
                <a:lnTo>
                  <a:pt x="76884" y="1026316"/>
                </a:lnTo>
                <a:lnTo>
                  <a:pt x="36877" y="999378"/>
                </a:lnTo>
                <a:lnTo>
                  <a:pt x="9896" y="959415"/>
                </a:lnTo>
                <a:lnTo>
                  <a:pt x="0" y="910463"/>
                </a:lnTo>
                <a:lnTo>
                  <a:pt x="0" y="12573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3F9A5E9-3C54-07BD-2CCE-D259D9787B6C}"/>
              </a:ext>
            </a:extLst>
          </p:cNvPr>
          <p:cNvSpPr txBox="1"/>
          <p:nvPr/>
        </p:nvSpPr>
        <p:spPr>
          <a:xfrm>
            <a:off x="52324" y="3765296"/>
            <a:ext cx="1341755" cy="1295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1600" marR="88900">
              <a:lnSpc>
                <a:spcPct val="100000"/>
              </a:lnSpc>
              <a:spcBef>
                <a:spcPts val="375"/>
              </a:spcBef>
              <a:tabLst>
                <a:tab pos="598170" algn="l"/>
                <a:tab pos="884555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Instruction 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[31-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441959" marR="256540" indent="-90170">
              <a:lnSpc>
                <a:spcPct val="100000"/>
              </a:lnSpc>
              <a:spcBef>
                <a:spcPts val="740"/>
              </a:spcBef>
            </a:pPr>
            <a:r>
              <a:rPr sz="1100" b="1" spc="-10" dirty="0">
                <a:latin typeface="Arial"/>
                <a:cs typeface="Arial"/>
              </a:rPr>
              <a:t>Instruction memory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2" name="object 8">
            <a:extLst>
              <a:ext uri="{FF2B5EF4-FFF2-40B4-BE49-F238E27FC236}">
                <a16:creationId xmlns:a16="http://schemas.microsoft.com/office/drawing/2014/main" id="{C5157181-DFF3-AFD1-46FA-354AEF24AA6F}"/>
              </a:ext>
            </a:extLst>
          </p:cNvPr>
          <p:cNvGrpSpPr/>
          <p:nvPr/>
        </p:nvGrpSpPr>
        <p:grpSpPr>
          <a:xfrm>
            <a:off x="2636583" y="4240530"/>
            <a:ext cx="6399530" cy="2388870"/>
            <a:chOff x="3003359" y="4707509"/>
            <a:chExt cx="6399530" cy="2388870"/>
          </a:xfrm>
        </p:grpSpPr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5C92989A-672E-AE8E-E7E4-DF63F669D2B9}"/>
                </a:ext>
              </a:extLst>
            </p:cNvPr>
            <p:cNvSpPr/>
            <p:nvPr/>
          </p:nvSpPr>
          <p:spPr>
            <a:xfrm>
              <a:off x="3017647" y="5095748"/>
              <a:ext cx="6370955" cy="1986280"/>
            </a:xfrm>
            <a:custGeom>
              <a:avLst/>
              <a:gdLst/>
              <a:ahLst/>
              <a:cxnLst/>
              <a:rect l="l" t="t" r="r" b="b"/>
              <a:pathLst>
                <a:path w="6370955" h="1986279">
                  <a:moveTo>
                    <a:pt x="6370828" y="0"/>
                  </a:moveTo>
                  <a:lnTo>
                    <a:pt x="6370828" y="1986089"/>
                  </a:lnTo>
                </a:path>
                <a:path w="6370955" h="1986279">
                  <a:moveTo>
                    <a:pt x="6370828" y="1986089"/>
                  </a:moveTo>
                  <a:lnTo>
                    <a:pt x="0" y="1986089"/>
                  </a:lnTo>
                </a:path>
                <a:path w="6370955" h="1986279">
                  <a:moveTo>
                    <a:pt x="0" y="1986089"/>
                  </a:moveTo>
                  <a:lnTo>
                    <a:pt x="0" y="690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EB77B873-C70A-47EA-46AD-E5BC3D27383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17647" y="5743702"/>
              <a:ext cx="251587" cy="85725"/>
            </a:xfrm>
            <a:prstGeom prst="rect">
              <a:avLst/>
            </a:prstGeom>
          </p:spPr>
        </p:pic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80B4AD08-E112-46DF-0CEA-95C43B2CE77F}"/>
                </a:ext>
              </a:extLst>
            </p:cNvPr>
            <p:cNvSpPr/>
            <p:nvPr/>
          </p:nvSpPr>
          <p:spPr>
            <a:xfrm>
              <a:off x="6705981" y="4707509"/>
              <a:ext cx="2179955" cy="517525"/>
            </a:xfrm>
            <a:custGeom>
              <a:avLst/>
              <a:gdLst/>
              <a:ahLst/>
              <a:cxnLst/>
              <a:rect l="l" t="t" r="r" b="b"/>
              <a:pathLst>
                <a:path w="2179954" h="517525">
                  <a:moveTo>
                    <a:pt x="503047" y="474599"/>
                  </a:moveTo>
                  <a:lnTo>
                    <a:pt x="474548" y="460375"/>
                  </a:lnTo>
                  <a:lnTo>
                    <a:pt x="417322" y="431800"/>
                  </a:lnTo>
                  <a:lnTo>
                    <a:pt x="417322" y="460375"/>
                  </a:lnTo>
                  <a:lnTo>
                    <a:pt x="0" y="460375"/>
                  </a:lnTo>
                  <a:lnTo>
                    <a:pt x="0" y="488950"/>
                  </a:lnTo>
                  <a:lnTo>
                    <a:pt x="417322" y="488950"/>
                  </a:lnTo>
                  <a:lnTo>
                    <a:pt x="417322" y="517525"/>
                  </a:lnTo>
                  <a:lnTo>
                    <a:pt x="474383" y="488950"/>
                  </a:lnTo>
                  <a:lnTo>
                    <a:pt x="503047" y="474599"/>
                  </a:lnTo>
                  <a:close/>
                </a:path>
                <a:path w="2179954" h="517525">
                  <a:moveTo>
                    <a:pt x="503047" y="42926"/>
                  </a:moveTo>
                  <a:lnTo>
                    <a:pt x="474383" y="28575"/>
                  </a:lnTo>
                  <a:lnTo>
                    <a:pt x="417322" y="0"/>
                  </a:lnTo>
                  <a:lnTo>
                    <a:pt x="417322" y="28575"/>
                  </a:lnTo>
                  <a:lnTo>
                    <a:pt x="167767" y="28575"/>
                  </a:lnTo>
                  <a:lnTo>
                    <a:pt x="167767" y="57150"/>
                  </a:lnTo>
                  <a:lnTo>
                    <a:pt x="417322" y="57150"/>
                  </a:lnTo>
                  <a:lnTo>
                    <a:pt x="417322" y="85725"/>
                  </a:lnTo>
                  <a:lnTo>
                    <a:pt x="474548" y="57150"/>
                  </a:lnTo>
                  <a:lnTo>
                    <a:pt x="503047" y="42926"/>
                  </a:lnTo>
                  <a:close/>
                </a:path>
                <a:path w="2179954" h="517525">
                  <a:moveTo>
                    <a:pt x="2179574" y="42926"/>
                  </a:moveTo>
                  <a:lnTo>
                    <a:pt x="2150910" y="28575"/>
                  </a:lnTo>
                  <a:lnTo>
                    <a:pt x="2093849" y="0"/>
                  </a:lnTo>
                  <a:lnTo>
                    <a:pt x="2093849" y="28575"/>
                  </a:lnTo>
                  <a:lnTo>
                    <a:pt x="1760347" y="28575"/>
                  </a:lnTo>
                  <a:lnTo>
                    <a:pt x="1760347" y="57150"/>
                  </a:lnTo>
                  <a:lnTo>
                    <a:pt x="2093849" y="57150"/>
                  </a:lnTo>
                  <a:lnTo>
                    <a:pt x="2093849" y="85725"/>
                  </a:lnTo>
                  <a:lnTo>
                    <a:pt x="2151075" y="57150"/>
                  </a:lnTo>
                  <a:lnTo>
                    <a:pt x="2179574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07EF8715-0D87-CFD9-9165-3B064F827579}"/>
                </a:ext>
              </a:extLst>
            </p:cNvPr>
            <p:cNvSpPr/>
            <p:nvPr/>
          </p:nvSpPr>
          <p:spPr>
            <a:xfrm>
              <a:off x="6873748" y="4750435"/>
              <a:ext cx="1760855" cy="1727200"/>
            </a:xfrm>
            <a:custGeom>
              <a:avLst/>
              <a:gdLst/>
              <a:ahLst/>
              <a:cxnLst/>
              <a:rect l="l" t="t" r="r" b="b"/>
              <a:pathLst>
                <a:path w="1760854" h="1727200">
                  <a:moveTo>
                    <a:pt x="0" y="0"/>
                  </a:moveTo>
                  <a:lnTo>
                    <a:pt x="0" y="1726945"/>
                  </a:lnTo>
                </a:path>
                <a:path w="1760854" h="1727200">
                  <a:moveTo>
                    <a:pt x="0" y="1726945"/>
                  </a:moveTo>
                  <a:lnTo>
                    <a:pt x="1760347" y="172694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3">
              <a:extLst>
                <a:ext uri="{FF2B5EF4-FFF2-40B4-BE49-F238E27FC236}">
                  <a16:creationId xmlns:a16="http://schemas.microsoft.com/office/drawing/2014/main" id="{0FB47EA7-8782-BC2E-D756-1CA4A694165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34094" y="5398262"/>
              <a:ext cx="251459" cy="85725"/>
            </a:xfrm>
            <a:prstGeom prst="rect">
              <a:avLst/>
            </a:prstGeom>
          </p:spPr>
        </p:pic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48BA9A53-A20F-826E-2C3B-1EC061254295}"/>
                </a:ext>
              </a:extLst>
            </p:cNvPr>
            <p:cNvSpPr/>
            <p:nvPr/>
          </p:nvSpPr>
          <p:spPr>
            <a:xfrm>
              <a:off x="8634094" y="5441188"/>
              <a:ext cx="0" cy="1036319"/>
            </a:xfrm>
            <a:custGeom>
              <a:avLst/>
              <a:gdLst/>
              <a:ahLst/>
              <a:cxnLst/>
              <a:rect l="l" t="t" r="r" b="b"/>
              <a:pathLst>
                <a:path h="1036320">
                  <a:moveTo>
                    <a:pt x="0" y="1036193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5">
              <a:extLst>
                <a:ext uri="{FF2B5EF4-FFF2-40B4-BE49-F238E27FC236}">
                  <a16:creationId xmlns:a16="http://schemas.microsoft.com/office/drawing/2014/main" id="{87B0A9DA-1CF7-4143-D96F-CE4F4DB9E28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20154" y="5132578"/>
              <a:ext cx="96520" cy="99060"/>
            </a:xfrm>
            <a:prstGeom prst="rect">
              <a:avLst/>
            </a:prstGeom>
          </p:spPr>
        </p:pic>
      </p:grpSp>
      <p:sp>
        <p:nvSpPr>
          <p:cNvPr id="20" name="object 16">
            <a:extLst>
              <a:ext uri="{FF2B5EF4-FFF2-40B4-BE49-F238E27FC236}">
                <a16:creationId xmlns:a16="http://schemas.microsoft.com/office/drawing/2014/main" id="{56DCE7EC-5697-7C10-71FA-B40C36F5C8C6}"/>
              </a:ext>
            </a:extLst>
          </p:cNvPr>
          <p:cNvSpPr txBox="1"/>
          <p:nvPr/>
        </p:nvSpPr>
        <p:spPr>
          <a:xfrm>
            <a:off x="6945376" y="5008880"/>
            <a:ext cx="342265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ED6FE25B-22C7-4685-9A6D-68C30D61BAF2}"/>
              </a:ext>
            </a:extLst>
          </p:cNvPr>
          <p:cNvSpPr txBox="1"/>
          <p:nvPr/>
        </p:nvSpPr>
        <p:spPr>
          <a:xfrm>
            <a:off x="7448295" y="5090286"/>
            <a:ext cx="5581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6EED0E0F-47BE-7F65-948E-CA0B95475190}"/>
              </a:ext>
            </a:extLst>
          </p:cNvPr>
          <p:cNvSpPr txBox="1"/>
          <p:nvPr/>
        </p:nvSpPr>
        <p:spPr>
          <a:xfrm>
            <a:off x="6945376" y="4145406"/>
            <a:ext cx="10979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50570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0F5CB426-90CA-4F4F-62E8-D14E48907092}"/>
              </a:ext>
            </a:extLst>
          </p:cNvPr>
          <p:cNvSpPr txBox="1"/>
          <p:nvPr/>
        </p:nvSpPr>
        <p:spPr>
          <a:xfrm>
            <a:off x="6945376" y="4217136"/>
            <a:ext cx="1097915" cy="89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57600"/>
              </a:lnSpc>
              <a:spcBef>
                <a:spcPts val="95"/>
              </a:spcBef>
              <a:tabLst>
                <a:tab pos="811530" algn="l"/>
              </a:tabLst>
            </a:pPr>
            <a:r>
              <a:rPr sz="1100" spc="-10" dirty="0">
                <a:latin typeface="Arial"/>
                <a:cs typeface="Arial"/>
              </a:rPr>
              <a:t>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data </a:t>
            </a:r>
            <a:r>
              <a:rPr sz="1100" spc="-10" dirty="0">
                <a:latin typeface="Arial"/>
                <a:cs typeface="Arial"/>
              </a:rPr>
              <a:t>Write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80"/>
              </a:spcBef>
            </a:pPr>
            <a:r>
              <a:rPr sz="1100" b="1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4" name="object 20">
            <a:extLst>
              <a:ext uri="{FF2B5EF4-FFF2-40B4-BE49-F238E27FC236}">
                <a16:creationId xmlns:a16="http://schemas.microsoft.com/office/drawing/2014/main" id="{53A56B32-A0AF-E16D-B01D-C38B201309CF}"/>
              </a:ext>
            </a:extLst>
          </p:cNvPr>
          <p:cNvGrpSpPr/>
          <p:nvPr/>
        </p:nvGrpSpPr>
        <p:grpSpPr>
          <a:xfrm>
            <a:off x="4411218" y="4104386"/>
            <a:ext cx="4377690" cy="1920875"/>
            <a:chOff x="4777994" y="4571365"/>
            <a:chExt cx="4377690" cy="1920875"/>
          </a:xfrm>
        </p:grpSpPr>
        <p:sp>
          <p:nvSpPr>
            <p:cNvPr id="25" name="object 21">
              <a:extLst>
                <a:ext uri="{FF2B5EF4-FFF2-40B4-BE49-F238E27FC236}">
                  <a16:creationId xmlns:a16="http://schemas.microsoft.com/office/drawing/2014/main" id="{F53D5FA8-B9D9-404F-B1F0-A1C77E9D1122}"/>
                </a:ext>
              </a:extLst>
            </p:cNvPr>
            <p:cNvSpPr/>
            <p:nvPr/>
          </p:nvSpPr>
          <p:spPr>
            <a:xfrm>
              <a:off x="7209027" y="4577715"/>
              <a:ext cx="1257935" cy="1295400"/>
            </a:xfrm>
            <a:custGeom>
              <a:avLst/>
              <a:gdLst/>
              <a:ahLst/>
              <a:cxnLst/>
              <a:rect l="l" t="t" r="r" b="b"/>
              <a:pathLst>
                <a:path w="1257934" h="1295400">
                  <a:moveTo>
                    <a:pt x="0" y="1295273"/>
                  </a:moveTo>
                  <a:lnTo>
                    <a:pt x="1257388" y="1295273"/>
                  </a:lnTo>
                  <a:lnTo>
                    <a:pt x="1257388" y="0"/>
                  </a:lnTo>
                  <a:lnTo>
                    <a:pt x="0" y="0"/>
                  </a:lnTo>
                  <a:lnTo>
                    <a:pt x="0" y="12952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9D844294-D53B-3043-FFF2-9981990918AB}"/>
                </a:ext>
              </a:extLst>
            </p:cNvPr>
            <p:cNvSpPr/>
            <p:nvPr/>
          </p:nvSpPr>
          <p:spPr>
            <a:xfrm>
              <a:off x="8897747" y="4577715"/>
              <a:ext cx="251460" cy="1036319"/>
            </a:xfrm>
            <a:custGeom>
              <a:avLst/>
              <a:gdLst/>
              <a:ahLst/>
              <a:cxnLst/>
              <a:rect l="l" t="t" r="r" b="b"/>
              <a:pathLst>
                <a:path w="251459" h="1036320">
                  <a:moveTo>
                    <a:pt x="0" y="125730"/>
                  </a:moveTo>
                  <a:lnTo>
                    <a:pt x="9876" y="76777"/>
                  </a:lnTo>
                  <a:lnTo>
                    <a:pt x="36814" y="36814"/>
                  </a:lnTo>
                  <a:lnTo>
                    <a:pt x="76777" y="9876"/>
                  </a:lnTo>
                  <a:lnTo>
                    <a:pt x="125729" y="0"/>
                  </a:lnTo>
                  <a:lnTo>
                    <a:pt x="174682" y="9876"/>
                  </a:lnTo>
                  <a:lnTo>
                    <a:pt x="214645" y="36814"/>
                  </a:lnTo>
                  <a:lnTo>
                    <a:pt x="241583" y="76777"/>
                  </a:lnTo>
                  <a:lnTo>
                    <a:pt x="251459" y="125730"/>
                  </a:lnTo>
                  <a:lnTo>
                    <a:pt x="251459" y="910463"/>
                  </a:lnTo>
                  <a:lnTo>
                    <a:pt x="241583" y="959415"/>
                  </a:lnTo>
                  <a:lnTo>
                    <a:pt x="214645" y="999378"/>
                  </a:lnTo>
                  <a:lnTo>
                    <a:pt x="174682" y="1026316"/>
                  </a:lnTo>
                  <a:lnTo>
                    <a:pt x="125729" y="1036193"/>
                  </a:lnTo>
                  <a:lnTo>
                    <a:pt x="76777" y="1026316"/>
                  </a:lnTo>
                  <a:lnTo>
                    <a:pt x="36814" y="999378"/>
                  </a:lnTo>
                  <a:lnTo>
                    <a:pt x="9876" y="959415"/>
                  </a:lnTo>
                  <a:lnTo>
                    <a:pt x="0" y="910463"/>
                  </a:lnTo>
                  <a:lnTo>
                    <a:pt x="0" y="12573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0DE2AEC3-DCFD-313C-9D97-3077D944B464}"/>
                </a:ext>
              </a:extLst>
            </p:cNvPr>
            <p:cNvSpPr/>
            <p:nvPr/>
          </p:nvSpPr>
          <p:spPr>
            <a:xfrm>
              <a:off x="4945761" y="5095748"/>
              <a:ext cx="0" cy="1381760"/>
            </a:xfrm>
            <a:custGeom>
              <a:avLst/>
              <a:gdLst/>
              <a:ahLst/>
              <a:cxnLst/>
              <a:rect l="l" t="t" r="r" b="b"/>
              <a:pathLst>
                <a:path h="1381760">
                  <a:moveTo>
                    <a:pt x="0" y="1381633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4">
              <a:extLst>
                <a:ext uri="{FF2B5EF4-FFF2-40B4-BE49-F238E27FC236}">
                  <a16:creationId xmlns:a16="http://schemas.microsoft.com/office/drawing/2014/main" id="{73F8B828-211F-7D21-9C90-54A5B8DFECB4}"/>
                </a:ext>
              </a:extLst>
            </p:cNvPr>
            <p:cNvSpPr/>
            <p:nvPr/>
          </p:nvSpPr>
          <p:spPr>
            <a:xfrm>
              <a:off x="4777994" y="5052949"/>
              <a:ext cx="587375" cy="85725"/>
            </a:xfrm>
            <a:custGeom>
              <a:avLst/>
              <a:gdLst/>
              <a:ahLst/>
              <a:cxnLst/>
              <a:rect l="l" t="t" r="r" b="b"/>
              <a:pathLst>
                <a:path w="587375" h="85725">
                  <a:moveTo>
                    <a:pt x="501141" y="0"/>
                  </a:moveTo>
                  <a:lnTo>
                    <a:pt x="501141" y="85725"/>
                  </a:lnTo>
                  <a:lnTo>
                    <a:pt x="558207" y="57150"/>
                  </a:lnTo>
                  <a:lnTo>
                    <a:pt x="515365" y="57150"/>
                  </a:lnTo>
                  <a:lnTo>
                    <a:pt x="515365" y="28575"/>
                  </a:lnTo>
                  <a:lnTo>
                    <a:pt x="558376" y="28575"/>
                  </a:lnTo>
                  <a:lnTo>
                    <a:pt x="501141" y="0"/>
                  </a:lnTo>
                  <a:close/>
                </a:path>
                <a:path w="587375" h="85725">
                  <a:moveTo>
                    <a:pt x="501141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501141" y="57150"/>
                  </a:lnTo>
                  <a:lnTo>
                    <a:pt x="501141" y="28575"/>
                  </a:lnTo>
                  <a:close/>
                </a:path>
                <a:path w="587375" h="85725">
                  <a:moveTo>
                    <a:pt x="558376" y="28575"/>
                  </a:moveTo>
                  <a:lnTo>
                    <a:pt x="515365" y="28575"/>
                  </a:lnTo>
                  <a:lnTo>
                    <a:pt x="515365" y="57150"/>
                  </a:lnTo>
                  <a:lnTo>
                    <a:pt x="558207" y="57150"/>
                  </a:lnTo>
                  <a:lnTo>
                    <a:pt x="586866" y="42799"/>
                  </a:lnTo>
                  <a:lnTo>
                    <a:pt x="55837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5">
              <a:extLst>
                <a:ext uri="{FF2B5EF4-FFF2-40B4-BE49-F238E27FC236}">
                  <a16:creationId xmlns:a16="http://schemas.microsoft.com/office/drawing/2014/main" id="{370CA9EE-E430-5818-8178-4D758E12CA9E}"/>
                </a:ext>
              </a:extLst>
            </p:cNvPr>
            <p:cNvSpPr/>
            <p:nvPr/>
          </p:nvSpPr>
          <p:spPr>
            <a:xfrm>
              <a:off x="4945761" y="5613908"/>
              <a:ext cx="1760855" cy="863600"/>
            </a:xfrm>
            <a:custGeom>
              <a:avLst/>
              <a:gdLst/>
              <a:ahLst/>
              <a:cxnLst/>
              <a:rect l="l" t="t" r="r" b="b"/>
              <a:pathLst>
                <a:path w="1760854" h="863600">
                  <a:moveTo>
                    <a:pt x="1760219" y="863473"/>
                  </a:moveTo>
                  <a:lnTo>
                    <a:pt x="1760219" y="0"/>
                  </a:lnTo>
                </a:path>
                <a:path w="1760854" h="863600">
                  <a:moveTo>
                    <a:pt x="1760346" y="863473"/>
                  </a:moveTo>
                  <a:lnTo>
                    <a:pt x="0" y="86347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6">
              <a:extLst>
                <a:ext uri="{FF2B5EF4-FFF2-40B4-BE49-F238E27FC236}">
                  <a16:creationId xmlns:a16="http://schemas.microsoft.com/office/drawing/2014/main" id="{E0D0E78E-E65D-89B1-2076-6C24F73C3078}"/>
                </a:ext>
              </a:extLst>
            </p:cNvPr>
            <p:cNvSpPr/>
            <p:nvPr/>
          </p:nvSpPr>
          <p:spPr>
            <a:xfrm>
              <a:off x="6705980" y="5570982"/>
              <a:ext cx="503555" cy="85725"/>
            </a:xfrm>
            <a:custGeom>
              <a:avLst/>
              <a:gdLst/>
              <a:ahLst/>
              <a:cxnLst/>
              <a:rect l="l" t="t" r="r" b="b"/>
              <a:pathLst>
                <a:path w="503554" h="85725">
                  <a:moveTo>
                    <a:pt x="417322" y="0"/>
                  </a:moveTo>
                  <a:lnTo>
                    <a:pt x="417322" y="85725"/>
                  </a:lnTo>
                  <a:lnTo>
                    <a:pt x="474556" y="57150"/>
                  </a:lnTo>
                  <a:lnTo>
                    <a:pt x="431546" y="57150"/>
                  </a:lnTo>
                  <a:lnTo>
                    <a:pt x="431546" y="28575"/>
                  </a:lnTo>
                  <a:lnTo>
                    <a:pt x="474387" y="28575"/>
                  </a:lnTo>
                  <a:lnTo>
                    <a:pt x="417322" y="0"/>
                  </a:lnTo>
                  <a:close/>
                </a:path>
                <a:path w="503554" h="85725">
                  <a:moveTo>
                    <a:pt x="417322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417322" y="57150"/>
                  </a:lnTo>
                  <a:lnTo>
                    <a:pt x="417322" y="28575"/>
                  </a:lnTo>
                  <a:close/>
                </a:path>
                <a:path w="503554" h="85725">
                  <a:moveTo>
                    <a:pt x="474387" y="28575"/>
                  </a:moveTo>
                  <a:lnTo>
                    <a:pt x="431546" y="28575"/>
                  </a:lnTo>
                  <a:lnTo>
                    <a:pt x="431546" y="57150"/>
                  </a:lnTo>
                  <a:lnTo>
                    <a:pt x="474556" y="57150"/>
                  </a:lnTo>
                  <a:lnTo>
                    <a:pt x="503047" y="42926"/>
                  </a:lnTo>
                  <a:lnTo>
                    <a:pt x="474387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27">
              <a:extLst>
                <a:ext uri="{FF2B5EF4-FFF2-40B4-BE49-F238E27FC236}">
                  <a16:creationId xmlns:a16="http://schemas.microsoft.com/office/drawing/2014/main" id="{3945CDB9-68D0-D937-01FF-3A563A15408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06137" y="5042662"/>
              <a:ext cx="96520" cy="99060"/>
            </a:xfrm>
            <a:prstGeom prst="rect">
              <a:avLst/>
            </a:prstGeom>
          </p:spPr>
        </p:pic>
      </p:grpSp>
      <p:sp>
        <p:nvSpPr>
          <p:cNvPr id="32" name="object 28">
            <a:extLst>
              <a:ext uri="{FF2B5EF4-FFF2-40B4-BE49-F238E27FC236}">
                <a16:creationId xmlns:a16="http://schemas.microsoft.com/office/drawing/2014/main" id="{A48B3489-1007-31F1-E9ED-150D1400D235}"/>
              </a:ext>
            </a:extLst>
          </p:cNvPr>
          <p:cNvSpPr txBox="1"/>
          <p:nvPr/>
        </p:nvSpPr>
        <p:spPr>
          <a:xfrm>
            <a:off x="3912362" y="5872606"/>
            <a:ext cx="476884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Arial"/>
                <a:cs typeface="Arial"/>
              </a:rPr>
              <a:t>Sign </a:t>
            </a:r>
            <a:r>
              <a:rPr sz="1100" b="1" spc="-10" dirty="0">
                <a:latin typeface="Arial"/>
                <a:cs typeface="Arial"/>
              </a:rPr>
              <a:t>extend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3" name="object 29">
            <a:extLst>
              <a:ext uri="{FF2B5EF4-FFF2-40B4-BE49-F238E27FC236}">
                <a16:creationId xmlns:a16="http://schemas.microsoft.com/office/drawing/2014/main" id="{C29DB7BA-3642-224C-717B-4D282ACD32E9}"/>
              </a:ext>
            </a:extLst>
          </p:cNvPr>
          <p:cNvGrpSpPr/>
          <p:nvPr/>
        </p:nvGrpSpPr>
        <p:grpSpPr>
          <a:xfrm>
            <a:off x="3886200" y="3845305"/>
            <a:ext cx="2459990" cy="2689860"/>
            <a:chOff x="4252976" y="4312284"/>
            <a:chExt cx="2459990" cy="2689860"/>
          </a:xfrm>
        </p:grpSpPr>
        <p:sp>
          <p:nvSpPr>
            <p:cNvPr id="34" name="object 30">
              <a:extLst>
                <a:ext uri="{FF2B5EF4-FFF2-40B4-BE49-F238E27FC236}">
                  <a16:creationId xmlns:a16="http://schemas.microsoft.com/office/drawing/2014/main" id="{437177F6-255A-D86A-10E9-8111D5A3A30C}"/>
                </a:ext>
              </a:extLst>
            </p:cNvPr>
            <p:cNvSpPr/>
            <p:nvPr/>
          </p:nvSpPr>
          <p:spPr>
            <a:xfrm>
              <a:off x="4259326" y="6131940"/>
              <a:ext cx="503555" cy="863600"/>
            </a:xfrm>
            <a:custGeom>
              <a:avLst/>
              <a:gdLst/>
              <a:ahLst/>
              <a:cxnLst/>
              <a:rect l="l" t="t" r="r" b="b"/>
              <a:pathLst>
                <a:path w="503554" h="863600">
                  <a:moveTo>
                    <a:pt x="0" y="431787"/>
                  </a:moveTo>
                  <a:lnTo>
                    <a:pt x="2296" y="373191"/>
                  </a:lnTo>
                  <a:lnTo>
                    <a:pt x="8987" y="316992"/>
                  </a:lnTo>
                  <a:lnTo>
                    <a:pt x="19772" y="263706"/>
                  </a:lnTo>
                  <a:lnTo>
                    <a:pt x="34351" y="213845"/>
                  </a:lnTo>
                  <a:lnTo>
                    <a:pt x="52424" y="167924"/>
                  </a:lnTo>
                  <a:lnTo>
                    <a:pt x="73691" y="126458"/>
                  </a:lnTo>
                  <a:lnTo>
                    <a:pt x="97853" y="89961"/>
                  </a:lnTo>
                  <a:lnTo>
                    <a:pt x="124610" y="58946"/>
                  </a:lnTo>
                  <a:lnTo>
                    <a:pt x="153662" y="33928"/>
                  </a:lnTo>
                  <a:lnTo>
                    <a:pt x="217450" y="3941"/>
                  </a:lnTo>
                  <a:lnTo>
                    <a:pt x="251587" y="0"/>
                  </a:lnTo>
                  <a:lnTo>
                    <a:pt x="285694" y="3941"/>
                  </a:lnTo>
                  <a:lnTo>
                    <a:pt x="318411" y="15422"/>
                  </a:lnTo>
                  <a:lnTo>
                    <a:pt x="378474" y="58946"/>
                  </a:lnTo>
                  <a:lnTo>
                    <a:pt x="405218" y="89962"/>
                  </a:lnTo>
                  <a:lnTo>
                    <a:pt x="429371" y="126460"/>
                  </a:lnTo>
                  <a:lnTo>
                    <a:pt x="450631" y="167927"/>
                  </a:lnTo>
                  <a:lnTo>
                    <a:pt x="468700" y="213849"/>
                  </a:lnTo>
                  <a:lnTo>
                    <a:pt x="483276" y="263711"/>
                  </a:lnTo>
                  <a:lnTo>
                    <a:pt x="494059" y="317000"/>
                  </a:lnTo>
                  <a:lnTo>
                    <a:pt x="500750" y="373201"/>
                  </a:lnTo>
                  <a:lnTo>
                    <a:pt x="503047" y="431799"/>
                  </a:lnTo>
                  <a:lnTo>
                    <a:pt x="500750" y="490384"/>
                  </a:lnTo>
                  <a:lnTo>
                    <a:pt x="494059" y="546573"/>
                  </a:lnTo>
                  <a:lnTo>
                    <a:pt x="483276" y="599853"/>
                  </a:lnTo>
                  <a:lnTo>
                    <a:pt x="468700" y="649709"/>
                  </a:lnTo>
                  <a:lnTo>
                    <a:pt x="450631" y="695626"/>
                  </a:lnTo>
                  <a:lnTo>
                    <a:pt x="429371" y="737090"/>
                  </a:lnTo>
                  <a:lnTo>
                    <a:pt x="405218" y="773587"/>
                  </a:lnTo>
                  <a:lnTo>
                    <a:pt x="378474" y="804601"/>
                  </a:lnTo>
                  <a:lnTo>
                    <a:pt x="349438" y="829619"/>
                  </a:lnTo>
                  <a:lnTo>
                    <a:pt x="285694" y="859607"/>
                  </a:lnTo>
                  <a:lnTo>
                    <a:pt x="251587" y="863549"/>
                  </a:lnTo>
                  <a:lnTo>
                    <a:pt x="217450" y="859607"/>
                  </a:lnTo>
                  <a:lnTo>
                    <a:pt x="184708" y="848126"/>
                  </a:lnTo>
                  <a:lnTo>
                    <a:pt x="124610" y="804601"/>
                  </a:lnTo>
                  <a:lnTo>
                    <a:pt x="97853" y="773587"/>
                  </a:lnTo>
                  <a:lnTo>
                    <a:pt x="73691" y="737090"/>
                  </a:lnTo>
                  <a:lnTo>
                    <a:pt x="52424" y="695626"/>
                  </a:lnTo>
                  <a:lnTo>
                    <a:pt x="34351" y="649709"/>
                  </a:lnTo>
                  <a:lnTo>
                    <a:pt x="19772" y="599853"/>
                  </a:lnTo>
                  <a:lnTo>
                    <a:pt x="8987" y="546573"/>
                  </a:lnTo>
                  <a:lnTo>
                    <a:pt x="2296" y="490384"/>
                  </a:lnTo>
                  <a:lnTo>
                    <a:pt x="0" y="43179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1">
              <a:extLst>
                <a:ext uri="{FF2B5EF4-FFF2-40B4-BE49-F238E27FC236}">
                  <a16:creationId xmlns:a16="http://schemas.microsoft.com/office/drawing/2014/main" id="{99A58859-7AE8-E835-8889-E85B45D17D05}"/>
                </a:ext>
              </a:extLst>
            </p:cNvPr>
            <p:cNvSpPr/>
            <p:nvPr/>
          </p:nvSpPr>
          <p:spPr>
            <a:xfrm>
              <a:off x="4777994" y="4534788"/>
              <a:ext cx="1090295" cy="85725"/>
            </a:xfrm>
            <a:custGeom>
              <a:avLst/>
              <a:gdLst/>
              <a:ahLst/>
              <a:cxnLst/>
              <a:rect l="l" t="t" r="r" b="b"/>
              <a:pathLst>
                <a:path w="1090295" h="85725">
                  <a:moveTo>
                    <a:pt x="1004061" y="0"/>
                  </a:moveTo>
                  <a:lnTo>
                    <a:pt x="1004061" y="85725"/>
                  </a:lnTo>
                  <a:lnTo>
                    <a:pt x="1061296" y="57150"/>
                  </a:lnTo>
                  <a:lnTo>
                    <a:pt x="1018413" y="57150"/>
                  </a:lnTo>
                  <a:lnTo>
                    <a:pt x="1018413" y="28575"/>
                  </a:lnTo>
                  <a:lnTo>
                    <a:pt x="1061127" y="28575"/>
                  </a:lnTo>
                  <a:lnTo>
                    <a:pt x="1004061" y="0"/>
                  </a:lnTo>
                  <a:close/>
                </a:path>
                <a:path w="1090295" h="85725">
                  <a:moveTo>
                    <a:pt x="1004061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004061" y="57150"/>
                  </a:lnTo>
                  <a:lnTo>
                    <a:pt x="1004061" y="28575"/>
                  </a:lnTo>
                  <a:close/>
                </a:path>
                <a:path w="1090295" h="85725">
                  <a:moveTo>
                    <a:pt x="1061127" y="28575"/>
                  </a:moveTo>
                  <a:lnTo>
                    <a:pt x="1018413" y="28575"/>
                  </a:lnTo>
                  <a:lnTo>
                    <a:pt x="1018413" y="57150"/>
                  </a:lnTo>
                  <a:lnTo>
                    <a:pt x="1061296" y="57150"/>
                  </a:lnTo>
                  <a:lnTo>
                    <a:pt x="1089786" y="42925"/>
                  </a:lnTo>
                  <a:lnTo>
                    <a:pt x="1061127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2">
              <a:extLst>
                <a:ext uri="{FF2B5EF4-FFF2-40B4-BE49-F238E27FC236}">
                  <a16:creationId xmlns:a16="http://schemas.microsoft.com/office/drawing/2014/main" id="{1D9CA48F-19CE-A279-4C3D-0562DDBC813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13401" y="5743701"/>
              <a:ext cx="251460" cy="85725"/>
            </a:xfrm>
            <a:prstGeom prst="rect">
              <a:avLst/>
            </a:prstGeom>
          </p:spPr>
        </p:pic>
        <p:sp>
          <p:nvSpPr>
            <p:cNvPr id="37" name="object 33">
              <a:extLst>
                <a:ext uri="{FF2B5EF4-FFF2-40B4-BE49-F238E27FC236}">
                  <a16:creationId xmlns:a16="http://schemas.microsoft.com/office/drawing/2014/main" id="{EE651840-DDB1-1691-AE50-071A88A916EC}"/>
                </a:ext>
              </a:extLst>
            </p:cNvPr>
            <p:cNvSpPr/>
            <p:nvPr/>
          </p:nvSpPr>
          <p:spPr>
            <a:xfrm>
              <a:off x="4777994" y="5786627"/>
              <a:ext cx="335915" cy="777240"/>
            </a:xfrm>
            <a:custGeom>
              <a:avLst/>
              <a:gdLst/>
              <a:ahLst/>
              <a:cxnLst/>
              <a:rect l="l" t="t" r="r" b="b"/>
              <a:pathLst>
                <a:path w="335914" h="777240">
                  <a:moveTo>
                    <a:pt x="335406" y="0"/>
                  </a:moveTo>
                  <a:lnTo>
                    <a:pt x="335406" y="777100"/>
                  </a:lnTo>
                </a:path>
                <a:path w="335914" h="777240">
                  <a:moveTo>
                    <a:pt x="335406" y="777100"/>
                  </a:moveTo>
                  <a:lnTo>
                    <a:pt x="0" y="7771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4">
              <a:extLst>
                <a:ext uri="{FF2B5EF4-FFF2-40B4-BE49-F238E27FC236}">
                  <a16:creationId xmlns:a16="http://schemas.microsoft.com/office/drawing/2014/main" id="{AB28A517-CCE5-8BE1-DC29-733872B3951D}"/>
                </a:ext>
              </a:extLst>
            </p:cNvPr>
            <p:cNvSpPr/>
            <p:nvPr/>
          </p:nvSpPr>
          <p:spPr>
            <a:xfrm>
              <a:off x="5377053" y="4318634"/>
              <a:ext cx="1329055" cy="1640839"/>
            </a:xfrm>
            <a:custGeom>
              <a:avLst/>
              <a:gdLst/>
              <a:ahLst/>
              <a:cxnLst/>
              <a:rect l="l" t="t" r="r" b="b"/>
              <a:pathLst>
                <a:path w="1329054" h="1640839">
                  <a:moveTo>
                    <a:pt x="0" y="730122"/>
                  </a:moveTo>
                  <a:lnTo>
                    <a:pt x="9876" y="681224"/>
                  </a:lnTo>
                  <a:lnTo>
                    <a:pt x="36814" y="641254"/>
                  </a:lnTo>
                  <a:lnTo>
                    <a:pt x="76777" y="614287"/>
                  </a:lnTo>
                  <a:lnTo>
                    <a:pt x="125730" y="604392"/>
                  </a:lnTo>
                  <a:lnTo>
                    <a:pt x="174682" y="614287"/>
                  </a:lnTo>
                  <a:lnTo>
                    <a:pt x="214645" y="641254"/>
                  </a:lnTo>
                  <a:lnTo>
                    <a:pt x="241583" y="681224"/>
                  </a:lnTo>
                  <a:lnTo>
                    <a:pt x="251460" y="730122"/>
                  </a:lnTo>
                  <a:lnTo>
                    <a:pt x="251460" y="1514856"/>
                  </a:lnTo>
                  <a:lnTo>
                    <a:pt x="241583" y="1563808"/>
                  </a:lnTo>
                  <a:lnTo>
                    <a:pt x="214645" y="1603771"/>
                  </a:lnTo>
                  <a:lnTo>
                    <a:pt x="174682" y="1630709"/>
                  </a:lnTo>
                  <a:lnTo>
                    <a:pt x="125730" y="1640585"/>
                  </a:lnTo>
                  <a:lnTo>
                    <a:pt x="76777" y="1630709"/>
                  </a:lnTo>
                  <a:lnTo>
                    <a:pt x="36814" y="1603771"/>
                  </a:lnTo>
                  <a:lnTo>
                    <a:pt x="9876" y="1563808"/>
                  </a:lnTo>
                  <a:lnTo>
                    <a:pt x="0" y="1514856"/>
                  </a:lnTo>
                  <a:lnTo>
                    <a:pt x="0" y="730122"/>
                  </a:lnTo>
                  <a:close/>
                </a:path>
                <a:path w="1329054" h="1640839">
                  <a:moveTo>
                    <a:pt x="490727" y="0"/>
                  </a:moveTo>
                  <a:lnTo>
                    <a:pt x="490727" y="518032"/>
                  </a:lnTo>
                </a:path>
                <a:path w="1329054" h="1640839">
                  <a:moveTo>
                    <a:pt x="490727" y="863472"/>
                  </a:moveTo>
                  <a:lnTo>
                    <a:pt x="490727" y="1381633"/>
                  </a:lnTo>
                </a:path>
                <a:path w="1329054" h="1640839">
                  <a:moveTo>
                    <a:pt x="490727" y="518032"/>
                  </a:moveTo>
                  <a:lnTo>
                    <a:pt x="742188" y="690752"/>
                  </a:lnTo>
                </a:path>
                <a:path w="1329054" h="1640839">
                  <a:moveTo>
                    <a:pt x="490727" y="863472"/>
                  </a:moveTo>
                  <a:lnTo>
                    <a:pt x="742188" y="690752"/>
                  </a:lnTo>
                </a:path>
                <a:path w="1329054" h="1640839">
                  <a:moveTo>
                    <a:pt x="490727" y="0"/>
                  </a:moveTo>
                  <a:lnTo>
                    <a:pt x="1329054" y="431800"/>
                  </a:lnTo>
                </a:path>
                <a:path w="1329054" h="1640839">
                  <a:moveTo>
                    <a:pt x="1329054" y="431800"/>
                  </a:moveTo>
                  <a:lnTo>
                    <a:pt x="1329054" y="949832"/>
                  </a:lnTo>
                </a:path>
                <a:path w="1329054" h="1640839">
                  <a:moveTo>
                    <a:pt x="490727" y="1381633"/>
                  </a:moveTo>
                  <a:lnTo>
                    <a:pt x="1329054" y="94983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5">
            <a:extLst>
              <a:ext uri="{FF2B5EF4-FFF2-40B4-BE49-F238E27FC236}">
                <a16:creationId xmlns:a16="http://schemas.microsoft.com/office/drawing/2014/main" id="{C993C6BE-B8EA-9383-D6EE-F52A2DE838A7}"/>
              </a:ext>
            </a:extLst>
          </p:cNvPr>
          <p:cNvSpPr txBox="1"/>
          <p:nvPr/>
        </p:nvSpPr>
        <p:spPr>
          <a:xfrm>
            <a:off x="5839078" y="4227296"/>
            <a:ext cx="4210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4455">
              <a:lnSpc>
                <a:spcPct val="1545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Zero </a:t>
            </a:r>
            <a:r>
              <a:rPr sz="1100" spc="-10" dirty="0">
                <a:latin typeface="Arial"/>
                <a:cs typeface="Arial"/>
              </a:rPr>
              <a:t>Result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36">
            <a:extLst>
              <a:ext uri="{FF2B5EF4-FFF2-40B4-BE49-F238E27FC236}">
                <a16:creationId xmlns:a16="http://schemas.microsoft.com/office/drawing/2014/main" id="{BA4B3E91-A571-9676-C4E5-D640F08AEA79}"/>
              </a:ext>
            </a:extLst>
          </p:cNvPr>
          <p:cNvSpPr txBox="1"/>
          <p:nvPr/>
        </p:nvSpPr>
        <p:spPr>
          <a:xfrm>
            <a:off x="5591302" y="4143501"/>
            <a:ext cx="308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1" name="object 37">
            <a:extLst>
              <a:ext uri="{FF2B5EF4-FFF2-40B4-BE49-F238E27FC236}">
                <a16:creationId xmlns:a16="http://schemas.microsoft.com/office/drawing/2014/main" id="{12490BBB-93F7-7657-E17F-4D8F946E834C}"/>
              </a:ext>
            </a:extLst>
          </p:cNvPr>
          <p:cNvGrpSpPr/>
          <p:nvPr/>
        </p:nvGrpSpPr>
        <p:grpSpPr>
          <a:xfrm>
            <a:off x="1554860" y="4018025"/>
            <a:ext cx="3946525" cy="2117090"/>
            <a:chOff x="1921636" y="4485004"/>
            <a:chExt cx="3946525" cy="2117090"/>
          </a:xfrm>
        </p:grpSpPr>
        <p:pic>
          <p:nvPicPr>
            <p:cNvPr id="42" name="object 38">
              <a:extLst>
                <a:ext uri="{FF2B5EF4-FFF2-40B4-BE49-F238E27FC236}">
                  <a16:creationId xmlns:a16="http://schemas.microsoft.com/office/drawing/2014/main" id="{49930175-5C2D-216E-777F-99F75C2820A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6321" y="5398261"/>
              <a:ext cx="251459" cy="85725"/>
            </a:xfrm>
            <a:prstGeom prst="rect">
              <a:avLst/>
            </a:prstGeom>
          </p:spPr>
        </p:pic>
        <p:sp>
          <p:nvSpPr>
            <p:cNvPr id="43" name="object 39">
              <a:extLst>
                <a:ext uri="{FF2B5EF4-FFF2-40B4-BE49-F238E27FC236}">
                  <a16:creationId xmlns:a16="http://schemas.microsoft.com/office/drawing/2014/main" id="{E63FE467-7D3F-D974-6B6A-96D94FDB2859}"/>
                </a:ext>
              </a:extLst>
            </p:cNvPr>
            <p:cNvSpPr/>
            <p:nvPr/>
          </p:nvSpPr>
          <p:spPr>
            <a:xfrm>
              <a:off x="2850006" y="5403087"/>
              <a:ext cx="419734" cy="76200"/>
            </a:xfrm>
            <a:custGeom>
              <a:avLst/>
              <a:gdLst/>
              <a:ahLst/>
              <a:cxnLst/>
              <a:rect l="l" t="t" r="r" b="b"/>
              <a:pathLst>
                <a:path w="419735" h="76200">
                  <a:moveTo>
                    <a:pt x="343026" y="0"/>
                  </a:moveTo>
                  <a:lnTo>
                    <a:pt x="343026" y="76200"/>
                  </a:lnTo>
                  <a:lnTo>
                    <a:pt x="406527" y="44450"/>
                  </a:lnTo>
                  <a:lnTo>
                    <a:pt x="355726" y="44450"/>
                  </a:lnTo>
                  <a:lnTo>
                    <a:pt x="355726" y="31750"/>
                  </a:lnTo>
                  <a:lnTo>
                    <a:pt x="406527" y="31750"/>
                  </a:lnTo>
                  <a:lnTo>
                    <a:pt x="343026" y="0"/>
                  </a:lnTo>
                  <a:close/>
                </a:path>
                <a:path w="419735" h="76200">
                  <a:moveTo>
                    <a:pt x="343026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43026" y="44450"/>
                  </a:lnTo>
                  <a:lnTo>
                    <a:pt x="343026" y="31750"/>
                  </a:lnTo>
                  <a:close/>
                </a:path>
                <a:path w="419735" h="76200">
                  <a:moveTo>
                    <a:pt x="406527" y="31750"/>
                  </a:moveTo>
                  <a:lnTo>
                    <a:pt x="355726" y="31750"/>
                  </a:lnTo>
                  <a:lnTo>
                    <a:pt x="355726" y="44450"/>
                  </a:lnTo>
                  <a:lnTo>
                    <a:pt x="406527" y="44450"/>
                  </a:lnTo>
                  <a:lnTo>
                    <a:pt x="419227" y="38100"/>
                  </a:lnTo>
                  <a:lnTo>
                    <a:pt x="406527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0">
              <a:extLst>
                <a:ext uri="{FF2B5EF4-FFF2-40B4-BE49-F238E27FC236}">
                  <a16:creationId xmlns:a16="http://schemas.microsoft.com/office/drawing/2014/main" id="{4717A978-3F5A-E7C2-ECC4-2E59FA2741C6}"/>
                </a:ext>
              </a:extLst>
            </p:cNvPr>
            <p:cNvSpPr/>
            <p:nvPr/>
          </p:nvSpPr>
          <p:spPr>
            <a:xfrm>
              <a:off x="1927986" y="4491354"/>
              <a:ext cx="0" cy="2072639"/>
            </a:xfrm>
            <a:custGeom>
              <a:avLst/>
              <a:gdLst/>
              <a:ahLst/>
              <a:cxnLst/>
              <a:rect l="l" t="t" r="r" b="b"/>
              <a:pathLst>
                <a:path h="2072640">
                  <a:moveTo>
                    <a:pt x="0" y="0"/>
                  </a:moveTo>
                  <a:lnTo>
                    <a:pt x="0" y="207237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1">
              <a:extLst>
                <a:ext uri="{FF2B5EF4-FFF2-40B4-BE49-F238E27FC236}">
                  <a16:creationId xmlns:a16="http://schemas.microsoft.com/office/drawing/2014/main" id="{B26C54AC-FB99-8348-FE16-15D023E1C7B3}"/>
                </a:ext>
              </a:extLst>
            </p:cNvPr>
            <p:cNvSpPr/>
            <p:nvPr/>
          </p:nvSpPr>
          <p:spPr>
            <a:xfrm>
              <a:off x="1927986" y="6525628"/>
              <a:ext cx="2347595" cy="76200"/>
            </a:xfrm>
            <a:custGeom>
              <a:avLst/>
              <a:gdLst/>
              <a:ahLst/>
              <a:cxnLst/>
              <a:rect l="l" t="t" r="r" b="b"/>
              <a:pathLst>
                <a:path w="2347595" h="76200">
                  <a:moveTo>
                    <a:pt x="2270887" y="0"/>
                  </a:moveTo>
                  <a:lnTo>
                    <a:pt x="2270887" y="76200"/>
                  </a:lnTo>
                  <a:lnTo>
                    <a:pt x="2334387" y="44450"/>
                  </a:lnTo>
                  <a:lnTo>
                    <a:pt x="2283587" y="44450"/>
                  </a:lnTo>
                  <a:lnTo>
                    <a:pt x="2283587" y="31750"/>
                  </a:lnTo>
                  <a:lnTo>
                    <a:pt x="2334387" y="31750"/>
                  </a:lnTo>
                  <a:lnTo>
                    <a:pt x="2270887" y="0"/>
                  </a:lnTo>
                  <a:close/>
                </a:path>
                <a:path w="2347595" h="76200">
                  <a:moveTo>
                    <a:pt x="227088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270887" y="44450"/>
                  </a:lnTo>
                  <a:lnTo>
                    <a:pt x="2270887" y="31750"/>
                  </a:lnTo>
                  <a:close/>
                </a:path>
                <a:path w="2347595" h="76200">
                  <a:moveTo>
                    <a:pt x="2334387" y="31750"/>
                  </a:moveTo>
                  <a:lnTo>
                    <a:pt x="2283587" y="31750"/>
                  </a:lnTo>
                  <a:lnTo>
                    <a:pt x="2283587" y="44450"/>
                  </a:lnTo>
                  <a:lnTo>
                    <a:pt x="2334387" y="44450"/>
                  </a:lnTo>
                  <a:lnTo>
                    <a:pt x="2347087" y="38100"/>
                  </a:lnTo>
                  <a:lnTo>
                    <a:pt x="2334387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2">
            <a:extLst>
              <a:ext uri="{FF2B5EF4-FFF2-40B4-BE49-F238E27FC236}">
                <a16:creationId xmlns:a16="http://schemas.microsoft.com/office/drawing/2014/main" id="{7ECB0497-CC88-4E2E-9628-2A7B77E56336}"/>
              </a:ext>
            </a:extLst>
          </p:cNvPr>
          <p:cNvSpPr txBox="1"/>
          <p:nvPr/>
        </p:nvSpPr>
        <p:spPr>
          <a:xfrm>
            <a:off x="1650746" y="5872606"/>
            <a:ext cx="5321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3">
            <a:extLst>
              <a:ext uri="{FF2B5EF4-FFF2-40B4-BE49-F238E27FC236}">
                <a16:creationId xmlns:a16="http://schemas.microsoft.com/office/drawing/2014/main" id="{19EF85DA-B081-A0DD-A58F-CB0C2FC8EC02}"/>
              </a:ext>
            </a:extLst>
          </p:cNvPr>
          <p:cNvSpPr/>
          <p:nvPr/>
        </p:nvSpPr>
        <p:spPr>
          <a:xfrm>
            <a:off x="1393571" y="3986275"/>
            <a:ext cx="1509395" cy="76200"/>
          </a:xfrm>
          <a:custGeom>
            <a:avLst/>
            <a:gdLst/>
            <a:ahLst/>
            <a:cxnLst/>
            <a:rect l="l" t="t" r="r" b="b"/>
            <a:pathLst>
              <a:path w="1509395" h="76200">
                <a:moveTo>
                  <a:pt x="1432686" y="0"/>
                </a:moveTo>
                <a:lnTo>
                  <a:pt x="1432686" y="76200"/>
                </a:lnTo>
                <a:lnTo>
                  <a:pt x="1496187" y="44450"/>
                </a:lnTo>
                <a:lnTo>
                  <a:pt x="1445386" y="44450"/>
                </a:lnTo>
                <a:lnTo>
                  <a:pt x="1445386" y="31750"/>
                </a:lnTo>
                <a:lnTo>
                  <a:pt x="1496187" y="31750"/>
                </a:lnTo>
                <a:lnTo>
                  <a:pt x="1432686" y="0"/>
                </a:lnTo>
                <a:close/>
              </a:path>
              <a:path w="1509395" h="76200">
                <a:moveTo>
                  <a:pt x="143268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432686" y="44450"/>
                </a:lnTo>
                <a:lnTo>
                  <a:pt x="1432686" y="31750"/>
                </a:lnTo>
                <a:close/>
              </a:path>
              <a:path w="1509395" h="76200">
                <a:moveTo>
                  <a:pt x="1496187" y="31750"/>
                </a:moveTo>
                <a:lnTo>
                  <a:pt x="1445386" y="31750"/>
                </a:lnTo>
                <a:lnTo>
                  <a:pt x="1445386" y="44450"/>
                </a:lnTo>
                <a:lnTo>
                  <a:pt x="1496187" y="44450"/>
                </a:lnTo>
                <a:lnTo>
                  <a:pt x="1508887" y="38100"/>
                </a:lnTo>
                <a:lnTo>
                  <a:pt x="1496187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>
            <a:extLst>
              <a:ext uri="{FF2B5EF4-FFF2-40B4-BE49-F238E27FC236}">
                <a16:creationId xmlns:a16="http://schemas.microsoft.com/office/drawing/2014/main" id="{6EDF8ABD-58D2-F9C5-C479-C9ACB1FC10B9}"/>
              </a:ext>
            </a:extLst>
          </p:cNvPr>
          <p:cNvSpPr txBox="1"/>
          <p:nvPr/>
        </p:nvSpPr>
        <p:spPr>
          <a:xfrm>
            <a:off x="1650746" y="3799712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21]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9" name="object 45">
            <a:extLst>
              <a:ext uri="{FF2B5EF4-FFF2-40B4-BE49-F238E27FC236}">
                <a16:creationId xmlns:a16="http://schemas.microsoft.com/office/drawing/2014/main" id="{1DCCFC6D-F732-4C6E-88F3-8E6A79B197C6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1713" y="3974846"/>
            <a:ext cx="96520" cy="99060"/>
          </a:xfrm>
          <a:prstGeom prst="rect">
            <a:avLst/>
          </a:prstGeom>
        </p:spPr>
      </p:pic>
      <p:sp>
        <p:nvSpPr>
          <p:cNvPr id="50" name="object 46">
            <a:extLst>
              <a:ext uri="{FF2B5EF4-FFF2-40B4-BE49-F238E27FC236}">
                <a16:creationId xmlns:a16="http://schemas.microsoft.com/office/drawing/2014/main" id="{86532307-8037-B9C8-003D-CE8B4CC7DE27}"/>
              </a:ext>
            </a:extLst>
          </p:cNvPr>
          <p:cNvSpPr txBox="1"/>
          <p:nvPr/>
        </p:nvSpPr>
        <p:spPr>
          <a:xfrm>
            <a:off x="1650746" y="4231640"/>
            <a:ext cx="610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[20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16]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1" name="object 47">
            <a:extLst>
              <a:ext uri="{FF2B5EF4-FFF2-40B4-BE49-F238E27FC236}">
                <a16:creationId xmlns:a16="http://schemas.microsoft.com/office/drawing/2014/main" id="{2A72E0F3-B0FA-B18E-38A5-DBD088D65ABA}"/>
              </a:ext>
            </a:extLst>
          </p:cNvPr>
          <p:cNvGrpSpPr/>
          <p:nvPr/>
        </p:nvGrpSpPr>
        <p:grpSpPr>
          <a:xfrm>
            <a:off x="1519935" y="4402962"/>
            <a:ext cx="1383030" cy="1041400"/>
            <a:chOff x="1886711" y="4869941"/>
            <a:chExt cx="1383030" cy="1041400"/>
          </a:xfrm>
        </p:grpSpPr>
        <p:sp>
          <p:nvSpPr>
            <p:cNvPr id="52" name="object 48">
              <a:extLst>
                <a:ext uri="{FF2B5EF4-FFF2-40B4-BE49-F238E27FC236}">
                  <a16:creationId xmlns:a16="http://schemas.microsoft.com/office/drawing/2014/main" id="{9E1EC7CA-98D3-9CB2-E786-F218BA658B0E}"/>
                </a:ext>
              </a:extLst>
            </p:cNvPr>
            <p:cNvSpPr/>
            <p:nvPr/>
          </p:nvSpPr>
          <p:spPr>
            <a:xfrm>
              <a:off x="1927986" y="4884927"/>
              <a:ext cx="1341755" cy="76200"/>
            </a:xfrm>
            <a:custGeom>
              <a:avLst/>
              <a:gdLst/>
              <a:ahLst/>
              <a:cxnLst/>
              <a:rect l="l" t="t" r="r" b="b"/>
              <a:pathLst>
                <a:path w="1341754" h="76200">
                  <a:moveTo>
                    <a:pt x="1265046" y="0"/>
                  </a:moveTo>
                  <a:lnTo>
                    <a:pt x="1265046" y="76200"/>
                  </a:lnTo>
                  <a:lnTo>
                    <a:pt x="1328547" y="44450"/>
                  </a:lnTo>
                  <a:lnTo>
                    <a:pt x="1277746" y="44450"/>
                  </a:lnTo>
                  <a:lnTo>
                    <a:pt x="1277746" y="31750"/>
                  </a:lnTo>
                  <a:lnTo>
                    <a:pt x="1328547" y="31750"/>
                  </a:lnTo>
                  <a:lnTo>
                    <a:pt x="1265046" y="0"/>
                  </a:lnTo>
                  <a:close/>
                </a:path>
                <a:path w="1341754" h="76200">
                  <a:moveTo>
                    <a:pt x="1265046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65046" y="44450"/>
                  </a:lnTo>
                  <a:lnTo>
                    <a:pt x="1265046" y="31750"/>
                  </a:lnTo>
                  <a:close/>
                </a:path>
                <a:path w="1341754" h="76200">
                  <a:moveTo>
                    <a:pt x="1328547" y="31750"/>
                  </a:moveTo>
                  <a:lnTo>
                    <a:pt x="1277746" y="31750"/>
                  </a:lnTo>
                  <a:lnTo>
                    <a:pt x="1277746" y="44450"/>
                  </a:lnTo>
                  <a:lnTo>
                    <a:pt x="1328547" y="44450"/>
                  </a:lnTo>
                  <a:lnTo>
                    <a:pt x="1341247" y="38100"/>
                  </a:lnTo>
                  <a:lnTo>
                    <a:pt x="1328547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49">
              <a:extLst>
                <a:ext uri="{FF2B5EF4-FFF2-40B4-BE49-F238E27FC236}">
                  <a16:creationId xmlns:a16="http://schemas.microsoft.com/office/drawing/2014/main" id="{C0167A4C-C9BE-2CB0-506E-588AA9EEF01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6711" y="4869941"/>
              <a:ext cx="96519" cy="99059"/>
            </a:xfrm>
            <a:prstGeom prst="rect">
              <a:avLst/>
            </a:prstGeom>
          </p:spPr>
        </p:pic>
        <p:sp>
          <p:nvSpPr>
            <p:cNvPr id="54" name="object 50">
              <a:extLst>
                <a:ext uri="{FF2B5EF4-FFF2-40B4-BE49-F238E27FC236}">
                  <a16:creationId xmlns:a16="http://schemas.microsoft.com/office/drawing/2014/main" id="{C97B457E-AB94-A144-CD1E-CDCE89B607BA}"/>
                </a:ext>
              </a:extLst>
            </p:cNvPr>
            <p:cNvSpPr/>
            <p:nvPr/>
          </p:nvSpPr>
          <p:spPr>
            <a:xfrm>
              <a:off x="1927986" y="5834887"/>
              <a:ext cx="670560" cy="76200"/>
            </a:xfrm>
            <a:custGeom>
              <a:avLst/>
              <a:gdLst/>
              <a:ahLst/>
              <a:cxnLst/>
              <a:rect l="l" t="t" r="r" b="b"/>
              <a:pathLst>
                <a:path w="670560" h="76200">
                  <a:moveTo>
                    <a:pt x="594360" y="0"/>
                  </a:moveTo>
                  <a:lnTo>
                    <a:pt x="594360" y="76200"/>
                  </a:lnTo>
                  <a:lnTo>
                    <a:pt x="657860" y="44450"/>
                  </a:lnTo>
                  <a:lnTo>
                    <a:pt x="607060" y="44450"/>
                  </a:lnTo>
                  <a:lnTo>
                    <a:pt x="607060" y="31750"/>
                  </a:lnTo>
                  <a:lnTo>
                    <a:pt x="657860" y="31750"/>
                  </a:lnTo>
                  <a:lnTo>
                    <a:pt x="594360" y="0"/>
                  </a:lnTo>
                  <a:close/>
                </a:path>
                <a:path w="670560" h="76200">
                  <a:moveTo>
                    <a:pt x="59436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94360" y="44450"/>
                  </a:lnTo>
                  <a:lnTo>
                    <a:pt x="594360" y="31750"/>
                  </a:lnTo>
                  <a:close/>
                </a:path>
                <a:path w="670560" h="76200">
                  <a:moveTo>
                    <a:pt x="657860" y="31750"/>
                  </a:moveTo>
                  <a:lnTo>
                    <a:pt x="607060" y="31750"/>
                  </a:lnTo>
                  <a:lnTo>
                    <a:pt x="607060" y="44450"/>
                  </a:lnTo>
                  <a:lnTo>
                    <a:pt x="657860" y="44450"/>
                  </a:lnTo>
                  <a:lnTo>
                    <a:pt x="670560" y="38100"/>
                  </a:lnTo>
                  <a:lnTo>
                    <a:pt x="65786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1">
            <a:extLst>
              <a:ext uri="{FF2B5EF4-FFF2-40B4-BE49-F238E27FC236}">
                <a16:creationId xmlns:a16="http://schemas.microsoft.com/office/drawing/2014/main" id="{77564578-C910-FAEA-EAAE-5904031863DE}"/>
              </a:ext>
            </a:extLst>
          </p:cNvPr>
          <p:cNvSpPr txBox="1"/>
          <p:nvPr/>
        </p:nvSpPr>
        <p:spPr>
          <a:xfrm>
            <a:off x="1627885" y="5181726"/>
            <a:ext cx="610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6" name="object 52">
            <a:extLst>
              <a:ext uri="{FF2B5EF4-FFF2-40B4-BE49-F238E27FC236}">
                <a16:creationId xmlns:a16="http://schemas.microsoft.com/office/drawing/2014/main" id="{A9003B02-686F-A889-6985-38545C48A975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18157" y="5358256"/>
            <a:ext cx="96520" cy="99059"/>
          </a:xfrm>
          <a:prstGeom prst="rect">
            <a:avLst/>
          </a:prstGeom>
        </p:spPr>
      </p:pic>
      <p:sp>
        <p:nvSpPr>
          <p:cNvPr id="57" name="object 53">
            <a:extLst>
              <a:ext uri="{FF2B5EF4-FFF2-40B4-BE49-F238E27FC236}">
                <a16:creationId xmlns:a16="http://schemas.microsoft.com/office/drawing/2014/main" id="{20808CF3-8535-81D3-0EC4-DF6B12636674}"/>
              </a:ext>
            </a:extLst>
          </p:cNvPr>
          <p:cNvSpPr txBox="1"/>
          <p:nvPr/>
        </p:nvSpPr>
        <p:spPr>
          <a:xfrm>
            <a:off x="3004946" y="3886326"/>
            <a:ext cx="609600" cy="1673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222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 dirty="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915"/>
              </a:spcBef>
            </a:pPr>
            <a:r>
              <a:rPr sz="1100" spc="-20" dirty="0">
                <a:latin typeface="Arial"/>
                <a:cs typeface="Arial"/>
              </a:rPr>
              <a:t>Read</a:t>
            </a:r>
            <a:endParaRPr sz="1100" dirty="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 dirty="0">
              <a:latin typeface="Arial"/>
              <a:cs typeface="Arial"/>
            </a:endParaRPr>
          </a:p>
          <a:p>
            <a:pPr marL="17145" marR="114935">
              <a:lnSpc>
                <a:spcPct val="100000"/>
              </a:lnSpc>
              <a:spcBef>
                <a:spcPts val="755"/>
              </a:spcBef>
            </a:pPr>
            <a:r>
              <a:rPr sz="1100" spc="-10" dirty="0">
                <a:latin typeface="Arial"/>
                <a:cs typeface="Arial"/>
              </a:rPr>
              <a:t>Write register</a:t>
            </a:r>
            <a:endParaRPr sz="1100" dirty="0">
              <a:latin typeface="Arial"/>
              <a:cs typeface="Arial"/>
            </a:endParaRPr>
          </a:p>
          <a:p>
            <a:pPr marL="17145" marR="254635">
              <a:lnSpc>
                <a:spcPct val="100000"/>
              </a:lnSpc>
              <a:spcBef>
                <a:spcPts val="735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8" name="object 54">
            <a:extLst>
              <a:ext uri="{FF2B5EF4-FFF2-40B4-BE49-F238E27FC236}">
                <a16:creationId xmlns:a16="http://schemas.microsoft.com/office/drawing/2014/main" id="{68CB9CFE-7474-F33D-7158-E7A7BC77FF39}"/>
              </a:ext>
            </a:extLst>
          </p:cNvPr>
          <p:cNvSpPr txBox="1"/>
          <p:nvPr/>
        </p:nvSpPr>
        <p:spPr>
          <a:xfrm>
            <a:off x="3940937" y="3900550"/>
            <a:ext cx="39878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5143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1AB4E38A-4D3D-A7F7-31BC-A87AF795C5B5}"/>
              </a:ext>
            </a:extLst>
          </p:cNvPr>
          <p:cNvSpPr txBox="1"/>
          <p:nvPr/>
        </p:nvSpPr>
        <p:spPr>
          <a:xfrm>
            <a:off x="3675507" y="4490719"/>
            <a:ext cx="651510" cy="79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0" marR="8890" indent="51435" algn="r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45"/>
              </a:spcBef>
            </a:pPr>
            <a:r>
              <a:rPr sz="1100" b="1" spc="-10" dirty="0">
                <a:latin typeface="Arial"/>
                <a:cs typeface="Arial"/>
              </a:rPr>
              <a:t>Registers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0" name="object 56">
            <a:extLst>
              <a:ext uri="{FF2B5EF4-FFF2-40B4-BE49-F238E27FC236}">
                <a16:creationId xmlns:a16="http://schemas.microsoft.com/office/drawing/2014/main" id="{484928A9-BD98-59CB-B6E7-138C5F867E9C}"/>
              </a:ext>
            </a:extLst>
          </p:cNvPr>
          <p:cNvGrpSpPr/>
          <p:nvPr/>
        </p:nvGrpSpPr>
        <p:grpSpPr>
          <a:xfrm>
            <a:off x="1961769" y="3865117"/>
            <a:ext cx="2456180" cy="1739900"/>
            <a:chOff x="2328545" y="4332096"/>
            <a:chExt cx="2456180" cy="1739900"/>
          </a:xfrm>
        </p:grpSpPr>
        <p:sp>
          <p:nvSpPr>
            <p:cNvPr id="61" name="object 57">
              <a:extLst>
                <a:ext uri="{FF2B5EF4-FFF2-40B4-BE49-F238E27FC236}">
                  <a16:creationId xmlns:a16="http://schemas.microsoft.com/office/drawing/2014/main" id="{7EFEEFB5-5B73-150E-9869-3F6942EEA5E0}"/>
                </a:ext>
              </a:extLst>
            </p:cNvPr>
            <p:cNvSpPr/>
            <p:nvPr/>
          </p:nvSpPr>
          <p:spPr>
            <a:xfrm>
              <a:off x="3286633" y="4338446"/>
              <a:ext cx="1491615" cy="1727200"/>
            </a:xfrm>
            <a:custGeom>
              <a:avLst/>
              <a:gdLst/>
              <a:ahLst/>
              <a:cxnLst/>
              <a:rect l="l" t="t" r="r" b="b"/>
              <a:pathLst>
                <a:path w="1491614" h="1727200">
                  <a:moveTo>
                    <a:pt x="0" y="1726945"/>
                  </a:moveTo>
                  <a:lnTo>
                    <a:pt x="1491361" y="1726945"/>
                  </a:lnTo>
                  <a:lnTo>
                    <a:pt x="1491361" y="0"/>
                  </a:lnTo>
                  <a:lnTo>
                    <a:pt x="0" y="0"/>
                  </a:lnTo>
                  <a:lnTo>
                    <a:pt x="0" y="17269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8">
              <a:extLst>
                <a:ext uri="{FF2B5EF4-FFF2-40B4-BE49-F238E27FC236}">
                  <a16:creationId xmlns:a16="http://schemas.microsoft.com/office/drawing/2014/main" id="{9F9E7813-4954-63C1-9A1E-9ED5103A60F3}"/>
                </a:ext>
              </a:extLst>
            </p:cNvPr>
            <p:cNvSpPr/>
            <p:nvPr/>
          </p:nvSpPr>
          <p:spPr>
            <a:xfrm>
              <a:off x="2364613" y="4939283"/>
              <a:ext cx="0" cy="259079"/>
            </a:xfrm>
            <a:custGeom>
              <a:avLst/>
              <a:gdLst/>
              <a:ahLst/>
              <a:cxnLst/>
              <a:rect l="l" t="t" r="r" b="b"/>
              <a:pathLst>
                <a:path h="259079">
                  <a:moveTo>
                    <a:pt x="0" y="25908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59">
              <a:extLst>
                <a:ext uri="{FF2B5EF4-FFF2-40B4-BE49-F238E27FC236}">
                  <a16:creationId xmlns:a16="http://schemas.microsoft.com/office/drawing/2014/main" id="{C5D11DA5-A4F1-0D65-A341-A759287B4C6F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28545" y="4891531"/>
              <a:ext cx="96519" cy="99060"/>
            </a:xfrm>
            <a:prstGeom prst="rect">
              <a:avLst/>
            </a:prstGeom>
          </p:spPr>
        </p:pic>
        <p:pic>
          <p:nvPicPr>
            <p:cNvPr id="64" name="object 60">
              <a:extLst>
                <a:ext uri="{FF2B5EF4-FFF2-40B4-BE49-F238E27FC236}">
                  <a16:creationId xmlns:a16="http://schemas.microsoft.com/office/drawing/2014/main" id="{A0458831-03AA-53AB-2F5D-B8132CEFC6F3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64613" y="5160263"/>
              <a:ext cx="251460" cy="76200"/>
            </a:xfrm>
            <a:prstGeom prst="rect">
              <a:avLst/>
            </a:prstGeom>
          </p:spPr>
        </p:pic>
      </p:grpSp>
      <p:sp>
        <p:nvSpPr>
          <p:cNvPr id="65" name="object 61">
            <a:extLst>
              <a:ext uri="{FF2B5EF4-FFF2-40B4-BE49-F238E27FC236}">
                <a16:creationId xmlns:a16="http://schemas.microsoft.com/office/drawing/2014/main" id="{CF7D9F65-C15B-6AA8-DAEA-0318CD532F8E}"/>
              </a:ext>
            </a:extLst>
          </p:cNvPr>
          <p:cNvSpPr txBox="1"/>
          <p:nvPr/>
        </p:nvSpPr>
        <p:spPr>
          <a:xfrm>
            <a:off x="567537" y="5094224"/>
            <a:ext cx="384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  <a:cs typeface="Trebuchet MS"/>
              </a:rPr>
              <a:t>2</a:t>
            </a:r>
            <a:r>
              <a:rPr sz="1600" spc="-25" dirty="0">
                <a:solidFill>
                  <a:srgbClr val="3333FF"/>
                </a:solidFill>
                <a:latin typeface="Trebuchet MS"/>
                <a:cs typeface="Trebuchet MS"/>
              </a:rPr>
              <a:t> ns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66" name="object 62">
            <a:extLst>
              <a:ext uri="{FF2B5EF4-FFF2-40B4-BE49-F238E27FC236}">
                <a16:creationId xmlns:a16="http://schemas.microsoft.com/office/drawing/2014/main" id="{4EB71436-E1A5-55D6-6D39-C197E431B5D0}"/>
              </a:ext>
            </a:extLst>
          </p:cNvPr>
          <p:cNvSpPr txBox="1"/>
          <p:nvPr/>
        </p:nvSpPr>
        <p:spPr>
          <a:xfrm>
            <a:off x="7274052" y="5438648"/>
            <a:ext cx="384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  <a:cs typeface="Trebuchet MS"/>
              </a:rPr>
              <a:t>2</a:t>
            </a:r>
            <a:r>
              <a:rPr sz="1600" spc="-25" dirty="0">
                <a:solidFill>
                  <a:srgbClr val="3333FF"/>
                </a:solidFill>
                <a:latin typeface="Trebuchet MS"/>
                <a:cs typeface="Trebuchet MS"/>
              </a:rPr>
              <a:t> ns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7" name="object 63">
            <a:extLst>
              <a:ext uri="{FF2B5EF4-FFF2-40B4-BE49-F238E27FC236}">
                <a16:creationId xmlns:a16="http://schemas.microsoft.com/office/drawing/2014/main" id="{69C8E785-22C0-8DDE-482C-BB3521202238}"/>
              </a:ext>
            </a:extLst>
          </p:cNvPr>
          <p:cNvSpPr txBox="1"/>
          <p:nvPr/>
        </p:nvSpPr>
        <p:spPr>
          <a:xfrm>
            <a:off x="5765545" y="5094224"/>
            <a:ext cx="384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  <a:cs typeface="Trebuchet MS"/>
              </a:rPr>
              <a:t>2</a:t>
            </a:r>
            <a:r>
              <a:rPr sz="1600" spc="-25" dirty="0">
                <a:solidFill>
                  <a:srgbClr val="3333FF"/>
                </a:solidFill>
                <a:latin typeface="Trebuchet MS"/>
                <a:cs typeface="Trebuchet MS"/>
              </a:rPr>
              <a:t> ns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8" name="object 64">
            <a:extLst>
              <a:ext uri="{FF2B5EF4-FFF2-40B4-BE49-F238E27FC236}">
                <a16:creationId xmlns:a16="http://schemas.microsoft.com/office/drawing/2014/main" id="{ABEA797A-3D26-2AD8-D04E-E0E2F60DB5FF}"/>
              </a:ext>
            </a:extLst>
          </p:cNvPr>
          <p:cNvSpPr txBox="1"/>
          <p:nvPr/>
        </p:nvSpPr>
        <p:spPr>
          <a:xfrm>
            <a:off x="3403091" y="5611748"/>
            <a:ext cx="384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  <a:cs typeface="Trebuchet MS"/>
              </a:rPr>
              <a:t>1</a:t>
            </a:r>
            <a:r>
              <a:rPr sz="1600" spc="-25" dirty="0">
                <a:solidFill>
                  <a:srgbClr val="3333FF"/>
                </a:solidFill>
                <a:latin typeface="Trebuchet MS"/>
                <a:cs typeface="Trebuchet MS"/>
              </a:rPr>
              <a:t> ns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9" name="object 65">
            <a:extLst>
              <a:ext uri="{FF2B5EF4-FFF2-40B4-BE49-F238E27FC236}">
                <a16:creationId xmlns:a16="http://schemas.microsoft.com/office/drawing/2014/main" id="{F191F635-40A9-EDEF-026A-E5B6F89E8743}"/>
              </a:ext>
            </a:extLst>
          </p:cNvPr>
          <p:cNvSpPr txBox="1"/>
          <p:nvPr/>
        </p:nvSpPr>
        <p:spPr>
          <a:xfrm>
            <a:off x="4927345" y="4453864"/>
            <a:ext cx="384175" cy="134112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0005" algn="ctr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78740" algn="ctr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72720" marR="117475" algn="ctr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40005" algn="ctr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  <a:cs typeface="Trebuchet MS"/>
              </a:rPr>
              <a:t>0</a:t>
            </a:r>
            <a:r>
              <a:rPr sz="1600" spc="-25" dirty="0">
                <a:solidFill>
                  <a:srgbClr val="3333FF"/>
                </a:solidFill>
                <a:latin typeface="Trebuchet MS"/>
                <a:cs typeface="Trebuchet MS"/>
              </a:rPr>
              <a:t> ns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0" name="object 66">
            <a:extLst>
              <a:ext uri="{FF2B5EF4-FFF2-40B4-BE49-F238E27FC236}">
                <a16:creationId xmlns:a16="http://schemas.microsoft.com/office/drawing/2014/main" id="{77D3E8A2-DF16-1477-F345-E3B53D0A4694}"/>
              </a:ext>
            </a:extLst>
          </p:cNvPr>
          <p:cNvSpPr txBox="1"/>
          <p:nvPr/>
        </p:nvSpPr>
        <p:spPr>
          <a:xfrm>
            <a:off x="8449055" y="4108170"/>
            <a:ext cx="384175" cy="13404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9370" algn="ctr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78105" algn="ctr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72720" marR="117475" algn="ctr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39370" algn="ctr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  <a:cs typeface="Trebuchet MS"/>
              </a:rPr>
              <a:t>0</a:t>
            </a:r>
            <a:r>
              <a:rPr sz="1600" spc="-25" dirty="0">
                <a:solidFill>
                  <a:srgbClr val="3333FF"/>
                </a:solidFill>
                <a:latin typeface="Trebuchet MS"/>
                <a:cs typeface="Trebuchet MS"/>
              </a:rPr>
              <a:t> ns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1" name="object 67">
            <a:extLst>
              <a:ext uri="{FF2B5EF4-FFF2-40B4-BE49-F238E27FC236}">
                <a16:creationId xmlns:a16="http://schemas.microsoft.com/office/drawing/2014/main" id="{AC83E960-F1AA-0998-72C1-D2672B507143}"/>
              </a:ext>
            </a:extLst>
          </p:cNvPr>
          <p:cNvSpPr txBox="1"/>
          <p:nvPr/>
        </p:nvSpPr>
        <p:spPr>
          <a:xfrm>
            <a:off x="4424171" y="6216776"/>
            <a:ext cx="384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  <a:cs typeface="Trebuchet MS"/>
              </a:rPr>
              <a:t>0</a:t>
            </a:r>
            <a:r>
              <a:rPr sz="1600" spc="-25" dirty="0">
                <a:solidFill>
                  <a:srgbClr val="3333FF"/>
                </a:solidFill>
                <a:latin typeface="Trebuchet MS"/>
                <a:cs typeface="Trebuchet MS"/>
              </a:rPr>
              <a:t> ns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2" name="object 68">
            <a:extLst>
              <a:ext uri="{FF2B5EF4-FFF2-40B4-BE49-F238E27FC236}">
                <a16:creationId xmlns:a16="http://schemas.microsoft.com/office/drawing/2014/main" id="{95E2BC09-87E9-7509-FF6F-10D96EAEE015}"/>
              </a:ext>
            </a:extLst>
          </p:cNvPr>
          <p:cNvSpPr txBox="1"/>
          <p:nvPr/>
        </p:nvSpPr>
        <p:spPr>
          <a:xfrm>
            <a:off x="2160143" y="5611748"/>
            <a:ext cx="384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  <a:cs typeface="Trebuchet MS"/>
              </a:rPr>
              <a:t>0</a:t>
            </a:r>
            <a:r>
              <a:rPr sz="1600" spc="-25" dirty="0">
                <a:solidFill>
                  <a:srgbClr val="3333FF"/>
                </a:solidFill>
                <a:latin typeface="Trebuchet MS"/>
                <a:cs typeface="Trebuchet MS"/>
              </a:rPr>
              <a:t> ns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69">
            <a:extLst>
              <a:ext uri="{FF2B5EF4-FFF2-40B4-BE49-F238E27FC236}">
                <a16:creationId xmlns:a16="http://schemas.microsoft.com/office/drawing/2014/main" id="{475283EF-EC55-5FA8-1F4B-5449352C4CAD}"/>
              </a:ext>
            </a:extLst>
          </p:cNvPr>
          <p:cNvSpPr/>
          <p:nvPr/>
        </p:nvSpPr>
        <p:spPr>
          <a:xfrm>
            <a:off x="6549898" y="2213069"/>
            <a:ext cx="250825" cy="1600200"/>
          </a:xfrm>
          <a:custGeom>
            <a:avLst/>
            <a:gdLst/>
            <a:ahLst/>
            <a:cxnLst/>
            <a:rect l="l" t="t" r="r" b="b"/>
            <a:pathLst>
              <a:path w="250825" h="1600200">
                <a:moveTo>
                  <a:pt x="0" y="0"/>
                </a:moveTo>
                <a:lnTo>
                  <a:pt x="48805" y="10477"/>
                </a:lnTo>
                <a:lnTo>
                  <a:pt x="88693" y="39052"/>
                </a:lnTo>
                <a:lnTo>
                  <a:pt x="115603" y="81438"/>
                </a:lnTo>
                <a:lnTo>
                  <a:pt x="125475" y="133350"/>
                </a:lnTo>
                <a:lnTo>
                  <a:pt x="125475" y="666750"/>
                </a:lnTo>
                <a:lnTo>
                  <a:pt x="135328" y="718661"/>
                </a:lnTo>
                <a:lnTo>
                  <a:pt x="162194" y="761047"/>
                </a:lnTo>
                <a:lnTo>
                  <a:pt x="202039" y="789622"/>
                </a:lnTo>
                <a:lnTo>
                  <a:pt x="250825" y="800100"/>
                </a:lnTo>
                <a:lnTo>
                  <a:pt x="202037" y="810577"/>
                </a:lnTo>
                <a:lnTo>
                  <a:pt x="162178" y="839152"/>
                </a:lnTo>
                <a:lnTo>
                  <a:pt x="135274" y="881538"/>
                </a:lnTo>
                <a:lnTo>
                  <a:pt x="125349" y="933450"/>
                </a:lnTo>
                <a:lnTo>
                  <a:pt x="125475" y="1466850"/>
                </a:lnTo>
                <a:lnTo>
                  <a:pt x="115603" y="1518761"/>
                </a:lnTo>
                <a:lnTo>
                  <a:pt x="88693" y="1561147"/>
                </a:lnTo>
                <a:lnTo>
                  <a:pt x="48805" y="1589722"/>
                </a:lnTo>
                <a:lnTo>
                  <a:pt x="0" y="1600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bject 70">
            <a:extLst>
              <a:ext uri="{FF2B5EF4-FFF2-40B4-BE49-F238E27FC236}">
                <a16:creationId xmlns:a16="http://schemas.microsoft.com/office/drawing/2014/main" id="{9749C4AA-64F9-461E-0FA6-C8580FF09955}"/>
              </a:ext>
            </a:extLst>
          </p:cNvPr>
          <p:cNvSpPr txBox="1"/>
          <p:nvPr/>
        </p:nvSpPr>
        <p:spPr>
          <a:xfrm>
            <a:off x="6873367" y="2857764"/>
            <a:ext cx="40068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8ns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object 71">
            <a:extLst>
              <a:ext uri="{FF2B5EF4-FFF2-40B4-BE49-F238E27FC236}">
                <a16:creationId xmlns:a16="http://schemas.microsoft.com/office/drawing/2014/main" id="{04012120-8721-1B62-33D8-27A54E692277}"/>
              </a:ext>
            </a:extLst>
          </p:cNvPr>
          <p:cNvSpPr txBox="1"/>
          <p:nvPr/>
        </p:nvSpPr>
        <p:spPr>
          <a:xfrm>
            <a:off x="1903539" y="2238442"/>
            <a:ext cx="4521200" cy="1535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  <a:tabLst>
                <a:tab pos="4132579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1600" spc="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spc="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2ns </a:t>
            </a:r>
            <a:endParaRPr lang="en-US" sz="16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20000"/>
              </a:lnSpc>
              <a:spcBef>
                <a:spcPts val="100"/>
              </a:spcBef>
              <a:tabLst>
                <a:tab pos="4132579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$sp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1ns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$sp-4</a:t>
            </a:r>
            <a:r>
              <a:rPr sz="16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2ns </a:t>
            </a:r>
            <a:endParaRPr lang="en-US" sz="16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20000"/>
              </a:lnSpc>
              <a:spcBef>
                <a:spcPts val="100"/>
              </a:spcBef>
              <a:tabLst>
                <a:tab pos="4132579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480"/>
              </a:spcBef>
              <a:tabLst>
                <a:tab pos="4132579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$t0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1ns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1362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...Determines the Clock Cycle Time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75" name="object 3">
            <a:extLst>
              <a:ext uri="{FF2B5EF4-FFF2-40B4-BE49-F238E27FC236}">
                <a16:creationId xmlns:a16="http://schemas.microsoft.com/office/drawing/2014/main" id="{873B3E64-23A3-A81F-3384-D27C19A192D9}"/>
              </a:ext>
            </a:extLst>
          </p:cNvPr>
          <p:cNvSpPr txBox="1"/>
          <p:nvPr/>
        </p:nvSpPr>
        <p:spPr>
          <a:xfrm>
            <a:off x="227840" y="1066998"/>
            <a:ext cx="8686800" cy="9079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8ns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8ns,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pc="-2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$s4,</a:t>
            </a:r>
            <a:r>
              <a:rPr spc="-1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$t1,</a:t>
            </a:r>
            <a:r>
              <a:rPr spc="-3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$t2</a:t>
            </a:r>
            <a:r>
              <a:rPr spc="-1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really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6ns.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object 69">
            <a:extLst>
              <a:ext uri="{FF2B5EF4-FFF2-40B4-BE49-F238E27FC236}">
                <a16:creationId xmlns:a16="http://schemas.microsoft.com/office/drawing/2014/main" id="{4EDC72E1-34FB-572C-061B-AB894ABBCA0F}"/>
              </a:ext>
            </a:extLst>
          </p:cNvPr>
          <p:cNvSpPr/>
          <p:nvPr/>
        </p:nvSpPr>
        <p:spPr>
          <a:xfrm>
            <a:off x="5777232" y="2407737"/>
            <a:ext cx="252729" cy="1219200"/>
          </a:xfrm>
          <a:custGeom>
            <a:avLst/>
            <a:gdLst/>
            <a:ahLst/>
            <a:cxnLst/>
            <a:rect l="l" t="t" r="r" b="b"/>
            <a:pathLst>
              <a:path w="252729" h="1219200">
                <a:moveTo>
                  <a:pt x="0" y="0"/>
                </a:moveTo>
                <a:lnTo>
                  <a:pt x="49139" y="7981"/>
                </a:lnTo>
                <a:lnTo>
                  <a:pt x="89265" y="29749"/>
                </a:lnTo>
                <a:lnTo>
                  <a:pt x="116318" y="62043"/>
                </a:lnTo>
                <a:lnTo>
                  <a:pt x="126237" y="101600"/>
                </a:lnTo>
                <a:lnTo>
                  <a:pt x="126237" y="508000"/>
                </a:lnTo>
                <a:lnTo>
                  <a:pt x="136157" y="547556"/>
                </a:lnTo>
                <a:lnTo>
                  <a:pt x="163210" y="579850"/>
                </a:lnTo>
                <a:lnTo>
                  <a:pt x="203336" y="601618"/>
                </a:lnTo>
                <a:lnTo>
                  <a:pt x="252475" y="609600"/>
                </a:lnTo>
                <a:lnTo>
                  <a:pt x="203336" y="617581"/>
                </a:lnTo>
                <a:lnTo>
                  <a:pt x="163210" y="639349"/>
                </a:lnTo>
                <a:lnTo>
                  <a:pt x="136157" y="671643"/>
                </a:lnTo>
                <a:lnTo>
                  <a:pt x="126237" y="711200"/>
                </a:lnTo>
                <a:lnTo>
                  <a:pt x="126237" y="1117600"/>
                </a:lnTo>
                <a:lnTo>
                  <a:pt x="116318" y="1157156"/>
                </a:lnTo>
                <a:lnTo>
                  <a:pt x="89265" y="1189450"/>
                </a:lnTo>
                <a:lnTo>
                  <a:pt x="49139" y="1211218"/>
                </a:lnTo>
                <a:lnTo>
                  <a:pt x="0" y="121920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bject 70">
            <a:extLst>
              <a:ext uri="{FF2B5EF4-FFF2-40B4-BE49-F238E27FC236}">
                <a16:creationId xmlns:a16="http://schemas.microsoft.com/office/drawing/2014/main" id="{A525B768-2506-7725-D912-D2B20D3B4185}"/>
              </a:ext>
            </a:extLst>
          </p:cNvPr>
          <p:cNvSpPr txBox="1"/>
          <p:nvPr/>
        </p:nvSpPr>
        <p:spPr>
          <a:xfrm>
            <a:off x="6164709" y="2829376"/>
            <a:ext cx="47625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object 71">
            <a:extLst>
              <a:ext uri="{FF2B5EF4-FFF2-40B4-BE49-F238E27FC236}">
                <a16:creationId xmlns:a16="http://schemas.microsoft.com/office/drawing/2014/main" id="{FD5EE7FF-6212-D8F7-8F03-2C20470869E0}"/>
              </a:ext>
            </a:extLst>
          </p:cNvPr>
          <p:cNvSpPr txBox="1"/>
          <p:nvPr/>
        </p:nvSpPr>
        <p:spPr>
          <a:xfrm>
            <a:off x="1131826" y="2221021"/>
            <a:ext cx="4594860" cy="13639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  <a:tabLst>
                <a:tab pos="4132579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pc="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pc="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 </a:t>
            </a:r>
            <a:endParaRPr lang="en-US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20000"/>
              </a:lnSpc>
              <a:spcBef>
                <a:spcPts val="100"/>
              </a:spcBef>
              <a:tabLst>
                <a:tab pos="4132579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$t1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$t2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$t1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$t2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480"/>
              </a:spcBef>
              <a:tabLst>
                <a:tab pos="4132579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$s0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bject 4">
            <a:extLst>
              <a:ext uri="{FF2B5EF4-FFF2-40B4-BE49-F238E27FC236}">
                <a16:creationId xmlns:a16="http://schemas.microsoft.com/office/drawing/2014/main" id="{9D29B08F-609A-49F7-DF9D-F3908399F363}"/>
              </a:ext>
            </a:extLst>
          </p:cNvPr>
          <p:cNvSpPr/>
          <p:nvPr/>
        </p:nvSpPr>
        <p:spPr>
          <a:xfrm>
            <a:off x="8769258" y="4614724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5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5">
            <a:extLst>
              <a:ext uri="{FF2B5EF4-FFF2-40B4-BE49-F238E27FC236}">
                <a16:creationId xmlns:a16="http://schemas.microsoft.com/office/drawing/2014/main" id="{7ABCA287-E390-3ADF-0C47-B35ACBD9312F}"/>
              </a:ext>
            </a:extLst>
          </p:cNvPr>
          <p:cNvSpPr txBox="1"/>
          <p:nvPr/>
        </p:nvSpPr>
        <p:spPr>
          <a:xfrm>
            <a:off x="2320325" y="4526053"/>
            <a:ext cx="142240" cy="9810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 marR="36195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81" name="object 6">
            <a:extLst>
              <a:ext uri="{FF2B5EF4-FFF2-40B4-BE49-F238E27FC236}">
                <a16:creationId xmlns:a16="http://schemas.microsoft.com/office/drawing/2014/main" id="{778BDDD9-BC00-63D2-26E7-134F47CA5F3F}"/>
              </a:ext>
            </a:extLst>
          </p:cNvPr>
          <p:cNvSpPr/>
          <p:nvPr/>
        </p:nvSpPr>
        <p:spPr>
          <a:xfrm>
            <a:off x="2242982" y="4528365"/>
            <a:ext cx="252095" cy="1036319"/>
          </a:xfrm>
          <a:custGeom>
            <a:avLst/>
            <a:gdLst/>
            <a:ahLst/>
            <a:cxnLst/>
            <a:rect l="l" t="t" r="r" b="b"/>
            <a:pathLst>
              <a:path w="252094" h="1036320">
                <a:moveTo>
                  <a:pt x="0" y="125730"/>
                </a:moveTo>
                <a:lnTo>
                  <a:pt x="9896" y="76831"/>
                </a:lnTo>
                <a:lnTo>
                  <a:pt x="36877" y="36861"/>
                </a:lnTo>
                <a:lnTo>
                  <a:pt x="76884" y="9894"/>
                </a:lnTo>
                <a:lnTo>
                  <a:pt x="125856" y="0"/>
                </a:lnTo>
                <a:lnTo>
                  <a:pt x="174755" y="9894"/>
                </a:lnTo>
                <a:lnTo>
                  <a:pt x="214725" y="36861"/>
                </a:lnTo>
                <a:lnTo>
                  <a:pt x="241692" y="76831"/>
                </a:lnTo>
                <a:lnTo>
                  <a:pt x="251587" y="125730"/>
                </a:lnTo>
                <a:lnTo>
                  <a:pt x="251587" y="910463"/>
                </a:lnTo>
                <a:lnTo>
                  <a:pt x="241692" y="959415"/>
                </a:lnTo>
                <a:lnTo>
                  <a:pt x="214725" y="999378"/>
                </a:lnTo>
                <a:lnTo>
                  <a:pt x="174755" y="1026316"/>
                </a:lnTo>
                <a:lnTo>
                  <a:pt x="125856" y="1036193"/>
                </a:lnTo>
                <a:lnTo>
                  <a:pt x="76884" y="1026316"/>
                </a:lnTo>
                <a:lnTo>
                  <a:pt x="36877" y="999378"/>
                </a:lnTo>
                <a:lnTo>
                  <a:pt x="9896" y="959415"/>
                </a:lnTo>
                <a:lnTo>
                  <a:pt x="0" y="910463"/>
                </a:lnTo>
                <a:lnTo>
                  <a:pt x="0" y="12573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7">
            <a:extLst>
              <a:ext uri="{FF2B5EF4-FFF2-40B4-BE49-F238E27FC236}">
                <a16:creationId xmlns:a16="http://schemas.microsoft.com/office/drawing/2014/main" id="{A8D61295-87A0-9995-D393-092809D3D838}"/>
              </a:ext>
            </a:extLst>
          </p:cNvPr>
          <p:cNvSpPr txBox="1"/>
          <p:nvPr/>
        </p:nvSpPr>
        <p:spPr>
          <a:xfrm>
            <a:off x="51343" y="3751252"/>
            <a:ext cx="1341755" cy="1295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1600" marR="88900">
              <a:lnSpc>
                <a:spcPct val="100000"/>
              </a:lnSpc>
              <a:spcBef>
                <a:spcPts val="375"/>
              </a:spcBef>
              <a:tabLst>
                <a:tab pos="598170" algn="l"/>
                <a:tab pos="884555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Instruction 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[31-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441959" marR="256540" indent="-90170">
              <a:lnSpc>
                <a:spcPct val="100000"/>
              </a:lnSpc>
              <a:spcBef>
                <a:spcPts val="740"/>
              </a:spcBef>
            </a:pPr>
            <a:r>
              <a:rPr sz="1100" b="1" spc="-10" dirty="0">
                <a:latin typeface="Arial"/>
                <a:cs typeface="Arial"/>
              </a:rPr>
              <a:t>Instruction memory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3" name="object 8">
            <a:extLst>
              <a:ext uri="{FF2B5EF4-FFF2-40B4-BE49-F238E27FC236}">
                <a16:creationId xmlns:a16="http://schemas.microsoft.com/office/drawing/2014/main" id="{474CAC55-1575-AA1A-FF3C-389DECF01151}"/>
              </a:ext>
            </a:extLst>
          </p:cNvPr>
          <p:cNvGrpSpPr/>
          <p:nvPr/>
        </p:nvGrpSpPr>
        <p:grpSpPr>
          <a:xfrm>
            <a:off x="2635602" y="4226486"/>
            <a:ext cx="6399530" cy="2388870"/>
            <a:chOff x="3003359" y="4707509"/>
            <a:chExt cx="6399530" cy="2388870"/>
          </a:xfrm>
        </p:grpSpPr>
        <p:sp>
          <p:nvSpPr>
            <p:cNvPr id="84" name="object 9">
              <a:extLst>
                <a:ext uri="{FF2B5EF4-FFF2-40B4-BE49-F238E27FC236}">
                  <a16:creationId xmlns:a16="http://schemas.microsoft.com/office/drawing/2014/main" id="{40ADC2FE-07E5-FD52-48A8-E0E8306C1372}"/>
                </a:ext>
              </a:extLst>
            </p:cNvPr>
            <p:cNvSpPr/>
            <p:nvPr/>
          </p:nvSpPr>
          <p:spPr>
            <a:xfrm>
              <a:off x="3017647" y="5095748"/>
              <a:ext cx="6370955" cy="1986280"/>
            </a:xfrm>
            <a:custGeom>
              <a:avLst/>
              <a:gdLst/>
              <a:ahLst/>
              <a:cxnLst/>
              <a:rect l="l" t="t" r="r" b="b"/>
              <a:pathLst>
                <a:path w="6370955" h="1986279">
                  <a:moveTo>
                    <a:pt x="6370828" y="0"/>
                  </a:moveTo>
                  <a:lnTo>
                    <a:pt x="6370828" y="1986089"/>
                  </a:lnTo>
                </a:path>
                <a:path w="6370955" h="1986279">
                  <a:moveTo>
                    <a:pt x="6370828" y="1986089"/>
                  </a:moveTo>
                  <a:lnTo>
                    <a:pt x="0" y="1986089"/>
                  </a:lnTo>
                </a:path>
                <a:path w="6370955" h="1986279">
                  <a:moveTo>
                    <a:pt x="0" y="1986089"/>
                  </a:moveTo>
                  <a:lnTo>
                    <a:pt x="0" y="690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10">
              <a:extLst>
                <a:ext uri="{FF2B5EF4-FFF2-40B4-BE49-F238E27FC236}">
                  <a16:creationId xmlns:a16="http://schemas.microsoft.com/office/drawing/2014/main" id="{BE449B27-1D2E-3105-26E5-2F1E9D6D55B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7647" y="5743702"/>
              <a:ext cx="251587" cy="85725"/>
            </a:xfrm>
            <a:prstGeom prst="rect">
              <a:avLst/>
            </a:prstGeom>
          </p:spPr>
        </p:pic>
        <p:sp>
          <p:nvSpPr>
            <p:cNvPr id="86" name="object 11">
              <a:extLst>
                <a:ext uri="{FF2B5EF4-FFF2-40B4-BE49-F238E27FC236}">
                  <a16:creationId xmlns:a16="http://schemas.microsoft.com/office/drawing/2014/main" id="{7909B628-C404-6BDC-879A-499127A3A95A}"/>
                </a:ext>
              </a:extLst>
            </p:cNvPr>
            <p:cNvSpPr/>
            <p:nvPr/>
          </p:nvSpPr>
          <p:spPr>
            <a:xfrm>
              <a:off x="6705981" y="4707509"/>
              <a:ext cx="2179955" cy="517525"/>
            </a:xfrm>
            <a:custGeom>
              <a:avLst/>
              <a:gdLst/>
              <a:ahLst/>
              <a:cxnLst/>
              <a:rect l="l" t="t" r="r" b="b"/>
              <a:pathLst>
                <a:path w="2179954" h="517525">
                  <a:moveTo>
                    <a:pt x="503047" y="474599"/>
                  </a:moveTo>
                  <a:lnTo>
                    <a:pt x="474548" y="460375"/>
                  </a:lnTo>
                  <a:lnTo>
                    <a:pt x="417322" y="431800"/>
                  </a:lnTo>
                  <a:lnTo>
                    <a:pt x="417322" y="460375"/>
                  </a:lnTo>
                  <a:lnTo>
                    <a:pt x="0" y="460375"/>
                  </a:lnTo>
                  <a:lnTo>
                    <a:pt x="0" y="488950"/>
                  </a:lnTo>
                  <a:lnTo>
                    <a:pt x="417322" y="488950"/>
                  </a:lnTo>
                  <a:lnTo>
                    <a:pt x="417322" y="517525"/>
                  </a:lnTo>
                  <a:lnTo>
                    <a:pt x="474383" y="488950"/>
                  </a:lnTo>
                  <a:lnTo>
                    <a:pt x="503047" y="474599"/>
                  </a:lnTo>
                  <a:close/>
                </a:path>
                <a:path w="2179954" h="517525">
                  <a:moveTo>
                    <a:pt x="503047" y="42926"/>
                  </a:moveTo>
                  <a:lnTo>
                    <a:pt x="474383" y="28575"/>
                  </a:lnTo>
                  <a:lnTo>
                    <a:pt x="417322" y="0"/>
                  </a:lnTo>
                  <a:lnTo>
                    <a:pt x="417322" y="28575"/>
                  </a:lnTo>
                  <a:lnTo>
                    <a:pt x="167767" y="28575"/>
                  </a:lnTo>
                  <a:lnTo>
                    <a:pt x="167767" y="57150"/>
                  </a:lnTo>
                  <a:lnTo>
                    <a:pt x="417322" y="57150"/>
                  </a:lnTo>
                  <a:lnTo>
                    <a:pt x="417322" y="85725"/>
                  </a:lnTo>
                  <a:lnTo>
                    <a:pt x="474548" y="57150"/>
                  </a:lnTo>
                  <a:lnTo>
                    <a:pt x="503047" y="42926"/>
                  </a:lnTo>
                  <a:close/>
                </a:path>
                <a:path w="2179954" h="517525">
                  <a:moveTo>
                    <a:pt x="2179574" y="42926"/>
                  </a:moveTo>
                  <a:lnTo>
                    <a:pt x="2150910" y="28575"/>
                  </a:lnTo>
                  <a:lnTo>
                    <a:pt x="2093849" y="0"/>
                  </a:lnTo>
                  <a:lnTo>
                    <a:pt x="2093849" y="28575"/>
                  </a:lnTo>
                  <a:lnTo>
                    <a:pt x="1760347" y="28575"/>
                  </a:lnTo>
                  <a:lnTo>
                    <a:pt x="1760347" y="57150"/>
                  </a:lnTo>
                  <a:lnTo>
                    <a:pt x="2093849" y="57150"/>
                  </a:lnTo>
                  <a:lnTo>
                    <a:pt x="2093849" y="85725"/>
                  </a:lnTo>
                  <a:lnTo>
                    <a:pt x="2151075" y="57150"/>
                  </a:lnTo>
                  <a:lnTo>
                    <a:pt x="2179574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12">
              <a:extLst>
                <a:ext uri="{FF2B5EF4-FFF2-40B4-BE49-F238E27FC236}">
                  <a16:creationId xmlns:a16="http://schemas.microsoft.com/office/drawing/2014/main" id="{CBCD28C1-20CE-667D-055E-485987FC9E2B}"/>
                </a:ext>
              </a:extLst>
            </p:cNvPr>
            <p:cNvSpPr/>
            <p:nvPr/>
          </p:nvSpPr>
          <p:spPr>
            <a:xfrm>
              <a:off x="6873748" y="4750435"/>
              <a:ext cx="1760855" cy="1727200"/>
            </a:xfrm>
            <a:custGeom>
              <a:avLst/>
              <a:gdLst/>
              <a:ahLst/>
              <a:cxnLst/>
              <a:rect l="l" t="t" r="r" b="b"/>
              <a:pathLst>
                <a:path w="1760854" h="1727200">
                  <a:moveTo>
                    <a:pt x="0" y="0"/>
                  </a:moveTo>
                  <a:lnTo>
                    <a:pt x="0" y="1726945"/>
                  </a:lnTo>
                </a:path>
                <a:path w="1760854" h="1727200">
                  <a:moveTo>
                    <a:pt x="0" y="1726945"/>
                  </a:moveTo>
                  <a:lnTo>
                    <a:pt x="1760347" y="172694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13">
              <a:extLst>
                <a:ext uri="{FF2B5EF4-FFF2-40B4-BE49-F238E27FC236}">
                  <a16:creationId xmlns:a16="http://schemas.microsoft.com/office/drawing/2014/main" id="{255847A6-46BC-8371-1E01-0C2791E39D5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34094" y="5398262"/>
              <a:ext cx="251459" cy="85725"/>
            </a:xfrm>
            <a:prstGeom prst="rect">
              <a:avLst/>
            </a:prstGeom>
          </p:spPr>
        </p:pic>
        <p:sp>
          <p:nvSpPr>
            <p:cNvPr id="89" name="object 14">
              <a:extLst>
                <a:ext uri="{FF2B5EF4-FFF2-40B4-BE49-F238E27FC236}">
                  <a16:creationId xmlns:a16="http://schemas.microsoft.com/office/drawing/2014/main" id="{34DDD24A-730B-1A3C-7523-2F51B029CCF9}"/>
                </a:ext>
              </a:extLst>
            </p:cNvPr>
            <p:cNvSpPr/>
            <p:nvPr/>
          </p:nvSpPr>
          <p:spPr>
            <a:xfrm>
              <a:off x="8634094" y="5441188"/>
              <a:ext cx="0" cy="1036319"/>
            </a:xfrm>
            <a:custGeom>
              <a:avLst/>
              <a:gdLst/>
              <a:ahLst/>
              <a:cxnLst/>
              <a:rect l="l" t="t" r="r" b="b"/>
              <a:pathLst>
                <a:path h="1036320">
                  <a:moveTo>
                    <a:pt x="0" y="1036193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15">
              <a:extLst>
                <a:ext uri="{FF2B5EF4-FFF2-40B4-BE49-F238E27FC236}">
                  <a16:creationId xmlns:a16="http://schemas.microsoft.com/office/drawing/2014/main" id="{E6662FEA-8665-664C-2B5A-8E34F776920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20154" y="5132578"/>
              <a:ext cx="96520" cy="99060"/>
            </a:xfrm>
            <a:prstGeom prst="rect">
              <a:avLst/>
            </a:prstGeom>
          </p:spPr>
        </p:pic>
      </p:grpSp>
      <p:sp>
        <p:nvSpPr>
          <p:cNvPr id="91" name="object 16">
            <a:extLst>
              <a:ext uri="{FF2B5EF4-FFF2-40B4-BE49-F238E27FC236}">
                <a16:creationId xmlns:a16="http://schemas.microsoft.com/office/drawing/2014/main" id="{F1EAB6BB-342D-A41B-378F-199EE6F4C675}"/>
              </a:ext>
            </a:extLst>
          </p:cNvPr>
          <p:cNvSpPr txBox="1"/>
          <p:nvPr/>
        </p:nvSpPr>
        <p:spPr>
          <a:xfrm>
            <a:off x="6944395" y="4994836"/>
            <a:ext cx="342265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92" name="object 17">
            <a:extLst>
              <a:ext uri="{FF2B5EF4-FFF2-40B4-BE49-F238E27FC236}">
                <a16:creationId xmlns:a16="http://schemas.microsoft.com/office/drawing/2014/main" id="{AD5279B1-8B71-D69C-F10A-B3CBC593425F}"/>
              </a:ext>
            </a:extLst>
          </p:cNvPr>
          <p:cNvSpPr txBox="1"/>
          <p:nvPr/>
        </p:nvSpPr>
        <p:spPr>
          <a:xfrm>
            <a:off x="7447314" y="5076242"/>
            <a:ext cx="5581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226C0818-1E45-074B-1CFB-59F25DEDCD23}"/>
              </a:ext>
            </a:extLst>
          </p:cNvPr>
          <p:cNvSpPr txBox="1"/>
          <p:nvPr/>
        </p:nvSpPr>
        <p:spPr>
          <a:xfrm>
            <a:off x="6944395" y="4131362"/>
            <a:ext cx="10979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50570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30D7C562-8D0F-3DF8-CA3E-7A0F10177EE8}"/>
              </a:ext>
            </a:extLst>
          </p:cNvPr>
          <p:cNvSpPr txBox="1"/>
          <p:nvPr/>
        </p:nvSpPr>
        <p:spPr>
          <a:xfrm>
            <a:off x="6944395" y="4203092"/>
            <a:ext cx="1097915" cy="89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57600"/>
              </a:lnSpc>
              <a:spcBef>
                <a:spcPts val="95"/>
              </a:spcBef>
              <a:tabLst>
                <a:tab pos="811530" algn="l"/>
              </a:tabLst>
            </a:pPr>
            <a:r>
              <a:rPr sz="1100" spc="-10" dirty="0">
                <a:latin typeface="Arial"/>
                <a:cs typeface="Arial"/>
              </a:rPr>
              <a:t>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data </a:t>
            </a:r>
            <a:r>
              <a:rPr sz="1100" spc="-10" dirty="0">
                <a:latin typeface="Arial"/>
                <a:cs typeface="Arial"/>
              </a:rPr>
              <a:t>Write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80"/>
              </a:spcBef>
            </a:pPr>
            <a:r>
              <a:rPr sz="1100" b="1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5" name="object 20">
            <a:extLst>
              <a:ext uri="{FF2B5EF4-FFF2-40B4-BE49-F238E27FC236}">
                <a16:creationId xmlns:a16="http://schemas.microsoft.com/office/drawing/2014/main" id="{96D4E4E7-4F78-BC8D-AD79-8850455FF335}"/>
              </a:ext>
            </a:extLst>
          </p:cNvPr>
          <p:cNvGrpSpPr/>
          <p:nvPr/>
        </p:nvGrpSpPr>
        <p:grpSpPr>
          <a:xfrm>
            <a:off x="4410237" y="4090342"/>
            <a:ext cx="4377690" cy="1920875"/>
            <a:chOff x="4777994" y="4571365"/>
            <a:chExt cx="4377690" cy="1920875"/>
          </a:xfrm>
        </p:grpSpPr>
        <p:sp>
          <p:nvSpPr>
            <p:cNvPr id="96" name="object 21">
              <a:extLst>
                <a:ext uri="{FF2B5EF4-FFF2-40B4-BE49-F238E27FC236}">
                  <a16:creationId xmlns:a16="http://schemas.microsoft.com/office/drawing/2014/main" id="{7369E81A-D29C-F0BC-D089-DEFD0526EBD6}"/>
                </a:ext>
              </a:extLst>
            </p:cNvPr>
            <p:cNvSpPr/>
            <p:nvPr/>
          </p:nvSpPr>
          <p:spPr>
            <a:xfrm>
              <a:off x="7209027" y="4577715"/>
              <a:ext cx="1257935" cy="1295400"/>
            </a:xfrm>
            <a:custGeom>
              <a:avLst/>
              <a:gdLst/>
              <a:ahLst/>
              <a:cxnLst/>
              <a:rect l="l" t="t" r="r" b="b"/>
              <a:pathLst>
                <a:path w="1257934" h="1295400">
                  <a:moveTo>
                    <a:pt x="0" y="1295273"/>
                  </a:moveTo>
                  <a:lnTo>
                    <a:pt x="1257388" y="1295273"/>
                  </a:lnTo>
                  <a:lnTo>
                    <a:pt x="1257388" y="0"/>
                  </a:lnTo>
                  <a:lnTo>
                    <a:pt x="0" y="0"/>
                  </a:lnTo>
                  <a:lnTo>
                    <a:pt x="0" y="12952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22">
              <a:extLst>
                <a:ext uri="{FF2B5EF4-FFF2-40B4-BE49-F238E27FC236}">
                  <a16:creationId xmlns:a16="http://schemas.microsoft.com/office/drawing/2014/main" id="{5C63155E-79BC-68E4-42D5-EC9D796E947C}"/>
                </a:ext>
              </a:extLst>
            </p:cNvPr>
            <p:cNvSpPr/>
            <p:nvPr/>
          </p:nvSpPr>
          <p:spPr>
            <a:xfrm>
              <a:off x="8897747" y="4577715"/>
              <a:ext cx="251460" cy="1036319"/>
            </a:xfrm>
            <a:custGeom>
              <a:avLst/>
              <a:gdLst/>
              <a:ahLst/>
              <a:cxnLst/>
              <a:rect l="l" t="t" r="r" b="b"/>
              <a:pathLst>
                <a:path w="251459" h="1036320">
                  <a:moveTo>
                    <a:pt x="0" y="125730"/>
                  </a:moveTo>
                  <a:lnTo>
                    <a:pt x="9876" y="76777"/>
                  </a:lnTo>
                  <a:lnTo>
                    <a:pt x="36814" y="36814"/>
                  </a:lnTo>
                  <a:lnTo>
                    <a:pt x="76777" y="9876"/>
                  </a:lnTo>
                  <a:lnTo>
                    <a:pt x="125729" y="0"/>
                  </a:lnTo>
                  <a:lnTo>
                    <a:pt x="174682" y="9876"/>
                  </a:lnTo>
                  <a:lnTo>
                    <a:pt x="214645" y="36814"/>
                  </a:lnTo>
                  <a:lnTo>
                    <a:pt x="241583" y="76777"/>
                  </a:lnTo>
                  <a:lnTo>
                    <a:pt x="251459" y="125730"/>
                  </a:lnTo>
                  <a:lnTo>
                    <a:pt x="251459" y="910463"/>
                  </a:lnTo>
                  <a:lnTo>
                    <a:pt x="241583" y="959415"/>
                  </a:lnTo>
                  <a:lnTo>
                    <a:pt x="214645" y="999378"/>
                  </a:lnTo>
                  <a:lnTo>
                    <a:pt x="174682" y="1026316"/>
                  </a:lnTo>
                  <a:lnTo>
                    <a:pt x="125729" y="1036193"/>
                  </a:lnTo>
                  <a:lnTo>
                    <a:pt x="76777" y="1026316"/>
                  </a:lnTo>
                  <a:lnTo>
                    <a:pt x="36814" y="999378"/>
                  </a:lnTo>
                  <a:lnTo>
                    <a:pt x="9876" y="959415"/>
                  </a:lnTo>
                  <a:lnTo>
                    <a:pt x="0" y="910463"/>
                  </a:lnTo>
                  <a:lnTo>
                    <a:pt x="0" y="12573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23">
              <a:extLst>
                <a:ext uri="{FF2B5EF4-FFF2-40B4-BE49-F238E27FC236}">
                  <a16:creationId xmlns:a16="http://schemas.microsoft.com/office/drawing/2014/main" id="{D473EC86-01F3-E195-4B45-84A897C69E06}"/>
                </a:ext>
              </a:extLst>
            </p:cNvPr>
            <p:cNvSpPr/>
            <p:nvPr/>
          </p:nvSpPr>
          <p:spPr>
            <a:xfrm>
              <a:off x="4945761" y="5095748"/>
              <a:ext cx="0" cy="1381760"/>
            </a:xfrm>
            <a:custGeom>
              <a:avLst/>
              <a:gdLst/>
              <a:ahLst/>
              <a:cxnLst/>
              <a:rect l="l" t="t" r="r" b="b"/>
              <a:pathLst>
                <a:path h="1381760">
                  <a:moveTo>
                    <a:pt x="0" y="1381633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505889C3-D3E6-4F50-E5B5-7FACCC4D5B20}"/>
                </a:ext>
              </a:extLst>
            </p:cNvPr>
            <p:cNvSpPr/>
            <p:nvPr/>
          </p:nvSpPr>
          <p:spPr>
            <a:xfrm>
              <a:off x="4777994" y="5052949"/>
              <a:ext cx="587375" cy="85725"/>
            </a:xfrm>
            <a:custGeom>
              <a:avLst/>
              <a:gdLst/>
              <a:ahLst/>
              <a:cxnLst/>
              <a:rect l="l" t="t" r="r" b="b"/>
              <a:pathLst>
                <a:path w="587375" h="85725">
                  <a:moveTo>
                    <a:pt x="501141" y="0"/>
                  </a:moveTo>
                  <a:lnTo>
                    <a:pt x="501141" y="85725"/>
                  </a:lnTo>
                  <a:lnTo>
                    <a:pt x="558207" y="57150"/>
                  </a:lnTo>
                  <a:lnTo>
                    <a:pt x="515365" y="57150"/>
                  </a:lnTo>
                  <a:lnTo>
                    <a:pt x="515365" y="28575"/>
                  </a:lnTo>
                  <a:lnTo>
                    <a:pt x="558376" y="28575"/>
                  </a:lnTo>
                  <a:lnTo>
                    <a:pt x="501141" y="0"/>
                  </a:lnTo>
                  <a:close/>
                </a:path>
                <a:path w="587375" h="85725">
                  <a:moveTo>
                    <a:pt x="501141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501141" y="57150"/>
                  </a:lnTo>
                  <a:lnTo>
                    <a:pt x="501141" y="28575"/>
                  </a:lnTo>
                  <a:close/>
                </a:path>
                <a:path w="587375" h="85725">
                  <a:moveTo>
                    <a:pt x="558376" y="28575"/>
                  </a:moveTo>
                  <a:lnTo>
                    <a:pt x="515365" y="28575"/>
                  </a:lnTo>
                  <a:lnTo>
                    <a:pt x="515365" y="57150"/>
                  </a:lnTo>
                  <a:lnTo>
                    <a:pt x="558207" y="57150"/>
                  </a:lnTo>
                  <a:lnTo>
                    <a:pt x="586866" y="42799"/>
                  </a:lnTo>
                  <a:lnTo>
                    <a:pt x="55837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922207E8-3382-3F94-2C4D-5170A56DEE3A}"/>
                </a:ext>
              </a:extLst>
            </p:cNvPr>
            <p:cNvSpPr/>
            <p:nvPr/>
          </p:nvSpPr>
          <p:spPr>
            <a:xfrm>
              <a:off x="4945761" y="5613908"/>
              <a:ext cx="1760855" cy="863600"/>
            </a:xfrm>
            <a:custGeom>
              <a:avLst/>
              <a:gdLst/>
              <a:ahLst/>
              <a:cxnLst/>
              <a:rect l="l" t="t" r="r" b="b"/>
              <a:pathLst>
                <a:path w="1760854" h="863600">
                  <a:moveTo>
                    <a:pt x="1760219" y="863473"/>
                  </a:moveTo>
                  <a:lnTo>
                    <a:pt x="1760219" y="0"/>
                  </a:lnTo>
                </a:path>
                <a:path w="1760854" h="863600">
                  <a:moveTo>
                    <a:pt x="1760346" y="863473"/>
                  </a:moveTo>
                  <a:lnTo>
                    <a:pt x="0" y="86347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20BB76DB-27C7-3B8F-A6F8-1B34B7D1C646}"/>
                </a:ext>
              </a:extLst>
            </p:cNvPr>
            <p:cNvSpPr/>
            <p:nvPr/>
          </p:nvSpPr>
          <p:spPr>
            <a:xfrm>
              <a:off x="6705980" y="5570982"/>
              <a:ext cx="503555" cy="85725"/>
            </a:xfrm>
            <a:custGeom>
              <a:avLst/>
              <a:gdLst/>
              <a:ahLst/>
              <a:cxnLst/>
              <a:rect l="l" t="t" r="r" b="b"/>
              <a:pathLst>
                <a:path w="503554" h="85725">
                  <a:moveTo>
                    <a:pt x="417322" y="0"/>
                  </a:moveTo>
                  <a:lnTo>
                    <a:pt x="417322" y="85725"/>
                  </a:lnTo>
                  <a:lnTo>
                    <a:pt x="474556" y="57150"/>
                  </a:lnTo>
                  <a:lnTo>
                    <a:pt x="431546" y="57150"/>
                  </a:lnTo>
                  <a:lnTo>
                    <a:pt x="431546" y="28575"/>
                  </a:lnTo>
                  <a:lnTo>
                    <a:pt x="474387" y="28575"/>
                  </a:lnTo>
                  <a:lnTo>
                    <a:pt x="417322" y="0"/>
                  </a:lnTo>
                  <a:close/>
                </a:path>
                <a:path w="503554" h="85725">
                  <a:moveTo>
                    <a:pt x="417322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417322" y="57150"/>
                  </a:lnTo>
                  <a:lnTo>
                    <a:pt x="417322" y="28575"/>
                  </a:lnTo>
                  <a:close/>
                </a:path>
                <a:path w="503554" h="85725">
                  <a:moveTo>
                    <a:pt x="474387" y="28575"/>
                  </a:moveTo>
                  <a:lnTo>
                    <a:pt x="431546" y="28575"/>
                  </a:lnTo>
                  <a:lnTo>
                    <a:pt x="431546" y="57150"/>
                  </a:lnTo>
                  <a:lnTo>
                    <a:pt x="474556" y="57150"/>
                  </a:lnTo>
                  <a:lnTo>
                    <a:pt x="503047" y="42926"/>
                  </a:lnTo>
                  <a:lnTo>
                    <a:pt x="474387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27">
              <a:extLst>
                <a:ext uri="{FF2B5EF4-FFF2-40B4-BE49-F238E27FC236}">
                  <a16:creationId xmlns:a16="http://schemas.microsoft.com/office/drawing/2014/main" id="{59448E25-C779-919A-257A-6B304C99755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06137" y="5042662"/>
              <a:ext cx="96520" cy="99060"/>
            </a:xfrm>
            <a:prstGeom prst="rect">
              <a:avLst/>
            </a:prstGeom>
          </p:spPr>
        </p:pic>
      </p:grpSp>
      <p:sp>
        <p:nvSpPr>
          <p:cNvPr id="103" name="object 28">
            <a:extLst>
              <a:ext uri="{FF2B5EF4-FFF2-40B4-BE49-F238E27FC236}">
                <a16:creationId xmlns:a16="http://schemas.microsoft.com/office/drawing/2014/main" id="{928CC314-F2F6-A7D1-E471-2CAD5010CB78}"/>
              </a:ext>
            </a:extLst>
          </p:cNvPr>
          <p:cNvSpPr txBox="1"/>
          <p:nvPr/>
        </p:nvSpPr>
        <p:spPr>
          <a:xfrm>
            <a:off x="3911381" y="5858562"/>
            <a:ext cx="476884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Arial"/>
                <a:cs typeface="Arial"/>
              </a:rPr>
              <a:t>Sign </a:t>
            </a:r>
            <a:r>
              <a:rPr sz="1100" b="1" spc="-10" dirty="0">
                <a:latin typeface="Arial"/>
                <a:cs typeface="Arial"/>
              </a:rPr>
              <a:t>extend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4" name="object 29">
            <a:extLst>
              <a:ext uri="{FF2B5EF4-FFF2-40B4-BE49-F238E27FC236}">
                <a16:creationId xmlns:a16="http://schemas.microsoft.com/office/drawing/2014/main" id="{59AAAB1D-E3F6-C339-F08A-086099F60508}"/>
              </a:ext>
            </a:extLst>
          </p:cNvPr>
          <p:cNvGrpSpPr/>
          <p:nvPr/>
        </p:nvGrpSpPr>
        <p:grpSpPr>
          <a:xfrm>
            <a:off x="3885219" y="3831261"/>
            <a:ext cx="2459990" cy="2689860"/>
            <a:chOff x="4252976" y="4312284"/>
            <a:chExt cx="2459990" cy="2689860"/>
          </a:xfrm>
        </p:grpSpPr>
        <p:sp>
          <p:nvSpPr>
            <p:cNvPr id="105" name="object 30">
              <a:extLst>
                <a:ext uri="{FF2B5EF4-FFF2-40B4-BE49-F238E27FC236}">
                  <a16:creationId xmlns:a16="http://schemas.microsoft.com/office/drawing/2014/main" id="{17EBF54D-0C6B-7DD4-F986-60D190D65685}"/>
                </a:ext>
              </a:extLst>
            </p:cNvPr>
            <p:cNvSpPr/>
            <p:nvPr/>
          </p:nvSpPr>
          <p:spPr>
            <a:xfrm>
              <a:off x="4259326" y="6131940"/>
              <a:ext cx="503555" cy="863600"/>
            </a:xfrm>
            <a:custGeom>
              <a:avLst/>
              <a:gdLst/>
              <a:ahLst/>
              <a:cxnLst/>
              <a:rect l="l" t="t" r="r" b="b"/>
              <a:pathLst>
                <a:path w="503554" h="863600">
                  <a:moveTo>
                    <a:pt x="0" y="431787"/>
                  </a:moveTo>
                  <a:lnTo>
                    <a:pt x="2296" y="373191"/>
                  </a:lnTo>
                  <a:lnTo>
                    <a:pt x="8987" y="316992"/>
                  </a:lnTo>
                  <a:lnTo>
                    <a:pt x="19772" y="263706"/>
                  </a:lnTo>
                  <a:lnTo>
                    <a:pt x="34351" y="213845"/>
                  </a:lnTo>
                  <a:lnTo>
                    <a:pt x="52424" y="167924"/>
                  </a:lnTo>
                  <a:lnTo>
                    <a:pt x="73691" y="126458"/>
                  </a:lnTo>
                  <a:lnTo>
                    <a:pt x="97853" y="89961"/>
                  </a:lnTo>
                  <a:lnTo>
                    <a:pt x="124610" y="58946"/>
                  </a:lnTo>
                  <a:lnTo>
                    <a:pt x="153662" y="33928"/>
                  </a:lnTo>
                  <a:lnTo>
                    <a:pt x="217450" y="3941"/>
                  </a:lnTo>
                  <a:lnTo>
                    <a:pt x="251587" y="0"/>
                  </a:lnTo>
                  <a:lnTo>
                    <a:pt x="285694" y="3941"/>
                  </a:lnTo>
                  <a:lnTo>
                    <a:pt x="318411" y="15422"/>
                  </a:lnTo>
                  <a:lnTo>
                    <a:pt x="378474" y="58946"/>
                  </a:lnTo>
                  <a:lnTo>
                    <a:pt x="405218" y="89962"/>
                  </a:lnTo>
                  <a:lnTo>
                    <a:pt x="429371" y="126460"/>
                  </a:lnTo>
                  <a:lnTo>
                    <a:pt x="450631" y="167927"/>
                  </a:lnTo>
                  <a:lnTo>
                    <a:pt x="468700" y="213849"/>
                  </a:lnTo>
                  <a:lnTo>
                    <a:pt x="483276" y="263711"/>
                  </a:lnTo>
                  <a:lnTo>
                    <a:pt x="494059" y="317000"/>
                  </a:lnTo>
                  <a:lnTo>
                    <a:pt x="500750" y="373201"/>
                  </a:lnTo>
                  <a:lnTo>
                    <a:pt x="503047" y="431799"/>
                  </a:lnTo>
                  <a:lnTo>
                    <a:pt x="500750" y="490384"/>
                  </a:lnTo>
                  <a:lnTo>
                    <a:pt x="494059" y="546573"/>
                  </a:lnTo>
                  <a:lnTo>
                    <a:pt x="483276" y="599853"/>
                  </a:lnTo>
                  <a:lnTo>
                    <a:pt x="468700" y="649709"/>
                  </a:lnTo>
                  <a:lnTo>
                    <a:pt x="450631" y="695626"/>
                  </a:lnTo>
                  <a:lnTo>
                    <a:pt x="429371" y="737090"/>
                  </a:lnTo>
                  <a:lnTo>
                    <a:pt x="405218" y="773587"/>
                  </a:lnTo>
                  <a:lnTo>
                    <a:pt x="378474" y="804601"/>
                  </a:lnTo>
                  <a:lnTo>
                    <a:pt x="349438" y="829619"/>
                  </a:lnTo>
                  <a:lnTo>
                    <a:pt x="285694" y="859607"/>
                  </a:lnTo>
                  <a:lnTo>
                    <a:pt x="251587" y="863549"/>
                  </a:lnTo>
                  <a:lnTo>
                    <a:pt x="217450" y="859607"/>
                  </a:lnTo>
                  <a:lnTo>
                    <a:pt x="184708" y="848126"/>
                  </a:lnTo>
                  <a:lnTo>
                    <a:pt x="124610" y="804601"/>
                  </a:lnTo>
                  <a:lnTo>
                    <a:pt x="97853" y="773587"/>
                  </a:lnTo>
                  <a:lnTo>
                    <a:pt x="73691" y="737090"/>
                  </a:lnTo>
                  <a:lnTo>
                    <a:pt x="52424" y="695626"/>
                  </a:lnTo>
                  <a:lnTo>
                    <a:pt x="34351" y="649709"/>
                  </a:lnTo>
                  <a:lnTo>
                    <a:pt x="19772" y="599853"/>
                  </a:lnTo>
                  <a:lnTo>
                    <a:pt x="8987" y="546573"/>
                  </a:lnTo>
                  <a:lnTo>
                    <a:pt x="2296" y="490384"/>
                  </a:lnTo>
                  <a:lnTo>
                    <a:pt x="0" y="43179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4398F4C4-C1C6-819A-221F-CA18341CC97E}"/>
                </a:ext>
              </a:extLst>
            </p:cNvPr>
            <p:cNvSpPr/>
            <p:nvPr/>
          </p:nvSpPr>
          <p:spPr>
            <a:xfrm>
              <a:off x="4777994" y="4534788"/>
              <a:ext cx="1090295" cy="85725"/>
            </a:xfrm>
            <a:custGeom>
              <a:avLst/>
              <a:gdLst/>
              <a:ahLst/>
              <a:cxnLst/>
              <a:rect l="l" t="t" r="r" b="b"/>
              <a:pathLst>
                <a:path w="1090295" h="85725">
                  <a:moveTo>
                    <a:pt x="1004061" y="0"/>
                  </a:moveTo>
                  <a:lnTo>
                    <a:pt x="1004061" y="85725"/>
                  </a:lnTo>
                  <a:lnTo>
                    <a:pt x="1061296" y="57150"/>
                  </a:lnTo>
                  <a:lnTo>
                    <a:pt x="1018413" y="57150"/>
                  </a:lnTo>
                  <a:lnTo>
                    <a:pt x="1018413" y="28575"/>
                  </a:lnTo>
                  <a:lnTo>
                    <a:pt x="1061127" y="28575"/>
                  </a:lnTo>
                  <a:lnTo>
                    <a:pt x="1004061" y="0"/>
                  </a:lnTo>
                  <a:close/>
                </a:path>
                <a:path w="1090295" h="85725">
                  <a:moveTo>
                    <a:pt x="1004061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004061" y="57150"/>
                  </a:lnTo>
                  <a:lnTo>
                    <a:pt x="1004061" y="28575"/>
                  </a:lnTo>
                  <a:close/>
                </a:path>
                <a:path w="1090295" h="85725">
                  <a:moveTo>
                    <a:pt x="1061127" y="28575"/>
                  </a:moveTo>
                  <a:lnTo>
                    <a:pt x="1018413" y="28575"/>
                  </a:lnTo>
                  <a:lnTo>
                    <a:pt x="1018413" y="57150"/>
                  </a:lnTo>
                  <a:lnTo>
                    <a:pt x="1061296" y="57150"/>
                  </a:lnTo>
                  <a:lnTo>
                    <a:pt x="1089786" y="42925"/>
                  </a:lnTo>
                  <a:lnTo>
                    <a:pt x="1061127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32">
              <a:extLst>
                <a:ext uri="{FF2B5EF4-FFF2-40B4-BE49-F238E27FC236}">
                  <a16:creationId xmlns:a16="http://schemas.microsoft.com/office/drawing/2014/main" id="{AA32FA08-15FC-936A-F006-460FE90C91F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13401" y="5743701"/>
              <a:ext cx="251460" cy="85725"/>
            </a:xfrm>
            <a:prstGeom prst="rect">
              <a:avLst/>
            </a:prstGeom>
          </p:spPr>
        </p:pic>
        <p:sp>
          <p:nvSpPr>
            <p:cNvPr id="108" name="object 33">
              <a:extLst>
                <a:ext uri="{FF2B5EF4-FFF2-40B4-BE49-F238E27FC236}">
                  <a16:creationId xmlns:a16="http://schemas.microsoft.com/office/drawing/2014/main" id="{0CA2753D-7688-FD0F-716A-F448AC2D255B}"/>
                </a:ext>
              </a:extLst>
            </p:cNvPr>
            <p:cNvSpPr/>
            <p:nvPr/>
          </p:nvSpPr>
          <p:spPr>
            <a:xfrm>
              <a:off x="4777994" y="5786627"/>
              <a:ext cx="335915" cy="777240"/>
            </a:xfrm>
            <a:custGeom>
              <a:avLst/>
              <a:gdLst/>
              <a:ahLst/>
              <a:cxnLst/>
              <a:rect l="l" t="t" r="r" b="b"/>
              <a:pathLst>
                <a:path w="335914" h="777240">
                  <a:moveTo>
                    <a:pt x="335406" y="0"/>
                  </a:moveTo>
                  <a:lnTo>
                    <a:pt x="335406" y="777100"/>
                  </a:lnTo>
                </a:path>
                <a:path w="335914" h="777240">
                  <a:moveTo>
                    <a:pt x="335406" y="777100"/>
                  </a:moveTo>
                  <a:lnTo>
                    <a:pt x="0" y="7771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34">
              <a:extLst>
                <a:ext uri="{FF2B5EF4-FFF2-40B4-BE49-F238E27FC236}">
                  <a16:creationId xmlns:a16="http://schemas.microsoft.com/office/drawing/2014/main" id="{F06C5EC5-E5A7-6ED4-9769-3801AC41F965}"/>
                </a:ext>
              </a:extLst>
            </p:cNvPr>
            <p:cNvSpPr/>
            <p:nvPr/>
          </p:nvSpPr>
          <p:spPr>
            <a:xfrm>
              <a:off x="5377053" y="4318634"/>
              <a:ext cx="1329055" cy="1640839"/>
            </a:xfrm>
            <a:custGeom>
              <a:avLst/>
              <a:gdLst/>
              <a:ahLst/>
              <a:cxnLst/>
              <a:rect l="l" t="t" r="r" b="b"/>
              <a:pathLst>
                <a:path w="1329054" h="1640839">
                  <a:moveTo>
                    <a:pt x="0" y="730122"/>
                  </a:moveTo>
                  <a:lnTo>
                    <a:pt x="9876" y="681224"/>
                  </a:lnTo>
                  <a:lnTo>
                    <a:pt x="36814" y="641254"/>
                  </a:lnTo>
                  <a:lnTo>
                    <a:pt x="76777" y="614287"/>
                  </a:lnTo>
                  <a:lnTo>
                    <a:pt x="125730" y="604392"/>
                  </a:lnTo>
                  <a:lnTo>
                    <a:pt x="174682" y="614287"/>
                  </a:lnTo>
                  <a:lnTo>
                    <a:pt x="214645" y="641254"/>
                  </a:lnTo>
                  <a:lnTo>
                    <a:pt x="241583" y="681224"/>
                  </a:lnTo>
                  <a:lnTo>
                    <a:pt x="251460" y="730122"/>
                  </a:lnTo>
                  <a:lnTo>
                    <a:pt x="251460" y="1514856"/>
                  </a:lnTo>
                  <a:lnTo>
                    <a:pt x="241583" y="1563808"/>
                  </a:lnTo>
                  <a:lnTo>
                    <a:pt x="214645" y="1603771"/>
                  </a:lnTo>
                  <a:lnTo>
                    <a:pt x="174682" y="1630709"/>
                  </a:lnTo>
                  <a:lnTo>
                    <a:pt x="125730" y="1640585"/>
                  </a:lnTo>
                  <a:lnTo>
                    <a:pt x="76777" y="1630709"/>
                  </a:lnTo>
                  <a:lnTo>
                    <a:pt x="36814" y="1603771"/>
                  </a:lnTo>
                  <a:lnTo>
                    <a:pt x="9876" y="1563808"/>
                  </a:lnTo>
                  <a:lnTo>
                    <a:pt x="0" y="1514856"/>
                  </a:lnTo>
                  <a:lnTo>
                    <a:pt x="0" y="730122"/>
                  </a:lnTo>
                  <a:close/>
                </a:path>
                <a:path w="1329054" h="1640839">
                  <a:moveTo>
                    <a:pt x="490727" y="0"/>
                  </a:moveTo>
                  <a:lnTo>
                    <a:pt x="490727" y="518032"/>
                  </a:lnTo>
                </a:path>
                <a:path w="1329054" h="1640839">
                  <a:moveTo>
                    <a:pt x="490727" y="863472"/>
                  </a:moveTo>
                  <a:lnTo>
                    <a:pt x="490727" y="1381633"/>
                  </a:lnTo>
                </a:path>
                <a:path w="1329054" h="1640839">
                  <a:moveTo>
                    <a:pt x="490727" y="518032"/>
                  </a:moveTo>
                  <a:lnTo>
                    <a:pt x="742188" y="690752"/>
                  </a:lnTo>
                </a:path>
                <a:path w="1329054" h="1640839">
                  <a:moveTo>
                    <a:pt x="490727" y="863472"/>
                  </a:moveTo>
                  <a:lnTo>
                    <a:pt x="742188" y="690752"/>
                  </a:lnTo>
                </a:path>
                <a:path w="1329054" h="1640839">
                  <a:moveTo>
                    <a:pt x="490727" y="0"/>
                  </a:moveTo>
                  <a:lnTo>
                    <a:pt x="1329054" y="431800"/>
                  </a:lnTo>
                </a:path>
                <a:path w="1329054" h="1640839">
                  <a:moveTo>
                    <a:pt x="1329054" y="431800"/>
                  </a:moveTo>
                  <a:lnTo>
                    <a:pt x="1329054" y="949832"/>
                  </a:lnTo>
                </a:path>
                <a:path w="1329054" h="1640839">
                  <a:moveTo>
                    <a:pt x="490727" y="1381633"/>
                  </a:moveTo>
                  <a:lnTo>
                    <a:pt x="1329054" y="94983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35">
            <a:extLst>
              <a:ext uri="{FF2B5EF4-FFF2-40B4-BE49-F238E27FC236}">
                <a16:creationId xmlns:a16="http://schemas.microsoft.com/office/drawing/2014/main" id="{F625F8D0-B63E-2AD3-9387-C071F2962921}"/>
              </a:ext>
            </a:extLst>
          </p:cNvPr>
          <p:cNvSpPr txBox="1"/>
          <p:nvPr/>
        </p:nvSpPr>
        <p:spPr>
          <a:xfrm>
            <a:off x="5838097" y="4213252"/>
            <a:ext cx="4210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4455">
              <a:lnSpc>
                <a:spcPct val="1545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Zero </a:t>
            </a:r>
            <a:r>
              <a:rPr sz="1100" spc="-10" dirty="0">
                <a:latin typeface="Arial"/>
                <a:cs typeface="Arial"/>
              </a:rPr>
              <a:t>Result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1" name="object 36">
            <a:extLst>
              <a:ext uri="{FF2B5EF4-FFF2-40B4-BE49-F238E27FC236}">
                <a16:creationId xmlns:a16="http://schemas.microsoft.com/office/drawing/2014/main" id="{7C720362-BCBA-332E-A5A2-5B99ACE22010}"/>
              </a:ext>
            </a:extLst>
          </p:cNvPr>
          <p:cNvSpPr txBox="1"/>
          <p:nvPr/>
        </p:nvSpPr>
        <p:spPr>
          <a:xfrm>
            <a:off x="5590321" y="4129457"/>
            <a:ext cx="308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2" name="object 37">
            <a:extLst>
              <a:ext uri="{FF2B5EF4-FFF2-40B4-BE49-F238E27FC236}">
                <a16:creationId xmlns:a16="http://schemas.microsoft.com/office/drawing/2014/main" id="{78D42101-B995-8FF9-5830-E4047CA94011}"/>
              </a:ext>
            </a:extLst>
          </p:cNvPr>
          <p:cNvGrpSpPr/>
          <p:nvPr/>
        </p:nvGrpSpPr>
        <p:grpSpPr>
          <a:xfrm>
            <a:off x="1553879" y="4003981"/>
            <a:ext cx="3946525" cy="2117090"/>
            <a:chOff x="1921636" y="4485004"/>
            <a:chExt cx="3946525" cy="2117090"/>
          </a:xfrm>
        </p:grpSpPr>
        <p:pic>
          <p:nvPicPr>
            <p:cNvPr id="113" name="object 38">
              <a:extLst>
                <a:ext uri="{FF2B5EF4-FFF2-40B4-BE49-F238E27FC236}">
                  <a16:creationId xmlns:a16="http://schemas.microsoft.com/office/drawing/2014/main" id="{243606A1-978B-A17F-408E-D60EAA24F75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6321" y="5398261"/>
              <a:ext cx="251459" cy="85725"/>
            </a:xfrm>
            <a:prstGeom prst="rect">
              <a:avLst/>
            </a:prstGeom>
          </p:spPr>
        </p:pic>
        <p:sp>
          <p:nvSpPr>
            <p:cNvPr id="114" name="object 39">
              <a:extLst>
                <a:ext uri="{FF2B5EF4-FFF2-40B4-BE49-F238E27FC236}">
                  <a16:creationId xmlns:a16="http://schemas.microsoft.com/office/drawing/2014/main" id="{C3493D0B-E8EB-A4C2-D663-65FBF5978BDF}"/>
                </a:ext>
              </a:extLst>
            </p:cNvPr>
            <p:cNvSpPr/>
            <p:nvPr/>
          </p:nvSpPr>
          <p:spPr>
            <a:xfrm>
              <a:off x="2850006" y="5403087"/>
              <a:ext cx="419734" cy="76200"/>
            </a:xfrm>
            <a:custGeom>
              <a:avLst/>
              <a:gdLst/>
              <a:ahLst/>
              <a:cxnLst/>
              <a:rect l="l" t="t" r="r" b="b"/>
              <a:pathLst>
                <a:path w="419735" h="76200">
                  <a:moveTo>
                    <a:pt x="343026" y="0"/>
                  </a:moveTo>
                  <a:lnTo>
                    <a:pt x="343026" y="76200"/>
                  </a:lnTo>
                  <a:lnTo>
                    <a:pt x="406527" y="44450"/>
                  </a:lnTo>
                  <a:lnTo>
                    <a:pt x="355726" y="44450"/>
                  </a:lnTo>
                  <a:lnTo>
                    <a:pt x="355726" y="31750"/>
                  </a:lnTo>
                  <a:lnTo>
                    <a:pt x="406527" y="31750"/>
                  </a:lnTo>
                  <a:lnTo>
                    <a:pt x="343026" y="0"/>
                  </a:lnTo>
                  <a:close/>
                </a:path>
                <a:path w="419735" h="76200">
                  <a:moveTo>
                    <a:pt x="343026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43026" y="44450"/>
                  </a:lnTo>
                  <a:lnTo>
                    <a:pt x="343026" y="31750"/>
                  </a:lnTo>
                  <a:close/>
                </a:path>
                <a:path w="419735" h="76200">
                  <a:moveTo>
                    <a:pt x="406527" y="31750"/>
                  </a:moveTo>
                  <a:lnTo>
                    <a:pt x="355726" y="31750"/>
                  </a:lnTo>
                  <a:lnTo>
                    <a:pt x="355726" y="44450"/>
                  </a:lnTo>
                  <a:lnTo>
                    <a:pt x="406527" y="44450"/>
                  </a:lnTo>
                  <a:lnTo>
                    <a:pt x="419227" y="38100"/>
                  </a:lnTo>
                  <a:lnTo>
                    <a:pt x="406527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40">
              <a:extLst>
                <a:ext uri="{FF2B5EF4-FFF2-40B4-BE49-F238E27FC236}">
                  <a16:creationId xmlns:a16="http://schemas.microsoft.com/office/drawing/2014/main" id="{75805617-38C3-A990-7D5E-F17636D8179D}"/>
                </a:ext>
              </a:extLst>
            </p:cNvPr>
            <p:cNvSpPr/>
            <p:nvPr/>
          </p:nvSpPr>
          <p:spPr>
            <a:xfrm>
              <a:off x="1927986" y="4491354"/>
              <a:ext cx="0" cy="2072639"/>
            </a:xfrm>
            <a:custGeom>
              <a:avLst/>
              <a:gdLst/>
              <a:ahLst/>
              <a:cxnLst/>
              <a:rect l="l" t="t" r="r" b="b"/>
              <a:pathLst>
                <a:path h="2072640">
                  <a:moveTo>
                    <a:pt x="0" y="0"/>
                  </a:moveTo>
                  <a:lnTo>
                    <a:pt x="0" y="207237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41">
              <a:extLst>
                <a:ext uri="{FF2B5EF4-FFF2-40B4-BE49-F238E27FC236}">
                  <a16:creationId xmlns:a16="http://schemas.microsoft.com/office/drawing/2014/main" id="{9C43DB2A-930C-6A45-7427-71CAA8EBEEC7}"/>
                </a:ext>
              </a:extLst>
            </p:cNvPr>
            <p:cNvSpPr/>
            <p:nvPr/>
          </p:nvSpPr>
          <p:spPr>
            <a:xfrm>
              <a:off x="1927986" y="6525628"/>
              <a:ext cx="2347595" cy="76200"/>
            </a:xfrm>
            <a:custGeom>
              <a:avLst/>
              <a:gdLst/>
              <a:ahLst/>
              <a:cxnLst/>
              <a:rect l="l" t="t" r="r" b="b"/>
              <a:pathLst>
                <a:path w="2347595" h="76200">
                  <a:moveTo>
                    <a:pt x="2270887" y="0"/>
                  </a:moveTo>
                  <a:lnTo>
                    <a:pt x="2270887" y="76200"/>
                  </a:lnTo>
                  <a:lnTo>
                    <a:pt x="2334387" y="44450"/>
                  </a:lnTo>
                  <a:lnTo>
                    <a:pt x="2283587" y="44450"/>
                  </a:lnTo>
                  <a:lnTo>
                    <a:pt x="2283587" y="31750"/>
                  </a:lnTo>
                  <a:lnTo>
                    <a:pt x="2334387" y="31750"/>
                  </a:lnTo>
                  <a:lnTo>
                    <a:pt x="2270887" y="0"/>
                  </a:lnTo>
                  <a:close/>
                </a:path>
                <a:path w="2347595" h="76200">
                  <a:moveTo>
                    <a:pt x="227088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270887" y="44450"/>
                  </a:lnTo>
                  <a:lnTo>
                    <a:pt x="2270887" y="31750"/>
                  </a:lnTo>
                  <a:close/>
                </a:path>
                <a:path w="2347595" h="76200">
                  <a:moveTo>
                    <a:pt x="2334387" y="31750"/>
                  </a:moveTo>
                  <a:lnTo>
                    <a:pt x="2283587" y="31750"/>
                  </a:lnTo>
                  <a:lnTo>
                    <a:pt x="2283587" y="44450"/>
                  </a:lnTo>
                  <a:lnTo>
                    <a:pt x="2334387" y="44450"/>
                  </a:lnTo>
                  <a:lnTo>
                    <a:pt x="2347087" y="38100"/>
                  </a:lnTo>
                  <a:lnTo>
                    <a:pt x="2334387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42">
            <a:extLst>
              <a:ext uri="{FF2B5EF4-FFF2-40B4-BE49-F238E27FC236}">
                <a16:creationId xmlns:a16="http://schemas.microsoft.com/office/drawing/2014/main" id="{2FB61A77-A4AA-4DAF-17EB-20F41DDB974C}"/>
              </a:ext>
            </a:extLst>
          </p:cNvPr>
          <p:cNvSpPr txBox="1"/>
          <p:nvPr/>
        </p:nvSpPr>
        <p:spPr>
          <a:xfrm>
            <a:off x="1649765" y="5858562"/>
            <a:ext cx="5321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8" name="object 43">
            <a:extLst>
              <a:ext uri="{FF2B5EF4-FFF2-40B4-BE49-F238E27FC236}">
                <a16:creationId xmlns:a16="http://schemas.microsoft.com/office/drawing/2014/main" id="{52E468A8-77DC-3031-C058-759001A1C702}"/>
              </a:ext>
            </a:extLst>
          </p:cNvPr>
          <p:cNvSpPr/>
          <p:nvPr/>
        </p:nvSpPr>
        <p:spPr>
          <a:xfrm>
            <a:off x="1392590" y="3972231"/>
            <a:ext cx="1509395" cy="76200"/>
          </a:xfrm>
          <a:custGeom>
            <a:avLst/>
            <a:gdLst/>
            <a:ahLst/>
            <a:cxnLst/>
            <a:rect l="l" t="t" r="r" b="b"/>
            <a:pathLst>
              <a:path w="1509395" h="76200">
                <a:moveTo>
                  <a:pt x="1432686" y="0"/>
                </a:moveTo>
                <a:lnTo>
                  <a:pt x="1432686" y="76200"/>
                </a:lnTo>
                <a:lnTo>
                  <a:pt x="1496187" y="44450"/>
                </a:lnTo>
                <a:lnTo>
                  <a:pt x="1445386" y="44450"/>
                </a:lnTo>
                <a:lnTo>
                  <a:pt x="1445386" y="31750"/>
                </a:lnTo>
                <a:lnTo>
                  <a:pt x="1496187" y="31750"/>
                </a:lnTo>
                <a:lnTo>
                  <a:pt x="1432686" y="0"/>
                </a:lnTo>
                <a:close/>
              </a:path>
              <a:path w="1509395" h="76200">
                <a:moveTo>
                  <a:pt x="143268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432686" y="44450"/>
                </a:lnTo>
                <a:lnTo>
                  <a:pt x="1432686" y="31750"/>
                </a:lnTo>
                <a:close/>
              </a:path>
              <a:path w="1509395" h="76200">
                <a:moveTo>
                  <a:pt x="1496187" y="31750"/>
                </a:moveTo>
                <a:lnTo>
                  <a:pt x="1445386" y="31750"/>
                </a:lnTo>
                <a:lnTo>
                  <a:pt x="1445386" y="44450"/>
                </a:lnTo>
                <a:lnTo>
                  <a:pt x="1496187" y="44450"/>
                </a:lnTo>
                <a:lnTo>
                  <a:pt x="1508887" y="38100"/>
                </a:lnTo>
                <a:lnTo>
                  <a:pt x="1496187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44">
            <a:extLst>
              <a:ext uri="{FF2B5EF4-FFF2-40B4-BE49-F238E27FC236}">
                <a16:creationId xmlns:a16="http://schemas.microsoft.com/office/drawing/2014/main" id="{FE074FEE-8D2C-31DD-7E79-730F5C2933E9}"/>
              </a:ext>
            </a:extLst>
          </p:cNvPr>
          <p:cNvSpPr txBox="1"/>
          <p:nvPr/>
        </p:nvSpPr>
        <p:spPr>
          <a:xfrm>
            <a:off x="1649765" y="3785668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21]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20" name="object 45">
            <a:extLst>
              <a:ext uri="{FF2B5EF4-FFF2-40B4-BE49-F238E27FC236}">
                <a16:creationId xmlns:a16="http://schemas.microsoft.com/office/drawing/2014/main" id="{C24E4E2A-B4CA-07FC-8628-B9971E363875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20732" y="3960802"/>
            <a:ext cx="96520" cy="99060"/>
          </a:xfrm>
          <a:prstGeom prst="rect">
            <a:avLst/>
          </a:prstGeom>
        </p:spPr>
      </p:pic>
      <p:sp>
        <p:nvSpPr>
          <p:cNvPr id="121" name="object 46">
            <a:extLst>
              <a:ext uri="{FF2B5EF4-FFF2-40B4-BE49-F238E27FC236}">
                <a16:creationId xmlns:a16="http://schemas.microsoft.com/office/drawing/2014/main" id="{D6F70211-6F15-4ABF-C9F9-DA8C374BD941}"/>
              </a:ext>
            </a:extLst>
          </p:cNvPr>
          <p:cNvSpPr txBox="1"/>
          <p:nvPr/>
        </p:nvSpPr>
        <p:spPr>
          <a:xfrm>
            <a:off x="1649765" y="4217596"/>
            <a:ext cx="610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[20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16]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22" name="object 47">
            <a:extLst>
              <a:ext uri="{FF2B5EF4-FFF2-40B4-BE49-F238E27FC236}">
                <a16:creationId xmlns:a16="http://schemas.microsoft.com/office/drawing/2014/main" id="{EE82A310-57A1-AD37-19E5-43D2FC04D18F}"/>
              </a:ext>
            </a:extLst>
          </p:cNvPr>
          <p:cNvGrpSpPr/>
          <p:nvPr/>
        </p:nvGrpSpPr>
        <p:grpSpPr>
          <a:xfrm>
            <a:off x="1518954" y="4388918"/>
            <a:ext cx="1383030" cy="1041400"/>
            <a:chOff x="1886711" y="4869941"/>
            <a:chExt cx="1383030" cy="1041400"/>
          </a:xfrm>
        </p:grpSpPr>
        <p:sp>
          <p:nvSpPr>
            <p:cNvPr id="123" name="object 48">
              <a:extLst>
                <a:ext uri="{FF2B5EF4-FFF2-40B4-BE49-F238E27FC236}">
                  <a16:creationId xmlns:a16="http://schemas.microsoft.com/office/drawing/2014/main" id="{573E17A9-319D-BF7D-5089-9730F024E9EF}"/>
                </a:ext>
              </a:extLst>
            </p:cNvPr>
            <p:cNvSpPr/>
            <p:nvPr/>
          </p:nvSpPr>
          <p:spPr>
            <a:xfrm>
              <a:off x="1927986" y="4884927"/>
              <a:ext cx="1341755" cy="76200"/>
            </a:xfrm>
            <a:custGeom>
              <a:avLst/>
              <a:gdLst/>
              <a:ahLst/>
              <a:cxnLst/>
              <a:rect l="l" t="t" r="r" b="b"/>
              <a:pathLst>
                <a:path w="1341754" h="76200">
                  <a:moveTo>
                    <a:pt x="1265046" y="0"/>
                  </a:moveTo>
                  <a:lnTo>
                    <a:pt x="1265046" y="76200"/>
                  </a:lnTo>
                  <a:lnTo>
                    <a:pt x="1328547" y="44450"/>
                  </a:lnTo>
                  <a:lnTo>
                    <a:pt x="1277746" y="44450"/>
                  </a:lnTo>
                  <a:lnTo>
                    <a:pt x="1277746" y="31750"/>
                  </a:lnTo>
                  <a:lnTo>
                    <a:pt x="1328547" y="31750"/>
                  </a:lnTo>
                  <a:lnTo>
                    <a:pt x="1265046" y="0"/>
                  </a:lnTo>
                  <a:close/>
                </a:path>
                <a:path w="1341754" h="76200">
                  <a:moveTo>
                    <a:pt x="1265046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65046" y="44450"/>
                  </a:lnTo>
                  <a:lnTo>
                    <a:pt x="1265046" y="31750"/>
                  </a:lnTo>
                  <a:close/>
                </a:path>
                <a:path w="1341754" h="76200">
                  <a:moveTo>
                    <a:pt x="1328547" y="31750"/>
                  </a:moveTo>
                  <a:lnTo>
                    <a:pt x="1277746" y="31750"/>
                  </a:lnTo>
                  <a:lnTo>
                    <a:pt x="1277746" y="44450"/>
                  </a:lnTo>
                  <a:lnTo>
                    <a:pt x="1328547" y="44450"/>
                  </a:lnTo>
                  <a:lnTo>
                    <a:pt x="1341247" y="38100"/>
                  </a:lnTo>
                  <a:lnTo>
                    <a:pt x="1328547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49">
              <a:extLst>
                <a:ext uri="{FF2B5EF4-FFF2-40B4-BE49-F238E27FC236}">
                  <a16:creationId xmlns:a16="http://schemas.microsoft.com/office/drawing/2014/main" id="{0DF8EB68-2020-0C66-CD5E-1FF2B7103BB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6711" y="4869941"/>
              <a:ext cx="96519" cy="99059"/>
            </a:xfrm>
            <a:prstGeom prst="rect">
              <a:avLst/>
            </a:prstGeom>
          </p:spPr>
        </p:pic>
        <p:sp>
          <p:nvSpPr>
            <p:cNvPr id="125" name="object 50">
              <a:extLst>
                <a:ext uri="{FF2B5EF4-FFF2-40B4-BE49-F238E27FC236}">
                  <a16:creationId xmlns:a16="http://schemas.microsoft.com/office/drawing/2014/main" id="{B2B243B1-405E-EFD5-3071-CCC17FFE61CD}"/>
                </a:ext>
              </a:extLst>
            </p:cNvPr>
            <p:cNvSpPr/>
            <p:nvPr/>
          </p:nvSpPr>
          <p:spPr>
            <a:xfrm>
              <a:off x="1927986" y="5834887"/>
              <a:ext cx="670560" cy="76200"/>
            </a:xfrm>
            <a:custGeom>
              <a:avLst/>
              <a:gdLst/>
              <a:ahLst/>
              <a:cxnLst/>
              <a:rect l="l" t="t" r="r" b="b"/>
              <a:pathLst>
                <a:path w="670560" h="76200">
                  <a:moveTo>
                    <a:pt x="594360" y="0"/>
                  </a:moveTo>
                  <a:lnTo>
                    <a:pt x="594360" y="76200"/>
                  </a:lnTo>
                  <a:lnTo>
                    <a:pt x="657860" y="44450"/>
                  </a:lnTo>
                  <a:lnTo>
                    <a:pt x="607060" y="44450"/>
                  </a:lnTo>
                  <a:lnTo>
                    <a:pt x="607060" y="31750"/>
                  </a:lnTo>
                  <a:lnTo>
                    <a:pt x="657860" y="31750"/>
                  </a:lnTo>
                  <a:lnTo>
                    <a:pt x="594360" y="0"/>
                  </a:lnTo>
                  <a:close/>
                </a:path>
                <a:path w="670560" h="76200">
                  <a:moveTo>
                    <a:pt x="59436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94360" y="44450"/>
                  </a:lnTo>
                  <a:lnTo>
                    <a:pt x="594360" y="31750"/>
                  </a:lnTo>
                  <a:close/>
                </a:path>
                <a:path w="670560" h="76200">
                  <a:moveTo>
                    <a:pt x="657860" y="31750"/>
                  </a:moveTo>
                  <a:lnTo>
                    <a:pt x="607060" y="31750"/>
                  </a:lnTo>
                  <a:lnTo>
                    <a:pt x="607060" y="44450"/>
                  </a:lnTo>
                  <a:lnTo>
                    <a:pt x="657860" y="44450"/>
                  </a:lnTo>
                  <a:lnTo>
                    <a:pt x="670560" y="38100"/>
                  </a:lnTo>
                  <a:lnTo>
                    <a:pt x="65786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51">
            <a:extLst>
              <a:ext uri="{FF2B5EF4-FFF2-40B4-BE49-F238E27FC236}">
                <a16:creationId xmlns:a16="http://schemas.microsoft.com/office/drawing/2014/main" id="{3E904E42-4D71-3924-A5ED-E786ED44AB21}"/>
              </a:ext>
            </a:extLst>
          </p:cNvPr>
          <p:cNvSpPr txBox="1"/>
          <p:nvPr/>
        </p:nvSpPr>
        <p:spPr>
          <a:xfrm>
            <a:off x="1626904" y="5167682"/>
            <a:ext cx="610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27" name="object 52">
            <a:extLst>
              <a:ext uri="{FF2B5EF4-FFF2-40B4-BE49-F238E27FC236}">
                <a16:creationId xmlns:a16="http://schemas.microsoft.com/office/drawing/2014/main" id="{87DE3063-0CD1-FD90-22B7-C86C9DB15897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17176" y="5344212"/>
            <a:ext cx="96520" cy="99059"/>
          </a:xfrm>
          <a:prstGeom prst="rect">
            <a:avLst/>
          </a:prstGeom>
        </p:spPr>
      </p:pic>
      <p:sp>
        <p:nvSpPr>
          <p:cNvPr id="128" name="object 53">
            <a:extLst>
              <a:ext uri="{FF2B5EF4-FFF2-40B4-BE49-F238E27FC236}">
                <a16:creationId xmlns:a16="http://schemas.microsoft.com/office/drawing/2014/main" id="{6E85FECC-E501-194B-6658-87F79B64373C}"/>
              </a:ext>
            </a:extLst>
          </p:cNvPr>
          <p:cNvSpPr txBox="1"/>
          <p:nvPr/>
        </p:nvSpPr>
        <p:spPr>
          <a:xfrm>
            <a:off x="3003965" y="3872282"/>
            <a:ext cx="609600" cy="1673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222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7145" marR="5080">
              <a:lnSpc>
                <a:spcPct val="100000"/>
              </a:lnSpc>
              <a:spcBef>
                <a:spcPts val="88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760"/>
              </a:spcBef>
            </a:pPr>
            <a:r>
              <a:rPr sz="1100" spc="-10" dirty="0">
                <a:latin typeface="Arial"/>
                <a:cs typeface="Arial"/>
              </a:rPr>
              <a:t>Write</a:t>
            </a:r>
            <a:endParaRPr sz="11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register</a:t>
            </a:r>
            <a:endParaRPr sz="1100">
              <a:latin typeface="Arial"/>
              <a:cs typeface="Arial"/>
            </a:endParaRPr>
          </a:p>
          <a:p>
            <a:pPr marL="17145" marR="254635">
              <a:lnSpc>
                <a:spcPct val="100000"/>
              </a:lnSpc>
              <a:spcBef>
                <a:spcPts val="760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9" name="object 54">
            <a:extLst>
              <a:ext uri="{FF2B5EF4-FFF2-40B4-BE49-F238E27FC236}">
                <a16:creationId xmlns:a16="http://schemas.microsoft.com/office/drawing/2014/main" id="{D90C9DF0-57D4-B39E-221C-E76FB59A1933}"/>
              </a:ext>
            </a:extLst>
          </p:cNvPr>
          <p:cNvSpPr txBox="1"/>
          <p:nvPr/>
        </p:nvSpPr>
        <p:spPr>
          <a:xfrm>
            <a:off x="3939956" y="3886506"/>
            <a:ext cx="39878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5143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0" name="object 55">
            <a:extLst>
              <a:ext uri="{FF2B5EF4-FFF2-40B4-BE49-F238E27FC236}">
                <a16:creationId xmlns:a16="http://schemas.microsoft.com/office/drawing/2014/main" id="{615C20F4-B832-AA70-89B4-43668416A039}"/>
              </a:ext>
            </a:extLst>
          </p:cNvPr>
          <p:cNvSpPr txBox="1"/>
          <p:nvPr/>
        </p:nvSpPr>
        <p:spPr>
          <a:xfrm>
            <a:off x="3674526" y="4476675"/>
            <a:ext cx="651510" cy="79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0" marR="8890" indent="51435" algn="r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45"/>
              </a:spcBef>
            </a:pPr>
            <a:r>
              <a:rPr sz="1100" b="1" spc="-10" dirty="0">
                <a:latin typeface="Arial"/>
                <a:cs typeface="Arial"/>
              </a:rPr>
              <a:t>Registers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1" name="object 56">
            <a:extLst>
              <a:ext uri="{FF2B5EF4-FFF2-40B4-BE49-F238E27FC236}">
                <a16:creationId xmlns:a16="http://schemas.microsoft.com/office/drawing/2014/main" id="{445807E0-169A-1913-0122-A87C579B5E14}"/>
              </a:ext>
            </a:extLst>
          </p:cNvPr>
          <p:cNvGrpSpPr/>
          <p:nvPr/>
        </p:nvGrpSpPr>
        <p:grpSpPr>
          <a:xfrm>
            <a:off x="1960788" y="3851073"/>
            <a:ext cx="2456180" cy="1739900"/>
            <a:chOff x="2328545" y="4332096"/>
            <a:chExt cx="2456180" cy="1739900"/>
          </a:xfrm>
        </p:grpSpPr>
        <p:sp>
          <p:nvSpPr>
            <p:cNvPr id="132" name="object 57">
              <a:extLst>
                <a:ext uri="{FF2B5EF4-FFF2-40B4-BE49-F238E27FC236}">
                  <a16:creationId xmlns:a16="http://schemas.microsoft.com/office/drawing/2014/main" id="{6A676A70-CA29-C914-959F-235EC550A765}"/>
                </a:ext>
              </a:extLst>
            </p:cNvPr>
            <p:cNvSpPr/>
            <p:nvPr/>
          </p:nvSpPr>
          <p:spPr>
            <a:xfrm>
              <a:off x="3286633" y="4338446"/>
              <a:ext cx="1491615" cy="1727200"/>
            </a:xfrm>
            <a:custGeom>
              <a:avLst/>
              <a:gdLst/>
              <a:ahLst/>
              <a:cxnLst/>
              <a:rect l="l" t="t" r="r" b="b"/>
              <a:pathLst>
                <a:path w="1491614" h="1727200">
                  <a:moveTo>
                    <a:pt x="0" y="1726945"/>
                  </a:moveTo>
                  <a:lnTo>
                    <a:pt x="1491361" y="1726945"/>
                  </a:lnTo>
                  <a:lnTo>
                    <a:pt x="1491361" y="0"/>
                  </a:lnTo>
                  <a:lnTo>
                    <a:pt x="0" y="0"/>
                  </a:lnTo>
                  <a:lnTo>
                    <a:pt x="0" y="17269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58">
              <a:extLst>
                <a:ext uri="{FF2B5EF4-FFF2-40B4-BE49-F238E27FC236}">
                  <a16:creationId xmlns:a16="http://schemas.microsoft.com/office/drawing/2014/main" id="{0B9F21FC-19CC-67B7-1526-861DA7037D79}"/>
                </a:ext>
              </a:extLst>
            </p:cNvPr>
            <p:cNvSpPr/>
            <p:nvPr/>
          </p:nvSpPr>
          <p:spPr>
            <a:xfrm>
              <a:off x="2364613" y="4939283"/>
              <a:ext cx="0" cy="259079"/>
            </a:xfrm>
            <a:custGeom>
              <a:avLst/>
              <a:gdLst/>
              <a:ahLst/>
              <a:cxnLst/>
              <a:rect l="l" t="t" r="r" b="b"/>
              <a:pathLst>
                <a:path h="259079">
                  <a:moveTo>
                    <a:pt x="0" y="25908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59">
              <a:extLst>
                <a:ext uri="{FF2B5EF4-FFF2-40B4-BE49-F238E27FC236}">
                  <a16:creationId xmlns:a16="http://schemas.microsoft.com/office/drawing/2014/main" id="{F33EF0B4-FCA4-8DF4-7307-9118AD11BF5F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28545" y="4891531"/>
              <a:ext cx="96519" cy="99060"/>
            </a:xfrm>
            <a:prstGeom prst="rect">
              <a:avLst/>
            </a:prstGeom>
          </p:spPr>
        </p:pic>
        <p:pic>
          <p:nvPicPr>
            <p:cNvPr id="135" name="object 60">
              <a:extLst>
                <a:ext uri="{FF2B5EF4-FFF2-40B4-BE49-F238E27FC236}">
                  <a16:creationId xmlns:a16="http://schemas.microsoft.com/office/drawing/2014/main" id="{4BE0C93D-C468-9047-8633-19A21A3B2BB5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64613" y="5160263"/>
              <a:ext cx="251460" cy="76200"/>
            </a:xfrm>
            <a:prstGeom prst="rect">
              <a:avLst/>
            </a:prstGeom>
          </p:spPr>
        </p:pic>
      </p:grpSp>
      <p:sp>
        <p:nvSpPr>
          <p:cNvPr id="136" name="object 61">
            <a:extLst>
              <a:ext uri="{FF2B5EF4-FFF2-40B4-BE49-F238E27FC236}">
                <a16:creationId xmlns:a16="http://schemas.microsoft.com/office/drawing/2014/main" id="{49A7C3C9-9B8C-7773-2266-5E2B65414F17}"/>
              </a:ext>
            </a:extLst>
          </p:cNvPr>
          <p:cNvSpPr txBox="1"/>
          <p:nvPr/>
        </p:nvSpPr>
        <p:spPr>
          <a:xfrm>
            <a:off x="567470" y="5079544"/>
            <a:ext cx="384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  <a:cs typeface="Trebuchet MS"/>
              </a:rPr>
              <a:t>2</a:t>
            </a:r>
            <a:r>
              <a:rPr sz="1600" spc="-25" dirty="0">
                <a:solidFill>
                  <a:srgbClr val="3333FF"/>
                </a:solidFill>
                <a:latin typeface="Trebuchet MS"/>
                <a:cs typeface="Trebuchet MS"/>
              </a:rPr>
              <a:t> ns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7" name="object 62">
            <a:extLst>
              <a:ext uri="{FF2B5EF4-FFF2-40B4-BE49-F238E27FC236}">
                <a16:creationId xmlns:a16="http://schemas.microsoft.com/office/drawing/2014/main" id="{9E613925-4E63-5D1E-DF8C-D6BEE54A093E}"/>
              </a:ext>
            </a:extLst>
          </p:cNvPr>
          <p:cNvSpPr txBox="1"/>
          <p:nvPr/>
        </p:nvSpPr>
        <p:spPr>
          <a:xfrm>
            <a:off x="7273706" y="5425238"/>
            <a:ext cx="384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  <a:cs typeface="Trebuchet MS"/>
              </a:rPr>
              <a:t>2</a:t>
            </a:r>
            <a:r>
              <a:rPr sz="1600" spc="-25" dirty="0">
                <a:solidFill>
                  <a:srgbClr val="3333FF"/>
                </a:solidFill>
                <a:latin typeface="Trebuchet MS"/>
                <a:cs typeface="Trebuchet MS"/>
              </a:rPr>
              <a:t> ns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8" name="object 63">
            <a:extLst>
              <a:ext uri="{FF2B5EF4-FFF2-40B4-BE49-F238E27FC236}">
                <a16:creationId xmlns:a16="http://schemas.microsoft.com/office/drawing/2014/main" id="{7E9F6E24-3EDD-AC45-BAA0-7CB949C11AFB}"/>
              </a:ext>
            </a:extLst>
          </p:cNvPr>
          <p:cNvSpPr txBox="1"/>
          <p:nvPr/>
        </p:nvSpPr>
        <p:spPr>
          <a:xfrm>
            <a:off x="5765581" y="5079544"/>
            <a:ext cx="384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  <a:cs typeface="Trebuchet MS"/>
              </a:rPr>
              <a:t>2</a:t>
            </a:r>
            <a:r>
              <a:rPr sz="1600" spc="-25" dirty="0">
                <a:solidFill>
                  <a:srgbClr val="3333FF"/>
                </a:solidFill>
                <a:latin typeface="Trebuchet MS"/>
                <a:cs typeface="Trebuchet MS"/>
              </a:rPr>
              <a:t> ns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9" name="object 64">
            <a:extLst>
              <a:ext uri="{FF2B5EF4-FFF2-40B4-BE49-F238E27FC236}">
                <a16:creationId xmlns:a16="http://schemas.microsoft.com/office/drawing/2014/main" id="{9366EE53-05B8-2406-3B9A-33F0569FFE21}"/>
              </a:ext>
            </a:extLst>
          </p:cNvPr>
          <p:cNvSpPr txBox="1"/>
          <p:nvPr/>
        </p:nvSpPr>
        <p:spPr>
          <a:xfrm>
            <a:off x="3403000" y="5597654"/>
            <a:ext cx="3848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  <a:cs typeface="Trebuchet MS"/>
              </a:rPr>
              <a:t>1</a:t>
            </a:r>
            <a:r>
              <a:rPr sz="1600" spc="-25" dirty="0">
                <a:solidFill>
                  <a:srgbClr val="3333FF"/>
                </a:solidFill>
                <a:latin typeface="Trebuchet MS"/>
                <a:cs typeface="Trebuchet MS"/>
              </a:rPr>
              <a:t> ns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0" name="object 65">
            <a:extLst>
              <a:ext uri="{FF2B5EF4-FFF2-40B4-BE49-F238E27FC236}">
                <a16:creationId xmlns:a16="http://schemas.microsoft.com/office/drawing/2014/main" id="{71038666-F052-519E-6E8A-066BC3BACE18}"/>
              </a:ext>
            </a:extLst>
          </p:cNvPr>
          <p:cNvSpPr txBox="1"/>
          <p:nvPr/>
        </p:nvSpPr>
        <p:spPr>
          <a:xfrm>
            <a:off x="4927000" y="4439820"/>
            <a:ext cx="384175" cy="13404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8735" algn="ctr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77470" algn="ctr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72085" marR="118110" algn="ctr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38735" algn="ctr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  <a:cs typeface="Trebuchet MS"/>
              </a:rPr>
              <a:t>0</a:t>
            </a:r>
            <a:r>
              <a:rPr sz="1600" spc="-25" dirty="0">
                <a:solidFill>
                  <a:srgbClr val="3333FF"/>
                </a:solidFill>
                <a:latin typeface="Trebuchet MS"/>
                <a:cs typeface="Trebuchet MS"/>
              </a:rPr>
              <a:t> ns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1" name="object 66">
            <a:extLst>
              <a:ext uri="{FF2B5EF4-FFF2-40B4-BE49-F238E27FC236}">
                <a16:creationId xmlns:a16="http://schemas.microsoft.com/office/drawing/2014/main" id="{C26EB500-167B-86E6-2449-43DC942EE6A7}"/>
              </a:ext>
            </a:extLst>
          </p:cNvPr>
          <p:cNvSpPr txBox="1"/>
          <p:nvPr/>
        </p:nvSpPr>
        <p:spPr>
          <a:xfrm>
            <a:off x="8449345" y="4094126"/>
            <a:ext cx="384175" cy="134112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6830" algn="ctr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75565" algn="ctr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71450" marR="118745" algn="ctr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36830" algn="ctr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  <a:cs typeface="Trebuchet MS"/>
              </a:rPr>
              <a:t>0</a:t>
            </a:r>
            <a:r>
              <a:rPr sz="1600" spc="-25" dirty="0">
                <a:solidFill>
                  <a:srgbClr val="3333FF"/>
                </a:solidFill>
                <a:latin typeface="Trebuchet MS"/>
                <a:cs typeface="Trebuchet MS"/>
              </a:rPr>
              <a:t> ns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2" name="object 67">
            <a:extLst>
              <a:ext uri="{FF2B5EF4-FFF2-40B4-BE49-F238E27FC236}">
                <a16:creationId xmlns:a16="http://schemas.microsoft.com/office/drawing/2014/main" id="{4EC5248F-4A1A-59DC-79AC-47D61EAC9E08}"/>
              </a:ext>
            </a:extLst>
          </p:cNvPr>
          <p:cNvSpPr txBox="1"/>
          <p:nvPr/>
        </p:nvSpPr>
        <p:spPr>
          <a:xfrm>
            <a:off x="4424079" y="6202427"/>
            <a:ext cx="384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  <a:cs typeface="Trebuchet MS"/>
              </a:rPr>
              <a:t>0</a:t>
            </a:r>
            <a:r>
              <a:rPr sz="1600" spc="-25" dirty="0">
                <a:solidFill>
                  <a:srgbClr val="3333FF"/>
                </a:solidFill>
                <a:latin typeface="Trebuchet MS"/>
                <a:cs typeface="Trebuchet MS"/>
              </a:rPr>
              <a:t> ns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3" name="object 68">
            <a:extLst>
              <a:ext uri="{FF2B5EF4-FFF2-40B4-BE49-F238E27FC236}">
                <a16:creationId xmlns:a16="http://schemas.microsoft.com/office/drawing/2014/main" id="{241A9581-F695-3179-89A9-10E1F80D58D8}"/>
              </a:ext>
            </a:extLst>
          </p:cNvPr>
          <p:cNvSpPr txBox="1"/>
          <p:nvPr/>
        </p:nvSpPr>
        <p:spPr>
          <a:xfrm>
            <a:off x="2159416" y="5597654"/>
            <a:ext cx="3848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333FF"/>
                </a:solidFill>
                <a:latin typeface="Trebuchet MS"/>
                <a:cs typeface="Trebuchet MS"/>
              </a:rPr>
              <a:t>0</a:t>
            </a:r>
            <a:r>
              <a:rPr sz="1600" spc="-25" dirty="0">
                <a:solidFill>
                  <a:srgbClr val="3333FF"/>
                </a:solidFill>
                <a:latin typeface="Trebuchet MS"/>
                <a:cs typeface="Trebuchet MS"/>
              </a:rPr>
              <a:t> ns</a:t>
            </a:r>
            <a:endParaRPr sz="16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90272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How bad is this?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422E7F12-C2AB-317E-B988-24D20C3003C4}"/>
                  </a:ext>
                </a:extLst>
              </p:cNvPr>
              <p:cNvSpPr txBox="1"/>
              <p:nvPr/>
            </p:nvSpPr>
            <p:spPr>
              <a:xfrm>
                <a:off x="304800" y="1045035"/>
                <a:ext cx="8609840" cy="667170"/>
              </a:xfrm>
              <a:prstGeom prst="rect">
                <a:avLst/>
              </a:prstGeom>
            </p:spPr>
            <p:txBody>
              <a:bodyPr vert="horz" wrap="square" lIns="0" tIns="233998" rIns="0" bIns="0" rtlCol="0">
                <a:spAutoFit/>
              </a:bodyPr>
              <a:lstStyle/>
              <a:p>
                <a:pPr marL="27940">
                  <a:spcBef>
                    <a:spcPts val="1029"/>
                  </a:spcBef>
                  <a:buClr>
                    <a:srgbClr val="ECEAAC"/>
                  </a:buClr>
                  <a:buSzPct val="59375"/>
                  <a:tabLst>
                    <a:tab pos="404432" algn="l"/>
                    <a:tab pos="40513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/>
                        </a:rPr>
                        <m:t>                                       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422E7F12-C2AB-317E-B988-24D20C300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45035"/>
                <a:ext cx="8609840" cy="667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3">
            <a:extLst>
              <a:ext uri="{FF2B5EF4-FFF2-40B4-BE49-F238E27FC236}">
                <a16:creationId xmlns:a16="http://schemas.microsoft.com/office/drawing/2014/main" id="{9F178C15-D034-4FC2-B364-11C1446D8DDD}"/>
              </a:ext>
            </a:extLst>
          </p:cNvPr>
          <p:cNvSpPr txBox="1"/>
          <p:nvPr/>
        </p:nvSpPr>
        <p:spPr>
          <a:xfrm>
            <a:off x="227840" y="1173861"/>
            <a:ext cx="860984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delays,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sz="2000" spc="-2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7ns,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sz="2000" spc="-5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5ns.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3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6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FFC0B231-993F-C409-01FA-AD45D0EAB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14749"/>
              </p:ext>
            </p:extLst>
          </p:nvPr>
        </p:nvGraphicFramePr>
        <p:xfrm>
          <a:off x="1719289" y="2403223"/>
          <a:ext cx="2819400" cy="1842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Trebuchet MS"/>
                          <a:cs typeface="Trebuchet MS"/>
                        </a:rPr>
                        <a:t>Instruction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Trebuchet MS"/>
                          <a:cs typeface="Trebuchet MS"/>
                        </a:rPr>
                        <a:t>Frequency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spc="-10" dirty="0">
                          <a:latin typeface="Trebuchet MS"/>
                          <a:cs typeface="Trebuchet MS"/>
                        </a:rPr>
                        <a:t>Arithmetic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48%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10" dirty="0">
                          <a:latin typeface="Trebuchet MS"/>
                          <a:cs typeface="Trebuchet MS"/>
                        </a:rPr>
                        <a:t>Loads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22%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10" dirty="0">
                          <a:latin typeface="Trebuchet MS"/>
                          <a:cs typeface="Trebuchet MS"/>
                        </a:rPr>
                        <a:t>Stores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11%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10" dirty="0">
                          <a:latin typeface="Trebuchet MS"/>
                          <a:cs typeface="Trebuchet MS"/>
                        </a:rPr>
                        <a:t>Branches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19%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object 6">
            <a:extLst>
              <a:ext uri="{FF2B5EF4-FFF2-40B4-BE49-F238E27FC236}">
                <a16:creationId xmlns:a16="http://schemas.microsoft.com/office/drawing/2014/main" id="{A0C03167-189E-4759-5BCE-1FF48E324E5F}"/>
              </a:ext>
            </a:extLst>
          </p:cNvPr>
          <p:cNvGrpSpPr/>
          <p:nvPr/>
        </p:nvGrpSpPr>
        <p:grpSpPr>
          <a:xfrm>
            <a:off x="5638800" y="2615948"/>
            <a:ext cx="2066289" cy="1417320"/>
            <a:chOff x="6033511" y="2833052"/>
            <a:chExt cx="2066289" cy="1417320"/>
          </a:xfrm>
        </p:grpSpPr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7BDD6E94-3102-5AB5-98B7-250F1B9806F3}"/>
                </a:ext>
              </a:extLst>
            </p:cNvPr>
            <p:cNvSpPr/>
            <p:nvPr/>
          </p:nvSpPr>
          <p:spPr>
            <a:xfrm>
              <a:off x="6047196" y="2966216"/>
              <a:ext cx="1905000" cy="1284605"/>
            </a:xfrm>
            <a:custGeom>
              <a:avLst/>
              <a:gdLst/>
              <a:ahLst/>
              <a:cxnLst/>
              <a:rect l="l" t="t" r="r" b="b"/>
              <a:pathLst>
                <a:path w="1905000" h="1284604">
                  <a:moveTo>
                    <a:pt x="688407" y="0"/>
                  </a:moveTo>
                  <a:lnTo>
                    <a:pt x="702035" y="122268"/>
                  </a:lnTo>
                  <a:lnTo>
                    <a:pt x="560697" y="355162"/>
                  </a:lnTo>
                  <a:lnTo>
                    <a:pt x="594162" y="413199"/>
                  </a:lnTo>
                  <a:lnTo>
                    <a:pt x="773107" y="304580"/>
                  </a:lnTo>
                  <a:lnTo>
                    <a:pt x="898058" y="260880"/>
                  </a:lnTo>
                  <a:lnTo>
                    <a:pt x="1090630" y="250672"/>
                  </a:lnTo>
                  <a:lnTo>
                    <a:pt x="1165095" y="135228"/>
                  </a:lnTo>
                  <a:lnTo>
                    <a:pt x="1262732" y="53965"/>
                  </a:lnTo>
                  <a:lnTo>
                    <a:pt x="1482658" y="0"/>
                  </a:lnTo>
                  <a:lnTo>
                    <a:pt x="1465598" y="203531"/>
                  </a:lnTo>
                  <a:lnTo>
                    <a:pt x="1522950" y="196018"/>
                  </a:lnTo>
                  <a:lnTo>
                    <a:pt x="1624026" y="243847"/>
                  </a:lnTo>
                  <a:lnTo>
                    <a:pt x="1684805" y="311462"/>
                  </a:lnTo>
                  <a:lnTo>
                    <a:pt x="1667733" y="422776"/>
                  </a:lnTo>
                  <a:lnTo>
                    <a:pt x="1604222" y="561389"/>
                  </a:lnTo>
                  <a:lnTo>
                    <a:pt x="1877395" y="649534"/>
                  </a:lnTo>
                  <a:lnTo>
                    <a:pt x="1904713" y="734204"/>
                  </a:lnTo>
                  <a:lnTo>
                    <a:pt x="1721686" y="815480"/>
                  </a:lnTo>
                  <a:lnTo>
                    <a:pt x="1512703" y="798407"/>
                  </a:lnTo>
                  <a:lnTo>
                    <a:pt x="1448520" y="828458"/>
                  </a:lnTo>
                  <a:lnTo>
                    <a:pt x="1067457" y="1011498"/>
                  </a:lnTo>
                  <a:lnTo>
                    <a:pt x="1114551" y="1092773"/>
                  </a:lnTo>
                  <a:lnTo>
                    <a:pt x="1313276" y="1096186"/>
                  </a:lnTo>
                  <a:lnTo>
                    <a:pt x="1455362" y="1122824"/>
                  </a:lnTo>
                  <a:lnTo>
                    <a:pt x="1526365" y="1187027"/>
                  </a:lnTo>
                  <a:lnTo>
                    <a:pt x="1269575" y="1284008"/>
                  </a:lnTo>
                  <a:lnTo>
                    <a:pt x="1111158" y="1275129"/>
                  </a:lnTo>
                  <a:lnTo>
                    <a:pt x="948602" y="1210930"/>
                  </a:lnTo>
                  <a:lnTo>
                    <a:pt x="844121" y="1112582"/>
                  </a:lnTo>
                  <a:lnTo>
                    <a:pt x="699333" y="1102334"/>
                  </a:lnTo>
                  <a:lnTo>
                    <a:pt x="543619" y="1062040"/>
                  </a:lnTo>
                  <a:lnTo>
                    <a:pt x="455526" y="1088673"/>
                  </a:lnTo>
                  <a:lnTo>
                    <a:pt x="384512" y="1174048"/>
                  </a:lnTo>
                  <a:lnTo>
                    <a:pt x="260194" y="1234150"/>
                  </a:lnTo>
                  <a:lnTo>
                    <a:pt x="165259" y="1251225"/>
                  </a:lnTo>
                  <a:lnTo>
                    <a:pt x="57386" y="1228002"/>
                  </a:lnTo>
                  <a:lnTo>
                    <a:pt x="0" y="1150145"/>
                  </a:lnTo>
                  <a:lnTo>
                    <a:pt x="40308" y="1027889"/>
                  </a:lnTo>
                  <a:lnTo>
                    <a:pt x="111322" y="940466"/>
                  </a:lnTo>
                  <a:lnTo>
                    <a:pt x="239723" y="876264"/>
                  </a:lnTo>
                  <a:lnTo>
                    <a:pt x="314130" y="848948"/>
                  </a:lnTo>
                  <a:lnTo>
                    <a:pt x="300502" y="801819"/>
                  </a:lnTo>
                  <a:lnTo>
                    <a:pt x="354439" y="663183"/>
                  </a:lnTo>
                  <a:lnTo>
                    <a:pt x="438448" y="514305"/>
                  </a:lnTo>
                  <a:lnTo>
                    <a:pt x="391297" y="277282"/>
                  </a:lnTo>
                  <a:lnTo>
                    <a:pt x="496467" y="142053"/>
                  </a:lnTo>
                  <a:lnTo>
                    <a:pt x="688407" y="0"/>
                  </a:lnTo>
                  <a:close/>
                </a:path>
              </a:pathLst>
            </a:custGeom>
            <a:solidFill>
              <a:srgbClr val="AADB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E3C4DCF7-17BE-C9DD-ADA2-0874D7AF6226}"/>
                </a:ext>
              </a:extLst>
            </p:cNvPr>
            <p:cNvSpPr/>
            <p:nvPr/>
          </p:nvSpPr>
          <p:spPr>
            <a:xfrm>
              <a:off x="6665280" y="3246940"/>
              <a:ext cx="473075" cy="304800"/>
            </a:xfrm>
            <a:custGeom>
              <a:avLst/>
              <a:gdLst/>
              <a:ahLst/>
              <a:cxnLst/>
              <a:rect l="l" t="t" r="r" b="b"/>
              <a:pathLst>
                <a:path w="473075" h="304800">
                  <a:moveTo>
                    <a:pt x="364674" y="0"/>
                  </a:moveTo>
                  <a:lnTo>
                    <a:pt x="432296" y="17032"/>
                  </a:lnTo>
                  <a:lnTo>
                    <a:pt x="472547" y="91529"/>
                  </a:lnTo>
                  <a:lnTo>
                    <a:pt x="422003" y="189194"/>
                  </a:lnTo>
                  <a:lnTo>
                    <a:pt x="297052" y="280666"/>
                  </a:lnTo>
                  <a:lnTo>
                    <a:pt x="118108" y="304580"/>
                  </a:lnTo>
                  <a:lnTo>
                    <a:pt x="16387" y="284107"/>
                  </a:lnTo>
                  <a:lnTo>
                    <a:pt x="0" y="213051"/>
                  </a:lnTo>
                  <a:lnTo>
                    <a:pt x="19780" y="132476"/>
                  </a:lnTo>
                  <a:lnTo>
                    <a:pt x="229430" y="20473"/>
                  </a:lnTo>
                  <a:lnTo>
                    <a:pt x="364674" y="0"/>
                  </a:lnTo>
                  <a:close/>
                </a:path>
              </a:pathLst>
            </a:custGeom>
            <a:solidFill>
              <a:srgbClr val="E3F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57A93E57-AF0F-7D5C-3AC8-0BDEACBC17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8786" y="3033831"/>
              <a:ext cx="223278" cy="247231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542FC60F-F079-4A3E-E08D-A04AB8659B1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87868" y="3639608"/>
              <a:ext cx="206257" cy="182387"/>
            </a:xfrm>
            <a:prstGeom prst="rect">
              <a:avLst/>
            </a:prstGeom>
          </p:spPr>
        </p:pic>
        <p:pic>
          <p:nvPicPr>
            <p:cNvPr id="14" name="object 11">
              <a:extLst>
                <a:ext uri="{FF2B5EF4-FFF2-40B4-BE49-F238E27FC236}">
                  <a16:creationId xmlns:a16="http://schemas.microsoft.com/office/drawing/2014/main" id="{CDC96088-A388-F0DA-B8A2-8428C8D1D69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1748" y="3487347"/>
              <a:ext cx="192572" cy="236977"/>
            </a:xfrm>
            <a:prstGeom prst="rect">
              <a:avLst/>
            </a:prstGeom>
          </p:spPr>
        </p:pic>
        <p:pic>
          <p:nvPicPr>
            <p:cNvPr id="15" name="object 12">
              <a:extLst>
                <a:ext uri="{FF2B5EF4-FFF2-40B4-BE49-F238E27FC236}">
                  <a16:creationId xmlns:a16="http://schemas.microsoft.com/office/drawing/2014/main" id="{D87F4D31-599A-1265-EA5E-F9DCB0007EB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36212" y="3216889"/>
              <a:ext cx="245818" cy="142053"/>
            </a:xfrm>
            <a:prstGeom prst="rect">
              <a:avLst/>
            </a:prstGeom>
          </p:spPr>
        </p:pic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607256EA-117A-E7B2-6BDB-2FA86013881E}"/>
                </a:ext>
              </a:extLst>
            </p:cNvPr>
            <p:cNvSpPr/>
            <p:nvPr/>
          </p:nvSpPr>
          <p:spPr>
            <a:xfrm>
              <a:off x="6101130" y="3054311"/>
              <a:ext cx="1749425" cy="1196340"/>
            </a:xfrm>
            <a:custGeom>
              <a:avLst/>
              <a:gdLst/>
              <a:ahLst/>
              <a:cxnLst/>
              <a:rect l="l" t="t" r="r" b="b"/>
              <a:pathLst>
                <a:path w="1749425" h="1196339">
                  <a:moveTo>
                    <a:pt x="270421" y="879703"/>
                  </a:moveTo>
                  <a:lnTo>
                    <a:pt x="226034" y="842137"/>
                  </a:lnTo>
                  <a:lnTo>
                    <a:pt x="142087" y="835304"/>
                  </a:lnTo>
                  <a:lnTo>
                    <a:pt x="47142" y="892683"/>
                  </a:lnTo>
                  <a:lnTo>
                    <a:pt x="0" y="970534"/>
                  </a:lnTo>
                  <a:lnTo>
                    <a:pt x="23914" y="977366"/>
                  </a:lnTo>
                  <a:lnTo>
                    <a:pt x="122936" y="896086"/>
                  </a:lnTo>
                  <a:lnTo>
                    <a:pt x="185788" y="902919"/>
                  </a:lnTo>
                  <a:lnTo>
                    <a:pt x="270421" y="879703"/>
                  </a:lnTo>
                  <a:close/>
                </a:path>
                <a:path w="1749425" h="1196339">
                  <a:moveTo>
                    <a:pt x="672020" y="804570"/>
                  </a:moveTo>
                  <a:lnTo>
                    <a:pt x="651548" y="642708"/>
                  </a:lnTo>
                  <a:lnTo>
                    <a:pt x="516305" y="592188"/>
                  </a:lnTo>
                  <a:lnTo>
                    <a:pt x="489673" y="544360"/>
                  </a:lnTo>
                  <a:lnTo>
                    <a:pt x="439140" y="521131"/>
                  </a:lnTo>
                  <a:lnTo>
                    <a:pt x="435737" y="412508"/>
                  </a:lnTo>
                  <a:lnTo>
                    <a:pt x="351040" y="534085"/>
                  </a:lnTo>
                  <a:lnTo>
                    <a:pt x="354431" y="588746"/>
                  </a:lnTo>
                  <a:lnTo>
                    <a:pt x="418668" y="601700"/>
                  </a:lnTo>
                  <a:lnTo>
                    <a:pt x="482841" y="696658"/>
                  </a:lnTo>
                  <a:lnTo>
                    <a:pt x="540219" y="696658"/>
                  </a:lnTo>
                  <a:lnTo>
                    <a:pt x="611238" y="804570"/>
                  </a:lnTo>
                  <a:lnTo>
                    <a:pt x="672020" y="804570"/>
                  </a:lnTo>
                  <a:close/>
                </a:path>
                <a:path w="1749425" h="1196339">
                  <a:moveTo>
                    <a:pt x="1269568" y="0"/>
                  </a:moveTo>
                  <a:lnTo>
                    <a:pt x="1185557" y="3441"/>
                  </a:lnTo>
                  <a:lnTo>
                    <a:pt x="1087234" y="105181"/>
                  </a:lnTo>
                  <a:lnTo>
                    <a:pt x="1262786" y="77876"/>
                  </a:lnTo>
                  <a:lnTo>
                    <a:pt x="1249794" y="34175"/>
                  </a:lnTo>
                  <a:lnTo>
                    <a:pt x="1269568" y="0"/>
                  </a:lnTo>
                  <a:close/>
                </a:path>
                <a:path w="1749425" h="1196339">
                  <a:moveTo>
                    <a:pt x="1337195" y="1119428"/>
                  </a:moveTo>
                  <a:lnTo>
                    <a:pt x="1259332" y="1098943"/>
                  </a:lnTo>
                  <a:lnTo>
                    <a:pt x="1060615" y="1109179"/>
                  </a:lnTo>
                  <a:lnTo>
                    <a:pt x="928814" y="1027899"/>
                  </a:lnTo>
                  <a:lnTo>
                    <a:pt x="908291" y="1055230"/>
                  </a:lnTo>
                  <a:lnTo>
                    <a:pt x="1026452" y="1176794"/>
                  </a:lnTo>
                  <a:lnTo>
                    <a:pt x="1178775" y="1195920"/>
                  </a:lnTo>
                  <a:lnTo>
                    <a:pt x="1296885" y="1166545"/>
                  </a:lnTo>
                  <a:lnTo>
                    <a:pt x="1337195" y="1119428"/>
                  </a:lnTo>
                  <a:close/>
                </a:path>
                <a:path w="1749425" h="1196339">
                  <a:moveTo>
                    <a:pt x="1749018" y="611974"/>
                  </a:moveTo>
                  <a:lnTo>
                    <a:pt x="1654771" y="642708"/>
                  </a:lnTo>
                  <a:lnTo>
                    <a:pt x="1607642" y="611974"/>
                  </a:lnTo>
                  <a:lnTo>
                    <a:pt x="1512722" y="639279"/>
                  </a:lnTo>
                  <a:lnTo>
                    <a:pt x="1479257" y="682993"/>
                  </a:lnTo>
                  <a:lnTo>
                    <a:pt x="1533207" y="665924"/>
                  </a:lnTo>
                  <a:lnTo>
                    <a:pt x="1661604" y="696658"/>
                  </a:lnTo>
                  <a:lnTo>
                    <a:pt x="1732622" y="649528"/>
                  </a:lnTo>
                  <a:lnTo>
                    <a:pt x="1749018" y="611974"/>
                  </a:lnTo>
                  <a:close/>
                </a:path>
              </a:pathLst>
            </a:custGeom>
            <a:solidFill>
              <a:srgbClr val="E3F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58B71344-85AC-61ED-66CC-AE5BF2D5EA9E}"/>
                </a:ext>
              </a:extLst>
            </p:cNvPr>
            <p:cNvSpPr/>
            <p:nvPr/>
          </p:nvSpPr>
          <p:spPr>
            <a:xfrm>
              <a:off x="6651587" y="3186150"/>
              <a:ext cx="1090930" cy="774700"/>
            </a:xfrm>
            <a:custGeom>
              <a:avLst/>
              <a:gdLst/>
              <a:ahLst/>
              <a:cxnLst/>
              <a:rect l="l" t="t" r="r" b="b"/>
              <a:pathLst>
                <a:path w="1090929" h="774700">
                  <a:moveTo>
                    <a:pt x="587324" y="145440"/>
                  </a:moveTo>
                  <a:lnTo>
                    <a:pt x="564095" y="71005"/>
                  </a:lnTo>
                  <a:lnTo>
                    <a:pt x="455523" y="23926"/>
                  </a:lnTo>
                  <a:lnTo>
                    <a:pt x="536778" y="112014"/>
                  </a:lnTo>
                  <a:lnTo>
                    <a:pt x="529932" y="152323"/>
                  </a:lnTo>
                  <a:lnTo>
                    <a:pt x="536778" y="206235"/>
                  </a:lnTo>
                  <a:lnTo>
                    <a:pt x="486232" y="284111"/>
                  </a:lnTo>
                  <a:lnTo>
                    <a:pt x="418668" y="335330"/>
                  </a:lnTo>
                  <a:lnTo>
                    <a:pt x="293662" y="412521"/>
                  </a:lnTo>
                  <a:lnTo>
                    <a:pt x="172097" y="415899"/>
                  </a:lnTo>
                  <a:lnTo>
                    <a:pt x="0" y="415899"/>
                  </a:lnTo>
                  <a:lnTo>
                    <a:pt x="77863" y="446646"/>
                  </a:lnTo>
                  <a:lnTo>
                    <a:pt x="138633" y="514273"/>
                  </a:lnTo>
                  <a:lnTo>
                    <a:pt x="175501" y="618769"/>
                  </a:lnTo>
                  <a:lnTo>
                    <a:pt x="199415" y="490397"/>
                  </a:lnTo>
                  <a:lnTo>
                    <a:pt x="286816" y="463727"/>
                  </a:lnTo>
                  <a:lnTo>
                    <a:pt x="499922" y="355168"/>
                  </a:lnTo>
                  <a:lnTo>
                    <a:pt x="581164" y="249986"/>
                  </a:lnTo>
                  <a:lnTo>
                    <a:pt x="587324" y="145440"/>
                  </a:lnTo>
                  <a:close/>
                </a:path>
                <a:path w="1090929" h="774700">
                  <a:moveTo>
                    <a:pt x="1090650" y="148882"/>
                  </a:moveTo>
                  <a:lnTo>
                    <a:pt x="1076998" y="64185"/>
                  </a:lnTo>
                  <a:lnTo>
                    <a:pt x="999820" y="6832"/>
                  </a:lnTo>
                  <a:lnTo>
                    <a:pt x="820889" y="0"/>
                  </a:lnTo>
                  <a:lnTo>
                    <a:pt x="901484" y="51219"/>
                  </a:lnTo>
                  <a:lnTo>
                    <a:pt x="932205" y="189890"/>
                  </a:lnTo>
                  <a:lnTo>
                    <a:pt x="891235" y="254063"/>
                  </a:lnTo>
                  <a:lnTo>
                    <a:pt x="807212" y="247243"/>
                  </a:lnTo>
                  <a:lnTo>
                    <a:pt x="746429" y="209677"/>
                  </a:lnTo>
                  <a:lnTo>
                    <a:pt x="628319" y="247243"/>
                  </a:lnTo>
                  <a:lnTo>
                    <a:pt x="732802" y="260197"/>
                  </a:lnTo>
                  <a:lnTo>
                    <a:pt x="749884" y="304584"/>
                  </a:lnTo>
                  <a:lnTo>
                    <a:pt x="813358" y="361988"/>
                  </a:lnTo>
                  <a:lnTo>
                    <a:pt x="719112" y="463727"/>
                  </a:lnTo>
                  <a:lnTo>
                    <a:pt x="635101" y="575056"/>
                  </a:lnTo>
                  <a:lnTo>
                    <a:pt x="513549" y="564819"/>
                  </a:lnTo>
                  <a:lnTo>
                    <a:pt x="428904" y="642683"/>
                  </a:lnTo>
                  <a:lnTo>
                    <a:pt x="317576" y="689800"/>
                  </a:lnTo>
                  <a:lnTo>
                    <a:pt x="219202" y="659752"/>
                  </a:lnTo>
                  <a:lnTo>
                    <a:pt x="182333" y="727367"/>
                  </a:lnTo>
                  <a:lnTo>
                    <a:pt x="77863" y="737616"/>
                  </a:lnTo>
                  <a:lnTo>
                    <a:pt x="253352" y="774496"/>
                  </a:lnTo>
                  <a:lnTo>
                    <a:pt x="404990" y="727367"/>
                  </a:lnTo>
                  <a:lnTo>
                    <a:pt x="493077" y="727367"/>
                  </a:lnTo>
                  <a:lnTo>
                    <a:pt x="644702" y="706882"/>
                  </a:lnTo>
                  <a:lnTo>
                    <a:pt x="850963" y="611936"/>
                  </a:lnTo>
                  <a:lnTo>
                    <a:pt x="1016215" y="382460"/>
                  </a:lnTo>
                  <a:lnTo>
                    <a:pt x="1012799" y="294373"/>
                  </a:lnTo>
                  <a:lnTo>
                    <a:pt x="1090650" y="148882"/>
                  </a:lnTo>
                  <a:close/>
                </a:path>
              </a:pathLst>
            </a:custGeom>
            <a:solidFill>
              <a:srgbClr val="82A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5">
              <a:extLst>
                <a:ext uri="{FF2B5EF4-FFF2-40B4-BE49-F238E27FC236}">
                  <a16:creationId xmlns:a16="http://schemas.microsoft.com/office/drawing/2014/main" id="{DC0779A9-1BB4-6D67-FD56-A12EB628EA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27007" y="3000339"/>
              <a:ext cx="202848" cy="185810"/>
            </a:xfrm>
            <a:prstGeom prst="rect">
              <a:avLst/>
            </a:prstGeom>
          </p:spPr>
        </p:pic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B05087E1-8894-D83B-9311-AF9A43960C6E}"/>
                </a:ext>
              </a:extLst>
            </p:cNvPr>
            <p:cNvSpPr/>
            <p:nvPr/>
          </p:nvSpPr>
          <p:spPr>
            <a:xfrm>
              <a:off x="6118210" y="3835656"/>
              <a:ext cx="1513205" cy="385445"/>
            </a:xfrm>
            <a:custGeom>
              <a:avLst/>
              <a:gdLst/>
              <a:ahLst/>
              <a:cxnLst/>
              <a:rect l="l" t="t" r="r" b="b"/>
              <a:pathLst>
                <a:path w="1513204" h="385445">
                  <a:moveTo>
                    <a:pt x="243116" y="0"/>
                  </a:moveTo>
                  <a:lnTo>
                    <a:pt x="337361" y="0"/>
                  </a:lnTo>
                  <a:lnTo>
                    <a:pt x="432296" y="34145"/>
                  </a:lnTo>
                  <a:lnTo>
                    <a:pt x="550461" y="145471"/>
                  </a:lnTo>
                  <a:lnTo>
                    <a:pt x="637864" y="182352"/>
                  </a:lnTo>
                  <a:lnTo>
                    <a:pt x="986150" y="142059"/>
                  </a:lnTo>
                  <a:lnTo>
                    <a:pt x="1083845" y="230164"/>
                  </a:lnTo>
                  <a:lnTo>
                    <a:pt x="1283260" y="202843"/>
                  </a:lnTo>
                  <a:lnTo>
                    <a:pt x="1512714" y="294361"/>
                  </a:lnTo>
                  <a:lnTo>
                    <a:pt x="1360427" y="361298"/>
                  </a:lnTo>
                  <a:lnTo>
                    <a:pt x="1363820" y="284118"/>
                  </a:lnTo>
                  <a:lnTo>
                    <a:pt x="1144624" y="246554"/>
                  </a:lnTo>
                  <a:lnTo>
                    <a:pt x="1046929" y="270457"/>
                  </a:lnTo>
                  <a:lnTo>
                    <a:pt x="924681" y="196013"/>
                  </a:lnTo>
                  <a:lnTo>
                    <a:pt x="790185" y="196013"/>
                  </a:lnTo>
                  <a:lnTo>
                    <a:pt x="793578" y="236312"/>
                  </a:lnTo>
                  <a:lnTo>
                    <a:pt x="695250" y="246554"/>
                  </a:lnTo>
                  <a:lnTo>
                    <a:pt x="560697" y="178940"/>
                  </a:lnTo>
                  <a:lnTo>
                    <a:pt x="371517" y="236312"/>
                  </a:lnTo>
                  <a:lnTo>
                    <a:pt x="297110" y="314169"/>
                  </a:lnTo>
                  <a:lnTo>
                    <a:pt x="148181" y="385200"/>
                  </a:lnTo>
                  <a:lnTo>
                    <a:pt x="9545" y="364711"/>
                  </a:lnTo>
                  <a:lnTo>
                    <a:pt x="33465" y="324417"/>
                  </a:lnTo>
                  <a:lnTo>
                    <a:pt x="0" y="297096"/>
                  </a:lnTo>
                  <a:lnTo>
                    <a:pt x="57386" y="297096"/>
                  </a:lnTo>
                  <a:lnTo>
                    <a:pt x="97637" y="320999"/>
                  </a:lnTo>
                  <a:lnTo>
                    <a:pt x="175494" y="310757"/>
                  </a:lnTo>
                  <a:lnTo>
                    <a:pt x="239723" y="287536"/>
                  </a:lnTo>
                  <a:lnTo>
                    <a:pt x="228108" y="238359"/>
                  </a:lnTo>
                  <a:lnTo>
                    <a:pt x="276582" y="236312"/>
                  </a:lnTo>
                  <a:lnTo>
                    <a:pt x="300502" y="168692"/>
                  </a:lnTo>
                  <a:lnTo>
                    <a:pt x="347596" y="114738"/>
                  </a:lnTo>
                  <a:lnTo>
                    <a:pt x="307345" y="74444"/>
                  </a:lnTo>
                  <a:lnTo>
                    <a:pt x="340811" y="36881"/>
                  </a:lnTo>
                  <a:lnTo>
                    <a:pt x="243116" y="0"/>
                  </a:lnTo>
                  <a:close/>
                </a:path>
              </a:pathLst>
            </a:custGeom>
            <a:solidFill>
              <a:srgbClr val="82A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96E08EDD-9B7C-B532-EAFC-AE1D5E0EC9F8}"/>
                </a:ext>
              </a:extLst>
            </p:cNvPr>
            <p:cNvSpPr/>
            <p:nvPr/>
          </p:nvSpPr>
          <p:spPr>
            <a:xfrm>
              <a:off x="6033503" y="2833052"/>
              <a:ext cx="2066289" cy="1417320"/>
            </a:xfrm>
            <a:custGeom>
              <a:avLst/>
              <a:gdLst/>
              <a:ahLst/>
              <a:cxnLst/>
              <a:rect l="l" t="t" r="r" b="b"/>
              <a:pathLst>
                <a:path w="2066290" h="1417320">
                  <a:moveTo>
                    <a:pt x="169405" y="1321562"/>
                  </a:moveTo>
                  <a:lnTo>
                    <a:pt x="136626" y="1287411"/>
                  </a:lnTo>
                  <a:lnTo>
                    <a:pt x="84010" y="1293558"/>
                  </a:lnTo>
                  <a:lnTo>
                    <a:pt x="85394" y="1308582"/>
                  </a:lnTo>
                  <a:lnTo>
                    <a:pt x="113398" y="1303807"/>
                  </a:lnTo>
                  <a:lnTo>
                    <a:pt x="147548" y="1329753"/>
                  </a:lnTo>
                  <a:lnTo>
                    <a:pt x="169405" y="1321562"/>
                  </a:lnTo>
                  <a:close/>
                </a:path>
                <a:path w="2066290" h="1417320">
                  <a:moveTo>
                    <a:pt x="1484744" y="648169"/>
                  </a:moveTo>
                  <a:lnTo>
                    <a:pt x="1434198" y="644728"/>
                  </a:lnTo>
                  <a:lnTo>
                    <a:pt x="1395272" y="633768"/>
                  </a:lnTo>
                  <a:lnTo>
                    <a:pt x="1337894" y="590753"/>
                  </a:lnTo>
                  <a:lnTo>
                    <a:pt x="1245019" y="583933"/>
                  </a:lnTo>
                  <a:lnTo>
                    <a:pt x="1191082" y="590753"/>
                  </a:lnTo>
                  <a:lnTo>
                    <a:pt x="1122781" y="680224"/>
                  </a:lnTo>
                  <a:lnTo>
                    <a:pt x="922667" y="791540"/>
                  </a:lnTo>
                  <a:lnTo>
                    <a:pt x="751255" y="805929"/>
                  </a:lnTo>
                  <a:lnTo>
                    <a:pt x="651548" y="758786"/>
                  </a:lnTo>
                  <a:lnTo>
                    <a:pt x="597611" y="762177"/>
                  </a:lnTo>
                  <a:lnTo>
                    <a:pt x="615327" y="794981"/>
                  </a:lnTo>
                  <a:lnTo>
                    <a:pt x="661784" y="805929"/>
                  </a:lnTo>
                  <a:lnTo>
                    <a:pt x="701408" y="833920"/>
                  </a:lnTo>
                  <a:lnTo>
                    <a:pt x="783348" y="844816"/>
                  </a:lnTo>
                  <a:lnTo>
                    <a:pt x="786790" y="913130"/>
                  </a:lnTo>
                  <a:lnTo>
                    <a:pt x="790879" y="966406"/>
                  </a:lnTo>
                  <a:lnTo>
                    <a:pt x="855052" y="1027874"/>
                  </a:lnTo>
                  <a:lnTo>
                    <a:pt x="865974" y="1002614"/>
                  </a:lnTo>
                  <a:lnTo>
                    <a:pt x="829805" y="952754"/>
                  </a:lnTo>
                  <a:lnTo>
                    <a:pt x="829805" y="870115"/>
                  </a:lnTo>
                  <a:lnTo>
                    <a:pt x="894664" y="830478"/>
                  </a:lnTo>
                  <a:lnTo>
                    <a:pt x="1012139" y="773125"/>
                  </a:lnTo>
                  <a:lnTo>
                    <a:pt x="1066076" y="784021"/>
                  </a:lnTo>
                  <a:lnTo>
                    <a:pt x="1109091" y="848258"/>
                  </a:lnTo>
                  <a:lnTo>
                    <a:pt x="1112545" y="898791"/>
                  </a:lnTo>
                  <a:lnTo>
                    <a:pt x="1152156" y="930897"/>
                  </a:lnTo>
                  <a:lnTo>
                    <a:pt x="1141234" y="884453"/>
                  </a:lnTo>
                  <a:lnTo>
                    <a:pt x="1137780" y="819581"/>
                  </a:lnTo>
                  <a:lnTo>
                    <a:pt x="1072921" y="741006"/>
                  </a:lnTo>
                  <a:lnTo>
                    <a:pt x="1141234" y="705510"/>
                  </a:lnTo>
                  <a:lnTo>
                    <a:pt x="1223175" y="622871"/>
                  </a:lnTo>
                  <a:lnTo>
                    <a:pt x="1337894" y="619429"/>
                  </a:lnTo>
                  <a:lnTo>
                    <a:pt x="1376819" y="673392"/>
                  </a:lnTo>
                  <a:lnTo>
                    <a:pt x="1451965" y="673392"/>
                  </a:lnTo>
                  <a:lnTo>
                    <a:pt x="1484744" y="708901"/>
                  </a:lnTo>
                  <a:lnTo>
                    <a:pt x="1484744" y="648169"/>
                  </a:lnTo>
                  <a:close/>
                </a:path>
                <a:path w="2066290" h="1417320">
                  <a:moveTo>
                    <a:pt x="1541411" y="702068"/>
                  </a:moveTo>
                  <a:lnTo>
                    <a:pt x="1534591" y="669328"/>
                  </a:lnTo>
                  <a:lnTo>
                    <a:pt x="1484744" y="769683"/>
                  </a:lnTo>
                  <a:lnTo>
                    <a:pt x="1391196" y="830478"/>
                  </a:lnTo>
                  <a:lnTo>
                    <a:pt x="1259344" y="945235"/>
                  </a:lnTo>
                  <a:lnTo>
                    <a:pt x="1133703" y="952754"/>
                  </a:lnTo>
                  <a:lnTo>
                    <a:pt x="1080452" y="1002614"/>
                  </a:lnTo>
                  <a:lnTo>
                    <a:pt x="941133" y="1049045"/>
                  </a:lnTo>
                  <a:lnTo>
                    <a:pt x="855052" y="1045629"/>
                  </a:lnTo>
                  <a:lnTo>
                    <a:pt x="812038" y="1070229"/>
                  </a:lnTo>
                  <a:lnTo>
                    <a:pt x="698017" y="1081151"/>
                  </a:lnTo>
                  <a:lnTo>
                    <a:pt x="618769" y="1034707"/>
                  </a:lnTo>
                  <a:lnTo>
                    <a:pt x="618769" y="966406"/>
                  </a:lnTo>
                  <a:lnTo>
                    <a:pt x="544309" y="948651"/>
                  </a:lnTo>
                  <a:lnTo>
                    <a:pt x="590080" y="999197"/>
                  </a:lnTo>
                  <a:lnTo>
                    <a:pt x="597611" y="1059980"/>
                  </a:lnTo>
                  <a:lnTo>
                    <a:pt x="669315" y="1103007"/>
                  </a:lnTo>
                  <a:lnTo>
                    <a:pt x="758786" y="1106424"/>
                  </a:lnTo>
                  <a:lnTo>
                    <a:pt x="855052" y="1077734"/>
                  </a:lnTo>
                  <a:lnTo>
                    <a:pt x="947966" y="1085253"/>
                  </a:lnTo>
                  <a:lnTo>
                    <a:pt x="1015530" y="1049045"/>
                  </a:lnTo>
                  <a:lnTo>
                    <a:pt x="1069530" y="1038123"/>
                  </a:lnTo>
                  <a:lnTo>
                    <a:pt x="1219784" y="966406"/>
                  </a:lnTo>
                  <a:lnTo>
                    <a:pt x="1288034" y="980757"/>
                  </a:lnTo>
                  <a:lnTo>
                    <a:pt x="1301724" y="930897"/>
                  </a:lnTo>
                  <a:lnTo>
                    <a:pt x="1373428" y="873518"/>
                  </a:lnTo>
                  <a:lnTo>
                    <a:pt x="1408899" y="855764"/>
                  </a:lnTo>
                  <a:lnTo>
                    <a:pt x="1459445" y="866698"/>
                  </a:lnTo>
                  <a:lnTo>
                    <a:pt x="1448523" y="819581"/>
                  </a:lnTo>
                  <a:lnTo>
                    <a:pt x="1523657" y="784021"/>
                  </a:lnTo>
                  <a:lnTo>
                    <a:pt x="1541411" y="702068"/>
                  </a:lnTo>
                  <a:close/>
                </a:path>
                <a:path w="2066290" h="1417320">
                  <a:moveTo>
                    <a:pt x="2065921" y="702068"/>
                  </a:moveTo>
                  <a:lnTo>
                    <a:pt x="2038591" y="702068"/>
                  </a:lnTo>
                  <a:lnTo>
                    <a:pt x="1852841" y="741006"/>
                  </a:lnTo>
                  <a:lnTo>
                    <a:pt x="1734693" y="712343"/>
                  </a:lnTo>
                  <a:lnTo>
                    <a:pt x="1673910" y="665886"/>
                  </a:lnTo>
                  <a:lnTo>
                    <a:pt x="1639201" y="683399"/>
                  </a:lnTo>
                  <a:lnTo>
                    <a:pt x="1641805" y="676833"/>
                  </a:lnTo>
                  <a:lnTo>
                    <a:pt x="1709420" y="540232"/>
                  </a:lnTo>
                  <a:lnTo>
                    <a:pt x="1723758" y="429602"/>
                  </a:lnTo>
                  <a:lnTo>
                    <a:pt x="1684832" y="396494"/>
                  </a:lnTo>
                  <a:lnTo>
                    <a:pt x="1684832" y="437121"/>
                  </a:lnTo>
                  <a:lnTo>
                    <a:pt x="1684832" y="519074"/>
                  </a:lnTo>
                  <a:lnTo>
                    <a:pt x="1662976" y="590753"/>
                  </a:lnTo>
                  <a:lnTo>
                    <a:pt x="1581023" y="611924"/>
                  </a:lnTo>
                  <a:lnTo>
                    <a:pt x="1605610" y="633768"/>
                  </a:lnTo>
                  <a:lnTo>
                    <a:pt x="1605610" y="700354"/>
                  </a:lnTo>
                  <a:lnTo>
                    <a:pt x="1602206" y="702068"/>
                  </a:lnTo>
                  <a:lnTo>
                    <a:pt x="1552816" y="800836"/>
                  </a:lnTo>
                  <a:lnTo>
                    <a:pt x="1520253" y="848258"/>
                  </a:lnTo>
                  <a:lnTo>
                    <a:pt x="1491564" y="855764"/>
                  </a:lnTo>
                  <a:lnTo>
                    <a:pt x="1466291" y="909040"/>
                  </a:lnTo>
                  <a:lnTo>
                    <a:pt x="1316037" y="1016952"/>
                  </a:lnTo>
                  <a:lnTo>
                    <a:pt x="1266190" y="1013536"/>
                  </a:lnTo>
                  <a:lnTo>
                    <a:pt x="1230706" y="1055878"/>
                  </a:lnTo>
                  <a:lnTo>
                    <a:pt x="1059230" y="1127594"/>
                  </a:lnTo>
                  <a:lnTo>
                    <a:pt x="994371" y="1113256"/>
                  </a:lnTo>
                  <a:lnTo>
                    <a:pt x="941133" y="1141933"/>
                  </a:lnTo>
                  <a:lnTo>
                    <a:pt x="847382" y="1147711"/>
                  </a:lnTo>
                  <a:lnTo>
                    <a:pt x="847382" y="1242326"/>
                  </a:lnTo>
                  <a:lnTo>
                    <a:pt x="733488" y="1224584"/>
                  </a:lnTo>
                  <a:lnTo>
                    <a:pt x="822960" y="1192479"/>
                  </a:lnTo>
                  <a:lnTo>
                    <a:pt x="823963" y="1192403"/>
                  </a:lnTo>
                  <a:lnTo>
                    <a:pt x="847382" y="1242326"/>
                  </a:lnTo>
                  <a:lnTo>
                    <a:pt x="847382" y="1147711"/>
                  </a:lnTo>
                  <a:lnTo>
                    <a:pt x="708253" y="1156271"/>
                  </a:lnTo>
                  <a:lnTo>
                    <a:pt x="618769" y="1117346"/>
                  </a:lnTo>
                  <a:lnTo>
                    <a:pt x="614108" y="1115415"/>
                  </a:lnTo>
                  <a:lnTo>
                    <a:pt x="576402" y="1085253"/>
                  </a:lnTo>
                  <a:lnTo>
                    <a:pt x="504698" y="1013536"/>
                  </a:lnTo>
                  <a:lnTo>
                    <a:pt x="393369" y="948651"/>
                  </a:lnTo>
                  <a:lnTo>
                    <a:pt x="325805" y="934313"/>
                  </a:lnTo>
                  <a:lnTo>
                    <a:pt x="347649" y="884453"/>
                  </a:lnTo>
                  <a:lnTo>
                    <a:pt x="432993" y="884453"/>
                  </a:lnTo>
                  <a:lnTo>
                    <a:pt x="533387" y="927481"/>
                  </a:lnTo>
                  <a:lnTo>
                    <a:pt x="454837" y="848258"/>
                  </a:lnTo>
                  <a:lnTo>
                    <a:pt x="386588" y="841425"/>
                  </a:lnTo>
                  <a:lnTo>
                    <a:pt x="386588" y="773125"/>
                  </a:lnTo>
                  <a:lnTo>
                    <a:pt x="436168" y="690892"/>
                  </a:lnTo>
                  <a:lnTo>
                    <a:pt x="497217" y="616051"/>
                  </a:lnTo>
                  <a:lnTo>
                    <a:pt x="571715" y="570801"/>
                  </a:lnTo>
                  <a:lnTo>
                    <a:pt x="533387" y="616051"/>
                  </a:lnTo>
                  <a:lnTo>
                    <a:pt x="519061" y="687044"/>
                  </a:lnTo>
                  <a:lnTo>
                    <a:pt x="529297" y="734187"/>
                  </a:lnTo>
                  <a:lnTo>
                    <a:pt x="583234" y="726681"/>
                  </a:lnTo>
                  <a:lnTo>
                    <a:pt x="572312" y="637209"/>
                  </a:lnTo>
                  <a:lnTo>
                    <a:pt x="647471" y="526580"/>
                  </a:lnTo>
                  <a:lnTo>
                    <a:pt x="779957" y="450773"/>
                  </a:lnTo>
                  <a:lnTo>
                    <a:pt x="944524" y="400875"/>
                  </a:lnTo>
                  <a:lnTo>
                    <a:pt x="1067473" y="395427"/>
                  </a:lnTo>
                  <a:lnTo>
                    <a:pt x="1083843" y="400875"/>
                  </a:lnTo>
                  <a:lnTo>
                    <a:pt x="1184249" y="440499"/>
                  </a:lnTo>
                  <a:lnTo>
                    <a:pt x="1208798" y="533412"/>
                  </a:lnTo>
                  <a:lnTo>
                    <a:pt x="1223175" y="476008"/>
                  </a:lnTo>
                  <a:lnTo>
                    <a:pt x="1223175" y="429602"/>
                  </a:lnTo>
                  <a:lnTo>
                    <a:pt x="1126858" y="368820"/>
                  </a:lnTo>
                  <a:lnTo>
                    <a:pt x="1283957" y="375640"/>
                  </a:lnTo>
                  <a:lnTo>
                    <a:pt x="1456055" y="365379"/>
                  </a:lnTo>
                  <a:lnTo>
                    <a:pt x="1505902" y="372198"/>
                  </a:lnTo>
                  <a:lnTo>
                    <a:pt x="1566684" y="432993"/>
                  </a:lnTo>
                  <a:lnTo>
                    <a:pt x="1584439" y="501294"/>
                  </a:lnTo>
                  <a:lnTo>
                    <a:pt x="1573517" y="565531"/>
                  </a:lnTo>
                  <a:lnTo>
                    <a:pt x="1624050" y="529971"/>
                  </a:lnTo>
                  <a:lnTo>
                    <a:pt x="1609712" y="450773"/>
                  </a:lnTo>
                  <a:lnTo>
                    <a:pt x="1544828" y="361988"/>
                  </a:lnTo>
                  <a:lnTo>
                    <a:pt x="1613128" y="365379"/>
                  </a:lnTo>
                  <a:lnTo>
                    <a:pt x="1684832" y="437121"/>
                  </a:lnTo>
                  <a:lnTo>
                    <a:pt x="1684832" y="396494"/>
                  </a:lnTo>
                  <a:lnTo>
                    <a:pt x="1609712" y="332574"/>
                  </a:lnTo>
                  <a:lnTo>
                    <a:pt x="1530489" y="322364"/>
                  </a:lnTo>
                  <a:lnTo>
                    <a:pt x="1502117" y="325437"/>
                  </a:lnTo>
                  <a:lnTo>
                    <a:pt x="1516151" y="268401"/>
                  </a:lnTo>
                  <a:lnTo>
                    <a:pt x="1499082" y="170738"/>
                  </a:lnTo>
                  <a:lnTo>
                    <a:pt x="1534591" y="100368"/>
                  </a:lnTo>
                  <a:lnTo>
                    <a:pt x="1540052" y="35509"/>
                  </a:lnTo>
                  <a:lnTo>
                    <a:pt x="1520253" y="0"/>
                  </a:lnTo>
                  <a:lnTo>
                    <a:pt x="1337894" y="135928"/>
                  </a:lnTo>
                  <a:lnTo>
                    <a:pt x="1230706" y="186448"/>
                  </a:lnTo>
                  <a:lnTo>
                    <a:pt x="1144625" y="311416"/>
                  </a:lnTo>
                  <a:lnTo>
                    <a:pt x="1245019" y="218567"/>
                  </a:lnTo>
                  <a:lnTo>
                    <a:pt x="1333804" y="197345"/>
                  </a:lnTo>
                  <a:lnTo>
                    <a:pt x="1423276" y="189826"/>
                  </a:lnTo>
                  <a:lnTo>
                    <a:pt x="1437601" y="215125"/>
                  </a:lnTo>
                  <a:lnTo>
                    <a:pt x="1369974" y="250621"/>
                  </a:lnTo>
                  <a:lnTo>
                    <a:pt x="1470367" y="282740"/>
                  </a:lnTo>
                  <a:lnTo>
                    <a:pt x="1448206" y="331266"/>
                  </a:lnTo>
                  <a:lnTo>
                    <a:pt x="1366583" y="340080"/>
                  </a:lnTo>
                  <a:lnTo>
                    <a:pt x="1105001" y="347599"/>
                  </a:lnTo>
                  <a:lnTo>
                    <a:pt x="1056576" y="376986"/>
                  </a:lnTo>
                  <a:lnTo>
                    <a:pt x="1044917" y="372198"/>
                  </a:lnTo>
                  <a:lnTo>
                    <a:pt x="919276" y="375640"/>
                  </a:lnTo>
                  <a:lnTo>
                    <a:pt x="776503" y="429602"/>
                  </a:lnTo>
                  <a:lnTo>
                    <a:pt x="654939" y="494474"/>
                  </a:lnTo>
                  <a:lnTo>
                    <a:pt x="612457" y="528383"/>
                  </a:lnTo>
                  <a:lnTo>
                    <a:pt x="604405" y="483514"/>
                  </a:lnTo>
                  <a:lnTo>
                    <a:pt x="665873" y="429602"/>
                  </a:lnTo>
                  <a:lnTo>
                    <a:pt x="693877" y="400875"/>
                  </a:lnTo>
                  <a:lnTo>
                    <a:pt x="679551" y="361988"/>
                  </a:lnTo>
                  <a:lnTo>
                    <a:pt x="736942" y="314858"/>
                  </a:lnTo>
                  <a:lnTo>
                    <a:pt x="773112" y="250621"/>
                  </a:lnTo>
                  <a:lnTo>
                    <a:pt x="773112" y="225386"/>
                  </a:lnTo>
                  <a:lnTo>
                    <a:pt x="758786" y="178930"/>
                  </a:lnTo>
                  <a:lnTo>
                    <a:pt x="783348" y="139992"/>
                  </a:lnTo>
                  <a:lnTo>
                    <a:pt x="786790" y="78511"/>
                  </a:lnTo>
                  <a:lnTo>
                    <a:pt x="779957" y="39573"/>
                  </a:lnTo>
                  <a:lnTo>
                    <a:pt x="683641" y="118148"/>
                  </a:lnTo>
                  <a:lnTo>
                    <a:pt x="554545" y="204228"/>
                  </a:lnTo>
                  <a:lnTo>
                    <a:pt x="472605" y="308025"/>
                  </a:lnTo>
                  <a:lnTo>
                    <a:pt x="618769" y="200787"/>
                  </a:lnTo>
                  <a:lnTo>
                    <a:pt x="679551" y="175488"/>
                  </a:lnTo>
                  <a:lnTo>
                    <a:pt x="693877" y="258140"/>
                  </a:lnTo>
                  <a:lnTo>
                    <a:pt x="601002" y="325755"/>
                  </a:lnTo>
                  <a:lnTo>
                    <a:pt x="611936" y="389978"/>
                  </a:lnTo>
                  <a:lnTo>
                    <a:pt x="519061" y="472617"/>
                  </a:lnTo>
                  <a:lnTo>
                    <a:pt x="429590" y="469176"/>
                  </a:lnTo>
                  <a:lnTo>
                    <a:pt x="437134" y="365379"/>
                  </a:lnTo>
                  <a:lnTo>
                    <a:pt x="386588" y="429602"/>
                  </a:lnTo>
                  <a:lnTo>
                    <a:pt x="393369" y="501294"/>
                  </a:lnTo>
                  <a:lnTo>
                    <a:pt x="422059" y="590753"/>
                  </a:lnTo>
                  <a:lnTo>
                    <a:pt x="419023" y="699465"/>
                  </a:lnTo>
                  <a:lnTo>
                    <a:pt x="386588" y="723290"/>
                  </a:lnTo>
                  <a:lnTo>
                    <a:pt x="329196" y="773125"/>
                  </a:lnTo>
                  <a:lnTo>
                    <a:pt x="300507" y="905624"/>
                  </a:lnTo>
                  <a:lnTo>
                    <a:pt x="268414" y="952754"/>
                  </a:lnTo>
                  <a:lnTo>
                    <a:pt x="304584" y="977341"/>
                  </a:lnTo>
                  <a:lnTo>
                    <a:pt x="306565" y="977747"/>
                  </a:lnTo>
                  <a:lnTo>
                    <a:pt x="291655" y="993724"/>
                  </a:lnTo>
                  <a:lnTo>
                    <a:pt x="204241" y="1020368"/>
                  </a:lnTo>
                  <a:lnTo>
                    <a:pt x="102463" y="1075690"/>
                  </a:lnTo>
                  <a:lnTo>
                    <a:pt x="36233" y="1168577"/>
                  </a:lnTo>
                  <a:lnTo>
                    <a:pt x="0" y="1260094"/>
                  </a:lnTo>
                  <a:lnTo>
                    <a:pt x="15062" y="1322933"/>
                  </a:lnTo>
                  <a:lnTo>
                    <a:pt x="81305" y="1374838"/>
                  </a:lnTo>
                  <a:lnTo>
                    <a:pt x="174167" y="1384401"/>
                  </a:lnTo>
                  <a:lnTo>
                    <a:pt x="232879" y="1351610"/>
                  </a:lnTo>
                  <a:lnTo>
                    <a:pt x="322351" y="1305166"/>
                  </a:lnTo>
                  <a:lnTo>
                    <a:pt x="343509" y="1269657"/>
                  </a:lnTo>
                  <a:lnTo>
                    <a:pt x="318274" y="1251216"/>
                  </a:lnTo>
                  <a:lnTo>
                    <a:pt x="311429" y="1292199"/>
                  </a:lnTo>
                  <a:lnTo>
                    <a:pt x="280720" y="1307223"/>
                  </a:lnTo>
                  <a:lnTo>
                    <a:pt x="230873" y="1307223"/>
                  </a:lnTo>
                  <a:lnTo>
                    <a:pt x="183718" y="1357757"/>
                  </a:lnTo>
                  <a:lnTo>
                    <a:pt x="85394" y="1343418"/>
                  </a:lnTo>
                  <a:lnTo>
                    <a:pt x="43700" y="1295603"/>
                  </a:lnTo>
                  <a:lnTo>
                    <a:pt x="39624" y="1222527"/>
                  </a:lnTo>
                  <a:lnTo>
                    <a:pt x="81305" y="1135100"/>
                  </a:lnTo>
                  <a:lnTo>
                    <a:pt x="159169" y="1061339"/>
                  </a:lnTo>
                  <a:lnTo>
                    <a:pt x="265023" y="1022413"/>
                  </a:lnTo>
                  <a:lnTo>
                    <a:pt x="329196" y="1013536"/>
                  </a:lnTo>
                  <a:lnTo>
                    <a:pt x="404990" y="1031290"/>
                  </a:lnTo>
                  <a:lnTo>
                    <a:pt x="453390" y="1022502"/>
                  </a:lnTo>
                  <a:lnTo>
                    <a:pt x="460451" y="1025740"/>
                  </a:lnTo>
                  <a:lnTo>
                    <a:pt x="399516" y="1057935"/>
                  </a:lnTo>
                  <a:lnTo>
                    <a:pt x="340118" y="1034707"/>
                  </a:lnTo>
                  <a:lnTo>
                    <a:pt x="257492" y="1047686"/>
                  </a:lnTo>
                  <a:lnTo>
                    <a:pt x="323735" y="1057935"/>
                  </a:lnTo>
                  <a:lnTo>
                    <a:pt x="386588" y="1093444"/>
                  </a:lnTo>
                  <a:lnTo>
                    <a:pt x="495833" y="1066812"/>
                  </a:lnTo>
                  <a:lnTo>
                    <a:pt x="441896" y="1108468"/>
                  </a:lnTo>
                  <a:lnTo>
                    <a:pt x="462368" y="1123492"/>
                  </a:lnTo>
                  <a:lnTo>
                    <a:pt x="552196" y="1111732"/>
                  </a:lnTo>
                  <a:lnTo>
                    <a:pt x="544309" y="1138516"/>
                  </a:lnTo>
                  <a:lnTo>
                    <a:pt x="424129" y="1160373"/>
                  </a:lnTo>
                  <a:lnTo>
                    <a:pt x="383133" y="1217066"/>
                  </a:lnTo>
                  <a:lnTo>
                    <a:pt x="381127" y="1287411"/>
                  </a:lnTo>
                  <a:lnTo>
                    <a:pt x="295732" y="1342732"/>
                  </a:lnTo>
                  <a:lnTo>
                    <a:pt x="188493" y="1385760"/>
                  </a:lnTo>
                  <a:lnTo>
                    <a:pt x="254101" y="1391221"/>
                  </a:lnTo>
                  <a:lnTo>
                    <a:pt x="418668" y="1328394"/>
                  </a:lnTo>
                  <a:lnTo>
                    <a:pt x="525907" y="1232090"/>
                  </a:lnTo>
                  <a:lnTo>
                    <a:pt x="604405" y="1217066"/>
                  </a:lnTo>
                  <a:lnTo>
                    <a:pt x="693877" y="1249845"/>
                  </a:lnTo>
                  <a:lnTo>
                    <a:pt x="822960" y="1256677"/>
                  </a:lnTo>
                  <a:lnTo>
                    <a:pt x="851027" y="1250086"/>
                  </a:lnTo>
                  <a:lnTo>
                    <a:pt x="865974" y="1281950"/>
                  </a:lnTo>
                  <a:lnTo>
                    <a:pt x="962291" y="1367320"/>
                  </a:lnTo>
                  <a:lnTo>
                    <a:pt x="1122781" y="1410347"/>
                  </a:lnTo>
                  <a:lnTo>
                    <a:pt x="1166482" y="1400098"/>
                  </a:lnTo>
                  <a:lnTo>
                    <a:pt x="1008748" y="1357083"/>
                  </a:lnTo>
                  <a:lnTo>
                    <a:pt x="930198" y="1245755"/>
                  </a:lnTo>
                  <a:lnTo>
                    <a:pt x="965682" y="1206817"/>
                  </a:lnTo>
                  <a:lnTo>
                    <a:pt x="1055154" y="1206817"/>
                  </a:lnTo>
                  <a:lnTo>
                    <a:pt x="1119378" y="1264196"/>
                  </a:lnTo>
                  <a:lnTo>
                    <a:pt x="1262786" y="1238923"/>
                  </a:lnTo>
                  <a:lnTo>
                    <a:pt x="1330413" y="1260094"/>
                  </a:lnTo>
                  <a:lnTo>
                    <a:pt x="1434198" y="1260094"/>
                  </a:lnTo>
                  <a:lnTo>
                    <a:pt x="1512735" y="1314056"/>
                  </a:lnTo>
                  <a:lnTo>
                    <a:pt x="1305801" y="1389176"/>
                  </a:lnTo>
                  <a:lnTo>
                    <a:pt x="1251864" y="1417180"/>
                  </a:lnTo>
                  <a:lnTo>
                    <a:pt x="1462900" y="1381658"/>
                  </a:lnTo>
                  <a:lnTo>
                    <a:pt x="1591957" y="1335227"/>
                  </a:lnTo>
                  <a:lnTo>
                    <a:pt x="1645221" y="1271016"/>
                  </a:lnTo>
                  <a:lnTo>
                    <a:pt x="1613128" y="1232090"/>
                  </a:lnTo>
                  <a:lnTo>
                    <a:pt x="1555762" y="1242339"/>
                  </a:lnTo>
                  <a:lnTo>
                    <a:pt x="1398663" y="1192479"/>
                  </a:lnTo>
                  <a:lnTo>
                    <a:pt x="1255953" y="1178128"/>
                  </a:lnTo>
                  <a:lnTo>
                    <a:pt x="1194485" y="1206817"/>
                  </a:lnTo>
                  <a:lnTo>
                    <a:pt x="1141234" y="1184960"/>
                  </a:lnTo>
                  <a:lnTo>
                    <a:pt x="1141234" y="1146924"/>
                  </a:lnTo>
                  <a:lnTo>
                    <a:pt x="1237488" y="1124178"/>
                  </a:lnTo>
                  <a:lnTo>
                    <a:pt x="1384350" y="1041539"/>
                  </a:lnTo>
                  <a:lnTo>
                    <a:pt x="1509318" y="948651"/>
                  </a:lnTo>
                  <a:lnTo>
                    <a:pt x="1494980" y="913130"/>
                  </a:lnTo>
                  <a:lnTo>
                    <a:pt x="1581023" y="830478"/>
                  </a:lnTo>
                  <a:lnTo>
                    <a:pt x="1581810" y="828471"/>
                  </a:lnTo>
                  <a:lnTo>
                    <a:pt x="1602206" y="819581"/>
                  </a:lnTo>
                  <a:lnTo>
                    <a:pt x="1645221" y="780643"/>
                  </a:lnTo>
                  <a:lnTo>
                    <a:pt x="1709420" y="773125"/>
                  </a:lnTo>
                  <a:lnTo>
                    <a:pt x="1763369" y="837984"/>
                  </a:lnTo>
                  <a:lnTo>
                    <a:pt x="1874012" y="794981"/>
                  </a:lnTo>
                  <a:lnTo>
                    <a:pt x="1870595" y="859180"/>
                  </a:lnTo>
                  <a:lnTo>
                    <a:pt x="1712836" y="934313"/>
                  </a:lnTo>
                  <a:lnTo>
                    <a:pt x="1605610" y="913130"/>
                  </a:lnTo>
                  <a:lnTo>
                    <a:pt x="1548930" y="930897"/>
                  </a:lnTo>
                  <a:lnTo>
                    <a:pt x="1637715" y="970508"/>
                  </a:lnTo>
                  <a:lnTo>
                    <a:pt x="1749031" y="966406"/>
                  </a:lnTo>
                  <a:lnTo>
                    <a:pt x="1830984" y="923378"/>
                  </a:lnTo>
                  <a:lnTo>
                    <a:pt x="1974405" y="873518"/>
                  </a:lnTo>
                  <a:lnTo>
                    <a:pt x="2020836" y="809320"/>
                  </a:lnTo>
                  <a:lnTo>
                    <a:pt x="2065921" y="755345"/>
                  </a:lnTo>
                  <a:lnTo>
                    <a:pt x="2065921" y="702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8">
              <a:extLst>
                <a:ext uri="{FF2B5EF4-FFF2-40B4-BE49-F238E27FC236}">
                  <a16:creationId xmlns:a16="http://schemas.microsoft.com/office/drawing/2014/main" id="{BAEDA603-0BB6-AEAF-C675-CDFAB09D78A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98827" y="3978398"/>
              <a:ext cx="150883" cy="112690"/>
            </a:xfrm>
            <a:prstGeom prst="rect">
              <a:avLst/>
            </a:prstGeom>
          </p:spPr>
        </p:pic>
      </p:grpSp>
      <p:sp>
        <p:nvSpPr>
          <p:cNvPr id="22" name="object 4">
            <a:extLst>
              <a:ext uri="{FF2B5EF4-FFF2-40B4-BE49-F238E27FC236}">
                <a16:creationId xmlns:a16="http://schemas.microsoft.com/office/drawing/2014/main" id="{693D51FD-7134-47DA-1727-583319A2773F}"/>
              </a:ext>
            </a:extLst>
          </p:cNvPr>
          <p:cNvSpPr txBox="1"/>
          <p:nvPr/>
        </p:nvSpPr>
        <p:spPr>
          <a:xfrm>
            <a:off x="227840" y="4226817"/>
            <a:ext cx="8735696" cy="143372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datapath,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8ns.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5080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54965" marR="5080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3319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How bad is this?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422E7F12-C2AB-317E-B988-24D20C3003C4}"/>
                  </a:ext>
                </a:extLst>
              </p:cNvPr>
              <p:cNvSpPr txBox="1"/>
              <p:nvPr/>
            </p:nvSpPr>
            <p:spPr>
              <a:xfrm>
                <a:off x="304800" y="1045035"/>
                <a:ext cx="8609840" cy="667170"/>
              </a:xfrm>
              <a:prstGeom prst="rect">
                <a:avLst/>
              </a:prstGeom>
            </p:spPr>
            <p:txBody>
              <a:bodyPr vert="horz" wrap="square" lIns="0" tIns="233998" rIns="0" bIns="0" rtlCol="0">
                <a:spAutoFit/>
              </a:bodyPr>
              <a:lstStyle/>
              <a:p>
                <a:pPr marL="27940">
                  <a:spcBef>
                    <a:spcPts val="1029"/>
                  </a:spcBef>
                  <a:buClr>
                    <a:srgbClr val="ECEAAC"/>
                  </a:buClr>
                  <a:buSzPct val="59375"/>
                  <a:tabLst>
                    <a:tab pos="404432" algn="l"/>
                    <a:tab pos="40513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/>
                        </a:rPr>
                        <m:t>                                       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422E7F12-C2AB-317E-B988-24D20C300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45035"/>
                <a:ext cx="8609840" cy="667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3">
            <a:extLst>
              <a:ext uri="{FF2B5EF4-FFF2-40B4-BE49-F238E27FC236}">
                <a16:creationId xmlns:a16="http://schemas.microsoft.com/office/drawing/2014/main" id="{9F178C15-D034-4FC2-B364-11C1446D8DDD}"/>
              </a:ext>
            </a:extLst>
          </p:cNvPr>
          <p:cNvSpPr txBox="1"/>
          <p:nvPr/>
        </p:nvSpPr>
        <p:spPr>
          <a:xfrm>
            <a:off x="227840" y="1173861"/>
            <a:ext cx="860984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delays,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sz="2000" spc="-2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7ns,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sz="2000" spc="-5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5ns.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3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6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FFC0B231-993F-C409-01FA-AD45D0EAB001}"/>
              </a:ext>
            </a:extLst>
          </p:cNvPr>
          <p:cNvGraphicFramePr>
            <a:graphicFrameLocks noGrp="1"/>
          </p:cNvGraphicFramePr>
          <p:nvPr/>
        </p:nvGraphicFramePr>
        <p:xfrm>
          <a:off x="1719289" y="2403223"/>
          <a:ext cx="2819400" cy="1842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Trebuchet MS"/>
                          <a:cs typeface="Trebuchet MS"/>
                        </a:rPr>
                        <a:t>Instruction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Trebuchet MS"/>
                          <a:cs typeface="Trebuchet MS"/>
                        </a:rPr>
                        <a:t>Frequency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spc="-10" dirty="0">
                          <a:latin typeface="Trebuchet MS"/>
                          <a:cs typeface="Trebuchet MS"/>
                        </a:rPr>
                        <a:t>Arithmetic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48%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10" dirty="0">
                          <a:latin typeface="Trebuchet MS"/>
                          <a:cs typeface="Trebuchet MS"/>
                        </a:rPr>
                        <a:t>Loads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22%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10" dirty="0">
                          <a:latin typeface="Trebuchet MS"/>
                          <a:cs typeface="Trebuchet MS"/>
                        </a:rPr>
                        <a:t>Stores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11%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10" dirty="0">
                          <a:latin typeface="Trebuchet MS"/>
                          <a:cs typeface="Trebuchet MS"/>
                        </a:rPr>
                        <a:t>Branches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19%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object 6">
            <a:extLst>
              <a:ext uri="{FF2B5EF4-FFF2-40B4-BE49-F238E27FC236}">
                <a16:creationId xmlns:a16="http://schemas.microsoft.com/office/drawing/2014/main" id="{A0C03167-189E-4759-5BCE-1FF48E324E5F}"/>
              </a:ext>
            </a:extLst>
          </p:cNvPr>
          <p:cNvGrpSpPr/>
          <p:nvPr/>
        </p:nvGrpSpPr>
        <p:grpSpPr>
          <a:xfrm>
            <a:off x="5638800" y="2615948"/>
            <a:ext cx="2066289" cy="1417320"/>
            <a:chOff x="6033511" y="2833052"/>
            <a:chExt cx="2066289" cy="1417320"/>
          </a:xfrm>
        </p:grpSpPr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7BDD6E94-3102-5AB5-98B7-250F1B9806F3}"/>
                </a:ext>
              </a:extLst>
            </p:cNvPr>
            <p:cNvSpPr/>
            <p:nvPr/>
          </p:nvSpPr>
          <p:spPr>
            <a:xfrm>
              <a:off x="6047196" y="2966216"/>
              <a:ext cx="1905000" cy="1284605"/>
            </a:xfrm>
            <a:custGeom>
              <a:avLst/>
              <a:gdLst/>
              <a:ahLst/>
              <a:cxnLst/>
              <a:rect l="l" t="t" r="r" b="b"/>
              <a:pathLst>
                <a:path w="1905000" h="1284604">
                  <a:moveTo>
                    <a:pt x="688407" y="0"/>
                  </a:moveTo>
                  <a:lnTo>
                    <a:pt x="702035" y="122268"/>
                  </a:lnTo>
                  <a:lnTo>
                    <a:pt x="560697" y="355162"/>
                  </a:lnTo>
                  <a:lnTo>
                    <a:pt x="594162" y="413199"/>
                  </a:lnTo>
                  <a:lnTo>
                    <a:pt x="773107" y="304580"/>
                  </a:lnTo>
                  <a:lnTo>
                    <a:pt x="898058" y="260880"/>
                  </a:lnTo>
                  <a:lnTo>
                    <a:pt x="1090630" y="250672"/>
                  </a:lnTo>
                  <a:lnTo>
                    <a:pt x="1165095" y="135228"/>
                  </a:lnTo>
                  <a:lnTo>
                    <a:pt x="1262732" y="53965"/>
                  </a:lnTo>
                  <a:lnTo>
                    <a:pt x="1482658" y="0"/>
                  </a:lnTo>
                  <a:lnTo>
                    <a:pt x="1465598" y="203531"/>
                  </a:lnTo>
                  <a:lnTo>
                    <a:pt x="1522950" y="196018"/>
                  </a:lnTo>
                  <a:lnTo>
                    <a:pt x="1624026" y="243847"/>
                  </a:lnTo>
                  <a:lnTo>
                    <a:pt x="1684805" y="311462"/>
                  </a:lnTo>
                  <a:lnTo>
                    <a:pt x="1667733" y="422776"/>
                  </a:lnTo>
                  <a:lnTo>
                    <a:pt x="1604222" y="561389"/>
                  </a:lnTo>
                  <a:lnTo>
                    <a:pt x="1877395" y="649534"/>
                  </a:lnTo>
                  <a:lnTo>
                    <a:pt x="1904713" y="734204"/>
                  </a:lnTo>
                  <a:lnTo>
                    <a:pt x="1721686" y="815480"/>
                  </a:lnTo>
                  <a:lnTo>
                    <a:pt x="1512703" y="798407"/>
                  </a:lnTo>
                  <a:lnTo>
                    <a:pt x="1448520" y="828458"/>
                  </a:lnTo>
                  <a:lnTo>
                    <a:pt x="1067457" y="1011498"/>
                  </a:lnTo>
                  <a:lnTo>
                    <a:pt x="1114551" y="1092773"/>
                  </a:lnTo>
                  <a:lnTo>
                    <a:pt x="1313276" y="1096186"/>
                  </a:lnTo>
                  <a:lnTo>
                    <a:pt x="1455362" y="1122824"/>
                  </a:lnTo>
                  <a:lnTo>
                    <a:pt x="1526365" y="1187027"/>
                  </a:lnTo>
                  <a:lnTo>
                    <a:pt x="1269575" y="1284008"/>
                  </a:lnTo>
                  <a:lnTo>
                    <a:pt x="1111158" y="1275129"/>
                  </a:lnTo>
                  <a:lnTo>
                    <a:pt x="948602" y="1210930"/>
                  </a:lnTo>
                  <a:lnTo>
                    <a:pt x="844121" y="1112582"/>
                  </a:lnTo>
                  <a:lnTo>
                    <a:pt x="699333" y="1102334"/>
                  </a:lnTo>
                  <a:lnTo>
                    <a:pt x="543619" y="1062040"/>
                  </a:lnTo>
                  <a:lnTo>
                    <a:pt x="455526" y="1088673"/>
                  </a:lnTo>
                  <a:lnTo>
                    <a:pt x="384512" y="1174048"/>
                  </a:lnTo>
                  <a:lnTo>
                    <a:pt x="260194" y="1234150"/>
                  </a:lnTo>
                  <a:lnTo>
                    <a:pt x="165259" y="1251225"/>
                  </a:lnTo>
                  <a:lnTo>
                    <a:pt x="57386" y="1228002"/>
                  </a:lnTo>
                  <a:lnTo>
                    <a:pt x="0" y="1150145"/>
                  </a:lnTo>
                  <a:lnTo>
                    <a:pt x="40308" y="1027889"/>
                  </a:lnTo>
                  <a:lnTo>
                    <a:pt x="111322" y="940466"/>
                  </a:lnTo>
                  <a:lnTo>
                    <a:pt x="239723" y="876264"/>
                  </a:lnTo>
                  <a:lnTo>
                    <a:pt x="314130" y="848948"/>
                  </a:lnTo>
                  <a:lnTo>
                    <a:pt x="300502" y="801819"/>
                  </a:lnTo>
                  <a:lnTo>
                    <a:pt x="354439" y="663183"/>
                  </a:lnTo>
                  <a:lnTo>
                    <a:pt x="438448" y="514305"/>
                  </a:lnTo>
                  <a:lnTo>
                    <a:pt x="391297" y="277282"/>
                  </a:lnTo>
                  <a:lnTo>
                    <a:pt x="496467" y="142053"/>
                  </a:lnTo>
                  <a:lnTo>
                    <a:pt x="688407" y="0"/>
                  </a:lnTo>
                  <a:close/>
                </a:path>
              </a:pathLst>
            </a:custGeom>
            <a:solidFill>
              <a:srgbClr val="AADB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E3C4DCF7-17BE-C9DD-ADA2-0874D7AF6226}"/>
                </a:ext>
              </a:extLst>
            </p:cNvPr>
            <p:cNvSpPr/>
            <p:nvPr/>
          </p:nvSpPr>
          <p:spPr>
            <a:xfrm>
              <a:off x="6665280" y="3246940"/>
              <a:ext cx="473075" cy="304800"/>
            </a:xfrm>
            <a:custGeom>
              <a:avLst/>
              <a:gdLst/>
              <a:ahLst/>
              <a:cxnLst/>
              <a:rect l="l" t="t" r="r" b="b"/>
              <a:pathLst>
                <a:path w="473075" h="304800">
                  <a:moveTo>
                    <a:pt x="364674" y="0"/>
                  </a:moveTo>
                  <a:lnTo>
                    <a:pt x="432296" y="17032"/>
                  </a:lnTo>
                  <a:lnTo>
                    <a:pt x="472547" y="91529"/>
                  </a:lnTo>
                  <a:lnTo>
                    <a:pt x="422003" y="189194"/>
                  </a:lnTo>
                  <a:lnTo>
                    <a:pt x="297052" y="280666"/>
                  </a:lnTo>
                  <a:lnTo>
                    <a:pt x="118108" y="304580"/>
                  </a:lnTo>
                  <a:lnTo>
                    <a:pt x="16387" y="284107"/>
                  </a:lnTo>
                  <a:lnTo>
                    <a:pt x="0" y="213051"/>
                  </a:lnTo>
                  <a:lnTo>
                    <a:pt x="19780" y="132476"/>
                  </a:lnTo>
                  <a:lnTo>
                    <a:pt x="229430" y="20473"/>
                  </a:lnTo>
                  <a:lnTo>
                    <a:pt x="364674" y="0"/>
                  </a:lnTo>
                  <a:close/>
                </a:path>
              </a:pathLst>
            </a:custGeom>
            <a:solidFill>
              <a:srgbClr val="E3F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57A93E57-AF0F-7D5C-3AC8-0BDEACBC17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8786" y="3033831"/>
              <a:ext cx="223278" cy="247231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542FC60F-F079-4A3E-E08D-A04AB8659B1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87868" y="3639608"/>
              <a:ext cx="206257" cy="182387"/>
            </a:xfrm>
            <a:prstGeom prst="rect">
              <a:avLst/>
            </a:prstGeom>
          </p:spPr>
        </p:pic>
        <p:pic>
          <p:nvPicPr>
            <p:cNvPr id="14" name="object 11">
              <a:extLst>
                <a:ext uri="{FF2B5EF4-FFF2-40B4-BE49-F238E27FC236}">
                  <a16:creationId xmlns:a16="http://schemas.microsoft.com/office/drawing/2014/main" id="{CDC96088-A388-F0DA-B8A2-8428C8D1D69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1748" y="3487347"/>
              <a:ext cx="192572" cy="236977"/>
            </a:xfrm>
            <a:prstGeom prst="rect">
              <a:avLst/>
            </a:prstGeom>
          </p:spPr>
        </p:pic>
        <p:pic>
          <p:nvPicPr>
            <p:cNvPr id="15" name="object 12">
              <a:extLst>
                <a:ext uri="{FF2B5EF4-FFF2-40B4-BE49-F238E27FC236}">
                  <a16:creationId xmlns:a16="http://schemas.microsoft.com/office/drawing/2014/main" id="{D87F4D31-599A-1265-EA5E-F9DCB0007EB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36212" y="3216889"/>
              <a:ext cx="245818" cy="142053"/>
            </a:xfrm>
            <a:prstGeom prst="rect">
              <a:avLst/>
            </a:prstGeom>
          </p:spPr>
        </p:pic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607256EA-117A-E7B2-6BDB-2FA86013881E}"/>
                </a:ext>
              </a:extLst>
            </p:cNvPr>
            <p:cNvSpPr/>
            <p:nvPr/>
          </p:nvSpPr>
          <p:spPr>
            <a:xfrm>
              <a:off x="6101130" y="3054311"/>
              <a:ext cx="1749425" cy="1196340"/>
            </a:xfrm>
            <a:custGeom>
              <a:avLst/>
              <a:gdLst/>
              <a:ahLst/>
              <a:cxnLst/>
              <a:rect l="l" t="t" r="r" b="b"/>
              <a:pathLst>
                <a:path w="1749425" h="1196339">
                  <a:moveTo>
                    <a:pt x="270421" y="879703"/>
                  </a:moveTo>
                  <a:lnTo>
                    <a:pt x="226034" y="842137"/>
                  </a:lnTo>
                  <a:lnTo>
                    <a:pt x="142087" y="835304"/>
                  </a:lnTo>
                  <a:lnTo>
                    <a:pt x="47142" y="892683"/>
                  </a:lnTo>
                  <a:lnTo>
                    <a:pt x="0" y="970534"/>
                  </a:lnTo>
                  <a:lnTo>
                    <a:pt x="23914" y="977366"/>
                  </a:lnTo>
                  <a:lnTo>
                    <a:pt x="122936" y="896086"/>
                  </a:lnTo>
                  <a:lnTo>
                    <a:pt x="185788" y="902919"/>
                  </a:lnTo>
                  <a:lnTo>
                    <a:pt x="270421" y="879703"/>
                  </a:lnTo>
                  <a:close/>
                </a:path>
                <a:path w="1749425" h="1196339">
                  <a:moveTo>
                    <a:pt x="672020" y="804570"/>
                  </a:moveTo>
                  <a:lnTo>
                    <a:pt x="651548" y="642708"/>
                  </a:lnTo>
                  <a:lnTo>
                    <a:pt x="516305" y="592188"/>
                  </a:lnTo>
                  <a:lnTo>
                    <a:pt x="489673" y="544360"/>
                  </a:lnTo>
                  <a:lnTo>
                    <a:pt x="439140" y="521131"/>
                  </a:lnTo>
                  <a:lnTo>
                    <a:pt x="435737" y="412508"/>
                  </a:lnTo>
                  <a:lnTo>
                    <a:pt x="351040" y="534085"/>
                  </a:lnTo>
                  <a:lnTo>
                    <a:pt x="354431" y="588746"/>
                  </a:lnTo>
                  <a:lnTo>
                    <a:pt x="418668" y="601700"/>
                  </a:lnTo>
                  <a:lnTo>
                    <a:pt x="482841" y="696658"/>
                  </a:lnTo>
                  <a:lnTo>
                    <a:pt x="540219" y="696658"/>
                  </a:lnTo>
                  <a:lnTo>
                    <a:pt x="611238" y="804570"/>
                  </a:lnTo>
                  <a:lnTo>
                    <a:pt x="672020" y="804570"/>
                  </a:lnTo>
                  <a:close/>
                </a:path>
                <a:path w="1749425" h="1196339">
                  <a:moveTo>
                    <a:pt x="1269568" y="0"/>
                  </a:moveTo>
                  <a:lnTo>
                    <a:pt x="1185557" y="3441"/>
                  </a:lnTo>
                  <a:lnTo>
                    <a:pt x="1087234" y="105181"/>
                  </a:lnTo>
                  <a:lnTo>
                    <a:pt x="1262786" y="77876"/>
                  </a:lnTo>
                  <a:lnTo>
                    <a:pt x="1249794" y="34175"/>
                  </a:lnTo>
                  <a:lnTo>
                    <a:pt x="1269568" y="0"/>
                  </a:lnTo>
                  <a:close/>
                </a:path>
                <a:path w="1749425" h="1196339">
                  <a:moveTo>
                    <a:pt x="1337195" y="1119428"/>
                  </a:moveTo>
                  <a:lnTo>
                    <a:pt x="1259332" y="1098943"/>
                  </a:lnTo>
                  <a:lnTo>
                    <a:pt x="1060615" y="1109179"/>
                  </a:lnTo>
                  <a:lnTo>
                    <a:pt x="928814" y="1027899"/>
                  </a:lnTo>
                  <a:lnTo>
                    <a:pt x="908291" y="1055230"/>
                  </a:lnTo>
                  <a:lnTo>
                    <a:pt x="1026452" y="1176794"/>
                  </a:lnTo>
                  <a:lnTo>
                    <a:pt x="1178775" y="1195920"/>
                  </a:lnTo>
                  <a:lnTo>
                    <a:pt x="1296885" y="1166545"/>
                  </a:lnTo>
                  <a:lnTo>
                    <a:pt x="1337195" y="1119428"/>
                  </a:lnTo>
                  <a:close/>
                </a:path>
                <a:path w="1749425" h="1196339">
                  <a:moveTo>
                    <a:pt x="1749018" y="611974"/>
                  </a:moveTo>
                  <a:lnTo>
                    <a:pt x="1654771" y="642708"/>
                  </a:lnTo>
                  <a:lnTo>
                    <a:pt x="1607642" y="611974"/>
                  </a:lnTo>
                  <a:lnTo>
                    <a:pt x="1512722" y="639279"/>
                  </a:lnTo>
                  <a:lnTo>
                    <a:pt x="1479257" y="682993"/>
                  </a:lnTo>
                  <a:lnTo>
                    <a:pt x="1533207" y="665924"/>
                  </a:lnTo>
                  <a:lnTo>
                    <a:pt x="1661604" y="696658"/>
                  </a:lnTo>
                  <a:lnTo>
                    <a:pt x="1732622" y="649528"/>
                  </a:lnTo>
                  <a:lnTo>
                    <a:pt x="1749018" y="611974"/>
                  </a:lnTo>
                  <a:close/>
                </a:path>
              </a:pathLst>
            </a:custGeom>
            <a:solidFill>
              <a:srgbClr val="E3F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58B71344-85AC-61ED-66CC-AE5BF2D5EA9E}"/>
                </a:ext>
              </a:extLst>
            </p:cNvPr>
            <p:cNvSpPr/>
            <p:nvPr/>
          </p:nvSpPr>
          <p:spPr>
            <a:xfrm>
              <a:off x="6651587" y="3186150"/>
              <a:ext cx="1090930" cy="774700"/>
            </a:xfrm>
            <a:custGeom>
              <a:avLst/>
              <a:gdLst/>
              <a:ahLst/>
              <a:cxnLst/>
              <a:rect l="l" t="t" r="r" b="b"/>
              <a:pathLst>
                <a:path w="1090929" h="774700">
                  <a:moveTo>
                    <a:pt x="587324" y="145440"/>
                  </a:moveTo>
                  <a:lnTo>
                    <a:pt x="564095" y="71005"/>
                  </a:lnTo>
                  <a:lnTo>
                    <a:pt x="455523" y="23926"/>
                  </a:lnTo>
                  <a:lnTo>
                    <a:pt x="536778" y="112014"/>
                  </a:lnTo>
                  <a:lnTo>
                    <a:pt x="529932" y="152323"/>
                  </a:lnTo>
                  <a:lnTo>
                    <a:pt x="536778" y="206235"/>
                  </a:lnTo>
                  <a:lnTo>
                    <a:pt x="486232" y="284111"/>
                  </a:lnTo>
                  <a:lnTo>
                    <a:pt x="418668" y="335330"/>
                  </a:lnTo>
                  <a:lnTo>
                    <a:pt x="293662" y="412521"/>
                  </a:lnTo>
                  <a:lnTo>
                    <a:pt x="172097" y="415899"/>
                  </a:lnTo>
                  <a:lnTo>
                    <a:pt x="0" y="415899"/>
                  </a:lnTo>
                  <a:lnTo>
                    <a:pt x="77863" y="446646"/>
                  </a:lnTo>
                  <a:lnTo>
                    <a:pt x="138633" y="514273"/>
                  </a:lnTo>
                  <a:lnTo>
                    <a:pt x="175501" y="618769"/>
                  </a:lnTo>
                  <a:lnTo>
                    <a:pt x="199415" y="490397"/>
                  </a:lnTo>
                  <a:lnTo>
                    <a:pt x="286816" y="463727"/>
                  </a:lnTo>
                  <a:lnTo>
                    <a:pt x="499922" y="355168"/>
                  </a:lnTo>
                  <a:lnTo>
                    <a:pt x="581164" y="249986"/>
                  </a:lnTo>
                  <a:lnTo>
                    <a:pt x="587324" y="145440"/>
                  </a:lnTo>
                  <a:close/>
                </a:path>
                <a:path w="1090929" h="774700">
                  <a:moveTo>
                    <a:pt x="1090650" y="148882"/>
                  </a:moveTo>
                  <a:lnTo>
                    <a:pt x="1076998" y="64185"/>
                  </a:lnTo>
                  <a:lnTo>
                    <a:pt x="999820" y="6832"/>
                  </a:lnTo>
                  <a:lnTo>
                    <a:pt x="820889" y="0"/>
                  </a:lnTo>
                  <a:lnTo>
                    <a:pt x="901484" y="51219"/>
                  </a:lnTo>
                  <a:lnTo>
                    <a:pt x="932205" y="189890"/>
                  </a:lnTo>
                  <a:lnTo>
                    <a:pt x="891235" y="254063"/>
                  </a:lnTo>
                  <a:lnTo>
                    <a:pt x="807212" y="247243"/>
                  </a:lnTo>
                  <a:lnTo>
                    <a:pt x="746429" y="209677"/>
                  </a:lnTo>
                  <a:lnTo>
                    <a:pt x="628319" y="247243"/>
                  </a:lnTo>
                  <a:lnTo>
                    <a:pt x="732802" y="260197"/>
                  </a:lnTo>
                  <a:lnTo>
                    <a:pt x="749884" y="304584"/>
                  </a:lnTo>
                  <a:lnTo>
                    <a:pt x="813358" y="361988"/>
                  </a:lnTo>
                  <a:lnTo>
                    <a:pt x="719112" y="463727"/>
                  </a:lnTo>
                  <a:lnTo>
                    <a:pt x="635101" y="575056"/>
                  </a:lnTo>
                  <a:lnTo>
                    <a:pt x="513549" y="564819"/>
                  </a:lnTo>
                  <a:lnTo>
                    <a:pt x="428904" y="642683"/>
                  </a:lnTo>
                  <a:lnTo>
                    <a:pt x="317576" y="689800"/>
                  </a:lnTo>
                  <a:lnTo>
                    <a:pt x="219202" y="659752"/>
                  </a:lnTo>
                  <a:lnTo>
                    <a:pt x="182333" y="727367"/>
                  </a:lnTo>
                  <a:lnTo>
                    <a:pt x="77863" y="737616"/>
                  </a:lnTo>
                  <a:lnTo>
                    <a:pt x="253352" y="774496"/>
                  </a:lnTo>
                  <a:lnTo>
                    <a:pt x="404990" y="727367"/>
                  </a:lnTo>
                  <a:lnTo>
                    <a:pt x="493077" y="727367"/>
                  </a:lnTo>
                  <a:lnTo>
                    <a:pt x="644702" y="706882"/>
                  </a:lnTo>
                  <a:lnTo>
                    <a:pt x="850963" y="611936"/>
                  </a:lnTo>
                  <a:lnTo>
                    <a:pt x="1016215" y="382460"/>
                  </a:lnTo>
                  <a:lnTo>
                    <a:pt x="1012799" y="294373"/>
                  </a:lnTo>
                  <a:lnTo>
                    <a:pt x="1090650" y="148882"/>
                  </a:lnTo>
                  <a:close/>
                </a:path>
              </a:pathLst>
            </a:custGeom>
            <a:solidFill>
              <a:srgbClr val="82A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5">
              <a:extLst>
                <a:ext uri="{FF2B5EF4-FFF2-40B4-BE49-F238E27FC236}">
                  <a16:creationId xmlns:a16="http://schemas.microsoft.com/office/drawing/2014/main" id="{DC0779A9-1BB4-6D67-FD56-A12EB628EA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27007" y="3000339"/>
              <a:ext cx="202848" cy="185810"/>
            </a:xfrm>
            <a:prstGeom prst="rect">
              <a:avLst/>
            </a:prstGeom>
          </p:spPr>
        </p:pic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B05087E1-8894-D83B-9311-AF9A43960C6E}"/>
                </a:ext>
              </a:extLst>
            </p:cNvPr>
            <p:cNvSpPr/>
            <p:nvPr/>
          </p:nvSpPr>
          <p:spPr>
            <a:xfrm>
              <a:off x="6118210" y="3835656"/>
              <a:ext cx="1513205" cy="385445"/>
            </a:xfrm>
            <a:custGeom>
              <a:avLst/>
              <a:gdLst/>
              <a:ahLst/>
              <a:cxnLst/>
              <a:rect l="l" t="t" r="r" b="b"/>
              <a:pathLst>
                <a:path w="1513204" h="385445">
                  <a:moveTo>
                    <a:pt x="243116" y="0"/>
                  </a:moveTo>
                  <a:lnTo>
                    <a:pt x="337361" y="0"/>
                  </a:lnTo>
                  <a:lnTo>
                    <a:pt x="432296" y="34145"/>
                  </a:lnTo>
                  <a:lnTo>
                    <a:pt x="550461" y="145471"/>
                  </a:lnTo>
                  <a:lnTo>
                    <a:pt x="637864" y="182352"/>
                  </a:lnTo>
                  <a:lnTo>
                    <a:pt x="986150" y="142059"/>
                  </a:lnTo>
                  <a:lnTo>
                    <a:pt x="1083845" y="230164"/>
                  </a:lnTo>
                  <a:lnTo>
                    <a:pt x="1283260" y="202843"/>
                  </a:lnTo>
                  <a:lnTo>
                    <a:pt x="1512714" y="294361"/>
                  </a:lnTo>
                  <a:lnTo>
                    <a:pt x="1360427" y="361298"/>
                  </a:lnTo>
                  <a:lnTo>
                    <a:pt x="1363820" y="284118"/>
                  </a:lnTo>
                  <a:lnTo>
                    <a:pt x="1144624" y="246554"/>
                  </a:lnTo>
                  <a:lnTo>
                    <a:pt x="1046929" y="270457"/>
                  </a:lnTo>
                  <a:lnTo>
                    <a:pt x="924681" y="196013"/>
                  </a:lnTo>
                  <a:lnTo>
                    <a:pt x="790185" y="196013"/>
                  </a:lnTo>
                  <a:lnTo>
                    <a:pt x="793578" y="236312"/>
                  </a:lnTo>
                  <a:lnTo>
                    <a:pt x="695250" y="246554"/>
                  </a:lnTo>
                  <a:lnTo>
                    <a:pt x="560697" y="178940"/>
                  </a:lnTo>
                  <a:lnTo>
                    <a:pt x="371517" y="236312"/>
                  </a:lnTo>
                  <a:lnTo>
                    <a:pt x="297110" y="314169"/>
                  </a:lnTo>
                  <a:lnTo>
                    <a:pt x="148181" y="385200"/>
                  </a:lnTo>
                  <a:lnTo>
                    <a:pt x="9545" y="364711"/>
                  </a:lnTo>
                  <a:lnTo>
                    <a:pt x="33465" y="324417"/>
                  </a:lnTo>
                  <a:lnTo>
                    <a:pt x="0" y="297096"/>
                  </a:lnTo>
                  <a:lnTo>
                    <a:pt x="57386" y="297096"/>
                  </a:lnTo>
                  <a:lnTo>
                    <a:pt x="97637" y="320999"/>
                  </a:lnTo>
                  <a:lnTo>
                    <a:pt x="175494" y="310757"/>
                  </a:lnTo>
                  <a:lnTo>
                    <a:pt x="239723" y="287536"/>
                  </a:lnTo>
                  <a:lnTo>
                    <a:pt x="228108" y="238359"/>
                  </a:lnTo>
                  <a:lnTo>
                    <a:pt x="276582" y="236312"/>
                  </a:lnTo>
                  <a:lnTo>
                    <a:pt x="300502" y="168692"/>
                  </a:lnTo>
                  <a:lnTo>
                    <a:pt x="347596" y="114738"/>
                  </a:lnTo>
                  <a:lnTo>
                    <a:pt x="307345" y="74444"/>
                  </a:lnTo>
                  <a:lnTo>
                    <a:pt x="340811" y="36881"/>
                  </a:lnTo>
                  <a:lnTo>
                    <a:pt x="243116" y="0"/>
                  </a:lnTo>
                  <a:close/>
                </a:path>
              </a:pathLst>
            </a:custGeom>
            <a:solidFill>
              <a:srgbClr val="82A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96E08EDD-9B7C-B532-EAFC-AE1D5E0EC9F8}"/>
                </a:ext>
              </a:extLst>
            </p:cNvPr>
            <p:cNvSpPr/>
            <p:nvPr/>
          </p:nvSpPr>
          <p:spPr>
            <a:xfrm>
              <a:off x="6033503" y="2833052"/>
              <a:ext cx="2066289" cy="1417320"/>
            </a:xfrm>
            <a:custGeom>
              <a:avLst/>
              <a:gdLst/>
              <a:ahLst/>
              <a:cxnLst/>
              <a:rect l="l" t="t" r="r" b="b"/>
              <a:pathLst>
                <a:path w="2066290" h="1417320">
                  <a:moveTo>
                    <a:pt x="169405" y="1321562"/>
                  </a:moveTo>
                  <a:lnTo>
                    <a:pt x="136626" y="1287411"/>
                  </a:lnTo>
                  <a:lnTo>
                    <a:pt x="84010" y="1293558"/>
                  </a:lnTo>
                  <a:lnTo>
                    <a:pt x="85394" y="1308582"/>
                  </a:lnTo>
                  <a:lnTo>
                    <a:pt x="113398" y="1303807"/>
                  </a:lnTo>
                  <a:lnTo>
                    <a:pt x="147548" y="1329753"/>
                  </a:lnTo>
                  <a:lnTo>
                    <a:pt x="169405" y="1321562"/>
                  </a:lnTo>
                  <a:close/>
                </a:path>
                <a:path w="2066290" h="1417320">
                  <a:moveTo>
                    <a:pt x="1484744" y="648169"/>
                  </a:moveTo>
                  <a:lnTo>
                    <a:pt x="1434198" y="644728"/>
                  </a:lnTo>
                  <a:lnTo>
                    <a:pt x="1395272" y="633768"/>
                  </a:lnTo>
                  <a:lnTo>
                    <a:pt x="1337894" y="590753"/>
                  </a:lnTo>
                  <a:lnTo>
                    <a:pt x="1245019" y="583933"/>
                  </a:lnTo>
                  <a:lnTo>
                    <a:pt x="1191082" y="590753"/>
                  </a:lnTo>
                  <a:lnTo>
                    <a:pt x="1122781" y="680224"/>
                  </a:lnTo>
                  <a:lnTo>
                    <a:pt x="922667" y="791540"/>
                  </a:lnTo>
                  <a:lnTo>
                    <a:pt x="751255" y="805929"/>
                  </a:lnTo>
                  <a:lnTo>
                    <a:pt x="651548" y="758786"/>
                  </a:lnTo>
                  <a:lnTo>
                    <a:pt x="597611" y="762177"/>
                  </a:lnTo>
                  <a:lnTo>
                    <a:pt x="615327" y="794981"/>
                  </a:lnTo>
                  <a:lnTo>
                    <a:pt x="661784" y="805929"/>
                  </a:lnTo>
                  <a:lnTo>
                    <a:pt x="701408" y="833920"/>
                  </a:lnTo>
                  <a:lnTo>
                    <a:pt x="783348" y="844816"/>
                  </a:lnTo>
                  <a:lnTo>
                    <a:pt x="786790" y="913130"/>
                  </a:lnTo>
                  <a:lnTo>
                    <a:pt x="790879" y="966406"/>
                  </a:lnTo>
                  <a:lnTo>
                    <a:pt x="855052" y="1027874"/>
                  </a:lnTo>
                  <a:lnTo>
                    <a:pt x="865974" y="1002614"/>
                  </a:lnTo>
                  <a:lnTo>
                    <a:pt x="829805" y="952754"/>
                  </a:lnTo>
                  <a:lnTo>
                    <a:pt x="829805" y="870115"/>
                  </a:lnTo>
                  <a:lnTo>
                    <a:pt x="894664" y="830478"/>
                  </a:lnTo>
                  <a:lnTo>
                    <a:pt x="1012139" y="773125"/>
                  </a:lnTo>
                  <a:lnTo>
                    <a:pt x="1066076" y="784021"/>
                  </a:lnTo>
                  <a:lnTo>
                    <a:pt x="1109091" y="848258"/>
                  </a:lnTo>
                  <a:lnTo>
                    <a:pt x="1112545" y="898791"/>
                  </a:lnTo>
                  <a:lnTo>
                    <a:pt x="1152156" y="930897"/>
                  </a:lnTo>
                  <a:lnTo>
                    <a:pt x="1141234" y="884453"/>
                  </a:lnTo>
                  <a:lnTo>
                    <a:pt x="1137780" y="819581"/>
                  </a:lnTo>
                  <a:lnTo>
                    <a:pt x="1072921" y="741006"/>
                  </a:lnTo>
                  <a:lnTo>
                    <a:pt x="1141234" y="705510"/>
                  </a:lnTo>
                  <a:lnTo>
                    <a:pt x="1223175" y="622871"/>
                  </a:lnTo>
                  <a:lnTo>
                    <a:pt x="1337894" y="619429"/>
                  </a:lnTo>
                  <a:lnTo>
                    <a:pt x="1376819" y="673392"/>
                  </a:lnTo>
                  <a:lnTo>
                    <a:pt x="1451965" y="673392"/>
                  </a:lnTo>
                  <a:lnTo>
                    <a:pt x="1484744" y="708901"/>
                  </a:lnTo>
                  <a:lnTo>
                    <a:pt x="1484744" y="648169"/>
                  </a:lnTo>
                  <a:close/>
                </a:path>
                <a:path w="2066290" h="1417320">
                  <a:moveTo>
                    <a:pt x="1541411" y="702068"/>
                  </a:moveTo>
                  <a:lnTo>
                    <a:pt x="1534591" y="669328"/>
                  </a:lnTo>
                  <a:lnTo>
                    <a:pt x="1484744" y="769683"/>
                  </a:lnTo>
                  <a:lnTo>
                    <a:pt x="1391196" y="830478"/>
                  </a:lnTo>
                  <a:lnTo>
                    <a:pt x="1259344" y="945235"/>
                  </a:lnTo>
                  <a:lnTo>
                    <a:pt x="1133703" y="952754"/>
                  </a:lnTo>
                  <a:lnTo>
                    <a:pt x="1080452" y="1002614"/>
                  </a:lnTo>
                  <a:lnTo>
                    <a:pt x="941133" y="1049045"/>
                  </a:lnTo>
                  <a:lnTo>
                    <a:pt x="855052" y="1045629"/>
                  </a:lnTo>
                  <a:lnTo>
                    <a:pt x="812038" y="1070229"/>
                  </a:lnTo>
                  <a:lnTo>
                    <a:pt x="698017" y="1081151"/>
                  </a:lnTo>
                  <a:lnTo>
                    <a:pt x="618769" y="1034707"/>
                  </a:lnTo>
                  <a:lnTo>
                    <a:pt x="618769" y="966406"/>
                  </a:lnTo>
                  <a:lnTo>
                    <a:pt x="544309" y="948651"/>
                  </a:lnTo>
                  <a:lnTo>
                    <a:pt x="590080" y="999197"/>
                  </a:lnTo>
                  <a:lnTo>
                    <a:pt x="597611" y="1059980"/>
                  </a:lnTo>
                  <a:lnTo>
                    <a:pt x="669315" y="1103007"/>
                  </a:lnTo>
                  <a:lnTo>
                    <a:pt x="758786" y="1106424"/>
                  </a:lnTo>
                  <a:lnTo>
                    <a:pt x="855052" y="1077734"/>
                  </a:lnTo>
                  <a:lnTo>
                    <a:pt x="947966" y="1085253"/>
                  </a:lnTo>
                  <a:lnTo>
                    <a:pt x="1015530" y="1049045"/>
                  </a:lnTo>
                  <a:lnTo>
                    <a:pt x="1069530" y="1038123"/>
                  </a:lnTo>
                  <a:lnTo>
                    <a:pt x="1219784" y="966406"/>
                  </a:lnTo>
                  <a:lnTo>
                    <a:pt x="1288034" y="980757"/>
                  </a:lnTo>
                  <a:lnTo>
                    <a:pt x="1301724" y="930897"/>
                  </a:lnTo>
                  <a:lnTo>
                    <a:pt x="1373428" y="873518"/>
                  </a:lnTo>
                  <a:lnTo>
                    <a:pt x="1408899" y="855764"/>
                  </a:lnTo>
                  <a:lnTo>
                    <a:pt x="1459445" y="866698"/>
                  </a:lnTo>
                  <a:lnTo>
                    <a:pt x="1448523" y="819581"/>
                  </a:lnTo>
                  <a:lnTo>
                    <a:pt x="1523657" y="784021"/>
                  </a:lnTo>
                  <a:lnTo>
                    <a:pt x="1541411" y="702068"/>
                  </a:lnTo>
                  <a:close/>
                </a:path>
                <a:path w="2066290" h="1417320">
                  <a:moveTo>
                    <a:pt x="2065921" y="702068"/>
                  </a:moveTo>
                  <a:lnTo>
                    <a:pt x="2038591" y="702068"/>
                  </a:lnTo>
                  <a:lnTo>
                    <a:pt x="1852841" y="741006"/>
                  </a:lnTo>
                  <a:lnTo>
                    <a:pt x="1734693" y="712343"/>
                  </a:lnTo>
                  <a:lnTo>
                    <a:pt x="1673910" y="665886"/>
                  </a:lnTo>
                  <a:lnTo>
                    <a:pt x="1639201" y="683399"/>
                  </a:lnTo>
                  <a:lnTo>
                    <a:pt x="1641805" y="676833"/>
                  </a:lnTo>
                  <a:lnTo>
                    <a:pt x="1709420" y="540232"/>
                  </a:lnTo>
                  <a:lnTo>
                    <a:pt x="1723758" y="429602"/>
                  </a:lnTo>
                  <a:lnTo>
                    <a:pt x="1684832" y="396494"/>
                  </a:lnTo>
                  <a:lnTo>
                    <a:pt x="1684832" y="437121"/>
                  </a:lnTo>
                  <a:lnTo>
                    <a:pt x="1684832" y="519074"/>
                  </a:lnTo>
                  <a:lnTo>
                    <a:pt x="1662976" y="590753"/>
                  </a:lnTo>
                  <a:lnTo>
                    <a:pt x="1581023" y="611924"/>
                  </a:lnTo>
                  <a:lnTo>
                    <a:pt x="1605610" y="633768"/>
                  </a:lnTo>
                  <a:lnTo>
                    <a:pt x="1605610" y="700354"/>
                  </a:lnTo>
                  <a:lnTo>
                    <a:pt x="1602206" y="702068"/>
                  </a:lnTo>
                  <a:lnTo>
                    <a:pt x="1552816" y="800836"/>
                  </a:lnTo>
                  <a:lnTo>
                    <a:pt x="1520253" y="848258"/>
                  </a:lnTo>
                  <a:lnTo>
                    <a:pt x="1491564" y="855764"/>
                  </a:lnTo>
                  <a:lnTo>
                    <a:pt x="1466291" y="909040"/>
                  </a:lnTo>
                  <a:lnTo>
                    <a:pt x="1316037" y="1016952"/>
                  </a:lnTo>
                  <a:lnTo>
                    <a:pt x="1266190" y="1013536"/>
                  </a:lnTo>
                  <a:lnTo>
                    <a:pt x="1230706" y="1055878"/>
                  </a:lnTo>
                  <a:lnTo>
                    <a:pt x="1059230" y="1127594"/>
                  </a:lnTo>
                  <a:lnTo>
                    <a:pt x="994371" y="1113256"/>
                  </a:lnTo>
                  <a:lnTo>
                    <a:pt x="941133" y="1141933"/>
                  </a:lnTo>
                  <a:lnTo>
                    <a:pt x="847382" y="1147711"/>
                  </a:lnTo>
                  <a:lnTo>
                    <a:pt x="847382" y="1242326"/>
                  </a:lnTo>
                  <a:lnTo>
                    <a:pt x="733488" y="1224584"/>
                  </a:lnTo>
                  <a:lnTo>
                    <a:pt x="822960" y="1192479"/>
                  </a:lnTo>
                  <a:lnTo>
                    <a:pt x="823963" y="1192403"/>
                  </a:lnTo>
                  <a:lnTo>
                    <a:pt x="847382" y="1242326"/>
                  </a:lnTo>
                  <a:lnTo>
                    <a:pt x="847382" y="1147711"/>
                  </a:lnTo>
                  <a:lnTo>
                    <a:pt x="708253" y="1156271"/>
                  </a:lnTo>
                  <a:lnTo>
                    <a:pt x="618769" y="1117346"/>
                  </a:lnTo>
                  <a:lnTo>
                    <a:pt x="614108" y="1115415"/>
                  </a:lnTo>
                  <a:lnTo>
                    <a:pt x="576402" y="1085253"/>
                  </a:lnTo>
                  <a:lnTo>
                    <a:pt x="504698" y="1013536"/>
                  </a:lnTo>
                  <a:lnTo>
                    <a:pt x="393369" y="948651"/>
                  </a:lnTo>
                  <a:lnTo>
                    <a:pt x="325805" y="934313"/>
                  </a:lnTo>
                  <a:lnTo>
                    <a:pt x="347649" y="884453"/>
                  </a:lnTo>
                  <a:lnTo>
                    <a:pt x="432993" y="884453"/>
                  </a:lnTo>
                  <a:lnTo>
                    <a:pt x="533387" y="927481"/>
                  </a:lnTo>
                  <a:lnTo>
                    <a:pt x="454837" y="848258"/>
                  </a:lnTo>
                  <a:lnTo>
                    <a:pt x="386588" y="841425"/>
                  </a:lnTo>
                  <a:lnTo>
                    <a:pt x="386588" y="773125"/>
                  </a:lnTo>
                  <a:lnTo>
                    <a:pt x="436168" y="690892"/>
                  </a:lnTo>
                  <a:lnTo>
                    <a:pt x="497217" y="616051"/>
                  </a:lnTo>
                  <a:lnTo>
                    <a:pt x="571715" y="570801"/>
                  </a:lnTo>
                  <a:lnTo>
                    <a:pt x="533387" y="616051"/>
                  </a:lnTo>
                  <a:lnTo>
                    <a:pt x="519061" y="687044"/>
                  </a:lnTo>
                  <a:lnTo>
                    <a:pt x="529297" y="734187"/>
                  </a:lnTo>
                  <a:lnTo>
                    <a:pt x="583234" y="726681"/>
                  </a:lnTo>
                  <a:lnTo>
                    <a:pt x="572312" y="637209"/>
                  </a:lnTo>
                  <a:lnTo>
                    <a:pt x="647471" y="526580"/>
                  </a:lnTo>
                  <a:lnTo>
                    <a:pt x="779957" y="450773"/>
                  </a:lnTo>
                  <a:lnTo>
                    <a:pt x="944524" y="400875"/>
                  </a:lnTo>
                  <a:lnTo>
                    <a:pt x="1067473" y="395427"/>
                  </a:lnTo>
                  <a:lnTo>
                    <a:pt x="1083843" y="400875"/>
                  </a:lnTo>
                  <a:lnTo>
                    <a:pt x="1184249" y="440499"/>
                  </a:lnTo>
                  <a:lnTo>
                    <a:pt x="1208798" y="533412"/>
                  </a:lnTo>
                  <a:lnTo>
                    <a:pt x="1223175" y="476008"/>
                  </a:lnTo>
                  <a:lnTo>
                    <a:pt x="1223175" y="429602"/>
                  </a:lnTo>
                  <a:lnTo>
                    <a:pt x="1126858" y="368820"/>
                  </a:lnTo>
                  <a:lnTo>
                    <a:pt x="1283957" y="375640"/>
                  </a:lnTo>
                  <a:lnTo>
                    <a:pt x="1456055" y="365379"/>
                  </a:lnTo>
                  <a:lnTo>
                    <a:pt x="1505902" y="372198"/>
                  </a:lnTo>
                  <a:lnTo>
                    <a:pt x="1566684" y="432993"/>
                  </a:lnTo>
                  <a:lnTo>
                    <a:pt x="1584439" y="501294"/>
                  </a:lnTo>
                  <a:lnTo>
                    <a:pt x="1573517" y="565531"/>
                  </a:lnTo>
                  <a:lnTo>
                    <a:pt x="1624050" y="529971"/>
                  </a:lnTo>
                  <a:lnTo>
                    <a:pt x="1609712" y="450773"/>
                  </a:lnTo>
                  <a:lnTo>
                    <a:pt x="1544828" y="361988"/>
                  </a:lnTo>
                  <a:lnTo>
                    <a:pt x="1613128" y="365379"/>
                  </a:lnTo>
                  <a:lnTo>
                    <a:pt x="1684832" y="437121"/>
                  </a:lnTo>
                  <a:lnTo>
                    <a:pt x="1684832" y="396494"/>
                  </a:lnTo>
                  <a:lnTo>
                    <a:pt x="1609712" y="332574"/>
                  </a:lnTo>
                  <a:lnTo>
                    <a:pt x="1530489" y="322364"/>
                  </a:lnTo>
                  <a:lnTo>
                    <a:pt x="1502117" y="325437"/>
                  </a:lnTo>
                  <a:lnTo>
                    <a:pt x="1516151" y="268401"/>
                  </a:lnTo>
                  <a:lnTo>
                    <a:pt x="1499082" y="170738"/>
                  </a:lnTo>
                  <a:lnTo>
                    <a:pt x="1534591" y="100368"/>
                  </a:lnTo>
                  <a:lnTo>
                    <a:pt x="1540052" y="35509"/>
                  </a:lnTo>
                  <a:lnTo>
                    <a:pt x="1520253" y="0"/>
                  </a:lnTo>
                  <a:lnTo>
                    <a:pt x="1337894" y="135928"/>
                  </a:lnTo>
                  <a:lnTo>
                    <a:pt x="1230706" y="186448"/>
                  </a:lnTo>
                  <a:lnTo>
                    <a:pt x="1144625" y="311416"/>
                  </a:lnTo>
                  <a:lnTo>
                    <a:pt x="1245019" y="218567"/>
                  </a:lnTo>
                  <a:lnTo>
                    <a:pt x="1333804" y="197345"/>
                  </a:lnTo>
                  <a:lnTo>
                    <a:pt x="1423276" y="189826"/>
                  </a:lnTo>
                  <a:lnTo>
                    <a:pt x="1437601" y="215125"/>
                  </a:lnTo>
                  <a:lnTo>
                    <a:pt x="1369974" y="250621"/>
                  </a:lnTo>
                  <a:lnTo>
                    <a:pt x="1470367" y="282740"/>
                  </a:lnTo>
                  <a:lnTo>
                    <a:pt x="1448206" y="331266"/>
                  </a:lnTo>
                  <a:lnTo>
                    <a:pt x="1366583" y="340080"/>
                  </a:lnTo>
                  <a:lnTo>
                    <a:pt x="1105001" y="347599"/>
                  </a:lnTo>
                  <a:lnTo>
                    <a:pt x="1056576" y="376986"/>
                  </a:lnTo>
                  <a:lnTo>
                    <a:pt x="1044917" y="372198"/>
                  </a:lnTo>
                  <a:lnTo>
                    <a:pt x="919276" y="375640"/>
                  </a:lnTo>
                  <a:lnTo>
                    <a:pt x="776503" y="429602"/>
                  </a:lnTo>
                  <a:lnTo>
                    <a:pt x="654939" y="494474"/>
                  </a:lnTo>
                  <a:lnTo>
                    <a:pt x="612457" y="528383"/>
                  </a:lnTo>
                  <a:lnTo>
                    <a:pt x="604405" y="483514"/>
                  </a:lnTo>
                  <a:lnTo>
                    <a:pt x="665873" y="429602"/>
                  </a:lnTo>
                  <a:lnTo>
                    <a:pt x="693877" y="400875"/>
                  </a:lnTo>
                  <a:lnTo>
                    <a:pt x="679551" y="361988"/>
                  </a:lnTo>
                  <a:lnTo>
                    <a:pt x="736942" y="314858"/>
                  </a:lnTo>
                  <a:lnTo>
                    <a:pt x="773112" y="250621"/>
                  </a:lnTo>
                  <a:lnTo>
                    <a:pt x="773112" y="225386"/>
                  </a:lnTo>
                  <a:lnTo>
                    <a:pt x="758786" y="178930"/>
                  </a:lnTo>
                  <a:lnTo>
                    <a:pt x="783348" y="139992"/>
                  </a:lnTo>
                  <a:lnTo>
                    <a:pt x="786790" y="78511"/>
                  </a:lnTo>
                  <a:lnTo>
                    <a:pt x="779957" y="39573"/>
                  </a:lnTo>
                  <a:lnTo>
                    <a:pt x="683641" y="118148"/>
                  </a:lnTo>
                  <a:lnTo>
                    <a:pt x="554545" y="204228"/>
                  </a:lnTo>
                  <a:lnTo>
                    <a:pt x="472605" y="308025"/>
                  </a:lnTo>
                  <a:lnTo>
                    <a:pt x="618769" y="200787"/>
                  </a:lnTo>
                  <a:lnTo>
                    <a:pt x="679551" y="175488"/>
                  </a:lnTo>
                  <a:lnTo>
                    <a:pt x="693877" y="258140"/>
                  </a:lnTo>
                  <a:lnTo>
                    <a:pt x="601002" y="325755"/>
                  </a:lnTo>
                  <a:lnTo>
                    <a:pt x="611936" y="389978"/>
                  </a:lnTo>
                  <a:lnTo>
                    <a:pt x="519061" y="472617"/>
                  </a:lnTo>
                  <a:lnTo>
                    <a:pt x="429590" y="469176"/>
                  </a:lnTo>
                  <a:lnTo>
                    <a:pt x="437134" y="365379"/>
                  </a:lnTo>
                  <a:lnTo>
                    <a:pt x="386588" y="429602"/>
                  </a:lnTo>
                  <a:lnTo>
                    <a:pt x="393369" y="501294"/>
                  </a:lnTo>
                  <a:lnTo>
                    <a:pt x="422059" y="590753"/>
                  </a:lnTo>
                  <a:lnTo>
                    <a:pt x="419023" y="699465"/>
                  </a:lnTo>
                  <a:lnTo>
                    <a:pt x="386588" y="723290"/>
                  </a:lnTo>
                  <a:lnTo>
                    <a:pt x="329196" y="773125"/>
                  </a:lnTo>
                  <a:lnTo>
                    <a:pt x="300507" y="905624"/>
                  </a:lnTo>
                  <a:lnTo>
                    <a:pt x="268414" y="952754"/>
                  </a:lnTo>
                  <a:lnTo>
                    <a:pt x="304584" y="977341"/>
                  </a:lnTo>
                  <a:lnTo>
                    <a:pt x="306565" y="977747"/>
                  </a:lnTo>
                  <a:lnTo>
                    <a:pt x="291655" y="993724"/>
                  </a:lnTo>
                  <a:lnTo>
                    <a:pt x="204241" y="1020368"/>
                  </a:lnTo>
                  <a:lnTo>
                    <a:pt x="102463" y="1075690"/>
                  </a:lnTo>
                  <a:lnTo>
                    <a:pt x="36233" y="1168577"/>
                  </a:lnTo>
                  <a:lnTo>
                    <a:pt x="0" y="1260094"/>
                  </a:lnTo>
                  <a:lnTo>
                    <a:pt x="15062" y="1322933"/>
                  </a:lnTo>
                  <a:lnTo>
                    <a:pt x="81305" y="1374838"/>
                  </a:lnTo>
                  <a:lnTo>
                    <a:pt x="174167" y="1384401"/>
                  </a:lnTo>
                  <a:lnTo>
                    <a:pt x="232879" y="1351610"/>
                  </a:lnTo>
                  <a:lnTo>
                    <a:pt x="322351" y="1305166"/>
                  </a:lnTo>
                  <a:lnTo>
                    <a:pt x="343509" y="1269657"/>
                  </a:lnTo>
                  <a:lnTo>
                    <a:pt x="318274" y="1251216"/>
                  </a:lnTo>
                  <a:lnTo>
                    <a:pt x="311429" y="1292199"/>
                  </a:lnTo>
                  <a:lnTo>
                    <a:pt x="280720" y="1307223"/>
                  </a:lnTo>
                  <a:lnTo>
                    <a:pt x="230873" y="1307223"/>
                  </a:lnTo>
                  <a:lnTo>
                    <a:pt x="183718" y="1357757"/>
                  </a:lnTo>
                  <a:lnTo>
                    <a:pt x="85394" y="1343418"/>
                  </a:lnTo>
                  <a:lnTo>
                    <a:pt x="43700" y="1295603"/>
                  </a:lnTo>
                  <a:lnTo>
                    <a:pt x="39624" y="1222527"/>
                  </a:lnTo>
                  <a:lnTo>
                    <a:pt x="81305" y="1135100"/>
                  </a:lnTo>
                  <a:lnTo>
                    <a:pt x="159169" y="1061339"/>
                  </a:lnTo>
                  <a:lnTo>
                    <a:pt x="265023" y="1022413"/>
                  </a:lnTo>
                  <a:lnTo>
                    <a:pt x="329196" y="1013536"/>
                  </a:lnTo>
                  <a:lnTo>
                    <a:pt x="404990" y="1031290"/>
                  </a:lnTo>
                  <a:lnTo>
                    <a:pt x="453390" y="1022502"/>
                  </a:lnTo>
                  <a:lnTo>
                    <a:pt x="460451" y="1025740"/>
                  </a:lnTo>
                  <a:lnTo>
                    <a:pt x="399516" y="1057935"/>
                  </a:lnTo>
                  <a:lnTo>
                    <a:pt x="340118" y="1034707"/>
                  </a:lnTo>
                  <a:lnTo>
                    <a:pt x="257492" y="1047686"/>
                  </a:lnTo>
                  <a:lnTo>
                    <a:pt x="323735" y="1057935"/>
                  </a:lnTo>
                  <a:lnTo>
                    <a:pt x="386588" y="1093444"/>
                  </a:lnTo>
                  <a:lnTo>
                    <a:pt x="495833" y="1066812"/>
                  </a:lnTo>
                  <a:lnTo>
                    <a:pt x="441896" y="1108468"/>
                  </a:lnTo>
                  <a:lnTo>
                    <a:pt x="462368" y="1123492"/>
                  </a:lnTo>
                  <a:lnTo>
                    <a:pt x="552196" y="1111732"/>
                  </a:lnTo>
                  <a:lnTo>
                    <a:pt x="544309" y="1138516"/>
                  </a:lnTo>
                  <a:lnTo>
                    <a:pt x="424129" y="1160373"/>
                  </a:lnTo>
                  <a:lnTo>
                    <a:pt x="383133" y="1217066"/>
                  </a:lnTo>
                  <a:lnTo>
                    <a:pt x="381127" y="1287411"/>
                  </a:lnTo>
                  <a:lnTo>
                    <a:pt x="295732" y="1342732"/>
                  </a:lnTo>
                  <a:lnTo>
                    <a:pt x="188493" y="1385760"/>
                  </a:lnTo>
                  <a:lnTo>
                    <a:pt x="254101" y="1391221"/>
                  </a:lnTo>
                  <a:lnTo>
                    <a:pt x="418668" y="1328394"/>
                  </a:lnTo>
                  <a:lnTo>
                    <a:pt x="525907" y="1232090"/>
                  </a:lnTo>
                  <a:lnTo>
                    <a:pt x="604405" y="1217066"/>
                  </a:lnTo>
                  <a:lnTo>
                    <a:pt x="693877" y="1249845"/>
                  </a:lnTo>
                  <a:lnTo>
                    <a:pt x="822960" y="1256677"/>
                  </a:lnTo>
                  <a:lnTo>
                    <a:pt x="851027" y="1250086"/>
                  </a:lnTo>
                  <a:lnTo>
                    <a:pt x="865974" y="1281950"/>
                  </a:lnTo>
                  <a:lnTo>
                    <a:pt x="962291" y="1367320"/>
                  </a:lnTo>
                  <a:lnTo>
                    <a:pt x="1122781" y="1410347"/>
                  </a:lnTo>
                  <a:lnTo>
                    <a:pt x="1166482" y="1400098"/>
                  </a:lnTo>
                  <a:lnTo>
                    <a:pt x="1008748" y="1357083"/>
                  </a:lnTo>
                  <a:lnTo>
                    <a:pt x="930198" y="1245755"/>
                  </a:lnTo>
                  <a:lnTo>
                    <a:pt x="965682" y="1206817"/>
                  </a:lnTo>
                  <a:lnTo>
                    <a:pt x="1055154" y="1206817"/>
                  </a:lnTo>
                  <a:lnTo>
                    <a:pt x="1119378" y="1264196"/>
                  </a:lnTo>
                  <a:lnTo>
                    <a:pt x="1262786" y="1238923"/>
                  </a:lnTo>
                  <a:lnTo>
                    <a:pt x="1330413" y="1260094"/>
                  </a:lnTo>
                  <a:lnTo>
                    <a:pt x="1434198" y="1260094"/>
                  </a:lnTo>
                  <a:lnTo>
                    <a:pt x="1512735" y="1314056"/>
                  </a:lnTo>
                  <a:lnTo>
                    <a:pt x="1305801" y="1389176"/>
                  </a:lnTo>
                  <a:lnTo>
                    <a:pt x="1251864" y="1417180"/>
                  </a:lnTo>
                  <a:lnTo>
                    <a:pt x="1462900" y="1381658"/>
                  </a:lnTo>
                  <a:lnTo>
                    <a:pt x="1591957" y="1335227"/>
                  </a:lnTo>
                  <a:lnTo>
                    <a:pt x="1645221" y="1271016"/>
                  </a:lnTo>
                  <a:lnTo>
                    <a:pt x="1613128" y="1232090"/>
                  </a:lnTo>
                  <a:lnTo>
                    <a:pt x="1555762" y="1242339"/>
                  </a:lnTo>
                  <a:lnTo>
                    <a:pt x="1398663" y="1192479"/>
                  </a:lnTo>
                  <a:lnTo>
                    <a:pt x="1255953" y="1178128"/>
                  </a:lnTo>
                  <a:lnTo>
                    <a:pt x="1194485" y="1206817"/>
                  </a:lnTo>
                  <a:lnTo>
                    <a:pt x="1141234" y="1184960"/>
                  </a:lnTo>
                  <a:lnTo>
                    <a:pt x="1141234" y="1146924"/>
                  </a:lnTo>
                  <a:lnTo>
                    <a:pt x="1237488" y="1124178"/>
                  </a:lnTo>
                  <a:lnTo>
                    <a:pt x="1384350" y="1041539"/>
                  </a:lnTo>
                  <a:lnTo>
                    <a:pt x="1509318" y="948651"/>
                  </a:lnTo>
                  <a:lnTo>
                    <a:pt x="1494980" y="913130"/>
                  </a:lnTo>
                  <a:lnTo>
                    <a:pt x="1581023" y="830478"/>
                  </a:lnTo>
                  <a:lnTo>
                    <a:pt x="1581810" y="828471"/>
                  </a:lnTo>
                  <a:lnTo>
                    <a:pt x="1602206" y="819581"/>
                  </a:lnTo>
                  <a:lnTo>
                    <a:pt x="1645221" y="780643"/>
                  </a:lnTo>
                  <a:lnTo>
                    <a:pt x="1709420" y="773125"/>
                  </a:lnTo>
                  <a:lnTo>
                    <a:pt x="1763369" y="837984"/>
                  </a:lnTo>
                  <a:lnTo>
                    <a:pt x="1874012" y="794981"/>
                  </a:lnTo>
                  <a:lnTo>
                    <a:pt x="1870595" y="859180"/>
                  </a:lnTo>
                  <a:lnTo>
                    <a:pt x="1712836" y="934313"/>
                  </a:lnTo>
                  <a:lnTo>
                    <a:pt x="1605610" y="913130"/>
                  </a:lnTo>
                  <a:lnTo>
                    <a:pt x="1548930" y="930897"/>
                  </a:lnTo>
                  <a:lnTo>
                    <a:pt x="1637715" y="970508"/>
                  </a:lnTo>
                  <a:lnTo>
                    <a:pt x="1749031" y="966406"/>
                  </a:lnTo>
                  <a:lnTo>
                    <a:pt x="1830984" y="923378"/>
                  </a:lnTo>
                  <a:lnTo>
                    <a:pt x="1974405" y="873518"/>
                  </a:lnTo>
                  <a:lnTo>
                    <a:pt x="2020836" y="809320"/>
                  </a:lnTo>
                  <a:lnTo>
                    <a:pt x="2065921" y="755345"/>
                  </a:lnTo>
                  <a:lnTo>
                    <a:pt x="2065921" y="702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8">
              <a:extLst>
                <a:ext uri="{FF2B5EF4-FFF2-40B4-BE49-F238E27FC236}">
                  <a16:creationId xmlns:a16="http://schemas.microsoft.com/office/drawing/2014/main" id="{BAEDA603-0BB6-AEAF-C675-CDFAB09D78A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98827" y="3978398"/>
              <a:ext cx="150883" cy="112690"/>
            </a:xfrm>
            <a:prstGeom prst="rect">
              <a:avLst/>
            </a:prstGeom>
          </p:spPr>
        </p:pic>
      </p:grpSp>
      <p:sp>
        <p:nvSpPr>
          <p:cNvPr id="22" name="object 4">
            <a:extLst>
              <a:ext uri="{FF2B5EF4-FFF2-40B4-BE49-F238E27FC236}">
                <a16:creationId xmlns:a16="http://schemas.microsoft.com/office/drawing/2014/main" id="{693D51FD-7134-47DA-1727-583319A2773F}"/>
              </a:ext>
            </a:extLst>
          </p:cNvPr>
          <p:cNvSpPr txBox="1"/>
          <p:nvPr/>
        </p:nvSpPr>
        <p:spPr>
          <a:xfrm>
            <a:off x="227840" y="4226817"/>
            <a:ext cx="8735696" cy="21646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datapath,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8ns.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5080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960119">
              <a:lnSpc>
                <a:spcPct val="100000"/>
              </a:lnSpc>
              <a:spcBef>
                <a:spcPts val="192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(48%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6ns)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(22%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8ns)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(11%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7ns)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(19%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5ns)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6.36ns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92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1.26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slower!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1284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D177DF-1E8C-B3A2-6CCD-0B974201C0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08858"/>
            <a:ext cx="6858000" cy="38402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739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8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14" dirty="0"/>
              <a:t>Instruction fetching</a:t>
            </a:r>
            <a:endParaRPr lang="en-US" spc="-90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23" name="object 3">
            <a:extLst>
              <a:ext uri="{FF2B5EF4-FFF2-40B4-BE49-F238E27FC236}">
                <a16:creationId xmlns:a16="http://schemas.microsoft.com/office/drawing/2014/main" id="{930B265A-B18C-1032-71B4-61C2309EF90E}"/>
              </a:ext>
            </a:extLst>
          </p:cNvPr>
          <p:cNvSpPr txBox="1"/>
          <p:nvPr/>
        </p:nvSpPr>
        <p:spPr>
          <a:xfrm>
            <a:off x="227838" y="1068305"/>
            <a:ext cx="5734685" cy="20005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loop,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  <a:endParaRPr lang="en-US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217804" indent="-342265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000" spc="-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sz="2000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sz="20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instruction.</a:t>
            </a:r>
            <a:endParaRPr lang="en-US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17804">
              <a:lnSpc>
                <a:spcPct val="100000"/>
              </a:lnSpc>
              <a:spcBef>
                <a:spcPts val="484"/>
              </a:spcBef>
              <a:tabLst>
                <a:tab pos="354965" algn="l"/>
                <a:tab pos="355600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983E09E5-D851-93DF-DF78-94E1798A8E78}"/>
              </a:ext>
            </a:extLst>
          </p:cNvPr>
          <p:cNvSpPr txBox="1"/>
          <p:nvPr/>
        </p:nvSpPr>
        <p:spPr>
          <a:xfrm>
            <a:off x="6172200" y="3593077"/>
            <a:ext cx="1341755" cy="1295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2870" marR="85725" algn="ctr">
              <a:lnSpc>
                <a:spcPct val="100000"/>
              </a:lnSpc>
              <a:spcBef>
                <a:spcPts val="375"/>
              </a:spcBef>
              <a:tabLst>
                <a:tab pos="601345" algn="l"/>
                <a:tab pos="887730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Instruction address</a:t>
            </a:r>
            <a:r>
              <a:rPr sz="1100" dirty="0">
                <a:latin typeface="Arial"/>
                <a:cs typeface="Arial"/>
              </a:rPr>
              <a:t>		</a:t>
            </a:r>
            <a:r>
              <a:rPr sz="1100" spc="-10" dirty="0">
                <a:latin typeface="Arial"/>
                <a:cs typeface="Arial"/>
              </a:rPr>
              <a:t>[31-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309880" marR="299085" algn="ctr">
              <a:lnSpc>
                <a:spcPct val="100000"/>
              </a:lnSpc>
              <a:spcBef>
                <a:spcPts val="830"/>
              </a:spcBef>
            </a:pPr>
            <a:r>
              <a:rPr sz="1100" b="1" spc="-10" dirty="0">
                <a:latin typeface="Arial"/>
                <a:cs typeface="Arial"/>
              </a:rPr>
              <a:t>Instruction 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EE6215A4-6F33-61A3-3014-04B4EDC10F4F}"/>
              </a:ext>
            </a:extLst>
          </p:cNvPr>
          <p:cNvSpPr txBox="1"/>
          <p:nvPr/>
        </p:nvSpPr>
        <p:spPr>
          <a:xfrm>
            <a:off x="6256401" y="2297741"/>
            <a:ext cx="335280" cy="6908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118745" marR="107314" indent="1270" algn="ctr">
              <a:lnSpc>
                <a:spcPct val="100000"/>
              </a:lnSpc>
              <a:spcBef>
                <a:spcPts val="5"/>
              </a:spcBef>
            </a:pPr>
            <a:r>
              <a:rPr sz="1100" b="1" spc="-50" dirty="0">
                <a:latin typeface="Arial"/>
                <a:cs typeface="Arial"/>
              </a:rPr>
              <a:t>P C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6" name="object 6">
            <a:extLst>
              <a:ext uri="{FF2B5EF4-FFF2-40B4-BE49-F238E27FC236}">
                <a16:creationId xmlns:a16="http://schemas.microsoft.com/office/drawing/2014/main" id="{C00C42E7-8F01-DE8D-74A1-5B7EBFFA7583}"/>
              </a:ext>
            </a:extLst>
          </p:cNvPr>
          <p:cNvGrpSpPr/>
          <p:nvPr/>
        </p:nvGrpSpPr>
        <p:grpSpPr>
          <a:xfrm>
            <a:off x="6381750" y="1332541"/>
            <a:ext cx="2502535" cy="1316355"/>
            <a:chOff x="6915150" y="1281112"/>
            <a:chExt cx="2502535" cy="1316355"/>
          </a:xfrm>
        </p:grpSpPr>
        <p:sp>
          <p:nvSpPr>
            <p:cNvPr id="27" name="object 7">
              <a:extLst>
                <a:ext uri="{FF2B5EF4-FFF2-40B4-BE49-F238E27FC236}">
                  <a16:creationId xmlns:a16="http://schemas.microsoft.com/office/drawing/2014/main" id="{A4B694F6-7190-0D59-D1FA-56AF0AD89152}"/>
                </a:ext>
              </a:extLst>
            </p:cNvPr>
            <p:cNvSpPr/>
            <p:nvPr/>
          </p:nvSpPr>
          <p:spPr>
            <a:xfrm>
              <a:off x="8550275" y="1554225"/>
              <a:ext cx="586105" cy="1036955"/>
            </a:xfrm>
            <a:custGeom>
              <a:avLst/>
              <a:gdLst/>
              <a:ahLst/>
              <a:cxnLst/>
              <a:rect l="l" t="t" r="r" b="b"/>
              <a:pathLst>
                <a:path w="586104" h="1036955">
                  <a:moveTo>
                    <a:pt x="0" y="0"/>
                  </a:moveTo>
                  <a:lnTo>
                    <a:pt x="0" y="431926"/>
                  </a:lnTo>
                </a:path>
                <a:path w="586104" h="1036955">
                  <a:moveTo>
                    <a:pt x="0" y="431926"/>
                  </a:moveTo>
                  <a:lnTo>
                    <a:pt x="167513" y="518287"/>
                  </a:lnTo>
                </a:path>
                <a:path w="586104" h="1036955">
                  <a:moveTo>
                    <a:pt x="0" y="604647"/>
                  </a:moveTo>
                  <a:lnTo>
                    <a:pt x="0" y="1036574"/>
                  </a:lnTo>
                </a:path>
                <a:path w="586104" h="1036955">
                  <a:moveTo>
                    <a:pt x="0" y="604647"/>
                  </a:moveTo>
                  <a:lnTo>
                    <a:pt x="167513" y="518287"/>
                  </a:lnTo>
                </a:path>
                <a:path w="586104" h="1036955">
                  <a:moveTo>
                    <a:pt x="0" y="0"/>
                  </a:moveTo>
                  <a:lnTo>
                    <a:pt x="586104" y="345439"/>
                  </a:lnTo>
                </a:path>
                <a:path w="586104" h="1036955">
                  <a:moveTo>
                    <a:pt x="586104" y="345439"/>
                  </a:moveTo>
                  <a:lnTo>
                    <a:pt x="586104" y="691007"/>
                  </a:lnTo>
                </a:path>
                <a:path w="586104" h="1036955">
                  <a:moveTo>
                    <a:pt x="0" y="1036574"/>
                  </a:moveTo>
                  <a:lnTo>
                    <a:pt x="586104" y="69100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8">
              <a:extLst>
                <a:ext uri="{FF2B5EF4-FFF2-40B4-BE49-F238E27FC236}">
                  <a16:creationId xmlns:a16="http://schemas.microsoft.com/office/drawing/2014/main" id="{3AF768D6-BE8D-83B1-988C-51F409E5AE86}"/>
                </a:ext>
              </a:extLst>
            </p:cNvPr>
            <p:cNvSpPr/>
            <p:nvPr/>
          </p:nvSpPr>
          <p:spPr>
            <a:xfrm>
              <a:off x="9137650" y="1295400"/>
              <a:ext cx="265430" cy="777875"/>
            </a:xfrm>
            <a:custGeom>
              <a:avLst/>
              <a:gdLst/>
              <a:ahLst/>
              <a:cxnLst/>
              <a:rect l="l" t="t" r="r" b="b"/>
              <a:pathLst>
                <a:path w="265429" h="777875">
                  <a:moveTo>
                    <a:pt x="0" y="777875"/>
                  </a:moveTo>
                  <a:lnTo>
                    <a:pt x="265175" y="777875"/>
                  </a:lnTo>
                </a:path>
                <a:path w="265429" h="777875">
                  <a:moveTo>
                    <a:pt x="250825" y="777875"/>
                  </a:moveTo>
                  <a:lnTo>
                    <a:pt x="2508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9">
              <a:extLst>
                <a:ext uri="{FF2B5EF4-FFF2-40B4-BE49-F238E27FC236}">
                  <a16:creationId xmlns:a16="http://schemas.microsoft.com/office/drawing/2014/main" id="{8A4CBEE9-74BB-C68A-CC91-C455A42451F5}"/>
                </a:ext>
              </a:extLst>
            </p:cNvPr>
            <p:cNvSpPr/>
            <p:nvPr/>
          </p:nvSpPr>
          <p:spPr>
            <a:xfrm>
              <a:off x="6915150" y="1295400"/>
              <a:ext cx="85725" cy="951230"/>
            </a:xfrm>
            <a:custGeom>
              <a:avLst/>
              <a:gdLst/>
              <a:ahLst/>
              <a:cxnLst/>
              <a:rect l="l" t="t" r="r" b="b"/>
              <a:pathLst>
                <a:path w="85725" h="951230">
                  <a:moveTo>
                    <a:pt x="28575" y="865124"/>
                  </a:moveTo>
                  <a:lnTo>
                    <a:pt x="0" y="865124"/>
                  </a:lnTo>
                  <a:lnTo>
                    <a:pt x="42799" y="950849"/>
                  </a:lnTo>
                  <a:lnTo>
                    <a:pt x="78538" y="879475"/>
                  </a:lnTo>
                  <a:lnTo>
                    <a:pt x="28575" y="879475"/>
                  </a:lnTo>
                  <a:lnTo>
                    <a:pt x="28575" y="865124"/>
                  </a:lnTo>
                  <a:close/>
                </a:path>
                <a:path w="85725" h="951230">
                  <a:moveTo>
                    <a:pt x="57150" y="0"/>
                  </a:moveTo>
                  <a:lnTo>
                    <a:pt x="28575" y="0"/>
                  </a:lnTo>
                  <a:lnTo>
                    <a:pt x="28575" y="879475"/>
                  </a:lnTo>
                  <a:lnTo>
                    <a:pt x="57150" y="879475"/>
                  </a:lnTo>
                  <a:lnTo>
                    <a:pt x="57150" y="0"/>
                  </a:lnTo>
                  <a:close/>
                </a:path>
                <a:path w="85725" h="951230">
                  <a:moveTo>
                    <a:pt x="85725" y="865124"/>
                  </a:moveTo>
                  <a:lnTo>
                    <a:pt x="57150" y="865124"/>
                  </a:lnTo>
                  <a:lnTo>
                    <a:pt x="57150" y="879475"/>
                  </a:lnTo>
                  <a:lnTo>
                    <a:pt x="78538" y="879475"/>
                  </a:lnTo>
                  <a:lnTo>
                    <a:pt x="85725" y="865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0">
              <a:extLst>
                <a:ext uri="{FF2B5EF4-FFF2-40B4-BE49-F238E27FC236}">
                  <a16:creationId xmlns:a16="http://schemas.microsoft.com/office/drawing/2014/main" id="{33D6864B-941E-7AC1-3C7D-DF2E4F5A4C45}"/>
                </a:ext>
              </a:extLst>
            </p:cNvPr>
            <p:cNvSpPr/>
            <p:nvPr/>
          </p:nvSpPr>
          <p:spPr>
            <a:xfrm>
              <a:off x="6943725" y="1295400"/>
              <a:ext cx="2459355" cy="0"/>
            </a:xfrm>
            <a:custGeom>
              <a:avLst/>
              <a:gdLst/>
              <a:ahLst/>
              <a:cxnLst/>
              <a:rect l="l" t="t" r="r" b="b"/>
              <a:pathLst>
                <a:path w="2459354">
                  <a:moveTo>
                    <a:pt x="2459101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11">
              <a:extLst>
                <a:ext uri="{FF2B5EF4-FFF2-40B4-BE49-F238E27FC236}">
                  <a16:creationId xmlns:a16="http://schemas.microsoft.com/office/drawing/2014/main" id="{696990AD-AE80-E786-573C-4C46A01F86A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8561" y="2288921"/>
              <a:ext cx="251714" cy="85725"/>
            </a:xfrm>
            <a:prstGeom prst="rect">
              <a:avLst/>
            </a:prstGeom>
          </p:spPr>
        </p:pic>
      </p:grpSp>
      <p:sp>
        <p:nvSpPr>
          <p:cNvPr id="32" name="object 12">
            <a:extLst>
              <a:ext uri="{FF2B5EF4-FFF2-40B4-BE49-F238E27FC236}">
                <a16:creationId xmlns:a16="http://schemas.microsoft.com/office/drawing/2014/main" id="{37671B56-2BC1-9F61-8A15-8627F37A599E}"/>
              </a:ext>
            </a:extLst>
          </p:cNvPr>
          <p:cNvSpPr txBox="1"/>
          <p:nvPr/>
        </p:nvSpPr>
        <p:spPr>
          <a:xfrm>
            <a:off x="8250428" y="2010530"/>
            <a:ext cx="2933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Arial"/>
                <a:cs typeface="Arial"/>
              </a:rPr>
              <a:t>Add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9BB2CEB9-743E-C96E-1019-B04A14EAE2CA}"/>
              </a:ext>
            </a:extLst>
          </p:cNvPr>
          <p:cNvSpPr txBox="1"/>
          <p:nvPr/>
        </p:nvSpPr>
        <p:spPr>
          <a:xfrm>
            <a:off x="7640573" y="2284216"/>
            <a:ext cx="103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4" name="object 14">
            <a:extLst>
              <a:ext uri="{FF2B5EF4-FFF2-40B4-BE49-F238E27FC236}">
                <a16:creationId xmlns:a16="http://schemas.microsoft.com/office/drawing/2014/main" id="{109EBDB4-72EB-7A14-A495-0C611C3D3072}"/>
              </a:ext>
            </a:extLst>
          </p:cNvPr>
          <p:cNvGrpSpPr/>
          <p:nvPr/>
        </p:nvGrpSpPr>
        <p:grpSpPr>
          <a:xfrm>
            <a:off x="6378575" y="1823079"/>
            <a:ext cx="1638300" cy="1770380"/>
            <a:chOff x="6911975" y="1771650"/>
            <a:chExt cx="1638300" cy="1770380"/>
          </a:xfrm>
        </p:grpSpPr>
        <p:sp>
          <p:nvSpPr>
            <p:cNvPr id="35" name="object 15">
              <a:extLst>
                <a:ext uri="{FF2B5EF4-FFF2-40B4-BE49-F238E27FC236}">
                  <a16:creationId xmlns:a16="http://schemas.microsoft.com/office/drawing/2014/main" id="{2AEFCB22-E153-45A8-681F-B9F5D4CE93BA}"/>
                </a:ext>
              </a:extLst>
            </p:cNvPr>
            <p:cNvSpPr/>
            <p:nvPr/>
          </p:nvSpPr>
          <p:spPr>
            <a:xfrm>
              <a:off x="7461250" y="1771650"/>
              <a:ext cx="1089025" cy="85725"/>
            </a:xfrm>
            <a:custGeom>
              <a:avLst/>
              <a:gdLst/>
              <a:ahLst/>
              <a:cxnLst/>
              <a:rect l="l" t="t" r="r" b="b"/>
              <a:pathLst>
                <a:path w="1089025" h="85725">
                  <a:moveTo>
                    <a:pt x="1003300" y="0"/>
                  </a:moveTo>
                  <a:lnTo>
                    <a:pt x="1003300" y="85725"/>
                  </a:lnTo>
                  <a:lnTo>
                    <a:pt x="1060365" y="57150"/>
                  </a:lnTo>
                  <a:lnTo>
                    <a:pt x="1017524" y="57150"/>
                  </a:lnTo>
                  <a:lnTo>
                    <a:pt x="1017524" y="28575"/>
                  </a:lnTo>
                  <a:lnTo>
                    <a:pt x="1060534" y="28575"/>
                  </a:lnTo>
                  <a:lnTo>
                    <a:pt x="1003300" y="0"/>
                  </a:lnTo>
                  <a:close/>
                </a:path>
                <a:path w="1089025" h="85725">
                  <a:moveTo>
                    <a:pt x="1003300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003300" y="57150"/>
                  </a:lnTo>
                  <a:lnTo>
                    <a:pt x="1003300" y="28575"/>
                  </a:lnTo>
                  <a:close/>
                </a:path>
                <a:path w="1089025" h="85725">
                  <a:moveTo>
                    <a:pt x="1060534" y="28575"/>
                  </a:moveTo>
                  <a:lnTo>
                    <a:pt x="1017524" y="28575"/>
                  </a:lnTo>
                  <a:lnTo>
                    <a:pt x="1017524" y="57150"/>
                  </a:lnTo>
                  <a:lnTo>
                    <a:pt x="1060365" y="57150"/>
                  </a:lnTo>
                  <a:lnTo>
                    <a:pt x="1089025" y="42799"/>
                  </a:lnTo>
                  <a:lnTo>
                    <a:pt x="1060534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6">
              <a:extLst>
                <a:ext uri="{FF2B5EF4-FFF2-40B4-BE49-F238E27FC236}">
                  <a16:creationId xmlns:a16="http://schemas.microsoft.com/office/drawing/2014/main" id="{6565AB0B-54B0-7106-D793-ACC36C57861C}"/>
                </a:ext>
              </a:extLst>
            </p:cNvPr>
            <p:cNvSpPr/>
            <p:nvPr/>
          </p:nvSpPr>
          <p:spPr>
            <a:xfrm>
              <a:off x="7461250" y="1800225"/>
              <a:ext cx="0" cy="1310005"/>
            </a:xfrm>
            <a:custGeom>
              <a:avLst/>
              <a:gdLst/>
              <a:ahLst/>
              <a:cxnLst/>
              <a:rect l="l" t="t" r="r" b="b"/>
              <a:pathLst>
                <a:path h="1310005">
                  <a:moveTo>
                    <a:pt x="0" y="0"/>
                  </a:moveTo>
                  <a:lnTo>
                    <a:pt x="0" y="13096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7">
              <a:extLst>
                <a:ext uri="{FF2B5EF4-FFF2-40B4-BE49-F238E27FC236}">
                  <a16:creationId xmlns:a16="http://schemas.microsoft.com/office/drawing/2014/main" id="{E0126F92-2D83-6E7D-8D0A-C7D308BA0779}"/>
                </a:ext>
              </a:extLst>
            </p:cNvPr>
            <p:cNvSpPr/>
            <p:nvPr/>
          </p:nvSpPr>
          <p:spPr>
            <a:xfrm>
              <a:off x="6915150" y="2936875"/>
              <a:ext cx="85725" cy="605155"/>
            </a:xfrm>
            <a:custGeom>
              <a:avLst/>
              <a:gdLst/>
              <a:ahLst/>
              <a:cxnLst/>
              <a:rect l="l" t="t" r="r" b="b"/>
              <a:pathLst>
                <a:path w="85725" h="605154">
                  <a:moveTo>
                    <a:pt x="28575" y="519049"/>
                  </a:moveTo>
                  <a:lnTo>
                    <a:pt x="0" y="519049"/>
                  </a:lnTo>
                  <a:lnTo>
                    <a:pt x="42799" y="604774"/>
                  </a:lnTo>
                  <a:lnTo>
                    <a:pt x="78538" y="533400"/>
                  </a:lnTo>
                  <a:lnTo>
                    <a:pt x="28575" y="533400"/>
                  </a:lnTo>
                  <a:lnTo>
                    <a:pt x="28575" y="519049"/>
                  </a:lnTo>
                  <a:close/>
                </a:path>
                <a:path w="85725" h="605154">
                  <a:moveTo>
                    <a:pt x="57150" y="0"/>
                  </a:moveTo>
                  <a:lnTo>
                    <a:pt x="28575" y="0"/>
                  </a:lnTo>
                  <a:lnTo>
                    <a:pt x="28575" y="533400"/>
                  </a:lnTo>
                  <a:lnTo>
                    <a:pt x="57150" y="533400"/>
                  </a:lnTo>
                  <a:lnTo>
                    <a:pt x="57150" y="0"/>
                  </a:lnTo>
                  <a:close/>
                </a:path>
                <a:path w="85725" h="605154">
                  <a:moveTo>
                    <a:pt x="85725" y="519049"/>
                  </a:moveTo>
                  <a:lnTo>
                    <a:pt x="57150" y="519049"/>
                  </a:lnTo>
                  <a:lnTo>
                    <a:pt x="57150" y="533400"/>
                  </a:lnTo>
                  <a:lnTo>
                    <a:pt x="78538" y="533400"/>
                  </a:lnTo>
                  <a:lnTo>
                    <a:pt x="85725" y="519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8">
              <a:extLst>
                <a:ext uri="{FF2B5EF4-FFF2-40B4-BE49-F238E27FC236}">
                  <a16:creationId xmlns:a16="http://schemas.microsoft.com/office/drawing/2014/main" id="{AD4B8D99-ED66-95E2-BD0A-C8554E0AA12A}"/>
                </a:ext>
              </a:extLst>
            </p:cNvPr>
            <p:cNvSpPr/>
            <p:nvPr/>
          </p:nvSpPr>
          <p:spPr>
            <a:xfrm>
              <a:off x="6958076" y="3109849"/>
              <a:ext cx="517525" cy="0"/>
            </a:xfrm>
            <a:custGeom>
              <a:avLst/>
              <a:gdLst/>
              <a:ahLst/>
              <a:cxnLst/>
              <a:rect l="l" t="t" r="r" b="b"/>
              <a:pathLst>
                <a:path w="517525">
                  <a:moveTo>
                    <a:pt x="517525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19">
              <a:extLst>
                <a:ext uri="{FF2B5EF4-FFF2-40B4-BE49-F238E27FC236}">
                  <a16:creationId xmlns:a16="http://schemas.microsoft.com/office/drawing/2014/main" id="{15F16F12-A69F-B8D5-4A77-82CECEF407E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11975" y="3062224"/>
              <a:ext cx="96900" cy="98425"/>
            </a:xfrm>
            <a:prstGeom prst="rect">
              <a:avLst/>
            </a:prstGeom>
          </p:spPr>
        </p:pic>
      </p:grpSp>
      <p:sp>
        <p:nvSpPr>
          <p:cNvPr id="40" name="object 20">
            <a:extLst>
              <a:ext uri="{FF2B5EF4-FFF2-40B4-BE49-F238E27FC236}">
                <a16:creationId xmlns:a16="http://schemas.microsoft.com/office/drawing/2014/main" id="{A39C2716-8FB2-D7E0-C62F-4518DE33F15E}"/>
              </a:ext>
            </a:extLst>
          </p:cNvPr>
          <p:cNvSpPr/>
          <p:nvPr/>
        </p:nvSpPr>
        <p:spPr>
          <a:xfrm>
            <a:off x="7513573" y="3723252"/>
            <a:ext cx="419100" cy="85725"/>
          </a:xfrm>
          <a:custGeom>
            <a:avLst/>
            <a:gdLst/>
            <a:ahLst/>
            <a:cxnLst/>
            <a:rect l="l" t="t" r="r" b="b"/>
            <a:pathLst>
              <a:path w="419100" h="85725">
                <a:moveTo>
                  <a:pt x="333375" y="0"/>
                </a:moveTo>
                <a:lnTo>
                  <a:pt x="333375" y="85725"/>
                </a:lnTo>
                <a:lnTo>
                  <a:pt x="390609" y="57150"/>
                </a:lnTo>
                <a:lnTo>
                  <a:pt x="347725" y="57150"/>
                </a:lnTo>
                <a:lnTo>
                  <a:pt x="347725" y="28575"/>
                </a:lnTo>
                <a:lnTo>
                  <a:pt x="390440" y="28575"/>
                </a:lnTo>
                <a:lnTo>
                  <a:pt x="333375" y="0"/>
                </a:lnTo>
                <a:close/>
              </a:path>
              <a:path w="419100" h="85725">
                <a:moveTo>
                  <a:pt x="3333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33375" y="57150"/>
                </a:lnTo>
                <a:lnTo>
                  <a:pt x="333375" y="28575"/>
                </a:lnTo>
                <a:close/>
              </a:path>
              <a:path w="419100" h="85725">
                <a:moveTo>
                  <a:pt x="390440" y="28575"/>
                </a:moveTo>
                <a:lnTo>
                  <a:pt x="347725" y="28575"/>
                </a:lnTo>
                <a:lnTo>
                  <a:pt x="347725" y="57150"/>
                </a:lnTo>
                <a:lnTo>
                  <a:pt x="390609" y="57150"/>
                </a:lnTo>
                <a:lnTo>
                  <a:pt x="419100" y="42925"/>
                </a:lnTo>
                <a:lnTo>
                  <a:pt x="39044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080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8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14" dirty="0"/>
              <a:t>Basic MIPS implementation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CCB54E-F97B-4205-AAA9-3AD28B7C5952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1086973"/>
            <a:ext cx="7584420" cy="4309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65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first two steps for every instruction: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688BB9-FE8D-401E-A193-110891BF0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334" y="1446281"/>
            <a:ext cx="8534400" cy="72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168275" marR="0" lvl="0" indent="-1682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Send PC to instruction memory</a:t>
            </a:r>
          </a:p>
          <a:p>
            <a:pPr marL="168275" marR="0" lvl="0" indent="-1682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Read one or two registers using fields in the machine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FDB8D-87C4-40AE-8344-11E0F482A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14" y="2456170"/>
            <a:ext cx="7069571" cy="1945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287C8F-42F9-4F4D-AFFF-1D078893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38" y="4699333"/>
            <a:ext cx="8534400" cy="107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168275" marR="0" lvl="0" indent="-1682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Instruction Memory: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stores the code and supply instruction given an address</a:t>
            </a:r>
          </a:p>
          <a:p>
            <a:pPr marL="168275" marR="0" lvl="0" indent="-1682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Program Counter (PC):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holds the address of the current instruction</a:t>
            </a:r>
          </a:p>
          <a:p>
            <a:pPr marL="168275" marR="0" lvl="0" indent="-1682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Adder: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increments the PC to the address of the next instruction</a:t>
            </a:r>
          </a:p>
        </p:txBody>
      </p:sp>
    </p:spTree>
    <p:extLst>
      <p:ext uri="{BB962C8B-B14F-4D97-AF65-F5344CB8AC3E}">
        <p14:creationId xmlns:p14="http://schemas.microsoft.com/office/powerpoint/2010/main" val="278179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8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14" dirty="0"/>
              <a:t>Building a </a:t>
            </a:r>
            <a:r>
              <a:rPr lang="en-US" spc="-114" dirty="0" err="1"/>
              <a:t>datapath</a:t>
            </a:r>
            <a:r>
              <a:rPr lang="en-US" spc="-114" dirty="0"/>
              <a:t>: Fetch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35D0FD-BED0-4B2D-BFE3-4AB9AC86E929}"/>
              </a:ext>
            </a:extLst>
          </p:cNvPr>
          <p:cNvSpPr txBox="1">
            <a:spLocks noChangeArrowheads="1"/>
          </p:cNvSpPr>
          <p:nvPr/>
        </p:nvSpPr>
        <p:spPr>
          <a:xfrm>
            <a:off x="227838" y="1086973"/>
            <a:ext cx="7584420" cy="4309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65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execute any instruction: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2F6B58-FE25-4F8F-ACE7-4E4CD9053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37" y="1528236"/>
            <a:ext cx="8534400" cy="72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ct val="120000"/>
              <a:buFont typeface="+mj-lt"/>
              <a:buAutoNum type="arabicPeriod"/>
              <a:tabLst/>
              <a:defRPr/>
            </a:pPr>
            <a:r>
              <a:rPr kumimoji="0" lang="en-US" altLang="ko-KR" sz="1800" b="1" i="1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the instruction from memory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ct val="120000"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Increment the PC to point at the next instruction</a:t>
            </a:r>
          </a:p>
        </p:txBody>
      </p:sp>
      <p:pic>
        <p:nvPicPr>
          <p:cNvPr id="11" name="Picture 10" descr="f04-06-P374493">
            <a:extLst>
              <a:ext uri="{FF2B5EF4-FFF2-40B4-BE49-F238E27FC236}">
                <a16:creationId xmlns:a16="http://schemas.microsoft.com/office/drawing/2014/main" id="{F843D3A4-9512-4E89-9179-B1D7F31B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518001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6DC87174-6385-4A20-B9CE-E012948C4454}"/>
              </a:ext>
            </a:extLst>
          </p:cNvPr>
          <p:cNvSpPr txBox="1"/>
          <p:nvPr/>
        </p:nvSpPr>
        <p:spPr>
          <a:xfrm>
            <a:off x="5547285" y="5162007"/>
            <a:ext cx="2677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b="1" kern="0" dirty="0">
                <a:solidFill>
                  <a:srgbClr val="840028"/>
                </a:solidFill>
                <a:latin typeface="Arial"/>
              </a:rPr>
              <a:t>32-bit Machine Code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E4AFC8F2-7BF7-4B99-B8D7-B6201DABA80F}"/>
              </a:ext>
            </a:extLst>
          </p:cNvPr>
          <p:cNvSpPr txBox="1"/>
          <p:nvPr/>
        </p:nvSpPr>
        <p:spPr>
          <a:xfrm>
            <a:off x="6704012" y="2899339"/>
            <a:ext cx="833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b="1" kern="0" dirty="0">
                <a:solidFill>
                  <a:srgbClr val="840028"/>
                </a:solidFill>
                <a:latin typeface="Arial"/>
              </a:rPr>
              <a:t>PC+4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37A54D-6CCF-4231-B7EB-B93549CBB9C7}"/>
              </a:ext>
            </a:extLst>
          </p:cNvPr>
          <p:cNvCxnSpPr/>
          <p:nvPr/>
        </p:nvCxnSpPr>
        <p:spPr bwMode="auto">
          <a:xfrm flipH="1" flipV="1">
            <a:off x="4235926" y="3678878"/>
            <a:ext cx="400594" cy="265040"/>
          </a:xfrm>
          <a:prstGeom prst="straightConnector1">
            <a:avLst/>
          </a:prstGeom>
          <a:noFill/>
          <a:ln w="9525" cap="flat" cmpd="sng" algn="ctr">
            <a:solidFill>
              <a:srgbClr val="EC1322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5" name="TextBox 7">
            <a:extLst>
              <a:ext uri="{FF2B5EF4-FFF2-40B4-BE49-F238E27FC236}">
                <a16:creationId xmlns:a16="http://schemas.microsoft.com/office/drawing/2014/main" id="{DFAB4A61-7C0E-4C44-832B-3A942967426A}"/>
              </a:ext>
            </a:extLst>
          </p:cNvPr>
          <p:cNvSpPr txBox="1"/>
          <p:nvPr/>
        </p:nvSpPr>
        <p:spPr>
          <a:xfrm>
            <a:off x="3684951" y="3496252"/>
            <a:ext cx="614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 i="1" dirty="0">
                <a:solidFill>
                  <a:srgbClr val="EC1322"/>
                </a:solidFill>
                <a:latin typeface="Arial Narrow" panose="020B0606020202030204" pitchFamily="34" charset="0"/>
              </a:rPr>
              <a:t>Why?</a:t>
            </a:r>
            <a:endParaRPr lang="en-US" i="1" dirty="0">
              <a:solidFill>
                <a:srgbClr val="EC13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628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114" dirty="0">
                <a:latin typeface="Times New Roman"/>
                <a:cs typeface="Times New Roman"/>
              </a:rPr>
              <a:t>Encoding R-type instructions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D5821EAB-3164-F7BB-39E0-CFF60D43A0ED}"/>
              </a:ext>
            </a:extLst>
          </p:cNvPr>
          <p:cNvSpPr txBox="1"/>
          <p:nvPr/>
        </p:nvSpPr>
        <p:spPr>
          <a:xfrm>
            <a:off x="227839" y="990600"/>
            <a:ext cx="8838565" cy="17938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saw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encodings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Register-to-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20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Char char="—"/>
              <a:tabLst>
                <a:tab pos="756920" algn="l"/>
              </a:tabLst>
            </a:pP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sz="2000" spc="-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opcode,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sz="2000" spc="-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Char char="—"/>
              <a:tabLst>
                <a:tab pos="756920" algn="l"/>
              </a:tabLst>
            </a:pP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sz="2000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sz="20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6477936-C34A-C830-60BE-3CC515FBE9EC}"/>
              </a:ext>
            </a:extLst>
          </p:cNvPr>
          <p:cNvSpPr txBox="1"/>
          <p:nvPr/>
        </p:nvSpPr>
        <p:spPr>
          <a:xfrm>
            <a:off x="227839" y="4282466"/>
            <a:ext cx="5024755" cy="113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  <a:tabLst>
                <a:tab pos="926465" algn="l"/>
              </a:tabLst>
            </a:pPr>
            <a:r>
              <a:rPr sz="2000" spc="-2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spc="-25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27880F5B-72E6-5D98-9526-ACF5C59E8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22603"/>
              </p:ext>
            </p:extLst>
          </p:nvPr>
        </p:nvGraphicFramePr>
        <p:xfrm>
          <a:off x="1271906" y="3220365"/>
          <a:ext cx="6781800" cy="745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op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rs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rt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rd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Trebuchet MS"/>
                          <a:cs typeface="Trebuchet MS"/>
                        </a:rPr>
                        <a:t>shamt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20" dirty="0">
                          <a:latin typeface="Trebuchet MS"/>
                          <a:cs typeface="Trebuchet MS"/>
                        </a:rPr>
                        <a:t>func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algn="ctr">
                        <a:lnSpc>
                          <a:spcPts val="2345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20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0" dirty="0">
                          <a:latin typeface="Trebuchet MS"/>
                          <a:cs typeface="Trebuchet MS"/>
                        </a:rPr>
                        <a:t>bits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5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5</a:t>
                      </a:r>
                      <a:r>
                        <a:rPr sz="20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0" dirty="0">
                          <a:latin typeface="Trebuchet MS"/>
                          <a:cs typeface="Trebuchet MS"/>
                        </a:rPr>
                        <a:t>bits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45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5</a:t>
                      </a:r>
                      <a:r>
                        <a:rPr sz="20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0" dirty="0">
                          <a:latin typeface="Trebuchet MS"/>
                          <a:cs typeface="Trebuchet MS"/>
                        </a:rPr>
                        <a:t>bits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5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5</a:t>
                      </a:r>
                      <a:r>
                        <a:rPr sz="20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0" dirty="0">
                          <a:latin typeface="Trebuchet MS"/>
                          <a:cs typeface="Trebuchet MS"/>
                        </a:rPr>
                        <a:t>bits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5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5</a:t>
                      </a:r>
                      <a:r>
                        <a:rPr sz="20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0" dirty="0">
                          <a:latin typeface="Trebuchet MS"/>
                          <a:cs typeface="Trebuchet MS"/>
                        </a:rPr>
                        <a:t>bits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45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20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20" dirty="0">
                          <a:latin typeface="Trebuchet MS"/>
                          <a:cs typeface="Trebuchet MS"/>
                        </a:rPr>
                        <a:t>bits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FE9B7009-FCAE-A269-6E55-7E047908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668750"/>
              </p:ext>
            </p:extLst>
          </p:nvPr>
        </p:nvGraphicFramePr>
        <p:xfrm>
          <a:off x="2948306" y="5049165"/>
          <a:ext cx="5943600" cy="395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000000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solidFill>
                            <a:srgbClr val="FF00FF"/>
                          </a:solidFill>
                          <a:latin typeface="Trebuchet MS"/>
                          <a:cs typeface="Trebuchet MS"/>
                        </a:rPr>
                        <a:t>01001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solidFill>
                            <a:srgbClr val="00CC00"/>
                          </a:solidFill>
                          <a:latin typeface="Trebuchet MS"/>
                          <a:cs typeface="Trebuchet MS"/>
                        </a:rPr>
                        <a:t>01010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10100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solidFill>
                            <a:srgbClr val="B1B1B1"/>
                          </a:solidFill>
                          <a:latin typeface="Trebuchet MS"/>
                          <a:cs typeface="Trebuchet MS"/>
                        </a:rPr>
                        <a:t>00000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0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1000000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114" dirty="0">
                <a:latin typeface="Times New Roman"/>
                <a:cs typeface="Times New Roman"/>
              </a:rPr>
              <a:t>Registers and ALUs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D85113F4-5B45-5D22-2C9C-D042206E61E0}"/>
              </a:ext>
            </a:extLst>
          </p:cNvPr>
          <p:cNvSpPr txBox="1"/>
          <p:nvPr/>
        </p:nvSpPr>
        <p:spPr>
          <a:xfrm>
            <a:off x="227839" y="965405"/>
            <a:ext cx="64541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ALU.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3C4B3959-AAC6-BAC4-FAAC-152E2016435F}"/>
              </a:ext>
            </a:extLst>
          </p:cNvPr>
          <p:cNvSpPr txBox="1"/>
          <p:nvPr/>
        </p:nvSpPr>
        <p:spPr>
          <a:xfrm>
            <a:off x="227839" y="1636639"/>
            <a:ext cx="5847080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0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thirty-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Char char="—"/>
              <a:tabLst>
                <a:tab pos="756920" algn="l"/>
              </a:tabLst>
            </a:pP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sz="2000" spc="-7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1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8299A9CD-9D18-6336-C820-EA5B2622D194}"/>
              </a:ext>
            </a:extLst>
          </p:cNvPr>
          <p:cNvSpPr txBox="1"/>
          <p:nvPr/>
        </p:nvSpPr>
        <p:spPr>
          <a:xfrm>
            <a:off x="227839" y="3597612"/>
            <a:ext cx="648017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Here’s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sz="20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operations,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3-bit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object 6">
            <a:extLst>
              <a:ext uri="{FF2B5EF4-FFF2-40B4-BE49-F238E27FC236}">
                <a16:creationId xmlns:a16="http://schemas.microsoft.com/office/drawing/2014/main" id="{B030EE49-0FAD-234E-11C3-6BEE304CA550}"/>
              </a:ext>
            </a:extLst>
          </p:cNvPr>
          <p:cNvGrpSpPr/>
          <p:nvPr/>
        </p:nvGrpSpPr>
        <p:grpSpPr>
          <a:xfrm>
            <a:off x="6873113" y="4006293"/>
            <a:ext cx="1676400" cy="1395095"/>
            <a:chOff x="7467600" y="4108450"/>
            <a:chExt cx="1676400" cy="1395095"/>
          </a:xfrm>
        </p:grpSpPr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F1DBF95A-350A-A923-452E-07DD9A41967E}"/>
                </a:ext>
              </a:extLst>
            </p:cNvPr>
            <p:cNvSpPr/>
            <p:nvPr/>
          </p:nvSpPr>
          <p:spPr>
            <a:xfrm>
              <a:off x="7886700" y="4114800"/>
              <a:ext cx="838200" cy="1382395"/>
            </a:xfrm>
            <a:custGeom>
              <a:avLst/>
              <a:gdLst/>
              <a:ahLst/>
              <a:cxnLst/>
              <a:rect l="l" t="t" r="r" b="b"/>
              <a:pathLst>
                <a:path w="838200" h="1382395">
                  <a:moveTo>
                    <a:pt x="0" y="0"/>
                  </a:moveTo>
                  <a:lnTo>
                    <a:pt x="0" y="518413"/>
                  </a:lnTo>
                </a:path>
                <a:path w="838200" h="1382395">
                  <a:moveTo>
                    <a:pt x="0" y="518413"/>
                  </a:moveTo>
                  <a:lnTo>
                    <a:pt x="251459" y="691133"/>
                  </a:lnTo>
                </a:path>
                <a:path w="838200" h="1382395">
                  <a:moveTo>
                    <a:pt x="0" y="863981"/>
                  </a:moveTo>
                  <a:lnTo>
                    <a:pt x="0" y="1382395"/>
                  </a:lnTo>
                </a:path>
                <a:path w="838200" h="1382395">
                  <a:moveTo>
                    <a:pt x="0" y="863981"/>
                  </a:moveTo>
                  <a:lnTo>
                    <a:pt x="251459" y="691133"/>
                  </a:lnTo>
                </a:path>
                <a:path w="838200" h="1382395">
                  <a:moveTo>
                    <a:pt x="0" y="0"/>
                  </a:moveTo>
                  <a:lnTo>
                    <a:pt x="838200" y="432054"/>
                  </a:lnTo>
                </a:path>
                <a:path w="838200" h="1382395">
                  <a:moveTo>
                    <a:pt x="838200" y="432054"/>
                  </a:moveTo>
                  <a:lnTo>
                    <a:pt x="838200" y="950341"/>
                  </a:lnTo>
                </a:path>
                <a:path w="838200" h="1382395">
                  <a:moveTo>
                    <a:pt x="0" y="1382395"/>
                  </a:moveTo>
                  <a:lnTo>
                    <a:pt x="838200" y="95034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EAC6312C-4DC0-21A2-E986-CAB41E12D04F}"/>
                </a:ext>
              </a:extLst>
            </p:cNvPr>
            <p:cNvSpPr/>
            <p:nvPr/>
          </p:nvSpPr>
          <p:spPr>
            <a:xfrm>
              <a:off x="8389619" y="5237988"/>
              <a:ext cx="0" cy="259715"/>
            </a:xfrm>
            <a:custGeom>
              <a:avLst/>
              <a:gdLst/>
              <a:ahLst/>
              <a:cxnLst/>
              <a:rect l="l" t="t" r="r" b="b"/>
              <a:pathLst>
                <a:path h="259714">
                  <a:moveTo>
                    <a:pt x="0" y="0"/>
                  </a:moveTo>
                  <a:lnTo>
                    <a:pt x="0" y="259206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56BEF8E2-37E5-045F-2089-9133855A3600}"/>
                </a:ext>
              </a:extLst>
            </p:cNvPr>
            <p:cNvSpPr/>
            <p:nvPr/>
          </p:nvSpPr>
          <p:spPr>
            <a:xfrm>
              <a:off x="7467600" y="4331080"/>
              <a:ext cx="1676400" cy="949960"/>
            </a:xfrm>
            <a:custGeom>
              <a:avLst/>
              <a:gdLst/>
              <a:ahLst/>
              <a:cxnLst/>
              <a:rect l="l" t="t" r="r" b="b"/>
              <a:pathLst>
                <a:path w="1676400" h="949960">
                  <a:moveTo>
                    <a:pt x="419100" y="906907"/>
                  </a:moveTo>
                  <a:lnTo>
                    <a:pt x="390436" y="892556"/>
                  </a:lnTo>
                  <a:lnTo>
                    <a:pt x="333375" y="863981"/>
                  </a:lnTo>
                  <a:lnTo>
                    <a:pt x="333375" y="892556"/>
                  </a:lnTo>
                  <a:lnTo>
                    <a:pt x="0" y="892556"/>
                  </a:lnTo>
                  <a:lnTo>
                    <a:pt x="0" y="921131"/>
                  </a:lnTo>
                  <a:lnTo>
                    <a:pt x="333375" y="921131"/>
                  </a:lnTo>
                  <a:lnTo>
                    <a:pt x="333375" y="949706"/>
                  </a:lnTo>
                  <a:lnTo>
                    <a:pt x="390601" y="921131"/>
                  </a:lnTo>
                  <a:lnTo>
                    <a:pt x="419100" y="906907"/>
                  </a:lnTo>
                  <a:close/>
                </a:path>
                <a:path w="1676400" h="949960">
                  <a:moveTo>
                    <a:pt x="419100" y="42926"/>
                  </a:moveTo>
                  <a:lnTo>
                    <a:pt x="390436" y="28575"/>
                  </a:lnTo>
                  <a:lnTo>
                    <a:pt x="333375" y="0"/>
                  </a:lnTo>
                  <a:lnTo>
                    <a:pt x="333375" y="28575"/>
                  </a:lnTo>
                  <a:lnTo>
                    <a:pt x="10414" y="28575"/>
                  </a:lnTo>
                  <a:lnTo>
                    <a:pt x="10414" y="57150"/>
                  </a:lnTo>
                  <a:lnTo>
                    <a:pt x="333375" y="57150"/>
                  </a:lnTo>
                  <a:lnTo>
                    <a:pt x="333375" y="85725"/>
                  </a:lnTo>
                  <a:lnTo>
                    <a:pt x="390601" y="57150"/>
                  </a:lnTo>
                  <a:lnTo>
                    <a:pt x="419100" y="42926"/>
                  </a:lnTo>
                  <a:close/>
                </a:path>
                <a:path w="1676400" h="949960">
                  <a:moveTo>
                    <a:pt x="1676400" y="474853"/>
                  </a:moveTo>
                  <a:lnTo>
                    <a:pt x="1647901" y="460629"/>
                  </a:lnTo>
                  <a:lnTo>
                    <a:pt x="1590675" y="432054"/>
                  </a:lnTo>
                  <a:lnTo>
                    <a:pt x="1590675" y="460629"/>
                  </a:lnTo>
                  <a:lnTo>
                    <a:pt x="1257300" y="460629"/>
                  </a:lnTo>
                  <a:lnTo>
                    <a:pt x="1257300" y="489204"/>
                  </a:lnTo>
                  <a:lnTo>
                    <a:pt x="1590675" y="489204"/>
                  </a:lnTo>
                  <a:lnTo>
                    <a:pt x="1590675" y="517779"/>
                  </a:lnTo>
                  <a:lnTo>
                    <a:pt x="1647736" y="489204"/>
                  </a:lnTo>
                  <a:lnTo>
                    <a:pt x="1676400" y="4748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0">
            <a:extLst>
              <a:ext uri="{FF2B5EF4-FFF2-40B4-BE49-F238E27FC236}">
                <a16:creationId xmlns:a16="http://schemas.microsoft.com/office/drawing/2014/main" id="{3D37861C-8B9D-7B00-1BBD-EFBA2A694745}"/>
              </a:ext>
            </a:extLst>
          </p:cNvPr>
          <p:cNvSpPr txBox="1"/>
          <p:nvPr/>
        </p:nvSpPr>
        <p:spPr>
          <a:xfrm>
            <a:off x="7658734" y="4578173"/>
            <a:ext cx="308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ACD33F7D-3AC6-657C-7C44-8D3F3EC48CE3}"/>
              </a:ext>
            </a:extLst>
          </p:cNvPr>
          <p:cNvSpPr txBox="1"/>
          <p:nvPr/>
        </p:nvSpPr>
        <p:spPr>
          <a:xfrm>
            <a:off x="7550784" y="5431868"/>
            <a:ext cx="484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ALUOp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C06A1D0C-A905-3A7D-5DE4-2C44E1AD278C}"/>
              </a:ext>
            </a:extLst>
          </p:cNvPr>
          <p:cNvSpPr txBox="1"/>
          <p:nvPr/>
        </p:nvSpPr>
        <p:spPr>
          <a:xfrm>
            <a:off x="7090409" y="1589229"/>
            <a:ext cx="609600" cy="167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222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7145" marR="5080">
              <a:lnSpc>
                <a:spcPct val="100000"/>
              </a:lnSpc>
              <a:spcBef>
                <a:spcPts val="920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7145" marR="114935">
              <a:lnSpc>
                <a:spcPct val="100000"/>
              </a:lnSpc>
              <a:spcBef>
                <a:spcPts val="760"/>
              </a:spcBef>
            </a:pPr>
            <a:r>
              <a:rPr sz="1100" spc="-10" dirty="0">
                <a:latin typeface="Arial"/>
                <a:cs typeface="Arial"/>
              </a:rPr>
              <a:t>Write register</a:t>
            </a:r>
            <a:endParaRPr sz="1100">
              <a:latin typeface="Arial"/>
              <a:cs typeface="Arial"/>
            </a:endParaRPr>
          </a:p>
          <a:p>
            <a:pPr marL="17145" marR="254635">
              <a:lnSpc>
                <a:spcPct val="100000"/>
              </a:lnSpc>
              <a:spcBef>
                <a:spcPts val="765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AF60F0DB-5E86-7D5D-7847-DFEE8B5F9593}"/>
              </a:ext>
            </a:extLst>
          </p:cNvPr>
          <p:cNvSpPr txBox="1"/>
          <p:nvPr/>
        </p:nvSpPr>
        <p:spPr>
          <a:xfrm>
            <a:off x="8027669" y="1609041"/>
            <a:ext cx="39878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5143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EF089A3F-7D0F-D61C-7E6E-612BF77C110F}"/>
              </a:ext>
            </a:extLst>
          </p:cNvPr>
          <p:cNvSpPr txBox="1"/>
          <p:nvPr/>
        </p:nvSpPr>
        <p:spPr>
          <a:xfrm>
            <a:off x="7760716" y="2194638"/>
            <a:ext cx="651510" cy="798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920" marR="7620" indent="51435" algn="r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40"/>
              </a:spcBef>
            </a:pPr>
            <a:r>
              <a:rPr sz="1100" b="1" spc="-10" dirty="0">
                <a:latin typeface="Arial"/>
                <a:cs typeface="Arial"/>
              </a:rPr>
              <a:t>Registers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1" name="object 15">
            <a:extLst>
              <a:ext uri="{FF2B5EF4-FFF2-40B4-BE49-F238E27FC236}">
                <a16:creationId xmlns:a16="http://schemas.microsoft.com/office/drawing/2014/main" id="{011DD84F-7891-96D2-65A2-DDCD654B87D8}"/>
              </a:ext>
            </a:extLst>
          </p:cNvPr>
          <p:cNvGrpSpPr/>
          <p:nvPr/>
        </p:nvGrpSpPr>
        <p:grpSpPr>
          <a:xfrm>
            <a:off x="6568313" y="1296240"/>
            <a:ext cx="2346325" cy="2014220"/>
            <a:chOff x="7162800" y="1398397"/>
            <a:chExt cx="2346325" cy="2014220"/>
          </a:xfrm>
        </p:grpSpPr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093159B8-F3F0-5CFB-8534-4C53ADB3ACD1}"/>
                </a:ext>
              </a:extLst>
            </p:cNvPr>
            <p:cNvSpPr/>
            <p:nvPr/>
          </p:nvSpPr>
          <p:spPr>
            <a:xfrm>
              <a:off x="7599298" y="1677162"/>
              <a:ext cx="1490980" cy="1729105"/>
            </a:xfrm>
            <a:custGeom>
              <a:avLst/>
              <a:gdLst/>
              <a:ahLst/>
              <a:cxnLst/>
              <a:rect l="l" t="t" r="r" b="b"/>
              <a:pathLst>
                <a:path w="1490979" h="1729104">
                  <a:moveTo>
                    <a:pt x="0" y="1728977"/>
                  </a:moveTo>
                  <a:lnTo>
                    <a:pt x="1490472" y="1728977"/>
                  </a:lnTo>
                  <a:lnTo>
                    <a:pt x="1490472" y="0"/>
                  </a:lnTo>
                  <a:lnTo>
                    <a:pt x="0" y="0"/>
                  </a:lnTo>
                  <a:lnTo>
                    <a:pt x="0" y="172897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E46051B6-F05A-51A0-548C-162ED5242A45}"/>
                </a:ext>
              </a:extLst>
            </p:cNvPr>
            <p:cNvSpPr/>
            <p:nvPr/>
          </p:nvSpPr>
          <p:spPr>
            <a:xfrm>
              <a:off x="8336025" y="1398397"/>
              <a:ext cx="0" cy="259079"/>
            </a:xfrm>
            <a:custGeom>
              <a:avLst/>
              <a:gdLst/>
              <a:ahLst/>
              <a:cxnLst/>
              <a:rect l="l" t="t" r="r" b="b"/>
              <a:pathLst>
                <a:path h="259080">
                  <a:moveTo>
                    <a:pt x="0" y="0"/>
                  </a:moveTo>
                  <a:lnTo>
                    <a:pt x="0" y="258952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8">
              <a:extLst>
                <a:ext uri="{FF2B5EF4-FFF2-40B4-BE49-F238E27FC236}">
                  <a16:creationId xmlns:a16="http://schemas.microsoft.com/office/drawing/2014/main" id="{51E30910-58DC-A18B-948C-226AF85A9D4E}"/>
                </a:ext>
              </a:extLst>
            </p:cNvPr>
            <p:cNvSpPr/>
            <p:nvPr/>
          </p:nvSpPr>
          <p:spPr>
            <a:xfrm>
              <a:off x="7162800" y="1787524"/>
              <a:ext cx="2346325" cy="1468755"/>
            </a:xfrm>
            <a:custGeom>
              <a:avLst/>
              <a:gdLst/>
              <a:ahLst/>
              <a:cxnLst/>
              <a:rect l="l" t="t" r="r" b="b"/>
              <a:pathLst>
                <a:path w="2346325" h="1468754">
                  <a:moveTo>
                    <a:pt x="419100" y="1425575"/>
                  </a:moveTo>
                  <a:lnTo>
                    <a:pt x="390436" y="1411224"/>
                  </a:lnTo>
                  <a:lnTo>
                    <a:pt x="333375" y="1382649"/>
                  </a:lnTo>
                  <a:lnTo>
                    <a:pt x="333375" y="1411224"/>
                  </a:lnTo>
                  <a:lnTo>
                    <a:pt x="0" y="1411224"/>
                  </a:lnTo>
                  <a:lnTo>
                    <a:pt x="0" y="1439799"/>
                  </a:lnTo>
                  <a:lnTo>
                    <a:pt x="333375" y="1439799"/>
                  </a:lnTo>
                  <a:lnTo>
                    <a:pt x="333375" y="1468374"/>
                  </a:lnTo>
                  <a:lnTo>
                    <a:pt x="390601" y="1439799"/>
                  </a:lnTo>
                  <a:lnTo>
                    <a:pt x="419100" y="1425575"/>
                  </a:lnTo>
                  <a:close/>
                </a:path>
                <a:path w="2346325" h="1468754">
                  <a:moveTo>
                    <a:pt x="419100" y="963549"/>
                  </a:moveTo>
                  <a:lnTo>
                    <a:pt x="406400" y="957199"/>
                  </a:lnTo>
                  <a:lnTo>
                    <a:pt x="342900" y="925449"/>
                  </a:lnTo>
                  <a:lnTo>
                    <a:pt x="342900" y="957199"/>
                  </a:lnTo>
                  <a:lnTo>
                    <a:pt x="0" y="957199"/>
                  </a:lnTo>
                  <a:lnTo>
                    <a:pt x="0" y="969899"/>
                  </a:lnTo>
                  <a:lnTo>
                    <a:pt x="342900" y="969899"/>
                  </a:lnTo>
                  <a:lnTo>
                    <a:pt x="342900" y="1001649"/>
                  </a:lnTo>
                  <a:lnTo>
                    <a:pt x="406400" y="969899"/>
                  </a:lnTo>
                  <a:lnTo>
                    <a:pt x="419100" y="963549"/>
                  </a:lnTo>
                  <a:close/>
                </a:path>
                <a:path w="2346325" h="1468754">
                  <a:moveTo>
                    <a:pt x="419100" y="503174"/>
                  </a:moveTo>
                  <a:lnTo>
                    <a:pt x="406400" y="496824"/>
                  </a:lnTo>
                  <a:lnTo>
                    <a:pt x="342900" y="465074"/>
                  </a:lnTo>
                  <a:lnTo>
                    <a:pt x="342900" y="496824"/>
                  </a:lnTo>
                  <a:lnTo>
                    <a:pt x="0" y="496824"/>
                  </a:lnTo>
                  <a:lnTo>
                    <a:pt x="0" y="509524"/>
                  </a:lnTo>
                  <a:lnTo>
                    <a:pt x="342900" y="509524"/>
                  </a:lnTo>
                  <a:lnTo>
                    <a:pt x="342900" y="541274"/>
                  </a:lnTo>
                  <a:lnTo>
                    <a:pt x="406400" y="509524"/>
                  </a:lnTo>
                  <a:lnTo>
                    <a:pt x="419100" y="503174"/>
                  </a:lnTo>
                  <a:close/>
                </a:path>
                <a:path w="2346325" h="1468754">
                  <a:moveTo>
                    <a:pt x="419100" y="42799"/>
                  </a:moveTo>
                  <a:lnTo>
                    <a:pt x="406400" y="36449"/>
                  </a:lnTo>
                  <a:lnTo>
                    <a:pt x="342900" y="4699"/>
                  </a:lnTo>
                  <a:lnTo>
                    <a:pt x="342900" y="36449"/>
                  </a:lnTo>
                  <a:lnTo>
                    <a:pt x="0" y="36449"/>
                  </a:lnTo>
                  <a:lnTo>
                    <a:pt x="0" y="49149"/>
                  </a:lnTo>
                  <a:lnTo>
                    <a:pt x="342900" y="49149"/>
                  </a:lnTo>
                  <a:lnTo>
                    <a:pt x="342900" y="80899"/>
                  </a:lnTo>
                  <a:lnTo>
                    <a:pt x="406400" y="49149"/>
                  </a:lnTo>
                  <a:lnTo>
                    <a:pt x="419100" y="42799"/>
                  </a:lnTo>
                  <a:close/>
                </a:path>
                <a:path w="2346325" h="1468754">
                  <a:moveTo>
                    <a:pt x="2346325" y="647700"/>
                  </a:moveTo>
                  <a:lnTo>
                    <a:pt x="2317661" y="633349"/>
                  </a:lnTo>
                  <a:lnTo>
                    <a:pt x="2260600" y="604774"/>
                  </a:lnTo>
                  <a:lnTo>
                    <a:pt x="2260600" y="633349"/>
                  </a:lnTo>
                  <a:lnTo>
                    <a:pt x="1927225" y="633349"/>
                  </a:lnTo>
                  <a:lnTo>
                    <a:pt x="1927225" y="661924"/>
                  </a:lnTo>
                  <a:lnTo>
                    <a:pt x="2260600" y="661924"/>
                  </a:lnTo>
                  <a:lnTo>
                    <a:pt x="2260600" y="690499"/>
                  </a:lnTo>
                  <a:lnTo>
                    <a:pt x="2317826" y="661924"/>
                  </a:lnTo>
                  <a:lnTo>
                    <a:pt x="2346325" y="647700"/>
                  </a:lnTo>
                  <a:close/>
                </a:path>
                <a:path w="2346325" h="1468754">
                  <a:moveTo>
                    <a:pt x="2346325" y="42799"/>
                  </a:moveTo>
                  <a:lnTo>
                    <a:pt x="2317826" y="28575"/>
                  </a:lnTo>
                  <a:lnTo>
                    <a:pt x="2260600" y="0"/>
                  </a:lnTo>
                  <a:lnTo>
                    <a:pt x="2260600" y="28575"/>
                  </a:lnTo>
                  <a:lnTo>
                    <a:pt x="1927225" y="28575"/>
                  </a:lnTo>
                  <a:lnTo>
                    <a:pt x="1927225" y="57150"/>
                  </a:lnTo>
                  <a:lnTo>
                    <a:pt x="2260600" y="57150"/>
                  </a:lnTo>
                  <a:lnTo>
                    <a:pt x="2260600" y="85725"/>
                  </a:lnTo>
                  <a:lnTo>
                    <a:pt x="2317661" y="57150"/>
                  </a:lnTo>
                  <a:lnTo>
                    <a:pt x="2346325" y="42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19">
            <a:extLst>
              <a:ext uri="{FF2B5EF4-FFF2-40B4-BE49-F238E27FC236}">
                <a16:creationId xmlns:a16="http://schemas.microsoft.com/office/drawing/2014/main" id="{1C9731EC-B27C-2221-9DB7-B8D4995B7EE2}"/>
              </a:ext>
            </a:extLst>
          </p:cNvPr>
          <p:cNvSpPr txBox="1"/>
          <p:nvPr/>
        </p:nvSpPr>
        <p:spPr>
          <a:xfrm>
            <a:off x="7410322" y="1074751"/>
            <a:ext cx="6121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RegWrite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26" name="object 20">
            <a:extLst>
              <a:ext uri="{FF2B5EF4-FFF2-40B4-BE49-F238E27FC236}">
                <a16:creationId xmlns:a16="http://schemas.microsoft.com/office/drawing/2014/main" id="{B956E584-CFD3-B79A-D520-03166270B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74859"/>
              </p:ext>
            </p:extLst>
          </p:nvPr>
        </p:nvGraphicFramePr>
        <p:xfrm>
          <a:off x="2580514" y="4358289"/>
          <a:ext cx="2667000" cy="2020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ALUOp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Function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and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001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or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010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add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110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subtract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111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slt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3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2308</TotalTime>
  <Words>4341</Words>
  <Application>Microsoft Macintosh PowerPoint</Application>
  <PresentationFormat>On-screen Show (4:3)</PresentationFormat>
  <Paragraphs>1178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Arial MT</vt:lpstr>
      <vt:lpstr>Arial Narrow</vt:lpstr>
      <vt:lpstr>Calibri</vt:lpstr>
      <vt:lpstr>Cambria Math</vt:lpstr>
      <vt:lpstr>Lucida Console</vt:lpstr>
      <vt:lpstr>Times New Roman</vt:lpstr>
      <vt:lpstr>Trebuchet MS</vt:lpstr>
      <vt:lpstr>Wingdings</vt:lpstr>
      <vt:lpstr>Office Theme</vt:lpstr>
      <vt:lpstr>CSCE 5610 Computer System Architecture</vt:lpstr>
      <vt:lpstr>Content</vt:lpstr>
      <vt:lpstr>Single-cycle implementation</vt:lpstr>
      <vt:lpstr>Computers are state machines</vt:lpstr>
      <vt:lpstr>Instruction fetching</vt:lpstr>
      <vt:lpstr>Basic MIPS implementation</vt:lpstr>
      <vt:lpstr>Building a datapath: Fetch</vt:lpstr>
      <vt:lpstr>PowerPoint Presentation</vt:lpstr>
      <vt:lpstr>PowerPoint Presentation</vt:lpstr>
      <vt:lpstr>PowerPoint Presentation</vt:lpstr>
      <vt:lpstr>Encoding I-type instructions</vt:lpstr>
      <vt:lpstr>Accessing data memory</vt:lpstr>
      <vt:lpstr>PowerPoint Presentation</vt:lpstr>
      <vt:lpstr>RegDst</vt:lpstr>
      <vt:lpstr>Branches</vt:lpstr>
      <vt:lpstr>The steps in executing a beq</vt:lpstr>
      <vt:lpstr>Branching hardware</vt:lpstr>
      <vt:lpstr>Control</vt:lpstr>
      <vt:lpstr>R-type instruction path</vt:lpstr>
      <vt:lpstr>lw instruction path</vt:lpstr>
      <vt:lpstr>sw instruction path</vt:lpstr>
      <vt:lpstr>beq instruction path</vt:lpstr>
      <vt:lpstr>Control Signal Table</vt:lpstr>
      <vt:lpstr>Generating Control Signals</vt:lpstr>
      <vt:lpstr>Single-Cycle Performance</vt:lpstr>
      <vt:lpstr>Processor clock period</vt:lpstr>
      <vt:lpstr>Edge-triggered State Elements</vt:lpstr>
      <vt:lpstr>Processor Frequency</vt:lpstr>
      <vt:lpstr>CPU Time</vt:lpstr>
      <vt:lpstr>CPU Time Exercise</vt:lpstr>
      <vt:lpstr>PowerPoint Presentation</vt:lpstr>
      <vt:lpstr>PowerPoint Presentation</vt:lpstr>
      <vt:lpstr>CPI-Cycles per Instruction</vt:lpstr>
      <vt:lpstr>CPU Time</vt:lpstr>
      <vt:lpstr>Instructions Executed</vt:lpstr>
      <vt:lpstr>Instructions Executed</vt:lpstr>
      <vt:lpstr>Clock Cycle Time</vt:lpstr>
      <vt:lpstr>How does add go through the datapath</vt:lpstr>
      <vt:lpstr>Compute the longest path in the add instruction</vt:lpstr>
      <vt:lpstr>The Slowest Instruction...</vt:lpstr>
      <vt:lpstr>The Slowest Instruction...</vt:lpstr>
      <vt:lpstr>...Determines the Clock Cycle Time</vt:lpstr>
      <vt:lpstr>How bad is this?</vt:lpstr>
      <vt:lpstr>How bad is this?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Heng</dc:creator>
  <cp:lastModifiedBy>Valapadasu, Uday Bhaskar</cp:lastModifiedBy>
  <cp:revision>286</cp:revision>
  <cp:lastPrinted>2024-11-07T14:34:15Z</cp:lastPrinted>
  <dcterms:created xsi:type="dcterms:W3CDTF">2022-05-24T14:45:17Z</dcterms:created>
  <dcterms:modified xsi:type="dcterms:W3CDTF">2024-11-07T14:40:04Z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2022-05-24T00:00:00Z</vt:filetime>
  </property>
</Properties>
</file>