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5169" r:id="rId3"/>
    <p:sldId id="5238" r:id="rId4"/>
    <p:sldId id="5239" r:id="rId5"/>
    <p:sldId id="5240" r:id="rId6"/>
    <p:sldId id="5242" r:id="rId7"/>
    <p:sldId id="5118" r:id="rId8"/>
    <p:sldId id="5116" r:id="rId9"/>
    <p:sldId id="5132" r:id="rId10"/>
    <p:sldId id="5129" r:id="rId11"/>
    <p:sldId id="264" r:id="rId12"/>
    <p:sldId id="295" r:id="rId13"/>
    <p:sldId id="266" r:id="rId14"/>
    <p:sldId id="5119" r:id="rId15"/>
    <p:sldId id="5120" r:id="rId16"/>
    <p:sldId id="5252" r:id="rId17"/>
    <p:sldId id="5253" r:id="rId18"/>
    <p:sldId id="5254" r:id="rId19"/>
    <p:sldId id="5255" r:id="rId20"/>
    <p:sldId id="5256" r:id="rId21"/>
    <p:sldId id="5257" r:id="rId22"/>
    <p:sldId id="5258" r:id="rId23"/>
    <p:sldId id="5283" r:id="rId24"/>
    <p:sldId id="5259" r:id="rId25"/>
    <p:sldId id="5284" r:id="rId26"/>
    <p:sldId id="5285" r:id="rId27"/>
    <p:sldId id="5260" r:id="rId28"/>
    <p:sldId id="5261" r:id="rId29"/>
    <p:sldId id="5262" r:id="rId30"/>
    <p:sldId id="5263" r:id="rId31"/>
    <p:sldId id="5266" r:id="rId32"/>
    <p:sldId id="5267" r:id="rId33"/>
    <p:sldId id="5268" r:id="rId34"/>
    <p:sldId id="5269" r:id="rId35"/>
    <p:sldId id="5270" r:id="rId36"/>
    <p:sldId id="5271" r:id="rId37"/>
    <p:sldId id="5272" r:id="rId38"/>
    <p:sldId id="5273" r:id="rId39"/>
    <p:sldId id="5274" r:id="rId40"/>
    <p:sldId id="5275" r:id="rId41"/>
    <p:sldId id="5276" r:id="rId42"/>
    <p:sldId id="5277" r:id="rId43"/>
    <p:sldId id="5278" r:id="rId44"/>
    <p:sldId id="5279" r:id="rId45"/>
    <p:sldId id="5280" r:id="rId46"/>
    <p:sldId id="5281" r:id="rId47"/>
    <p:sldId id="5282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136" autoAdjust="0"/>
  </p:normalViewPr>
  <p:slideViewPr>
    <p:cSldViewPr>
      <p:cViewPr varScale="1">
        <p:scale>
          <a:sx n="105" d="100"/>
          <a:sy n="105" d="100"/>
        </p:scale>
        <p:origin x="184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343E-907B-43C9-91C8-1E578BD3768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BCAA-3124-4CB4-92E4-0988FF5E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2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3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6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282" y="231394"/>
            <a:ext cx="3869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9051" y="231394"/>
            <a:ext cx="60258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483" y="1129246"/>
            <a:ext cx="6470015" cy="156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0.png"/><Relationship Id="rId3" Type="http://schemas.openxmlformats.org/officeDocument/2006/relationships/image" Target="../media/image3.jp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1.png"/><Relationship Id="rId5" Type="http://schemas.openxmlformats.org/officeDocument/2006/relationships/image" Target="../media/image24.pn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34.png"/><Relationship Id="rId12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36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0.png"/><Relationship Id="rId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3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0.png"/><Relationship Id="rId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25.png"/><Relationship Id="rId10" Type="http://schemas.openxmlformats.org/officeDocument/2006/relationships/image" Target="../media/image43.png"/><Relationship Id="rId4" Type="http://schemas.openxmlformats.org/officeDocument/2006/relationships/image" Target="../media/image24.png"/><Relationship Id="rId9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0.png"/><Relationship Id="rId3" Type="http://schemas.openxmlformats.org/officeDocument/2006/relationships/image" Target="../media/image44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46.png"/><Relationship Id="rId10" Type="http://schemas.openxmlformats.org/officeDocument/2006/relationships/image" Target="../media/image43.png"/><Relationship Id="rId4" Type="http://schemas.openxmlformats.org/officeDocument/2006/relationships/image" Target="../media/image45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10.png"/><Relationship Id="rId7" Type="http://schemas.openxmlformats.org/officeDocument/2006/relationships/image" Target="../media/image6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20.png"/><Relationship Id="rId9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3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image" Target="../media/image3.jp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1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1381125"/>
            <a:ext cx="753554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5"/>
              </a:spcBef>
            </a:pPr>
            <a:r>
              <a:rPr sz="4000" b="1" spc="-105" dirty="0">
                <a:latin typeface="Times New Roman"/>
                <a:cs typeface="Times New Roman"/>
              </a:rPr>
              <a:t>CSCE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lang="en-US" sz="4000" b="1" spc="-300" dirty="0">
                <a:latin typeface="Times New Roman"/>
                <a:cs typeface="Times New Roman"/>
              </a:rPr>
              <a:t>5610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000" b="1" spc="-5" dirty="0">
                <a:latin typeface="Times New Roman"/>
                <a:cs typeface="Times New Roman"/>
              </a:rPr>
              <a:t>Computer System Architecture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933" y="3053333"/>
            <a:ext cx="7915275" cy="0"/>
          </a:xfrm>
          <a:custGeom>
            <a:avLst/>
            <a:gdLst/>
            <a:ahLst/>
            <a:cxnLst/>
            <a:rect l="l" t="t" r="r" b="b"/>
            <a:pathLst>
              <a:path w="7915275">
                <a:moveTo>
                  <a:pt x="0" y="0"/>
                </a:moveTo>
                <a:lnTo>
                  <a:pt x="7915275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216" y="3406371"/>
            <a:ext cx="7836992" cy="6168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en-US" sz="3200" spc="-65" dirty="0">
                <a:latin typeface="Times New Roman"/>
                <a:cs typeface="Times New Roman"/>
              </a:rPr>
              <a:t>Instruction Level Parallelism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690372"/>
            <a:ext cx="1841754" cy="3725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" y="47244"/>
            <a:ext cx="1840992" cy="5943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>
                <a:latin typeface="Times New Roman"/>
                <a:cs typeface="Times New Roman"/>
              </a:rPr>
              <a:t>Instruction Decode (ID)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0F2CB37A-87CD-9530-3B5F-760C8D22DF90}"/>
              </a:ext>
            </a:extLst>
          </p:cNvPr>
          <p:cNvSpPr/>
          <p:nvPr/>
        </p:nvSpPr>
        <p:spPr>
          <a:xfrm>
            <a:off x="1579499" y="3783556"/>
            <a:ext cx="0" cy="1812925"/>
          </a:xfrm>
          <a:custGeom>
            <a:avLst/>
            <a:gdLst/>
            <a:ahLst/>
            <a:cxnLst/>
            <a:rect l="l" t="t" r="r" b="b"/>
            <a:pathLst>
              <a:path h="1812925">
                <a:moveTo>
                  <a:pt x="0" y="0"/>
                </a:moveTo>
                <a:lnTo>
                  <a:pt x="0" y="1812798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4">
            <a:extLst>
              <a:ext uri="{FF2B5EF4-FFF2-40B4-BE49-F238E27FC236}">
                <a16:creationId xmlns:a16="http://schemas.microsoft.com/office/drawing/2014/main" id="{E998298A-274A-09D9-8B94-AC421EB219D8}"/>
              </a:ext>
            </a:extLst>
          </p:cNvPr>
          <p:cNvSpPr txBox="1"/>
          <p:nvPr/>
        </p:nvSpPr>
        <p:spPr>
          <a:xfrm>
            <a:off x="71374" y="3092930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90170">
              <a:lnSpc>
                <a:spcPct val="100000"/>
              </a:lnSpc>
              <a:spcBef>
                <a:spcPts val="375"/>
              </a:spcBef>
              <a:tabLst>
                <a:tab pos="596900" algn="l"/>
                <a:tab pos="883919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85725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3" name="object 5">
            <a:extLst>
              <a:ext uri="{FF2B5EF4-FFF2-40B4-BE49-F238E27FC236}">
                <a16:creationId xmlns:a16="http://schemas.microsoft.com/office/drawing/2014/main" id="{CD7CC1F8-6F95-507A-7621-A5AB68CF79F5}"/>
              </a:ext>
            </a:extLst>
          </p:cNvPr>
          <p:cNvGrpSpPr/>
          <p:nvPr/>
        </p:nvGrpSpPr>
        <p:grpSpPr>
          <a:xfrm>
            <a:off x="2655887" y="3567528"/>
            <a:ext cx="6397625" cy="2648585"/>
            <a:chOff x="3117913" y="3640073"/>
            <a:chExt cx="6397625" cy="2648585"/>
          </a:xfrm>
        </p:grpSpPr>
        <p:sp>
          <p:nvSpPr>
            <p:cNvPr id="84" name="object 6">
              <a:extLst>
                <a:ext uri="{FF2B5EF4-FFF2-40B4-BE49-F238E27FC236}">
                  <a16:creationId xmlns:a16="http://schemas.microsoft.com/office/drawing/2014/main" id="{774498AF-866E-6A89-0C7C-FE25BDBD1A7F}"/>
                </a:ext>
              </a:extLst>
            </p:cNvPr>
            <p:cNvSpPr/>
            <p:nvPr/>
          </p:nvSpPr>
          <p:spPr>
            <a:xfrm>
              <a:off x="6819900" y="3640073"/>
              <a:ext cx="2179955" cy="517525"/>
            </a:xfrm>
            <a:custGeom>
              <a:avLst/>
              <a:gdLst/>
              <a:ahLst/>
              <a:cxnLst/>
              <a:rect l="l" t="t" r="r" b="b"/>
              <a:pathLst>
                <a:path w="2179954" h="517525">
                  <a:moveTo>
                    <a:pt x="503174" y="474726"/>
                  </a:moveTo>
                  <a:lnTo>
                    <a:pt x="474510" y="460375"/>
                  </a:lnTo>
                  <a:lnTo>
                    <a:pt x="417449" y="431800"/>
                  </a:lnTo>
                  <a:lnTo>
                    <a:pt x="4174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417449" y="488950"/>
                  </a:lnTo>
                  <a:lnTo>
                    <a:pt x="417449" y="517525"/>
                  </a:lnTo>
                  <a:lnTo>
                    <a:pt x="474675" y="488950"/>
                  </a:lnTo>
                  <a:lnTo>
                    <a:pt x="503174" y="474726"/>
                  </a:lnTo>
                  <a:close/>
                </a:path>
                <a:path w="2179954" h="517525">
                  <a:moveTo>
                    <a:pt x="503174" y="42926"/>
                  </a:moveTo>
                  <a:lnTo>
                    <a:pt x="474510" y="28575"/>
                  </a:lnTo>
                  <a:lnTo>
                    <a:pt x="417449" y="0"/>
                  </a:lnTo>
                  <a:lnTo>
                    <a:pt x="417449" y="28575"/>
                  </a:lnTo>
                  <a:lnTo>
                    <a:pt x="166624" y="28575"/>
                  </a:lnTo>
                  <a:lnTo>
                    <a:pt x="166624" y="57150"/>
                  </a:lnTo>
                  <a:lnTo>
                    <a:pt x="417449" y="57150"/>
                  </a:lnTo>
                  <a:lnTo>
                    <a:pt x="417449" y="85725"/>
                  </a:lnTo>
                  <a:lnTo>
                    <a:pt x="474675" y="57150"/>
                  </a:lnTo>
                  <a:lnTo>
                    <a:pt x="503174" y="42926"/>
                  </a:lnTo>
                  <a:close/>
                </a:path>
                <a:path w="2179954" h="517525">
                  <a:moveTo>
                    <a:pt x="2179574" y="42926"/>
                  </a:moveTo>
                  <a:lnTo>
                    <a:pt x="2150910" y="28575"/>
                  </a:lnTo>
                  <a:lnTo>
                    <a:pt x="2093849" y="0"/>
                  </a:lnTo>
                  <a:lnTo>
                    <a:pt x="2093849" y="28575"/>
                  </a:lnTo>
                  <a:lnTo>
                    <a:pt x="1760474" y="28575"/>
                  </a:lnTo>
                  <a:lnTo>
                    <a:pt x="1760474" y="57150"/>
                  </a:lnTo>
                  <a:lnTo>
                    <a:pt x="2093849" y="57150"/>
                  </a:lnTo>
                  <a:lnTo>
                    <a:pt x="2093849" y="85725"/>
                  </a:lnTo>
                  <a:lnTo>
                    <a:pt x="2151075" y="57150"/>
                  </a:lnTo>
                  <a:lnTo>
                    <a:pt x="21795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">
              <a:extLst>
                <a:ext uri="{FF2B5EF4-FFF2-40B4-BE49-F238E27FC236}">
                  <a16:creationId xmlns:a16="http://schemas.microsoft.com/office/drawing/2014/main" id="{647FF398-7CCB-862B-0D30-37E341C2D36F}"/>
                </a:ext>
              </a:extLst>
            </p:cNvPr>
            <p:cNvSpPr/>
            <p:nvPr/>
          </p:nvSpPr>
          <p:spPr>
            <a:xfrm>
              <a:off x="6986651" y="3682999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1727200"/>
                  </a:lnTo>
                </a:path>
                <a:path w="1760854" h="1727200">
                  <a:moveTo>
                    <a:pt x="0" y="1727200"/>
                  </a:moveTo>
                  <a:lnTo>
                    <a:pt x="1760474" y="172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">
              <a:extLst>
                <a:ext uri="{FF2B5EF4-FFF2-40B4-BE49-F238E27FC236}">
                  <a16:creationId xmlns:a16="http://schemas.microsoft.com/office/drawing/2014/main" id="{60BD23E4-014C-A965-7054-1A2390F9BA6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7125" y="4330699"/>
              <a:ext cx="252349" cy="85725"/>
            </a:xfrm>
            <a:prstGeom prst="rect">
              <a:avLst/>
            </a:prstGeom>
          </p:spPr>
        </p:pic>
        <p:sp>
          <p:nvSpPr>
            <p:cNvPr id="87" name="object 9">
              <a:extLst>
                <a:ext uri="{FF2B5EF4-FFF2-40B4-BE49-F238E27FC236}">
                  <a16:creationId xmlns:a16="http://schemas.microsoft.com/office/drawing/2014/main" id="{54197E0D-19D4-B90E-F709-A7495E11A4EB}"/>
                </a:ext>
              </a:extLst>
            </p:cNvPr>
            <p:cNvSpPr/>
            <p:nvPr/>
          </p:nvSpPr>
          <p:spPr>
            <a:xfrm>
              <a:off x="8747125" y="4373498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036954">
                  <a:moveTo>
                    <a:pt x="0" y="10367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10">
              <a:extLst>
                <a:ext uri="{FF2B5EF4-FFF2-40B4-BE49-F238E27FC236}">
                  <a16:creationId xmlns:a16="http://schemas.microsoft.com/office/drawing/2014/main" id="{0A1D1719-872D-12DA-9E51-64B3045BFBE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200" y="4065523"/>
              <a:ext cx="96900" cy="98425"/>
            </a:xfrm>
            <a:prstGeom prst="rect">
              <a:avLst/>
            </a:prstGeom>
          </p:spPr>
        </p:pic>
        <p:sp>
          <p:nvSpPr>
            <p:cNvPr id="89" name="object 11">
              <a:extLst>
                <a:ext uri="{FF2B5EF4-FFF2-40B4-BE49-F238E27FC236}">
                  <a16:creationId xmlns:a16="http://schemas.microsoft.com/office/drawing/2014/main" id="{F2D67911-E1B7-FDF1-3243-0515ABEE59F2}"/>
                </a:ext>
              </a:extLst>
            </p:cNvPr>
            <p:cNvSpPr/>
            <p:nvPr/>
          </p:nvSpPr>
          <p:spPr>
            <a:xfrm>
              <a:off x="3132201" y="4029074"/>
              <a:ext cx="6369050" cy="2244725"/>
            </a:xfrm>
            <a:custGeom>
              <a:avLst/>
              <a:gdLst/>
              <a:ahLst/>
              <a:cxnLst/>
              <a:rect l="l" t="t" r="r" b="b"/>
              <a:pathLst>
                <a:path w="6369050" h="2244725">
                  <a:moveTo>
                    <a:pt x="6118225" y="0"/>
                  </a:moveTo>
                  <a:lnTo>
                    <a:pt x="6369050" y="0"/>
                  </a:lnTo>
                </a:path>
                <a:path w="6369050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69050" h="2244725">
                  <a:moveTo>
                    <a:pt x="6369050" y="2244725"/>
                  </a:moveTo>
                  <a:lnTo>
                    <a:pt x="0" y="2244725"/>
                  </a:lnTo>
                </a:path>
                <a:path w="6369050" h="2244725">
                  <a:moveTo>
                    <a:pt x="0" y="2244725"/>
                  </a:moveTo>
                  <a:lnTo>
                    <a:pt x="0" y="690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12">
              <a:extLst>
                <a:ext uri="{FF2B5EF4-FFF2-40B4-BE49-F238E27FC236}">
                  <a16:creationId xmlns:a16="http://schemas.microsoft.com/office/drawing/2014/main" id="{AD40A011-69BB-5CAE-337C-1803FA7EA13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074" y="4676774"/>
              <a:ext cx="250825" cy="85725"/>
            </a:xfrm>
            <a:prstGeom prst="rect">
              <a:avLst/>
            </a:prstGeom>
          </p:spPr>
        </p:pic>
      </p:grpSp>
      <p:sp>
        <p:nvSpPr>
          <p:cNvPr id="91" name="object 13">
            <a:extLst>
              <a:ext uri="{FF2B5EF4-FFF2-40B4-BE49-F238E27FC236}">
                <a16:creationId xmlns:a16="http://schemas.microsoft.com/office/drawing/2014/main" id="{4E241DE9-FC3E-DD68-38DE-FCE85B07BA76}"/>
              </a:ext>
            </a:extLst>
          </p:cNvPr>
          <p:cNvSpPr txBox="1"/>
          <p:nvPr/>
        </p:nvSpPr>
        <p:spPr>
          <a:xfrm>
            <a:off x="6964171" y="4335625"/>
            <a:ext cx="3422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14">
            <a:extLst>
              <a:ext uri="{FF2B5EF4-FFF2-40B4-BE49-F238E27FC236}">
                <a16:creationId xmlns:a16="http://schemas.microsoft.com/office/drawing/2014/main" id="{694E8292-8114-9F57-F6AB-2731A0777148}"/>
              </a:ext>
            </a:extLst>
          </p:cNvPr>
          <p:cNvSpPr txBox="1"/>
          <p:nvPr/>
        </p:nvSpPr>
        <p:spPr>
          <a:xfrm>
            <a:off x="7466076" y="4417539"/>
            <a:ext cx="5581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93" name="object 15">
            <a:extLst>
              <a:ext uri="{FF2B5EF4-FFF2-40B4-BE49-F238E27FC236}">
                <a16:creationId xmlns:a16="http://schemas.microsoft.com/office/drawing/2014/main" id="{06D2DC71-8AEF-D003-6B6F-8CA339AB6A30}"/>
              </a:ext>
            </a:extLst>
          </p:cNvPr>
          <p:cNvSpPr txBox="1"/>
          <p:nvPr/>
        </p:nvSpPr>
        <p:spPr>
          <a:xfrm>
            <a:off x="6964171" y="3471770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4" name="object 16">
            <a:extLst>
              <a:ext uri="{FF2B5EF4-FFF2-40B4-BE49-F238E27FC236}">
                <a16:creationId xmlns:a16="http://schemas.microsoft.com/office/drawing/2014/main" id="{6A5B07AE-4706-20DF-67EC-D051BAB55A17}"/>
              </a:ext>
            </a:extLst>
          </p:cNvPr>
          <p:cNvSpPr txBox="1"/>
          <p:nvPr/>
        </p:nvSpPr>
        <p:spPr>
          <a:xfrm>
            <a:off x="6964171" y="3543373"/>
            <a:ext cx="1096645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5" name="object 17">
            <a:extLst>
              <a:ext uri="{FF2B5EF4-FFF2-40B4-BE49-F238E27FC236}">
                <a16:creationId xmlns:a16="http://schemas.microsoft.com/office/drawing/2014/main" id="{FE122358-9CA4-9AD1-8B39-11B14BB1EF3A}"/>
              </a:ext>
            </a:extLst>
          </p:cNvPr>
          <p:cNvGrpSpPr/>
          <p:nvPr/>
        </p:nvGrpSpPr>
        <p:grpSpPr>
          <a:xfrm>
            <a:off x="6854825" y="3259681"/>
            <a:ext cx="1270000" cy="1479550"/>
            <a:chOff x="7316851" y="3332226"/>
            <a:chExt cx="1270000" cy="1479550"/>
          </a:xfrm>
        </p:grpSpPr>
        <p:sp>
          <p:nvSpPr>
            <p:cNvPr id="96" name="object 18">
              <a:extLst>
                <a:ext uri="{FF2B5EF4-FFF2-40B4-BE49-F238E27FC236}">
                  <a16:creationId xmlns:a16="http://schemas.microsoft.com/office/drawing/2014/main" id="{CFFA5252-B44F-73E5-128E-8F9F0D31560B}"/>
                </a:ext>
              </a:extLst>
            </p:cNvPr>
            <p:cNvSpPr/>
            <p:nvPr/>
          </p:nvSpPr>
          <p:spPr>
            <a:xfrm>
              <a:off x="7323201" y="3509899"/>
              <a:ext cx="1257300" cy="1295400"/>
            </a:xfrm>
            <a:custGeom>
              <a:avLst/>
              <a:gdLst/>
              <a:ahLst/>
              <a:cxnLst/>
              <a:rect l="l" t="t" r="r" b="b"/>
              <a:pathLst>
                <a:path w="1257300" h="1295400">
                  <a:moveTo>
                    <a:pt x="0" y="1295400"/>
                  </a:moveTo>
                  <a:lnTo>
                    <a:pt x="1257300" y="12954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9">
              <a:extLst>
                <a:ext uri="{FF2B5EF4-FFF2-40B4-BE49-F238E27FC236}">
                  <a16:creationId xmlns:a16="http://schemas.microsoft.com/office/drawing/2014/main" id="{A3E9649E-14B6-EAE6-CC5A-1F9B0C8D05C2}"/>
                </a:ext>
              </a:extLst>
            </p:cNvPr>
            <p:cNvSpPr/>
            <p:nvPr/>
          </p:nvSpPr>
          <p:spPr>
            <a:xfrm>
              <a:off x="7908925" y="33385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20">
            <a:extLst>
              <a:ext uri="{FF2B5EF4-FFF2-40B4-BE49-F238E27FC236}">
                <a16:creationId xmlns:a16="http://schemas.microsoft.com/office/drawing/2014/main" id="{E0CF129A-36DA-3E4A-BDB1-9FB5B9258108}"/>
              </a:ext>
            </a:extLst>
          </p:cNvPr>
          <p:cNvSpPr txBox="1"/>
          <p:nvPr/>
        </p:nvSpPr>
        <p:spPr>
          <a:xfrm>
            <a:off x="7118095" y="3039843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21">
            <a:extLst>
              <a:ext uri="{FF2B5EF4-FFF2-40B4-BE49-F238E27FC236}">
                <a16:creationId xmlns:a16="http://schemas.microsoft.com/office/drawing/2014/main" id="{F92B4105-86B5-0CAE-1D1D-B2C7BB287D18}"/>
              </a:ext>
            </a:extLst>
          </p:cNvPr>
          <p:cNvSpPr/>
          <p:nvPr/>
        </p:nvSpPr>
        <p:spPr>
          <a:xfrm>
            <a:off x="7446899" y="4732753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22">
            <a:extLst>
              <a:ext uri="{FF2B5EF4-FFF2-40B4-BE49-F238E27FC236}">
                <a16:creationId xmlns:a16="http://schemas.microsoft.com/office/drawing/2014/main" id="{21E4D357-6E7F-A9D6-1684-8903F501E1D7}"/>
              </a:ext>
            </a:extLst>
          </p:cNvPr>
          <p:cNvSpPr txBox="1"/>
          <p:nvPr/>
        </p:nvSpPr>
        <p:spPr>
          <a:xfrm>
            <a:off x="7118095" y="4940652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1" name="object 23">
            <a:extLst>
              <a:ext uri="{FF2B5EF4-FFF2-40B4-BE49-F238E27FC236}">
                <a16:creationId xmlns:a16="http://schemas.microsoft.com/office/drawing/2014/main" id="{CDED1A7F-23C6-9A17-93BB-F266DED9E095}"/>
              </a:ext>
            </a:extLst>
          </p:cNvPr>
          <p:cNvSpPr txBox="1"/>
          <p:nvPr/>
        </p:nvSpPr>
        <p:spPr>
          <a:xfrm>
            <a:off x="8628126" y="3434915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2" name="object 24">
            <a:extLst>
              <a:ext uri="{FF2B5EF4-FFF2-40B4-BE49-F238E27FC236}">
                <a16:creationId xmlns:a16="http://schemas.microsoft.com/office/drawing/2014/main" id="{9DCC5CB7-BF01-4A4D-959B-AB128EE3307D}"/>
              </a:ext>
            </a:extLst>
          </p:cNvPr>
          <p:cNvSpPr txBox="1"/>
          <p:nvPr/>
        </p:nvSpPr>
        <p:spPr>
          <a:xfrm>
            <a:off x="8628126" y="3954599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3" name="object 25">
            <a:extLst>
              <a:ext uri="{FF2B5EF4-FFF2-40B4-BE49-F238E27FC236}">
                <a16:creationId xmlns:a16="http://schemas.microsoft.com/office/drawing/2014/main" id="{0542D700-2694-3370-01C9-35D9B826A111}"/>
              </a:ext>
            </a:extLst>
          </p:cNvPr>
          <p:cNvGrpSpPr/>
          <p:nvPr/>
        </p:nvGrpSpPr>
        <p:grpSpPr>
          <a:xfrm>
            <a:off x="4428997" y="3259681"/>
            <a:ext cx="4378960" cy="2092325"/>
            <a:chOff x="4891023" y="3332226"/>
            <a:chExt cx="4378960" cy="2092325"/>
          </a:xfrm>
        </p:grpSpPr>
        <p:sp>
          <p:nvSpPr>
            <p:cNvPr id="104" name="object 26">
              <a:extLst>
                <a:ext uri="{FF2B5EF4-FFF2-40B4-BE49-F238E27FC236}">
                  <a16:creationId xmlns:a16="http://schemas.microsoft.com/office/drawing/2014/main" id="{7857F96A-7D87-9BA4-7BEA-92CC68DD115C}"/>
                </a:ext>
              </a:extLst>
            </p:cNvPr>
            <p:cNvSpPr/>
            <p:nvPr/>
          </p:nvSpPr>
          <p:spPr>
            <a:xfrm>
              <a:off x="9010650" y="3510026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29" h="1036954">
                  <a:moveTo>
                    <a:pt x="0" y="126111"/>
                  </a:moveTo>
                  <a:lnTo>
                    <a:pt x="9919" y="76991"/>
                  </a:lnTo>
                  <a:lnTo>
                    <a:pt x="36972" y="36909"/>
                  </a:lnTo>
                  <a:lnTo>
                    <a:pt x="77098" y="9900"/>
                  </a:lnTo>
                  <a:lnTo>
                    <a:pt x="126238" y="0"/>
                  </a:lnTo>
                  <a:lnTo>
                    <a:pt x="175377" y="9900"/>
                  </a:lnTo>
                  <a:lnTo>
                    <a:pt x="215503" y="36909"/>
                  </a:lnTo>
                  <a:lnTo>
                    <a:pt x="242556" y="76991"/>
                  </a:lnTo>
                  <a:lnTo>
                    <a:pt x="252475" y="126111"/>
                  </a:lnTo>
                  <a:lnTo>
                    <a:pt x="252475" y="910336"/>
                  </a:lnTo>
                  <a:lnTo>
                    <a:pt x="242556" y="959475"/>
                  </a:lnTo>
                  <a:lnTo>
                    <a:pt x="215503" y="999601"/>
                  </a:lnTo>
                  <a:lnTo>
                    <a:pt x="175377" y="1026654"/>
                  </a:lnTo>
                  <a:lnTo>
                    <a:pt x="126238" y="1036574"/>
                  </a:lnTo>
                  <a:lnTo>
                    <a:pt x="77098" y="1026654"/>
                  </a:lnTo>
                  <a:lnTo>
                    <a:pt x="36972" y="999601"/>
                  </a:lnTo>
                  <a:lnTo>
                    <a:pt x="9919" y="959475"/>
                  </a:lnTo>
                  <a:lnTo>
                    <a:pt x="0" y="910336"/>
                  </a:lnTo>
                  <a:lnTo>
                    <a:pt x="0" y="1261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DF3D592E-3093-EAF6-7D67-B6F09C80E853}"/>
                </a:ext>
              </a:extLst>
            </p:cNvPr>
            <p:cNvSpPr/>
            <p:nvPr/>
          </p:nvSpPr>
          <p:spPr>
            <a:xfrm>
              <a:off x="9117076" y="33385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8">
              <a:extLst>
                <a:ext uri="{FF2B5EF4-FFF2-40B4-BE49-F238E27FC236}">
                  <a16:creationId xmlns:a16="http://schemas.microsoft.com/office/drawing/2014/main" id="{79B62F31-282B-2F99-B448-E28D83D1A283}"/>
                </a:ext>
              </a:extLst>
            </p:cNvPr>
            <p:cNvSpPr/>
            <p:nvPr/>
          </p:nvSpPr>
          <p:spPr>
            <a:xfrm>
              <a:off x="5059425" y="4029075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13811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29">
              <a:extLst>
                <a:ext uri="{FF2B5EF4-FFF2-40B4-BE49-F238E27FC236}">
                  <a16:creationId xmlns:a16="http://schemas.microsoft.com/office/drawing/2014/main" id="{E6A7A208-E4CA-7F93-22F3-527EB829A73A}"/>
                </a:ext>
              </a:extLst>
            </p:cNvPr>
            <p:cNvSpPr/>
            <p:nvPr/>
          </p:nvSpPr>
          <p:spPr>
            <a:xfrm>
              <a:off x="4891023" y="39861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650" y="0"/>
                  </a:moveTo>
                  <a:lnTo>
                    <a:pt x="501650" y="85725"/>
                  </a:lnTo>
                  <a:lnTo>
                    <a:pt x="558884" y="57150"/>
                  </a:lnTo>
                  <a:lnTo>
                    <a:pt x="516000" y="57150"/>
                  </a:lnTo>
                  <a:lnTo>
                    <a:pt x="516000" y="28575"/>
                  </a:lnTo>
                  <a:lnTo>
                    <a:pt x="558715" y="28575"/>
                  </a:lnTo>
                  <a:lnTo>
                    <a:pt x="501650" y="0"/>
                  </a:lnTo>
                  <a:close/>
                </a:path>
                <a:path w="587375" h="85725">
                  <a:moveTo>
                    <a:pt x="5016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28575"/>
                  </a:lnTo>
                  <a:close/>
                </a:path>
                <a:path w="587375" h="85725">
                  <a:moveTo>
                    <a:pt x="558715" y="28575"/>
                  </a:moveTo>
                  <a:lnTo>
                    <a:pt x="516000" y="28575"/>
                  </a:lnTo>
                  <a:lnTo>
                    <a:pt x="516000" y="57150"/>
                  </a:lnTo>
                  <a:lnTo>
                    <a:pt x="558884" y="57150"/>
                  </a:lnTo>
                  <a:lnTo>
                    <a:pt x="587375" y="42925"/>
                  </a:lnTo>
                  <a:lnTo>
                    <a:pt x="55871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30">
              <a:extLst>
                <a:ext uri="{FF2B5EF4-FFF2-40B4-BE49-F238E27FC236}">
                  <a16:creationId xmlns:a16="http://schemas.microsoft.com/office/drawing/2014/main" id="{CB646C61-A2AF-BA5C-83B4-31C6CF7BA5A1}"/>
                </a:ext>
              </a:extLst>
            </p:cNvPr>
            <p:cNvSpPr/>
            <p:nvPr/>
          </p:nvSpPr>
          <p:spPr>
            <a:xfrm>
              <a:off x="5059425" y="4546600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474" y="863600"/>
                  </a:moveTo>
                  <a:lnTo>
                    <a:pt x="1760474" y="0"/>
                  </a:lnTo>
                </a:path>
                <a:path w="1760854" h="863600">
                  <a:moveTo>
                    <a:pt x="1760474" y="863600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1">
              <a:extLst>
                <a:ext uri="{FF2B5EF4-FFF2-40B4-BE49-F238E27FC236}">
                  <a16:creationId xmlns:a16="http://schemas.microsoft.com/office/drawing/2014/main" id="{AC6CCFCF-FF04-778E-B9B5-40FD57FC3D56}"/>
                </a:ext>
              </a:extLst>
            </p:cNvPr>
            <p:cNvSpPr/>
            <p:nvPr/>
          </p:nvSpPr>
          <p:spPr>
            <a:xfrm>
              <a:off x="6819900" y="4503674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683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514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514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683" y="57150"/>
                  </a:lnTo>
                  <a:lnTo>
                    <a:pt x="503174" y="42925"/>
                  </a:lnTo>
                  <a:lnTo>
                    <a:pt x="47451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32">
              <a:extLst>
                <a:ext uri="{FF2B5EF4-FFF2-40B4-BE49-F238E27FC236}">
                  <a16:creationId xmlns:a16="http://schemas.microsoft.com/office/drawing/2014/main" id="{B08F6217-2E35-4117-2D77-3E9549F6127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9674" y="3975100"/>
              <a:ext cx="96900" cy="99949"/>
            </a:xfrm>
            <a:prstGeom prst="rect">
              <a:avLst/>
            </a:prstGeom>
          </p:spPr>
        </p:pic>
      </p:grpSp>
      <p:sp>
        <p:nvSpPr>
          <p:cNvPr id="111" name="object 33">
            <a:extLst>
              <a:ext uri="{FF2B5EF4-FFF2-40B4-BE49-F238E27FC236}">
                <a16:creationId xmlns:a16="http://schemas.microsoft.com/office/drawing/2014/main" id="{AA536074-4431-4425-53C6-7CB21E982C1D}"/>
              </a:ext>
            </a:extLst>
          </p:cNvPr>
          <p:cNvSpPr txBox="1"/>
          <p:nvPr/>
        </p:nvSpPr>
        <p:spPr>
          <a:xfrm>
            <a:off x="8291576" y="3027398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2" name="object 34">
            <a:extLst>
              <a:ext uri="{FF2B5EF4-FFF2-40B4-BE49-F238E27FC236}">
                <a16:creationId xmlns:a16="http://schemas.microsoft.com/office/drawing/2014/main" id="{96CA4BD6-71FA-81AA-306C-5BB00CCFF699}"/>
              </a:ext>
            </a:extLst>
          </p:cNvPr>
          <p:cNvSpPr txBox="1"/>
          <p:nvPr/>
        </p:nvSpPr>
        <p:spPr>
          <a:xfrm>
            <a:off x="3931793" y="5372452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3300"/>
                </a:solidFill>
                <a:latin typeface="Arial"/>
                <a:cs typeface="Arial"/>
              </a:rPr>
              <a:t>Sign </a:t>
            </a:r>
            <a:r>
              <a:rPr sz="1100" b="1" spc="-10" dirty="0">
                <a:solidFill>
                  <a:srgbClr val="FF3300"/>
                </a:solidFill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3" name="object 35">
            <a:extLst>
              <a:ext uri="{FF2B5EF4-FFF2-40B4-BE49-F238E27FC236}">
                <a16:creationId xmlns:a16="http://schemas.microsoft.com/office/drawing/2014/main" id="{F38A3963-C1D2-A71F-D136-F1B1EA46A84A}"/>
              </a:ext>
            </a:extLst>
          </p:cNvPr>
          <p:cNvGrpSpPr/>
          <p:nvPr/>
        </p:nvGrpSpPr>
        <p:grpSpPr>
          <a:xfrm>
            <a:off x="3905250" y="3394555"/>
            <a:ext cx="1614805" cy="2640330"/>
            <a:chOff x="4367276" y="3467100"/>
            <a:chExt cx="1614805" cy="2640330"/>
          </a:xfrm>
        </p:grpSpPr>
        <p:sp>
          <p:nvSpPr>
            <p:cNvPr id="114" name="object 36">
              <a:extLst>
                <a:ext uri="{FF2B5EF4-FFF2-40B4-BE49-F238E27FC236}">
                  <a16:creationId xmlns:a16="http://schemas.microsoft.com/office/drawing/2014/main" id="{65FAD659-1CD7-9EC6-0928-A47D88FE2A69}"/>
                </a:ext>
              </a:extLst>
            </p:cNvPr>
            <p:cNvSpPr/>
            <p:nvPr/>
          </p:nvSpPr>
          <p:spPr>
            <a:xfrm>
              <a:off x="4373626" y="5237226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673"/>
                  </a:moveTo>
                  <a:lnTo>
                    <a:pt x="2296" y="373100"/>
                  </a:lnTo>
                  <a:lnTo>
                    <a:pt x="8987" y="316917"/>
                  </a:lnTo>
                  <a:lnTo>
                    <a:pt x="19772" y="263640"/>
                  </a:lnTo>
                  <a:lnTo>
                    <a:pt x="34351" y="213783"/>
                  </a:lnTo>
                  <a:lnTo>
                    <a:pt x="52424" y="167863"/>
                  </a:lnTo>
                  <a:lnTo>
                    <a:pt x="73691" y="126396"/>
                  </a:lnTo>
                  <a:lnTo>
                    <a:pt x="97853" y="89898"/>
                  </a:lnTo>
                  <a:lnTo>
                    <a:pt x="124610" y="58885"/>
                  </a:lnTo>
                  <a:lnTo>
                    <a:pt x="153662" y="33873"/>
                  </a:lnTo>
                  <a:lnTo>
                    <a:pt x="217450" y="3914"/>
                  </a:lnTo>
                  <a:lnTo>
                    <a:pt x="251587" y="0"/>
                  </a:lnTo>
                  <a:lnTo>
                    <a:pt x="285723" y="3941"/>
                  </a:lnTo>
                  <a:lnTo>
                    <a:pt x="318465" y="15422"/>
                  </a:lnTo>
                  <a:lnTo>
                    <a:pt x="378563" y="58946"/>
                  </a:lnTo>
                  <a:lnTo>
                    <a:pt x="405320" y="89962"/>
                  </a:lnTo>
                  <a:lnTo>
                    <a:pt x="429482" y="126460"/>
                  </a:lnTo>
                  <a:lnTo>
                    <a:pt x="450749" y="167927"/>
                  </a:lnTo>
                  <a:lnTo>
                    <a:pt x="468822" y="213849"/>
                  </a:lnTo>
                  <a:lnTo>
                    <a:pt x="483401" y="263711"/>
                  </a:lnTo>
                  <a:lnTo>
                    <a:pt x="494186" y="317000"/>
                  </a:lnTo>
                  <a:lnTo>
                    <a:pt x="500877" y="373201"/>
                  </a:lnTo>
                  <a:lnTo>
                    <a:pt x="503174" y="431800"/>
                  </a:lnTo>
                  <a:lnTo>
                    <a:pt x="500877" y="490372"/>
                  </a:lnTo>
                  <a:lnTo>
                    <a:pt x="494186" y="546555"/>
                  </a:lnTo>
                  <a:lnTo>
                    <a:pt x="483401" y="599834"/>
                  </a:lnTo>
                  <a:lnTo>
                    <a:pt x="468822" y="649694"/>
                  </a:lnTo>
                  <a:lnTo>
                    <a:pt x="450749" y="695618"/>
                  </a:lnTo>
                  <a:lnTo>
                    <a:pt x="429482" y="737092"/>
                  </a:lnTo>
                  <a:lnTo>
                    <a:pt x="405320" y="773599"/>
                  </a:lnTo>
                  <a:lnTo>
                    <a:pt x="378563" y="804624"/>
                  </a:lnTo>
                  <a:lnTo>
                    <a:pt x="349511" y="829653"/>
                  </a:lnTo>
                  <a:lnTo>
                    <a:pt x="285723" y="859656"/>
                  </a:lnTo>
                  <a:lnTo>
                    <a:pt x="251587" y="863600"/>
                  </a:lnTo>
                  <a:lnTo>
                    <a:pt x="217450" y="859656"/>
                  </a:lnTo>
                  <a:lnTo>
                    <a:pt x="184708" y="848168"/>
                  </a:lnTo>
                  <a:lnTo>
                    <a:pt x="124610" y="804624"/>
                  </a:lnTo>
                  <a:lnTo>
                    <a:pt x="97853" y="773599"/>
                  </a:lnTo>
                  <a:lnTo>
                    <a:pt x="73691" y="737092"/>
                  </a:lnTo>
                  <a:lnTo>
                    <a:pt x="52424" y="695618"/>
                  </a:lnTo>
                  <a:lnTo>
                    <a:pt x="34351" y="649694"/>
                  </a:lnTo>
                  <a:lnTo>
                    <a:pt x="19772" y="599834"/>
                  </a:lnTo>
                  <a:lnTo>
                    <a:pt x="8987" y="546555"/>
                  </a:lnTo>
                  <a:lnTo>
                    <a:pt x="2296" y="490372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37">
              <a:extLst>
                <a:ext uri="{FF2B5EF4-FFF2-40B4-BE49-F238E27FC236}">
                  <a16:creationId xmlns:a16="http://schemas.microsoft.com/office/drawing/2014/main" id="{C6130D1A-0A2D-D62B-8FEF-C25C84895608}"/>
                </a:ext>
              </a:extLst>
            </p:cNvPr>
            <p:cNvSpPr/>
            <p:nvPr/>
          </p:nvSpPr>
          <p:spPr>
            <a:xfrm>
              <a:off x="4891024" y="3467100"/>
              <a:ext cx="1090930" cy="85725"/>
            </a:xfrm>
            <a:custGeom>
              <a:avLst/>
              <a:gdLst/>
              <a:ahLst/>
              <a:cxnLst/>
              <a:rect l="l" t="t" r="r" b="b"/>
              <a:pathLst>
                <a:path w="1090929" h="85725">
                  <a:moveTo>
                    <a:pt x="1004951" y="0"/>
                  </a:moveTo>
                  <a:lnTo>
                    <a:pt x="1004951" y="85725"/>
                  </a:lnTo>
                  <a:lnTo>
                    <a:pt x="1062016" y="57150"/>
                  </a:lnTo>
                  <a:lnTo>
                    <a:pt x="1019175" y="57150"/>
                  </a:lnTo>
                  <a:lnTo>
                    <a:pt x="1019175" y="28575"/>
                  </a:lnTo>
                  <a:lnTo>
                    <a:pt x="1062185" y="28575"/>
                  </a:lnTo>
                  <a:lnTo>
                    <a:pt x="1004951" y="0"/>
                  </a:lnTo>
                  <a:close/>
                </a:path>
                <a:path w="1090929" h="85725">
                  <a:moveTo>
                    <a:pt x="100495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28575"/>
                  </a:lnTo>
                  <a:close/>
                </a:path>
                <a:path w="1090929" h="85725">
                  <a:moveTo>
                    <a:pt x="1062185" y="28575"/>
                  </a:moveTo>
                  <a:lnTo>
                    <a:pt x="1019175" y="28575"/>
                  </a:lnTo>
                  <a:lnTo>
                    <a:pt x="1019175" y="57150"/>
                  </a:lnTo>
                  <a:lnTo>
                    <a:pt x="1062016" y="57150"/>
                  </a:lnTo>
                  <a:lnTo>
                    <a:pt x="1090676" y="42799"/>
                  </a:lnTo>
                  <a:lnTo>
                    <a:pt x="106218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38">
              <a:extLst>
                <a:ext uri="{FF2B5EF4-FFF2-40B4-BE49-F238E27FC236}">
                  <a16:creationId xmlns:a16="http://schemas.microsoft.com/office/drawing/2014/main" id="{E8F16483-ABFD-F7C3-FF2D-A0F7412D6F2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7574" y="4676775"/>
              <a:ext cx="250825" cy="85725"/>
            </a:xfrm>
            <a:prstGeom prst="rect">
              <a:avLst/>
            </a:prstGeom>
          </p:spPr>
        </p:pic>
        <p:sp>
          <p:nvSpPr>
            <p:cNvPr id="117" name="object 39">
              <a:extLst>
                <a:ext uri="{FF2B5EF4-FFF2-40B4-BE49-F238E27FC236}">
                  <a16:creationId xmlns:a16="http://schemas.microsoft.com/office/drawing/2014/main" id="{CBD28D7F-07D6-1541-1610-4906B0AE673E}"/>
                </a:ext>
              </a:extLst>
            </p:cNvPr>
            <p:cNvSpPr/>
            <p:nvPr/>
          </p:nvSpPr>
          <p:spPr>
            <a:xfrm>
              <a:off x="4891151" y="4719574"/>
              <a:ext cx="336550" cy="949325"/>
            </a:xfrm>
            <a:custGeom>
              <a:avLst/>
              <a:gdLst/>
              <a:ahLst/>
              <a:cxnLst/>
              <a:rect l="l" t="t" r="r" b="b"/>
              <a:pathLst>
                <a:path w="336550" h="949325">
                  <a:moveTo>
                    <a:pt x="336550" y="0"/>
                  </a:moveTo>
                  <a:lnTo>
                    <a:pt x="336550" y="949325"/>
                  </a:lnTo>
                </a:path>
                <a:path w="336550" h="949325">
                  <a:moveTo>
                    <a:pt x="336550" y="949325"/>
                  </a:moveTo>
                  <a:lnTo>
                    <a:pt x="0" y="9493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40">
            <a:extLst>
              <a:ext uri="{FF2B5EF4-FFF2-40B4-BE49-F238E27FC236}">
                <a16:creationId xmlns:a16="http://schemas.microsoft.com/office/drawing/2014/main" id="{6BCC2BC6-8B29-6B0F-E3BC-A145183CB672}"/>
              </a:ext>
            </a:extLst>
          </p:cNvPr>
          <p:cNvSpPr txBox="1"/>
          <p:nvPr/>
        </p:nvSpPr>
        <p:spPr>
          <a:xfrm>
            <a:off x="5106415" y="3830495"/>
            <a:ext cx="10413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9" name="object 41">
            <a:extLst>
              <a:ext uri="{FF2B5EF4-FFF2-40B4-BE49-F238E27FC236}">
                <a16:creationId xmlns:a16="http://schemas.microsoft.com/office/drawing/2014/main" id="{C1CE6F49-0E05-336F-0FF5-BD14D03AAD8A}"/>
              </a:ext>
            </a:extLst>
          </p:cNvPr>
          <p:cNvSpPr txBox="1"/>
          <p:nvPr/>
        </p:nvSpPr>
        <p:spPr>
          <a:xfrm>
            <a:off x="5106415" y="4048731"/>
            <a:ext cx="142240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0" name="object 42">
            <a:extLst>
              <a:ext uri="{FF2B5EF4-FFF2-40B4-BE49-F238E27FC236}">
                <a16:creationId xmlns:a16="http://schemas.microsoft.com/office/drawing/2014/main" id="{2E75A393-F5B4-2134-5F28-012D27D99DE9}"/>
              </a:ext>
            </a:extLst>
          </p:cNvPr>
          <p:cNvGrpSpPr/>
          <p:nvPr/>
        </p:nvGrpSpPr>
        <p:grpSpPr>
          <a:xfrm>
            <a:off x="5022850" y="3777206"/>
            <a:ext cx="263525" cy="1222375"/>
            <a:chOff x="5484876" y="3849751"/>
            <a:chExt cx="263525" cy="1222375"/>
          </a:xfrm>
        </p:grpSpPr>
        <p:sp>
          <p:nvSpPr>
            <p:cNvPr id="121" name="object 43">
              <a:extLst>
                <a:ext uri="{FF2B5EF4-FFF2-40B4-BE49-F238E27FC236}">
                  <a16:creationId xmlns:a16="http://schemas.microsoft.com/office/drawing/2014/main" id="{4CEC972A-71E9-EBF0-2B0C-E112BEEE9739}"/>
                </a:ext>
              </a:extLst>
            </p:cNvPr>
            <p:cNvSpPr/>
            <p:nvPr/>
          </p:nvSpPr>
          <p:spPr>
            <a:xfrm>
              <a:off x="5491226" y="3856101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2" y="76563"/>
                  </a:lnTo>
                  <a:lnTo>
                    <a:pt x="36718" y="36718"/>
                  </a:lnTo>
                  <a:lnTo>
                    <a:pt x="76563" y="9852"/>
                  </a:lnTo>
                  <a:lnTo>
                    <a:pt x="125349" y="0"/>
                  </a:lnTo>
                  <a:lnTo>
                    <a:pt x="174154" y="9852"/>
                  </a:lnTo>
                  <a:lnTo>
                    <a:pt x="214042" y="36718"/>
                  </a:lnTo>
                  <a:lnTo>
                    <a:pt x="24095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52" y="960010"/>
                  </a:lnTo>
                  <a:lnTo>
                    <a:pt x="214042" y="999855"/>
                  </a:lnTo>
                  <a:lnTo>
                    <a:pt x="174154" y="1026721"/>
                  </a:lnTo>
                  <a:lnTo>
                    <a:pt x="125349" y="1036574"/>
                  </a:lnTo>
                  <a:lnTo>
                    <a:pt x="76563" y="1026719"/>
                  </a:lnTo>
                  <a:lnTo>
                    <a:pt x="36718" y="999839"/>
                  </a:lnTo>
                  <a:lnTo>
                    <a:pt x="9852" y="959957"/>
                  </a:lnTo>
                  <a:lnTo>
                    <a:pt x="0" y="911098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44">
              <a:extLst>
                <a:ext uri="{FF2B5EF4-FFF2-40B4-BE49-F238E27FC236}">
                  <a16:creationId xmlns:a16="http://schemas.microsoft.com/office/drawing/2014/main" id="{CEA982C7-99AF-2242-06E9-8DFBDD79AD61}"/>
                </a:ext>
              </a:extLst>
            </p:cNvPr>
            <p:cNvSpPr/>
            <p:nvPr/>
          </p:nvSpPr>
          <p:spPr>
            <a:xfrm>
              <a:off x="5621401" y="48926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45">
            <a:extLst>
              <a:ext uri="{FF2B5EF4-FFF2-40B4-BE49-F238E27FC236}">
                <a16:creationId xmlns:a16="http://schemas.microsoft.com/office/drawing/2014/main" id="{0A7A36C9-91DE-620F-B02F-E1F54A031D87}"/>
              </a:ext>
            </a:extLst>
          </p:cNvPr>
          <p:cNvSpPr txBox="1"/>
          <p:nvPr/>
        </p:nvSpPr>
        <p:spPr>
          <a:xfrm>
            <a:off x="4938268" y="5027775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46">
            <a:extLst>
              <a:ext uri="{FF2B5EF4-FFF2-40B4-BE49-F238E27FC236}">
                <a16:creationId xmlns:a16="http://schemas.microsoft.com/office/drawing/2014/main" id="{C8DF1285-C3C3-2A86-3447-7AC912502308}"/>
              </a:ext>
            </a:extLst>
          </p:cNvPr>
          <p:cNvSpPr/>
          <p:nvPr/>
        </p:nvSpPr>
        <p:spPr>
          <a:xfrm>
            <a:off x="5519674" y="3178655"/>
            <a:ext cx="838200" cy="1383030"/>
          </a:xfrm>
          <a:custGeom>
            <a:avLst/>
            <a:gdLst/>
            <a:ahLst/>
            <a:cxnLst/>
            <a:rect l="l" t="t" r="r" b="b"/>
            <a:pathLst>
              <a:path w="838200" h="1383029">
                <a:moveTo>
                  <a:pt x="0" y="0"/>
                </a:moveTo>
                <a:lnTo>
                  <a:pt x="0" y="519175"/>
                </a:lnTo>
              </a:path>
              <a:path w="838200" h="1383029">
                <a:moveTo>
                  <a:pt x="0" y="863600"/>
                </a:moveTo>
                <a:lnTo>
                  <a:pt x="0" y="1382649"/>
                </a:lnTo>
              </a:path>
              <a:path w="838200" h="1383029">
                <a:moveTo>
                  <a:pt x="0" y="519175"/>
                </a:moveTo>
                <a:lnTo>
                  <a:pt x="250825" y="690626"/>
                </a:lnTo>
              </a:path>
              <a:path w="838200" h="1383029">
                <a:moveTo>
                  <a:pt x="0" y="863600"/>
                </a:moveTo>
                <a:lnTo>
                  <a:pt x="250825" y="690626"/>
                </a:lnTo>
              </a:path>
              <a:path w="838200" h="1383029">
                <a:moveTo>
                  <a:pt x="0" y="0"/>
                </a:moveTo>
                <a:lnTo>
                  <a:pt x="838200" y="431800"/>
                </a:lnTo>
              </a:path>
              <a:path w="838200" h="1383029">
                <a:moveTo>
                  <a:pt x="838200" y="431800"/>
                </a:moveTo>
                <a:lnTo>
                  <a:pt x="838200" y="950849"/>
                </a:lnTo>
              </a:path>
              <a:path w="838200" h="1383029">
                <a:moveTo>
                  <a:pt x="0" y="1382649"/>
                </a:moveTo>
                <a:lnTo>
                  <a:pt x="838200" y="9508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47">
            <a:extLst>
              <a:ext uri="{FF2B5EF4-FFF2-40B4-BE49-F238E27FC236}">
                <a16:creationId xmlns:a16="http://schemas.microsoft.com/office/drawing/2014/main" id="{5C76C1CF-9E6F-3EC0-9D01-DC22B2F320BF}"/>
              </a:ext>
            </a:extLst>
          </p:cNvPr>
          <p:cNvSpPr txBox="1"/>
          <p:nvPr/>
        </p:nvSpPr>
        <p:spPr>
          <a:xfrm>
            <a:off x="5857494" y="3554295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48">
            <a:extLst>
              <a:ext uri="{FF2B5EF4-FFF2-40B4-BE49-F238E27FC236}">
                <a16:creationId xmlns:a16="http://schemas.microsoft.com/office/drawing/2014/main" id="{67309A37-BB4C-1867-C8CE-19A6626C911C}"/>
              </a:ext>
            </a:extLst>
          </p:cNvPr>
          <p:cNvSpPr txBox="1"/>
          <p:nvPr/>
        </p:nvSpPr>
        <p:spPr>
          <a:xfrm>
            <a:off x="5609716" y="3471770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7" name="object 49">
            <a:extLst>
              <a:ext uri="{FF2B5EF4-FFF2-40B4-BE49-F238E27FC236}">
                <a16:creationId xmlns:a16="http://schemas.microsoft.com/office/drawing/2014/main" id="{D9F6BEA5-6E9F-FCAD-02D1-4E7E90A8B601}"/>
              </a:ext>
            </a:extLst>
          </p:cNvPr>
          <p:cNvSpPr/>
          <p:nvPr/>
        </p:nvSpPr>
        <p:spPr>
          <a:xfrm>
            <a:off x="6022975" y="4300953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50">
            <a:extLst>
              <a:ext uri="{FF2B5EF4-FFF2-40B4-BE49-F238E27FC236}">
                <a16:creationId xmlns:a16="http://schemas.microsoft.com/office/drawing/2014/main" id="{F6833047-34E3-8536-C711-A3FDF8F410C3}"/>
              </a:ext>
            </a:extLst>
          </p:cNvPr>
          <p:cNvSpPr txBox="1"/>
          <p:nvPr/>
        </p:nvSpPr>
        <p:spPr>
          <a:xfrm>
            <a:off x="5776468" y="4508726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9" name="object 51">
            <a:extLst>
              <a:ext uri="{FF2B5EF4-FFF2-40B4-BE49-F238E27FC236}">
                <a16:creationId xmlns:a16="http://schemas.microsoft.com/office/drawing/2014/main" id="{C09CD28C-9261-21A1-B53E-9AC8535E72B4}"/>
              </a:ext>
            </a:extLst>
          </p:cNvPr>
          <p:cNvGrpSpPr/>
          <p:nvPr/>
        </p:nvGrpSpPr>
        <p:grpSpPr>
          <a:xfrm>
            <a:off x="1412875" y="3313528"/>
            <a:ext cx="2514600" cy="2320925"/>
            <a:chOff x="1874901" y="3386073"/>
            <a:chExt cx="2514600" cy="2320925"/>
          </a:xfrm>
        </p:grpSpPr>
        <p:sp>
          <p:nvSpPr>
            <p:cNvPr id="130" name="object 52">
              <a:extLst>
                <a:ext uri="{FF2B5EF4-FFF2-40B4-BE49-F238E27FC236}">
                  <a16:creationId xmlns:a16="http://schemas.microsoft.com/office/drawing/2014/main" id="{56782B5B-4001-B0F8-15E9-96C52A10508F}"/>
                </a:ext>
              </a:extLst>
            </p:cNvPr>
            <p:cNvSpPr/>
            <p:nvPr/>
          </p:nvSpPr>
          <p:spPr>
            <a:xfrm>
              <a:off x="2041525" y="34243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53">
              <a:extLst>
                <a:ext uri="{FF2B5EF4-FFF2-40B4-BE49-F238E27FC236}">
                  <a16:creationId xmlns:a16="http://schemas.microsoft.com/office/drawing/2014/main" id="{75EF5C8E-DE11-F357-CB0C-08341FFBBCC0}"/>
                </a:ext>
              </a:extLst>
            </p:cNvPr>
            <p:cNvSpPr/>
            <p:nvPr/>
          </p:nvSpPr>
          <p:spPr>
            <a:xfrm>
              <a:off x="2963799" y="4335398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342900" y="0"/>
                  </a:moveTo>
                  <a:lnTo>
                    <a:pt x="342900" y="76200"/>
                  </a:lnTo>
                  <a:lnTo>
                    <a:pt x="406400" y="44450"/>
                  </a:lnTo>
                  <a:lnTo>
                    <a:pt x="355600" y="44450"/>
                  </a:lnTo>
                  <a:lnTo>
                    <a:pt x="355600" y="31750"/>
                  </a:lnTo>
                  <a:lnTo>
                    <a:pt x="406400" y="31750"/>
                  </a:lnTo>
                  <a:lnTo>
                    <a:pt x="342900" y="0"/>
                  </a:lnTo>
                  <a:close/>
                </a:path>
                <a:path w="419100" h="76200">
                  <a:moveTo>
                    <a:pt x="3429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4191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19100" y="38100"/>
                  </a:lnTo>
                  <a:lnTo>
                    <a:pt x="4064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54">
              <a:extLst>
                <a:ext uri="{FF2B5EF4-FFF2-40B4-BE49-F238E27FC236}">
                  <a16:creationId xmlns:a16="http://schemas.microsoft.com/office/drawing/2014/main" id="{ACBE3BA0-1470-A3A9-B2ED-269ABEC47E81}"/>
                </a:ext>
              </a:extLst>
            </p:cNvPr>
            <p:cNvSpPr/>
            <p:nvPr/>
          </p:nvSpPr>
          <p:spPr>
            <a:xfrm>
              <a:off x="1874901" y="3386073"/>
              <a:ext cx="2514600" cy="2320925"/>
            </a:xfrm>
            <a:custGeom>
              <a:avLst/>
              <a:gdLst/>
              <a:ahLst/>
              <a:cxnLst/>
              <a:rect l="l" t="t" r="r" b="b"/>
              <a:pathLst>
                <a:path w="2514600" h="2320925">
                  <a:moveTo>
                    <a:pt x="1507998" y="38100"/>
                  </a:moveTo>
                  <a:lnTo>
                    <a:pt x="1495298" y="31750"/>
                  </a:lnTo>
                  <a:lnTo>
                    <a:pt x="1431798" y="0"/>
                  </a:lnTo>
                  <a:lnTo>
                    <a:pt x="143179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31798" y="44450"/>
                  </a:lnTo>
                  <a:lnTo>
                    <a:pt x="1431798" y="76200"/>
                  </a:lnTo>
                  <a:lnTo>
                    <a:pt x="1495298" y="44450"/>
                  </a:lnTo>
                  <a:lnTo>
                    <a:pt x="1507998" y="38100"/>
                  </a:lnTo>
                  <a:close/>
                </a:path>
                <a:path w="2514600" h="2320925">
                  <a:moveTo>
                    <a:pt x="2514473" y="2282825"/>
                  </a:moveTo>
                  <a:lnTo>
                    <a:pt x="2501773" y="2276475"/>
                  </a:lnTo>
                  <a:lnTo>
                    <a:pt x="2438273" y="2244725"/>
                  </a:lnTo>
                  <a:lnTo>
                    <a:pt x="2438273" y="2276475"/>
                  </a:lnTo>
                  <a:lnTo>
                    <a:pt x="166624" y="2276475"/>
                  </a:lnTo>
                  <a:lnTo>
                    <a:pt x="166624" y="2289175"/>
                  </a:lnTo>
                  <a:lnTo>
                    <a:pt x="2438273" y="2289175"/>
                  </a:lnTo>
                  <a:lnTo>
                    <a:pt x="2438273" y="2320925"/>
                  </a:lnTo>
                  <a:lnTo>
                    <a:pt x="2501773" y="2289175"/>
                  </a:lnTo>
                  <a:lnTo>
                    <a:pt x="2514473" y="228282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55">
            <a:extLst>
              <a:ext uri="{FF2B5EF4-FFF2-40B4-BE49-F238E27FC236}">
                <a16:creationId xmlns:a16="http://schemas.microsoft.com/office/drawing/2014/main" id="{BD2FEAFE-F2F8-A2AA-7D16-150CC40C9FB6}"/>
              </a:ext>
            </a:extLst>
          </p:cNvPr>
          <p:cNvSpPr txBox="1"/>
          <p:nvPr/>
        </p:nvSpPr>
        <p:spPr>
          <a:xfrm>
            <a:off x="1668906" y="3127347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[25</a:t>
            </a: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3300"/>
                </a:solidFill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4" name="object 56">
            <a:extLst>
              <a:ext uri="{FF2B5EF4-FFF2-40B4-BE49-F238E27FC236}">
                <a16:creationId xmlns:a16="http://schemas.microsoft.com/office/drawing/2014/main" id="{E6CE4428-46AB-C947-A9B4-C1FB6CEF588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39875" y="3302480"/>
            <a:ext cx="96774" cy="98425"/>
          </a:xfrm>
          <a:prstGeom prst="rect">
            <a:avLst/>
          </a:prstGeom>
        </p:spPr>
      </p:pic>
      <p:sp>
        <p:nvSpPr>
          <p:cNvPr id="135" name="object 57">
            <a:extLst>
              <a:ext uri="{FF2B5EF4-FFF2-40B4-BE49-F238E27FC236}">
                <a16:creationId xmlns:a16="http://schemas.microsoft.com/office/drawing/2014/main" id="{AD4F9187-3BC0-14DE-03DD-89040FA129CD}"/>
              </a:ext>
            </a:extLst>
          </p:cNvPr>
          <p:cNvSpPr txBox="1"/>
          <p:nvPr/>
        </p:nvSpPr>
        <p:spPr>
          <a:xfrm>
            <a:off x="1668906" y="3559274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6" name="object 58">
            <a:extLst>
              <a:ext uri="{FF2B5EF4-FFF2-40B4-BE49-F238E27FC236}">
                <a16:creationId xmlns:a16="http://schemas.microsoft.com/office/drawing/2014/main" id="{26A9C20E-0CE1-C22E-34B6-262A57BD5C25}"/>
              </a:ext>
            </a:extLst>
          </p:cNvPr>
          <p:cNvGrpSpPr/>
          <p:nvPr/>
        </p:nvGrpSpPr>
        <p:grpSpPr>
          <a:xfrm>
            <a:off x="1538224" y="3731105"/>
            <a:ext cx="1383030" cy="1040130"/>
            <a:chOff x="2000250" y="3803650"/>
            <a:chExt cx="1383030" cy="1040130"/>
          </a:xfrm>
        </p:grpSpPr>
        <p:sp>
          <p:nvSpPr>
            <p:cNvPr id="137" name="object 59">
              <a:extLst>
                <a:ext uri="{FF2B5EF4-FFF2-40B4-BE49-F238E27FC236}">
                  <a16:creationId xmlns:a16="http://schemas.microsoft.com/office/drawing/2014/main" id="{F7E7F565-6EB5-BACC-783A-3834563D2B7D}"/>
                </a:ext>
              </a:extLst>
            </p:cNvPr>
            <p:cNvSpPr/>
            <p:nvPr/>
          </p:nvSpPr>
          <p:spPr>
            <a:xfrm>
              <a:off x="2041525" y="3817874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60">
              <a:extLst>
                <a:ext uri="{FF2B5EF4-FFF2-40B4-BE49-F238E27FC236}">
                  <a16:creationId xmlns:a16="http://schemas.microsoft.com/office/drawing/2014/main" id="{141519B9-943C-FA27-83CF-74BB5BEBBF5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0250" y="3803650"/>
              <a:ext cx="96900" cy="98425"/>
            </a:xfrm>
            <a:prstGeom prst="rect">
              <a:avLst/>
            </a:prstGeom>
          </p:spPr>
        </p:pic>
        <p:sp>
          <p:nvSpPr>
            <p:cNvPr id="139" name="object 61">
              <a:extLst>
                <a:ext uri="{FF2B5EF4-FFF2-40B4-BE49-F238E27FC236}">
                  <a16:creationId xmlns:a16="http://schemas.microsoft.com/office/drawing/2014/main" id="{4DA0E30F-4D57-8E62-A219-543B2040F247}"/>
                </a:ext>
              </a:extLst>
            </p:cNvPr>
            <p:cNvSpPr/>
            <p:nvPr/>
          </p:nvSpPr>
          <p:spPr>
            <a:xfrm>
              <a:off x="2041525" y="4767199"/>
              <a:ext cx="671830" cy="76200"/>
            </a:xfrm>
            <a:custGeom>
              <a:avLst/>
              <a:gdLst/>
              <a:ahLst/>
              <a:cxnLst/>
              <a:rect l="l" t="t" r="r" b="b"/>
              <a:pathLst>
                <a:path w="671830" h="76200">
                  <a:moveTo>
                    <a:pt x="595249" y="0"/>
                  </a:moveTo>
                  <a:lnTo>
                    <a:pt x="595249" y="76200"/>
                  </a:lnTo>
                  <a:lnTo>
                    <a:pt x="658749" y="44450"/>
                  </a:lnTo>
                  <a:lnTo>
                    <a:pt x="607949" y="44450"/>
                  </a:lnTo>
                  <a:lnTo>
                    <a:pt x="607949" y="31750"/>
                  </a:lnTo>
                  <a:lnTo>
                    <a:pt x="658749" y="31750"/>
                  </a:lnTo>
                  <a:lnTo>
                    <a:pt x="595249" y="0"/>
                  </a:lnTo>
                  <a:close/>
                </a:path>
                <a:path w="671830" h="76200">
                  <a:moveTo>
                    <a:pt x="5952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5249" y="44450"/>
                  </a:lnTo>
                  <a:lnTo>
                    <a:pt x="595249" y="31750"/>
                  </a:lnTo>
                  <a:close/>
                </a:path>
                <a:path w="671830" h="76200">
                  <a:moveTo>
                    <a:pt x="658749" y="31750"/>
                  </a:moveTo>
                  <a:lnTo>
                    <a:pt x="607949" y="31750"/>
                  </a:lnTo>
                  <a:lnTo>
                    <a:pt x="607949" y="44450"/>
                  </a:lnTo>
                  <a:lnTo>
                    <a:pt x="658749" y="44450"/>
                  </a:lnTo>
                  <a:lnTo>
                    <a:pt x="671449" y="3810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62">
            <a:extLst>
              <a:ext uri="{FF2B5EF4-FFF2-40B4-BE49-F238E27FC236}">
                <a16:creationId xmlns:a16="http://schemas.microsoft.com/office/drawing/2014/main" id="{75597B54-3892-735F-25F2-1C8C119AA6F8}"/>
              </a:ext>
            </a:extLst>
          </p:cNvPr>
          <p:cNvSpPr txBox="1"/>
          <p:nvPr/>
        </p:nvSpPr>
        <p:spPr>
          <a:xfrm>
            <a:off x="1645157" y="4508726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1" name="object 63">
            <a:extLst>
              <a:ext uri="{FF2B5EF4-FFF2-40B4-BE49-F238E27FC236}">
                <a16:creationId xmlns:a16="http://schemas.microsoft.com/office/drawing/2014/main" id="{84EBC653-3D8C-2552-E35F-B8F35E19A960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36700" y="4685128"/>
            <a:ext cx="96774" cy="100075"/>
          </a:xfrm>
          <a:prstGeom prst="rect">
            <a:avLst/>
          </a:prstGeom>
        </p:spPr>
      </p:pic>
      <p:sp>
        <p:nvSpPr>
          <p:cNvPr id="142" name="object 64">
            <a:extLst>
              <a:ext uri="{FF2B5EF4-FFF2-40B4-BE49-F238E27FC236}">
                <a16:creationId xmlns:a16="http://schemas.microsoft.com/office/drawing/2014/main" id="{29922C01-E646-60C2-6313-E3F52198530F}"/>
              </a:ext>
            </a:extLst>
          </p:cNvPr>
          <p:cNvSpPr txBox="1"/>
          <p:nvPr/>
        </p:nvSpPr>
        <p:spPr>
          <a:xfrm>
            <a:off x="2340737" y="3866843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3" name="object 65">
            <a:extLst>
              <a:ext uri="{FF2B5EF4-FFF2-40B4-BE49-F238E27FC236}">
                <a16:creationId xmlns:a16="http://schemas.microsoft.com/office/drawing/2014/main" id="{D04D21A7-6465-9538-2FCA-6031ED9A8F1C}"/>
              </a:ext>
            </a:extLst>
          </p:cNvPr>
          <p:cNvGrpSpPr/>
          <p:nvPr/>
        </p:nvGrpSpPr>
        <p:grpSpPr>
          <a:xfrm>
            <a:off x="2255774" y="3862931"/>
            <a:ext cx="265430" cy="1222375"/>
            <a:chOff x="2717800" y="3935476"/>
            <a:chExt cx="265430" cy="1222375"/>
          </a:xfrm>
        </p:grpSpPr>
        <p:sp>
          <p:nvSpPr>
            <p:cNvPr id="144" name="object 66">
              <a:extLst>
                <a:ext uri="{FF2B5EF4-FFF2-40B4-BE49-F238E27FC236}">
                  <a16:creationId xmlns:a16="http://schemas.microsoft.com/office/drawing/2014/main" id="{980FC5CB-45E5-A092-7BFA-88325E1A495C}"/>
                </a:ext>
              </a:extLst>
            </p:cNvPr>
            <p:cNvSpPr/>
            <p:nvPr/>
          </p:nvSpPr>
          <p:spPr>
            <a:xfrm>
              <a:off x="2724150" y="3941826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30" h="1036954">
                  <a:moveTo>
                    <a:pt x="0" y="126111"/>
                  </a:moveTo>
                  <a:lnTo>
                    <a:pt x="9919" y="76991"/>
                  </a:lnTo>
                  <a:lnTo>
                    <a:pt x="36972" y="36909"/>
                  </a:lnTo>
                  <a:lnTo>
                    <a:pt x="77098" y="9900"/>
                  </a:lnTo>
                  <a:lnTo>
                    <a:pt x="126237" y="0"/>
                  </a:lnTo>
                  <a:lnTo>
                    <a:pt x="175377" y="9900"/>
                  </a:lnTo>
                  <a:lnTo>
                    <a:pt x="215503" y="36909"/>
                  </a:lnTo>
                  <a:lnTo>
                    <a:pt x="242556" y="76991"/>
                  </a:lnTo>
                  <a:lnTo>
                    <a:pt x="252475" y="126111"/>
                  </a:lnTo>
                  <a:lnTo>
                    <a:pt x="252475" y="910336"/>
                  </a:lnTo>
                  <a:lnTo>
                    <a:pt x="242556" y="959475"/>
                  </a:lnTo>
                  <a:lnTo>
                    <a:pt x="215503" y="999601"/>
                  </a:lnTo>
                  <a:lnTo>
                    <a:pt x="175377" y="1026654"/>
                  </a:lnTo>
                  <a:lnTo>
                    <a:pt x="126237" y="1036574"/>
                  </a:lnTo>
                  <a:lnTo>
                    <a:pt x="77098" y="1026654"/>
                  </a:lnTo>
                  <a:lnTo>
                    <a:pt x="36972" y="999601"/>
                  </a:lnTo>
                  <a:lnTo>
                    <a:pt x="9919" y="959475"/>
                  </a:lnTo>
                  <a:lnTo>
                    <a:pt x="0" y="910336"/>
                  </a:lnTo>
                  <a:lnTo>
                    <a:pt x="0" y="1261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67">
              <a:extLst>
                <a:ext uri="{FF2B5EF4-FFF2-40B4-BE49-F238E27FC236}">
                  <a16:creationId xmlns:a16="http://schemas.microsoft.com/office/drawing/2014/main" id="{F70AB9EE-BE77-3C82-B9FB-25D22567B52E}"/>
                </a:ext>
              </a:extLst>
            </p:cNvPr>
            <p:cNvSpPr/>
            <p:nvPr/>
          </p:nvSpPr>
          <p:spPr>
            <a:xfrm>
              <a:off x="2843276" y="497840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68">
            <a:extLst>
              <a:ext uri="{FF2B5EF4-FFF2-40B4-BE49-F238E27FC236}">
                <a16:creationId xmlns:a16="http://schemas.microsoft.com/office/drawing/2014/main" id="{CE29695F-C96E-20B1-90C0-938B1248D951}"/>
              </a:ext>
            </a:extLst>
          </p:cNvPr>
          <p:cNvSpPr txBox="1"/>
          <p:nvPr/>
        </p:nvSpPr>
        <p:spPr>
          <a:xfrm>
            <a:off x="1668906" y="5023304"/>
            <a:ext cx="91186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[15</a:t>
            </a: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3300"/>
                </a:solidFill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7" name="object 69">
            <a:extLst>
              <a:ext uri="{FF2B5EF4-FFF2-40B4-BE49-F238E27FC236}">
                <a16:creationId xmlns:a16="http://schemas.microsoft.com/office/drawing/2014/main" id="{6D688FE8-A228-B4D9-C9FC-3C8BAB1CA5CD}"/>
              </a:ext>
            </a:extLst>
          </p:cNvPr>
          <p:cNvSpPr txBox="1"/>
          <p:nvPr/>
        </p:nvSpPr>
        <p:spPr>
          <a:xfrm>
            <a:off x="3023362" y="3212944"/>
            <a:ext cx="60960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9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8" name="object 70">
            <a:extLst>
              <a:ext uri="{FF2B5EF4-FFF2-40B4-BE49-F238E27FC236}">
                <a16:creationId xmlns:a16="http://schemas.microsoft.com/office/drawing/2014/main" id="{31066767-08A4-284D-4992-B9FE4DC1197F}"/>
              </a:ext>
            </a:extLst>
          </p:cNvPr>
          <p:cNvSpPr txBox="1"/>
          <p:nvPr/>
        </p:nvSpPr>
        <p:spPr>
          <a:xfrm>
            <a:off x="3958463" y="3233772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9" name="object 71">
            <a:extLst>
              <a:ext uri="{FF2B5EF4-FFF2-40B4-BE49-F238E27FC236}">
                <a16:creationId xmlns:a16="http://schemas.microsoft.com/office/drawing/2014/main" id="{F3C0DA20-8F39-8FFC-04B9-14F53675782B}"/>
              </a:ext>
            </a:extLst>
          </p:cNvPr>
          <p:cNvSpPr txBox="1"/>
          <p:nvPr/>
        </p:nvSpPr>
        <p:spPr>
          <a:xfrm>
            <a:off x="3693287" y="3817972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solidFill>
                  <a:srgbClr val="FF3300"/>
                </a:solidFill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0" name="object 72">
            <a:extLst>
              <a:ext uri="{FF2B5EF4-FFF2-40B4-BE49-F238E27FC236}">
                <a16:creationId xmlns:a16="http://schemas.microsoft.com/office/drawing/2014/main" id="{C3276ACB-4589-0819-DB10-F7A0F0166099}"/>
              </a:ext>
            </a:extLst>
          </p:cNvPr>
          <p:cNvGrpSpPr/>
          <p:nvPr/>
        </p:nvGrpSpPr>
        <p:grpSpPr>
          <a:xfrm>
            <a:off x="1981200" y="3005553"/>
            <a:ext cx="3538854" cy="1927225"/>
            <a:chOff x="2443226" y="3078098"/>
            <a:chExt cx="3538854" cy="1927225"/>
          </a:xfrm>
        </p:grpSpPr>
        <p:sp>
          <p:nvSpPr>
            <p:cNvPr id="151" name="object 73">
              <a:extLst>
                <a:ext uri="{FF2B5EF4-FFF2-40B4-BE49-F238E27FC236}">
                  <a16:creationId xmlns:a16="http://schemas.microsoft.com/office/drawing/2014/main" id="{276B3266-3523-3700-B881-E7D95387DEB8}"/>
                </a:ext>
              </a:extLst>
            </p:cNvPr>
            <p:cNvSpPr/>
            <p:nvPr/>
          </p:nvSpPr>
          <p:spPr>
            <a:xfrm>
              <a:off x="3400425" y="3271773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74">
              <a:extLst>
                <a:ext uri="{FF2B5EF4-FFF2-40B4-BE49-F238E27FC236}">
                  <a16:creationId xmlns:a16="http://schemas.microsoft.com/office/drawing/2014/main" id="{361D3AE5-19DF-E459-1A76-E642C21293C7}"/>
                </a:ext>
              </a:extLst>
            </p:cNvPr>
            <p:cNvSpPr/>
            <p:nvPr/>
          </p:nvSpPr>
          <p:spPr>
            <a:xfrm>
              <a:off x="4137025" y="307809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75">
              <a:extLst>
                <a:ext uri="{FF2B5EF4-FFF2-40B4-BE49-F238E27FC236}">
                  <a16:creationId xmlns:a16="http://schemas.microsoft.com/office/drawing/2014/main" id="{836CDB8A-34B5-9958-5367-4AA8E13BDE45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9223" y="4330699"/>
              <a:ext cx="252475" cy="85725"/>
            </a:xfrm>
            <a:prstGeom prst="rect">
              <a:avLst/>
            </a:prstGeom>
          </p:spPr>
        </p:pic>
        <p:sp>
          <p:nvSpPr>
            <p:cNvPr id="154" name="object 76">
              <a:extLst>
                <a:ext uri="{FF2B5EF4-FFF2-40B4-BE49-F238E27FC236}">
                  <a16:creationId xmlns:a16="http://schemas.microsoft.com/office/drawing/2014/main" id="{EB2209E6-2E4A-02DD-171A-BAAFBE25369D}"/>
                </a:ext>
              </a:extLst>
            </p:cNvPr>
            <p:cNvSpPr/>
            <p:nvPr/>
          </p:nvSpPr>
          <p:spPr>
            <a:xfrm>
              <a:off x="2478151" y="3871975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6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77">
              <a:extLst>
                <a:ext uri="{FF2B5EF4-FFF2-40B4-BE49-F238E27FC236}">
                  <a16:creationId xmlns:a16="http://schemas.microsoft.com/office/drawing/2014/main" id="{9893B775-A6F5-5300-47EF-65244885487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3226" y="3824350"/>
              <a:ext cx="95250" cy="99949"/>
            </a:xfrm>
            <a:prstGeom prst="rect">
              <a:avLst/>
            </a:prstGeom>
          </p:spPr>
        </p:pic>
        <p:pic>
          <p:nvPicPr>
            <p:cNvPr id="156" name="object 78">
              <a:extLst>
                <a:ext uri="{FF2B5EF4-FFF2-40B4-BE49-F238E27FC236}">
                  <a16:creationId xmlns:a16="http://schemas.microsoft.com/office/drawing/2014/main" id="{8D941981-6256-64D5-44E0-A7FAAD30DD02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8024" y="4092574"/>
              <a:ext cx="252475" cy="76200"/>
            </a:xfrm>
            <a:prstGeom prst="rect">
              <a:avLst/>
            </a:prstGeom>
          </p:spPr>
        </p:pic>
      </p:grpSp>
      <p:sp>
        <p:nvSpPr>
          <p:cNvPr id="157" name="object 79">
            <a:extLst>
              <a:ext uri="{FF2B5EF4-FFF2-40B4-BE49-F238E27FC236}">
                <a16:creationId xmlns:a16="http://schemas.microsoft.com/office/drawing/2014/main" id="{69E61E43-4357-086E-DF2B-7EF418EAB40E}"/>
              </a:ext>
            </a:extLst>
          </p:cNvPr>
          <p:cNvSpPr txBox="1"/>
          <p:nvPr/>
        </p:nvSpPr>
        <p:spPr>
          <a:xfrm>
            <a:off x="3429762" y="2781144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8" name="object 80">
            <a:extLst>
              <a:ext uri="{FF2B5EF4-FFF2-40B4-BE49-F238E27FC236}">
                <a16:creationId xmlns:a16="http://schemas.microsoft.com/office/drawing/2014/main" id="{965F20F2-E443-CB9F-AFED-C3FA4F743AA7}"/>
              </a:ext>
            </a:extLst>
          </p:cNvPr>
          <p:cNvSpPr txBox="1"/>
          <p:nvPr/>
        </p:nvSpPr>
        <p:spPr>
          <a:xfrm>
            <a:off x="227839" y="1101648"/>
            <a:ext cx="86867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9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8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Execute (EX)</a:t>
            </a:r>
            <a:endParaRPr lang="en-US"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8" name="object 3">
            <a:extLst>
              <a:ext uri="{FF2B5EF4-FFF2-40B4-BE49-F238E27FC236}">
                <a16:creationId xmlns:a16="http://schemas.microsoft.com/office/drawing/2014/main" id="{7AB17817-8816-E289-6899-6FB28360E034}"/>
              </a:ext>
            </a:extLst>
          </p:cNvPr>
          <p:cNvGrpSpPr/>
          <p:nvPr/>
        </p:nvGrpSpPr>
        <p:grpSpPr>
          <a:xfrm>
            <a:off x="1584262" y="3638678"/>
            <a:ext cx="3207385" cy="1825625"/>
            <a:chOff x="2035175" y="3849751"/>
            <a:chExt cx="3207385" cy="182562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E1B1DD6-D23E-C127-B11F-78BF0708D661}"/>
                </a:ext>
              </a:extLst>
            </p:cNvPr>
            <p:cNvSpPr/>
            <p:nvPr/>
          </p:nvSpPr>
          <p:spPr>
            <a:xfrm>
              <a:off x="5213413" y="470528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87"/>
                  </a:moveTo>
                  <a:lnTo>
                    <a:pt x="4184" y="4184"/>
                  </a:lnTo>
                  <a:lnTo>
                    <a:pt x="14287" y="0"/>
                  </a:lnTo>
                  <a:lnTo>
                    <a:pt x="24390" y="4184"/>
                  </a:lnTo>
                  <a:lnTo>
                    <a:pt x="28575" y="14287"/>
                  </a:lnTo>
                  <a:lnTo>
                    <a:pt x="24390" y="24390"/>
                  </a:lnTo>
                  <a:lnTo>
                    <a:pt x="14287" y="28575"/>
                  </a:lnTo>
                  <a:lnTo>
                    <a:pt x="4184" y="24390"/>
                  </a:lnTo>
                  <a:lnTo>
                    <a:pt x="0" y="1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6D6A63D2-88A5-F7AA-85FB-A3911718ECA1}"/>
                </a:ext>
              </a:extLst>
            </p:cNvPr>
            <p:cNvSpPr/>
            <p:nvPr/>
          </p:nvSpPr>
          <p:spPr>
            <a:xfrm>
              <a:off x="2041525" y="3856101"/>
              <a:ext cx="0" cy="1812925"/>
            </a:xfrm>
            <a:custGeom>
              <a:avLst/>
              <a:gdLst/>
              <a:ahLst/>
              <a:cxnLst/>
              <a:rect l="l" t="t" r="r" b="b"/>
              <a:pathLst>
                <a:path h="1812925">
                  <a:moveTo>
                    <a:pt x="0" y="0"/>
                  </a:moveTo>
                  <a:lnTo>
                    <a:pt x="0" y="18127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6">
            <a:extLst>
              <a:ext uri="{FF2B5EF4-FFF2-40B4-BE49-F238E27FC236}">
                <a16:creationId xmlns:a16="http://schemas.microsoft.com/office/drawing/2014/main" id="{23221DBE-A9F7-3B32-5D99-7CE35BCCAF8D}"/>
              </a:ext>
            </a:extLst>
          </p:cNvPr>
          <p:cNvSpPr txBox="1"/>
          <p:nvPr/>
        </p:nvSpPr>
        <p:spPr>
          <a:xfrm>
            <a:off x="82487" y="2954402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90170">
              <a:lnSpc>
                <a:spcPct val="100000"/>
              </a:lnSpc>
              <a:spcBef>
                <a:spcPts val="375"/>
              </a:spcBef>
              <a:tabLst>
                <a:tab pos="596900" algn="l"/>
                <a:tab pos="883919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85725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9" name="object 7">
            <a:extLst>
              <a:ext uri="{FF2B5EF4-FFF2-40B4-BE49-F238E27FC236}">
                <a16:creationId xmlns:a16="http://schemas.microsoft.com/office/drawing/2014/main" id="{15CD85D3-0AED-E0E2-A6E8-7FD2242A8288}"/>
              </a:ext>
            </a:extLst>
          </p:cNvPr>
          <p:cNvGrpSpPr/>
          <p:nvPr/>
        </p:nvGrpSpPr>
        <p:grpSpPr>
          <a:xfrm>
            <a:off x="2667000" y="3429000"/>
            <a:ext cx="6397625" cy="2648585"/>
            <a:chOff x="3117913" y="3640073"/>
            <a:chExt cx="6397625" cy="2648585"/>
          </a:xfrm>
        </p:grpSpPr>
        <p:sp>
          <p:nvSpPr>
            <p:cNvPr id="80" name="object 8">
              <a:extLst>
                <a:ext uri="{FF2B5EF4-FFF2-40B4-BE49-F238E27FC236}">
                  <a16:creationId xmlns:a16="http://schemas.microsoft.com/office/drawing/2014/main" id="{5050B170-94C9-707C-7CA4-4E1317233E80}"/>
                </a:ext>
              </a:extLst>
            </p:cNvPr>
            <p:cNvSpPr/>
            <p:nvPr/>
          </p:nvSpPr>
          <p:spPr>
            <a:xfrm>
              <a:off x="6819900" y="3640073"/>
              <a:ext cx="2179955" cy="517525"/>
            </a:xfrm>
            <a:custGeom>
              <a:avLst/>
              <a:gdLst/>
              <a:ahLst/>
              <a:cxnLst/>
              <a:rect l="l" t="t" r="r" b="b"/>
              <a:pathLst>
                <a:path w="2179954" h="517525">
                  <a:moveTo>
                    <a:pt x="503174" y="474726"/>
                  </a:moveTo>
                  <a:lnTo>
                    <a:pt x="474510" y="460375"/>
                  </a:lnTo>
                  <a:lnTo>
                    <a:pt x="417449" y="431800"/>
                  </a:lnTo>
                  <a:lnTo>
                    <a:pt x="4174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417449" y="488950"/>
                  </a:lnTo>
                  <a:lnTo>
                    <a:pt x="417449" y="517525"/>
                  </a:lnTo>
                  <a:lnTo>
                    <a:pt x="474675" y="488950"/>
                  </a:lnTo>
                  <a:lnTo>
                    <a:pt x="503174" y="474726"/>
                  </a:lnTo>
                  <a:close/>
                </a:path>
                <a:path w="2179954" h="517525">
                  <a:moveTo>
                    <a:pt x="503174" y="42926"/>
                  </a:moveTo>
                  <a:lnTo>
                    <a:pt x="474510" y="28575"/>
                  </a:lnTo>
                  <a:lnTo>
                    <a:pt x="417449" y="0"/>
                  </a:lnTo>
                  <a:lnTo>
                    <a:pt x="417449" y="28575"/>
                  </a:lnTo>
                  <a:lnTo>
                    <a:pt x="166624" y="28575"/>
                  </a:lnTo>
                  <a:lnTo>
                    <a:pt x="166624" y="57150"/>
                  </a:lnTo>
                  <a:lnTo>
                    <a:pt x="417449" y="57150"/>
                  </a:lnTo>
                  <a:lnTo>
                    <a:pt x="417449" y="85725"/>
                  </a:lnTo>
                  <a:lnTo>
                    <a:pt x="474675" y="57150"/>
                  </a:lnTo>
                  <a:lnTo>
                    <a:pt x="503174" y="42926"/>
                  </a:lnTo>
                  <a:close/>
                </a:path>
                <a:path w="2179954" h="517525">
                  <a:moveTo>
                    <a:pt x="2179574" y="42926"/>
                  </a:moveTo>
                  <a:lnTo>
                    <a:pt x="2150910" y="28575"/>
                  </a:lnTo>
                  <a:lnTo>
                    <a:pt x="2093849" y="0"/>
                  </a:lnTo>
                  <a:lnTo>
                    <a:pt x="2093849" y="28575"/>
                  </a:lnTo>
                  <a:lnTo>
                    <a:pt x="1760474" y="28575"/>
                  </a:lnTo>
                  <a:lnTo>
                    <a:pt x="1760474" y="57150"/>
                  </a:lnTo>
                  <a:lnTo>
                    <a:pt x="2093849" y="57150"/>
                  </a:lnTo>
                  <a:lnTo>
                    <a:pt x="2093849" y="85725"/>
                  </a:lnTo>
                  <a:lnTo>
                    <a:pt x="2151075" y="57150"/>
                  </a:lnTo>
                  <a:lnTo>
                    <a:pt x="21795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4A4CA022-3D1B-D126-149B-2918CE6555D2}"/>
                </a:ext>
              </a:extLst>
            </p:cNvPr>
            <p:cNvSpPr/>
            <p:nvPr/>
          </p:nvSpPr>
          <p:spPr>
            <a:xfrm>
              <a:off x="6986651" y="3682999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1727200"/>
                  </a:lnTo>
                </a:path>
                <a:path w="1760854" h="1727200">
                  <a:moveTo>
                    <a:pt x="0" y="1727200"/>
                  </a:moveTo>
                  <a:lnTo>
                    <a:pt x="1760474" y="172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10">
              <a:extLst>
                <a:ext uri="{FF2B5EF4-FFF2-40B4-BE49-F238E27FC236}">
                  <a16:creationId xmlns:a16="http://schemas.microsoft.com/office/drawing/2014/main" id="{6D3D1042-A95A-0E3E-4F7A-1CF512FBB44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125" y="4330699"/>
              <a:ext cx="252349" cy="85725"/>
            </a:xfrm>
            <a:prstGeom prst="rect">
              <a:avLst/>
            </a:prstGeom>
          </p:spPr>
        </p:pic>
        <p:sp>
          <p:nvSpPr>
            <p:cNvPr id="83" name="object 11">
              <a:extLst>
                <a:ext uri="{FF2B5EF4-FFF2-40B4-BE49-F238E27FC236}">
                  <a16:creationId xmlns:a16="http://schemas.microsoft.com/office/drawing/2014/main" id="{412B337B-77E6-B8F6-59DE-EC58A81FB07D}"/>
                </a:ext>
              </a:extLst>
            </p:cNvPr>
            <p:cNvSpPr/>
            <p:nvPr/>
          </p:nvSpPr>
          <p:spPr>
            <a:xfrm>
              <a:off x="8747125" y="4373498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036954">
                  <a:moveTo>
                    <a:pt x="0" y="10367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12">
              <a:extLst>
                <a:ext uri="{FF2B5EF4-FFF2-40B4-BE49-F238E27FC236}">
                  <a16:creationId xmlns:a16="http://schemas.microsoft.com/office/drawing/2014/main" id="{EC6CA8AD-14E0-EC71-73C4-78AD5958CD2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0" y="4065523"/>
              <a:ext cx="96900" cy="98425"/>
            </a:xfrm>
            <a:prstGeom prst="rect">
              <a:avLst/>
            </a:prstGeom>
          </p:spPr>
        </p:pic>
        <p:sp>
          <p:nvSpPr>
            <p:cNvPr id="85" name="object 13">
              <a:extLst>
                <a:ext uri="{FF2B5EF4-FFF2-40B4-BE49-F238E27FC236}">
                  <a16:creationId xmlns:a16="http://schemas.microsoft.com/office/drawing/2014/main" id="{601FCF39-9EA1-9399-D8BF-12A02BB6F8ED}"/>
                </a:ext>
              </a:extLst>
            </p:cNvPr>
            <p:cNvSpPr/>
            <p:nvPr/>
          </p:nvSpPr>
          <p:spPr>
            <a:xfrm>
              <a:off x="3132201" y="4029074"/>
              <a:ext cx="6369050" cy="2244725"/>
            </a:xfrm>
            <a:custGeom>
              <a:avLst/>
              <a:gdLst/>
              <a:ahLst/>
              <a:cxnLst/>
              <a:rect l="l" t="t" r="r" b="b"/>
              <a:pathLst>
                <a:path w="6369050" h="2244725">
                  <a:moveTo>
                    <a:pt x="6118225" y="0"/>
                  </a:moveTo>
                  <a:lnTo>
                    <a:pt x="6369050" y="0"/>
                  </a:lnTo>
                </a:path>
                <a:path w="6369050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69050" h="2244725">
                  <a:moveTo>
                    <a:pt x="6369050" y="2244725"/>
                  </a:moveTo>
                  <a:lnTo>
                    <a:pt x="0" y="2244725"/>
                  </a:lnTo>
                </a:path>
                <a:path w="6369050" h="2244725">
                  <a:moveTo>
                    <a:pt x="0" y="2244725"/>
                  </a:moveTo>
                  <a:lnTo>
                    <a:pt x="0" y="690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14">
              <a:extLst>
                <a:ext uri="{FF2B5EF4-FFF2-40B4-BE49-F238E27FC236}">
                  <a16:creationId xmlns:a16="http://schemas.microsoft.com/office/drawing/2014/main" id="{91A82F11-5FFE-E852-8E42-85223FF3168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074" y="4676774"/>
              <a:ext cx="250825" cy="85725"/>
            </a:xfrm>
            <a:prstGeom prst="rect">
              <a:avLst/>
            </a:prstGeom>
          </p:spPr>
        </p:pic>
      </p:grpSp>
      <p:sp>
        <p:nvSpPr>
          <p:cNvPr id="87" name="object 15">
            <a:extLst>
              <a:ext uri="{FF2B5EF4-FFF2-40B4-BE49-F238E27FC236}">
                <a16:creationId xmlns:a16="http://schemas.microsoft.com/office/drawing/2014/main" id="{77B36C7B-3B4E-1D4E-7CC7-08CADD15CD4C}"/>
              </a:ext>
            </a:extLst>
          </p:cNvPr>
          <p:cNvSpPr txBox="1"/>
          <p:nvPr/>
        </p:nvSpPr>
        <p:spPr>
          <a:xfrm>
            <a:off x="6975284" y="4197097"/>
            <a:ext cx="3422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16">
            <a:extLst>
              <a:ext uri="{FF2B5EF4-FFF2-40B4-BE49-F238E27FC236}">
                <a16:creationId xmlns:a16="http://schemas.microsoft.com/office/drawing/2014/main" id="{A73E48DE-8687-9EC2-3E05-06DCCA5B23B2}"/>
              </a:ext>
            </a:extLst>
          </p:cNvPr>
          <p:cNvSpPr txBox="1"/>
          <p:nvPr/>
        </p:nvSpPr>
        <p:spPr>
          <a:xfrm>
            <a:off x="7477189" y="4279011"/>
            <a:ext cx="5581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17">
            <a:extLst>
              <a:ext uri="{FF2B5EF4-FFF2-40B4-BE49-F238E27FC236}">
                <a16:creationId xmlns:a16="http://schemas.microsoft.com/office/drawing/2014/main" id="{3BBCF7C8-6024-2785-9FD4-06D8438D9545}"/>
              </a:ext>
            </a:extLst>
          </p:cNvPr>
          <p:cNvSpPr txBox="1"/>
          <p:nvPr/>
        </p:nvSpPr>
        <p:spPr>
          <a:xfrm>
            <a:off x="6975284" y="3333242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18">
            <a:extLst>
              <a:ext uri="{FF2B5EF4-FFF2-40B4-BE49-F238E27FC236}">
                <a16:creationId xmlns:a16="http://schemas.microsoft.com/office/drawing/2014/main" id="{07A983A1-F890-343B-A62F-ABC083242FBC}"/>
              </a:ext>
            </a:extLst>
          </p:cNvPr>
          <p:cNvSpPr txBox="1"/>
          <p:nvPr/>
        </p:nvSpPr>
        <p:spPr>
          <a:xfrm>
            <a:off x="6975284" y="3404845"/>
            <a:ext cx="1096645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1" name="object 19">
            <a:extLst>
              <a:ext uri="{FF2B5EF4-FFF2-40B4-BE49-F238E27FC236}">
                <a16:creationId xmlns:a16="http://schemas.microsoft.com/office/drawing/2014/main" id="{2A2A10C2-22D6-C7A2-BE8A-753A373F4E06}"/>
              </a:ext>
            </a:extLst>
          </p:cNvPr>
          <p:cNvGrpSpPr/>
          <p:nvPr/>
        </p:nvGrpSpPr>
        <p:grpSpPr>
          <a:xfrm>
            <a:off x="6865938" y="3121153"/>
            <a:ext cx="1270000" cy="1479550"/>
            <a:chOff x="7316851" y="3332226"/>
            <a:chExt cx="1270000" cy="1479550"/>
          </a:xfrm>
        </p:grpSpPr>
        <p:sp>
          <p:nvSpPr>
            <p:cNvPr id="92" name="object 20">
              <a:extLst>
                <a:ext uri="{FF2B5EF4-FFF2-40B4-BE49-F238E27FC236}">
                  <a16:creationId xmlns:a16="http://schemas.microsoft.com/office/drawing/2014/main" id="{A095DD69-A64C-486F-7516-00FE61DFA911}"/>
                </a:ext>
              </a:extLst>
            </p:cNvPr>
            <p:cNvSpPr/>
            <p:nvPr/>
          </p:nvSpPr>
          <p:spPr>
            <a:xfrm>
              <a:off x="7323201" y="3509899"/>
              <a:ext cx="1257300" cy="1295400"/>
            </a:xfrm>
            <a:custGeom>
              <a:avLst/>
              <a:gdLst/>
              <a:ahLst/>
              <a:cxnLst/>
              <a:rect l="l" t="t" r="r" b="b"/>
              <a:pathLst>
                <a:path w="1257300" h="1295400">
                  <a:moveTo>
                    <a:pt x="0" y="1295400"/>
                  </a:moveTo>
                  <a:lnTo>
                    <a:pt x="1257300" y="12954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1">
              <a:extLst>
                <a:ext uri="{FF2B5EF4-FFF2-40B4-BE49-F238E27FC236}">
                  <a16:creationId xmlns:a16="http://schemas.microsoft.com/office/drawing/2014/main" id="{CFE95DCC-2417-47C0-58CD-47D7D1C198E1}"/>
                </a:ext>
              </a:extLst>
            </p:cNvPr>
            <p:cNvSpPr/>
            <p:nvPr/>
          </p:nvSpPr>
          <p:spPr>
            <a:xfrm>
              <a:off x="7908925" y="33385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22">
            <a:extLst>
              <a:ext uri="{FF2B5EF4-FFF2-40B4-BE49-F238E27FC236}">
                <a16:creationId xmlns:a16="http://schemas.microsoft.com/office/drawing/2014/main" id="{28C7FA07-C20D-4C76-08E8-4548C6CE7E4B}"/>
              </a:ext>
            </a:extLst>
          </p:cNvPr>
          <p:cNvSpPr txBox="1"/>
          <p:nvPr/>
        </p:nvSpPr>
        <p:spPr>
          <a:xfrm>
            <a:off x="7129208" y="2901315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23">
            <a:extLst>
              <a:ext uri="{FF2B5EF4-FFF2-40B4-BE49-F238E27FC236}">
                <a16:creationId xmlns:a16="http://schemas.microsoft.com/office/drawing/2014/main" id="{974915BA-20C7-5CD1-F57F-57DA39239EE1}"/>
              </a:ext>
            </a:extLst>
          </p:cNvPr>
          <p:cNvSpPr/>
          <p:nvPr/>
        </p:nvSpPr>
        <p:spPr>
          <a:xfrm>
            <a:off x="7458012" y="459422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24">
            <a:extLst>
              <a:ext uri="{FF2B5EF4-FFF2-40B4-BE49-F238E27FC236}">
                <a16:creationId xmlns:a16="http://schemas.microsoft.com/office/drawing/2014/main" id="{CD120D2E-31DD-F743-2E53-B39F427E3EED}"/>
              </a:ext>
            </a:extLst>
          </p:cNvPr>
          <p:cNvSpPr txBox="1"/>
          <p:nvPr/>
        </p:nvSpPr>
        <p:spPr>
          <a:xfrm>
            <a:off x="7129208" y="4802124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25">
            <a:extLst>
              <a:ext uri="{FF2B5EF4-FFF2-40B4-BE49-F238E27FC236}">
                <a16:creationId xmlns:a16="http://schemas.microsoft.com/office/drawing/2014/main" id="{EEFE15F6-2841-5E60-6446-67C4D4D08667}"/>
              </a:ext>
            </a:extLst>
          </p:cNvPr>
          <p:cNvSpPr txBox="1"/>
          <p:nvPr/>
        </p:nvSpPr>
        <p:spPr>
          <a:xfrm>
            <a:off x="8639239" y="3296387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26">
            <a:extLst>
              <a:ext uri="{FF2B5EF4-FFF2-40B4-BE49-F238E27FC236}">
                <a16:creationId xmlns:a16="http://schemas.microsoft.com/office/drawing/2014/main" id="{5735FB3B-F009-BBA8-4FB1-63B482B505FE}"/>
              </a:ext>
            </a:extLst>
          </p:cNvPr>
          <p:cNvSpPr txBox="1"/>
          <p:nvPr/>
        </p:nvSpPr>
        <p:spPr>
          <a:xfrm>
            <a:off x="8639239" y="3816071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9" name="object 27">
            <a:extLst>
              <a:ext uri="{FF2B5EF4-FFF2-40B4-BE49-F238E27FC236}">
                <a16:creationId xmlns:a16="http://schemas.microsoft.com/office/drawing/2014/main" id="{5F7BEE14-8EA7-84B1-1C9B-0AB78B4FC07B}"/>
              </a:ext>
            </a:extLst>
          </p:cNvPr>
          <p:cNvGrpSpPr/>
          <p:nvPr/>
        </p:nvGrpSpPr>
        <p:grpSpPr>
          <a:xfrm>
            <a:off x="4440110" y="3121153"/>
            <a:ext cx="4378960" cy="2092325"/>
            <a:chOff x="4891023" y="3332226"/>
            <a:chExt cx="4378960" cy="2092325"/>
          </a:xfrm>
        </p:grpSpPr>
        <p:sp>
          <p:nvSpPr>
            <p:cNvPr id="100" name="object 28">
              <a:extLst>
                <a:ext uri="{FF2B5EF4-FFF2-40B4-BE49-F238E27FC236}">
                  <a16:creationId xmlns:a16="http://schemas.microsoft.com/office/drawing/2014/main" id="{AFF53A27-8EAF-051C-1CAE-8E90C81AA690}"/>
                </a:ext>
              </a:extLst>
            </p:cNvPr>
            <p:cNvSpPr/>
            <p:nvPr/>
          </p:nvSpPr>
          <p:spPr>
            <a:xfrm>
              <a:off x="9010650" y="3510026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29" h="1036954">
                  <a:moveTo>
                    <a:pt x="0" y="126111"/>
                  </a:moveTo>
                  <a:lnTo>
                    <a:pt x="9919" y="76991"/>
                  </a:lnTo>
                  <a:lnTo>
                    <a:pt x="36972" y="36909"/>
                  </a:lnTo>
                  <a:lnTo>
                    <a:pt x="77098" y="9900"/>
                  </a:lnTo>
                  <a:lnTo>
                    <a:pt x="126238" y="0"/>
                  </a:lnTo>
                  <a:lnTo>
                    <a:pt x="175377" y="9900"/>
                  </a:lnTo>
                  <a:lnTo>
                    <a:pt x="215503" y="36909"/>
                  </a:lnTo>
                  <a:lnTo>
                    <a:pt x="242556" y="76991"/>
                  </a:lnTo>
                  <a:lnTo>
                    <a:pt x="252475" y="126111"/>
                  </a:lnTo>
                  <a:lnTo>
                    <a:pt x="252475" y="910336"/>
                  </a:lnTo>
                  <a:lnTo>
                    <a:pt x="242556" y="959475"/>
                  </a:lnTo>
                  <a:lnTo>
                    <a:pt x="215503" y="999601"/>
                  </a:lnTo>
                  <a:lnTo>
                    <a:pt x="175377" y="1026654"/>
                  </a:lnTo>
                  <a:lnTo>
                    <a:pt x="126238" y="1036574"/>
                  </a:lnTo>
                  <a:lnTo>
                    <a:pt x="77098" y="1026654"/>
                  </a:lnTo>
                  <a:lnTo>
                    <a:pt x="36972" y="999601"/>
                  </a:lnTo>
                  <a:lnTo>
                    <a:pt x="9919" y="959475"/>
                  </a:lnTo>
                  <a:lnTo>
                    <a:pt x="0" y="910336"/>
                  </a:lnTo>
                  <a:lnTo>
                    <a:pt x="0" y="1261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9">
              <a:extLst>
                <a:ext uri="{FF2B5EF4-FFF2-40B4-BE49-F238E27FC236}">
                  <a16:creationId xmlns:a16="http://schemas.microsoft.com/office/drawing/2014/main" id="{08B90D38-38A9-36CB-29C9-4600B723A06E}"/>
                </a:ext>
              </a:extLst>
            </p:cNvPr>
            <p:cNvSpPr/>
            <p:nvPr/>
          </p:nvSpPr>
          <p:spPr>
            <a:xfrm>
              <a:off x="9117076" y="33385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0">
              <a:extLst>
                <a:ext uri="{FF2B5EF4-FFF2-40B4-BE49-F238E27FC236}">
                  <a16:creationId xmlns:a16="http://schemas.microsoft.com/office/drawing/2014/main" id="{E6ADA0A7-3D82-CABD-06E8-8F157855284C}"/>
                </a:ext>
              </a:extLst>
            </p:cNvPr>
            <p:cNvSpPr/>
            <p:nvPr/>
          </p:nvSpPr>
          <p:spPr>
            <a:xfrm>
              <a:off x="5059425" y="4029075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13811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31">
              <a:extLst>
                <a:ext uri="{FF2B5EF4-FFF2-40B4-BE49-F238E27FC236}">
                  <a16:creationId xmlns:a16="http://schemas.microsoft.com/office/drawing/2014/main" id="{B945D624-C411-7EAD-A356-80A9BA5EDF1A}"/>
                </a:ext>
              </a:extLst>
            </p:cNvPr>
            <p:cNvSpPr/>
            <p:nvPr/>
          </p:nvSpPr>
          <p:spPr>
            <a:xfrm>
              <a:off x="4891023" y="39861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650" y="0"/>
                  </a:moveTo>
                  <a:lnTo>
                    <a:pt x="501650" y="85725"/>
                  </a:lnTo>
                  <a:lnTo>
                    <a:pt x="558884" y="57150"/>
                  </a:lnTo>
                  <a:lnTo>
                    <a:pt x="516000" y="57150"/>
                  </a:lnTo>
                  <a:lnTo>
                    <a:pt x="516000" y="28575"/>
                  </a:lnTo>
                  <a:lnTo>
                    <a:pt x="558715" y="28575"/>
                  </a:lnTo>
                  <a:lnTo>
                    <a:pt x="501650" y="0"/>
                  </a:lnTo>
                  <a:close/>
                </a:path>
                <a:path w="587375" h="85725">
                  <a:moveTo>
                    <a:pt x="5016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28575"/>
                  </a:lnTo>
                  <a:close/>
                </a:path>
                <a:path w="587375" h="85725">
                  <a:moveTo>
                    <a:pt x="558715" y="28575"/>
                  </a:moveTo>
                  <a:lnTo>
                    <a:pt x="516000" y="28575"/>
                  </a:lnTo>
                  <a:lnTo>
                    <a:pt x="516000" y="57150"/>
                  </a:lnTo>
                  <a:lnTo>
                    <a:pt x="558884" y="57150"/>
                  </a:lnTo>
                  <a:lnTo>
                    <a:pt x="587375" y="42925"/>
                  </a:lnTo>
                  <a:lnTo>
                    <a:pt x="55871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32">
              <a:extLst>
                <a:ext uri="{FF2B5EF4-FFF2-40B4-BE49-F238E27FC236}">
                  <a16:creationId xmlns:a16="http://schemas.microsoft.com/office/drawing/2014/main" id="{B28C70F0-5DD3-CF09-46B6-CFC2C211FBCA}"/>
                </a:ext>
              </a:extLst>
            </p:cNvPr>
            <p:cNvSpPr/>
            <p:nvPr/>
          </p:nvSpPr>
          <p:spPr>
            <a:xfrm>
              <a:off x="5059425" y="4546600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474" y="863600"/>
                  </a:moveTo>
                  <a:lnTo>
                    <a:pt x="1760474" y="0"/>
                  </a:lnTo>
                </a:path>
                <a:path w="1760854" h="863600">
                  <a:moveTo>
                    <a:pt x="1760474" y="863600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33">
              <a:extLst>
                <a:ext uri="{FF2B5EF4-FFF2-40B4-BE49-F238E27FC236}">
                  <a16:creationId xmlns:a16="http://schemas.microsoft.com/office/drawing/2014/main" id="{E967ACE6-62F1-10FB-1EFD-F22A87D989B3}"/>
                </a:ext>
              </a:extLst>
            </p:cNvPr>
            <p:cNvSpPr/>
            <p:nvPr/>
          </p:nvSpPr>
          <p:spPr>
            <a:xfrm>
              <a:off x="6819900" y="4503674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683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514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514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683" y="57150"/>
                  </a:lnTo>
                  <a:lnTo>
                    <a:pt x="503174" y="42925"/>
                  </a:lnTo>
                  <a:lnTo>
                    <a:pt x="47451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34">
              <a:extLst>
                <a:ext uri="{FF2B5EF4-FFF2-40B4-BE49-F238E27FC236}">
                  <a16:creationId xmlns:a16="http://schemas.microsoft.com/office/drawing/2014/main" id="{09CA0FB8-334A-C82B-7E35-427600D8F17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9674" y="3975100"/>
              <a:ext cx="96900" cy="99949"/>
            </a:xfrm>
            <a:prstGeom prst="rect">
              <a:avLst/>
            </a:prstGeom>
          </p:spPr>
        </p:pic>
      </p:grpSp>
      <p:sp>
        <p:nvSpPr>
          <p:cNvPr id="107" name="object 35">
            <a:extLst>
              <a:ext uri="{FF2B5EF4-FFF2-40B4-BE49-F238E27FC236}">
                <a16:creationId xmlns:a16="http://schemas.microsoft.com/office/drawing/2014/main" id="{6AD5E8DC-D045-4184-7A4C-8A157B5363BA}"/>
              </a:ext>
            </a:extLst>
          </p:cNvPr>
          <p:cNvSpPr txBox="1"/>
          <p:nvPr/>
        </p:nvSpPr>
        <p:spPr>
          <a:xfrm>
            <a:off x="8302689" y="2888870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36">
            <a:extLst>
              <a:ext uri="{FF2B5EF4-FFF2-40B4-BE49-F238E27FC236}">
                <a16:creationId xmlns:a16="http://schemas.microsoft.com/office/drawing/2014/main" id="{959B86A9-4D71-0E46-EDD2-62008921138C}"/>
              </a:ext>
            </a:extLst>
          </p:cNvPr>
          <p:cNvSpPr txBox="1"/>
          <p:nvPr/>
        </p:nvSpPr>
        <p:spPr>
          <a:xfrm>
            <a:off x="3942906" y="5233924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9" name="object 37">
            <a:extLst>
              <a:ext uri="{FF2B5EF4-FFF2-40B4-BE49-F238E27FC236}">
                <a16:creationId xmlns:a16="http://schemas.microsoft.com/office/drawing/2014/main" id="{C914D963-C098-8832-0FD4-20777D78DFF8}"/>
              </a:ext>
            </a:extLst>
          </p:cNvPr>
          <p:cNvGrpSpPr/>
          <p:nvPr/>
        </p:nvGrpSpPr>
        <p:grpSpPr>
          <a:xfrm>
            <a:off x="3916363" y="3256027"/>
            <a:ext cx="1614805" cy="2640330"/>
            <a:chOff x="4367276" y="3467100"/>
            <a:chExt cx="1614805" cy="2640330"/>
          </a:xfrm>
        </p:grpSpPr>
        <p:sp>
          <p:nvSpPr>
            <p:cNvPr id="110" name="object 38">
              <a:extLst>
                <a:ext uri="{FF2B5EF4-FFF2-40B4-BE49-F238E27FC236}">
                  <a16:creationId xmlns:a16="http://schemas.microsoft.com/office/drawing/2014/main" id="{1C637CA0-FD12-17DC-32B3-58B71D3F6662}"/>
                </a:ext>
              </a:extLst>
            </p:cNvPr>
            <p:cNvSpPr/>
            <p:nvPr/>
          </p:nvSpPr>
          <p:spPr>
            <a:xfrm>
              <a:off x="4373626" y="5237226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673"/>
                  </a:moveTo>
                  <a:lnTo>
                    <a:pt x="2296" y="373100"/>
                  </a:lnTo>
                  <a:lnTo>
                    <a:pt x="8987" y="316917"/>
                  </a:lnTo>
                  <a:lnTo>
                    <a:pt x="19772" y="263640"/>
                  </a:lnTo>
                  <a:lnTo>
                    <a:pt x="34351" y="213783"/>
                  </a:lnTo>
                  <a:lnTo>
                    <a:pt x="52424" y="167863"/>
                  </a:lnTo>
                  <a:lnTo>
                    <a:pt x="73691" y="126396"/>
                  </a:lnTo>
                  <a:lnTo>
                    <a:pt x="97853" y="89898"/>
                  </a:lnTo>
                  <a:lnTo>
                    <a:pt x="124610" y="58885"/>
                  </a:lnTo>
                  <a:lnTo>
                    <a:pt x="153662" y="33873"/>
                  </a:lnTo>
                  <a:lnTo>
                    <a:pt x="217450" y="3914"/>
                  </a:lnTo>
                  <a:lnTo>
                    <a:pt x="251587" y="0"/>
                  </a:lnTo>
                  <a:lnTo>
                    <a:pt x="285723" y="3941"/>
                  </a:lnTo>
                  <a:lnTo>
                    <a:pt x="318465" y="15422"/>
                  </a:lnTo>
                  <a:lnTo>
                    <a:pt x="378563" y="58946"/>
                  </a:lnTo>
                  <a:lnTo>
                    <a:pt x="405320" y="89962"/>
                  </a:lnTo>
                  <a:lnTo>
                    <a:pt x="429482" y="126460"/>
                  </a:lnTo>
                  <a:lnTo>
                    <a:pt x="450749" y="167927"/>
                  </a:lnTo>
                  <a:lnTo>
                    <a:pt x="468822" y="213849"/>
                  </a:lnTo>
                  <a:lnTo>
                    <a:pt x="483401" y="263711"/>
                  </a:lnTo>
                  <a:lnTo>
                    <a:pt x="494186" y="317000"/>
                  </a:lnTo>
                  <a:lnTo>
                    <a:pt x="500877" y="373201"/>
                  </a:lnTo>
                  <a:lnTo>
                    <a:pt x="503174" y="431800"/>
                  </a:lnTo>
                  <a:lnTo>
                    <a:pt x="500877" y="490372"/>
                  </a:lnTo>
                  <a:lnTo>
                    <a:pt x="494186" y="546555"/>
                  </a:lnTo>
                  <a:lnTo>
                    <a:pt x="483401" y="599834"/>
                  </a:lnTo>
                  <a:lnTo>
                    <a:pt x="468822" y="649694"/>
                  </a:lnTo>
                  <a:lnTo>
                    <a:pt x="450749" y="695618"/>
                  </a:lnTo>
                  <a:lnTo>
                    <a:pt x="429482" y="737092"/>
                  </a:lnTo>
                  <a:lnTo>
                    <a:pt x="405320" y="773599"/>
                  </a:lnTo>
                  <a:lnTo>
                    <a:pt x="378563" y="804624"/>
                  </a:lnTo>
                  <a:lnTo>
                    <a:pt x="349511" y="829653"/>
                  </a:lnTo>
                  <a:lnTo>
                    <a:pt x="285723" y="859656"/>
                  </a:lnTo>
                  <a:lnTo>
                    <a:pt x="251587" y="863600"/>
                  </a:lnTo>
                  <a:lnTo>
                    <a:pt x="217450" y="859656"/>
                  </a:lnTo>
                  <a:lnTo>
                    <a:pt x="184708" y="848168"/>
                  </a:lnTo>
                  <a:lnTo>
                    <a:pt x="124610" y="804624"/>
                  </a:lnTo>
                  <a:lnTo>
                    <a:pt x="97853" y="773599"/>
                  </a:lnTo>
                  <a:lnTo>
                    <a:pt x="73691" y="737092"/>
                  </a:lnTo>
                  <a:lnTo>
                    <a:pt x="52424" y="695618"/>
                  </a:lnTo>
                  <a:lnTo>
                    <a:pt x="34351" y="649694"/>
                  </a:lnTo>
                  <a:lnTo>
                    <a:pt x="19772" y="599834"/>
                  </a:lnTo>
                  <a:lnTo>
                    <a:pt x="8987" y="546555"/>
                  </a:lnTo>
                  <a:lnTo>
                    <a:pt x="2296" y="490372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9">
              <a:extLst>
                <a:ext uri="{FF2B5EF4-FFF2-40B4-BE49-F238E27FC236}">
                  <a16:creationId xmlns:a16="http://schemas.microsoft.com/office/drawing/2014/main" id="{25D3D881-FBEB-7A9A-5AC9-F2FB30309863}"/>
                </a:ext>
              </a:extLst>
            </p:cNvPr>
            <p:cNvSpPr/>
            <p:nvPr/>
          </p:nvSpPr>
          <p:spPr>
            <a:xfrm>
              <a:off x="4891024" y="3467100"/>
              <a:ext cx="1090930" cy="85725"/>
            </a:xfrm>
            <a:custGeom>
              <a:avLst/>
              <a:gdLst/>
              <a:ahLst/>
              <a:cxnLst/>
              <a:rect l="l" t="t" r="r" b="b"/>
              <a:pathLst>
                <a:path w="1090929" h="85725">
                  <a:moveTo>
                    <a:pt x="1004951" y="0"/>
                  </a:moveTo>
                  <a:lnTo>
                    <a:pt x="1004951" y="85725"/>
                  </a:lnTo>
                  <a:lnTo>
                    <a:pt x="1062016" y="57150"/>
                  </a:lnTo>
                  <a:lnTo>
                    <a:pt x="1019175" y="57150"/>
                  </a:lnTo>
                  <a:lnTo>
                    <a:pt x="1019175" y="28575"/>
                  </a:lnTo>
                  <a:lnTo>
                    <a:pt x="1062185" y="28575"/>
                  </a:lnTo>
                  <a:lnTo>
                    <a:pt x="1004951" y="0"/>
                  </a:lnTo>
                  <a:close/>
                </a:path>
                <a:path w="1090929" h="85725">
                  <a:moveTo>
                    <a:pt x="100495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28575"/>
                  </a:lnTo>
                  <a:close/>
                </a:path>
                <a:path w="1090929" h="85725">
                  <a:moveTo>
                    <a:pt x="1062185" y="28575"/>
                  </a:moveTo>
                  <a:lnTo>
                    <a:pt x="1019175" y="28575"/>
                  </a:lnTo>
                  <a:lnTo>
                    <a:pt x="1019175" y="57150"/>
                  </a:lnTo>
                  <a:lnTo>
                    <a:pt x="1062016" y="57150"/>
                  </a:lnTo>
                  <a:lnTo>
                    <a:pt x="1090676" y="42799"/>
                  </a:lnTo>
                  <a:lnTo>
                    <a:pt x="1062185" y="2857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40">
              <a:extLst>
                <a:ext uri="{FF2B5EF4-FFF2-40B4-BE49-F238E27FC236}">
                  <a16:creationId xmlns:a16="http://schemas.microsoft.com/office/drawing/2014/main" id="{9639E925-1CB5-6850-D5DF-6C26CB4CEA8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7574" y="4676775"/>
              <a:ext cx="250825" cy="85725"/>
            </a:xfrm>
            <a:prstGeom prst="rect">
              <a:avLst/>
            </a:prstGeom>
          </p:spPr>
        </p:pic>
        <p:sp>
          <p:nvSpPr>
            <p:cNvPr id="113" name="object 41">
              <a:extLst>
                <a:ext uri="{FF2B5EF4-FFF2-40B4-BE49-F238E27FC236}">
                  <a16:creationId xmlns:a16="http://schemas.microsoft.com/office/drawing/2014/main" id="{CE46810F-2818-F083-49AD-661A45783511}"/>
                </a:ext>
              </a:extLst>
            </p:cNvPr>
            <p:cNvSpPr/>
            <p:nvPr/>
          </p:nvSpPr>
          <p:spPr>
            <a:xfrm>
              <a:off x="4891151" y="4719574"/>
              <a:ext cx="336550" cy="949325"/>
            </a:xfrm>
            <a:custGeom>
              <a:avLst/>
              <a:gdLst/>
              <a:ahLst/>
              <a:cxnLst/>
              <a:rect l="l" t="t" r="r" b="b"/>
              <a:pathLst>
                <a:path w="336550" h="949325">
                  <a:moveTo>
                    <a:pt x="336550" y="0"/>
                  </a:moveTo>
                  <a:lnTo>
                    <a:pt x="336550" y="949325"/>
                  </a:lnTo>
                </a:path>
                <a:path w="336550" h="949325">
                  <a:moveTo>
                    <a:pt x="336550" y="949325"/>
                  </a:moveTo>
                  <a:lnTo>
                    <a:pt x="0" y="949325"/>
                  </a:lnTo>
                </a:path>
              </a:pathLst>
            </a:custGeom>
            <a:ln w="285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42">
            <a:extLst>
              <a:ext uri="{FF2B5EF4-FFF2-40B4-BE49-F238E27FC236}">
                <a16:creationId xmlns:a16="http://schemas.microsoft.com/office/drawing/2014/main" id="{19867D34-CC83-3972-ED40-879E18695B3B}"/>
              </a:ext>
            </a:extLst>
          </p:cNvPr>
          <p:cNvSpPr txBox="1"/>
          <p:nvPr/>
        </p:nvSpPr>
        <p:spPr>
          <a:xfrm>
            <a:off x="5117528" y="3691967"/>
            <a:ext cx="10413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5" name="object 43">
            <a:extLst>
              <a:ext uri="{FF2B5EF4-FFF2-40B4-BE49-F238E27FC236}">
                <a16:creationId xmlns:a16="http://schemas.microsoft.com/office/drawing/2014/main" id="{5890B32D-4D02-3438-968A-5ECF300AFE31}"/>
              </a:ext>
            </a:extLst>
          </p:cNvPr>
          <p:cNvSpPr txBox="1"/>
          <p:nvPr/>
        </p:nvSpPr>
        <p:spPr>
          <a:xfrm>
            <a:off x="5117528" y="3910203"/>
            <a:ext cx="142240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100" b="1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solidFill>
                  <a:srgbClr val="FF3300"/>
                </a:solidFill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6" name="object 44">
            <a:extLst>
              <a:ext uri="{FF2B5EF4-FFF2-40B4-BE49-F238E27FC236}">
                <a16:creationId xmlns:a16="http://schemas.microsoft.com/office/drawing/2014/main" id="{2C4DA950-8ED9-2B2B-E34F-647E2AA0AEC7}"/>
              </a:ext>
            </a:extLst>
          </p:cNvPr>
          <p:cNvSpPr/>
          <p:nvPr/>
        </p:nvSpPr>
        <p:spPr>
          <a:xfrm>
            <a:off x="5040313" y="3645028"/>
            <a:ext cx="250825" cy="1209675"/>
          </a:xfrm>
          <a:custGeom>
            <a:avLst/>
            <a:gdLst/>
            <a:ahLst/>
            <a:cxnLst/>
            <a:rect l="l" t="t" r="r" b="b"/>
            <a:pathLst>
              <a:path w="250825" h="1209675">
                <a:moveTo>
                  <a:pt x="0" y="125349"/>
                </a:moveTo>
                <a:lnTo>
                  <a:pt x="9852" y="76563"/>
                </a:lnTo>
                <a:lnTo>
                  <a:pt x="36718" y="36718"/>
                </a:lnTo>
                <a:lnTo>
                  <a:pt x="76563" y="9852"/>
                </a:lnTo>
                <a:lnTo>
                  <a:pt x="125349" y="0"/>
                </a:lnTo>
                <a:lnTo>
                  <a:pt x="174154" y="9852"/>
                </a:lnTo>
                <a:lnTo>
                  <a:pt x="214042" y="36718"/>
                </a:lnTo>
                <a:lnTo>
                  <a:pt x="240952" y="76563"/>
                </a:lnTo>
                <a:lnTo>
                  <a:pt x="250825" y="125349"/>
                </a:lnTo>
                <a:lnTo>
                  <a:pt x="250825" y="911225"/>
                </a:lnTo>
                <a:lnTo>
                  <a:pt x="240952" y="960010"/>
                </a:lnTo>
                <a:lnTo>
                  <a:pt x="214042" y="999855"/>
                </a:lnTo>
                <a:lnTo>
                  <a:pt x="174154" y="1026721"/>
                </a:lnTo>
                <a:lnTo>
                  <a:pt x="125349" y="1036574"/>
                </a:lnTo>
                <a:lnTo>
                  <a:pt x="76563" y="1026719"/>
                </a:lnTo>
                <a:lnTo>
                  <a:pt x="36718" y="999839"/>
                </a:lnTo>
                <a:lnTo>
                  <a:pt x="9852" y="959957"/>
                </a:lnTo>
                <a:lnTo>
                  <a:pt x="0" y="911098"/>
                </a:lnTo>
                <a:lnTo>
                  <a:pt x="0" y="125349"/>
                </a:lnTo>
                <a:close/>
              </a:path>
              <a:path w="250825" h="1209675">
                <a:moveTo>
                  <a:pt x="130175" y="1036574"/>
                </a:moveTo>
                <a:lnTo>
                  <a:pt x="130175" y="1209548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45">
            <a:extLst>
              <a:ext uri="{FF2B5EF4-FFF2-40B4-BE49-F238E27FC236}">
                <a16:creationId xmlns:a16="http://schemas.microsoft.com/office/drawing/2014/main" id="{BD8314DD-6986-8D48-C49D-C68D9B4CDAC2}"/>
              </a:ext>
            </a:extLst>
          </p:cNvPr>
          <p:cNvSpPr txBox="1"/>
          <p:nvPr/>
        </p:nvSpPr>
        <p:spPr>
          <a:xfrm>
            <a:off x="4949381" y="4889247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46">
            <a:extLst>
              <a:ext uri="{FF2B5EF4-FFF2-40B4-BE49-F238E27FC236}">
                <a16:creationId xmlns:a16="http://schemas.microsoft.com/office/drawing/2014/main" id="{92C29EFD-404A-3D4B-A778-F3B7CCCA1A1D}"/>
              </a:ext>
            </a:extLst>
          </p:cNvPr>
          <p:cNvSpPr/>
          <p:nvPr/>
        </p:nvSpPr>
        <p:spPr>
          <a:xfrm>
            <a:off x="5530787" y="3040127"/>
            <a:ext cx="838200" cy="1383030"/>
          </a:xfrm>
          <a:custGeom>
            <a:avLst/>
            <a:gdLst/>
            <a:ahLst/>
            <a:cxnLst/>
            <a:rect l="l" t="t" r="r" b="b"/>
            <a:pathLst>
              <a:path w="838200" h="1383029">
                <a:moveTo>
                  <a:pt x="0" y="0"/>
                </a:moveTo>
                <a:lnTo>
                  <a:pt x="0" y="519175"/>
                </a:lnTo>
              </a:path>
              <a:path w="838200" h="1383029">
                <a:moveTo>
                  <a:pt x="0" y="863600"/>
                </a:moveTo>
                <a:lnTo>
                  <a:pt x="0" y="1382649"/>
                </a:lnTo>
              </a:path>
              <a:path w="838200" h="1383029">
                <a:moveTo>
                  <a:pt x="0" y="519175"/>
                </a:moveTo>
                <a:lnTo>
                  <a:pt x="250825" y="690626"/>
                </a:lnTo>
              </a:path>
              <a:path w="838200" h="1383029">
                <a:moveTo>
                  <a:pt x="0" y="863600"/>
                </a:moveTo>
                <a:lnTo>
                  <a:pt x="250825" y="690626"/>
                </a:lnTo>
              </a:path>
              <a:path w="838200" h="1383029">
                <a:moveTo>
                  <a:pt x="0" y="0"/>
                </a:moveTo>
                <a:lnTo>
                  <a:pt x="838200" y="431800"/>
                </a:lnTo>
              </a:path>
              <a:path w="838200" h="1383029">
                <a:moveTo>
                  <a:pt x="838200" y="431800"/>
                </a:moveTo>
                <a:lnTo>
                  <a:pt x="838200" y="950849"/>
                </a:lnTo>
              </a:path>
              <a:path w="838200" h="1383029">
                <a:moveTo>
                  <a:pt x="0" y="1382649"/>
                </a:moveTo>
                <a:lnTo>
                  <a:pt x="838200" y="950849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47">
            <a:extLst>
              <a:ext uri="{FF2B5EF4-FFF2-40B4-BE49-F238E27FC236}">
                <a16:creationId xmlns:a16="http://schemas.microsoft.com/office/drawing/2014/main" id="{37EF57D5-A8C3-9D61-B219-592987CE58C6}"/>
              </a:ext>
            </a:extLst>
          </p:cNvPr>
          <p:cNvSpPr txBox="1"/>
          <p:nvPr/>
        </p:nvSpPr>
        <p:spPr>
          <a:xfrm>
            <a:off x="5868607" y="3415767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Zero </a:t>
            </a: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48">
            <a:extLst>
              <a:ext uri="{FF2B5EF4-FFF2-40B4-BE49-F238E27FC236}">
                <a16:creationId xmlns:a16="http://schemas.microsoft.com/office/drawing/2014/main" id="{8C733878-73B5-DFD5-1C8A-5183E3ACDD54}"/>
              </a:ext>
            </a:extLst>
          </p:cNvPr>
          <p:cNvSpPr txBox="1"/>
          <p:nvPr/>
        </p:nvSpPr>
        <p:spPr>
          <a:xfrm>
            <a:off x="5620829" y="3333242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solidFill>
                  <a:srgbClr val="FF3300"/>
                </a:solidFill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49">
            <a:extLst>
              <a:ext uri="{FF2B5EF4-FFF2-40B4-BE49-F238E27FC236}">
                <a16:creationId xmlns:a16="http://schemas.microsoft.com/office/drawing/2014/main" id="{2065DAE5-2616-DAAC-F86E-A914EB216873}"/>
              </a:ext>
            </a:extLst>
          </p:cNvPr>
          <p:cNvSpPr/>
          <p:nvPr/>
        </p:nvSpPr>
        <p:spPr>
          <a:xfrm>
            <a:off x="6034088" y="4162425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50">
            <a:extLst>
              <a:ext uri="{FF2B5EF4-FFF2-40B4-BE49-F238E27FC236}">
                <a16:creationId xmlns:a16="http://schemas.microsoft.com/office/drawing/2014/main" id="{34B6DF11-6307-B7B2-9C06-BEC911B7DEC4}"/>
              </a:ext>
            </a:extLst>
          </p:cNvPr>
          <p:cNvSpPr txBox="1"/>
          <p:nvPr/>
        </p:nvSpPr>
        <p:spPr>
          <a:xfrm>
            <a:off x="5787581" y="4370198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3" name="object 51">
            <a:extLst>
              <a:ext uri="{FF2B5EF4-FFF2-40B4-BE49-F238E27FC236}">
                <a16:creationId xmlns:a16="http://schemas.microsoft.com/office/drawing/2014/main" id="{92C9CC00-501B-8D8F-B7E5-F121A82DE379}"/>
              </a:ext>
            </a:extLst>
          </p:cNvPr>
          <p:cNvGrpSpPr/>
          <p:nvPr/>
        </p:nvGrpSpPr>
        <p:grpSpPr>
          <a:xfrm>
            <a:off x="1423988" y="3175000"/>
            <a:ext cx="2514600" cy="2320925"/>
            <a:chOff x="1874901" y="3386073"/>
            <a:chExt cx="2514600" cy="2320925"/>
          </a:xfrm>
        </p:grpSpPr>
        <p:sp>
          <p:nvSpPr>
            <p:cNvPr id="124" name="object 52">
              <a:extLst>
                <a:ext uri="{FF2B5EF4-FFF2-40B4-BE49-F238E27FC236}">
                  <a16:creationId xmlns:a16="http://schemas.microsoft.com/office/drawing/2014/main" id="{F2B07A20-FA3C-7ADB-6CEC-0501DCC629AC}"/>
                </a:ext>
              </a:extLst>
            </p:cNvPr>
            <p:cNvSpPr/>
            <p:nvPr/>
          </p:nvSpPr>
          <p:spPr>
            <a:xfrm>
              <a:off x="2963799" y="4335398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342900" y="0"/>
                  </a:moveTo>
                  <a:lnTo>
                    <a:pt x="342900" y="76200"/>
                  </a:lnTo>
                  <a:lnTo>
                    <a:pt x="406400" y="44450"/>
                  </a:lnTo>
                  <a:lnTo>
                    <a:pt x="355600" y="44450"/>
                  </a:lnTo>
                  <a:lnTo>
                    <a:pt x="355600" y="31750"/>
                  </a:lnTo>
                  <a:lnTo>
                    <a:pt x="406400" y="31750"/>
                  </a:lnTo>
                  <a:lnTo>
                    <a:pt x="342900" y="0"/>
                  </a:lnTo>
                  <a:close/>
                </a:path>
                <a:path w="419100" h="76200">
                  <a:moveTo>
                    <a:pt x="3429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4191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19100" y="38100"/>
                  </a:lnTo>
                  <a:lnTo>
                    <a:pt x="4064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53">
              <a:extLst>
                <a:ext uri="{FF2B5EF4-FFF2-40B4-BE49-F238E27FC236}">
                  <a16:creationId xmlns:a16="http://schemas.microsoft.com/office/drawing/2014/main" id="{3B1A49A8-CD91-7CA9-A96F-601F0AC24F9E}"/>
                </a:ext>
              </a:extLst>
            </p:cNvPr>
            <p:cNvSpPr/>
            <p:nvPr/>
          </p:nvSpPr>
          <p:spPr>
            <a:xfrm>
              <a:off x="2041525" y="34243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54">
              <a:extLst>
                <a:ext uri="{FF2B5EF4-FFF2-40B4-BE49-F238E27FC236}">
                  <a16:creationId xmlns:a16="http://schemas.microsoft.com/office/drawing/2014/main" id="{A248B68D-BF35-504D-1979-2F73F18959F3}"/>
                </a:ext>
              </a:extLst>
            </p:cNvPr>
            <p:cNvSpPr/>
            <p:nvPr/>
          </p:nvSpPr>
          <p:spPr>
            <a:xfrm>
              <a:off x="1874901" y="3386073"/>
              <a:ext cx="2514600" cy="2320925"/>
            </a:xfrm>
            <a:custGeom>
              <a:avLst/>
              <a:gdLst/>
              <a:ahLst/>
              <a:cxnLst/>
              <a:rect l="l" t="t" r="r" b="b"/>
              <a:pathLst>
                <a:path w="2514600" h="2320925">
                  <a:moveTo>
                    <a:pt x="1507998" y="38100"/>
                  </a:moveTo>
                  <a:lnTo>
                    <a:pt x="1495298" y="31750"/>
                  </a:lnTo>
                  <a:lnTo>
                    <a:pt x="1431798" y="0"/>
                  </a:lnTo>
                  <a:lnTo>
                    <a:pt x="143179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31798" y="44450"/>
                  </a:lnTo>
                  <a:lnTo>
                    <a:pt x="1431798" y="76200"/>
                  </a:lnTo>
                  <a:lnTo>
                    <a:pt x="1495298" y="44450"/>
                  </a:lnTo>
                  <a:lnTo>
                    <a:pt x="1507998" y="38100"/>
                  </a:lnTo>
                  <a:close/>
                </a:path>
                <a:path w="2514600" h="2320925">
                  <a:moveTo>
                    <a:pt x="2514473" y="2282825"/>
                  </a:moveTo>
                  <a:lnTo>
                    <a:pt x="2501773" y="2276475"/>
                  </a:lnTo>
                  <a:lnTo>
                    <a:pt x="2438273" y="2244725"/>
                  </a:lnTo>
                  <a:lnTo>
                    <a:pt x="2438273" y="2276475"/>
                  </a:lnTo>
                  <a:lnTo>
                    <a:pt x="166624" y="2276475"/>
                  </a:lnTo>
                  <a:lnTo>
                    <a:pt x="166624" y="2289175"/>
                  </a:lnTo>
                  <a:lnTo>
                    <a:pt x="2438273" y="2289175"/>
                  </a:lnTo>
                  <a:lnTo>
                    <a:pt x="2438273" y="2320925"/>
                  </a:lnTo>
                  <a:lnTo>
                    <a:pt x="2501773" y="2289175"/>
                  </a:lnTo>
                  <a:lnTo>
                    <a:pt x="2514473" y="2282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55">
            <a:extLst>
              <a:ext uri="{FF2B5EF4-FFF2-40B4-BE49-F238E27FC236}">
                <a16:creationId xmlns:a16="http://schemas.microsoft.com/office/drawing/2014/main" id="{EE60117C-CD82-D72C-C02C-8F561C12A2BB}"/>
              </a:ext>
            </a:extLst>
          </p:cNvPr>
          <p:cNvSpPr txBox="1"/>
          <p:nvPr/>
        </p:nvSpPr>
        <p:spPr>
          <a:xfrm>
            <a:off x="1680019" y="2988819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8" name="object 56">
            <a:extLst>
              <a:ext uri="{FF2B5EF4-FFF2-40B4-BE49-F238E27FC236}">
                <a16:creationId xmlns:a16="http://schemas.microsoft.com/office/drawing/2014/main" id="{99D553E8-5104-EB09-1078-B98369E7F4E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0988" y="3163952"/>
            <a:ext cx="96774" cy="98425"/>
          </a:xfrm>
          <a:prstGeom prst="rect">
            <a:avLst/>
          </a:prstGeom>
        </p:spPr>
      </p:pic>
      <p:sp>
        <p:nvSpPr>
          <p:cNvPr id="129" name="object 57">
            <a:extLst>
              <a:ext uri="{FF2B5EF4-FFF2-40B4-BE49-F238E27FC236}">
                <a16:creationId xmlns:a16="http://schemas.microsoft.com/office/drawing/2014/main" id="{60D3A485-8D05-EFD6-2E28-D5B043F01985}"/>
              </a:ext>
            </a:extLst>
          </p:cNvPr>
          <p:cNvSpPr txBox="1"/>
          <p:nvPr/>
        </p:nvSpPr>
        <p:spPr>
          <a:xfrm>
            <a:off x="1680019" y="3420746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0" name="object 58">
            <a:extLst>
              <a:ext uri="{FF2B5EF4-FFF2-40B4-BE49-F238E27FC236}">
                <a16:creationId xmlns:a16="http://schemas.microsoft.com/office/drawing/2014/main" id="{EECF90A5-41BE-E3F7-0160-3B104C84A34D}"/>
              </a:ext>
            </a:extLst>
          </p:cNvPr>
          <p:cNvGrpSpPr/>
          <p:nvPr/>
        </p:nvGrpSpPr>
        <p:grpSpPr>
          <a:xfrm>
            <a:off x="1549337" y="3592577"/>
            <a:ext cx="1383030" cy="1040130"/>
            <a:chOff x="2000250" y="3803650"/>
            <a:chExt cx="1383030" cy="1040130"/>
          </a:xfrm>
        </p:grpSpPr>
        <p:sp>
          <p:nvSpPr>
            <p:cNvPr id="131" name="object 59">
              <a:extLst>
                <a:ext uri="{FF2B5EF4-FFF2-40B4-BE49-F238E27FC236}">
                  <a16:creationId xmlns:a16="http://schemas.microsoft.com/office/drawing/2014/main" id="{1E11BD39-A057-3C78-0E03-C4079740C5C7}"/>
                </a:ext>
              </a:extLst>
            </p:cNvPr>
            <p:cNvSpPr/>
            <p:nvPr/>
          </p:nvSpPr>
          <p:spPr>
            <a:xfrm>
              <a:off x="2041525" y="3817874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60">
              <a:extLst>
                <a:ext uri="{FF2B5EF4-FFF2-40B4-BE49-F238E27FC236}">
                  <a16:creationId xmlns:a16="http://schemas.microsoft.com/office/drawing/2014/main" id="{5E28508D-277C-93C3-124F-9974EB4E6BA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0250" y="3803650"/>
              <a:ext cx="96900" cy="98425"/>
            </a:xfrm>
            <a:prstGeom prst="rect">
              <a:avLst/>
            </a:prstGeom>
          </p:spPr>
        </p:pic>
        <p:sp>
          <p:nvSpPr>
            <p:cNvPr id="133" name="object 61">
              <a:extLst>
                <a:ext uri="{FF2B5EF4-FFF2-40B4-BE49-F238E27FC236}">
                  <a16:creationId xmlns:a16="http://schemas.microsoft.com/office/drawing/2014/main" id="{AC1A5BC5-7865-A0FF-7C50-1387D3977F88}"/>
                </a:ext>
              </a:extLst>
            </p:cNvPr>
            <p:cNvSpPr/>
            <p:nvPr/>
          </p:nvSpPr>
          <p:spPr>
            <a:xfrm>
              <a:off x="2041525" y="4767199"/>
              <a:ext cx="671830" cy="76200"/>
            </a:xfrm>
            <a:custGeom>
              <a:avLst/>
              <a:gdLst/>
              <a:ahLst/>
              <a:cxnLst/>
              <a:rect l="l" t="t" r="r" b="b"/>
              <a:pathLst>
                <a:path w="671830" h="76200">
                  <a:moveTo>
                    <a:pt x="595249" y="0"/>
                  </a:moveTo>
                  <a:lnTo>
                    <a:pt x="595249" y="76200"/>
                  </a:lnTo>
                  <a:lnTo>
                    <a:pt x="658749" y="44450"/>
                  </a:lnTo>
                  <a:lnTo>
                    <a:pt x="607949" y="44450"/>
                  </a:lnTo>
                  <a:lnTo>
                    <a:pt x="607949" y="31750"/>
                  </a:lnTo>
                  <a:lnTo>
                    <a:pt x="658749" y="31750"/>
                  </a:lnTo>
                  <a:lnTo>
                    <a:pt x="595249" y="0"/>
                  </a:lnTo>
                  <a:close/>
                </a:path>
                <a:path w="671830" h="76200">
                  <a:moveTo>
                    <a:pt x="5952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5249" y="44450"/>
                  </a:lnTo>
                  <a:lnTo>
                    <a:pt x="595249" y="31750"/>
                  </a:lnTo>
                  <a:close/>
                </a:path>
                <a:path w="671830" h="76200">
                  <a:moveTo>
                    <a:pt x="658749" y="31750"/>
                  </a:moveTo>
                  <a:lnTo>
                    <a:pt x="607949" y="31750"/>
                  </a:lnTo>
                  <a:lnTo>
                    <a:pt x="607949" y="44450"/>
                  </a:lnTo>
                  <a:lnTo>
                    <a:pt x="658749" y="44450"/>
                  </a:lnTo>
                  <a:lnTo>
                    <a:pt x="671449" y="3810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62">
            <a:extLst>
              <a:ext uri="{FF2B5EF4-FFF2-40B4-BE49-F238E27FC236}">
                <a16:creationId xmlns:a16="http://schemas.microsoft.com/office/drawing/2014/main" id="{5CCAF841-BB47-2B90-9C4D-131259D724F7}"/>
              </a:ext>
            </a:extLst>
          </p:cNvPr>
          <p:cNvSpPr txBox="1"/>
          <p:nvPr/>
        </p:nvSpPr>
        <p:spPr>
          <a:xfrm>
            <a:off x="1656270" y="4370198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5" name="object 63">
            <a:extLst>
              <a:ext uri="{FF2B5EF4-FFF2-40B4-BE49-F238E27FC236}">
                <a16:creationId xmlns:a16="http://schemas.microsoft.com/office/drawing/2014/main" id="{98F133C4-8D8C-389F-F6F7-A8F83065196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47813" y="4546600"/>
            <a:ext cx="96774" cy="100075"/>
          </a:xfrm>
          <a:prstGeom prst="rect">
            <a:avLst/>
          </a:prstGeom>
        </p:spPr>
      </p:pic>
      <p:sp>
        <p:nvSpPr>
          <p:cNvPr id="136" name="object 64">
            <a:extLst>
              <a:ext uri="{FF2B5EF4-FFF2-40B4-BE49-F238E27FC236}">
                <a16:creationId xmlns:a16="http://schemas.microsoft.com/office/drawing/2014/main" id="{BED4FA81-630C-D75B-D1ED-33514917AA5D}"/>
              </a:ext>
            </a:extLst>
          </p:cNvPr>
          <p:cNvSpPr txBox="1"/>
          <p:nvPr/>
        </p:nvSpPr>
        <p:spPr>
          <a:xfrm>
            <a:off x="2351850" y="3728315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7" name="object 65">
            <a:extLst>
              <a:ext uri="{FF2B5EF4-FFF2-40B4-BE49-F238E27FC236}">
                <a16:creationId xmlns:a16="http://schemas.microsoft.com/office/drawing/2014/main" id="{AA013C3A-D511-13ED-4D4B-0D53578DE212}"/>
              </a:ext>
            </a:extLst>
          </p:cNvPr>
          <p:cNvGrpSpPr/>
          <p:nvPr/>
        </p:nvGrpSpPr>
        <p:grpSpPr>
          <a:xfrm>
            <a:off x="2266887" y="3724403"/>
            <a:ext cx="265430" cy="1222375"/>
            <a:chOff x="2717800" y="3935476"/>
            <a:chExt cx="265430" cy="1222375"/>
          </a:xfrm>
        </p:grpSpPr>
        <p:sp>
          <p:nvSpPr>
            <p:cNvPr id="138" name="object 66">
              <a:extLst>
                <a:ext uri="{FF2B5EF4-FFF2-40B4-BE49-F238E27FC236}">
                  <a16:creationId xmlns:a16="http://schemas.microsoft.com/office/drawing/2014/main" id="{ECD88CE2-1C8E-CF51-C0C4-2CFAA5785987}"/>
                </a:ext>
              </a:extLst>
            </p:cNvPr>
            <p:cNvSpPr/>
            <p:nvPr/>
          </p:nvSpPr>
          <p:spPr>
            <a:xfrm>
              <a:off x="2724150" y="3941826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30" h="1036954">
                  <a:moveTo>
                    <a:pt x="0" y="126111"/>
                  </a:moveTo>
                  <a:lnTo>
                    <a:pt x="9919" y="76991"/>
                  </a:lnTo>
                  <a:lnTo>
                    <a:pt x="36972" y="36909"/>
                  </a:lnTo>
                  <a:lnTo>
                    <a:pt x="77098" y="9900"/>
                  </a:lnTo>
                  <a:lnTo>
                    <a:pt x="126237" y="0"/>
                  </a:lnTo>
                  <a:lnTo>
                    <a:pt x="175377" y="9900"/>
                  </a:lnTo>
                  <a:lnTo>
                    <a:pt x="215503" y="36909"/>
                  </a:lnTo>
                  <a:lnTo>
                    <a:pt x="242556" y="76991"/>
                  </a:lnTo>
                  <a:lnTo>
                    <a:pt x="252475" y="126111"/>
                  </a:lnTo>
                  <a:lnTo>
                    <a:pt x="252475" y="910336"/>
                  </a:lnTo>
                  <a:lnTo>
                    <a:pt x="242556" y="959475"/>
                  </a:lnTo>
                  <a:lnTo>
                    <a:pt x="215503" y="999601"/>
                  </a:lnTo>
                  <a:lnTo>
                    <a:pt x="175377" y="1026654"/>
                  </a:lnTo>
                  <a:lnTo>
                    <a:pt x="126237" y="1036574"/>
                  </a:lnTo>
                  <a:lnTo>
                    <a:pt x="77098" y="1026654"/>
                  </a:lnTo>
                  <a:lnTo>
                    <a:pt x="36972" y="999601"/>
                  </a:lnTo>
                  <a:lnTo>
                    <a:pt x="9919" y="959475"/>
                  </a:lnTo>
                  <a:lnTo>
                    <a:pt x="0" y="910336"/>
                  </a:lnTo>
                  <a:lnTo>
                    <a:pt x="0" y="1261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67">
              <a:extLst>
                <a:ext uri="{FF2B5EF4-FFF2-40B4-BE49-F238E27FC236}">
                  <a16:creationId xmlns:a16="http://schemas.microsoft.com/office/drawing/2014/main" id="{7C9E08FC-992C-BC11-1219-146BE4AF32ED}"/>
                </a:ext>
              </a:extLst>
            </p:cNvPr>
            <p:cNvSpPr/>
            <p:nvPr/>
          </p:nvSpPr>
          <p:spPr>
            <a:xfrm>
              <a:off x="2843276" y="497840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68">
            <a:extLst>
              <a:ext uri="{FF2B5EF4-FFF2-40B4-BE49-F238E27FC236}">
                <a16:creationId xmlns:a16="http://schemas.microsoft.com/office/drawing/2014/main" id="{4F9BD240-931E-663A-9E08-79FFDE765A20}"/>
              </a:ext>
            </a:extLst>
          </p:cNvPr>
          <p:cNvSpPr txBox="1"/>
          <p:nvPr/>
        </p:nvSpPr>
        <p:spPr>
          <a:xfrm>
            <a:off x="1680019" y="4884776"/>
            <a:ext cx="91186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1" name="object 69">
            <a:extLst>
              <a:ext uri="{FF2B5EF4-FFF2-40B4-BE49-F238E27FC236}">
                <a16:creationId xmlns:a16="http://schemas.microsoft.com/office/drawing/2014/main" id="{0D6915D3-2024-B833-C974-F4E92517D997}"/>
              </a:ext>
            </a:extLst>
          </p:cNvPr>
          <p:cNvSpPr txBox="1"/>
          <p:nvPr/>
        </p:nvSpPr>
        <p:spPr>
          <a:xfrm>
            <a:off x="3034475" y="3074416"/>
            <a:ext cx="60960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9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2" name="object 70">
            <a:extLst>
              <a:ext uri="{FF2B5EF4-FFF2-40B4-BE49-F238E27FC236}">
                <a16:creationId xmlns:a16="http://schemas.microsoft.com/office/drawing/2014/main" id="{D911A14F-403A-BC60-A3F3-63495EAF38CE}"/>
              </a:ext>
            </a:extLst>
          </p:cNvPr>
          <p:cNvSpPr txBox="1"/>
          <p:nvPr/>
        </p:nvSpPr>
        <p:spPr>
          <a:xfrm>
            <a:off x="3969576" y="3095244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3" name="object 71">
            <a:extLst>
              <a:ext uri="{FF2B5EF4-FFF2-40B4-BE49-F238E27FC236}">
                <a16:creationId xmlns:a16="http://schemas.microsoft.com/office/drawing/2014/main" id="{E3DD1C7C-609A-FB68-F899-8BC5AE197B97}"/>
              </a:ext>
            </a:extLst>
          </p:cNvPr>
          <p:cNvSpPr txBox="1"/>
          <p:nvPr/>
        </p:nvSpPr>
        <p:spPr>
          <a:xfrm>
            <a:off x="3704400" y="3679444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4" name="object 72">
            <a:extLst>
              <a:ext uri="{FF2B5EF4-FFF2-40B4-BE49-F238E27FC236}">
                <a16:creationId xmlns:a16="http://schemas.microsoft.com/office/drawing/2014/main" id="{F3B13EA9-BD4C-74DB-A40E-09AC896991C2}"/>
              </a:ext>
            </a:extLst>
          </p:cNvPr>
          <p:cNvGrpSpPr/>
          <p:nvPr/>
        </p:nvGrpSpPr>
        <p:grpSpPr>
          <a:xfrm>
            <a:off x="1992313" y="2867025"/>
            <a:ext cx="3538854" cy="1927225"/>
            <a:chOff x="2443226" y="3078098"/>
            <a:chExt cx="3538854" cy="1927225"/>
          </a:xfrm>
        </p:grpSpPr>
        <p:sp>
          <p:nvSpPr>
            <p:cNvPr id="145" name="object 73">
              <a:extLst>
                <a:ext uri="{FF2B5EF4-FFF2-40B4-BE49-F238E27FC236}">
                  <a16:creationId xmlns:a16="http://schemas.microsoft.com/office/drawing/2014/main" id="{3C7AD7B0-7919-595E-0A32-A0D446011F5E}"/>
                </a:ext>
              </a:extLst>
            </p:cNvPr>
            <p:cNvSpPr/>
            <p:nvPr/>
          </p:nvSpPr>
          <p:spPr>
            <a:xfrm>
              <a:off x="3400425" y="3271773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74">
              <a:extLst>
                <a:ext uri="{FF2B5EF4-FFF2-40B4-BE49-F238E27FC236}">
                  <a16:creationId xmlns:a16="http://schemas.microsoft.com/office/drawing/2014/main" id="{B3AAC5C4-B097-813A-4015-F9A3D83492A9}"/>
                </a:ext>
              </a:extLst>
            </p:cNvPr>
            <p:cNvSpPr/>
            <p:nvPr/>
          </p:nvSpPr>
          <p:spPr>
            <a:xfrm>
              <a:off x="4137025" y="307809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75">
              <a:extLst>
                <a:ext uri="{FF2B5EF4-FFF2-40B4-BE49-F238E27FC236}">
                  <a16:creationId xmlns:a16="http://schemas.microsoft.com/office/drawing/2014/main" id="{B83BC552-FE07-2910-BCF0-D0C74C2878B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9223" y="4330699"/>
              <a:ext cx="252475" cy="85725"/>
            </a:xfrm>
            <a:prstGeom prst="rect">
              <a:avLst/>
            </a:prstGeom>
          </p:spPr>
        </p:pic>
        <p:sp>
          <p:nvSpPr>
            <p:cNvPr id="148" name="object 76">
              <a:extLst>
                <a:ext uri="{FF2B5EF4-FFF2-40B4-BE49-F238E27FC236}">
                  <a16:creationId xmlns:a16="http://schemas.microsoft.com/office/drawing/2014/main" id="{0BB4AD43-2FFA-E5CC-F4C1-AB89EC465EBE}"/>
                </a:ext>
              </a:extLst>
            </p:cNvPr>
            <p:cNvSpPr/>
            <p:nvPr/>
          </p:nvSpPr>
          <p:spPr>
            <a:xfrm>
              <a:off x="2478151" y="3871975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6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77">
              <a:extLst>
                <a:ext uri="{FF2B5EF4-FFF2-40B4-BE49-F238E27FC236}">
                  <a16:creationId xmlns:a16="http://schemas.microsoft.com/office/drawing/2014/main" id="{74B08DBD-50B6-A728-7700-73F565F08D6D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3226" y="3824350"/>
              <a:ext cx="95250" cy="99949"/>
            </a:xfrm>
            <a:prstGeom prst="rect">
              <a:avLst/>
            </a:prstGeom>
          </p:spPr>
        </p:pic>
        <p:pic>
          <p:nvPicPr>
            <p:cNvPr id="150" name="object 78">
              <a:extLst>
                <a:ext uri="{FF2B5EF4-FFF2-40B4-BE49-F238E27FC236}">
                  <a16:creationId xmlns:a16="http://schemas.microsoft.com/office/drawing/2014/main" id="{F41ABDCE-C38C-380F-6932-0828E78B0B74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8024" y="4092574"/>
              <a:ext cx="252475" cy="76200"/>
            </a:xfrm>
            <a:prstGeom prst="rect">
              <a:avLst/>
            </a:prstGeom>
          </p:spPr>
        </p:pic>
      </p:grpSp>
      <p:sp>
        <p:nvSpPr>
          <p:cNvPr id="151" name="object 79">
            <a:extLst>
              <a:ext uri="{FF2B5EF4-FFF2-40B4-BE49-F238E27FC236}">
                <a16:creationId xmlns:a16="http://schemas.microsoft.com/office/drawing/2014/main" id="{F171D59F-5996-3DA6-273F-5530B3DAF218}"/>
              </a:ext>
            </a:extLst>
          </p:cNvPr>
          <p:cNvSpPr txBox="1"/>
          <p:nvPr/>
        </p:nvSpPr>
        <p:spPr>
          <a:xfrm>
            <a:off x="3440875" y="2642616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2" name="object 80">
            <a:extLst>
              <a:ext uri="{FF2B5EF4-FFF2-40B4-BE49-F238E27FC236}">
                <a16:creationId xmlns:a16="http://schemas.microsoft.com/office/drawing/2014/main" id="{AFB1AE3C-C090-9183-2A95-B37B0152367B}"/>
              </a:ext>
            </a:extLst>
          </p:cNvPr>
          <p:cNvSpPr txBox="1"/>
          <p:nvPr/>
        </p:nvSpPr>
        <p:spPr>
          <a:xfrm>
            <a:off x="227178" y="1173861"/>
            <a:ext cx="86868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(EX),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instruction’s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282" y="231394"/>
            <a:ext cx="3867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Memory (MEM)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5" name="object 3">
            <a:extLst>
              <a:ext uri="{FF2B5EF4-FFF2-40B4-BE49-F238E27FC236}">
                <a16:creationId xmlns:a16="http://schemas.microsoft.com/office/drawing/2014/main" id="{D49A89A0-8B0C-F426-F6DB-1B061B4AC8DE}"/>
              </a:ext>
            </a:extLst>
          </p:cNvPr>
          <p:cNvGrpSpPr/>
          <p:nvPr/>
        </p:nvGrpSpPr>
        <p:grpSpPr>
          <a:xfrm>
            <a:off x="1577975" y="3795521"/>
            <a:ext cx="4966335" cy="1825625"/>
            <a:chOff x="2035175" y="3849751"/>
            <a:chExt cx="4966335" cy="182562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6EB78F53-B388-9B01-E743-A3A3B533CC18}"/>
                </a:ext>
              </a:extLst>
            </p:cNvPr>
            <p:cNvSpPr/>
            <p:nvPr/>
          </p:nvSpPr>
          <p:spPr>
            <a:xfrm>
              <a:off x="6819900" y="4114800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1667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02F3C3B-F5F2-9E1D-70A9-939DFC956D3D}"/>
                </a:ext>
              </a:extLst>
            </p:cNvPr>
            <p:cNvSpPr/>
            <p:nvPr/>
          </p:nvSpPr>
          <p:spPr>
            <a:xfrm>
              <a:off x="6986651" y="41148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E959B5EE-7B25-48AB-F4E2-9C88F9F38126}"/>
                </a:ext>
              </a:extLst>
            </p:cNvPr>
            <p:cNvSpPr/>
            <p:nvPr/>
          </p:nvSpPr>
          <p:spPr>
            <a:xfrm>
              <a:off x="2041525" y="3856101"/>
              <a:ext cx="0" cy="1812925"/>
            </a:xfrm>
            <a:custGeom>
              <a:avLst/>
              <a:gdLst/>
              <a:ahLst/>
              <a:cxnLst/>
              <a:rect l="l" t="t" r="r" b="b"/>
              <a:pathLst>
                <a:path h="1812925">
                  <a:moveTo>
                    <a:pt x="0" y="0"/>
                  </a:moveTo>
                  <a:lnTo>
                    <a:pt x="0" y="18127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3911AA18-0218-1C60-0E3A-2C06BD876E9E}"/>
              </a:ext>
            </a:extLst>
          </p:cNvPr>
          <p:cNvSpPr txBox="1"/>
          <p:nvPr/>
        </p:nvSpPr>
        <p:spPr>
          <a:xfrm>
            <a:off x="76200" y="3111245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90170">
              <a:lnSpc>
                <a:spcPct val="100000"/>
              </a:lnSpc>
              <a:spcBef>
                <a:spcPts val="375"/>
              </a:spcBef>
              <a:tabLst>
                <a:tab pos="596900" algn="l"/>
                <a:tab pos="883919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85725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3306DA6B-DBF0-C831-BF03-9F2749172C82}"/>
              </a:ext>
            </a:extLst>
          </p:cNvPr>
          <p:cNvGrpSpPr/>
          <p:nvPr/>
        </p:nvGrpSpPr>
        <p:grpSpPr>
          <a:xfrm>
            <a:off x="2660713" y="3585843"/>
            <a:ext cx="6397625" cy="2648585"/>
            <a:chOff x="3117913" y="3640073"/>
            <a:chExt cx="6397625" cy="2648585"/>
          </a:xfrm>
        </p:grpSpPr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B132F02A-CB0E-D591-C57E-8D4435240FE1}"/>
                </a:ext>
              </a:extLst>
            </p:cNvPr>
            <p:cNvSpPr/>
            <p:nvPr/>
          </p:nvSpPr>
          <p:spPr>
            <a:xfrm>
              <a:off x="6986523" y="4071873"/>
              <a:ext cx="336550" cy="85725"/>
            </a:xfrm>
            <a:custGeom>
              <a:avLst/>
              <a:gdLst/>
              <a:ahLst/>
              <a:cxnLst/>
              <a:rect l="l" t="t" r="r" b="b"/>
              <a:pathLst>
                <a:path w="336550" h="85725">
                  <a:moveTo>
                    <a:pt x="250825" y="0"/>
                  </a:moveTo>
                  <a:lnTo>
                    <a:pt x="250825" y="85725"/>
                  </a:lnTo>
                  <a:lnTo>
                    <a:pt x="308059" y="57150"/>
                  </a:lnTo>
                  <a:lnTo>
                    <a:pt x="265175" y="57150"/>
                  </a:lnTo>
                  <a:lnTo>
                    <a:pt x="265175" y="28575"/>
                  </a:lnTo>
                  <a:lnTo>
                    <a:pt x="307890" y="28575"/>
                  </a:lnTo>
                  <a:lnTo>
                    <a:pt x="250825" y="0"/>
                  </a:lnTo>
                  <a:close/>
                </a:path>
                <a:path w="336550" h="85725">
                  <a:moveTo>
                    <a:pt x="2508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50825" y="57150"/>
                  </a:lnTo>
                  <a:lnTo>
                    <a:pt x="250825" y="28575"/>
                  </a:lnTo>
                  <a:close/>
                </a:path>
                <a:path w="336550" h="85725">
                  <a:moveTo>
                    <a:pt x="307890" y="28575"/>
                  </a:moveTo>
                  <a:lnTo>
                    <a:pt x="265175" y="28575"/>
                  </a:lnTo>
                  <a:lnTo>
                    <a:pt x="265175" y="57150"/>
                  </a:lnTo>
                  <a:lnTo>
                    <a:pt x="308059" y="57150"/>
                  </a:lnTo>
                  <a:lnTo>
                    <a:pt x="336550" y="42925"/>
                  </a:lnTo>
                  <a:lnTo>
                    <a:pt x="307890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06E89B59-18D3-83B1-D1A7-8677E542EDEC}"/>
                </a:ext>
              </a:extLst>
            </p:cNvPr>
            <p:cNvSpPr/>
            <p:nvPr/>
          </p:nvSpPr>
          <p:spPr>
            <a:xfrm>
              <a:off x="6986523" y="3640073"/>
              <a:ext cx="336550" cy="85725"/>
            </a:xfrm>
            <a:custGeom>
              <a:avLst/>
              <a:gdLst/>
              <a:ahLst/>
              <a:cxnLst/>
              <a:rect l="l" t="t" r="r" b="b"/>
              <a:pathLst>
                <a:path w="336550" h="85725">
                  <a:moveTo>
                    <a:pt x="250825" y="0"/>
                  </a:moveTo>
                  <a:lnTo>
                    <a:pt x="250825" y="85725"/>
                  </a:lnTo>
                  <a:lnTo>
                    <a:pt x="308059" y="57150"/>
                  </a:lnTo>
                  <a:lnTo>
                    <a:pt x="265175" y="57150"/>
                  </a:lnTo>
                  <a:lnTo>
                    <a:pt x="265175" y="28575"/>
                  </a:lnTo>
                  <a:lnTo>
                    <a:pt x="307890" y="28575"/>
                  </a:lnTo>
                  <a:lnTo>
                    <a:pt x="250825" y="0"/>
                  </a:lnTo>
                  <a:close/>
                </a:path>
                <a:path w="336550" h="85725">
                  <a:moveTo>
                    <a:pt x="2508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50825" y="57150"/>
                  </a:lnTo>
                  <a:lnTo>
                    <a:pt x="250825" y="28575"/>
                  </a:lnTo>
                  <a:close/>
                </a:path>
                <a:path w="336550" h="85725">
                  <a:moveTo>
                    <a:pt x="307890" y="28575"/>
                  </a:moveTo>
                  <a:lnTo>
                    <a:pt x="265175" y="28575"/>
                  </a:lnTo>
                  <a:lnTo>
                    <a:pt x="265175" y="57150"/>
                  </a:lnTo>
                  <a:lnTo>
                    <a:pt x="308059" y="57150"/>
                  </a:lnTo>
                  <a:lnTo>
                    <a:pt x="336550" y="42925"/>
                  </a:lnTo>
                  <a:lnTo>
                    <a:pt x="307890" y="2857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49B2A214-81A1-E0EC-872B-A75BC1DEEF29}"/>
                </a:ext>
              </a:extLst>
            </p:cNvPr>
            <p:cNvSpPr/>
            <p:nvPr/>
          </p:nvSpPr>
          <p:spPr>
            <a:xfrm>
              <a:off x="6986651" y="368299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285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>
              <a:extLst>
                <a:ext uri="{FF2B5EF4-FFF2-40B4-BE49-F238E27FC236}">
                  <a16:creationId xmlns:a16="http://schemas.microsoft.com/office/drawing/2014/main" id="{603AECE5-F341-9CEC-EA03-44F2F76A5689}"/>
                </a:ext>
              </a:extLst>
            </p:cNvPr>
            <p:cNvSpPr/>
            <p:nvPr/>
          </p:nvSpPr>
          <p:spPr>
            <a:xfrm>
              <a:off x="6986651" y="5410200"/>
              <a:ext cx="1760855" cy="0"/>
            </a:xfrm>
            <a:custGeom>
              <a:avLst/>
              <a:gdLst/>
              <a:ahLst/>
              <a:cxnLst/>
              <a:rect l="l" t="t" r="r" b="b"/>
              <a:pathLst>
                <a:path w="1760854">
                  <a:moveTo>
                    <a:pt x="0" y="0"/>
                  </a:moveTo>
                  <a:lnTo>
                    <a:pt x="176047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3">
              <a:extLst>
                <a:ext uri="{FF2B5EF4-FFF2-40B4-BE49-F238E27FC236}">
                  <a16:creationId xmlns:a16="http://schemas.microsoft.com/office/drawing/2014/main" id="{4F440B07-35E9-8AC4-1E80-0DB0EECA3F2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125" y="4330699"/>
              <a:ext cx="252349" cy="85725"/>
            </a:xfrm>
            <a:prstGeom prst="rect">
              <a:avLst/>
            </a:prstGeom>
          </p:spPr>
        </p:pic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0E66E7F5-5A9B-C25E-0B55-0514A62C7F00}"/>
                </a:ext>
              </a:extLst>
            </p:cNvPr>
            <p:cNvSpPr/>
            <p:nvPr/>
          </p:nvSpPr>
          <p:spPr>
            <a:xfrm>
              <a:off x="8747125" y="4373498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036954">
                  <a:moveTo>
                    <a:pt x="0" y="10367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15">
              <a:extLst>
                <a:ext uri="{FF2B5EF4-FFF2-40B4-BE49-F238E27FC236}">
                  <a16:creationId xmlns:a16="http://schemas.microsoft.com/office/drawing/2014/main" id="{7C2C7C32-E8B1-8BCA-0A03-2F2B52F6580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0" y="4065523"/>
              <a:ext cx="96900" cy="98425"/>
            </a:xfrm>
            <a:prstGeom prst="rect">
              <a:avLst/>
            </a:prstGeom>
          </p:spPr>
        </p:pic>
        <p:sp>
          <p:nvSpPr>
            <p:cNvPr id="26" name="object 16">
              <a:extLst>
                <a:ext uri="{FF2B5EF4-FFF2-40B4-BE49-F238E27FC236}">
                  <a16:creationId xmlns:a16="http://schemas.microsoft.com/office/drawing/2014/main" id="{5992534B-375F-F6BF-1DEB-20BFF01EA1AC}"/>
                </a:ext>
              </a:extLst>
            </p:cNvPr>
            <p:cNvSpPr/>
            <p:nvPr/>
          </p:nvSpPr>
          <p:spPr>
            <a:xfrm>
              <a:off x="8580373" y="3640073"/>
              <a:ext cx="419100" cy="85725"/>
            </a:xfrm>
            <a:custGeom>
              <a:avLst/>
              <a:gdLst/>
              <a:ahLst/>
              <a:cxnLst/>
              <a:rect l="l" t="t" r="r" b="b"/>
              <a:pathLst>
                <a:path w="419100" h="85725">
                  <a:moveTo>
                    <a:pt x="333375" y="0"/>
                  </a:moveTo>
                  <a:lnTo>
                    <a:pt x="333375" y="85725"/>
                  </a:lnTo>
                  <a:lnTo>
                    <a:pt x="390609" y="57150"/>
                  </a:lnTo>
                  <a:lnTo>
                    <a:pt x="347725" y="57150"/>
                  </a:lnTo>
                  <a:lnTo>
                    <a:pt x="347725" y="28575"/>
                  </a:lnTo>
                  <a:lnTo>
                    <a:pt x="390440" y="28575"/>
                  </a:lnTo>
                  <a:lnTo>
                    <a:pt x="333375" y="0"/>
                  </a:lnTo>
                  <a:close/>
                </a:path>
                <a:path w="419100" h="85725">
                  <a:moveTo>
                    <a:pt x="33337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333375" y="57150"/>
                  </a:lnTo>
                  <a:lnTo>
                    <a:pt x="333375" y="28575"/>
                  </a:lnTo>
                  <a:close/>
                </a:path>
                <a:path w="419100" h="85725">
                  <a:moveTo>
                    <a:pt x="390440" y="28575"/>
                  </a:moveTo>
                  <a:lnTo>
                    <a:pt x="347725" y="28575"/>
                  </a:lnTo>
                  <a:lnTo>
                    <a:pt x="347725" y="57150"/>
                  </a:lnTo>
                  <a:lnTo>
                    <a:pt x="390609" y="57150"/>
                  </a:lnTo>
                  <a:lnTo>
                    <a:pt x="419100" y="42925"/>
                  </a:lnTo>
                  <a:lnTo>
                    <a:pt x="390440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167DF6C6-7018-D2F4-9C22-624D05A90BA1}"/>
                </a:ext>
              </a:extLst>
            </p:cNvPr>
            <p:cNvSpPr/>
            <p:nvPr/>
          </p:nvSpPr>
          <p:spPr>
            <a:xfrm>
              <a:off x="3132201" y="4029074"/>
              <a:ext cx="6369050" cy="2244725"/>
            </a:xfrm>
            <a:custGeom>
              <a:avLst/>
              <a:gdLst/>
              <a:ahLst/>
              <a:cxnLst/>
              <a:rect l="l" t="t" r="r" b="b"/>
              <a:pathLst>
                <a:path w="6369050" h="2244725">
                  <a:moveTo>
                    <a:pt x="6118225" y="0"/>
                  </a:moveTo>
                  <a:lnTo>
                    <a:pt x="6369050" y="0"/>
                  </a:lnTo>
                </a:path>
                <a:path w="6369050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69050" h="2244725">
                  <a:moveTo>
                    <a:pt x="6369050" y="2244725"/>
                  </a:moveTo>
                  <a:lnTo>
                    <a:pt x="0" y="2244725"/>
                  </a:lnTo>
                </a:path>
                <a:path w="6369050" h="2244725">
                  <a:moveTo>
                    <a:pt x="0" y="2244725"/>
                  </a:moveTo>
                  <a:lnTo>
                    <a:pt x="0" y="690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18">
              <a:extLst>
                <a:ext uri="{FF2B5EF4-FFF2-40B4-BE49-F238E27FC236}">
                  <a16:creationId xmlns:a16="http://schemas.microsoft.com/office/drawing/2014/main" id="{1B387399-7557-A669-6403-5586F3A2A36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074" y="4676774"/>
              <a:ext cx="250825" cy="85725"/>
            </a:xfrm>
            <a:prstGeom prst="rect">
              <a:avLst/>
            </a:prstGeom>
          </p:spPr>
        </p:pic>
      </p:grpSp>
      <p:sp>
        <p:nvSpPr>
          <p:cNvPr id="29" name="object 19">
            <a:extLst>
              <a:ext uri="{FF2B5EF4-FFF2-40B4-BE49-F238E27FC236}">
                <a16:creationId xmlns:a16="http://schemas.microsoft.com/office/drawing/2014/main" id="{C2688B29-03C0-3F24-42EC-3024031A466B}"/>
              </a:ext>
            </a:extLst>
          </p:cNvPr>
          <p:cNvSpPr txBox="1"/>
          <p:nvPr/>
        </p:nvSpPr>
        <p:spPr>
          <a:xfrm>
            <a:off x="6968997" y="4353940"/>
            <a:ext cx="3422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Write </a:t>
            </a: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76A36BDE-8EBB-6B65-CDAA-899A7AD814FE}"/>
              </a:ext>
            </a:extLst>
          </p:cNvPr>
          <p:cNvSpPr txBox="1"/>
          <p:nvPr/>
        </p:nvSpPr>
        <p:spPr>
          <a:xfrm>
            <a:off x="7470902" y="4435854"/>
            <a:ext cx="5581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3300"/>
                </a:solidFill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26F8949C-97A0-BDB7-6DCD-5358258C2AAE}"/>
              </a:ext>
            </a:extLst>
          </p:cNvPr>
          <p:cNvSpPr txBox="1"/>
          <p:nvPr/>
        </p:nvSpPr>
        <p:spPr>
          <a:xfrm>
            <a:off x="6968997" y="3490085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5209D17A-83A0-6D69-DE43-C7DFE1DFE6B8}"/>
              </a:ext>
            </a:extLst>
          </p:cNvPr>
          <p:cNvSpPr txBox="1"/>
          <p:nvPr/>
        </p:nvSpPr>
        <p:spPr>
          <a:xfrm>
            <a:off x="6968997" y="3561688"/>
            <a:ext cx="1096645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address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data </a:t>
            </a: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3" name="object 23">
            <a:extLst>
              <a:ext uri="{FF2B5EF4-FFF2-40B4-BE49-F238E27FC236}">
                <a16:creationId xmlns:a16="http://schemas.microsoft.com/office/drawing/2014/main" id="{B20F1EC2-8E14-55A6-BDDA-4B6E822A7C48}"/>
              </a:ext>
            </a:extLst>
          </p:cNvPr>
          <p:cNvGrpSpPr/>
          <p:nvPr/>
        </p:nvGrpSpPr>
        <p:grpSpPr>
          <a:xfrm>
            <a:off x="6859651" y="3277996"/>
            <a:ext cx="1270000" cy="1479550"/>
            <a:chOff x="7316851" y="3332226"/>
            <a:chExt cx="1270000" cy="1479550"/>
          </a:xfrm>
        </p:grpSpPr>
        <p:sp>
          <p:nvSpPr>
            <p:cNvPr id="34" name="object 24">
              <a:extLst>
                <a:ext uri="{FF2B5EF4-FFF2-40B4-BE49-F238E27FC236}">
                  <a16:creationId xmlns:a16="http://schemas.microsoft.com/office/drawing/2014/main" id="{C9B4F19E-FF9F-2A61-83AD-43008BA29909}"/>
                </a:ext>
              </a:extLst>
            </p:cNvPr>
            <p:cNvSpPr/>
            <p:nvPr/>
          </p:nvSpPr>
          <p:spPr>
            <a:xfrm>
              <a:off x="7323201" y="3509899"/>
              <a:ext cx="1257300" cy="1295400"/>
            </a:xfrm>
            <a:custGeom>
              <a:avLst/>
              <a:gdLst/>
              <a:ahLst/>
              <a:cxnLst/>
              <a:rect l="l" t="t" r="r" b="b"/>
              <a:pathLst>
                <a:path w="1257300" h="1295400">
                  <a:moveTo>
                    <a:pt x="0" y="1295400"/>
                  </a:moveTo>
                  <a:lnTo>
                    <a:pt x="1257300" y="12954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5">
              <a:extLst>
                <a:ext uri="{FF2B5EF4-FFF2-40B4-BE49-F238E27FC236}">
                  <a16:creationId xmlns:a16="http://schemas.microsoft.com/office/drawing/2014/main" id="{EAFC72AD-2819-5660-17D1-5C198DCF913E}"/>
                </a:ext>
              </a:extLst>
            </p:cNvPr>
            <p:cNvSpPr/>
            <p:nvPr/>
          </p:nvSpPr>
          <p:spPr>
            <a:xfrm>
              <a:off x="7908925" y="33385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26">
            <a:extLst>
              <a:ext uri="{FF2B5EF4-FFF2-40B4-BE49-F238E27FC236}">
                <a16:creationId xmlns:a16="http://schemas.microsoft.com/office/drawing/2014/main" id="{A231D357-9EFC-A993-352B-B03592A6CE1E}"/>
              </a:ext>
            </a:extLst>
          </p:cNvPr>
          <p:cNvSpPr txBox="1"/>
          <p:nvPr/>
        </p:nvSpPr>
        <p:spPr>
          <a:xfrm>
            <a:off x="7122921" y="3058158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27">
            <a:extLst>
              <a:ext uri="{FF2B5EF4-FFF2-40B4-BE49-F238E27FC236}">
                <a16:creationId xmlns:a16="http://schemas.microsoft.com/office/drawing/2014/main" id="{70C3FBC3-99D0-B2F5-94B5-D3BF17007E36}"/>
              </a:ext>
            </a:extLst>
          </p:cNvPr>
          <p:cNvSpPr/>
          <p:nvPr/>
        </p:nvSpPr>
        <p:spPr>
          <a:xfrm>
            <a:off x="7451725" y="475106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8">
            <a:extLst>
              <a:ext uri="{FF2B5EF4-FFF2-40B4-BE49-F238E27FC236}">
                <a16:creationId xmlns:a16="http://schemas.microsoft.com/office/drawing/2014/main" id="{A7273721-9E44-12CA-15BE-B7CDC9F2B9C1}"/>
              </a:ext>
            </a:extLst>
          </p:cNvPr>
          <p:cNvSpPr txBox="1"/>
          <p:nvPr/>
        </p:nvSpPr>
        <p:spPr>
          <a:xfrm>
            <a:off x="7122921" y="4958967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29">
            <a:extLst>
              <a:ext uri="{FF2B5EF4-FFF2-40B4-BE49-F238E27FC236}">
                <a16:creationId xmlns:a16="http://schemas.microsoft.com/office/drawing/2014/main" id="{D9442419-92E9-81B2-4D90-D3C383F7C32D}"/>
              </a:ext>
            </a:extLst>
          </p:cNvPr>
          <p:cNvSpPr txBox="1"/>
          <p:nvPr/>
        </p:nvSpPr>
        <p:spPr>
          <a:xfrm>
            <a:off x="8632952" y="3453230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30">
            <a:extLst>
              <a:ext uri="{FF2B5EF4-FFF2-40B4-BE49-F238E27FC236}">
                <a16:creationId xmlns:a16="http://schemas.microsoft.com/office/drawing/2014/main" id="{9F07217F-F852-3F77-2A98-80A4BE73F897}"/>
              </a:ext>
            </a:extLst>
          </p:cNvPr>
          <p:cNvSpPr txBox="1"/>
          <p:nvPr/>
        </p:nvSpPr>
        <p:spPr>
          <a:xfrm>
            <a:off x="8632952" y="3972914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1" name="object 31">
            <a:extLst>
              <a:ext uri="{FF2B5EF4-FFF2-40B4-BE49-F238E27FC236}">
                <a16:creationId xmlns:a16="http://schemas.microsoft.com/office/drawing/2014/main" id="{1C957E5A-6C16-C831-6A47-F12910B811A6}"/>
              </a:ext>
            </a:extLst>
          </p:cNvPr>
          <p:cNvGrpSpPr/>
          <p:nvPr/>
        </p:nvGrpSpPr>
        <p:grpSpPr>
          <a:xfrm>
            <a:off x="4433823" y="3277996"/>
            <a:ext cx="4378960" cy="2092325"/>
            <a:chOff x="4891023" y="3332226"/>
            <a:chExt cx="4378960" cy="2092325"/>
          </a:xfrm>
        </p:grpSpPr>
        <p:sp>
          <p:nvSpPr>
            <p:cNvPr id="42" name="object 32">
              <a:extLst>
                <a:ext uri="{FF2B5EF4-FFF2-40B4-BE49-F238E27FC236}">
                  <a16:creationId xmlns:a16="http://schemas.microsoft.com/office/drawing/2014/main" id="{66DC8E23-716B-2B8E-69B1-024A3DE35E67}"/>
                </a:ext>
              </a:extLst>
            </p:cNvPr>
            <p:cNvSpPr/>
            <p:nvPr/>
          </p:nvSpPr>
          <p:spPr>
            <a:xfrm>
              <a:off x="9010650" y="3510026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29" h="1036954">
                  <a:moveTo>
                    <a:pt x="0" y="126111"/>
                  </a:moveTo>
                  <a:lnTo>
                    <a:pt x="9919" y="76991"/>
                  </a:lnTo>
                  <a:lnTo>
                    <a:pt x="36972" y="36909"/>
                  </a:lnTo>
                  <a:lnTo>
                    <a:pt x="77098" y="9900"/>
                  </a:lnTo>
                  <a:lnTo>
                    <a:pt x="126238" y="0"/>
                  </a:lnTo>
                  <a:lnTo>
                    <a:pt x="175377" y="9900"/>
                  </a:lnTo>
                  <a:lnTo>
                    <a:pt x="215503" y="36909"/>
                  </a:lnTo>
                  <a:lnTo>
                    <a:pt x="242556" y="76991"/>
                  </a:lnTo>
                  <a:lnTo>
                    <a:pt x="252475" y="126111"/>
                  </a:lnTo>
                  <a:lnTo>
                    <a:pt x="252475" y="910336"/>
                  </a:lnTo>
                  <a:lnTo>
                    <a:pt x="242556" y="959475"/>
                  </a:lnTo>
                  <a:lnTo>
                    <a:pt x="215503" y="999601"/>
                  </a:lnTo>
                  <a:lnTo>
                    <a:pt x="175377" y="1026654"/>
                  </a:lnTo>
                  <a:lnTo>
                    <a:pt x="126238" y="1036574"/>
                  </a:lnTo>
                  <a:lnTo>
                    <a:pt x="77098" y="1026654"/>
                  </a:lnTo>
                  <a:lnTo>
                    <a:pt x="36972" y="999601"/>
                  </a:lnTo>
                  <a:lnTo>
                    <a:pt x="9919" y="959475"/>
                  </a:lnTo>
                  <a:lnTo>
                    <a:pt x="0" y="910336"/>
                  </a:lnTo>
                  <a:lnTo>
                    <a:pt x="0" y="1261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3">
              <a:extLst>
                <a:ext uri="{FF2B5EF4-FFF2-40B4-BE49-F238E27FC236}">
                  <a16:creationId xmlns:a16="http://schemas.microsoft.com/office/drawing/2014/main" id="{15B8D0C4-91DA-3CFB-FDF0-649F859167E8}"/>
                </a:ext>
              </a:extLst>
            </p:cNvPr>
            <p:cNvSpPr/>
            <p:nvPr/>
          </p:nvSpPr>
          <p:spPr>
            <a:xfrm>
              <a:off x="9117076" y="33385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4">
              <a:extLst>
                <a:ext uri="{FF2B5EF4-FFF2-40B4-BE49-F238E27FC236}">
                  <a16:creationId xmlns:a16="http://schemas.microsoft.com/office/drawing/2014/main" id="{C8D5CF18-1404-2CA6-7A2F-D9AD8226F73A}"/>
                </a:ext>
              </a:extLst>
            </p:cNvPr>
            <p:cNvSpPr/>
            <p:nvPr/>
          </p:nvSpPr>
          <p:spPr>
            <a:xfrm>
              <a:off x="5059425" y="4029075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13811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5">
              <a:extLst>
                <a:ext uri="{FF2B5EF4-FFF2-40B4-BE49-F238E27FC236}">
                  <a16:creationId xmlns:a16="http://schemas.microsoft.com/office/drawing/2014/main" id="{0BAA5A1B-4A67-2545-E0A5-19B8192EE3C1}"/>
                </a:ext>
              </a:extLst>
            </p:cNvPr>
            <p:cNvSpPr/>
            <p:nvPr/>
          </p:nvSpPr>
          <p:spPr>
            <a:xfrm>
              <a:off x="4891023" y="39861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650" y="0"/>
                  </a:moveTo>
                  <a:lnTo>
                    <a:pt x="501650" y="85725"/>
                  </a:lnTo>
                  <a:lnTo>
                    <a:pt x="558884" y="57150"/>
                  </a:lnTo>
                  <a:lnTo>
                    <a:pt x="516000" y="57150"/>
                  </a:lnTo>
                  <a:lnTo>
                    <a:pt x="516000" y="28575"/>
                  </a:lnTo>
                  <a:lnTo>
                    <a:pt x="558715" y="28575"/>
                  </a:lnTo>
                  <a:lnTo>
                    <a:pt x="501650" y="0"/>
                  </a:lnTo>
                  <a:close/>
                </a:path>
                <a:path w="587375" h="85725">
                  <a:moveTo>
                    <a:pt x="5016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28575"/>
                  </a:lnTo>
                  <a:close/>
                </a:path>
                <a:path w="587375" h="85725">
                  <a:moveTo>
                    <a:pt x="558715" y="28575"/>
                  </a:moveTo>
                  <a:lnTo>
                    <a:pt x="516000" y="28575"/>
                  </a:lnTo>
                  <a:lnTo>
                    <a:pt x="516000" y="57150"/>
                  </a:lnTo>
                  <a:lnTo>
                    <a:pt x="558884" y="57150"/>
                  </a:lnTo>
                  <a:lnTo>
                    <a:pt x="587375" y="42925"/>
                  </a:lnTo>
                  <a:lnTo>
                    <a:pt x="55871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36">
              <a:extLst>
                <a:ext uri="{FF2B5EF4-FFF2-40B4-BE49-F238E27FC236}">
                  <a16:creationId xmlns:a16="http://schemas.microsoft.com/office/drawing/2014/main" id="{B70815F8-28E1-9317-ECD1-53457B27029F}"/>
                </a:ext>
              </a:extLst>
            </p:cNvPr>
            <p:cNvSpPr/>
            <p:nvPr/>
          </p:nvSpPr>
          <p:spPr>
            <a:xfrm>
              <a:off x="5059425" y="4546600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474" y="863600"/>
                  </a:moveTo>
                  <a:lnTo>
                    <a:pt x="1760474" y="0"/>
                  </a:lnTo>
                </a:path>
                <a:path w="1760854" h="863600">
                  <a:moveTo>
                    <a:pt x="1760474" y="863600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37">
              <a:extLst>
                <a:ext uri="{FF2B5EF4-FFF2-40B4-BE49-F238E27FC236}">
                  <a16:creationId xmlns:a16="http://schemas.microsoft.com/office/drawing/2014/main" id="{83C7306C-7EE7-23B9-A752-6DEA0373A8E6}"/>
                </a:ext>
              </a:extLst>
            </p:cNvPr>
            <p:cNvSpPr/>
            <p:nvPr/>
          </p:nvSpPr>
          <p:spPr>
            <a:xfrm>
              <a:off x="6819900" y="4503674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683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514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514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683" y="57150"/>
                  </a:lnTo>
                  <a:lnTo>
                    <a:pt x="503174" y="42925"/>
                  </a:lnTo>
                  <a:lnTo>
                    <a:pt x="47451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38">
              <a:extLst>
                <a:ext uri="{FF2B5EF4-FFF2-40B4-BE49-F238E27FC236}">
                  <a16:creationId xmlns:a16="http://schemas.microsoft.com/office/drawing/2014/main" id="{F2E2864D-5219-1B96-18BF-48C73E6860D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9674" y="3975100"/>
              <a:ext cx="96900" cy="99949"/>
            </a:xfrm>
            <a:prstGeom prst="rect">
              <a:avLst/>
            </a:prstGeom>
          </p:spPr>
        </p:pic>
      </p:grpSp>
      <p:sp>
        <p:nvSpPr>
          <p:cNvPr id="49" name="object 39">
            <a:extLst>
              <a:ext uri="{FF2B5EF4-FFF2-40B4-BE49-F238E27FC236}">
                <a16:creationId xmlns:a16="http://schemas.microsoft.com/office/drawing/2014/main" id="{7DB1DE1F-41E0-BD36-FFE6-13514CE603FA}"/>
              </a:ext>
            </a:extLst>
          </p:cNvPr>
          <p:cNvSpPr txBox="1"/>
          <p:nvPr/>
        </p:nvSpPr>
        <p:spPr>
          <a:xfrm>
            <a:off x="8296402" y="3045713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40">
            <a:extLst>
              <a:ext uri="{FF2B5EF4-FFF2-40B4-BE49-F238E27FC236}">
                <a16:creationId xmlns:a16="http://schemas.microsoft.com/office/drawing/2014/main" id="{0DE8F2DF-0AF0-91E0-7740-74889346F042}"/>
              </a:ext>
            </a:extLst>
          </p:cNvPr>
          <p:cNvSpPr txBox="1"/>
          <p:nvPr/>
        </p:nvSpPr>
        <p:spPr>
          <a:xfrm>
            <a:off x="3936619" y="5390767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1" name="object 41">
            <a:extLst>
              <a:ext uri="{FF2B5EF4-FFF2-40B4-BE49-F238E27FC236}">
                <a16:creationId xmlns:a16="http://schemas.microsoft.com/office/drawing/2014/main" id="{20B8F169-E356-4670-3FEE-EEF170ED4CDA}"/>
              </a:ext>
            </a:extLst>
          </p:cNvPr>
          <p:cNvGrpSpPr/>
          <p:nvPr/>
        </p:nvGrpSpPr>
        <p:grpSpPr>
          <a:xfrm>
            <a:off x="3910076" y="3412870"/>
            <a:ext cx="1614805" cy="2640330"/>
            <a:chOff x="4367276" y="3467100"/>
            <a:chExt cx="1614805" cy="2640330"/>
          </a:xfrm>
        </p:grpSpPr>
        <p:sp>
          <p:nvSpPr>
            <p:cNvPr id="52" name="object 42">
              <a:extLst>
                <a:ext uri="{FF2B5EF4-FFF2-40B4-BE49-F238E27FC236}">
                  <a16:creationId xmlns:a16="http://schemas.microsoft.com/office/drawing/2014/main" id="{865C40A8-C0A2-258C-3EF4-E8FEDF13EA64}"/>
                </a:ext>
              </a:extLst>
            </p:cNvPr>
            <p:cNvSpPr/>
            <p:nvPr/>
          </p:nvSpPr>
          <p:spPr>
            <a:xfrm>
              <a:off x="4373626" y="5237226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673"/>
                  </a:moveTo>
                  <a:lnTo>
                    <a:pt x="2296" y="373100"/>
                  </a:lnTo>
                  <a:lnTo>
                    <a:pt x="8987" y="316917"/>
                  </a:lnTo>
                  <a:lnTo>
                    <a:pt x="19772" y="263640"/>
                  </a:lnTo>
                  <a:lnTo>
                    <a:pt x="34351" y="213783"/>
                  </a:lnTo>
                  <a:lnTo>
                    <a:pt x="52424" y="167863"/>
                  </a:lnTo>
                  <a:lnTo>
                    <a:pt x="73691" y="126396"/>
                  </a:lnTo>
                  <a:lnTo>
                    <a:pt x="97853" y="89898"/>
                  </a:lnTo>
                  <a:lnTo>
                    <a:pt x="124610" y="58885"/>
                  </a:lnTo>
                  <a:lnTo>
                    <a:pt x="153662" y="33873"/>
                  </a:lnTo>
                  <a:lnTo>
                    <a:pt x="217450" y="3914"/>
                  </a:lnTo>
                  <a:lnTo>
                    <a:pt x="251587" y="0"/>
                  </a:lnTo>
                  <a:lnTo>
                    <a:pt x="285723" y="3941"/>
                  </a:lnTo>
                  <a:lnTo>
                    <a:pt x="318465" y="15422"/>
                  </a:lnTo>
                  <a:lnTo>
                    <a:pt x="378563" y="58946"/>
                  </a:lnTo>
                  <a:lnTo>
                    <a:pt x="405320" y="89962"/>
                  </a:lnTo>
                  <a:lnTo>
                    <a:pt x="429482" y="126460"/>
                  </a:lnTo>
                  <a:lnTo>
                    <a:pt x="450749" y="167927"/>
                  </a:lnTo>
                  <a:lnTo>
                    <a:pt x="468822" y="213849"/>
                  </a:lnTo>
                  <a:lnTo>
                    <a:pt x="483401" y="263711"/>
                  </a:lnTo>
                  <a:lnTo>
                    <a:pt x="494186" y="317000"/>
                  </a:lnTo>
                  <a:lnTo>
                    <a:pt x="500877" y="373201"/>
                  </a:lnTo>
                  <a:lnTo>
                    <a:pt x="503174" y="431800"/>
                  </a:lnTo>
                  <a:lnTo>
                    <a:pt x="500877" y="490372"/>
                  </a:lnTo>
                  <a:lnTo>
                    <a:pt x="494186" y="546555"/>
                  </a:lnTo>
                  <a:lnTo>
                    <a:pt x="483401" y="599834"/>
                  </a:lnTo>
                  <a:lnTo>
                    <a:pt x="468822" y="649694"/>
                  </a:lnTo>
                  <a:lnTo>
                    <a:pt x="450749" y="695618"/>
                  </a:lnTo>
                  <a:lnTo>
                    <a:pt x="429482" y="737092"/>
                  </a:lnTo>
                  <a:lnTo>
                    <a:pt x="405320" y="773599"/>
                  </a:lnTo>
                  <a:lnTo>
                    <a:pt x="378563" y="804624"/>
                  </a:lnTo>
                  <a:lnTo>
                    <a:pt x="349511" y="829653"/>
                  </a:lnTo>
                  <a:lnTo>
                    <a:pt x="285723" y="859656"/>
                  </a:lnTo>
                  <a:lnTo>
                    <a:pt x="251587" y="863600"/>
                  </a:lnTo>
                  <a:lnTo>
                    <a:pt x="217450" y="859656"/>
                  </a:lnTo>
                  <a:lnTo>
                    <a:pt x="184708" y="848168"/>
                  </a:lnTo>
                  <a:lnTo>
                    <a:pt x="124610" y="804624"/>
                  </a:lnTo>
                  <a:lnTo>
                    <a:pt x="97853" y="773599"/>
                  </a:lnTo>
                  <a:lnTo>
                    <a:pt x="73691" y="737092"/>
                  </a:lnTo>
                  <a:lnTo>
                    <a:pt x="52424" y="695618"/>
                  </a:lnTo>
                  <a:lnTo>
                    <a:pt x="34351" y="649694"/>
                  </a:lnTo>
                  <a:lnTo>
                    <a:pt x="19772" y="599834"/>
                  </a:lnTo>
                  <a:lnTo>
                    <a:pt x="8987" y="546555"/>
                  </a:lnTo>
                  <a:lnTo>
                    <a:pt x="2296" y="490372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3">
              <a:extLst>
                <a:ext uri="{FF2B5EF4-FFF2-40B4-BE49-F238E27FC236}">
                  <a16:creationId xmlns:a16="http://schemas.microsoft.com/office/drawing/2014/main" id="{C07483FE-91BC-4E88-0067-7EE0EB6D6B9F}"/>
                </a:ext>
              </a:extLst>
            </p:cNvPr>
            <p:cNvSpPr/>
            <p:nvPr/>
          </p:nvSpPr>
          <p:spPr>
            <a:xfrm>
              <a:off x="4891024" y="3467100"/>
              <a:ext cx="1090930" cy="85725"/>
            </a:xfrm>
            <a:custGeom>
              <a:avLst/>
              <a:gdLst/>
              <a:ahLst/>
              <a:cxnLst/>
              <a:rect l="l" t="t" r="r" b="b"/>
              <a:pathLst>
                <a:path w="1090929" h="85725">
                  <a:moveTo>
                    <a:pt x="1004951" y="0"/>
                  </a:moveTo>
                  <a:lnTo>
                    <a:pt x="1004951" y="85725"/>
                  </a:lnTo>
                  <a:lnTo>
                    <a:pt x="1062016" y="57150"/>
                  </a:lnTo>
                  <a:lnTo>
                    <a:pt x="1019175" y="57150"/>
                  </a:lnTo>
                  <a:lnTo>
                    <a:pt x="1019175" y="28575"/>
                  </a:lnTo>
                  <a:lnTo>
                    <a:pt x="1062185" y="28575"/>
                  </a:lnTo>
                  <a:lnTo>
                    <a:pt x="1004951" y="0"/>
                  </a:lnTo>
                  <a:close/>
                </a:path>
                <a:path w="1090929" h="85725">
                  <a:moveTo>
                    <a:pt x="100495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28575"/>
                  </a:lnTo>
                  <a:close/>
                </a:path>
                <a:path w="1090929" h="85725">
                  <a:moveTo>
                    <a:pt x="1062185" y="28575"/>
                  </a:moveTo>
                  <a:lnTo>
                    <a:pt x="1019175" y="28575"/>
                  </a:lnTo>
                  <a:lnTo>
                    <a:pt x="1019175" y="57150"/>
                  </a:lnTo>
                  <a:lnTo>
                    <a:pt x="1062016" y="57150"/>
                  </a:lnTo>
                  <a:lnTo>
                    <a:pt x="1090676" y="42799"/>
                  </a:lnTo>
                  <a:lnTo>
                    <a:pt x="106218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44">
              <a:extLst>
                <a:ext uri="{FF2B5EF4-FFF2-40B4-BE49-F238E27FC236}">
                  <a16:creationId xmlns:a16="http://schemas.microsoft.com/office/drawing/2014/main" id="{86FF7C0A-3BB0-F178-83E9-1DF1D5BE03D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7574" y="4676775"/>
              <a:ext cx="250825" cy="85725"/>
            </a:xfrm>
            <a:prstGeom prst="rect">
              <a:avLst/>
            </a:prstGeom>
          </p:spPr>
        </p:pic>
        <p:sp>
          <p:nvSpPr>
            <p:cNvPr id="55" name="object 45">
              <a:extLst>
                <a:ext uri="{FF2B5EF4-FFF2-40B4-BE49-F238E27FC236}">
                  <a16:creationId xmlns:a16="http://schemas.microsoft.com/office/drawing/2014/main" id="{66D93295-D8E3-E134-565E-DB3A18A1B5DF}"/>
                </a:ext>
              </a:extLst>
            </p:cNvPr>
            <p:cNvSpPr/>
            <p:nvPr/>
          </p:nvSpPr>
          <p:spPr>
            <a:xfrm>
              <a:off x="4891151" y="5668898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>
                  <a:moveTo>
                    <a:pt x="3365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46">
            <a:extLst>
              <a:ext uri="{FF2B5EF4-FFF2-40B4-BE49-F238E27FC236}">
                <a16:creationId xmlns:a16="http://schemas.microsoft.com/office/drawing/2014/main" id="{BDA80131-6038-EADB-EA70-11FDA83E1127}"/>
              </a:ext>
            </a:extLst>
          </p:cNvPr>
          <p:cNvSpPr txBox="1"/>
          <p:nvPr/>
        </p:nvSpPr>
        <p:spPr>
          <a:xfrm>
            <a:off x="5111241" y="3848810"/>
            <a:ext cx="10413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47">
            <a:extLst>
              <a:ext uri="{FF2B5EF4-FFF2-40B4-BE49-F238E27FC236}">
                <a16:creationId xmlns:a16="http://schemas.microsoft.com/office/drawing/2014/main" id="{A006E3E3-CC02-5C0A-6ECF-ACC297B45965}"/>
              </a:ext>
            </a:extLst>
          </p:cNvPr>
          <p:cNvSpPr txBox="1"/>
          <p:nvPr/>
        </p:nvSpPr>
        <p:spPr>
          <a:xfrm>
            <a:off x="5111241" y="4067046"/>
            <a:ext cx="142240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8" name="object 48">
            <a:extLst>
              <a:ext uri="{FF2B5EF4-FFF2-40B4-BE49-F238E27FC236}">
                <a16:creationId xmlns:a16="http://schemas.microsoft.com/office/drawing/2014/main" id="{0C60CF18-58C6-2D38-D2F1-A884D62017DA}"/>
              </a:ext>
            </a:extLst>
          </p:cNvPr>
          <p:cNvGrpSpPr/>
          <p:nvPr/>
        </p:nvGrpSpPr>
        <p:grpSpPr>
          <a:xfrm>
            <a:off x="5027676" y="3795521"/>
            <a:ext cx="263525" cy="1222375"/>
            <a:chOff x="5484876" y="3849751"/>
            <a:chExt cx="263525" cy="1222375"/>
          </a:xfrm>
        </p:grpSpPr>
        <p:sp>
          <p:nvSpPr>
            <p:cNvPr id="59" name="object 49">
              <a:extLst>
                <a:ext uri="{FF2B5EF4-FFF2-40B4-BE49-F238E27FC236}">
                  <a16:creationId xmlns:a16="http://schemas.microsoft.com/office/drawing/2014/main" id="{2800EB4E-6D1E-48E7-C32A-CBF84F2CBCCD}"/>
                </a:ext>
              </a:extLst>
            </p:cNvPr>
            <p:cNvSpPr/>
            <p:nvPr/>
          </p:nvSpPr>
          <p:spPr>
            <a:xfrm>
              <a:off x="5491226" y="3856101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2" y="76563"/>
                  </a:lnTo>
                  <a:lnTo>
                    <a:pt x="36718" y="36718"/>
                  </a:lnTo>
                  <a:lnTo>
                    <a:pt x="76563" y="9852"/>
                  </a:lnTo>
                  <a:lnTo>
                    <a:pt x="125349" y="0"/>
                  </a:lnTo>
                  <a:lnTo>
                    <a:pt x="174154" y="9852"/>
                  </a:lnTo>
                  <a:lnTo>
                    <a:pt x="214042" y="36718"/>
                  </a:lnTo>
                  <a:lnTo>
                    <a:pt x="24095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52" y="960010"/>
                  </a:lnTo>
                  <a:lnTo>
                    <a:pt x="214042" y="999855"/>
                  </a:lnTo>
                  <a:lnTo>
                    <a:pt x="174154" y="1026721"/>
                  </a:lnTo>
                  <a:lnTo>
                    <a:pt x="125349" y="1036574"/>
                  </a:lnTo>
                  <a:lnTo>
                    <a:pt x="76563" y="1026719"/>
                  </a:lnTo>
                  <a:lnTo>
                    <a:pt x="36718" y="999839"/>
                  </a:lnTo>
                  <a:lnTo>
                    <a:pt x="9852" y="959957"/>
                  </a:lnTo>
                  <a:lnTo>
                    <a:pt x="0" y="911098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0">
              <a:extLst>
                <a:ext uri="{FF2B5EF4-FFF2-40B4-BE49-F238E27FC236}">
                  <a16:creationId xmlns:a16="http://schemas.microsoft.com/office/drawing/2014/main" id="{E9FFF7AA-7E8B-D310-04F8-0D967FDFE622}"/>
                </a:ext>
              </a:extLst>
            </p:cNvPr>
            <p:cNvSpPr/>
            <p:nvPr/>
          </p:nvSpPr>
          <p:spPr>
            <a:xfrm>
              <a:off x="5621401" y="48926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51">
            <a:extLst>
              <a:ext uri="{FF2B5EF4-FFF2-40B4-BE49-F238E27FC236}">
                <a16:creationId xmlns:a16="http://schemas.microsoft.com/office/drawing/2014/main" id="{786F054B-6C9F-7644-1AD7-26E0E611C141}"/>
              </a:ext>
            </a:extLst>
          </p:cNvPr>
          <p:cNvSpPr txBox="1"/>
          <p:nvPr/>
        </p:nvSpPr>
        <p:spPr>
          <a:xfrm>
            <a:off x="4943094" y="5046090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52">
            <a:extLst>
              <a:ext uri="{FF2B5EF4-FFF2-40B4-BE49-F238E27FC236}">
                <a16:creationId xmlns:a16="http://schemas.microsoft.com/office/drawing/2014/main" id="{6C9294C5-F872-E336-7BFD-80837461A8EF}"/>
              </a:ext>
            </a:extLst>
          </p:cNvPr>
          <p:cNvSpPr/>
          <p:nvPr/>
        </p:nvSpPr>
        <p:spPr>
          <a:xfrm>
            <a:off x="5524500" y="3196970"/>
            <a:ext cx="838200" cy="1383030"/>
          </a:xfrm>
          <a:custGeom>
            <a:avLst/>
            <a:gdLst/>
            <a:ahLst/>
            <a:cxnLst/>
            <a:rect l="l" t="t" r="r" b="b"/>
            <a:pathLst>
              <a:path w="838200" h="1383029">
                <a:moveTo>
                  <a:pt x="0" y="0"/>
                </a:moveTo>
                <a:lnTo>
                  <a:pt x="0" y="518540"/>
                </a:lnTo>
              </a:path>
              <a:path w="838200" h="1383029">
                <a:moveTo>
                  <a:pt x="0" y="864235"/>
                </a:moveTo>
                <a:lnTo>
                  <a:pt x="0" y="1382649"/>
                </a:lnTo>
              </a:path>
              <a:path w="838200" h="1383029">
                <a:moveTo>
                  <a:pt x="0" y="518540"/>
                </a:moveTo>
                <a:lnTo>
                  <a:pt x="251460" y="691388"/>
                </a:lnTo>
              </a:path>
              <a:path w="838200" h="1383029">
                <a:moveTo>
                  <a:pt x="0" y="864235"/>
                </a:moveTo>
                <a:lnTo>
                  <a:pt x="251460" y="691388"/>
                </a:lnTo>
              </a:path>
              <a:path w="838200" h="1383029">
                <a:moveTo>
                  <a:pt x="0" y="0"/>
                </a:moveTo>
                <a:lnTo>
                  <a:pt x="838200" y="432053"/>
                </a:lnTo>
              </a:path>
              <a:path w="838200" h="1383029">
                <a:moveTo>
                  <a:pt x="838200" y="432053"/>
                </a:moveTo>
                <a:lnTo>
                  <a:pt x="838200" y="950595"/>
                </a:lnTo>
              </a:path>
              <a:path w="838200" h="1383029">
                <a:moveTo>
                  <a:pt x="0" y="1382649"/>
                </a:moveTo>
                <a:lnTo>
                  <a:pt x="838200" y="9505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53">
            <a:extLst>
              <a:ext uri="{FF2B5EF4-FFF2-40B4-BE49-F238E27FC236}">
                <a16:creationId xmlns:a16="http://schemas.microsoft.com/office/drawing/2014/main" id="{CAA6380A-4F5B-5CF1-2E18-23F58B064457}"/>
              </a:ext>
            </a:extLst>
          </p:cNvPr>
          <p:cNvSpPr txBox="1"/>
          <p:nvPr/>
        </p:nvSpPr>
        <p:spPr>
          <a:xfrm>
            <a:off x="5862320" y="3572610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64" name="object 54">
            <a:extLst>
              <a:ext uri="{FF2B5EF4-FFF2-40B4-BE49-F238E27FC236}">
                <a16:creationId xmlns:a16="http://schemas.microsoft.com/office/drawing/2014/main" id="{230869DF-86C3-6DBF-451C-7BC37EDAEDC9}"/>
              </a:ext>
            </a:extLst>
          </p:cNvPr>
          <p:cNvSpPr txBox="1"/>
          <p:nvPr/>
        </p:nvSpPr>
        <p:spPr>
          <a:xfrm>
            <a:off x="5614542" y="3490085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55">
            <a:extLst>
              <a:ext uri="{FF2B5EF4-FFF2-40B4-BE49-F238E27FC236}">
                <a16:creationId xmlns:a16="http://schemas.microsoft.com/office/drawing/2014/main" id="{AAE0DDC8-BB58-9975-8A4E-1D911E5E2E49}"/>
              </a:ext>
            </a:extLst>
          </p:cNvPr>
          <p:cNvSpPr/>
          <p:nvPr/>
        </p:nvSpPr>
        <p:spPr>
          <a:xfrm>
            <a:off x="6027801" y="431926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56">
            <a:extLst>
              <a:ext uri="{FF2B5EF4-FFF2-40B4-BE49-F238E27FC236}">
                <a16:creationId xmlns:a16="http://schemas.microsoft.com/office/drawing/2014/main" id="{1C41797E-A232-9318-90C6-1A2F928444EB}"/>
              </a:ext>
            </a:extLst>
          </p:cNvPr>
          <p:cNvSpPr txBox="1"/>
          <p:nvPr/>
        </p:nvSpPr>
        <p:spPr>
          <a:xfrm>
            <a:off x="5781294" y="4527041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7" name="object 57">
            <a:extLst>
              <a:ext uri="{FF2B5EF4-FFF2-40B4-BE49-F238E27FC236}">
                <a16:creationId xmlns:a16="http://schemas.microsoft.com/office/drawing/2014/main" id="{EBADC50D-AB69-1F3E-19B0-66EF00724B35}"/>
              </a:ext>
            </a:extLst>
          </p:cNvPr>
          <p:cNvGrpSpPr/>
          <p:nvPr/>
        </p:nvGrpSpPr>
        <p:grpSpPr>
          <a:xfrm>
            <a:off x="1417701" y="3331843"/>
            <a:ext cx="2514600" cy="2320925"/>
            <a:chOff x="1874901" y="3386073"/>
            <a:chExt cx="2514600" cy="2320925"/>
          </a:xfrm>
        </p:grpSpPr>
        <p:sp>
          <p:nvSpPr>
            <p:cNvPr id="68" name="object 58">
              <a:extLst>
                <a:ext uri="{FF2B5EF4-FFF2-40B4-BE49-F238E27FC236}">
                  <a16:creationId xmlns:a16="http://schemas.microsoft.com/office/drawing/2014/main" id="{99D09F77-E694-67D8-9538-B42E60282E92}"/>
                </a:ext>
              </a:extLst>
            </p:cNvPr>
            <p:cNvSpPr/>
            <p:nvPr/>
          </p:nvSpPr>
          <p:spPr>
            <a:xfrm>
              <a:off x="2963799" y="4335398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342900" y="0"/>
                  </a:moveTo>
                  <a:lnTo>
                    <a:pt x="342900" y="76200"/>
                  </a:lnTo>
                  <a:lnTo>
                    <a:pt x="406400" y="44450"/>
                  </a:lnTo>
                  <a:lnTo>
                    <a:pt x="355600" y="44450"/>
                  </a:lnTo>
                  <a:lnTo>
                    <a:pt x="355600" y="31750"/>
                  </a:lnTo>
                  <a:lnTo>
                    <a:pt x="406400" y="31750"/>
                  </a:lnTo>
                  <a:lnTo>
                    <a:pt x="342900" y="0"/>
                  </a:lnTo>
                  <a:close/>
                </a:path>
                <a:path w="419100" h="76200">
                  <a:moveTo>
                    <a:pt x="3429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4191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19100" y="38100"/>
                  </a:lnTo>
                  <a:lnTo>
                    <a:pt x="4064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59">
              <a:extLst>
                <a:ext uri="{FF2B5EF4-FFF2-40B4-BE49-F238E27FC236}">
                  <a16:creationId xmlns:a16="http://schemas.microsoft.com/office/drawing/2014/main" id="{2A6E53D9-70F1-6BAA-29CA-D0023DFC53CF}"/>
                </a:ext>
              </a:extLst>
            </p:cNvPr>
            <p:cNvSpPr/>
            <p:nvPr/>
          </p:nvSpPr>
          <p:spPr>
            <a:xfrm>
              <a:off x="2041525" y="34243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0">
              <a:extLst>
                <a:ext uri="{FF2B5EF4-FFF2-40B4-BE49-F238E27FC236}">
                  <a16:creationId xmlns:a16="http://schemas.microsoft.com/office/drawing/2014/main" id="{CCC633B5-B5CC-00BA-5890-4F9B52DFF119}"/>
                </a:ext>
              </a:extLst>
            </p:cNvPr>
            <p:cNvSpPr/>
            <p:nvPr/>
          </p:nvSpPr>
          <p:spPr>
            <a:xfrm>
              <a:off x="1874901" y="3386073"/>
              <a:ext cx="2514600" cy="2320925"/>
            </a:xfrm>
            <a:custGeom>
              <a:avLst/>
              <a:gdLst/>
              <a:ahLst/>
              <a:cxnLst/>
              <a:rect l="l" t="t" r="r" b="b"/>
              <a:pathLst>
                <a:path w="2514600" h="2320925">
                  <a:moveTo>
                    <a:pt x="1507998" y="38100"/>
                  </a:moveTo>
                  <a:lnTo>
                    <a:pt x="1495298" y="31750"/>
                  </a:lnTo>
                  <a:lnTo>
                    <a:pt x="1431798" y="0"/>
                  </a:lnTo>
                  <a:lnTo>
                    <a:pt x="143179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31798" y="44450"/>
                  </a:lnTo>
                  <a:lnTo>
                    <a:pt x="1431798" y="76200"/>
                  </a:lnTo>
                  <a:lnTo>
                    <a:pt x="1495298" y="44450"/>
                  </a:lnTo>
                  <a:lnTo>
                    <a:pt x="1507998" y="38100"/>
                  </a:lnTo>
                  <a:close/>
                </a:path>
                <a:path w="2514600" h="2320925">
                  <a:moveTo>
                    <a:pt x="2514473" y="2282825"/>
                  </a:moveTo>
                  <a:lnTo>
                    <a:pt x="2501773" y="2276475"/>
                  </a:lnTo>
                  <a:lnTo>
                    <a:pt x="2438273" y="2244725"/>
                  </a:lnTo>
                  <a:lnTo>
                    <a:pt x="2438273" y="2276475"/>
                  </a:lnTo>
                  <a:lnTo>
                    <a:pt x="166624" y="2276475"/>
                  </a:lnTo>
                  <a:lnTo>
                    <a:pt x="166624" y="2289175"/>
                  </a:lnTo>
                  <a:lnTo>
                    <a:pt x="2438273" y="2289175"/>
                  </a:lnTo>
                  <a:lnTo>
                    <a:pt x="2438273" y="2320925"/>
                  </a:lnTo>
                  <a:lnTo>
                    <a:pt x="2501773" y="2289175"/>
                  </a:lnTo>
                  <a:lnTo>
                    <a:pt x="2514473" y="2282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61">
            <a:extLst>
              <a:ext uri="{FF2B5EF4-FFF2-40B4-BE49-F238E27FC236}">
                <a16:creationId xmlns:a16="http://schemas.microsoft.com/office/drawing/2014/main" id="{3FE9AA64-261E-ED0B-2673-FFDBBDC7EF71}"/>
              </a:ext>
            </a:extLst>
          </p:cNvPr>
          <p:cNvSpPr txBox="1"/>
          <p:nvPr/>
        </p:nvSpPr>
        <p:spPr>
          <a:xfrm>
            <a:off x="1673732" y="3145662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2" name="object 62">
            <a:extLst>
              <a:ext uri="{FF2B5EF4-FFF2-40B4-BE49-F238E27FC236}">
                <a16:creationId xmlns:a16="http://schemas.microsoft.com/office/drawing/2014/main" id="{22090ED8-54D3-EA98-1CF8-166B29CC285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4701" y="3320795"/>
            <a:ext cx="96774" cy="98425"/>
          </a:xfrm>
          <a:prstGeom prst="rect">
            <a:avLst/>
          </a:prstGeom>
        </p:spPr>
      </p:pic>
      <p:sp>
        <p:nvSpPr>
          <p:cNvPr id="73" name="object 63">
            <a:extLst>
              <a:ext uri="{FF2B5EF4-FFF2-40B4-BE49-F238E27FC236}">
                <a16:creationId xmlns:a16="http://schemas.microsoft.com/office/drawing/2014/main" id="{CB7A1C4C-D46B-CCF3-9CEC-A6CB8C07DB0D}"/>
              </a:ext>
            </a:extLst>
          </p:cNvPr>
          <p:cNvSpPr txBox="1"/>
          <p:nvPr/>
        </p:nvSpPr>
        <p:spPr>
          <a:xfrm>
            <a:off x="1673732" y="3577589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4" name="object 64">
            <a:extLst>
              <a:ext uri="{FF2B5EF4-FFF2-40B4-BE49-F238E27FC236}">
                <a16:creationId xmlns:a16="http://schemas.microsoft.com/office/drawing/2014/main" id="{F4ABBE67-00BA-2D3A-8B6C-43AB2E324E88}"/>
              </a:ext>
            </a:extLst>
          </p:cNvPr>
          <p:cNvGrpSpPr/>
          <p:nvPr/>
        </p:nvGrpSpPr>
        <p:grpSpPr>
          <a:xfrm>
            <a:off x="1543050" y="3749420"/>
            <a:ext cx="1383030" cy="1040130"/>
            <a:chOff x="2000250" y="3803650"/>
            <a:chExt cx="1383030" cy="1040130"/>
          </a:xfrm>
        </p:grpSpPr>
        <p:sp>
          <p:nvSpPr>
            <p:cNvPr id="75" name="object 65">
              <a:extLst>
                <a:ext uri="{FF2B5EF4-FFF2-40B4-BE49-F238E27FC236}">
                  <a16:creationId xmlns:a16="http://schemas.microsoft.com/office/drawing/2014/main" id="{66FE293F-A4CF-623E-F5F4-5518A0F75CC2}"/>
                </a:ext>
              </a:extLst>
            </p:cNvPr>
            <p:cNvSpPr/>
            <p:nvPr/>
          </p:nvSpPr>
          <p:spPr>
            <a:xfrm>
              <a:off x="2041525" y="3817874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66">
              <a:extLst>
                <a:ext uri="{FF2B5EF4-FFF2-40B4-BE49-F238E27FC236}">
                  <a16:creationId xmlns:a16="http://schemas.microsoft.com/office/drawing/2014/main" id="{54449435-808F-29EF-B217-3B053DD464B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0250" y="3803650"/>
              <a:ext cx="96900" cy="98425"/>
            </a:xfrm>
            <a:prstGeom prst="rect">
              <a:avLst/>
            </a:prstGeom>
          </p:spPr>
        </p:pic>
        <p:sp>
          <p:nvSpPr>
            <p:cNvPr id="77" name="object 67">
              <a:extLst>
                <a:ext uri="{FF2B5EF4-FFF2-40B4-BE49-F238E27FC236}">
                  <a16:creationId xmlns:a16="http://schemas.microsoft.com/office/drawing/2014/main" id="{0D3AFAAD-5A13-B573-2EAE-CA0D90A53064}"/>
                </a:ext>
              </a:extLst>
            </p:cNvPr>
            <p:cNvSpPr/>
            <p:nvPr/>
          </p:nvSpPr>
          <p:spPr>
            <a:xfrm>
              <a:off x="2041525" y="4767199"/>
              <a:ext cx="671830" cy="76200"/>
            </a:xfrm>
            <a:custGeom>
              <a:avLst/>
              <a:gdLst/>
              <a:ahLst/>
              <a:cxnLst/>
              <a:rect l="l" t="t" r="r" b="b"/>
              <a:pathLst>
                <a:path w="671830" h="76200">
                  <a:moveTo>
                    <a:pt x="595249" y="0"/>
                  </a:moveTo>
                  <a:lnTo>
                    <a:pt x="595249" y="76200"/>
                  </a:lnTo>
                  <a:lnTo>
                    <a:pt x="658749" y="44450"/>
                  </a:lnTo>
                  <a:lnTo>
                    <a:pt x="607949" y="44450"/>
                  </a:lnTo>
                  <a:lnTo>
                    <a:pt x="607949" y="31750"/>
                  </a:lnTo>
                  <a:lnTo>
                    <a:pt x="658749" y="31750"/>
                  </a:lnTo>
                  <a:lnTo>
                    <a:pt x="595249" y="0"/>
                  </a:lnTo>
                  <a:close/>
                </a:path>
                <a:path w="671830" h="76200">
                  <a:moveTo>
                    <a:pt x="5952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5249" y="44450"/>
                  </a:lnTo>
                  <a:lnTo>
                    <a:pt x="595249" y="31750"/>
                  </a:lnTo>
                  <a:close/>
                </a:path>
                <a:path w="671830" h="76200">
                  <a:moveTo>
                    <a:pt x="658749" y="31750"/>
                  </a:moveTo>
                  <a:lnTo>
                    <a:pt x="607949" y="31750"/>
                  </a:lnTo>
                  <a:lnTo>
                    <a:pt x="607949" y="44450"/>
                  </a:lnTo>
                  <a:lnTo>
                    <a:pt x="658749" y="44450"/>
                  </a:lnTo>
                  <a:lnTo>
                    <a:pt x="671449" y="3810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68">
            <a:extLst>
              <a:ext uri="{FF2B5EF4-FFF2-40B4-BE49-F238E27FC236}">
                <a16:creationId xmlns:a16="http://schemas.microsoft.com/office/drawing/2014/main" id="{6ADCE7E8-EC14-1F86-7FA7-ECF51A088063}"/>
              </a:ext>
            </a:extLst>
          </p:cNvPr>
          <p:cNvSpPr txBox="1"/>
          <p:nvPr/>
        </p:nvSpPr>
        <p:spPr>
          <a:xfrm>
            <a:off x="1649983" y="4527041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9" name="object 69">
            <a:extLst>
              <a:ext uri="{FF2B5EF4-FFF2-40B4-BE49-F238E27FC236}">
                <a16:creationId xmlns:a16="http://schemas.microsoft.com/office/drawing/2014/main" id="{D220F7BA-5030-98FB-47FE-C3CE07630028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1526" y="4703443"/>
            <a:ext cx="96774" cy="100075"/>
          </a:xfrm>
          <a:prstGeom prst="rect">
            <a:avLst/>
          </a:prstGeom>
        </p:spPr>
      </p:pic>
      <p:sp>
        <p:nvSpPr>
          <p:cNvPr id="80" name="object 70">
            <a:extLst>
              <a:ext uri="{FF2B5EF4-FFF2-40B4-BE49-F238E27FC236}">
                <a16:creationId xmlns:a16="http://schemas.microsoft.com/office/drawing/2014/main" id="{B0FA310F-7495-34A4-60B9-61DD0D1A07D8}"/>
              </a:ext>
            </a:extLst>
          </p:cNvPr>
          <p:cNvSpPr txBox="1"/>
          <p:nvPr/>
        </p:nvSpPr>
        <p:spPr>
          <a:xfrm>
            <a:off x="2345563" y="3885158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1" name="object 71">
            <a:extLst>
              <a:ext uri="{FF2B5EF4-FFF2-40B4-BE49-F238E27FC236}">
                <a16:creationId xmlns:a16="http://schemas.microsoft.com/office/drawing/2014/main" id="{8BE171B5-4899-663A-A62B-0880C6389C51}"/>
              </a:ext>
            </a:extLst>
          </p:cNvPr>
          <p:cNvGrpSpPr/>
          <p:nvPr/>
        </p:nvGrpSpPr>
        <p:grpSpPr>
          <a:xfrm>
            <a:off x="2260600" y="3881246"/>
            <a:ext cx="265430" cy="1222375"/>
            <a:chOff x="2717800" y="3935476"/>
            <a:chExt cx="265430" cy="1222375"/>
          </a:xfrm>
        </p:grpSpPr>
        <p:sp>
          <p:nvSpPr>
            <p:cNvPr id="82" name="object 72">
              <a:extLst>
                <a:ext uri="{FF2B5EF4-FFF2-40B4-BE49-F238E27FC236}">
                  <a16:creationId xmlns:a16="http://schemas.microsoft.com/office/drawing/2014/main" id="{EFF2A4B2-3996-E02A-F326-F3DB86670973}"/>
                </a:ext>
              </a:extLst>
            </p:cNvPr>
            <p:cNvSpPr/>
            <p:nvPr/>
          </p:nvSpPr>
          <p:spPr>
            <a:xfrm>
              <a:off x="2724150" y="3941826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30" h="1036954">
                  <a:moveTo>
                    <a:pt x="0" y="126111"/>
                  </a:moveTo>
                  <a:lnTo>
                    <a:pt x="9919" y="76991"/>
                  </a:lnTo>
                  <a:lnTo>
                    <a:pt x="36972" y="36909"/>
                  </a:lnTo>
                  <a:lnTo>
                    <a:pt x="77098" y="9900"/>
                  </a:lnTo>
                  <a:lnTo>
                    <a:pt x="126237" y="0"/>
                  </a:lnTo>
                  <a:lnTo>
                    <a:pt x="175377" y="9900"/>
                  </a:lnTo>
                  <a:lnTo>
                    <a:pt x="215503" y="36909"/>
                  </a:lnTo>
                  <a:lnTo>
                    <a:pt x="242556" y="76991"/>
                  </a:lnTo>
                  <a:lnTo>
                    <a:pt x="252475" y="126111"/>
                  </a:lnTo>
                  <a:lnTo>
                    <a:pt x="252475" y="910336"/>
                  </a:lnTo>
                  <a:lnTo>
                    <a:pt x="242556" y="959475"/>
                  </a:lnTo>
                  <a:lnTo>
                    <a:pt x="215503" y="999601"/>
                  </a:lnTo>
                  <a:lnTo>
                    <a:pt x="175377" y="1026654"/>
                  </a:lnTo>
                  <a:lnTo>
                    <a:pt x="126237" y="1036574"/>
                  </a:lnTo>
                  <a:lnTo>
                    <a:pt x="77098" y="1026654"/>
                  </a:lnTo>
                  <a:lnTo>
                    <a:pt x="36972" y="999601"/>
                  </a:lnTo>
                  <a:lnTo>
                    <a:pt x="9919" y="959475"/>
                  </a:lnTo>
                  <a:lnTo>
                    <a:pt x="0" y="910336"/>
                  </a:lnTo>
                  <a:lnTo>
                    <a:pt x="0" y="1261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3">
              <a:extLst>
                <a:ext uri="{FF2B5EF4-FFF2-40B4-BE49-F238E27FC236}">
                  <a16:creationId xmlns:a16="http://schemas.microsoft.com/office/drawing/2014/main" id="{A40DDD94-E701-5F45-8D5E-415B53F899F8}"/>
                </a:ext>
              </a:extLst>
            </p:cNvPr>
            <p:cNvSpPr/>
            <p:nvPr/>
          </p:nvSpPr>
          <p:spPr>
            <a:xfrm>
              <a:off x="2843276" y="497840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74">
            <a:extLst>
              <a:ext uri="{FF2B5EF4-FFF2-40B4-BE49-F238E27FC236}">
                <a16:creationId xmlns:a16="http://schemas.microsoft.com/office/drawing/2014/main" id="{2BA35973-4357-4DD7-B920-6AA94A6C87D6}"/>
              </a:ext>
            </a:extLst>
          </p:cNvPr>
          <p:cNvSpPr txBox="1"/>
          <p:nvPr/>
        </p:nvSpPr>
        <p:spPr>
          <a:xfrm>
            <a:off x="1673732" y="5041619"/>
            <a:ext cx="91186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85" name="object 75">
            <a:extLst>
              <a:ext uri="{FF2B5EF4-FFF2-40B4-BE49-F238E27FC236}">
                <a16:creationId xmlns:a16="http://schemas.microsoft.com/office/drawing/2014/main" id="{760BDC5D-BAE4-6950-C980-FC8CACD6B8BC}"/>
              </a:ext>
            </a:extLst>
          </p:cNvPr>
          <p:cNvSpPr txBox="1"/>
          <p:nvPr/>
        </p:nvSpPr>
        <p:spPr>
          <a:xfrm>
            <a:off x="3028188" y="3231259"/>
            <a:ext cx="60960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9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6" name="object 76">
            <a:extLst>
              <a:ext uri="{FF2B5EF4-FFF2-40B4-BE49-F238E27FC236}">
                <a16:creationId xmlns:a16="http://schemas.microsoft.com/office/drawing/2014/main" id="{A9E5EA7F-F71D-7B61-39B1-64F4E11A0E29}"/>
              </a:ext>
            </a:extLst>
          </p:cNvPr>
          <p:cNvSpPr txBox="1"/>
          <p:nvPr/>
        </p:nvSpPr>
        <p:spPr>
          <a:xfrm>
            <a:off x="3963289" y="3252087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77">
            <a:extLst>
              <a:ext uri="{FF2B5EF4-FFF2-40B4-BE49-F238E27FC236}">
                <a16:creationId xmlns:a16="http://schemas.microsoft.com/office/drawing/2014/main" id="{ED7778BD-0702-91A2-2D8C-40A4AB127266}"/>
              </a:ext>
            </a:extLst>
          </p:cNvPr>
          <p:cNvSpPr txBox="1"/>
          <p:nvPr/>
        </p:nvSpPr>
        <p:spPr>
          <a:xfrm>
            <a:off x="3698113" y="3836287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8" name="object 78">
            <a:extLst>
              <a:ext uri="{FF2B5EF4-FFF2-40B4-BE49-F238E27FC236}">
                <a16:creationId xmlns:a16="http://schemas.microsoft.com/office/drawing/2014/main" id="{75B718F5-7DD5-722E-66B5-DA488598EC65}"/>
              </a:ext>
            </a:extLst>
          </p:cNvPr>
          <p:cNvGrpSpPr/>
          <p:nvPr/>
        </p:nvGrpSpPr>
        <p:grpSpPr>
          <a:xfrm>
            <a:off x="1986026" y="3023868"/>
            <a:ext cx="3538854" cy="2590800"/>
            <a:chOff x="2443226" y="3078098"/>
            <a:chExt cx="3538854" cy="2590800"/>
          </a:xfrm>
        </p:grpSpPr>
        <p:sp>
          <p:nvSpPr>
            <p:cNvPr id="89" name="object 79">
              <a:extLst>
                <a:ext uri="{FF2B5EF4-FFF2-40B4-BE49-F238E27FC236}">
                  <a16:creationId xmlns:a16="http://schemas.microsoft.com/office/drawing/2014/main" id="{D8428687-FB6A-C011-3698-ED56C04BC54A}"/>
                </a:ext>
              </a:extLst>
            </p:cNvPr>
            <p:cNvSpPr/>
            <p:nvPr/>
          </p:nvSpPr>
          <p:spPr>
            <a:xfrm>
              <a:off x="3400425" y="3271773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0">
              <a:extLst>
                <a:ext uri="{FF2B5EF4-FFF2-40B4-BE49-F238E27FC236}">
                  <a16:creationId xmlns:a16="http://schemas.microsoft.com/office/drawing/2014/main" id="{C6401C10-0B5F-F1BD-77AB-3DD7D46575DF}"/>
                </a:ext>
              </a:extLst>
            </p:cNvPr>
            <p:cNvSpPr/>
            <p:nvPr/>
          </p:nvSpPr>
          <p:spPr>
            <a:xfrm>
              <a:off x="4137025" y="307809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81">
              <a:extLst>
                <a:ext uri="{FF2B5EF4-FFF2-40B4-BE49-F238E27FC236}">
                  <a16:creationId xmlns:a16="http://schemas.microsoft.com/office/drawing/2014/main" id="{1DAA958A-7D85-6D36-F3F0-2FC681D6E26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9223" y="4330699"/>
              <a:ext cx="252475" cy="85725"/>
            </a:xfrm>
            <a:prstGeom prst="rect">
              <a:avLst/>
            </a:prstGeom>
          </p:spPr>
        </p:pic>
        <p:sp>
          <p:nvSpPr>
            <p:cNvPr id="92" name="object 82">
              <a:extLst>
                <a:ext uri="{FF2B5EF4-FFF2-40B4-BE49-F238E27FC236}">
                  <a16:creationId xmlns:a16="http://schemas.microsoft.com/office/drawing/2014/main" id="{7BB0C21D-41A3-2DB7-59E9-346AC8683744}"/>
                </a:ext>
              </a:extLst>
            </p:cNvPr>
            <p:cNvSpPr/>
            <p:nvPr/>
          </p:nvSpPr>
          <p:spPr>
            <a:xfrm>
              <a:off x="2478151" y="3871975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6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83">
              <a:extLst>
                <a:ext uri="{FF2B5EF4-FFF2-40B4-BE49-F238E27FC236}">
                  <a16:creationId xmlns:a16="http://schemas.microsoft.com/office/drawing/2014/main" id="{FE2B5BC2-7C36-4ADE-6F8A-1D3B05EE38C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3226" y="3824350"/>
              <a:ext cx="95250" cy="99949"/>
            </a:xfrm>
            <a:prstGeom prst="rect">
              <a:avLst/>
            </a:prstGeom>
          </p:spPr>
        </p:pic>
        <p:pic>
          <p:nvPicPr>
            <p:cNvPr id="94" name="object 84">
              <a:extLst>
                <a:ext uri="{FF2B5EF4-FFF2-40B4-BE49-F238E27FC236}">
                  <a16:creationId xmlns:a16="http://schemas.microsoft.com/office/drawing/2014/main" id="{A54D9481-9582-8043-8965-237091CA0551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78024" y="4092574"/>
              <a:ext cx="252475" cy="76200"/>
            </a:xfrm>
            <a:prstGeom prst="rect">
              <a:avLst/>
            </a:prstGeom>
          </p:spPr>
        </p:pic>
        <p:sp>
          <p:nvSpPr>
            <p:cNvPr id="95" name="object 85">
              <a:extLst>
                <a:ext uri="{FF2B5EF4-FFF2-40B4-BE49-F238E27FC236}">
                  <a16:creationId xmlns:a16="http://schemas.microsoft.com/office/drawing/2014/main" id="{E02D8E51-2FD1-0D1C-40DC-D16A5CB50CE9}"/>
                </a:ext>
              </a:extLst>
            </p:cNvPr>
            <p:cNvSpPr/>
            <p:nvPr/>
          </p:nvSpPr>
          <p:spPr>
            <a:xfrm>
              <a:off x="5227701" y="4719573"/>
              <a:ext cx="0" cy="949325"/>
            </a:xfrm>
            <a:custGeom>
              <a:avLst/>
              <a:gdLst/>
              <a:ahLst/>
              <a:cxnLst/>
              <a:rect l="l" t="t" r="r" b="b"/>
              <a:pathLst>
                <a:path h="949325">
                  <a:moveTo>
                    <a:pt x="0" y="0"/>
                  </a:moveTo>
                  <a:lnTo>
                    <a:pt x="0" y="9493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86">
            <a:extLst>
              <a:ext uri="{FF2B5EF4-FFF2-40B4-BE49-F238E27FC236}">
                <a16:creationId xmlns:a16="http://schemas.microsoft.com/office/drawing/2014/main" id="{B1A08C95-1F98-E8B6-2BBB-81A78506FC1D}"/>
              </a:ext>
            </a:extLst>
          </p:cNvPr>
          <p:cNvSpPr txBox="1"/>
          <p:nvPr/>
        </p:nvSpPr>
        <p:spPr>
          <a:xfrm>
            <a:off x="3434588" y="2799459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7" name="object 87">
            <a:extLst>
              <a:ext uri="{FF2B5EF4-FFF2-40B4-BE49-F238E27FC236}">
                <a16:creationId xmlns:a16="http://schemas.microsoft.com/office/drawing/2014/main" id="{7676C38F-BC21-84F0-A502-D2B0EA9CA3E5}"/>
              </a:ext>
            </a:extLst>
          </p:cNvPr>
          <p:cNvSpPr txBox="1"/>
          <p:nvPr/>
        </p:nvSpPr>
        <p:spPr>
          <a:xfrm>
            <a:off x="229360" y="1119631"/>
            <a:ext cx="868679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(MEM)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2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Writeback (WB)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5" name="object 2">
            <a:extLst>
              <a:ext uri="{FF2B5EF4-FFF2-40B4-BE49-F238E27FC236}">
                <a16:creationId xmlns:a16="http://schemas.microsoft.com/office/drawing/2014/main" id="{1112B93F-E16C-790E-8A57-6303B3D758EC}"/>
              </a:ext>
            </a:extLst>
          </p:cNvPr>
          <p:cNvGrpSpPr/>
          <p:nvPr/>
        </p:nvGrpSpPr>
        <p:grpSpPr>
          <a:xfrm>
            <a:off x="2013965" y="3578625"/>
            <a:ext cx="7031355" cy="2648585"/>
            <a:chOff x="2484373" y="3640073"/>
            <a:chExt cx="7031355" cy="264858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A2AF4A5F-A978-C2B3-D94F-09DC193F7F60}"/>
                </a:ext>
              </a:extLst>
            </p:cNvPr>
            <p:cNvSpPr/>
            <p:nvPr/>
          </p:nvSpPr>
          <p:spPr>
            <a:xfrm>
              <a:off x="2484373" y="3829049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901700" y="44450"/>
                  </a:lnTo>
                  <a:lnTo>
                    <a:pt x="851026" y="44450"/>
                  </a:lnTo>
                  <a:lnTo>
                    <a:pt x="851026" y="31750"/>
                  </a:lnTo>
                  <a:lnTo>
                    <a:pt x="901700" y="31750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8200" y="44450"/>
                  </a:lnTo>
                  <a:lnTo>
                    <a:pt x="838200" y="31750"/>
                  </a:lnTo>
                  <a:close/>
                </a:path>
                <a:path w="914400" h="76200">
                  <a:moveTo>
                    <a:pt x="901700" y="31750"/>
                  </a:moveTo>
                  <a:lnTo>
                    <a:pt x="851026" y="31750"/>
                  </a:lnTo>
                  <a:lnTo>
                    <a:pt x="851026" y="44450"/>
                  </a:lnTo>
                  <a:lnTo>
                    <a:pt x="901700" y="44450"/>
                  </a:lnTo>
                  <a:lnTo>
                    <a:pt x="914400" y="38100"/>
                  </a:lnTo>
                  <a:lnTo>
                    <a:pt x="901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6E743B1B-E725-DC1F-0EAE-919C9083EB61}"/>
                </a:ext>
              </a:extLst>
            </p:cNvPr>
            <p:cNvSpPr/>
            <p:nvPr/>
          </p:nvSpPr>
          <p:spPr>
            <a:xfrm>
              <a:off x="6819900" y="4114799"/>
              <a:ext cx="167005" cy="1295400"/>
            </a:xfrm>
            <a:custGeom>
              <a:avLst/>
              <a:gdLst/>
              <a:ahLst/>
              <a:cxnLst/>
              <a:rect l="l" t="t" r="r" b="b"/>
              <a:pathLst>
                <a:path w="167004" h="1295400">
                  <a:moveTo>
                    <a:pt x="166750" y="0"/>
                  </a:moveTo>
                  <a:lnTo>
                    <a:pt x="0" y="0"/>
                  </a:lnTo>
                </a:path>
                <a:path w="167004" h="1295400">
                  <a:moveTo>
                    <a:pt x="166750" y="0"/>
                  </a:moveTo>
                  <a:lnTo>
                    <a:pt x="166750" y="1295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8ACE165A-4A30-214D-C648-E56C93623ED4}"/>
                </a:ext>
              </a:extLst>
            </p:cNvPr>
            <p:cNvSpPr/>
            <p:nvPr/>
          </p:nvSpPr>
          <p:spPr>
            <a:xfrm>
              <a:off x="6986524" y="3640073"/>
              <a:ext cx="336550" cy="517525"/>
            </a:xfrm>
            <a:custGeom>
              <a:avLst/>
              <a:gdLst/>
              <a:ahLst/>
              <a:cxnLst/>
              <a:rect l="l" t="t" r="r" b="b"/>
              <a:pathLst>
                <a:path w="336550" h="517525">
                  <a:moveTo>
                    <a:pt x="336550" y="474726"/>
                  </a:moveTo>
                  <a:lnTo>
                    <a:pt x="307886" y="460375"/>
                  </a:lnTo>
                  <a:lnTo>
                    <a:pt x="250825" y="431800"/>
                  </a:lnTo>
                  <a:lnTo>
                    <a:pt x="250825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250825" y="488950"/>
                  </a:lnTo>
                  <a:lnTo>
                    <a:pt x="250825" y="517525"/>
                  </a:lnTo>
                  <a:lnTo>
                    <a:pt x="308051" y="488950"/>
                  </a:lnTo>
                  <a:lnTo>
                    <a:pt x="336550" y="474726"/>
                  </a:lnTo>
                  <a:close/>
                </a:path>
                <a:path w="336550" h="517525">
                  <a:moveTo>
                    <a:pt x="336550" y="42926"/>
                  </a:moveTo>
                  <a:lnTo>
                    <a:pt x="307886" y="28575"/>
                  </a:lnTo>
                  <a:lnTo>
                    <a:pt x="250825" y="0"/>
                  </a:lnTo>
                  <a:lnTo>
                    <a:pt x="250825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250825" y="57150"/>
                  </a:lnTo>
                  <a:lnTo>
                    <a:pt x="250825" y="85725"/>
                  </a:lnTo>
                  <a:lnTo>
                    <a:pt x="308051" y="57150"/>
                  </a:lnTo>
                  <a:lnTo>
                    <a:pt x="336550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DCDEC0B9-9FA2-061D-BFF4-0A950196B2DF}"/>
                </a:ext>
              </a:extLst>
            </p:cNvPr>
            <p:cNvSpPr/>
            <p:nvPr/>
          </p:nvSpPr>
          <p:spPr>
            <a:xfrm>
              <a:off x="6986651" y="3682999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431800"/>
                  </a:lnTo>
                </a:path>
                <a:path w="1760854" h="1727200">
                  <a:moveTo>
                    <a:pt x="0" y="1727200"/>
                  </a:moveTo>
                  <a:lnTo>
                    <a:pt x="1760474" y="172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9625CAB6-BBF7-5AAB-CE8E-DCD2D8D029E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125" y="4330699"/>
              <a:ext cx="252349" cy="85725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C3066934-730B-AE9F-386B-0CD11808C599}"/>
                </a:ext>
              </a:extLst>
            </p:cNvPr>
            <p:cNvSpPr/>
            <p:nvPr/>
          </p:nvSpPr>
          <p:spPr>
            <a:xfrm>
              <a:off x="8747125" y="4373498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036954">
                  <a:moveTo>
                    <a:pt x="0" y="10367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50BC3904-3993-EB7F-47BD-97438D310D0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0" y="4065523"/>
              <a:ext cx="96900" cy="98425"/>
            </a:xfrm>
            <a:prstGeom prst="rect">
              <a:avLst/>
            </a:prstGeom>
          </p:spPr>
        </p:pic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EBD5B2B0-1342-AF79-8ADF-DF085750DFF1}"/>
                </a:ext>
              </a:extLst>
            </p:cNvPr>
            <p:cNvSpPr/>
            <p:nvPr/>
          </p:nvSpPr>
          <p:spPr>
            <a:xfrm>
              <a:off x="8580373" y="3640073"/>
              <a:ext cx="419100" cy="85725"/>
            </a:xfrm>
            <a:custGeom>
              <a:avLst/>
              <a:gdLst/>
              <a:ahLst/>
              <a:cxnLst/>
              <a:rect l="l" t="t" r="r" b="b"/>
              <a:pathLst>
                <a:path w="419100" h="85725">
                  <a:moveTo>
                    <a:pt x="333375" y="0"/>
                  </a:moveTo>
                  <a:lnTo>
                    <a:pt x="333375" y="85725"/>
                  </a:lnTo>
                  <a:lnTo>
                    <a:pt x="390609" y="57150"/>
                  </a:lnTo>
                  <a:lnTo>
                    <a:pt x="347725" y="57150"/>
                  </a:lnTo>
                  <a:lnTo>
                    <a:pt x="347725" y="28575"/>
                  </a:lnTo>
                  <a:lnTo>
                    <a:pt x="390440" y="28575"/>
                  </a:lnTo>
                  <a:lnTo>
                    <a:pt x="333375" y="0"/>
                  </a:lnTo>
                  <a:close/>
                </a:path>
                <a:path w="419100" h="85725">
                  <a:moveTo>
                    <a:pt x="33337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333375" y="57150"/>
                  </a:lnTo>
                  <a:lnTo>
                    <a:pt x="333375" y="28575"/>
                  </a:lnTo>
                  <a:close/>
                </a:path>
                <a:path w="419100" h="85725">
                  <a:moveTo>
                    <a:pt x="390440" y="28575"/>
                  </a:moveTo>
                  <a:lnTo>
                    <a:pt x="347725" y="28575"/>
                  </a:lnTo>
                  <a:lnTo>
                    <a:pt x="347725" y="57150"/>
                  </a:lnTo>
                  <a:lnTo>
                    <a:pt x="390609" y="57150"/>
                  </a:lnTo>
                  <a:lnTo>
                    <a:pt x="419100" y="42925"/>
                  </a:lnTo>
                  <a:lnTo>
                    <a:pt x="390440" y="2857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D3CD506C-0B3C-8109-2022-19F0CB42D4EF}"/>
                </a:ext>
              </a:extLst>
            </p:cNvPr>
            <p:cNvSpPr/>
            <p:nvPr/>
          </p:nvSpPr>
          <p:spPr>
            <a:xfrm>
              <a:off x="3132200" y="4029074"/>
              <a:ext cx="6369050" cy="2244725"/>
            </a:xfrm>
            <a:custGeom>
              <a:avLst/>
              <a:gdLst/>
              <a:ahLst/>
              <a:cxnLst/>
              <a:rect l="l" t="t" r="r" b="b"/>
              <a:pathLst>
                <a:path w="6369050" h="2244725">
                  <a:moveTo>
                    <a:pt x="6118225" y="0"/>
                  </a:moveTo>
                  <a:lnTo>
                    <a:pt x="6369050" y="0"/>
                  </a:lnTo>
                </a:path>
                <a:path w="6369050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69050" h="2244725">
                  <a:moveTo>
                    <a:pt x="6369050" y="2244725"/>
                  </a:moveTo>
                  <a:lnTo>
                    <a:pt x="0" y="2244725"/>
                  </a:lnTo>
                </a:path>
              </a:pathLst>
            </a:custGeom>
            <a:ln w="285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63FDC58C-EC15-0578-0025-638EA7FFAD58}"/>
                </a:ext>
              </a:extLst>
            </p:cNvPr>
            <p:cNvSpPr/>
            <p:nvPr/>
          </p:nvSpPr>
          <p:spPr>
            <a:xfrm>
              <a:off x="3132200" y="4719573"/>
              <a:ext cx="0" cy="1554480"/>
            </a:xfrm>
            <a:custGeom>
              <a:avLst/>
              <a:gdLst/>
              <a:ahLst/>
              <a:cxnLst/>
              <a:rect l="l" t="t" r="r" b="b"/>
              <a:pathLst>
                <a:path h="1554479">
                  <a:moveTo>
                    <a:pt x="0" y="1554226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3">
              <a:extLst>
                <a:ext uri="{FF2B5EF4-FFF2-40B4-BE49-F238E27FC236}">
                  <a16:creationId xmlns:a16="http://schemas.microsoft.com/office/drawing/2014/main" id="{7ADD47F4-6CC4-7DE3-8575-DF8D850F9AA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073" y="4676774"/>
              <a:ext cx="250825" cy="85725"/>
            </a:xfrm>
            <a:prstGeom prst="rect">
              <a:avLst/>
            </a:prstGeom>
          </p:spPr>
        </p:pic>
      </p:grpSp>
      <p:sp>
        <p:nvSpPr>
          <p:cNvPr id="18" name="object 15">
            <a:extLst>
              <a:ext uri="{FF2B5EF4-FFF2-40B4-BE49-F238E27FC236}">
                <a16:creationId xmlns:a16="http://schemas.microsoft.com/office/drawing/2014/main" id="{DAB3EA3D-B8E1-15FC-D346-7C6A1EB61F5D}"/>
              </a:ext>
            </a:extLst>
          </p:cNvPr>
          <p:cNvSpPr txBox="1"/>
          <p:nvPr/>
        </p:nvSpPr>
        <p:spPr>
          <a:xfrm>
            <a:off x="6955789" y="4346722"/>
            <a:ext cx="3422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A1E608C2-37A0-4E17-ED43-4FC1B9DB11C8}"/>
              </a:ext>
            </a:extLst>
          </p:cNvPr>
          <p:cNvSpPr txBox="1"/>
          <p:nvPr/>
        </p:nvSpPr>
        <p:spPr>
          <a:xfrm>
            <a:off x="7457694" y="4428636"/>
            <a:ext cx="5581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B44E5FDA-916E-60BD-65EB-2C1900AF49C8}"/>
              </a:ext>
            </a:extLst>
          </p:cNvPr>
          <p:cNvSpPr txBox="1"/>
          <p:nvPr/>
        </p:nvSpPr>
        <p:spPr>
          <a:xfrm>
            <a:off x="6955789" y="3482867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E39C4265-CE7A-E433-94F6-1874CB78395C}"/>
              </a:ext>
            </a:extLst>
          </p:cNvPr>
          <p:cNvSpPr txBox="1"/>
          <p:nvPr/>
        </p:nvSpPr>
        <p:spPr>
          <a:xfrm>
            <a:off x="6955789" y="3554470"/>
            <a:ext cx="1096645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19">
            <a:extLst>
              <a:ext uri="{FF2B5EF4-FFF2-40B4-BE49-F238E27FC236}">
                <a16:creationId xmlns:a16="http://schemas.microsoft.com/office/drawing/2014/main" id="{C21C28F7-54B6-EF62-2452-BB05AEEA59A3}"/>
              </a:ext>
            </a:extLst>
          </p:cNvPr>
          <p:cNvGrpSpPr/>
          <p:nvPr/>
        </p:nvGrpSpPr>
        <p:grpSpPr>
          <a:xfrm>
            <a:off x="6846443" y="3270778"/>
            <a:ext cx="1270000" cy="1479550"/>
            <a:chOff x="7316851" y="3332226"/>
            <a:chExt cx="1270000" cy="1479550"/>
          </a:xfrm>
        </p:grpSpPr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25935AB1-115F-DFEB-396A-B1DF26AEAABC}"/>
                </a:ext>
              </a:extLst>
            </p:cNvPr>
            <p:cNvSpPr/>
            <p:nvPr/>
          </p:nvSpPr>
          <p:spPr>
            <a:xfrm>
              <a:off x="7323201" y="3509899"/>
              <a:ext cx="1257300" cy="1295400"/>
            </a:xfrm>
            <a:custGeom>
              <a:avLst/>
              <a:gdLst/>
              <a:ahLst/>
              <a:cxnLst/>
              <a:rect l="l" t="t" r="r" b="b"/>
              <a:pathLst>
                <a:path w="1257300" h="1295400">
                  <a:moveTo>
                    <a:pt x="0" y="1295400"/>
                  </a:moveTo>
                  <a:lnTo>
                    <a:pt x="1257300" y="12954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000115C-EC03-77F5-9DCB-B12B900B5158}"/>
                </a:ext>
              </a:extLst>
            </p:cNvPr>
            <p:cNvSpPr/>
            <p:nvPr/>
          </p:nvSpPr>
          <p:spPr>
            <a:xfrm>
              <a:off x="7908925" y="33385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2">
            <a:extLst>
              <a:ext uri="{FF2B5EF4-FFF2-40B4-BE49-F238E27FC236}">
                <a16:creationId xmlns:a16="http://schemas.microsoft.com/office/drawing/2014/main" id="{57DB38AA-1CD6-6ABB-0D1C-B75B5436A81A}"/>
              </a:ext>
            </a:extLst>
          </p:cNvPr>
          <p:cNvSpPr txBox="1"/>
          <p:nvPr/>
        </p:nvSpPr>
        <p:spPr>
          <a:xfrm>
            <a:off x="7109713" y="3050940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F26E0607-E0B5-2495-49CE-C0F7FD01CF11}"/>
              </a:ext>
            </a:extLst>
          </p:cNvPr>
          <p:cNvSpPr/>
          <p:nvPr/>
        </p:nvSpPr>
        <p:spPr>
          <a:xfrm>
            <a:off x="7438517" y="47438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232296A3-B0A9-44DC-7147-4B017C3C499D}"/>
              </a:ext>
            </a:extLst>
          </p:cNvPr>
          <p:cNvSpPr txBox="1"/>
          <p:nvPr/>
        </p:nvSpPr>
        <p:spPr>
          <a:xfrm>
            <a:off x="7109713" y="4951749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992C92D9-4DDF-B302-8A31-7A1FF486F28E}"/>
              </a:ext>
            </a:extLst>
          </p:cNvPr>
          <p:cNvSpPr txBox="1"/>
          <p:nvPr/>
        </p:nvSpPr>
        <p:spPr>
          <a:xfrm>
            <a:off x="8619744" y="3446012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solidFill>
                  <a:srgbClr val="FF3300"/>
                </a:solidFill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08FD5E83-806F-EF85-D84E-EA25EBF65CB2}"/>
              </a:ext>
            </a:extLst>
          </p:cNvPr>
          <p:cNvSpPr txBox="1"/>
          <p:nvPr/>
        </p:nvSpPr>
        <p:spPr>
          <a:xfrm>
            <a:off x="8619744" y="3965696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0" name="object 27">
            <a:extLst>
              <a:ext uri="{FF2B5EF4-FFF2-40B4-BE49-F238E27FC236}">
                <a16:creationId xmlns:a16="http://schemas.microsoft.com/office/drawing/2014/main" id="{88D5AEDF-0445-D44C-CAB5-96BEB188D6EA}"/>
              </a:ext>
            </a:extLst>
          </p:cNvPr>
          <p:cNvGrpSpPr/>
          <p:nvPr/>
        </p:nvGrpSpPr>
        <p:grpSpPr>
          <a:xfrm>
            <a:off x="4420615" y="3270778"/>
            <a:ext cx="4378960" cy="2092325"/>
            <a:chOff x="4891023" y="3332226"/>
            <a:chExt cx="4378960" cy="2092325"/>
          </a:xfrm>
        </p:grpSpPr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A42B8D63-A9D9-33F2-0DFE-BADA325A0C23}"/>
                </a:ext>
              </a:extLst>
            </p:cNvPr>
            <p:cNvSpPr/>
            <p:nvPr/>
          </p:nvSpPr>
          <p:spPr>
            <a:xfrm>
              <a:off x="9010650" y="3338576"/>
              <a:ext cx="252729" cy="1208405"/>
            </a:xfrm>
            <a:custGeom>
              <a:avLst/>
              <a:gdLst/>
              <a:ahLst/>
              <a:cxnLst/>
              <a:rect l="l" t="t" r="r" b="b"/>
              <a:pathLst>
                <a:path w="252729" h="1208404">
                  <a:moveTo>
                    <a:pt x="0" y="297561"/>
                  </a:moveTo>
                  <a:lnTo>
                    <a:pt x="9919" y="248441"/>
                  </a:lnTo>
                  <a:lnTo>
                    <a:pt x="36972" y="208359"/>
                  </a:lnTo>
                  <a:lnTo>
                    <a:pt x="77098" y="181350"/>
                  </a:lnTo>
                  <a:lnTo>
                    <a:pt x="126238" y="171450"/>
                  </a:lnTo>
                  <a:lnTo>
                    <a:pt x="175377" y="181350"/>
                  </a:lnTo>
                  <a:lnTo>
                    <a:pt x="215503" y="208359"/>
                  </a:lnTo>
                  <a:lnTo>
                    <a:pt x="242556" y="248441"/>
                  </a:lnTo>
                  <a:lnTo>
                    <a:pt x="252475" y="297561"/>
                  </a:lnTo>
                  <a:lnTo>
                    <a:pt x="252475" y="1081786"/>
                  </a:lnTo>
                  <a:lnTo>
                    <a:pt x="242556" y="1130925"/>
                  </a:lnTo>
                  <a:lnTo>
                    <a:pt x="215503" y="1171051"/>
                  </a:lnTo>
                  <a:lnTo>
                    <a:pt x="175377" y="1198104"/>
                  </a:lnTo>
                  <a:lnTo>
                    <a:pt x="126238" y="1208024"/>
                  </a:lnTo>
                  <a:lnTo>
                    <a:pt x="77098" y="1198104"/>
                  </a:lnTo>
                  <a:lnTo>
                    <a:pt x="36972" y="1171051"/>
                  </a:lnTo>
                  <a:lnTo>
                    <a:pt x="9919" y="1130925"/>
                  </a:lnTo>
                  <a:lnTo>
                    <a:pt x="0" y="1081786"/>
                  </a:lnTo>
                  <a:lnTo>
                    <a:pt x="0" y="297561"/>
                  </a:lnTo>
                  <a:close/>
                </a:path>
                <a:path w="252729" h="1208404">
                  <a:moveTo>
                    <a:pt x="106425" y="0"/>
                  </a:moveTo>
                  <a:lnTo>
                    <a:pt x="106425" y="171450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B4C39857-657C-9C9E-0922-1DA8E1D47D2E}"/>
                </a:ext>
              </a:extLst>
            </p:cNvPr>
            <p:cNvSpPr/>
            <p:nvPr/>
          </p:nvSpPr>
          <p:spPr>
            <a:xfrm>
              <a:off x="5059425" y="4029075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13811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2AB86FE5-45F7-DF83-3CF1-6D029E716554}"/>
                </a:ext>
              </a:extLst>
            </p:cNvPr>
            <p:cNvSpPr/>
            <p:nvPr/>
          </p:nvSpPr>
          <p:spPr>
            <a:xfrm>
              <a:off x="4891023" y="39861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650" y="0"/>
                  </a:moveTo>
                  <a:lnTo>
                    <a:pt x="501650" y="85725"/>
                  </a:lnTo>
                  <a:lnTo>
                    <a:pt x="558884" y="57150"/>
                  </a:lnTo>
                  <a:lnTo>
                    <a:pt x="516000" y="57150"/>
                  </a:lnTo>
                  <a:lnTo>
                    <a:pt x="516000" y="28575"/>
                  </a:lnTo>
                  <a:lnTo>
                    <a:pt x="558715" y="28575"/>
                  </a:lnTo>
                  <a:lnTo>
                    <a:pt x="501650" y="0"/>
                  </a:lnTo>
                  <a:close/>
                </a:path>
                <a:path w="587375" h="85725">
                  <a:moveTo>
                    <a:pt x="5016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28575"/>
                  </a:lnTo>
                  <a:close/>
                </a:path>
                <a:path w="587375" h="85725">
                  <a:moveTo>
                    <a:pt x="558715" y="28575"/>
                  </a:moveTo>
                  <a:lnTo>
                    <a:pt x="516000" y="28575"/>
                  </a:lnTo>
                  <a:lnTo>
                    <a:pt x="516000" y="57150"/>
                  </a:lnTo>
                  <a:lnTo>
                    <a:pt x="558884" y="57150"/>
                  </a:lnTo>
                  <a:lnTo>
                    <a:pt x="587375" y="42925"/>
                  </a:lnTo>
                  <a:lnTo>
                    <a:pt x="55871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A3C55851-3F85-73E2-DEC9-0CF9302305C5}"/>
                </a:ext>
              </a:extLst>
            </p:cNvPr>
            <p:cNvSpPr/>
            <p:nvPr/>
          </p:nvSpPr>
          <p:spPr>
            <a:xfrm>
              <a:off x="5059425" y="4546600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474" y="863600"/>
                  </a:moveTo>
                  <a:lnTo>
                    <a:pt x="1760474" y="0"/>
                  </a:lnTo>
                </a:path>
                <a:path w="1760854" h="863600">
                  <a:moveTo>
                    <a:pt x="1760474" y="863600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A3828638-D986-B464-0EEE-5CC1B78665EE}"/>
                </a:ext>
              </a:extLst>
            </p:cNvPr>
            <p:cNvSpPr/>
            <p:nvPr/>
          </p:nvSpPr>
          <p:spPr>
            <a:xfrm>
              <a:off x="6819900" y="4503674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683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514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514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683" y="57150"/>
                  </a:lnTo>
                  <a:lnTo>
                    <a:pt x="503174" y="42925"/>
                  </a:lnTo>
                  <a:lnTo>
                    <a:pt x="47451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3">
              <a:extLst>
                <a:ext uri="{FF2B5EF4-FFF2-40B4-BE49-F238E27FC236}">
                  <a16:creationId xmlns:a16="http://schemas.microsoft.com/office/drawing/2014/main" id="{EFCC290E-C796-CB15-859C-597915814FE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9674" y="3975100"/>
              <a:ext cx="96900" cy="99949"/>
            </a:xfrm>
            <a:prstGeom prst="rect">
              <a:avLst/>
            </a:prstGeom>
          </p:spPr>
        </p:pic>
      </p:grpSp>
      <p:sp>
        <p:nvSpPr>
          <p:cNvPr id="37" name="object 34">
            <a:extLst>
              <a:ext uri="{FF2B5EF4-FFF2-40B4-BE49-F238E27FC236}">
                <a16:creationId xmlns:a16="http://schemas.microsoft.com/office/drawing/2014/main" id="{3D5C4BC3-3D74-225F-45F1-B0C6F2C4CBB6}"/>
              </a:ext>
            </a:extLst>
          </p:cNvPr>
          <p:cNvSpPr txBox="1"/>
          <p:nvPr/>
        </p:nvSpPr>
        <p:spPr>
          <a:xfrm>
            <a:off x="8283194" y="3038495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52EBE720-B288-9259-0AA3-710ADCDC6159}"/>
              </a:ext>
            </a:extLst>
          </p:cNvPr>
          <p:cNvSpPr txBox="1"/>
          <p:nvPr/>
        </p:nvSpPr>
        <p:spPr>
          <a:xfrm>
            <a:off x="3923411" y="5383549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6">
            <a:extLst>
              <a:ext uri="{FF2B5EF4-FFF2-40B4-BE49-F238E27FC236}">
                <a16:creationId xmlns:a16="http://schemas.microsoft.com/office/drawing/2014/main" id="{D2B60CD1-9109-1F27-6074-42045C0D797C}"/>
              </a:ext>
            </a:extLst>
          </p:cNvPr>
          <p:cNvGrpSpPr/>
          <p:nvPr/>
        </p:nvGrpSpPr>
        <p:grpSpPr>
          <a:xfrm>
            <a:off x="3896868" y="3405652"/>
            <a:ext cx="1614805" cy="2640330"/>
            <a:chOff x="4367276" y="3467100"/>
            <a:chExt cx="1614805" cy="2640330"/>
          </a:xfrm>
        </p:grpSpPr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9AA179F7-B6E9-9E64-CE8C-356B2995EC34}"/>
                </a:ext>
              </a:extLst>
            </p:cNvPr>
            <p:cNvSpPr/>
            <p:nvPr/>
          </p:nvSpPr>
          <p:spPr>
            <a:xfrm>
              <a:off x="4373626" y="5237226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673"/>
                  </a:moveTo>
                  <a:lnTo>
                    <a:pt x="2296" y="373100"/>
                  </a:lnTo>
                  <a:lnTo>
                    <a:pt x="8987" y="316917"/>
                  </a:lnTo>
                  <a:lnTo>
                    <a:pt x="19772" y="263640"/>
                  </a:lnTo>
                  <a:lnTo>
                    <a:pt x="34351" y="213783"/>
                  </a:lnTo>
                  <a:lnTo>
                    <a:pt x="52424" y="167863"/>
                  </a:lnTo>
                  <a:lnTo>
                    <a:pt x="73691" y="126396"/>
                  </a:lnTo>
                  <a:lnTo>
                    <a:pt x="97853" y="89898"/>
                  </a:lnTo>
                  <a:lnTo>
                    <a:pt x="124610" y="58885"/>
                  </a:lnTo>
                  <a:lnTo>
                    <a:pt x="153662" y="33873"/>
                  </a:lnTo>
                  <a:lnTo>
                    <a:pt x="217450" y="3914"/>
                  </a:lnTo>
                  <a:lnTo>
                    <a:pt x="251587" y="0"/>
                  </a:lnTo>
                  <a:lnTo>
                    <a:pt x="285723" y="3941"/>
                  </a:lnTo>
                  <a:lnTo>
                    <a:pt x="318465" y="15422"/>
                  </a:lnTo>
                  <a:lnTo>
                    <a:pt x="378563" y="58946"/>
                  </a:lnTo>
                  <a:lnTo>
                    <a:pt x="405320" y="89962"/>
                  </a:lnTo>
                  <a:lnTo>
                    <a:pt x="429482" y="126460"/>
                  </a:lnTo>
                  <a:lnTo>
                    <a:pt x="450749" y="167927"/>
                  </a:lnTo>
                  <a:lnTo>
                    <a:pt x="468822" y="213849"/>
                  </a:lnTo>
                  <a:lnTo>
                    <a:pt x="483401" y="263711"/>
                  </a:lnTo>
                  <a:lnTo>
                    <a:pt x="494186" y="317000"/>
                  </a:lnTo>
                  <a:lnTo>
                    <a:pt x="500877" y="373201"/>
                  </a:lnTo>
                  <a:lnTo>
                    <a:pt x="503174" y="431800"/>
                  </a:lnTo>
                  <a:lnTo>
                    <a:pt x="500877" y="490372"/>
                  </a:lnTo>
                  <a:lnTo>
                    <a:pt x="494186" y="546555"/>
                  </a:lnTo>
                  <a:lnTo>
                    <a:pt x="483401" y="599834"/>
                  </a:lnTo>
                  <a:lnTo>
                    <a:pt x="468822" y="649694"/>
                  </a:lnTo>
                  <a:lnTo>
                    <a:pt x="450749" y="695618"/>
                  </a:lnTo>
                  <a:lnTo>
                    <a:pt x="429482" y="737092"/>
                  </a:lnTo>
                  <a:lnTo>
                    <a:pt x="405320" y="773599"/>
                  </a:lnTo>
                  <a:lnTo>
                    <a:pt x="378563" y="804624"/>
                  </a:lnTo>
                  <a:lnTo>
                    <a:pt x="349511" y="829653"/>
                  </a:lnTo>
                  <a:lnTo>
                    <a:pt x="285723" y="859656"/>
                  </a:lnTo>
                  <a:lnTo>
                    <a:pt x="251587" y="863600"/>
                  </a:lnTo>
                  <a:lnTo>
                    <a:pt x="217450" y="859656"/>
                  </a:lnTo>
                  <a:lnTo>
                    <a:pt x="184708" y="848168"/>
                  </a:lnTo>
                  <a:lnTo>
                    <a:pt x="124610" y="804624"/>
                  </a:lnTo>
                  <a:lnTo>
                    <a:pt x="97853" y="773599"/>
                  </a:lnTo>
                  <a:lnTo>
                    <a:pt x="73691" y="737092"/>
                  </a:lnTo>
                  <a:lnTo>
                    <a:pt x="52424" y="695618"/>
                  </a:lnTo>
                  <a:lnTo>
                    <a:pt x="34351" y="649694"/>
                  </a:lnTo>
                  <a:lnTo>
                    <a:pt x="19772" y="599834"/>
                  </a:lnTo>
                  <a:lnTo>
                    <a:pt x="8987" y="546555"/>
                  </a:lnTo>
                  <a:lnTo>
                    <a:pt x="2296" y="490372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0504F448-A841-3C08-6575-F25C52222C9B}"/>
                </a:ext>
              </a:extLst>
            </p:cNvPr>
            <p:cNvSpPr/>
            <p:nvPr/>
          </p:nvSpPr>
          <p:spPr>
            <a:xfrm>
              <a:off x="4891024" y="3467100"/>
              <a:ext cx="1090930" cy="85725"/>
            </a:xfrm>
            <a:custGeom>
              <a:avLst/>
              <a:gdLst/>
              <a:ahLst/>
              <a:cxnLst/>
              <a:rect l="l" t="t" r="r" b="b"/>
              <a:pathLst>
                <a:path w="1090929" h="85725">
                  <a:moveTo>
                    <a:pt x="1004951" y="0"/>
                  </a:moveTo>
                  <a:lnTo>
                    <a:pt x="1004951" y="85725"/>
                  </a:lnTo>
                  <a:lnTo>
                    <a:pt x="1062016" y="57150"/>
                  </a:lnTo>
                  <a:lnTo>
                    <a:pt x="1019175" y="57150"/>
                  </a:lnTo>
                  <a:lnTo>
                    <a:pt x="1019175" y="28575"/>
                  </a:lnTo>
                  <a:lnTo>
                    <a:pt x="1062185" y="28575"/>
                  </a:lnTo>
                  <a:lnTo>
                    <a:pt x="1004951" y="0"/>
                  </a:lnTo>
                  <a:close/>
                </a:path>
                <a:path w="1090929" h="85725">
                  <a:moveTo>
                    <a:pt x="100495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28575"/>
                  </a:lnTo>
                  <a:close/>
                </a:path>
                <a:path w="1090929" h="85725">
                  <a:moveTo>
                    <a:pt x="1062185" y="28575"/>
                  </a:moveTo>
                  <a:lnTo>
                    <a:pt x="1019175" y="28575"/>
                  </a:lnTo>
                  <a:lnTo>
                    <a:pt x="1019175" y="57150"/>
                  </a:lnTo>
                  <a:lnTo>
                    <a:pt x="1062016" y="57150"/>
                  </a:lnTo>
                  <a:lnTo>
                    <a:pt x="1090676" y="42799"/>
                  </a:lnTo>
                  <a:lnTo>
                    <a:pt x="106218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39">
              <a:extLst>
                <a:ext uri="{FF2B5EF4-FFF2-40B4-BE49-F238E27FC236}">
                  <a16:creationId xmlns:a16="http://schemas.microsoft.com/office/drawing/2014/main" id="{13F9BB53-3D27-8B41-B467-D2D2C12789C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7574" y="4676775"/>
              <a:ext cx="250825" cy="85725"/>
            </a:xfrm>
            <a:prstGeom prst="rect">
              <a:avLst/>
            </a:prstGeom>
          </p:spPr>
        </p:pic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ED8BA3AB-D99C-4C09-97EE-01057A773776}"/>
                </a:ext>
              </a:extLst>
            </p:cNvPr>
            <p:cNvSpPr/>
            <p:nvPr/>
          </p:nvSpPr>
          <p:spPr>
            <a:xfrm>
              <a:off x="4891151" y="5668898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>
                  <a:moveTo>
                    <a:pt x="3365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1">
            <a:extLst>
              <a:ext uri="{FF2B5EF4-FFF2-40B4-BE49-F238E27FC236}">
                <a16:creationId xmlns:a16="http://schemas.microsoft.com/office/drawing/2014/main" id="{C756529C-53B3-F37D-9283-80E0627ADCAF}"/>
              </a:ext>
            </a:extLst>
          </p:cNvPr>
          <p:cNvSpPr txBox="1"/>
          <p:nvPr/>
        </p:nvSpPr>
        <p:spPr>
          <a:xfrm>
            <a:off x="5098033" y="3841592"/>
            <a:ext cx="10413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BD0A9D92-ED1A-3403-33DB-08DEF2B14694}"/>
              </a:ext>
            </a:extLst>
          </p:cNvPr>
          <p:cNvSpPr txBox="1"/>
          <p:nvPr/>
        </p:nvSpPr>
        <p:spPr>
          <a:xfrm>
            <a:off x="5098033" y="4059828"/>
            <a:ext cx="142240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6" name="object 43">
            <a:extLst>
              <a:ext uri="{FF2B5EF4-FFF2-40B4-BE49-F238E27FC236}">
                <a16:creationId xmlns:a16="http://schemas.microsoft.com/office/drawing/2014/main" id="{83B2517F-866E-C62D-C369-6F7C012E2B20}"/>
              </a:ext>
            </a:extLst>
          </p:cNvPr>
          <p:cNvGrpSpPr/>
          <p:nvPr/>
        </p:nvGrpSpPr>
        <p:grpSpPr>
          <a:xfrm>
            <a:off x="5014468" y="3788303"/>
            <a:ext cx="263525" cy="1222375"/>
            <a:chOff x="5484876" y="3849751"/>
            <a:chExt cx="263525" cy="1222375"/>
          </a:xfrm>
        </p:grpSpPr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3BB7D2F7-BB85-783F-DF4A-36D6EE65D5A2}"/>
                </a:ext>
              </a:extLst>
            </p:cNvPr>
            <p:cNvSpPr/>
            <p:nvPr/>
          </p:nvSpPr>
          <p:spPr>
            <a:xfrm>
              <a:off x="5491226" y="3856101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2" y="76563"/>
                  </a:lnTo>
                  <a:lnTo>
                    <a:pt x="36718" y="36718"/>
                  </a:lnTo>
                  <a:lnTo>
                    <a:pt x="76563" y="9852"/>
                  </a:lnTo>
                  <a:lnTo>
                    <a:pt x="125349" y="0"/>
                  </a:lnTo>
                  <a:lnTo>
                    <a:pt x="174154" y="9852"/>
                  </a:lnTo>
                  <a:lnTo>
                    <a:pt x="214042" y="36718"/>
                  </a:lnTo>
                  <a:lnTo>
                    <a:pt x="240952" y="76563"/>
                  </a:lnTo>
                  <a:lnTo>
                    <a:pt x="250825" y="125349"/>
                  </a:lnTo>
                  <a:lnTo>
                    <a:pt x="250825" y="911098"/>
                  </a:lnTo>
                  <a:lnTo>
                    <a:pt x="240952" y="959957"/>
                  </a:lnTo>
                  <a:lnTo>
                    <a:pt x="214042" y="999839"/>
                  </a:lnTo>
                  <a:lnTo>
                    <a:pt x="174154" y="1026719"/>
                  </a:lnTo>
                  <a:lnTo>
                    <a:pt x="125349" y="1036574"/>
                  </a:lnTo>
                  <a:lnTo>
                    <a:pt x="76563" y="1026719"/>
                  </a:lnTo>
                  <a:lnTo>
                    <a:pt x="36718" y="999839"/>
                  </a:lnTo>
                  <a:lnTo>
                    <a:pt x="9852" y="959957"/>
                  </a:lnTo>
                  <a:lnTo>
                    <a:pt x="0" y="911098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919BFE2B-0E90-54EA-5F98-BB2402F2CEEE}"/>
                </a:ext>
              </a:extLst>
            </p:cNvPr>
            <p:cNvSpPr/>
            <p:nvPr/>
          </p:nvSpPr>
          <p:spPr>
            <a:xfrm>
              <a:off x="5621401" y="48926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6">
            <a:extLst>
              <a:ext uri="{FF2B5EF4-FFF2-40B4-BE49-F238E27FC236}">
                <a16:creationId xmlns:a16="http://schemas.microsoft.com/office/drawing/2014/main" id="{7F8E2DF7-7E19-0D2F-4CFF-C2DC07558026}"/>
              </a:ext>
            </a:extLst>
          </p:cNvPr>
          <p:cNvSpPr txBox="1"/>
          <p:nvPr/>
        </p:nvSpPr>
        <p:spPr>
          <a:xfrm>
            <a:off x="4929886" y="5038872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EF2E7B06-8254-FEDB-A98D-EA21A629A5D3}"/>
              </a:ext>
            </a:extLst>
          </p:cNvPr>
          <p:cNvSpPr/>
          <p:nvPr/>
        </p:nvSpPr>
        <p:spPr>
          <a:xfrm>
            <a:off x="5511292" y="3189752"/>
            <a:ext cx="838200" cy="1383030"/>
          </a:xfrm>
          <a:custGeom>
            <a:avLst/>
            <a:gdLst/>
            <a:ahLst/>
            <a:cxnLst/>
            <a:rect l="l" t="t" r="r" b="b"/>
            <a:pathLst>
              <a:path w="838200" h="1383029">
                <a:moveTo>
                  <a:pt x="0" y="0"/>
                </a:moveTo>
                <a:lnTo>
                  <a:pt x="0" y="518540"/>
                </a:lnTo>
              </a:path>
              <a:path w="838200" h="1383029">
                <a:moveTo>
                  <a:pt x="0" y="864235"/>
                </a:moveTo>
                <a:lnTo>
                  <a:pt x="0" y="1382649"/>
                </a:lnTo>
              </a:path>
              <a:path w="838200" h="1383029">
                <a:moveTo>
                  <a:pt x="0" y="518540"/>
                </a:moveTo>
                <a:lnTo>
                  <a:pt x="251460" y="691388"/>
                </a:lnTo>
              </a:path>
              <a:path w="838200" h="1383029">
                <a:moveTo>
                  <a:pt x="0" y="864235"/>
                </a:moveTo>
                <a:lnTo>
                  <a:pt x="251460" y="691388"/>
                </a:lnTo>
              </a:path>
              <a:path w="838200" h="1383029">
                <a:moveTo>
                  <a:pt x="0" y="0"/>
                </a:moveTo>
                <a:lnTo>
                  <a:pt x="838200" y="432053"/>
                </a:lnTo>
              </a:path>
              <a:path w="838200" h="1383029">
                <a:moveTo>
                  <a:pt x="838200" y="432053"/>
                </a:moveTo>
                <a:lnTo>
                  <a:pt x="838200" y="950595"/>
                </a:lnTo>
              </a:path>
              <a:path w="838200" h="1383029">
                <a:moveTo>
                  <a:pt x="0" y="1382649"/>
                </a:moveTo>
                <a:lnTo>
                  <a:pt x="838200" y="9505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47C25A3A-E240-CEFD-D009-8F15DC6E99D3}"/>
              </a:ext>
            </a:extLst>
          </p:cNvPr>
          <p:cNvSpPr txBox="1"/>
          <p:nvPr/>
        </p:nvSpPr>
        <p:spPr>
          <a:xfrm>
            <a:off x="5849112" y="3565392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530BD33B-229B-814B-A037-A31EF324A9FF}"/>
              </a:ext>
            </a:extLst>
          </p:cNvPr>
          <p:cNvSpPr txBox="1"/>
          <p:nvPr/>
        </p:nvSpPr>
        <p:spPr>
          <a:xfrm>
            <a:off x="5601334" y="3482867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7F19910F-4E2F-3E6C-3792-018BBA6B707B}"/>
              </a:ext>
            </a:extLst>
          </p:cNvPr>
          <p:cNvSpPr/>
          <p:nvPr/>
        </p:nvSpPr>
        <p:spPr>
          <a:xfrm>
            <a:off x="6014593" y="4312050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DCB6B31A-B3C5-B6AC-A765-B65A317AB687}"/>
              </a:ext>
            </a:extLst>
          </p:cNvPr>
          <p:cNvSpPr txBox="1"/>
          <p:nvPr/>
        </p:nvSpPr>
        <p:spPr>
          <a:xfrm>
            <a:off x="5768086" y="4519823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5" name="object 52">
            <a:extLst>
              <a:ext uri="{FF2B5EF4-FFF2-40B4-BE49-F238E27FC236}">
                <a16:creationId xmlns:a16="http://schemas.microsoft.com/office/drawing/2014/main" id="{0EEA5EBE-3E66-AA6B-3678-56B328C050D6}"/>
              </a:ext>
            </a:extLst>
          </p:cNvPr>
          <p:cNvGrpSpPr/>
          <p:nvPr/>
        </p:nvGrpSpPr>
        <p:grpSpPr>
          <a:xfrm>
            <a:off x="1571117" y="3324625"/>
            <a:ext cx="2348230" cy="2320925"/>
            <a:chOff x="2041525" y="3386073"/>
            <a:chExt cx="2348230" cy="2320925"/>
          </a:xfrm>
        </p:grpSpPr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9AB5C40D-1472-4D6C-89E1-129DC7131E77}"/>
                </a:ext>
              </a:extLst>
            </p:cNvPr>
            <p:cNvSpPr/>
            <p:nvPr/>
          </p:nvSpPr>
          <p:spPr>
            <a:xfrm>
              <a:off x="2963799" y="4335398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342900" y="0"/>
                  </a:moveTo>
                  <a:lnTo>
                    <a:pt x="342900" y="76200"/>
                  </a:lnTo>
                  <a:lnTo>
                    <a:pt x="406400" y="44450"/>
                  </a:lnTo>
                  <a:lnTo>
                    <a:pt x="355600" y="44450"/>
                  </a:lnTo>
                  <a:lnTo>
                    <a:pt x="355600" y="31750"/>
                  </a:lnTo>
                  <a:lnTo>
                    <a:pt x="406400" y="31750"/>
                  </a:lnTo>
                  <a:lnTo>
                    <a:pt x="342900" y="0"/>
                  </a:lnTo>
                  <a:close/>
                </a:path>
                <a:path w="419100" h="76200">
                  <a:moveTo>
                    <a:pt x="3429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4191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19100" y="38100"/>
                  </a:lnTo>
                  <a:lnTo>
                    <a:pt x="406400" y="3175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78C3FD58-6285-9CD1-F872-9CE7C409A996}"/>
                </a:ext>
              </a:extLst>
            </p:cNvPr>
            <p:cNvSpPr/>
            <p:nvPr/>
          </p:nvSpPr>
          <p:spPr>
            <a:xfrm>
              <a:off x="2041525" y="3386073"/>
              <a:ext cx="2348230" cy="2320925"/>
            </a:xfrm>
            <a:custGeom>
              <a:avLst/>
              <a:gdLst/>
              <a:ahLst/>
              <a:cxnLst/>
              <a:rect l="l" t="t" r="r" b="b"/>
              <a:pathLst>
                <a:path w="2348229" h="2320925">
                  <a:moveTo>
                    <a:pt x="1341374" y="38100"/>
                  </a:moveTo>
                  <a:lnTo>
                    <a:pt x="1328674" y="31750"/>
                  </a:lnTo>
                  <a:lnTo>
                    <a:pt x="1265174" y="0"/>
                  </a:lnTo>
                  <a:lnTo>
                    <a:pt x="1265174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76200"/>
                  </a:lnTo>
                  <a:lnTo>
                    <a:pt x="1328674" y="44450"/>
                  </a:lnTo>
                  <a:lnTo>
                    <a:pt x="1341374" y="38100"/>
                  </a:lnTo>
                  <a:close/>
                </a:path>
                <a:path w="2348229" h="2320925">
                  <a:moveTo>
                    <a:pt x="2347849" y="2282825"/>
                  </a:moveTo>
                  <a:lnTo>
                    <a:pt x="2335149" y="2276475"/>
                  </a:lnTo>
                  <a:lnTo>
                    <a:pt x="2271649" y="2244725"/>
                  </a:lnTo>
                  <a:lnTo>
                    <a:pt x="2271649" y="2276475"/>
                  </a:lnTo>
                  <a:lnTo>
                    <a:pt x="0" y="2276475"/>
                  </a:lnTo>
                  <a:lnTo>
                    <a:pt x="0" y="2289175"/>
                  </a:lnTo>
                  <a:lnTo>
                    <a:pt x="2271649" y="2289175"/>
                  </a:lnTo>
                  <a:lnTo>
                    <a:pt x="2271649" y="2320925"/>
                  </a:lnTo>
                  <a:lnTo>
                    <a:pt x="2335149" y="2289175"/>
                  </a:lnTo>
                  <a:lnTo>
                    <a:pt x="2347849" y="2282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5">
            <a:extLst>
              <a:ext uri="{FF2B5EF4-FFF2-40B4-BE49-F238E27FC236}">
                <a16:creationId xmlns:a16="http://schemas.microsoft.com/office/drawing/2014/main" id="{B75686F9-FB2E-8AFA-FAE3-7F3A17000965}"/>
              </a:ext>
            </a:extLst>
          </p:cNvPr>
          <p:cNvSpPr txBox="1"/>
          <p:nvPr/>
        </p:nvSpPr>
        <p:spPr>
          <a:xfrm>
            <a:off x="1660524" y="3138444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9" name="object 56">
            <a:extLst>
              <a:ext uri="{FF2B5EF4-FFF2-40B4-BE49-F238E27FC236}">
                <a16:creationId xmlns:a16="http://schemas.microsoft.com/office/drawing/2014/main" id="{EAD1B1E2-D927-E305-5376-4107E15DC759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31493" y="3313577"/>
            <a:ext cx="96774" cy="98425"/>
          </a:xfrm>
          <a:prstGeom prst="rect">
            <a:avLst/>
          </a:prstGeom>
        </p:spPr>
      </p:pic>
      <p:pic>
        <p:nvPicPr>
          <p:cNvPr id="60" name="object 57">
            <a:extLst>
              <a:ext uri="{FF2B5EF4-FFF2-40B4-BE49-F238E27FC236}">
                <a16:creationId xmlns:a16="http://schemas.microsoft.com/office/drawing/2014/main" id="{9C36B831-31AE-90A4-574C-063090820860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9842" y="3742202"/>
            <a:ext cx="96900" cy="98425"/>
          </a:xfrm>
          <a:prstGeom prst="rect">
            <a:avLst/>
          </a:prstGeom>
        </p:spPr>
      </p:pic>
      <p:grpSp>
        <p:nvGrpSpPr>
          <p:cNvPr id="61" name="object 58">
            <a:extLst>
              <a:ext uri="{FF2B5EF4-FFF2-40B4-BE49-F238E27FC236}">
                <a16:creationId xmlns:a16="http://schemas.microsoft.com/office/drawing/2014/main" id="{11EBAF08-CD76-A0D0-36A7-8CB4B95545CC}"/>
              </a:ext>
            </a:extLst>
          </p:cNvPr>
          <p:cNvGrpSpPr/>
          <p:nvPr/>
        </p:nvGrpSpPr>
        <p:grpSpPr>
          <a:xfrm>
            <a:off x="1972818" y="3016650"/>
            <a:ext cx="3538854" cy="2590800"/>
            <a:chOff x="2443226" y="3078098"/>
            <a:chExt cx="3538854" cy="2590800"/>
          </a:xfrm>
        </p:grpSpPr>
        <p:sp>
          <p:nvSpPr>
            <p:cNvPr id="62" name="object 59">
              <a:extLst>
                <a:ext uri="{FF2B5EF4-FFF2-40B4-BE49-F238E27FC236}">
                  <a16:creationId xmlns:a16="http://schemas.microsoft.com/office/drawing/2014/main" id="{EF4E0BB3-A4C7-83DE-EB00-27CDCDE8BC41}"/>
                </a:ext>
              </a:extLst>
            </p:cNvPr>
            <p:cNvSpPr/>
            <p:nvPr/>
          </p:nvSpPr>
          <p:spPr>
            <a:xfrm>
              <a:off x="3400425" y="3271773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E1C9637D-4125-C023-9CFB-4F6F2F662C38}"/>
                </a:ext>
              </a:extLst>
            </p:cNvPr>
            <p:cNvSpPr/>
            <p:nvPr/>
          </p:nvSpPr>
          <p:spPr>
            <a:xfrm>
              <a:off x="4137025" y="307809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1">
              <a:extLst>
                <a:ext uri="{FF2B5EF4-FFF2-40B4-BE49-F238E27FC236}">
                  <a16:creationId xmlns:a16="http://schemas.microsoft.com/office/drawing/2014/main" id="{89703F97-6719-A242-3D4B-BCE387037A2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9223" y="4330699"/>
              <a:ext cx="252475" cy="85725"/>
            </a:xfrm>
            <a:prstGeom prst="rect">
              <a:avLst/>
            </a:prstGeom>
          </p:spPr>
        </p:pic>
        <p:pic>
          <p:nvPicPr>
            <p:cNvPr id="65" name="object 62">
              <a:extLst>
                <a:ext uri="{FF2B5EF4-FFF2-40B4-BE49-F238E27FC236}">
                  <a16:creationId xmlns:a16="http://schemas.microsoft.com/office/drawing/2014/main" id="{D01FDA0E-E7F8-2356-C9E6-0797DAE2D85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3226" y="3824350"/>
              <a:ext cx="95250" cy="99949"/>
            </a:xfrm>
            <a:prstGeom prst="rect">
              <a:avLst/>
            </a:prstGeom>
          </p:spPr>
        </p:pic>
        <p:pic>
          <p:nvPicPr>
            <p:cNvPr id="66" name="object 63">
              <a:extLst>
                <a:ext uri="{FF2B5EF4-FFF2-40B4-BE49-F238E27FC236}">
                  <a16:creationId xmlns:a16="http://schemas.microsoft.com/office/drawing/2014/main" id="{7ADBF8C4-9EFF-8F59-1270-1AD727616FAE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78024" y="4092574"/>
              <a:ext cx="252475" cy="76200"/>
            </a:xfrm>
            <a:prstGeom prst="rect">
              <a:avLst/>
            </a:prstGeom>
          </p:spPr>
        </p:pic>
        <p:sp>
          <p:nvSpPr>
            <p:cNvPr id="67" name="object 64">
              <a:extLst>
                <a:ext uri="{FF2B5EF4-FFF2-40B4-BE49-F238E27FC236}">
                  <a16:creationId xmlns:a16="http://schemas.microsoft.com/office/drawing/2014/main" id="{1955E171-3688-3E47-2273-CE05A19D1005}"/>
                </a:ext>
              </a:extLst>
            </p:cNvPr>
            <p:cNvSpPr/>
            <p:nvPr/>
          </p:nvSpPr>
          <p:spPr>
            <a:xfrm>
              <a:off x="5227701" y="4719573"/>
              <a:ext cx="0" cy="949325"/>
            </a:xfrm>
            <a:custGeom>
              <a:avLst/>
              <a:gdLst/>
              <a:ahLst/>
              <a:cxnLst/>
              <a:rect l="l" t="t" r="r" b="b"/>
              <a:pathLst>
                <a:path h="949325">
                  <a:moveTo>
                    <a:pt x="0" y="0"/>
                  </a:moveTo>
                  <a:lnTo>
                    <a:pt x="0" y="9493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8" name="object 65">
            <a:extLst>
              <a:ext uri="{FF2B5EF4-FFF2-40B4-BE49-F238E27FC236}">
                <a16:creationId xmlns:a16="http://schemas.microsoft.com/office/drawing/2014/main" id="{554A5AB3-77E6-82FB-BB27-AD3466DBE66F}"/>
              </a:ext>
            </a:extLst>
          </p:cNvPr>
          <p:cNvGraphicFramePr>
            <a:graphicFrameLocks noGrp="1"/>
          </p:cNvGraphicFramePr>
          <p:nvPr/>
        </p:nvGraphicFramePr>
        <p:xfrm>
          <a:off x="56642" y="3097677"/>
          <a:ext cx="1973580" cy="2501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101600">
                        <a:lnSpc>
                          <a:spcPts val="1275"/>
                        </a:lnSpc>
                        <a:spcBef>
                          <a:spcPts val="375"/>
                        </a:spcBef>
                        <a:tabLst>
                          <a:tab pos="596900" algn="l"/>
                        </a:tabLst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Instruction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">
                <a:tc rowSpan="2">
                  <a:txBody>
                    <a:bodyPr/>
                    <a:lstStyle/>
                    <a:p>
                      <a:pPr marL="101600">
                        <a:lnSpc>
                          <a:spcPts val="1265"/>
                        </a:lnSpc>
                        <a:tabLst>
                          <a:tab pos="883919" algn="l"/>
                        </a:tabLst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[31-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0]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33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300"/>
                        </a:lnSpc>
                        <a:spcBef>
                          <a:spcPts val="320"/>
                        </a:spcBef>
                      </a:pPr>
                      <a:r>
                        <a:rPr sz="1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100" spc="-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[20</a:t>
                      </a:r>
                      <a:r>
                        <a:rPr sz="1100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33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">
                <a:tc rowSpan="2">
                  <a:txBody>
                    <a:bodyPr/>
                    <a:lstStyle/>
                    <a:p>
                      <a:pPr marL="351155">
                        <a:lnSpc>
                          <a:spcPts val="1245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Instruction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3300"/>
                      </a:solidFill>
                      <a:prstDash val="solid"/>
                    </a:lnL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3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 rowSpan="2">
                  <a:txBody>
                    <a:bodyPr/>
                    <a:lstStyle/>
                    <a:p>
                      <a:pPr marL="441325">
                        <a:lnSpc>
                          <a:spcPts val="126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memory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3300"/>
                      </a:solidFill>
                      <a:prstDash val="solid"/>
                    </a:lnR>
                    <a:lnT w="12700">
                      <a:solidFill>
                        <a:srgbClr val="FF33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R="2159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77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9" name="object 66">
            <a:extLst>
              <a:ext uri="{FF2B5EF4-FFF2-40B4-BE49-F238E27FC236}">
                <a16:creationId xmlns:a16="http://schemas.microsoft.com/office/drawing/2014/main" id="{99E1A483-0C2A-108D-DA9D-4A15E4848E8B}"/>
              </a:ext>
            </a:extLst>
          </p:cNvPr>
          <p:cNvSpPr txBox="1"/>
          <p:nvPr/>
        </p:nvSpPr>
        <p:spPr>
          <a:xfrm>
            <a:off x="2050668" y="3570371"/>
            <a:ext cx="2197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FF0000"/>
                </a:solidFill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sp>
        <p:nvSpPr>
          <p:cNvPr id="70" name="object 67">
            <a:extLst>
              <a:ext uri="{FF2B5EF4-FFF2-40B4-BE49-F238E27FC236}">
                <a16:creationId xmlns:a16="http://schemas.microsoft.com/office/drawing/2014/main" id="{D6543087-1502-E9AD-DE82-3981ED5F0C4F}"/>
              </a:ext>
            </a:extLst>
          </p:cNvPr>
          <p:cNvSpPr/>
          <p:nvPr/>
        </p:nvSpPr>
        <p:spPr>
          <a:xfrm>
            <a:off x="1571117" y="4705750"/>
            <a:ext cx="671830" cy="76200"/>
          </a:xfrm>
          <a:custGeom>
            <a:avLst/>
            <a:gdLst/>
            <a:ahLst/>
            <a:cxnLst/>
            <a:rect l="l" t="t" r="r" b="b"/>
            <a:pathLst>
              <a:path w="671830" h="76200">
                <a:moveTo>
                  <a:pt x="595249" y="0"/>
                </a:moveTo>
                <a:lnTo>
                  <a:pt x="595249" y="76200"/>
                </a:lnTo>
                <a:lnTo>
                  <a:pt x="658749" y="44450"/>
                </a:lnTo>
                <a:lnTo>
                  <a:pt x="607949" y="44450"/>
                </a:lnTo>
                <a:lnTo>
                  <a:pt x="607949" y="31750"/>
                </a:lnTo>
                <a:lnTo>
                  <a:pt x="658749" y="31750"/>
                </a:lnTo>
                <a:lnTo>
                  <a:pt x="595249" y="0"/>
                </a:lnTo>
                <a:close/>
              </a:path>
              <a:path w="671830" h="76200">
                <a:moveTo>
                  <a:pt x="59524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5249" y="44450"/>
                </a:lnTo>
                <a:lnTo>
                  <a:pt x="595249" y="31750"/>
                </a:lnTo>
                <a:close/>
              </a:path>
              <a:path w="671830" h="76200">
                <a:moveTo>
                  <a:pt x="658749" y="31750"/>
                </a:moveTo>
                <a:lnTo>
                  <a:pt x="607949" y="31750"/>
                </a:lnTo>
                <a:lnTo>
                  <a:pt x="607949" y="44450"/>
                </a:lnTo>
                <a:lnTo>
                  <a:pt x="658749" y="44450"/>
                </a:lnTo>
                <a:lnTo>
                  <a:pt x="671449" y="38100"/>
                </a:lnTo>
                <a:lnTo>
                  <a:pt x="65874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8">
            <a:extLst>
              <a:ext uri="{FF2B5EF4-FFF2-40B4-BE49-F238E27FC236}">
                <a16:creationId xmlns:a16="http://schemas.microsoft.com/office/drawing/2014/main" id="{D25B485C-8461-3C6B-EB12-E71F68ABEF44}"/>
              </a:ext>
            </a:extLst>
          </p:cNvPr>
          <p:cNvSpPr txBox="1"/>
          <p:nvPr/>
        </p:nvSpPr>
        <p:spPr>
          <a:xfrm>
            <a:off x="1636775" y="4519823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2" name="object 69">
            <a:extLst>
              <a:ext uri="{FF2B5EF4-FFF2-40B4-BE49-F238E27FC236}">
                <a16:creationId xmlns:a16="http://schemas.microsoft.com/office/drawing/2014/main" id="{BAEBA850-0000-1B7A-3AC9-6AE5522C2F4B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28318" y="4696225"/>
            <a:ext cx="96774" cy="100075"/>
          </a:xfrm>
          <a:prstGeom prst="rect">
            <a:avLst/>
          </a:prstGeom>
        </p:spPr>
      </p:pic>
      <p:sp>
        <p:nvSpPr>
          <p:cNvPr id="73" name="object 70">
            <a:extLst>
              <a:ext uri="{FF2B5EF4-FFF2-40B4-BE49-F238E27FC236}">
                <a16:creationId xmlns:a16="http://schemas.microsoft.com/office/drawing/2014/main" id="{609F5420-B0B3-52E7-5DD0-5EF7E25EE541}"/>
              </a:ext>
            </a:extLst>
          </p:cNvPr>
          <p:cNvSpPr txBox="1"/>
          <p:nvPr/>
        </p:nvSpPr>
        <p:spPr>
          <a:xfrm>
            <a:off x="2332355" y="3877940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solidFill>
                  <a:srgbClr val="FF3300"/>
                </a:solidFill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CA9C2B8E-E649-79B8-5CE4-F8659A45AF7F}"/>
              </a:ext>
            </a:extLst>
          </p:cNvPr>
          <p:cNvSpPr/>
          <p:nvPr/>
        </p:nvSpPr>
        <p:spPr>
          <a:xfrm>
            <a:off x="2253742" y="3880378"/>
            <a:ext cx="252729" cy="1209675"/>
          </a:xfrm>
          <a:custGeom>
            <a:avLst/>
            <a:gdLst/>
            <a:ahLst/>
            <a:cxnLst/>
            <a:rect l="l" t="t" r="r" b="b"/>
            <a:pathLst>
              <a:path w="252730" h="1209675">
                <a:moveTo>
                  <a:pt x="0" y="126111"/>
                </a:moveTo>
                <a:lnTo>
                  <a:pt x="9919" y="76991"/>
                </a:lnTo>
                <a:lnTo>
                  <a:pt x="36972" y="36909"/>
                </a:lnTo>
                <a:lnTo>
                  <a:pt x="77098" y="9900"/>
                </a:lnTo>
                <a:lnTo>
                  <a:pt x="126237" y="0"/>
                </a:lnTo>
                <a:lnTo>
                  <a:pt x="175377" y="9900"/>
                </a:lnTo>
                <a:lnTo>
                  <a:pt x="215503" y="36909"/>
                </a:lnTo>
                <a:lnTo>
                  <a:pt x="242556" y="76991"/>
                </a:lnTo>
                <a:lnTo>
                  <a:pt x="252475" y="126111"/>
                </a:lnTo>
                <a:lnTo>
                  <a:pt x="252475" y="910336"/>
                </a:lnTo>
                <a:lnTo>
                  <a:pt x="242556" y="959475"/>
                </a:lnTo>
                <a:lnTo>
                  <a:pt x="215503" y="999601"/>
                </a:lnTo>
                <a:lnTo>
                  <a:pt x="175377" y="1026654"/>
                </a:lnTo>
                <a:lnTo>
                  <a:pt x="126237" y="1036574"/>
                </a:lnTo>
                <a:lnTo>
                  <a:pt x="77098" y="1026654"/>
                </a:lnTo>
                <a:lnTo>
                  <a:pt x="36972" y="999601"/>
                </a:lnTo>
                <a:lnTo>
                  <a:pt x="9919" y="959475"/>
                </a:lnTo>
                <a:lnTo>
                  <a:pt x="0" y="910336"/>
                </a:lnTo>
                <a:lnTo>
                  <a:pt x="0" y="126111"/>
                </a:lnTo>
                <a:close/>
              </a:path>
              <a:path w="252730" h="1209675">
                <a:moveTo>
                  <a:pt x="119125" y="1036574"/>
                </a:moveTo>
                <a:lnTo>
                  <a:pt x="119125" y="1209548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2">
            <a:extLst>
              <a:ext uri="{FF2B5EF4-FFF2-40B4-BE49-F238E27FC236}">
                <a16:creationId xmlns:a16="http://schemas.microsoft.com/office/drawing/2014/main" id="{9060462D-39AC-2485-22A1-66F3013459B2}"/>
              </a:ext>
            </a:extLst>
          </p:cNvPr>
          <p:cNvSpPr txBox="1"/>
          <p:nvPr/>
        </p:nvSpPr>
        <p:spPr>
          <a:xfrm>
            <a:off x="1660524" y="5034401"/>
            <a:ext cx="91186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3">
            <a:extLst>
              <a:ext uri="{FF2B5EF4-FFF2-40B4-BE49-F238E27FC236}">
                <a16:creationId xmlns:a16="http://schemas.microsoft.com/office/drawing/2014/main" id="{F207FABF-07D8-F81B-D064-57595FF3F034}"/>
              </a:ext>
            </a:extLst>
          </p:cNvPr>
          <p:cNvSpPr txBox="1"/>
          <p:nvPr/>
        </p:nvSpPr>
        <p:spPr>
          <a:xfrm>
            <a:off x="3014980" y="3224041"/>
            <a:ext cx="60960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9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Write </a:t>
            </a: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7" name="object 74">
            <a:extLst>
              <a:ext uri="{FF2B5EF4-FFF2-40B4-BE49-F238E27FC236}">
                <a16:creationId xmlns:a16="http://schemas.microsoft.com/office/drawing/2014/main" id="{4989FE1D-F809-E51E-84CD-4D8FFD4D0E27}"/>
              </a:ext>
            </a:extLst>
          </p:cNvPr>
          <p:cNvSpPr txBox="1"/>
          <p:nvPr/>
        </p:nvSpPr>
        <p:spPr>
          <a:xfrm>
            <a:off x="3950081" y="3244869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75">
            <a:extLst>
              <a:ext uri="{FF2B5EF4-FFF2-40B4-BE49-F238E27FC236}">
                <a16:creationId xmlns:a16="http://schemas.microsoft.com/office/drawing/2014/main" id="{6E46C0F4-2A84-CE4F-A347-642984606BFC}"/>
              </a:ext>
            </a:extLst>
          </p:cNvPr>
          <p:cNvSpPr txBox="1"/>
          <p:nvPr/>
        </p:nvSpPr>
        <p:spPr>
          <a:xfrm>
            <a:off x="3684905" y="3829069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solidFill>
                  <a:srgbClr val="FF3300"/>
                </a:solidFill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76">
            <a:extLst>
              <a:ext uri="{FF2B5EF4-FFF2-40B4-BE49-F238E27FC236}">
                <a16:creationId xmlns:a16="http://schemas.microsoft.com/office/drawing/2014/main" id="{CB7F23A0-DF15-8E4B-5F47-385A602AB65F}"/>
              </a:ext>
            </a:extLst>
          </p:cNvPr>
          <p:cNvSpPr txBox="1"/>
          <p:nvPr/>
        </p:nvSpPr>
        <p:spPr>
          <a:xfrm>
            <a:off x="3421380" y="2792241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77">
            <a:extLst>
              <a:ext uri="{FF2B5EF4-FFF2-40B4-BE49-F238E27FC236}">
                <a16:creationId xmlns:a16="http://schemas.microsoft.com/office/drawing/2014/main" id="{FB86ADCE-143E-144C-9EE1-412431272A85}"/>
              </a:ext>
            </a:extLst>
          </p:cNvPr>
          <p:cNvSpPr txBox="1"/>
          <p:nvPr/>
        </p:nvSpPr>
        <p:spPr>
          <a:xfrm>
            <a:off x="227840" y="1076292"/>
            <a:ext cx="86868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Writeback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(WB)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sz="20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 Bunch of Lazy Functional Units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EAF6E72-15EC-D4D4-EE73-EDB7FBEAA396}"/>
              </a:ext>
            </a:extLst>
          </p:cNvPr>
          <p:cNvSpPr txBox="1"/>
          <p:nvPr/>
        </p:nvSpPr>
        <p:spPr>
          <a:xfrm>
            <a:off x="227840" y="1113510"/>
            <a:ext cx="8686800" cy="261353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8ns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cycle!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(1ns),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(1ns).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sitting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nothing.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4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Putting Those Slackers to Work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8B0BDC3-17D5-D92B-FF06-B175F9947A13}"/>
              </a:ext>
            </a:extLst>
          </p:cNvPr>
          <p:cNvSpPr txBox="1"/>
          <p:nvPr/>
        </p:nvSpPr>
        <p:spPr>
          <a:xfrm>
            <a:off x="152400" y="1076060"/>
            <a:ext cx="876224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shouldn’t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187960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so...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08D83E8-D8FB-BF67-D085-1116B698323E}"/>
              </a:ext>
            </a:extLst>
          </p:cNvPr>
          <p:cNvSpPr/>
          <p:nvPr/>
        </p:nvSpPr>
        <p:spPr>
          <a:xfrm>
            <a:off x="1571117" y="4215372"/>
            <a:ext cx="0" cy="1812925"/>
          </a:xfrm>
          <a:custGeom>
            <a:avLst/>
            <a:gdLst/>
            <a:ahLst/>
            <a:cxnLst/>
            <a:rect l="l" t="t" r="r" b="b"/>
            <a:pathLst>
              <a:path h="1812925">
                <a:moveTo>
                  <a:pt x="0" y="0"/>
                </a:moveTo>
                <a:lnTo>
                  <a:pt x="0" y="1812925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58F616E-559A-116D-00B2-AB93C02D1551}"/>
              </a:ext>
            </a:extLst>
          </p:cNvPr>
          <p:cNvSpPr txBox="1"/>
          <p:nvPr/>
        </p:nvSpPr>
        <p:spPr>
          <a:xfrm>
            <a:off x="62992" y="3524874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90170">
              <a:lnSpc>
                <a:spcPct val="100000"/>
              </a:lnSpc>
              <a:spcBef>
                <a:spcPts val="375"/>
              </a:spcBef>
              <a:tabLst>
                <a:tab pos="596900" algn="l"/>
                <a:tab pos="883919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441325" marR="257810" indent="-90170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6">
            <a:extLst>
              <a:ext uri="{FF2B5EF4-FFF2-40B4-BE49-F238E27FC236}">
                <a16:creationId xmlns:a16="http://schemas.microsoft.com/office/drawing/2014/main" id="{3C0C87E1-4E69-4E8A-87E6-DC570174DBA1}"/>
              </a:ext>
            </a:extLst>
          </p:cNvPr>
          <p:cNvGrpSpPr/>
          <p:nvPr/>
        </p:nvGrpSpPr>
        <p:grpSpPr>
          <a:xfrm>
            <a:off x="2647505" y="3999472"/>
            <a:ext cx="6397625" cy="2648585"/>
            <a:chOff x="3117913" y="4097273"/>
            <a:chExt cx="6397625" cy="2648585"/>
          </a:xfrm>
        </p:grpSpPr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75E4A8AE-9E9E-3B00-C373-7A44826053BB}"/>
                </a:ext>
              </a:extLst>
            </p:cNvPr>
            <p:cNvSpPr/>
            <p:nvPr/>
          </p:nvSpPr>
          <p:spPr>
            <a:xfrm>
              <a:off x="6819900" y="4097273"/>
              <a:ext cx="2179955" cy="517525"/>
            </a:xfrm>
            <a:custGeom>
              <a:avLst/>
              <a:gdLst/>
              <a:ahLst/>
              <a:cxnLst/>
              <a:rect l="l" t="t" r="r" b="b"/>
              <a:pathLst>
                <a:path w="2179954" h="517525">
                  <a:moveTo>
                    <a:pt x="503174" y="474726"/>
                  </a:moveTo>
                  <a:lnTo>
                    <a:pt x="474510" y="460375"/>
                  </a:lnTo>
                  <a:lnTo>
                    <a:pt x="417449" y="431800"/>
                  </a:lnTo>
                  <a:lnTo>
                    <a:pt x="4174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417449" y="488950"/>
                  </a:lnTo>
                  <a:lnTo>
                    <a:pt x="417449" y="517525"/>
                  </a:lnTo>
                  <a:lnTo>
                    <a:pt x="474675" y="488950"/>
                  </a:lnTo>
                  <a:lnTo>
                    <a:pt x="503174" y="474726"/>
                  </a:lnTo>
                  <a:close/>
                </a:path>
                <a:path w="2179954" h="517525">
                  <a:moveTo>
                    <a:pt x="503174" y="42926"/>
                  </a:moveTo>
                  <a:lnTo>
                    <a:pt x="474510" y="28575"/>
                  </a:lnTo>
                  <a:lnTo>
                    <a:pt x="417449" y="0"/>
                  </a:lnTo>
                  <a:lnTo>
                    <a:pt x="417449" y="28575"/>
                  </a:lnTo>
                  <a:lnTo>
                    <a:pt x="166624" y="28575"/>
                  </a:lnTo>
                  <a:lnTo>
                    <a:pt x="166624" y="57150"/>
                  </a:lnTo>
                  <a:lnTo>
                    <a:pt x="417449" y="57150"/>
                  </a:lnTo>
                  <a:lnTo>
                    <a:pt x="417449" y="85725"/>
                  </a:lnTo>
                  <a:lnTo>
                    <a:pt x="474675" y="57150"/>
                  </a:lnTo>
                  <a:lnTo>
                    <a:pt x="503174" y="42926"/>
                  </a:lnTo>
                  <a:close/>
                </a:path>
                <a:path w="2179954" h="517525">
                  <a:moveTo>
                    <a:pt x="2179574" y="42926"/>
                  </a:moveTo>
                  <a:lnTo>
                    <a:pt x="2150910" y="28575"/>
                  </a:lnTo>
                  <a:lnTo>
                    <a:pt x="2093849" y="0"/>
                  </a:lnTo>
                  <a:lnTo>
                    <a:pt x="2093849" y="28575"/>
                  </a:lnTo>
                  <a:lnTo>
                    <a:pt x="1760474" y="28575"/>
                  </a:lnTo>
                  <a:lnTo>
                    <a:pt x="1760474" y="57150"/>
                  </a:lnTo>
                  <a:lnTo>
                    <a:pt x="2093849" y="57150"/>
                  </a:lnTo>
                  <a:lnTo>
                    <a:pt x="2093849" y="85725"/>
                  </a:lnTo>
                  <a:lnTo>
                    <a:pt x="2151075" y="57150"/>
                  </a:lnTo>
                  <a:lnTo>
                    <a:pt x="21795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D5782F34-910A-FEF0-6D2D-E45FBFA6D5ED}"/>
                </a:ext>
              </a:extLst>
            </p:cNvPr>
            <p:cNvSpPr/>
            <p:nvPr/>
          </p:nvSpPr>
          <p:spPr>
            <a:xfrm>
              <a:off x="6986651" y="4140199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1727200"/>
                  </a:lnTo>
                </a:path>
                <a:path w="1760854" h="1727200">
                  <a:moveTo>
                    <a:pt x="0" y="1727200"/>
                  </a:moveTo>
                  <a:lnTo>
                    <a:pt x="1760474" y="172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EB55B1F7-F7A5-EC1E-27F3-0CBEB897439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125" y="4787899"/>
              <a:ext cx="252349" cy="85725"/>
            </a:xfrm>
            <a:prstGeom prst="rect">
              <a:avLst/>
            </a:prstGeom>
          </p:spPr>
        </p:pic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AA609863-8A38-392C-1E81-CD775DE4022D}"/>
                </a:ext>
              </a:extLst>
            </p:cNvPr>
            <p:cNvSpPr/>
            <p:nvPr/>
          </p:nvSpPr>
          <p:spPr>
            <a:xfrm>
              <a:off x="8747125" y="4830698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036954">
                  <a:moveTo>
                    <a:pt x="0" y="10367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1">
              <a:extLst>
                <a:ext uri="{FF2B5EF4-FFF2-40B4-BE49-F238E27FC236}">
                  <a16:creationId xmlns:a16="http://schemas.microsoft.com/office/drawing/2014/main" id="{EA238138-9347-CC67-8942-B0CD8D609B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0" y="4522723"/>
              <a:ext cx="96900" cy="98425"/>
            </a:xfrm>
            <a:prstGeom prst="rect">
              <a:avLst/>
            </a:prstGeom>
          </p:spPr>
        </p:pic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CFD15D8F-0B11-AF23-2C5E-08C1214185B6}"/>
                </a:ext>
              </a:extLst>
            </p:cNvPr>
            <p:cNvSpPr/>
            <p:nvPr/>
          </p:nvSpPr>
          <p:spPr>
            <a:xfrm>
              <a:off x="3132201" y="4486274"/>
              <a:ext cx="6369050" cy="2244725"/>
            </a:xfrm>
            <a:custGeom>
              <a:avLst/>
              <a:gdLst/>
              <a:ahLst/>
              <a:cxnLst/>
              <a:rect l="l" t="t" r="r" b="b"/>
              <a:pathLst>
                <a:path w="6369050" h="2244725">
                  <a:moveTo>
                    <a:pt x="6118225" y="0"/>
                  </a:moveTo>
                  <a:lnTo>
                    <a:pt x="6369050" y="0"/>
                  </a:lnTo>
                </a:path>
                <a:path w="6369050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69050" h="2244725">
                  <a:moveTo>
                    <a:pt x="6369050" y="2244725"/>
                  </a:moveTo>
                  <a:lnTo>
                    <a:pt x="0" y="2244725"/>
                  </a:lnTo>
                </a:path>
                <a:path w="6369050" h="2244725">
                  <a:moveTo>
                    <a:pt x="0" y="2244725"/>
                  </a:moveTo>
                  <a:lnTo>
                    <a:pt x="0" y="690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CC0A4812-97A3-E2D3-F7D5-93D70E4C336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074" y="5133974"/>
              <a:ext cx="250825" cy="85725"/>
            </a:xfrm>
            <a:prstGeom prst="rect">
              <a:avLst/>
            </a:prstGeom>
          </p:spPr>
        </p:pic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B9A1B443-1DF9-7FBD-B92F-A46962C488C8}"/>
              </a:ext>
            </a:extLst>
          </p:cNvPr>
          <p:cNvSpPr txBox="1"/>
          <p:nvPr/>
        </p:nvSpPr>
        <p:spPr>
          <a:xfrm>
            <a:off x="6955789" y="4767569"/>
            <a:ext cx="34226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9304689D-CB5D-87CE-5B7F-C441356A4FC4}"/>
              </a:ext>
            </a:extLst>
          </p:cNvPr>
          <p:cNvSpPr txBox="1"/>
          <p:nvPr/>
        </p:nvSpPr>
        <p:spPr>
          <a:xfrm>
            <a:off x="7457694" y="4849483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80A7C798-1A50-00E7-268E-B538297A2F1D}"/>
              </a:ext>
            </a:extLst>
          </p:cNvPr>
          <p:cNvSpPr txBox="1"/>
          <p:nvPr/>
        </p:nvSpPr>
        <p:spPr>
          <a:xfrm>
            <a:off x="6955789" y="3903714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8BCC323-64AF-10A7-EBBB-97767C62C3F8}"/>
              </a:ext>
            </a:extLst>
          </p:cNvPr>
          <p:cNvSpPr txBox="1"/>
          <p:nvPr/>
        </p:nvSpPr>
        <p:spPr>
          <a:xfrm>
            <a:off x="6955789" y="3975825"/>
            <a:ext cx="1096645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7500"/>
              </a:lnSpc>
              <a:spcBef>
                <a:spcPts val="100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8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18">
            <a:extLst>
              <a:ext uri="{FF2B5EF4-FFF2-40B4-BE49-F238E27FC236}">
                <a16:creationId xmlns:a16="http://schemas.microsoft.com/office/drawing/2014/main" id="{42ACDA0E-D119-8323-B08E-3F277540B370}"/>
              </a:ext>
            </a:extLst>
          </p:cNvPr>
          <p:cNvGrpSpPr/>
          <p:nvPr/>
        </p:nvGrpSpPr>
        <p:grpSpPr>
          <a:xfrm>
            <a:off x="6846443" y="3691625"/>
            <a:ext cx="1270000" cy="1479550"/>
            <a:chOff x="7316851" y="3789426"/>
            <a:chExt cx="1270000" cy="1479550"/>
          </a:xfrm>
        </p:grpSpPr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835B941A-AD31-69B8-01B9-C442642B98DA}"/>
                </a:ext>
              </a:extLst>
            </p:cNvPr>
            <p:cNvSpPr/>
            <p:nvPr/>
          </p:nvSpPr>
          <p:spPr>
            <a:xfrm>
              <a:off x="7323201" y="3967099"/>
              <a:ext cx="1257300" cy="1295400"/>
            </a:xfrm>
            <a:custGeom>
              <a:avLst/>
              <a:gdLst/>
              <a:ahLst/>
              <a:cxnLst/>
              <a:rect l="l" t="t" r="r" b="b"/>
              <a:pathLst>
                <a:path w="1257300" h="1295400">
                  <a:moveTo>
                    <a:pt x="0" y="1295400"/>
                  </a:moveTo>
                  <a:lnTo>
                    <a:pt x="1257300" y="12954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3425F30F-D3CD-B8EB-538B-73FC46F56B18}"/>
                </a:ext>
              </a:extLst>
            </p:cNvPr>
            <p:cNvSpPr/>
            <p:nvPr/>
          </p:nvSpPr>
          <p:spPr>
            <a:xfrm>
              <a:off x="7908925" y="37957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32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1">
            <a:extLst>
              <a:ext uri="{FF2B5EF4-FFF2-40B4-BE49-F238E27FC236}">
                <a16:creationId xmlns:a16="http://schemas.microsoft.com/office/drawing/2014/main" id="{4A2B0350-F36B-3AEA-F999-8DD9F93E45F1}"/>
              </a:ext>
            </a:extLst>
          </p:cNvPr>
          <p:cNvSpPr txBox="1"/>
          <p:nvPr/>
        </p:nvSpPr>
        <p:spPr>
          <a:xfrm>
            <a:off x="7109713" y="3471864"/>
            <a:ext cx="6654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375064EA-8A86-00C4-2637-AFA83D0554BF}"/>
              </a:ext>
            </a:extLst>
          </p:cNvPr>
          <p:cNvSpPr/>
          <p:nvPr/>
        </p:nvSpPr>
        <p:spPr>
          <a:xfrm>
            <a:off x="7438517" y="516469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BE94DBCD-5D8F-FE9F-6F6A-674EE21961F6}"/>
              </a:ext>
            </a:extLst>
          </p:cNvPr>
          <p:cNvSpPr txBox="1"/>
          <p:nvPr/>
        </p:nvSpPr>
        <p:spPr>
          <a:xfrm>
            <a:off x="7109713" y="5372596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1E993FB3-C32C-388C-B0DD-E598B562CC2A}"/>
              </a:ext>
            </a:extLst>
          </p:cNvPr>
          <p:cNvSpPr txBox="1"/>
          <p:nvPr/>
        </p:nvSpPr>
        <p:spPr>
          <a:xfrm>
            <a:off x="8619744" y="3866859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C6F0DB4D-5A93-C03F-44B1-26BE321DC3FC}"/>
              </a:ext>
            </a:extLst>
          </p:cNvPr>
          <p:cNvSpPr txBox="1"/>
          <p:nvPr/>
        </p:nvSpPr>
        <p:spPr>
          <a:xfrm>
            <a:off x="8619744" y="4386446"/>
            <a:ext cx="104139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9" name="object 26">
            <a:extLst>
              <a:ext uri="{FF2B5EF4-FFF2-40B4-BE49-F238E27FC236}">
                <a16:creationId xmlns:a16="http://schemas.microsoft.com/office/drawing/2014/main" id="{7BF52E46-1964-5469-E653-782525CB7DAB}"/>
              </a:ext>
            </a:extLst>
          </p:cNvPr>
          <p:cNvGrpSpPr/>
          <p:nvPr/>
        </p:nvGrpSpPr>
        <p:grpSpPr>
          <a:xfrm>
            <a:off x="4420615" y="3691625"/>
            <a:ext cx="4378960" cy="2092325"/>
            <a:chOff x="4891023" y="3789426"/>
            <a:chExt cx="4378960" cy="2092325"/>
          </a:xfrm>
        </p:grpSpPr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5EEFF61A-26B1-EFC4-6848-DF1FFD36651D}"/>
                </a:ext>
              </a:extLst>
            </p:cNvPr>
            <p:cNvSpPr/>
            <p:nvPr/>
          </p:nvSpPr>
          <p:spPr>
            <a:xfrm>
              <a:off x="9010650" y="3967099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29" h="1036954">
                  <a:moveTo>
                    <a:pt x="0" y="126237"/>
                  </a:moveTo>
                  <a:lnTo>
                    <a:pt x="9919" y="77100"/>
                  </a:lnTo>
                  <a:lnTo>
                    <a:pt x="36972" y="36988"/>
                  </a:lnTo>
                  <a:lnTo>
                    <a:pt x="77098" y="9973"/>
                  </a:lnTo>
                  <a:lnTo>
                    <a:pt x="126238" y="126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10463"/>
                  </a:lnTo>
                  <a:lnTo>
                    <a:pt x="242556" y="959602"/>
                  </a:lnTo>
                  <a:lnTo>
                    <a:pt x="215503" y="999728"/>
                  </a:lnTo>
                  <a:lnTo>
                    <a:pt x="175377" y="1026781"/>
                  </a:lnTo>
                  <a:lnTo>
                    <a:pt x="126238" y="1036701"/>
                  </a:lnTo>
                  <a:lnTo>
                    <a:pt x="77098" y="1026781"/>
                  </a:lnTo>
                  <a:lnTo>
                    <a:pt x="36972" y="999728"/>
                  </a:lnTo>
                  <a:lnTo>
                    <a:pt x="9919" y="959602"/>
                  </a:lnTo>
                  <a:lnTo>
                    <a:pt x="0" y="9104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9D82B3D7-4D16-5847-8D83-E25AEDFA5E67}"/>
                </a:ext>
              </a:extLst>
            </p:cNvPr>
            <p:cNvSpPr/>
            <p:nvPr/>
          </p:nvSpPr>
          <p:spPr>
            <a:xfrm>
              <a:off x="9117076" y="37957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32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D6B4B54F-8CC5-A77B-1394-4567C5F4021E}"/>
                </a:ext>
              </a:extLst>
            </p:cNvPr>
            <p:cNvSpPr/>
            <p:nvPr/>
          </p:nvSpPr>
          <p:spPr>
            <a:xfrm>
              <a:off x="5059425" y="4486275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13811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B05E9B13-EB8A-0CDB-EE1B-C9A3D2CCC724}"/>
                </a:ext>
              </a:extLst>
            </p:cNvPr>
            <p:cNvSpPr/>
            <p:nvPr/>
          </p:nvSpPr>
          <p:spPr>
            <a:xfrm>
              <a:off x="4891023" y="44433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650" y="0"/>
                  </a:moveTo>
                  <a:lnTo>
                    <a:pt x="501650" y="85725"/>
                  </a:lnTo>
                  <a:lnTo>
                    <a:pt x="558884" y="57150"/>
                  </a:lnTo>
                  <a:lnTo>
                    <a:pt x="516000" y="57150"/>
                  </a:lnTo>
                  <a:lnTo>
                    <a:pt x="516000" y="28575"/>
                  </a:lnTo>
                  <a:lnTo>
                    <a:pt x="558715" y="28575"/>
                  </a:lnTo>
                  <a:lnTo>
                    <a:pt x="501650" y="0"/>
                  </a:lnTo>
                  <a:close/>
                </a:path>
                <a:path w="587375" h="85725">
                  <a:moveTo>
                    <a:pt x="5016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28575"/>
                  </a:lnTo>
                  <a:close/>
                </a:path>
                <a:path w="587375" h="85725">
                  <a:moveTo>
                    <a:pt x="558715" y="28575"/>
                  </a:moveTo>
                  <a:lnTo>
                    <a:pt x="516000" y="28575"/>
                  </a:lnTo>
                  <a:lnTo>
                    <a:pt x="516000" y="57150"/>
                  </a:lnTo>
                  <a:lnTo>
                    <a:pt x="558884" y="57150"/>
                  </a:lnTo>
                  <a:lnTo>
                    <a:pt x="587375" y="42925"/>
                  </a:lnTo>
                  <a:lnTo>
                    <a:pt x="55871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0D96B6BE-D3EF-0A02-6CAA-FD5D24E3CE49}"/>
                </a:ext>
              </a:extLst>
            </p:cNvPr>
            <p:cNvSpPr/>
            <p:nvPr/>
          </p:nvSpPr>
          <p:spPr>
            <a:xfrm>
              <a:off x="5059425" y="5003800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474" y="863600"/>
                  </a:moveTo>
                  <a:lnTo>
                    <a:pt x="1760474" y="0"/>
                  </a:lnTo>
                </a:path>
                <a:path w="1760854" h="863600">
                  <a:moveTo>
                    <a:pt x="1760474" y="863600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3F2E0457-0B36-C5F6-BDDC-0EDA3739AD7A}"/>
                </a:ext>
              </a:extLst>
            </p:cNvPr>
            <p:cNvSpPr/>
            <p:nvPr/>
          </p:nvSpPr>
          <p:spPr>
            <a:xfrm>
              <a:off x="6819900" y="4960874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683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514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514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683" y="57150"/>
                  </a:lnTo>
                  <a:lnTo>
                    <a:pt x="503174" y="42925"/>
                  </a:lnTo>
                  <a:lnTo>
                    <a:pt x="47451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3">
              <a:extLst>
                <a:ext uri="{FF2B5EF4-FFF2-40B4-BE49-F238E27FC236}">
                  <a16:creationId xmlns:a16="http://schemas.microsoft.com/office/drawing/2014/main" id="{D0AEB22E-7D72-0A17-AC64-E001BCB3280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9674" y="4432300"/>
              <a:ext cx="96900" cy="99949"/>
            </a:xfrm>
            <a:prstGeom prst="rect">
              <a:avLst/>
            </a:prstGeom>
          </p:spPr>
        </p:pic>
      </p:grpSp>
      <p:sp>
        <p:nvSpPr>
          <p:cNvPr id="37" name="object 34">
            <a:extLst>
              <a:ext uri="{FF2B5EF4-FFF2-40B4-BE49-F238E27FC236}">
                <a16:creationId xmlns:a16="http://schemas.microsoft.com/office/drawing/2014/main" id="{22628532-3DE2-EC3E-32F1-2087AA0015FF}"/>
              </a:ext>
            </a:extLst>
          </p:cNvPr>
          <p:cNvSpPr txBox="1"/>
          <p:nvPr/>
        </p:nvSpPr>
        <p:spPr>
          <a:xfrm>
            <a:off x="8283194" y="3459341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E90C2402-ABF1-C716-1B37-0A2462879004}"/>
              </a:ext>
            </a:extLst>
          </p:cNvPr>
          <p:cNvSpPr txBox="1"/>
          <p:nvPr/>
        </p:nvSpPr>
        <p:spPr>
          <a:xfrm>
            <a:off x="3923411" y="5804396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3300"/>
                </a:solidFill>
                <a:latin typeface="Arial"/>
                <a:cs typeface="Arial"/>
              </a:rPr>
              <a:t>Sign </a:t>
            </a:r>
            <a:r>
              <a:rPr sz="1100" b="1" spc="-10" dirty="0">
                <a:solidFill>
                  <a:srgbClr val="FF3300"/>
                </a:solidFill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6">
            <a:extLst>
              <a:ext uri="{FF2B5EF4-FFF2-40B4-BE49-F238E27FC236}">
                <a16:creationId xmlns:a16="http://schemas.microsoft.com/office/drawing/2014/main" id="{B546CA7D-520E-A339-75F2-450D340AC882}"/>
              </a:ext>
            </a:extLst>
          </p:cNvPr>
          <p:cNvGrpSpPr/>
          <p:nvPr/>
        </p:nvGrpSpPr>
        <p:grpSpPr>
          <a:xfrm>
            <a:off x="3896868" y="3826499"/>
            <a:ext cx="1614805" cy="2640330"/>
            <a:chOff x="4367276" y="3924300"/>
            <a:chExt cx="1614805" cy="2640330"/>
          </a:xfrm>
        </p:grpSpPr>
        <p:sp>
          <p:nvSpPr>
            <p:cNvPr id="40" name="object 37">
              <a:extLst>
                <a:ext uri="{FF2B5EF4-FFF2-40B4-BE49-F238E27FC236}">
                  <a16:creationId xmlns:a16="http://schemas.microsoft.com/office/drawing/2014/main" id="{8995FBF1-F02C-DEB7-A073-68582FB61C71}"/>
                </a:ext>
              </a:extLst>
            </p:cNvPr>
            <p:cNvSpPr/>
            <p:nvPr/>
          </p:nvSpPr>
          <p:spPr>
            <a:xfrm>
              <a:off x="4373626" y="5694426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673"/>
                  </a:moveTo>
                  <a:lnTo>
                    <a:pt x="2296" y="373100"/>
                  </a:lnTo>
                  <a:lnTo>
                    <a:pt x="8987" y="316917"/>
                  </a:lnTo>
                  <a:lnTo>
                    <a:pt x="19772" y="263640"/>
                  </a:lnTo>
                  <a:lnTo>
                    <a:pt x="34351" y="213783"/>
                  </a:lnTo>
                  <a:lnTo>
                    <a:pt x="52424" y="167863"/>
                  </a:lnTo>
                  <a:lnTo>
                    <a:pt x="73691" y="126396"/>
                  </a:lnTo>
                  <a:lnTo>
                    <a:pt x="97853" y="89898"/>
                  </a:lnTo>
                  <a:lnTo>
                    <a:pt x="124610" y="58885"/>
                  </a:lnTo>
                  <a:lnTo>
                    <a:pt x="153662" y="33873"/>
                  </a:lnTo>
                  <a:lnTo>
                    <a:pt x="217450" y="3914"/>
                  </a:lnTo>
                  <a:lnTo>
                    <a:pt x="251587" y="0"/>
                  </a:lnTo>
                  <a:lnTo>
                    <a:pt x="285723" y="3941"/>
                  </a:lnTo>
                  <a:lnTo>
                    <a:pt x="318465" y="15422"/>
                  </a:lnTo>
                  <a:lnTo>
                    <a:pt x="378563" y="58946"/>
                  </a:lnTo>
                  <a:lnTo>
                    <a:pt x="405320" y="89962"/>
                  </a:lnTo>
                  <a:lnTo>
                    <a:pt x="429482" y="126460"/>
                  </a:lnTo>
                  <a:lnTo>
                    <a:pt x="450749" y="167927"/>
                  </a:lnTo>
                  <a:lnTo>
                    <a:pt x="468822" y="213849"/>
                  </a:lnTo>
                  <a:lnTo>
                    <a:pt x="483401" y="263711"/>
                  </a:lnTo>
                  <a:lnTo>
                    <a:pt x="494186" y="317000"/>
                  </a:lnTo>
                  <a:lnTo>
                    <a:pt x="500877" y="373201"/>
                  </a:lnTo>
                  <a:lnTo>
                    <a:pt x="503174" y="431800"/>
                  </a:lnTo>
                  <a:lnTo>
                    <a:pt x="500877" y="490370"/>
                  </a:lnTo>
                  <a:lnTo>
                    <a:pt x="494186" y="546550"/>
                  </a:lnTo>
                  <a:lnTo>
                    <a:pt x="483401" y="599824"/>
                  </a:lnTo>
                  <a:lnTo>
                    <a:pt x="468822" y="649677"/>
                  </a:lnTo>
                  <a:lnTo>
                    <a:pt x="450749" y="695594"/>
                  </a:lnTo>
                  <a:lnTo>
                    <a:pt x="429482" y="737060"/>
                  </a:lnTo>
                  <a:lnTo>
                    <a:pt x="405320" y="773559"/>
                  </a:lnTo>
                  <a:lnTo>
                    <a:pt x="378563" y="804577"/>
                  </a:lnTo>
                  <a:lnTo>
                    <a:pt x="349511" y="829599"/>
                  </a:lnTo>
                  <a:lnTo>
                    <a:pt x="285723" y="859594"/>
                  </a:lnTo>
                  <a:lnTo>
                    <a:pt x="251587" y="863536"/>
                  </a:lnTo>
                  <a:lnTo>
                    <a:pt x="217450" y="859594"/>
                  </a:lnTo>
                  <a:lnTo>
                    <a:pt x="184708" y="848110"/>
                  </a:lnTo>
                  <a:lnTo>
                    <a:pt x="124610" y="804577"/>
                  </a:lnTo>
                  <a:lnTo>
                    <a:pt x="97853" y="773559"/>
                  </a:lnTo>
                  <a:lnTo>
                    <a:pt x="73691" y="737060"/>
                  </a:lnTo>
                  <a:lnTo>
                    <a:pt x="52424" y="695594"/>
                  </a:lnTo>
                  <a:lnTo>
                    <a:pt x="34351" y="649677"/>
                  </a:lnTo>
                  <a:lnTo>
                    <a:pt x="19772" y="599824"/>
                  </a:lnTo>
                  <a:lnTo>
                    <a:pt x="8987" y="546550"/>
                  </a:lnTo>
                  <a:lnTo>
                    <a:pt x="2296" y="490370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8">
              <a:extLst>
                <a:ext uri="{FF2B5EF4-FFF2-40B4-BE49-F238E27FC236}">
                  <a16:creationId xmlns:a16="http://schemas.microsoft.com/office/drawing/2014/main" id="{360531F3-89C8-FCFD-0279-FBD9EEBEBD2F}"/>
                </a:ext>
              </a:extLst>
            </p:cNvPr>
            <p:cNvSpPr/>
            <p:nvPr/>
          </p:nvSpPr>
          <p:spPr>
            <a:xfrm>
              <a:off x="4891024" y="3924300"/>
              <a:ext cx="1090930" cy="85725"/>
            </a:xfrm>
            <a:custGeom>
              <a:avLst/>
              <a:gdLst/>
              <a:ahLst/>
              <a:cxnLst/>
              <a:rect l="l" t="t" r="r" b="b"/>
              <a:pathLst>
                <a:path w="1090929" h="85725">
                  <a:moveTo>
                    <a:pt x="1004951" y="0"/>
                  </a:moveTo>
                  <a:lnTo>
                    <a:pt x="1004951" y="85725"/>
                  </a:lnTo>
                  <a:lnTo>
                    <a:pt x="1062016" y="57150"/>
                  </a:lnTo>
                  <a:lnTo>
                    <a:pt x="1019175" y="57150"/>
                  </a:lnTo>
                  <a:lnTo>
                    <a:pt x="1019175" y="28575"/>
                  </a:lnTo>
                  <a:lnTo>
                    <a:pt x="1062185" y="28575"/>
                  </a:lnTo>
                  <a:lnTo>
                    <a:pt x="1004951" y="0"/>
                  </a:lnTo>
                  <a:close/>
                </a:path>
                <a:path w="1090929" h="85725">
                  <a:moveTo>
                    <a:pt x="100495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28575"/>
                  </a:lnTo>
                  <a:close/>
                </a:path>
                <a:path w="1090929" h="85725">
                  <a:moveTo>
                    <a:pt x="1062185" y="28575"/>
                  </a:moveTo>
                  <a:lnTo>
                    <a:pt x="1019175" y="28575"/>
                  </a:lnTo>
                  <a:lnTo>
                    <a:pt x="1019175" y="57150"/>
                  </a:lnTo>
                  <a:lnTo>
                    <a:pt x="1062016" y="57150"/>
                  </a:lnTo>
                  <a:lnTo>
                    <a:pt x="1090676" y="42799"/>
                  </a:lnTo>
                  <a:lnTo>
                    <a:pt x="106218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39">
              <a:extLst>
                <a:ext uri="{FF2B5EF4-FFF2-40B4-BE49-F238E27FC236}">
                  <a16:creationId xmlns:a16="http://schemas.microsoft.com/office/drawing/2014/main" id="{FE74F496-8700-00F6-5E0C-8DE31B03F18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7574" y="5133975"/>
              <a:ext cx="250825" cy="85725"/>
            </a:xfrm>
            <a:prstGeom prst="rect">
              <a:avLst/>
            </a:prstGeom>
          </p:spPr>
        </p:pic>
        <p:sp>
          <p:nvSpPr>
            <p:cNvPr id="43" name="object 40">
              <a:extLst>
                <a:ext uri="{FF2B5EF4-FFF2-40B4-BE49-F238E27FC236}">
                  <a16:creationId xmlns:a16="http://schemas.microsoft.com/office/drawing/2014/main" id="{BB499CC6-F037-7E64-477B-AF35847C3AE4}"/>
                </a:ext>
              </a:extLst>
            </p:cNvPr>
            <p:cNvSpPr/>
            <p:nvPr/>
          </p:nvSpPr>
          <p:spPr>
            <a:xfrm>
              <a:off x="4891151" y="5176774"/>
              <a:ext cx="336550" cy="949325"/>
            </a:xfrm>
            <a:custGeom>
              <a:avLst/>
              <a:gdLst/>
              <a:ahLst/>
              <a:cxnLst/>
              <a:rect l="l" t="t" r="r" b="b"/>
              <a:pathLst>
                <a:path w="336550" h="949325">
                  <a:moveTo>
                    <a:pt x="336550" y="0"/>
                  </a:moveTo>
                  <a:lnTo>
                    <a:pt x="336550" y="949325"/>
                  </a:lnTo>
                </a:path>
                <a:path w="336550" h="949325">
                  <a:moveTo>
                    <a:pt x="336550" y="949325"/>
                  </a:moveTo>
                  <a:lnTo>
                    <a:pt x="0" y="9493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1">
            <a:extLst>
              <a:ext uri="{FF2B5EF4-FFF2-40B4-BE49-F238E27FC236}">
                <a16:creationId xmlns:a16="http://schemas.microsoft.com/office/drawing/2014/main" id="{F579CB22-1291-205E-2938-5CB407B11FDD}"/>
              </a:ext>
            </a:extLst>
          </p:cNvPr>
          <p:cNvSpPr txBox="1"/>
          <p:nvPr/>
        </p:nvSpPr>
        <p:spPr>
          <a:xfrm>
            <a:off x="5098033" y="4262744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BB3D39DD-12EA-486B-A627-30CF68A8D0E9}"/>
              </a:ext>
            </a:extLst>
          </p:cNvPr>
          <p:cNvSpPr txBox="1"/>
          <p:nvPr/>
        </p:nvSpPr>
        <p:spPr>
          <a:xfrm>
            <a:off x="5098033" y="4480676"/>
            <a:ext cx="14224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6" name="object 43">
            <a:extLst>
              <a:ext uri="{FF2B5EF4-FFF2-40B4-BE49-F238E27FC236}">
                <a16:creationId xmlns:a16="http://schemas.microsoft.com/office/drawing/2014/main" id="{D054543D-B421-05BC-BBEF-5FADEB48083E}"/>
              </a:ext>
            </a:extLst>
          </p:cNvPr>
          <p:cNvGrpSpPr/>
          <p:nvPr/>
        </p:nvGrpSpPr>
        <p:grpSpPr>
          <a:xfrm>
            <a:off x="5014468" y="4209022"/>
            <a:ext cx="263525" cy="1222375"/>
            <a:chOff x="5484876" y="4306823"/>
            <a:chExt cx="263525" cy="1222375"/>
          </a:xfrm>
        </p:grpSpPr>
        <p:sp>
          <p:nvSpPr>
            <p:cNvPr id="47" name="object 44">
              <a:extLst>
                <a:ext uri="{FF2B5EF4-FFF2-40B4-BE49-F238E27FC236}">
                  <a16:creationId xmlns:a16="http://schemas.microsoft.com/office/drawing/2014/main" id="{E68E2F3A-1FB5-4015-8B9B-C0BD6462DCF7}"/>
                </a:ext>
              </a:extLst>
            </p:cNvPr>
            <p:cNvSpPr/>
            <p:nvPr/>
          </p:nvSpPr>
          <p:spPr>
            <a:xfrm>
              <a:off x="5491226" y="4313173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475"/>
                  </a:moveTo>
                  <a:lnTo>
                    <a:pt x="9852" y="76670"/>
                  </a:lnTo>
                  <a:lnTo>
                    <a:pt x="36718" y="36782"/>
                  </a:lnTo>
                  <a:lnTo>
                    <a:pt x="76563" y="9872"/>
                  </a:lnTo>
                  <a:lnTo>
                    <a:pt x="125349" y="0"/>
                  </a:lnTo>
                  <a:lnTo>
                    <a:pt x="174154" y="9872"/>
                  </a:lnTo>
                  <a:lnTo>
                    <a:pt x="214042" y="36782"/>
                  </a:lnTo>
                  <a:lnTo>
                    <a:pt x="240952" y="76670"/>
                  </a:lnTo>
                  <a:lnTo>
                    <a:pt x="250825" y="125475"/>
                  </a:lnTo>
                  <a:lnTo>
                    <a:pt x="250825" y="911351"/>
                  </a:lnTo>
                  <a:lnTo>
                    <a:pt x="240952" y="960137"/>
                  </a:lnTo>
                  <a:lnTo>
                    <a:pt x="214042" y="999982"/>
                  </a:lnTo>
                  <a:lnTo>
                    <a:pt x="174154" y="1026848"/>
                  </a:lnTo>
                  <a:lnTo>
                    <a:pt x="125349" y="1036701"/>
                  </a:lnTo>
                  <a:lnTo>
                    <a:pt x="76563" y="1026846"/>
                  </a:lnTo>
                  <a:lnTo>
                    <a:pt x="36718" y="999966"/>
                  </a:lnTo>
                  <a:lnTo>
                    <a:pt x="9852" y="960084"/>
                  </a:lnTo>
                  <a:lnTo>
                    <a:pt x="0" y="911225"/>
                  </a:lnTo>
                  <a:lnTo>
                    <a:pt x="0" y="125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5">
              <a:extLst>
                <a:ext uri="{FF2B5EF4-FFF2-40B4-BE49-F238E27FC236}">
                  <a16:creationId xmlns:a16="http://schemas.microsoft.com/office/drawing/2014/main" id="{4F4383EE-6F2C-1EB7-79DA-2508F79D552B}"/>
                </a:ext>
              </a:extLst>
            </p:cNvPr>
            <p:cNvSpPr/>
            <p:nvPr/>
          </p:nvSpPr>
          <p:spPr>
            <a:xfrm>
              <a:off x="5621401" y="534987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6">
            <a:extLst>
              <a:ext uri="{FF2B5EF4-FFF2-40B4-BE49-F238E27FC236}">
                <a16:creationId xmlns:a16="http://schemas.microsoft.com/office/drawing/2014/main" id="{0FDD5222-BD64-17D1-6E7F-97FC2A79322F}"/>
              </a:ext>
            </a:extLst>
          </p:cNvPr>
          <p:cNvSpPr txBox="1"/>
          <p:nvPr/>
        </p:nvSpPr>
        <p:spPr>
          <a:xfrm>
            <a:off x="4929886" y="5459972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47">
            <a:extLst>
              <a:ext uri="{FF2B5EF4-FFF2-40B4-BE49-F238E27FC236}">
                <a16:creationId xmlns:a16="http://schemas.microsoft.com/office/drawing/2014/main" id="{B6AA612F-5F02-0D59-35DC-A1E2D416EA9E}"/>
              </a:ext>
            </a:extLst>
          </p:cNvPr>
          <p:cNvSpPr/>
          <p:nvPr/>
        </p:nvSpPr>
        <p:spPr>
          <a:xfrm>
            <a:off x="5511292" y="3610599"/>
            <a:ext cx="838200" cy="1383030"/>
          </a:xfrm>
          <a:custGeom>
            <a:avLst/>
            <a:gdLst/>
            <a:ahLst/>
            <a:cxnLst/>
            <a:rect l="l" t="t" r="r" b="b"/>
            <a:pathLst>
              <a:path w="838200" h="1383029">
                <a:moveTo>
                  <a:pt x="0" y="0"/>
                </a:moveTo>
                <a:lnTo>
                  <a:pt x="0" y="519049"/>
                </a:lnTo>
              </a:path>
              <a:path w="838200" h="1383029">
                <a:moveTo>
                  <a:pt x="0" y="863600"/>
                </a:moveTo>
                <a:lnTo>
                  <a:pt x="0" y="1382649"/>
                </a:lnTo>
              </a:path>
              <a:path w="838200" h="1383029">
                <a:moveTo>
                  <a:pt x="0" y="519049"/>
                </a:moveTo>
                <a:lnTo>
                  <a:pt x="250825" y="690499"/>
                </a:lnTo>
              </a:path>
              <a:path w="838200" h="1383029">
                <a:moveTo>
                  <a:pt x="0" y="863600"/>
                </a:moveTo>
                <a:lnTo>
                  <a:pt x="250825" y="690499"/>
                </a:lnTo>
              </a:path>
              <a:path w="838200" h="1383029">
                <a:moveTo>
                  <a:pt x="0" y="0"/>
                </a:moveTo>
                <a:lnTo>
                  <a:pt x="838200" y="431800"/>
                </a:lnTo>
              </a:path>
              <a:path w="838200" h="1383029">
                <a:moveTo>
                  <a:pt x="838200" y="431800"/>
                </a:moveTo>
                <a:lnTo>
                  <a:pt x="838200" y="950849"/>
                </a:lnTo>
              </a:path>
              <a:path w="838200" h="1383029">
                <a:moveTo>
                  <a:pt x="0" y="1382649"/>
                </a:moveTo>
                <a:lnTo>
                  <a:pt x="838200" y="9508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8">
            <a:extLst>
              <a:ext uri="{FF2B5EF4-FFF2-40B4-BE49-F238E27FC236}">
                <a16:creationId xmlns:a16="http://schemas.microsoft.com/office/drawing/2014/main" id="{ECE0CE06-DE24-5440-9F5C-83AC28B975CD}"/>
              </a:ext>
            </a:extLst>
          </p:cNvPr>
          <p:cNvSpPr txBox="1"/>
          <p:nvPr/>
        </p:nvSpPr>
        <p:spPr>
          <a:xfrm>
            <a:off x="5849112" y="3986239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49">
            <a:extLst>
              <a:ext uri="{FF2B5EF4-FFF2-40B4-BE49-F238E27FC236}">
                <a16:creationId xmlns:a16="http://schemas.microsoft.com/office/drawing/2014/main" id="{0A95C5CD-414C-569B-B9FE-93EDDD371D34}"/>
              </a:ext>
            </a:extLst>
          </p:cNvPr>
          <p:cNvSpPr txBox="1"/>
          <p:nvPr/>
        </p:nvSpPr>
        <p:spPr>
          <a:xfrm>
            <a:off x="5601334" y="3903714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0">
            <a:extLst>
              <a:ext uri="{FF2B5EF4-FFF2-40B4-BE49-F238E27FC236}">
                <a16:creationId xmlns:a16="http://schemas.microsoft.com/office/drawing/2014/main" id="{891301B2-2BB1-C1FD-E481-FC899AD03874}"/>
              </a:ext>
            </a:extLst>
          </p:cNvPr>
          <p:cNvSpPr/>
          <p:nvPr/>
        </p:nvSpPr>
        <p:spPr>
          <a:xfrm>
            <a:off x="6014593" y="4732897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1">
            <a:extLst>
              <a:ext uri="{FF2B5EF4-FFF2-40B4-BE49-F238E27FC236}">
                <a16:creationId xmlns:a16="http://schemas.microsoft.com/office/drawing/2014/main" id="{79765873-F680-4097-2ABA-949226E4B135}"/>
              </a:ext>
            </a:extLst>
          </p:cNvPr>
          <p:cNvSpPr txBox="1"/>
          <p:nvPr/>
        </p:nvSpPr>
        <p:spPr>
          <a:xfrm>
            <a:off x="5768086" y="4940670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5" name="object 52">
            <a:extLst>
              <a:ext uri="{FF2B5EF4-FFF2-40B4-BE49-F238E27FC236}">
                <a16:creationId xmlns:a16="http://schemas.microsoft.com/office/drawing/2014/main" id="{F0E9C01E-89CF-40B5-FD45-1C440CD630BC}"/>
              </a:ext>
            </a:extLst>
          </p:cNvPr>
          <p:cNvGrpSpPr/>
          <p:nvPr/>
        </p:nvGrpSpPr>
        <p:grpSpPr>
          <a:xfrm>
            <a:off x="1404493" y="3745472"/>
            <a:ext cx="2514600" cy="2320925"/>
            <a:chOff x="1874901" y="3843273"/>
            <a:chExt cx="2514600" cy="2320925"/>
          </a:xfrm>
        </p:grpSpPr>
        <p:sp>
          <p:nvSpPr>
            <p:cNvPr id="56" name="object 53">
              <a:extLst>
                <a:ext uri="{FF2B5EF4-FFF2-40B4-BE49-F238E27FC236}">
                  <a16:creationId xmlns:a16="http://schemas.microsoft.com/office/drawing/2014/main" id="{DD218846-5AAE-09AA-4264-4F4DBDBC3A1A}"/>
                </a:ext>
              </a:extLst>
            </p:cNvPr>
            <p:cNvSpPr/>
            <p:nvPr/>
          </p:nvSpPr>
          <p:spPr>
            <a:xfrm>
              <a:off x="2041525" y="38815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673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4">
              <a:extLst>
                <a:ext uri="{FF2B5EF4-FFF2-40B4-BE49-F238E27FC236}">
                  <a16:creationId xmlns:a16="http://schemas.microsoft.com/office/drawing/2014/main" id="{4EC9DCA2-9220-C5BB-B004-CFA270738B11}"/>
                </a:ext>
              </a:extLst>
            </p:cNvPr>
            <p:cNvSpPr/>
            <p:nvPr/>
          </p:nvSpPr>
          <p:spPr>
            <a:xfrm>
              <a:off x="2963799" y="4792598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342900" y="0"/>
                  </a:moveTo>
                  <a:lnTo>
                    <a:pt x="342900" y="76200"/>
                  </a:lnTo>
                  <a:lnTo>
                    <a:pt x="406400" y="44450"/>
                  </a:lnTo>
                  <a:lnTo>
                    <a:pt x="355600" y="44450"/>
                  </a:lnTo>
                  <a:lnTo>
                    <a:pt x="355600" y="31750"/>
                  </a:lnTo>
                  <a:lnTo>
                    <a:pt x="406400" y="31750"/>
                  </a:lnTo>
                  <a:lnTo>
                    <a:pt x="342900" y="0"/>
                  </a:lnTo>
                  <a:close/>
                </a:path>
                <a:path w="419100" h="76200">
                  <a:moveTo>
                    <a:pt x="3429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4191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19100" y="38100"/>
                  </a:lnTo>
                  <a:lnTo>
                    <a:pt x="4064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71AD2E8B-CE9B-9604-05E3-740C55C3AF9F}"/>
                </a:ext>
              </a:extLst>
            </p:cNvPr>
            <p:cNvSpPr/>
            <p:nvPr/>
          </p:nvSpPr>
          <p:spPr>
            <a:xfrm>
              <a:off x="1874901" y="3843273"/>
              <a:ext cx="2514600" cy="2320925"/>
            </a:xfrm>
            <a:custGeom>
              <a:avLst/>
              <a:gdLst/>
              <a:ahLst/>
              <a:cxnLst/>
              <a:rect l="l" t="t" r="r" b="b"/>
              <a:pathLst>
                <a:path w="2514600" h="2320925">
                  <a:moveTo>
                    <a:pt x="1507998" y="38100"/>
                  </a:moveTo>
                  <a:lnTo>
                    <a:pt x="1495298" y="31750"/>
                  </a:lnTo>
                  <a:lnTo>
                    <a:pt x="1431798" y="0"/>
                  </a:lnTo>
                  <a:lnTo>
                    <a:pt x="143179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31798" y="44450"/>
                  </a:lnTo>
                  <a:lnTo>
                    <a:pt x="1431798" y="76200"/>
                  </a:lnTo>
                  <a:lnTo>
                    <a:pt x="1495298" y="44450"/>
                  </a:lnTo>
                  <a:lnTo>
                    <a:pt x="1507998" y="38100"/>
                  </a:lnTo>
                  <a:close/>
                </a:path>
                <a:path w="2514600" h="2320925">
                  <a:moveTo>
                    <a:pt x="2514473" y="2282825"/>
                  </a:moveTo>
                  <a:lnTo>
                    <a:pt x="2501773" y="2276475"/>
                  </a:lnTo>
                  <a:lnTo>
                    <a:pt x="2438273" y="2244725"/>
                  </a:lnTo>
                  <a:lnTo>
                    <a:pt x="2438273" y="2276475"/>
                  </a:lnTo>
                  <a:lnTo>
                    <a:pt x="166624" y="2276475"/>
                  </a:lnTo>
                  <a:lnTo>
                    <a:pt x="166624" y="2289175"/>
                  </a:lnTo>
                  <a:lnTo>
                    <a:pt x="2438273" y="2289175"/>
                  </a:lnTo>
                  <a:lnTo>
                    <a:pt x="2438273" y="2320925"/>
                  </a:lnTo>
                  <a:lnTo>
                    <a:pt x="2501773" y="2289175"/>
                  </a:lnTo>
                  <a:lnTo>
                    <a:pt x="2514473" y="228282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6">
            <a:extLst>
              <a:ext uri="{FF2B5EF4-FFF2-40B4-BE49-F238E27FC236}">
                <a16:creationId xmlns:a16="http://schemas.microsoft.com/office/drawing/2014/main" id="{68E562FE-A935-5FE3-076F-C43AA7B5C309}"/>
              </a:ext>
            </a:extLst>
          </p:cNvPr>
          <p:cNvSpPr txBox="1"/>
          <p:nvPr/>
        </p:nvSpPr>
        <p:spPr>
          <a:xfrm>
            <a:off x="1660524" y="3559290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[25</a:t>
            </a: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3300"/>
                </a:solidFill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0" name="object 57">
            <a:extLst>
              <a:ext uri="{FF2B5EF4-FFF2-40B4-BE49-F238E27FC236}">
                <a16:creationId xmlns:a16="http://schemas.microsoft.com/office/drawing/2014/main" id="{6F6E77A8-6DF5-DBAE-89CE-B669BAD138D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1493" y="3734424"/>
            <a:ext cx="96774" cy="98425"/>
          </a:xfrm>
          <a:prstGeom prst="rect">
            <a:avLst/>
          </a:prstGeom>
        </p:spPr>
      </p:pic>
      <p:sp>
        <p:nvSpPr>
          <p:cNvPr id="61" name="object 58">
            <a:extLst>
              <a:ext uri="{FF2B5EF4-FFF2-40B4-BE49-F238E27FC236}">
                <a16:creationId xmlns:a16="http://schemas.microsoft.com/office/drawing/2014/main" id="{C8276217-A913-89F4-6265-259906959822}"/>
              </a:ext>
            </a:extLst>
          </p:cNvPr>
          <p:cNvSpPr txBox="1"/>
          <p:nvPr/>
        </p:nvSpPr>
        <p:spPr>
          <a:xfrm>
            <a:off x="1660524" y="3991218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59">
            <a:extLst>
              <a:ext uri="{FF2B5EF4-FFF2-40B4-BE49-F238E27FC236}">
                <a16:creationId xmlns:a16="http://schemas.microsoft.com/office/drawing/2014/main" id="{2980C215-38E8-3FD4-1F2C-9EAFB4E67384}"/>
              </a:ext>
            </a:extLst>
          </p:cNvPr>
          <p:cNvGrpSpPr/>
          <p:nvPr/>
        </p:nvGrpSpPr>
        <p:grpSpPr>
          <a:xfrm>
            <a:off x="1529842" y="4163049"/>
            <a:ext cx="1383030" cy="1040130"/>
            <a:chOff x="2000250" y="4260850"/>
            <a:chExt cx="1383030" cy="1040130"/>
          </a:xfrm>
        </p:grpSpPr>
        <p:sp>
          <p:nvSpPr>
            <p:cNvPr id="63" name="object 60">
              <a:extLst>
                <a:ext uri="{FF2B5EF4-FFF2-40B4-BE49-F238E27FC236}">
                  <a16:creationId xmlns:a16="http://schemas.microsoft.com/office/drawing/2014/main" id="{0AB8F662-E7E2-5A64-2A49-2F0ECCE3E94A}"/>
                </a:ext>
              </a:extLst>
            </p:cNvPr>
            <p:cNvSpPr/>
            <p:nvPr/>
          </p:nvSpPr>
          <p:spPr>
            <a:xfrm>
              <a:off x="2041525" y="4275074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1">
              <a:extLst>
                <a:ext uri="{FF2B5EF4-FFF2-40B4-BE49-F238E27FC236}">
                  <a16:creationId xmlns:a16="http://schemas.microsoft.com/office/drawing/2014/main" id="{A5D3A5C9-A696-F84B-F827-FD5E1DE419F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0250" y="4260850"/>
              <a:ext cx="96900" cy="98425"/>
            </a:xfrm>
            <a:prstGeom prst="rect">
              <a:avLst/>
            </a:prstGeom>
          </p:spPr>
        </p:pic>
        <p:sp>
          <p:nvSpPr>
            <p:cNvPr id="65" name="object 62">
              <a:extLst>
                <a:ext uri="{FF2B5EF4-FFF2-40B4-BE49-F238E27FC236}">
                  <a16:creationId xmlns:a16="http://schemas.microsoft.com/office/drawing/2014/main" id="{FB9057D1-48AD-DC8B-4E90-6F157EDF6894}"/>
                </a:ext>
              </a:extLst>
            </p:cNvPr>
            <p:cNvSpPr/>
            <p:nvPr/>
          </p:nvSpPr>
          <p:spPr>
            <a:xfrm>
              <a:off x="2041525" y="5224399"/>
              <a:ext cx="671830" cy="76200"/>
            </a:xfrm>
            <a:custGeom>
              <a:avLst/>
              <a:gdLst/>
              <a:ahLst/>
              <a:cxnLst/>
              <a:rect l="l" t="t" r="r" b="b"/>
              <a:pathLst>
                <a:path w="671830" h="76200">
                  <a:moveTo>
                    <a:pt x="595249" y="0"/>
                  </a:moveTo>
                  <a:lnTo>
                    <a:pt x="595249" y="76200"/>
                  </a:lnTo>
                  <a:lnTo>
                    <a:pt x="658749" y="44450"/>
                  </a:lnTo>
                  <a:lnTo>
                    <a:pt x="607949" y="44450"/>
                  </a:lnTo>
                  <a:lnTo>
                    <a:pt x="607949" y="31750"/>
                  </a:lnTo>
                  <a:lnTo>
                    <a:pt x="658749" y="31750"/>
                  </a:lnTo>
                  <a:lnTo>
                    <a:pt x="595249" y="0"/>
                  </a:lnTo>
                  <a:close/>
                </a:path>
                <a:path w="671830" h="76200">
                  <a:moveTo>
                    <a:pt x="5952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5249" y="44450"/>
                  </a:lnTo>
                  <a:lnTo>
                    <a:pt x="595249" y="31750"/>
                  </a:lnTo>
                  <a:close/>
                </a:path>
                <a:path w="671830" h="76200">
                  <a:moveTo>
                    <a:pt x="658749" y="31750"/>
                  </a:moveTo>
                  <a:lnTo>
                    <a:pt x="607949" y="31750"/>
                  </a:lnTo>
                  <a:lnTo>
                    <a:pt x="607949" y="44450"/>
                  </a:lnTo>
                  <a:lnTo>
                    <a:pt x="658749" y="44450"/>
                  </a:lnTo>
                  <a:lnTo>
                    <a:pt x="671449" y="3810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3">
            <a:extLst>
              <a:ext uri="{FF2B5EF4-FFF2-40B4-BE49-F238E27FC236}">
                <a16:creationId xmlns:a16="http://schemas.microsoft.com/office/drawing/2014/main" id="{9FB002A4-797A-6D52-8EF8-2D0986EC907D}"/>
              </a:ext>
            </a:extLst>
          </p:cNvPr>
          <p:cNvSpPr txBox="1"/>
          <p:nvPr/>
        </p:nvSpPr>
        <p:spPr>
          <a:xfrm>
            <a:off x="1636775" y="4940670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7" name="object 64">
            <a:extLst>
              <a:ext uri="{FF2B5EF4-FFF2-40B4-BE49-F238E27FC236}">
                <a16:creationId xmlns:a16="http://schemas.microsoft.com/office/drawing/2014/main" id="{859E078B-02B6-0698-E048-702C74D336C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8318" y="5117072"/>
            <a:ext cx="96774" cy="100075"/>
          </a:xfrm>
          <a:prstGeom prst="rect">
            <a:avLst/>
          </a:prstGeom>
        </p:spPr>
      </p:pic>
      <p:sp>
        <p:nvSpPr>
          <p:cNvPr id="68" name="object 65">
            <a:extLst>
              <a:ext uri="{FF2B5EF4-FFF2-40B4-BE49-F238E27FC236}">
                <a16:creationId xmlns:a16="http://schemas.microsoft.com/office/drawing/2014/main" id="{8CD32AAE-D420-11A8-BE48-F0DAC2D6621A}"/>
              </a:ext>
            </a:extLst>
          </p:cNvPr>
          <p:cNvSpPr txBox="1"/>
          <p:nvPr/>
        </p:nvSpPr>
        <p:spPr>
          <a:xfrm>
            <a:off x="2332355" y="4298786"/>
            <a:ext cx="142240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9" name="object 66">
            <a:extLst>
              <a:ext uri="{FF2B5EF4-FFF2-40B4-BE49-F238E27FC236}">
                <a16:creationId xmlns:a16="http://schemas.microsoft.com/office/drawing/2014/main" id="{43B8D66E-76DC-8D4E-1454-24EF1978300E}"/>
              </a:ext>
            </a:extLst>
          </p:cNvPr>
          <p:cNvGrpSpPr/>
          <p:nvPr/>
        </p:nvGrpSpPr>
        <p:grpSpPr>
          <a:xfrm>
            <a:off x="2247392" y="4294747"/>
            <a:ext cx="265430" cy="1222375"/>
            <a:chOff x="2717800" y="4392548"/>
            <a:chExt cx="265430" cy="1222375"/>
          </a:xfrm>
        </p:grpSpPr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121E53FE-DE5F-9F4D-C1F6-18418BD5AC08}"/>
                </a:ext>
              </a:extLst>
            </p:cNvPr>
            <p:cNvSpPr/>
            <p:nvPr/>
          </p:nvSpPr>
          <p:spPr>
            <a:xfrm>
              <a:off x="2724150" y="4398898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30" h="1036954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10463"/>
                  </a:lnTo>
                  <a:lnTo>
                    <a:pt x="242556" y="959602"/>
                  </a:lnTo>
                  <a:lnTo>
                    <a:pt x="215503" y="999728"/>
                  </a:lnTo>
                  <a:lnTo>
                    <a:pt x="175377" y="1026781"/>
                  </a:lnTo>
                  <a:lnTo>
                    <a:pt x="126237" y="1036701"/>
                  </a:lnTo>
                  <a:lnTo>
                    <a:pt x="77098" y="1026781"/>
                  </a:lnTo>
                  <a:lnTo>
                    <a:pt x="36972" y="999728"/>
                  </a:lnTo>
                  <a:lnTo>
                    <a:pt x="9919" y="959602"/>
                  </a:lnTo>
                  <a:lnTo>
                    <a:pt x="0" y="9104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697F1B54-563E-8AA9-A0B4-9329A4F1778D}"/>
                </a:ext>
              </a:extLst>
            </p:cNvPr>
            <p:cNvSpPr/>
            <p:nvPr/>
          </p:nvSpPr>
          <p:spPr>
            <a:xfrm>
              <a:off x="2843276" y="543559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69">
            <a:extLst>
              <a:ext uri="{FF2B5EF4-FFF2-40B4-BE49-F238E27FC236}">
                <a16:creationId xmlns:a16="http://schemas.microsoft.com/office/drawing/2014/main" id="{C96A263B-1FD1-26D0-4BDA-F9413F64EFB8}"/>
              </a:ext>
            </a:extLst>
          </p:cNvPr>
          <p:cNvSpPr txBox="1"/>
          <p:nvPr/>
        </p:nvSpPr>
        <p:spPr>
          <a:xfrm>
            <a:off x="1660524" y="5455248"/>
            <a:ext cx="91186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[15</a:t>
            </a: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3300"/>
                </a:solidFill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0">
            <a:extLst>
              <a:ext uri="{FF2B5EF4-FFF2-40B4-BE49-F238E27FC236}">
                <a16:creationId xmlns:a16="http://schemas.microsoft.com/office/drawing/2014/main" id="{51CC7EFE-A661-B148-B365-12190038D28D}"/>
              </a:ext>
            </a:extLst>
          </p:cNvPr>
          <p:cNvSpPr txBox="1"/>
          <p:nvPr/>
        </p:nvSpPr>
        <p:spPr>
          <a:xfrm>
            <a:off x="3014980" y="3644888"/>
            <a:ext cx="60960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9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57200F7D-C1F7-2AA3-2DE9-99F068D0A222}"/>
              </a:ext>
            </a:extLst>
          </p:cNvPr>
          <p:cNvSpPr txBox="1"/>
          <p:nvPr/>
        </p:nvSpPr>
        <p:spPr>
          <a:xfrm>
            <a:off x="3950081" y="3665716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75" name="object 72">
            <a:extLst>
              <a:ext uri="{FF2B5EF4-FFF2-40B4-BE49-F238E27FC236}">
                <a16:creationId xmlns:a16="http://schemas.microsoft.com/office/drawing/2014/main" id="{A62F009F-4407-8DDF-A72A-A18063462B75}"/>
              </a:ext>
            </a:extLst>
          </p:cNvPr>
          <p:cNvSpPr txBox="1"/>
          <p:nvPr/>
        </p:nvSpPr>
        <p:spPr>
          <a:xfrm>
            <a:off x="3684905" y="4249916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solidFill>
                  <a:srgbClr val="FF3300"/>
                </a:solidFill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6" name="object 73">
            <a:extLst>
              <a:ext uri="{FF2B5EF4-FFF2-40B4-BE49-F238E27FC236}">
                <a16:creationId xmlns:a16="http://schemas.microsoft.com/office/drawing/2014/main" id="{E94973AD-DAF1-B670-0172-0BED7F24EE13}"/>
              </a:ext>
            </a:extLst>
          </p:cNvPr>
          <p:cNvGrpSpPr/>
          <p:nvPr/>
        </p:nvGrpSpPr>
        <p:grpSpPr>
          <a:xfrm>
            <a:off x="1972818" y="3437625"/>
            <a:ext cx="3538854" cy="1927225"/>
            <a:chOff x="2443226" y="3535426"/>
            <a:chExt cx="3538854" cy="1927225"/>
          </a:xfrm>
        </p:grpSpPr>
        <p:sp>
          <p:nvSpPr>
            <p:cNvPr id="77" name="object 74">
              <a:extLst>
                <a:ext uri="{FF2B5EF4-FFF2-40B4-BE49-F238E27FC236}">
                  <a16:creationId xmlns:a16="http://schemas.microsoft.com/office/drawing/2014/main" id="{3C7D1D43-FFCB-74F1-EF1C-9983517202BA}"/>
                </a:ext>
              </a:extLst>
            </p:cNvPr>
            <p:cNvSpPr/>
            <p:nvPr/>
          </p:nvSpPr>
          <p:spPr>
            <a:xfrm>
              <a:off x="3400425" y="3728974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5">
              <a:extLst>
                <a:ext uri="{FF2B5EF4-FFF2-40B4-BE49-F238E27FC236}">
                  <a16:creationId xmlns:a16="http://schemas.microsoft.com/office/drawing/2014/main" id="{EFE8DDA3-023B-A488-6F52-32D36D4D3D6B}"/>
                </a:ext>
              </a:extLst>
            </p:cNvPr>
            <p:cNvSpPr/>
            <p:nvPr/>
          </p:nvSpPr>
          <p:spPr>
            <a:xfrm>
              <a:off x="4137025" y="353542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6">
              <a:extLst>
                <a:ext uri="{FF2B5EF4-FFF2-40B4-BE49-F238E27FC236}">
                  <a16:creationId xmlns:a16="http://schemas.microsoft.com/office/drawing/2014/main" id="{89AD3A77-3A74-CECB-3573-51A808C09B0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9223" y="4787900"/>
              <a:ext cx="252475" cy="85725"/>
            </a:xfrm>
            <a:prstGeom prst="rect">
              <a:avLst/>
            </a:prstGeom>
          </p:spPr>
        </p:pic>
        <p:sp>
          <p:nvSpPr>
            <p:cNvPr id="80" name="object 77">
              <a:extLst>
                <a:ext uri="{FF2B5EF4-FFF2-40B4-BE49-F238E27FC236}">
                  <a16:creationId xmlns:a16="http://schemas.microsoft.com/office/drawing/2014/main" id="{2DB397DA-4F7C-B9A9-A29B-0D0A5B364880}"/>
                </a:ext>
              </a:extLst>
            </p:cNvPr>
            <p:cNvSpPr/>
            <p:nvPr/>
          </p:nvSpPr>
          <p:spPr>
            <a:xfrm>
              <a:off x="2478151" y="4329049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8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78">
              <a:extLst>
                <a:ext uri="{FF2B5EF4-FFF2-40B4-BE49-F238E27FC236}">
                  <a16:creationId xmlns:a16="http://schemas.microsoft.com/office/drawing/2014/main" id="{3B9C4E80-5BEC-2BCE-FDC9-8B04E782D56A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3226" y="4281424"/>
              <a:ext cx="95250" cy="100075"/>
            </a:xfrm>
            <a:prstGeom prst="rect">
              <a:avLst/>
            </a:prstGeom>
          </p:spPr>
        </p:pic>
        <p:pic>
          <p:nvPicPr>
            <p:cNvPr id="82" name="object 79">
              <a:extLst>
                <a:ext uri="{FF2B5EF4-FFF2-40B4-BE49-F238E27FC236}">
                  <a16:creationId xmlns:a16="http://schemas.microsoft.com/office/drawing/2014/main" id="{7B54FAF8-FD2B-82D5-9EA4-148121852912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78024" y="4549775"/>
              <a:ext cx="252475" cy="76200"/>
            </a:xfrm>
            <a:prstGeom prst="rect">
              <a:avLst/>
            </a:prstGeom>
          </p:spPr>
        </p:pic>
      </p:grpSp>
      <p:sp>
        <p:nvSpPr>
          <p:cNvPr id="83" name="object 80">
            <a:extLst>
              <a:ext uri="{FF2B5EF4-FFF2-40B4-BE49-F238E27FC236}">
                <a16:creationId xmlns:a16="http://schemas.microsoft.com/office/drawing/2014/main" id="{E83222DB-6E97-DD80-A87F-91FF703987E2}"/>
              </a:ext>
            </a:extLst>
          </p:cNvPr>
          <p:cNvSpPr txBox="1"/>
          <p:nvPr/>
        </p:nvSpPr>
        <p:spPr>
          <a:xfrm>
            <a:off x="3421380" y="3213088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1">
            <a:extLst>
              <a:ext uri="{FF2B5EF4-FFF2-40B4-BE49-F238E27FC236}">
                <a16:creationId xmlns:a16="http://schemas.microsoft.com/office/drawing/2014/main" id="{DD754485-9A87-494E-DD2F-C333F26B7D19}"/>
              </a:ext>
            </a:extLst>
          </p:cNvPr>
          <p:cNvSpPr/>
          <p:nvPr/>
        </p:nvSpPr>
        <p:spPr>
          <a:xfrm>
            <a:off x="1487043" y="3005825"/>
            <a:ext cx="2933700" cy="173355"/>
          </a:xfrm>
          <a:custGeom>
            <a:avLst/>
            <a:gdLst/>
            <a:ahLst/>
            <a:cxnLst/>
            <a:rect l="l" t="t" r="r" b="b"/>
            <a:pathLst>
              <a:path w="2933700" h="173354">
                <a:moveTo>
                  <a:pt x="0" y="172974"/>
                </a:moveTo>
                <a:lnTo>
                  <a:pt x="33353" y="129328"/>
                </a:lnTo>
                <a:lnTo>
                  <a:pt x="71564" y="111823"/>
                </a:lnTo>
                <a:lnTo>
                  <a:pt x="121035" y="98298"/>
                </a:lnTo>
                <a:lnTo>
                  <a:pt x="179446" y="89577"/>
                </a:lnTo>
                <a:lnTo>
                  <a:pt x="244475" y="86487"/>
                </a:lnTo>
                <a:lnTo>
                  <a:pt x="1222248" y="86487"/>
                </a:lnTo>
                <a:lnTo>
                  <a:pt x="1287276" y="83396"/>
                </a:lnTo>
                <a:lnTo>
                  <a:pt x="1345687" y="74675"/>
                </a:lnTo>
                <a:lnTo>
                  <a:pt x="1395158" y="61150"/>
                </a:lnTo>
                <a:lnTo>
                  <a:pt x="1433369" y="43645"/>
                </a:lnTo>
                <a:lnTo>
                  <a:pt x="1457997" y="22987"/>
                </a:lnTo>
                <a:lnTo>
                  <a:pt x="1466723" y="0"/>
                </a:lnTo>
                <a:lnTo>
                  <a:pt x="1475457" y="22987"/>
                </a:lnTo>
                <a:lnTo>
                  <a:pt x="1500105" y="43645"/>
                </a:lnTo>
                <a:lnTo>
                  <a:pt x="1538335" y="61150"/>
                </a:lnTo>
                <a:lnTo>
                  <a:pt x="1587815" y="74675"/>
                </a:lnTo>
                <a:lnTo>
                  <a:pt x="1646213" y="83396"/>
                </a:lnTo>
                <a:lnTo>
                  <a:pt x="1711198" y="86487"/>
                </a:lnTo>
                <a:lnTo>
                  <a:pt x="2689098" y="86487"/>
                </a:lnTo>
                <a:lnTo>
                  <a:pt x="2754126" y="89577"/>
                </a:lnTo>
                <a:lnTo>
                  <a:pt x="2812537" y="98298"/>
                </a:lnTo>
                <a:lnTo>
                  <a:pt x="2862008" y="111823"/>
                </a:lnTo>
                <a:lnTo>
                  <a:pt x="2900219" y="129328"/>
                </a:lnTo>
                <a:lnTo>
                  <a:pt x="2924847" y="149987"/>
                </a:lnTo>
                <a:lnTo>
                  <a:pt x="2933573" y="172974"/>
                </a:lnTo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2">
            <a:extLst>
              <a:ext uri="{FF2B5EF4-FFF2-40B4-BE49-F238E27FC236}">
                <a16:creationId xmlns:a16="http://schemas.microsoft.com/office/drawing/2014/main" id="{1049C321-3BDA-9180-7275-2AF52DC72BBF}"/>
              </a:ext>
            </a:extLst>
          </p:cNvPr>
          <p:cNvSpPr txBox="1"/>
          <p:nvPr/>
        </p:nvSpPr>
        <p:spPr>
          <a:xfrm>
            <a:off x="1592834" y="2609838"/>
            <a:ext cx="2646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8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sz="2000" spc="-4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bject 83">
            <a:extLst>
              <a:ext uri="{FF2B5EF4-FFF2-40B4-BE49-F238E27FC236}">
                <a16:creationId xmlns:a16="http://schemas.microsoft.com/office/drawing/2014/main" id="{3EEF1F88-F23B-39D6-37FC-B1193CA26180}"/>
              </a:ext>
            </a:extLst>
          </p:cNvPr>
          <p:cNvSpPr/>
          <p:nvPr/>
        </p:nvSpPr>
        <p:spPr>
          <a:xfrm>
            <a:off x="62992" y="3005825"/>
            <a:ext cx="1341755" cy="173355"/>
          </a:xfrm>
          <a:custGeom>
            <a:avLst/>
            <a:gdLst/>
            <a:ahLst/>
            <a:cxnLst/>
            <a:rect l="l" t="t" r="r" b="b"/>
            <a:pathLst>
              <a:path w="1341755" h="173354">
                <a:moveTo>
                  <a:pt x="0" y="172974"/>
                </a:moveTo>
                <a:lnTo>
                  <a:pt x="8785" y="139315"/>
                </a:lnTo>
                <a:lnTo>
                  <a:pt x="32742" y="111823"/>
                </a:lnTo>
                <a:lnTo>
                  <a:pt x="68274" y="93285"/>
                </a:lnTo>
                <a:lnTo>
                  <a:pt x="111785" y="86487"/>
                </a:lnTo>
                <a:lnTo>
                  <a:pt x="558927" y="86487"/>
                </a:lnTo>
                <a:lnTo>
                  <a:pt x="602443" y="79688"/>
                </a:lnTo>
                <a:lnTo>
                  <a:pt x="637974" y="61150"/>
                </a:lnTo>
                <a:lnTo>
                  <a:pt x="661929" y="33658"/>
                </a:lnTo>
                <a:lnTo>
                  <a:pt x="670712" y="0"/>
                </a:lnTo>
                <a:lnTo>
                  <a:pt x="679496" y="33658"/>
                </a:lnTo>
                <a:lnTo>
                  <a:pt x="703448" y="61150"/>
                </a:lnTo>
                <a:lnTo>
                  <a:pt x="738965" y="79688"/>
                </a:lnTo>
                <a:lnTo>
                  <a:pt x="782447" y="86487"/>
                </a:lnTo>
                <a:lnTo>
                  <a:pt x="1229614" y="86487"/>
                </a:lnTo>
                <a:lnTo>
                  <a:pt x="1273115" y="93285"/>
                </a:lnTo>
                <a:lnTo>
                  <a:pt x="1308639" y="111823"/>
                </a:lnTo>
                <a:lnTo>
                  <a:pt x="1332591" y="139315"/>
                </a:lnTo>
                <a:lnTo>
                  <a:pt x="1341374" y="17297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4">
            <a:extLst>
              <a:ext uri="{FF2B5EF4-FFF2-40B4-BE49-F238E27FC236}">
                <a16:creationId xmlns:a16="http://schemas.microsoft.com/office/drawing/2014/main" id="{65DF9B81-14AE-5138-4D41-7BC950CB3712}"/>
              </a:ext>
            </a:extLst>
          </p:cNvPr>
          <p:cNvSpPr txBox="1"/>
          <p:nvPr/>
        </p:nvSpPr>
        <p:spPr>
          <a:xfrm>
            <a:off x="500481" y="2593963"/>
            <a:ext cx="450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5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Decoding and Fetching Together</a:t>
            </a:r>
            <a:endParaRPr spc="-14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9E1FEFC-1BDA-B33A-1C41-943633E3C945}"/>
              </a:ext>
            </a:extLst>
          </p:cNvPr>
          <p:cNvSpPr txBox="1"/>
          <p:nvPr/>
        </p:nvSpPr>
        <p:spPr>
          <a:xfrm>
            <a:off x="227839" y="1032402"/>
            <a:ext cx="868679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we’re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77318B40-25BC-7C6B-C9FB-CE2D20D2BA02}"/>
              </a:ext>
            </a:extLst>
          </p:cNvPr>
          <p:cNvGrpSpPr/>
          <p:nvPr/>
        </p:nvGrpSpPr>
        <p:grpSpPr>
          <a:xfrm>
            <a:off x="1564767" y="3892823"/>
            <a:ext cx="7480934" cy="2648585"/>
            <a:chOff x="2035175" y="4097273"/>
            <a:chExt cx="7480934" cy="2648585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4E805305-1921-06D6-7551-945F45166E17}"/>
                </a:ext>
              </a:extLst>
            </p:cNvPr>
            <p:cNvSpPr/>
            <p:nvPr/>
          </p:nvSpPr>
          <p:spPr>
            <a:xfrm>
              <a:off x="2041525" y="4313173"/>
              <a:ext cx="0" cy="1812925"/>
            </a:xfrm>
            <a:custGeom>
              <a:avLst/>
              <a:gdLst/>
              <a:ahLst/>
              <a:cxnLst/>
              <a:rect l="l" t="t" r="r" b="b"/>
              <a:pathLst>
                <a:path h="1812925">
                  <a:moveTo>
                    <a:pt x="0" y="0"/>
                  </a:moveTo>
                  <a:lnTo>
                    <a:pt x="0" y="1812925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00465C2-E62C-B27E-B192-F60289FF1619}"/>
                </a:ext>
              </a:extLst>
            </p:cNvPr>
            <p:cNvSpPr/>
            <p:nvPr/>
          </p:nvSpPr>
          <p:spPr>
            <a:xfrm>
              <a:off x="6819900" y="4097273"/>
              <a:ext cx="2179955" cy="517525"/>
            </a:xfrm>
            <a:custGeom>
              <a:avLst/>
              <a:gdLst/>
              <a:ahLst/>
              <a:cxnLst/>
              <a:rect l="l" t="t" r="r" b="b"/>
              <a:pathLst>
                <a:path w="2179954" h="517525">
                  <a:moveTo>
                    <a:pt x="503174" y="474726"/>
                  </a:moveTo>
                  <a:lnTo>
                    <a:pt x="474510" y="460375"/>
                  </a:lnTo>
                  <a:lnTo>
                    <a:pt x="417449" y="431800"/>
                  </a:lnTo>
                  <a:lnTo>
                    <a:pt x="4174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417449" y="488950"/>
                  </a:lnTo>
                  <a:lnTo>
                    <a:pt x="417449" y="517525"/>
                  </a:lnTo>
                  <a:lnTo>
                    <a:pt x="474675" y="488950"/>
                  </a:lnTo>
                  <a:lnTo>
                    <a:pt x="503174" y="474726"/>
                  </a:lnTo>
                  <a:close/>
                </a:path>
                <a:path w="2179954" h="517525">
                  <a:moveTo>
                    <a:pt x="503174" y="42926"/>
                  </a:moveTo>
                  <a:lnTo>
                    <a:pt x="474510" y="28575"/>
                  </a:lnTo>
                  <a:lnTo>
                    <a:pt x="417449" y="0"/>
                  </a:lnTo>
                  <a:lnTo>
                    <a:pt x="417449" y="28575"/>
                  </a:lnTo>
                  <a:lnTo>
                    <a:pt x="166624" y="28575"/>
                  </a:lnTo>
                  <a:lnTo>
                    <a:pt x="166624" y="57150"/>
                  </a:lnTo>
                  <a:lnTo>
                    <a:pt x="417449" y="57150"/>
                  </a:lnTo>
                  <a:lnTo>
                    <a:pt x="417449" y="85725"/>
                  </a:lnTo>
                  <a:lnTo>
                    <a:pt x="474675" y="57150"/>
                  </a:lnTo>
                  <a:lnTo>
                    <a:pt x="503174" y="42926"/>
                  </a:lnTo>
                  <a:close/>
                </a:path>
                <a:path w="2179954" h="517525">
                  <a:moveTo>
                    <a:pt x="2179574" y="42926"/>
                  </a:moveTo>
                  <a:lnTo>
                    <a:pt x="2150910" y="28575"/>
                  </a:lnTo>
                  <a:lnTo>
                    <a:pt x="2093849" y="0"/>
                  </a:lnTo>
                  <a:lnTo>
                    <a:pt x="2093849" y="28575"/>
                  </a:lnTo>
                  <a:lnTo>
                    <a:pt x="1760474" y="28575"/>
                  </a:lnTo>
                  <a:lnTo>
                    <a:pt x="1760474" y="57150"/>
                  </a:lnTo>
                  <a:lnTo>
                    <a:pt x="2093849" y="57150"/>
                  </a:lnTo>
                  <a:lnTo>
                    <a:pt x="2093849" y="85725"/>
                  </a:lnTo>
                  <a:lnTo>
                    <a:pt x="2151075" y="57150"/>
                  </a:lnTo>
                  <a:lnTo>
                    <a:pt x="21795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5D5F9B42-D6E1-1EAD-F99A-5300588D281F}"/>
                </a:ext>
              </a:extLst>
            </p:cNvPr>
            <p:cNvSpPr/>
            <p:nvPr/>
          </p:nvSpPr>
          <p:spPr>
            <a:xfrm>
              <a:off x="6986651" y="4140199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1727200"/>
                  </a:lnTo>
                </a:path>
                <a:path w="1760854" h="1727200">
                  <a:moveTo>
                    <a:pt x="0" y="1727200"/>
                  </a:moveTo>
                  <a:lnTo>
                    <a:pt x="1760474" y="172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DA231477-234E-A137-AE17-916E11BA5E0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125" y="4787899"/>
              <a:ext cx="252349" cy="85725"/>
            </a:xfrm>
            <a:prstGeom prst="rect">
              <a:avLst/>
            </a:prstGeom>
          </p:spPr>
        </p:pic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F22D55DE-8B30-5D2E-41EF-FC3D552A3DD6}"/>
                </a:ext>
              </a:extLst>
            </p:cNvPr>
            <p:cNvSpPr/>
            <p:nvPr/>
          </p:nvSpPr>
          <p:spPr>
            <a:xfrm>
              <a:off x="8747125" y="4830698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036954">
                  <a:moveTo>
                    <a:pt x="0" y="10367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1927F922-50A7-96B9-F86D-0FCC9BC1049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0" y="4522723"/>
              <a:ext cx="96900" cy="98425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FB7CD4BA-6A32-91BD-02AB-AE8BF5330573}"/>
                </a:ext>
              </a:extLst>
            </p:cNvPr>
            <p:cNvSpPr/>
            <p:nvPr/>
          </p:nvSpPr>
          <p:spPr>
            <a:xfrm>
              <a:off x="3132200" y="4486274"/>
              <a:ext cx="6369050" cy="2244725"/>
            </a:xfrm>
            <a:custGeom>
              <a:avLst/>
              <a:gdLst/>
              <a:ahLst/>
              <a:cxnLst/>
              <a:rect l="l" t="t" r="r" b="b"/>
              <a:pathLst>
                <a:path w="6369050" h="2244725">
                  <a:moveTo>
                    <a:pt x="6118225" y="0"/>
                  </a:moveTo>
                  <a:lnTo>
                    <a:pt x="6369050" y="0"/>
                  </a:lnTo>
                </a:path>
                <a:path w="6369050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69050" h="2244725">
                  <a:moveTo>
                    <a:pt x="6369050" y="2244725"/>
                  </a:moveTo>
                  <a:lnTo>
                    <a:pt x="0" y="2244725"/>
                  </a:lnTo>
                </a:path>
                <a:path w="6369050" h="2244725">
                  <a:moveTo>
                    <a:pt x="0" y="2244725"/>
                  </a:moveTo>
                  <a:lnTo>
                    <a:pt x="0" y="690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FFBF9B75-64E6-D83E-F814-BF535D05629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074" y="5133974"/>
              <a:ext cx="250825" cy="85725"/>
            </a:xfrm>
            <a:prstGeom prst="rect">
              <a:avLst/>
            </a:prstGeom>
          </p:spPr>
        </p:pic>
      </p:grpSp>
      <p:sp>
        <p:nvSpPr>
          <p:cNvPr id="15" name="object 13">
            <a:extLst>
              <a:ext uri="{FF2B5EF4-FFF2-40B4-BE49-F238E27FC236}">
                <a16:creationId xmlns:a16="http://schemas.microsoft.com/office/drawing/2014/main" id="{540490C8-2F26-FAD6-9086-13316EDBE6CB}"/>
              </a:ext>
            </a:extLst>
          </p:cNvPr>
          <p:cNvSpPr txBox="1"/>
          <p:nvPr/>
        </p:nvSpPr>
        <p:spPr>
          <a:xfrm>
            <a:off x="6955789" y="4660920"/>
            <a:ext cx="34226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FD9F2D5-1968-246B-0E55-7FAC66C9807E}"/>
              </a:ext>
            </a:extLst>
          </p:cNvPr>
          <p:cNvSpPr txBox="1"/>
          <p:nvPr/>
        </p:nvSpPr>
        <p:spPr>
          <a:xfrm>
            <a:off x="7457694" y="4742834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AEC02F9-1FEE-5EB5-9654-78F630F56005}"/>
              </a:ext>
            </a:extLst>
          </p:cNvPr>
          <p:cNvSpPr txBox="1"/>
          <p:nvPr/>
        </p:nvSpPr>
        <p:spPr>
          <a:xfrm>
            <a:off x="6955789" y="3797065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65E2ED79-6F0D-26AC-6CC1-F6F78E1456AF}"/>
              </a:ext>
            </a:extLst>
          </p:cNvPr>
          <p:cNvSpPr txBox="1"/>
          <p:nvPr/>
        </p:nvSpPr>
        <p:spPr>
          <a:xfrm>
            <a:off x="6955789" y="3869176"/>
            <a:ext cx="1096645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7500"/>
              </a:lnSpc>
              <a:spcBef>
                <a:spcPts val="100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8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9" name="object 17">
            <a:extLst>
              <a:ext uri="{FF2B5EF4-FFF2-40B4-BE49-F238E27FC236}">
                <a16:creationId xmlns:a16="http://schemas.microsoft.com/office/drawing/2014/main" id="{F1F493E3-F15A-C3F6-9083-5C61E0423F96}"/>
              </a:ext>
            </a:extLst>
          </p:cNvPr>
          <p:cNvGrpSpPr/>
          <p:nvPr/>
        </p:nvGrpSpPr>
        <p:grpSpPr>
          <a:xfrm>
            <a:off x="6846443" y="3584976"/>
            <a:ext cx="1270000" cy="1479550"/>
            <a:chOff x="7316851" y="3789426"/>
            <a:chExt cx="1270000" cy="147955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80005B41-198C-56DE-E5D1-8ADDDEB4EB4C}"/>
                </a:ext>
              </a:extLst>
            </p:cNvPr>
            <p:cNvSpPr/>
            <p:nvPr/>
          </p:nvSpPr>
          <p:spPr>
            <a:xfrm>
              <a:off x="7323201" y="3967099"/>
              <a:ext cx="1257300" cy="1295400"/>
            </a:xfrm>
            <a:custGeom>
              <a:avLst/>
              <a:gdLst/>
              <a:ahLst/>
              <a:cxnLst/>
              <a:rect l="l" t="t" r="r" b="b"/>
              <a:pathLst>
                <a:path w="1257300" h="1295400">
                  <a:moveTo>
                    <a:pt x="0" y="1295400"/>
                  </a:moveTo>
                  <a:lnTo>
                    <a:pt x="1257300" y="12954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53389332-2850-6BEF-C932-70255CF00C0B}"/>
                </a:ext>
              </a:extLst>
            </p:cNvPr>
            <p:cNvSpPr/>
            <p:nvPr/>
          </p:nvSpPr>
          <p:spPr>
            <a:xfrm>
              <a:off x="7908925" y="37957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32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1C1670C3-34BE-AB1F-B700-BB4C80F83B51}"/>
              </a:ext>
            </a:extLst>
          </p:cNvPr>
          <p:cNvSpPr txBox="1"/>
          <p:nvPr/>
        </p:nvSpPr>
        <p:spPr>
          <a:xfrm>
            <a:off x="7109713" y="3365215"/>
            <a:ext cx="6654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E06BCEFE-9878-0B51-3DA5-8E6A076B4855}"/>
              </a:ext>
            </a:extLst>
          </p:cNvPr>
          <p:cNvSpPr/>
          <p:nvPr/>
        </p:nvSpPr>
        <p:spPr>
          <a:xfrm>
            <a:off x="7438517" y="505804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82AE7FD2-5DCD-E6E8-9536-4E7EC60C11C2}"/>
              </a:ext>
            </a:extLst>
          </p:cNvPr>
          <p:cNvSpPr txBox="1"/>
          <p:nvPr/>
        </p:nvSpPr>
        <p:spPr>
          <a:xfrm>
            <a:off x="7109713" y="5265947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41951AB3-FE08-CB81-9D72-CE2ED1494016}"/>
              </a:ext>
            </a:extLst>
          </p:cNvPr>
          <p:cNvSpPr txBox="1"/>
          <p:nvPr/>
        </p:nvSpPr>
        <p:spPr>
          <a:xfrm>
            <a:off x="8619744" y="3760210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ED436B2-E2C6-AF6B-2E5A-390FD6224AE0}"/>
              </a:ext>
            </a:extLst>
          </p:cNvPr>
          <p:cNvSpPr txBox="1"/>
          <p:nvPr/>
        </p:nvSpPr>
        <p:spPr>
          <a:xfrm>
            <a:off x="8619744" y="4279797"/>
            <a:ext cx="104139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7" name="object 25">
            <a:extLst>
              <a:ext uri="{FF2B5EF4-FFF2-40B4-BE49-F238E27FC236}">
                <a16:creationId xmlns:a16="http://schemas.microsoft.com/office/drawing/2014/main" id="{77D53001-BAE2-6DD1-21D7-FA1093FB2AF9}"/>
              </a:ext>
            </a:extLst>
          </p:cNvPr>
          <p:cNvGrpSpPr/>
          <p:nvPr/>
        </p:nvGrpSpPr>
        <p:grpSpPr>
          <a:xfrm>
            <a:off x="4420615" y="3584976"/>
            <a:ext cx="4378960" cy="2092325"/>
            <a:chOff x="4891023" y="3789426"/>
            <a:chExt cx="4378960" cy="2092325"/>
          </a:xfrm>
        </p:grpSpPr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D76576A8-DEE6-0619-09F1-E0B0A6230DCD}"/>
                </a:ext>
              </a:extLst>
            </p:cNvPr>
            <p:cNvSpPr/>
            <p:nvPr/>
          </p:nvSpPr>
          <p:spPr>
            <a:xfrm>
              <a:off x="9010650" y="3967099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29" h="1036954">
                  <a:moveTo>
                    <a:pt x="0" y="126237"/>
                  </a:moveTo>
                  <a:lnTo>
                    <a:pt x="9919" y="77100"/>
                  </a:lnTo>
                  <a:lnTo>
                    <a:pt x="36972" y="36988"/>
                  </a:lnTo>
                  <a:lnTo>
                    <a:pt x="77098" y="9973"/>
                  </a:lnTo>
                  <a:lnTo>
                    <a:pt x="126238" y="126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10463"/>
                  </a:lnTo>
                  <a:lnTo>
                    <a:pt x="242556" y="959602"/>
                  </a:lnTo>
                  <a:lnTo>
                    <a:pt x="215503" y="999728"/>
                  </a:lnTo>
                  <a:lnTo>
                    <a:pt x="175377" y="1026781"/>
                  </a:lnTo>
                  <a:lnTo>
                    <a:pt x="126238" y="1036701"/>
                  </a:lnTo>
                  <a:lnTo>
                    <a:pt x="77098" y="1026781"/>
                  </a:lnTo>
                  <a:lnTo>
                    <a:pt x="36972" y="999728"/>
                  </a:lnTo>
                  <a:lnTo>
                    <a:pt x="9919" y="959602"/>
                  </a:lnTo>
                  <a:lnTo>
                    <a:pt x="0" y="9104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6EE8F3DC-C0B6-6412-5B5C-C3ADB4B8B0C6}"/>
                </a:ext>
              </a:extLst>
            </p:cNvPr>
            <p:cNvSpPr/>
            <p:nvPr/>
          </p:nvSpPr>
          <p:spPr>
            <a:xfrm>
              <a:off x="9117076" y="37957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32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AE55AA96-EF72-1FD9-F01A-05C6865F7F1E}"/>
                </a:ext>
              </a:extLst>
            </p:cNvPr>
            <p:cNvSpPr/>
            <p:nvPr/>
          </p:nvSpPr>
          <p:spPr>
            <a:xfrm>
              <a:off x="5059425" y="4486275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13811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814FCFF9-87EC-6D2B-BCD3-F8521598BA3D}"/>
                </a:ext>
              </a:extLst>
            </p:cNvPr>
            <p:cNvSpPr/>
            <p:nvPr/>
          </p:nvSpPr>
          <p:spPr>
            <a:xfrm>
              <a:off x="4891023" y="44433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650" y="0"/>
                  </a:moveTo>
                  <a:lnTo>
                    <a:pt x="501650" y="85725"/>
                  </a:lnTo>
                  <a:lnTo>
                    <a:pt x="558884" y="57150"/>
                  </a:lnTo>
                  <a:lnTo>
                    <a:pt x="516000" y="57150"/>
                  </a:lnTo>
                  <a:lnTo>
                    <a:pt x="516000" y="28575"/>
                  </a:lnTo>
                  <a:lnTo>
                    <a:pt x="558715" y="28575"/>
                  </a:lnTo>
                  <a:lnTo>
                    <a:pt x="501650" y="0"/>
                  </a:lnTo>
                  <a:close/>
                </a:path>
                <a:path w="587375" h="85725">
                  <a:moveTo>
                    <a:pt x="5016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28575"/>
                  </a:lnTo>
                  <a:close/>
                </a:path>
                <a:path w="587375" h="85725">
                  <a:moveTo>
                    <a:pt x="558715" y="28575"/>
                  </a:moveTo>
                  <a:lnTo>
                    <a:pt x="516000" y="28575"/>
                  </a:lnTo>
                  <a:lnTo>
                    <a:pt x="516000" y="57150"/>
                  </a:lnTo>
                  <a:lnTo>
                    <a:pt x="558884" y="57150"/>
                  </a:lnTo>
                  <a:lnTo>
                    <a:pt x="587375" y="42925"/>
                  </a:lnTo>
                  <a:lnTo>
                    <a:pt x="55871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30">
              <a:extLst>
                <a:ext uri="{FF2B5EF4-FFF2-40B4-BE49-F238E27FC236}">
                  <a16:creationId xmlns:a16="http://schemas.microsoft.com/office/drawing/2014/main" id="{28F379A8-B44C-4576-7A29-D41C88A7B04D}"/>
                </a:ext>
              </a:extLst>
            </p:cNvPr>
            <p:cNvSpPr/>
            <p:nvPr/>
          </p:nvSpPr>
          <p:spPr>
            <a:xfrm>
              <a:off x="5059425" y="5003800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474" y="863600"/>
                  </a:moveTo>
                  <a:lnTo>
                    <a:pt x="1760474" y="0"/>
                  </a:lnTo>
                </a:path>
                <a:path w="1760854" h="863600">
                  <a:moveTo>
                    <a:pt x="1760474" y="863600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31">
              <a:extLst>
                <a:ext uri="{FF2B5EF4-FFF2-40B4-BE49-F238E27FC236}">
                  <a16:creationId xmlns:a16="http://schemas.microsoft.com/office/drawing/2014/main" id="{4DA64765-D9B6-657D-4055-126598F4E76A}"/>
                </a:ext>
              </a:extLst>
            </p:cNvPr>
            <p:cNvSpPr/>
            <p:nvPr/>
          </p:nvSpPr>
          <p:spPr>
            <a:xfrm>
              <a:off x="6819900" y="4960874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683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514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514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683" y="57150"/>
                  </a:lnTo>
                  <a:lnTo>
                    <a:pt x="503174" y="42925"/>
                  </a:lnTo>
                  <a:lnTo>
                    <a:pt x="47451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32">
              <a:extLst>
                <a:ext uri="{FF2B5EF4-FFF2-40B4-BE49-F238E27FC236}">
                  <a16:creationId xmlns:a16="http://schemas.microsoft.com/office/drawing/2014/main" id="{F12E9956-B370-40F5-6095-6F625B9D009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9674" y="4432300"/>
              <a:ext cx="96900" cy="99949"/>
            </a:xfrm>
            <a:prstGeom prst="rect">
              <a:avLst/>
            </a:prstGeom>
          </p:spPr>
        </p:pic>
      </p:grpSp>
      <p:sp>
        <p:nvSpPr>
          <p:cNvPr id="99" name="object 33">
            <a:extLst>
              <a:ext uri="{FF2B5EF4-FFF2-40B4-BE49-F238E27FC236}">
                <a16:creationId xmlns:a16="http://schemas.microsoft.com/office/drawing/2014/main" id="{F2A41D79-2428-4932-ABD8-D76A09182E96}"/>
              </a:ext>
            </a:extLst>
          </p:cNvPr>
          <p:cNvSpPr txBox="1"/>
          <p:nvPr/>
        </p:nvSpPr>
        <p:spPr>
          <a:xfrm>
            <a:off x="8283194" y="3352692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0" name="object 34">
            <a:extLst>
              <a:ext uri="{FF2B5EF4-FFF2-40B4-BE49-F238E27FC236}">
                <a16:creationId xmlns:a16="http://schemas.microsoft.com/office/drawing/2014/main" id="{4D2CE35D-422F-02E4-1987-F27609569053}"/>
              </a:ext>
            </a:extLst>
          </p:cNvPr>
          <p:cNvSpPr txBox="1"/>
          <p:nvPr/>
        </p:nvSpPr>
        <p:spPr>
          <a:xfrm>
            <a:off x="3923411" y="5697747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3300"/>
                </a:solidFill>
                <a:latin typeface="Arial"/>
                <a:cs typeface="Arial"/>
              </a:rPr>
              <a:t>Sign </a:t>
            </a:r>
            <a:r>
              <a:rPr sz="1100" b="1" spc="-10" dirty="0">
                <a:solidFill>
                  <a:srgbClr val="FF3300"/>
                </a:solidFill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1" name="object 35">
            <a:extLst>
              <a:ext uri="{FF2B5EF4-FFF2-40B4-BE49-F238E27FC236}">
                <a16:creationId xmlns:a16="http://schemas.microsoft.com/office/drawing/2014/main" id="{23F01B2D-75D5-0F39-5135-881141B1809E}"/>
              </a:ext>
            </a:extLst>
          </p:cNvPr>
          <p:cNvGrpSpPr/>
          <p:nvPr/>
        </p:nvGrpSpPr>
        <p:grpSpPr>
          <a:xfrm>
            <a:off x="3896868" y="3719850"/>
            <a:ext cx="1614805" cy="2640330"/>
            <a:chOff x="4367276" y="3924300"/>
            <a:chExt cx="1614805" cy="2640330"/>
          </a:xfrm>
        </p:grpSpPr>
        <p:sp>
          <p:nvSpPr>
            <p:cNvPr id="102" name="object 36">
              <a:extLst>
                <a:ext uri="{FF2B5EF4-FFF2-40B4-BE49-F238E27FC236}">
                  <a16:creationId xmlns:a16="http://schemas.microsoft.com/office/drawing/2014/main" id="{67FB5518-E8F3-0C2C-92F0-6DDD8C6925EE}"/>
                </a:ext>
              </a:extLst>
            </p:cNvPr>
            <p:cNvSpPr/>
            <p:nvPr/>
          </p:nvSpPr>
          <p:spPr>
            <a:xfrm>
              <a:off x="4373626" y="5694426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673"/>
                  </a:moveTo>
                  <a:lnTo>
                    <a:pt x="2296" y="373100"/>
                  </a:lnTo>
                  <a:lnTo>
                    <a:pt x="8987" y="316917"/>
                  </a:lnTo>
                  <a:lnTo>
                    <a:pt x="19772" y="263640"/>
                  </a:lnTo>
                  <a:lnTo>
                    <a:pt x="34351" y="213783"/>
                  </a:lnTo>
                  <a:lnTo>
                    <a:pt x="52424" y="167863"/>
                  </a:lnTo>
                  <a:lnTo>
                    <a:pt x="73691" y="126396"/>
                  </a:lnTo>
                  <a:lnTo>
                    <a:pt x="97853" y="89898"/>
                  </a:lnTo>
                  <a:lnTo>
                    <a:pt x="124610" y="58885"/>
                  </a:lnTo>
                  <a:lnTo>
                    <a:pt x="153662" y="33873"/>
                  </a:lnTo>
                  <a:lnTo>
                    <a:pt x="217450" y="3914"/>
                  </a:lnTo>
                  <a:lnTo>
                    <a:pt x="251587" y="0"/>
                  </a:lnTo>
                  <a:lnTo>
                    <a:pt x="285723" y="3941"/>
                  </a:lnTo>
                  <a:lnTo>
                    <a:pt x="318465" y="15422"/>
                  </a:lnTo>
                  <a:lnTo>
                    <a:pt x="378563" y="58946"/>
                  </a:lnTo>
                  <a:lnTo>
                    <a:pt x="405320" y="89962"/>
                  </a:lnTo>
                  <a:lnTo>
                    <a:pt x="429482" y="126460"/>
                  </a:lnTo>
                  <a:lnTo>
                    <a:pt x="450749" y="167927"/>
                  </a:lnTo>
                  <a:lnTo>
                    <a:pt x="468822" y="213849"/>
                  </a:lnTo>
                  <a:lnTo>
                    <a:pt x="483401" y="263711"/>
                  </a:lnTo>
                  <a:lnTo>
                    <a:pt x="494186" y="317000"/>
                  </a:lnTo>
                  <a:lnTo>
                    <a:pt x="500877" y="373201"/>
                  </a:lnTo>
                  <a:lnTo>
                    <a:pt x="503174" y="431800"/>
                  </a:lnTo>
                  <a:lnTo>
                    <a:pt x="500877" y="490370"/>
                  </a:lnTo>
                  <a:lnTo>
                    <a:pt x="494186" y="546550"/>
                  </a:lnTo>
                  <a:lnTo>
                    <a:pt x="483401" y="599824"/>
                  </a:lnTo>
                  <a:lnTo>
                    <a:pt x="468822" y="649677"/>
                  </a:lnTo>
                  <a:lnTo>
                    <a:pt x="450749" y="695594"/>
                  </a:lnTo>
                  <a:lnTo>
                    <a:pt x="429482" y="737060"/>
                  </a:lnTo>
                  <a:lnTo>
                    <a:pt x="405320" y="773559"/>
                  </a:lnTo>
                  <a:lnTo>
                    <a:pt x="378563" y="804577"/>
                  </a:lnTo>
                  <a:lnTo>
                    <a:pt x="349511" y="829599"/>
                  </a:lnTo>
                  <a:lnTo>
                    <a:pt x="285723" y="859594"/>
                  </a:lnTo>
                  <a:lnTo>
                    <a:pt x="251587" y="863536"/>
                  </a:lnTo>
                  <a:lnTo>
                    <a:pt x="217450" y="859594"/>
                  </a:lnTo>
                  <a:lnTo>
                    <a:pt x="184708" y="848110"/>
                  </a:lnTo>
                  <a:lnTo>
                    <a:pt x="124610" y="804577"/>
                  </a:lnTo>
                  <a:lnTo>
                    <a:pt x="97853" y="773559"/>
                  </a:lnTo>
                  <a:lnTo>
                    <a:pt x="73691" y="737060"/>
                  </a:lnTo>
                  <a:lnTo>
                    <a:pt x="52424" y="695594"/>
                  </a:lnTo>
                  <a:lnTo>
                    <a:pt x="34351" y="649677"/>
                  </a:lnTo>
                  <a:lnTo>
                    <a:pt x="19772" y="599824"/>
                  </a:lnTo>
                  <a:lnTo>
                    <a:pt x="8987" y="546550"/>
                  </a:lnTo>
                  <a:lnTo>
                    <a:pt x="2296" y="490370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37">
              <a:extLst>
                <a:ext uri="{FF2B5EF4-FFF2-40B4-BE49-F238E27FC236}">
                  <a16:creationId xmlns:a16="http://schemas.microsoft.com/office/drawing/2014/main" id="{2AF707B5-37E0-28B3-C9A5-BD0775EF90BF}"/>
                </a:ext>
              </a:extLst>
            </p:cNvPr>
            <p:cNvSpPr/>
            <p:nvPr/>
          </p:nvSpPr>
          <p:spPr>
            <a:xfrm>
              <a:off x="4891024" y="3924300"/>
              <a:ext cx="1090930" cy="85725"/>
            </a:xfrm>
            <a:custGeom>
              <a:avLst/>
              <a:gdLst/>
              <a:ahLst/>
              <a:cxnLst/>
              <a:rect l="l" t="t" r="r" b="b"/>
              <a:pathLst>
                <a:path w="1090929" h="85725">
                  <a:moveTo>
                    <a:pt x="1004951" y="0"/>
                  </a:moveTo>
                  <a:lnTo>
                    <a:pt x="1004951" y="85725"/>
                  </a:lnTo>
                  <a:lnTo>
                    <a:pt x="1062016" y="57150"/>
                  </a:lnTo>
                  <a:lnTo>
                    <a:pt x="1019175" y="57150"/>
                  </a:lnTo>
                  <a:lnTo>
                    <a:pt x="1019175" y="28575"/>
                  </a:lnTo>
                  <a:lnTo>
                    <a:pt x="1062185" y="28575"/>
                  </a:lnTo>
                  <a:lnTo>
                    <a:pt x="1004951" y="0"/>
                  </a:lnTo>
                  <a:close/>
                </a:path>
                <a:path w="1090929" h="85725">
                  <a:moveTo>
                    <a:pt x="100495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28575"/>
                  </a:lnTo>
                  <a:close/>
                </a:path>
                <a:path w="1090929" h="85725">
                  <a:moveTo>
                    <a:pt x="1062185" y="28575"/>
                  </a:moveTo>
                  <a:lnTo>
                    <a:pt x="1019175" y="28575"/>
                  </a:lnTo>
                  <a:lnTo>
                    <a:pt x="1019175" y="57150"/>
                  </a:lnTo>
                  <a:lnTo>
                    <a:pt x="1062016" y="57150"/>
                  </a:lnTo>
                  <a:lnTo>
                    <a:pt x="1090676" y="42799"/>
                  </a:lnTo>
                  <a:lnTo>
                    <a:pt x="106218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38">
              <a:extLst>
                <a:ext uri="{FF2B5EF4-FFF2-40B4-BE49-F238E27FC236}">
                  <a16:creationId xmlns:a16="http://schemas.microsoft.com/office/drawing/2014/main" id="{C22D28CF-4E30-85E2-C0A0-BED1A58AF54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7574" y="5133975"/>
              <a:ext cx="250825" cy="85725"/>
            </a:xfrm>
            <a:prstGeom prst="rect">
              <a:avLst/>
            </a:prstGeom>
          </p:spPr>
        </p:pic>
        <p:sp>
          <p:nvSpPr>
            <p:cNvPr id="105" name="object 39">
              <a:extLst>
                <a:ext uri="{FF2B5EF4-FFF2-40B4-BE49-F238E27FC236}">
                  <a16:creationId xmlns:a16="http://schemas.microsoft.com/office/drawing/2014/main" id="{A1756A80-F1F3-AA89-F739-7EC56220892E}"/>
                </a:ext>
              </a:extLst>
            </p:cNvPr>
            <p:cNvSpPr/>
            <p:nvPr/>
          </p:nvSpPr>
          <p:spPr>
            <a:xfrm>
              <a:off x="4891151" y="5176774"/>
              <a:ext cx="336550" cy="949325"/>
            </a:xfrm>
            <a:custGeom>
              <a:avLst/>
              <a:gdLst/>
              <a:ahLst/>
              <a:cxnLst/>
              <a:rect l="l" t="t" r="r" b="b"/>
              <a:pathLst>
                <a:path w="336550" h="949325">
                  <a:moveTo>
                    <a:pt x="336550" y="0"/>
                  </a:moveTo>
                  <a:lnTo>
                    <a:pt x="336550" y="949325"/>
                  </a:lnTo>
                </a:path>
                <a:path w="336550" h="949325">
                  <a:moveTo>
                    <a:pt x="336550" y="949325"/>
                  </a:moveTo>
                  <a:lnTo>
                    <a:pt x="0" y="9493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40">
            <a:extLst>
              <a:ext uri="{FF2B5EF4-FFF2-40B4-BE49-F238E27FC236}">
                <a16:creationId xmlns:a16="http://schemas.microsoft.com/office/drawing/2014/main" id="{74135BA9-4AC9-1BCA-92E2-A9F7A423BA0E}"/>
              </a:ext>
            </a:extLst>
          </p:cNvPr>
          <p:cNvSpPr txBox="1"/>
          <p:nvPr/>
        </p:nvSpPr>
        <p:spPr>
          <a:xfrm>
            <a:off x="5098033" y="4156095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9" name="object 41">
            <a:extLst>
              <a:ext uri="{FF2B5EF4-FFF2-40B4-BE49-F238E27FC236}">
                <a16:creationId xmlns:a16="http://schemas.microsoft.com/office/drawing/2014/main" id="{52B26ED1-E8D6-B907-F9D0-A894EC0553F5}"/>
              </a:ext>
            </a:extLst>
          </p:cNvPr>
          <p:cNvSpPr txBox="1"/>
          <p:nvPr/>
        </p:nvSpPr>
        <p:spPr>
          <a:xfrm>
            <a:off x="5098033" y="4374027"/>
            <a:ext cx="14224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0" name="object 42">
            <a:extLst>
              <a:ext uri="{FF2B5EF4-FFF2-40B4-BE49-F238E27FC236}">
                <a16:creationId xmlns:a16="http://schemas.microsoft.com/office/drawing/2014/main" id="{DEFFA6AF-160A-D2BC-6297-7D20C2884027}"/>
              </a:ext>
            </a:extLst>
          </p:cNvPr>
          <p:cNvGrpSpPr/>
          <p:nvPr/>
        </p:nvGrpSpPr>
        <p:grpSpPr>
          <a:xfrm>
            <a:off x="5014468" y="4102373"/>
            <a:ext cx="263525" cy="1222375"/>
            <a:chOff x="5484876" y="4306823"/>
            <a:chExt cx="263525" cy="1222375"/>
          </a:xfrm>
        </p:grpSpPr>
        <p:sp>
          <p:nvSpPr>
            <p:cNvPr id="111" name="object 43">
              <a:extLst>
                <a:ext uri="{FF2B5EF4-FFF2-40B4-BE49-F238E27FC236}">
                  <a16:creationId xmlns:a16="http://schemas.microsoft.com/office/drawing/2014/main" id="{A5E038CF-B2E9-5FA3-6774-25963368D2AC}"/>
                </a:ext>
              </a:extLst>
            </p:cNvPr>
            <p:cNvSpPr/>
            <p:nvPr/>
          </p:nvSpPr>
          <p:spPr>
            <a:xfrm>
              <a:off x="5491226" y="4313173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475"/>
                  </a:moveTo>
                  <a:lnTo>
                    <a:pt x="9852" y="76670"/>
                  </a:lnTo>
                  <a:lnTo>
                    <a:pt x="36718" y="36782"/>
                  </a:lnTo>
                  <a:lnTo>
                    <a:pt x="76563" y="9872"/>
                  </a:lnTo>
                  <a:lnTo>
                    <a:pt x="125349" y="0"/>
                  </a:lnTo>
                  <a:lnTo>
                    <a:pt x="174154" y="9872"/>
                  </a:lnTo>
                  <a:lnTo>
                    <a:pt x="214042" y="36782"/>
                  </a:lnTo>
                  <a:lnTo>
                    <a:pt x="240952" y="76670"/>
                  </a:lnTo>
                  <a:lnTo>
                    <a:pt x="250825" y="125475"/>
                  </a:lnTo>
                  <a:lnTo>
                    <a:pt x="250825" y="911351"/>
                  </a:lnTo>
                  <a:lnTo>
                    <a:pt x="240952" y="960137"/>
                  </a:lnTo>
                  <a:lnTo>
                    <a:pt x="214042" y="999982"/>
                  </a:lnTo>
                  <a:lnTo>
                    <a:pt x="174154" y="1026848"/>
                  </a:lnTo>
                  <a:lnTo>
                    <a:pt x="125349" y="1036701"/>
                  </a:lnTo>
                  <a:lnTo>
                    <a:pt x="76563" y="1026846"/>
                  </a:lnTo>
                  <a:lnTo>
                    <a:pt x="36718" y="999966"/>
                  </a:lnTo>
                  <a:lnTo>
                    <a:pt x="9852" y="960084"/>
                  </a:lnTo>
                  <a:lnTo>
                    <a:pt x="0" y="911225"/>
                  </a:lnTo>
                  <a:lnTo>
                    <a:pt x="0" y="1254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44">
              <a:extLst>
                <a:ext uri="{FF2B5EF4-FFF2-40B4-BE49-F238E27FC236}">
                  <a16:creationId xmlns:a16="http://schemas.microsoft.com/office/drawing/2014/main" id="{4DB758A8-DC59-71B1-8FC4-D70DBCE9EE61}"/>
                </a:ext>
              </a:extLst>
            </p:cNvPr>
            <p:cNvSpPr/>
            <p:nvPr/>
          </p:nvSpPr>
          <p:spPr>
            <a:xfrm>
              <a:off x="5621401" y="534987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45">
            <a:extLst>
              <a:ext uri="{FF2B5EF4-FFF2-40B4-BE49-F238E27FC236}">
                <a16:creationId xmlns:a16="http://schemas.microsoft.com/office/drawing/2014/main" id="{42A0136F-6BC4-B56C-92B7-F4BEC0CD94A3}"/>
              </a:ext>
            </a:extLst>
          </p:cNvPr>
          <p:cNvSpPr txBox="1"/>
          <p:nvPr/>
        </p:nvSpPr>
        <p:spPr>
          <a:xfrm>
            <a:off x="4929886" y="5353323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4" name="object 46">
            <a:extLst>
              <a:ext uri="{FF2B5EF4-FFF2-40B4-BE49-F238E27FC236}">
                <a16:creationId xmlns:a16="http://schemas.microsoft.com/office/drawing/2014/main" id="{59DF0166-1ABA-C822-5AB8-464AF8282638}"/>
              </a:ext>
            </a:extLst>
          </p:cNvPr>
          <p:cNvSpPr/>
          <p:nvPr/>
        </p:nvSpPr>
        <p:spPr>
          <a:xfrm>
            <a:off x="5511292" y="3503950"/>
            <a:ext cx="838200" cy="1383030"/>
          </a:xfrm>
          <a:custGeom>
            <a:avLst/>
            <a:gdLst/>
            <a:ahLst/>
            <a:cxnLst/>
            <a:rect l="l" t="t" r="r" b="b"/>
            <a:pathLst>
              <a:path w="838200" h="1383029">
                <a:moveTo>
                  <a:pt x="0" y="0"/>
                </a:moveTo>
                <a:lnTo>
                  <a:pt x="0" y="519049"/>
                </a:lnTo>
              </a:path>
              <a:path w="838200" h="1383029">
                <a:moveTo>
                  <a:pt x="0" y="863600"/>
                </a:moveTo>
                <a:lnTo>
                  <a:pt x="0" y="1382649"/>
                </a:lnTo>
              </a:path>
              <a:path w="838200" h="1383029">
                <a:moveTo>
                  <a:pt x="0" y="519049"/>
                </a:moveTo>
                <a:lnTo>
                  <a:pt x="250825" y="690499"/>
                </a:lnTo>
              </a:path>
              <a:path w="838200" h="1383029">
                <a:moveTo>
                  <a:pt x="0" y="863600"/>
                </a:moveTo>
                <a:lnTo>
                  <a:pt x="250825" y="690499"/>
                </a:lnTo>
              </a:path>
              <a:path w="838200" h="1383029">
                <a:moveTo>
                  <a:pt x="0" y="0"/>
                </a:moveTo>
                <a:lnTo>
                  <a:pt x="838200" y="431800"/>
                </a:lnTo>
              </a:path>
              <a:path w="838200" h="1383029">
                <a:moveTo>
                  <a:pt x="838200" y="431800"/>
                </a:moveTo>
                <a:lnTo>
                  <a:pt x="838200" y="950849"/>
                </a:lnTo>
              </a:path>
              <a:path w="838200" h="1383029">
                <a:moveTo>
                  <a:pt x="0" y="1382649"/>
                </a:moveTo>
                <a:lnTo>
                  <a:pt x="838200" y="9508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47">
            <a:extLst>
              <a:ext uri="{FF2B5EF4-FFF2-40B4-BE49-F238E27FC236}">
                <a16:creationId xmlns:a16="http://schemas.microsoft.com/office/drawing/2014/main" id="{174C043F-8760-076B-42AD-F9F0E1BF6408}"/>
              </a:ext>
            </a:extLst>
          </p:cNvPr>
          <p:cNvSpPr txBox="1"/>
          <p:nvPr/>
        </p:nvSpPr>
        <p:spPr>
          <a:xfrm>
            <a:off x="5849112" y="3879590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6" name="object 48">
            <a:extLst>
              <a:ext uri="{FF2B5EF4-FFF2-40B4-BE49-F238E27FC236}">
                <a16:creationId xmlns:a16="http://schemas.microsoft.com/office/drawing/2014/main" id="{F83B05BA-F442-5CFE-49A0-A8C424513143}"/>
              </a:ext>
            </a:extLst>
          </p:cNvPr>
          <p:cNvSpPr txBox="1"/>
          <p:nvPr/>
        </p:nvSpPr>
        <p:spPr>
          <a:xfrm>
            <a:off x="5601334" y="3797065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7" name="object 49">
            <a:extLst>
              <a:ext uri="{FF2B5EF4-FFF2-40B4-BE49-F238E27FC236}">
                <a16:creationId xmlns:a16="http://schemas.microsoft.com/office/drawing/2014/main" id="{E36C6738-7DDB-F504-69F9-5FF0E04435E3}"/>
              </a:ext>
            </a:extLst>
          </p:cNvPr>
          <p:cNvSpPr/>
          <p:nvPr/>
        </p:nvSpPr>
        <p:spPr>
          <a:xfrm>
            <a:off x="6014593" y="462624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50">
            <a:extLst>
              <a:ext uri="{FF2B5EF4-FFF2-40B4-BE49-F238E27FC236}">
                <a16:creationId xmlns:a16="http://schemas.microsoft.com/office/drawing/2014/main" id="{AF5FD1A7-F143-9B7D-EA80-002B7F20CA22}"/>
              </a:ext>
            </a:extLst>
          </p:cNvPr>
          <p:cNvSpPr txBox="1"/>
          <p:nvPr/>
        </p:nvSpPr>
        <p:spPr>
          <a:xfrm>
            <a:off x="5768086" y="4834021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9" name="object 51">
            <a:extLst>
              <a:ext uri="{FF2B5EF4-FFF2-40B4-BE49-F238E27FC236}">
                <a16:creationId xmlns:a16="http://schemas.microsoft.com/office/drawing/2014/main" id="{723B79DA-65C5-CB97-9D49-2C04AF6633AC}"/>
              </a:ext>
            </a:extLst>
          </p:cNvPr>
          <p:cNvGrpSpPr/>
          <p:nvPr/>
        </p:nvGrpSpPr>
        <p:grpSpPr>
          <a:xfrm>
            <a:off x="1404493" y="3638823"/>
            <a:ext cx="2514600" cy="2320925"/>
            <a:chOff x="1874901" y="3843273"/>
            <a:chExt cx="2514600" cy="2320925"/>
          </a:xfrm>
        </p:grpSpPr>
        <p:sp>
          <p:nvSpPr>
            <p:cNvPr id="120" name="object 52">
              <a:extLst>
                <a:ext uri="{FF2B5EF4-FFF2-40B4-BE49-F238E27FC236}">
                  <a16:creationId xmlns:a16="http://schemas.microsoft.com/office/drawing/2014/main" id="{9DFFDC4F-40C8-9525-14D0-3CBC43F0C6EA}"/>
                </a:ext>
              </a:extLst>
            </p:cNvPr>
            <p:cNvSpPr/>
            <p:nvPr/>
          </p:nvSpPr>
          <p:spPr>
            <a:xfrm>
              <a:off x="2041525" y="38815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673"/>
                  </a:lnTo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53">
              <a:extLst>
                <a:ext uri="{FF2B5EF4-FFF2-40B4-BE49-F238E27FC236}">
                  <a16:creationId xmlns:a16="http://schemas.microsoft.com/office/drawing/2014/main" id="{88EA8D44-D53B-E267-1D01-5F7B08E4641A}"/>
                </a:ext>
              </a:extLst>
            </p:cNvPr>
            <p:cNvSpPr/>
            <p:nvPr/>
          </p:nvSpPr>
          <p:spPr>
            <a:xfrm>
              <a:off x="2963799" y="4792598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342900" y="0"/>
                  </a:moveTo>
                  <a:lnTo>
                    <a:pt x="342900" y="76200"/>
                  </a:lnTo>
                  <a:lnTo>
                    <a:pt x="406400" y="44450"/>
                  </a:lnTo>
                  <a:lnTo>
                    <a:pt x="355600" y="44450"/>
                  </a:lnTo>
                  <a:lnTo>
                    <a:pt x="355600" y="31750"/>
                  </a:lnTo>
                  <a:lnTo>
                    <a:pt x="406400" y="31750"/>
                  </a:lnTo>
                  <a:lnTo>
                    <a:pt x="342900" y="0"/>
                  </a:lnTo>
                  <a:close/>
                </a:path>
                <a:path w="419100" h="76200">
                  <a:moveTo>
                    <a:pt x="3429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4191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19100" y="38100"/>
                  </a:lnTo>
                  <a:lnTo>
                    <a:pt x="4064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54">
              <a:extLst>
                <a:ext uri="{FF2B5EF4-FFF2-40B4-BE49-F238E27FC236}">
                  <a16:creationId xmlns:a16="http://schemas.microsoft.com/office/drawing/2014/main" id="{1109465B-B734-D771-4B46-4058558441EC}"/>
                </a:ext>
              </a:extLst>
            </p:cNvPr>
            <p:cNvSpPr/>
            <p:nvPr/>
          </p:nvSpPr>
          <p:spPr>
            <a:xfrm>
              <a:off x="1874901" y="3843273"/>
              <a:ext cx="2514600" cy="2320925"/>
            </a:xfrm>
            <a:custGeom>
              <a:avLst/>
              <a:gdLst/>
              <a:ahLst/>
              <a:cxnLst/>
              <a:rect l="l" t="t" r="r" b="b"/>
              <a:pathLst>
                <a:path w="2514600" h="2320925">
                  <a:moveTo>
                    <a:pt x="1507998" y="38100"/>
                  </a:moveTo>
                  <a:lnTo>
                    <a:pt x="1495298" y="31750"/>
                  </a:lnTo>
                  <a:lnTo>
                    <a:pt x="1431798" y="0"/>
                  </a:lnTo>
                  <a:lnTo>
                    <a:pt x="143179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31798" y="44450"/>
                  </a:lnTo>
                  <a:lnTo>
                    <a:pt x="1431798" y="76200"/>
                  </a:lnTo>
                  <a:lnTo>
                    <a:pt x="1495298" y="44450"/>
                  </a:lnTo>
                  <a:lnTo>
                    <a:pt x="1507998" y="38100"/>
                  </a:lnTo>
                  <a:close/>
                </a:path>
                <a:path w="2514600" h="2320925">
                  <a:moveTo>
                    <a:pt x="2514473" y="2282825"/>
                  </a:moveTo>
                  <a:lnTo>
                    <a:pt x="2501773" y="2276475"/>
                  </a:lnTo>
                  <a:lnTo>
                    <a:pt x="2438273" y="2244725"/>
                  </a:lnTo>
                  <a:lnTo>
                    <a:pt x="2438273" y="2276475"/>
                  </a:lnTo>
                  <a:lnTo>
                    <a:pt x="166624" y="2276475"/>
                  </a:lnTo>
                  <a:lnTo>
                    <a:pt x="166624" y="2289175"/>
                  </a:lnTo>
                  <a:lnTo>
                    <a:pt x="2438273" y="2289175"/>
                  </a:lnTo>
                  <a:lnTo>
                    <a:pt x="2438273" y="2320925"/>
                  </a:lnTo>
                  <a:lnTo>
                    <a:pt x="2501773" y="2289175"/>
                  </a:lnTo>
                  <a:lnTo>
                    <a:pt x="2514473" y="228282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55">
            <a:extLst>
              <a:ext uri="{FF2B5EF4-FFF2-40B4-BE49-F238E27FC236}">
                <a16:creationId xmlns:a16="http://schemas.microsoft.com/office/drawing/2014/main" id="{09379F19-5ADB-5319-A8EC-F32C33BB537A}"/>
              </a:ext>
            </a:extLst>
          </p:cNvPr>
          <p:cNvSpPr txBox="1"/>
          <p:nvPr/>
        </p:nvSpPr>
        <p:spPr>
          <a:xfrm>
            <a:off x="1660524" y="3452641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[25</a:t>
            </a: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3300"/>
                </a:solidFill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4" name="object 56">
            <a:extLst>
              <a:ext uri="{FF2B5EF4-FFF2-40B4-BE49-F238E27FC236}">
                <a16:creationId xmlns:a16="http://schemas.microsoft.com/office/drawing/2014/main" id="{8282B205-7512-7FE6-FF33-1CE859E519F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1493" y="3627775"/>
            <a:ext cx="96774" cy="98425"/>
          </a:xfrm>
          <a:prstGeom prst="rect">
            <a:avLst/>
          </a:prstGeom>
        </p:spPr>
      </p:pic>
      <p:sp>
        <p:nvSpPr>
          <p:cNvPr id="125" name="object 57">
            <a:extLst>
              <a:ext uri="{FF2B5EF4-FFF2-40B4-BE49-F238E27FC236}">
                <a16:creationId xmlns:a16="http://schemas.microsoft.com/office/drawing/2014/main" id="{6CBBEE9B-37CA-ECA4-4323-AD7EEFE24B23}"/>
              </a:ext>
            </a:extLst>
          </p:cNvPr>
          <p:cNvSpPr txBox="1"/>
          <p:nvPr/>
        </p:nvSpPr>
        <p:spPr>
          <a:xfrm>
            <a:off x="1660524" y="3884569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6" name="object 58">
            <a:extLst>
              <a:ext uri="{FF2B5EF4-FFF2-40B4-BE49-F238E27FC236}">
                <a16:creationId xmlns:a16="http://schemas.microsoft.com/office/drawing/2014/main" id="{2DB99949-DA33-61DA-38E0-346DFFEA9D4F}"/>
              </a:ext>
            </a:extLst>
          </p:cNvPr>
          <p:cNvGrpSpPr/>
          <p:nvPr/>
        </p:nvGrpSpPr>
        <p:grpSpPr>
          <a:xfrm>
            <a:off x="1529842" y="4056400"/>
            <a:ext cx="1383030" cy="1040130"/>
            <a:chOff x="2000250" y="4260850"/>
            <a:chExt cx="1383030" cy="1040130"/>
          </a:xfrm>
        </p:grpSpPr>
        <p:sp>
          <p:nvSpPr>
            <p:cNvPr id="127" name="object 59">
              <a:extLst>
                <a:ext uri="{FF2B5EF4-FFF2-40B4-BE49-F238E27FC236}">
                  <a16:creationId xmlns:a16="http://schemas.microsoft.com/office/drawing/2014/main" id="{5738C8CF-2F78-8B92-E5DB-5D98B8A6538E}"/>
                </a:ext>
              </a:extLst>
            </p:cNvPr>
            <p:cNvSpPr/>
            <p:nvPr/>
          </p:nvSpPr>
          <p:spPr>
            <a:xfrm>
              <a:off x="2041525" y="4275074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60">
              <a:extLst>
                <a:ext uri="{FF2B5EF4-FFF2-40B4-BE49-F238E27FC236}">
                  <a16:creationId xmlns:a16="http://schemas.microsoft.com/office/drawing/2014/main" id="{FB779FB8-622A-FB53-8693-40EE2D08962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0250" y="4260850"/>
              <a:ext cx="96900" cy="98425"/>
            </a:xfrm>
            <a:prstGeom prst="rect">
              <a:avLst/>
            </a:prstGeom>
          </p:spPr>
        </p:pic>
        <p:sp>
          <p:nvSpPr>
            <p:cNvPr id="129" name="object 61">
              <a:extLst>
                <a:ext uri="{FF2B5EF4-FFF2-40B4-BE49-F238E27FC236}">
                  <a16:creationId xmlns:a16="http://schemas.microsoft.com/office/drawing/2014/main" id="{B952C580-62B4-1741-A14C-FE41CA4981BA}"/>
                </a:ext>
              </a:extLst>
            </p:cNvPr>
            <p:cNvSpPr/>
            <p:nvPr/>
          </p:nvSpPr>
          <p:spPr>
            <a:xfrm>
              <a:off x="2041525" y="5224399"/>
              <a:ext cx="671830" cy="76200"/>
            </a:xfrm>
            <a:custGeom>
              <a:avLst/>
              <a:gdLst/>
              <a:ahLst/>
              <a:cxnLst/>
              <a:rect l="l" t="t" r="r" b="b"/>
              <a:pathLst>
                <a:path w="671830" h="76200">
                  <a:moveTo>
                    <a:pt x="595249" y="0"/>
                  </a:moveTo>
                  <a:lnTo>
                    <a:pt x="595249" y="76200"/>
                  </a:lnTo>
                  <a:lnTo>
                    <a:pt x="658749" y="44450"/>
                  </a:lnTo>
                  <a:lnTo>
                    <a:pt x="607949" y="44450"/>
                  </a:lnTo>
                  <a:lnTo>
                    <a:pt x="607949" y="31750"/>
                  </a:lnTo>
                  <a:lnTo>
                    <a:pt x="658749" y="31750"/>
                  </a:lnTo>
                  <a:lnTo>
                    <a:pt x="595249" y="0"/>
                  </a:lnTo>
                  <a:close/>
                </a:path>
                <a:path w="671830" h="76200">
                  <a:moveTo>
                    <a:pt x="5952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5249" y="44450"/>
                  </a:lnTo>
                  <a:lnTo>
                    <a:pt x="595249" y="31750"/>
                  </a:lnTo>
                  <a:close/>
                </a:path>
                <a:path w="671830" h="76200">
                  <a:moveTo>
                    <a:pt x="658749" y="31750"/>
                  </a:moveTo>
                  <a:lnTo>
                    <a:pt x="607949" y="31750"/>
                  </a:lnTo>
                  <a:lnTo>
                    <a:pt x="607949" y="44450"/>
                  </a:lnTo>
                  <a:lnTo>
                    <a:pt x="658749" y="44450"/>
                  </a:lnTo>
                  <a:lnTo>
                    <a:pt x="671449" y="3810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62">
            <a:extLst>
              <a:ext uri="{FF2B5EF4-FFF2-40B4-BE49-F238E27FC236}">
                <a16:creationId xmlns:a16="http://schemas.microsoft.com/office/drawing/2014/main" id="{4A936725-E793-FFF5-D028-1105AEEF638F}"/>
              </a:ext>
            </a:extLst>
          </p:cNvPr>
          <p:cNvSpPr txBox="1"/>
          <p:nvPr/>
        </p:nvSpPr>
        <p:spPr>
          <a:xfrm>
            <a:off x="1636775" y="4834021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1" name="object 63">
            <a:extLst>
              <a:ext uri="{FF2B5EF4-FFF2-40B4-BE49-F238E27FC236}">
                <a16:creationId xmlns:a16="http://schemas.microsoft.com/office/drawing/2014/main" id="{E3CA84E1-5F8D-3670-0C82-E53AB323ACD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8318" y="5010423"/>
            <a:ext cx="96774" cy="100075"/>
          </a:xfrm>
          <a:prstGeom prst="rect">
            <a:avLst/>
          </a:prstGeom>
        </p:spPr>
      </p:pic>
      <p:sp>
        <p:nvSpPr>
          <p:cNvPr id="132" name="object 64">
            <a:extLst>
              <a:ext uri="{FF2B5EF4-FFF2-40B4-BE49-F238E27FC236}">
                <a16:creationId xmlns:a16="http://schemas.microsoft.com/office/drawing/2014/main" id="{14C9A0B2-BA9E-886A-12DA-2F6B84415315}"/>
              </a:ext>
            </a:extLst>
          </p:cNvPr>
          <p:cNvSpPr txBox="1"/>
          <p:nvPr/>
        </p:nvSpPr>
        <p:spPr>
          <a:xfrm>
            <a:off x="2332355" y="4192137"/>
            <a:ext cx="142240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3" name="object 65">
            <a:extLst>
              <a:ext uri="{FF2B5EF4-FFF2-40B4-BE49-F238E27FC236}">
                <a16:creationId xmlns:a16="http://schemas.microsoft.com/office/drawing/2014/main" id="{2B17BFE1-0D4E-3973-E55E-C49254E61F9A}"/>
              </a:ext>
            </a:extLst>
          </p:cNvPr>
          <p:cNvGrpSpPr/>
          <p:nvPr/>
        </p:nvGrpSpPr>
        <p:grpSpPr>
          <a:xfrm>
            <a:off x="2247392" y="4188098"/>
            <a:ext cx="265430" cy="1222375"/>
            <a:chOff x="2717800" y="4392548"/>
            <a:chExt cx="265430" cy="1222375"/>
          </a:xfrm>
        </p:grpSpPr>
        <p:sp>
          <p:nvSpPr>
            <p:cNvPr id="134" name="object 66">
              <a:extLst>
                <a:ext uri="{FF2B5EF4-FFF2-40B4-BE49-F238E27FC236}">
                  <a16:creationId xmlns:a16="http://schemas.microsoft.com/office/drawing/2014/main" id="{498723A9-0365-39D2-A453-A6DC82FD608C}"/>
                </a:ext>
              </a:extLst>
            </p:cNvPr>
            <p:cNvSpPr/>
            <p:nvPr/>
          </p:nvSpPr>
          <p:spPr>
            <a:xfrm>
              <a:off x="2724150" y="4398898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30" h="1036954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10463"/>
                  </a:lnTo>
                  <a:lnTo>
                    <a:pt x="242556" y="959602"/>
                  </a:lnTo>
                  <a:lnTo>
                    <a:pt x="215503" y="999728"/>
                  </a:lnTo>
                  <a:lnTo>
                    <a:pt x="175377" y="1026781"/>
                  </a:lnTo>
                  <a:lnTo>
                    <a:pt x="126237" y="1036701"/>
                  </a:lnTo>
                  <a:lnTo>
                    <a:pt x="77098" y="1026781"/>
                  </a:lnTo>
                  <a:lnTo>
                    <a:pt x="36972" y="999728"/>
                  </a:lnTo>
                  <a:lnTo>
                    <a:pt x="9919" y="959602"/>
                  </a:lnTo>
                  <a:lnTo>
                    <a:pt x="0" y="9104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67">
              <a:extLst>
                <a:ext uri="{FF2B5EF4-FFF2-40B4-BE49-F238E27FC236}">
                  <a16:creationId xmlns:a16="http://schemas.microsoft.com/office/drawing/2014/main" id="{FDC3C4F1-4683-3A6E-2059-789793E58D36}"/>
                </a:ext>
              </a:extLst>
            </p:cNvPr>
            <p:cNvSpPr/>
            <p:nvPr/>
          </p:nvSpPr>
          <p:spPr>
            <a:xfrm>
              <a:off x="2843276" y="543559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68">
            <a:extLst>
              <a:ext uri="{FF2B5EF4-FFF2-40B4-BE49-F238E27FC236}">
                <a16:creationId xmlns:a16="http://schemas.microsoft.com/office/drawing/2014/main" id="{354B2931-9B05-6E1E-6A14-5C8D52B544D0}"/>
              </a:ext>
            </a:extLst>
          </p:cNvPr>
          <p:cNvSpPr txBox="1"/>
          <p:nvPr/>
        </p:nvSpPr>
        <p:spPr>
          <a:xfrm>
            <a:off x="1660524" y="5348599"/>
            <a:ext cx="91186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[15</a:t>
            </a: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3300"/>
                </a:solidFill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7" name="object 69">
            <a:extLst>
              <a:ext uri="{FF2B5EF4-FFF2-40B4-BE49-F238E27FC236}">
                <a16:creationId xmlns:a16="http://schemas.microsoft.com/office/drawing/2014/main" id="{1A948E1E-8AAF-F8C5-0632-9D9ECD8414D8}"/>
              </a:ext>
            </a:extLst>
          </p:cNvPr>
          <p:cNvSpPr txBox="1"/>
          <p:nvPr/>
        </p:nvSpPr>
        <p:spPr>
          <a:xfrm>
            <a:off x="3014980" y="3538239"/>
            <a:ext cx="60960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9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8" name="object 70">
            <a:extLst>
              <a:ext uri="{FF2B5EF4-FFF2-40B4-BE49-F238E27FC236}">
                <a16:creationId xmlns:a16="http://schemas.microsoft.com/office/drawing/2014/main" id="{E874E7A1-70A4-AD63-121A-26001CF4B9D7}"/>
              </a:ext>
            </a:extLst>
          </p:cNvPr>
          <p:cNvSpPr txBox="1"/>
          <p:nvPr/>
        </p:nvSpPr>
        <p:spPr>
          <a:xfrm>
            <a:off x="3950081" y="3559067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9" name="object 71">
            <a:extLst>
              <a:ext uri="{FF2B5EF4-FFF2-40B4-BE49-F238E27FC236}">
                <a16:creationId xmlns:a16="http://schemas.microsoft.com/office/drawing/2014/main" id="{2F7B6EB3-FF21-FCA4-D5BB-C85555AEF614}"/>
              </a:ext>
            </a:extLst>
          </p:cNvPr>
          <p:cNvSpPr txBox="1"/>
          <p:nvPr/>
        </p:nvSpPr>
        <p:spPr>
          <a:xfrm>
            <a:off x="3684905" y="4143267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solidFill>
                  <a:srgbClr val="FF3300"/>
                </a:solidFill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0" name="object 72">
            <a:extLst>
              <a:ext uri="{FF2B5EF4-FFF2-40B4-BE49-F238E27FC236}">
                <a16:creationId xmlns:a16="http://schemas.microsoft.com/office/drawing/2014/main" id="{95A40BF5-A598-4250-4E79-7D7090EC01A8}"/>
              </a:ext>
            </a:extLst>
          </p:cNvPr>
          <p:cNvGrpSpPr/>
          <p:nvPr/>
        </p:nvGrpSpPr>
        <p:grpSpPr>
          <a:xfrm>
            <a:off x="1972818" y="3330976"/>
            <a:ext cx="3538854" cy="1927225"/>
            <a:chOff x="2443226" y="3535426"/>
            <a:chExt cx="3538854" cy="1927225"/>
          </a:xfrm>
        </p:grpSpPr>
        <p:sp>
          <p:nvSpPr>
            <p:cNvPr id="141" name="object 73">
              <a:extLst>
                <a:ext uri="{FF2B5EF4-FFF2-40B4-BE49-F238E27FC236}">
                  <a16:creationId xmlns:a16="http://schemas.microsoft.com/office/drawing/2014/main" id="{CFE73C59-A1B6-297F-7D95-FB4D0959AE5F}"/>
                </a:ext>
              </a:extLst>
            </p:cNvPr>
            <p:cNvSpPr/>
            <p:nvPr/>
          </p:nvSpPr>
          <p:spPr>
            <a:xfrm>
              <a:off x="3400425" y="3728974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74">
              <a:extLst>
                <a:ext uri="{FF2B5EF4-FFF2-40B4-BE49-F238E27FC236}">
                  <a16:creationId xmlns:a16="http://schemas.microsoft.com/office/drawing/2014/main" id="{6C1442FC-13D4-BA5F-444C-930FF24B31C9}"/>
                </a:ext>
              </a:extLst>
            </p:cNvPr>
            <p:cNvSpPr/>
            <p:nvPr/>
          </p:nvSpPr>
          <p:spPr>
            <a:xfrm>
              <a:off x="4137025" y="353542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75">
              <a:extLst>
                <a:ext uri="{FF2B5EF4-FFF2-40B4-BE49-F238E27FC236}">
                  <a16:creationId xmlns:a16="http://schemas.microsoft.com/office/drawing/2014/main" id="{1BA18902-5CE7-41F0-D003-40E4BA7EED0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9223" y="4787900"/>
              <a:ext cx="252475" cy="85725"/>
            </a:xfrm>
            <a:prstGeom prst="rect">
              <a:avLst/>
            </a:prstGeom>
          </p:spPr>
        </p:pic>
        <p:sp>
          <p:nvSpPr>
            <p:cNvPr id="144" name="object 76">
              <a:extLst>
                <a:ext uri="{FF2B5EF4-FFF2-40B4-BE49-F238E27FC236}">
                  <a16:creationId xmlns:a16="http://schemas.microsoft.com/office/drawing/2014/main" id="{B4C8ECCE-283C-AF52-D2F1-1BE3499BE10F}"/>
                </a:ext>
              </a:extLst>
            </p:cNvPr>
            <p:cNvSpPr/>
            <p:nvPr/>
          </p:nvSpPr>
          <p:spPr>
            <a:xfrm>
              <a:off x="2478151" y="4329049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8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77">
              <a:extLst>
                <a:ext uri="{FF2B5EF4-FFF2-40B4-BE49-F238E27FC236}">
                  <a16:creationId xmlns:a16="http://schemas.microsoft.com/office/drawing/2014/main" id="{02EBBC55-98DA-6FA6-5D80-89635DA8FC79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3226" y="4281424"/>
              <a:ext cx="95250" cy="100075"/>
            </a:xfrm>
            <a:prstGeom prst="rect">
              <a:avLst/>
            </a:prstGeom>
          </p:spPr>
        </p:pic>
        <p:pic>
          <p:nvPicPr>
            <p:cNvPr id="146" name="object 78">
              <a:extLst>
                <a:ext uri="{FF2B5EF4-FFF2-40B4-BE49-F238E27FC236}">
                  <a16:creationId xmlns:a16="http://schemas.microsoft.com/office/drawing/2014/main" id="{8062F50C-3C44-8CE3-EBEF-7A8CB3ED868B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78024" y="4549775"/>
              <a:ext cx="252475" cy="76200"/>
            </a:xfrm>
            <a:prstGeom prst="rect">
              <a:avLst/>
            </a:prstGeom>
          </p:spPr>
        </p:pic>
      </p:grpSp>
      <p:sp>
        <p:nvSpPr>
          <p:cNvPr id="147" name="object 79">
            <a:extLst>
              <a:ext uri="{FF2B5EF4-FFF2-40B4-BE49-F238E27FC236}">
                <a16:creationId xmlns:a16="http://schemas.microsoft.com/office/drawing/2014/main" id="{C08C935A-AEE8-7EA9-1032-3781AC8C634E}"/>
              </a:ext>
            </a:extLst>
          </p:cNvPr>
          <p:cNvSpPr txBox="1"/>
          <p:nvPr/>
        </p:nvSpPr>
        <p:spPr>
          <a:xfrm>
            <a:off x="62992" y="3418225"/>
            <a:ext cx="1341755" cy="1295400"/>
          </a:xfrm>
          <a:prstGeom prst="rect">
            <a:avLst/>
          </a:prstGeom>
          <a:ln w="12700">
            <a:solidFill>
              <a:srgbClr val="FF00FF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90170">
              <a:lnSpc>
                <a:spcPct val="100000"/>
              </a:lnSpc>
              <a:spcBef>
                <a:spcPts val="375"/>
              </a:spcBef>
              <a:tabLst>
                <a:tab pos="596900" algn="l"/>
                <a:tab pos="883919" algn="l"/>
              </a:tabLst>
            </a:pP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Read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	</a:t>
            </a:r>
            <a:r>
              <a:rPr sz="1100" spc="-10" dirty="0">
                <a:solidFill>
                  <a:srgbClr val="FF00FF"/>
                </a:solidFill>
                <a:latin typeface="Arial"/>
                <a:cs typeface="Arial"/>
              </a:rPr>
              <a:t>Instruction address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	</a:t>
            </a:r>
            <a:r>
              <a:rPr sz="1100" spc="-10" dirty="0">
                <a:solidFill>
                  <a:srgbClr val="FF00FF"/>
                </a:solidFill>
                <a:latin typeface="Arial"/>
                <a:cs typeface="Arial"/>
              </a:rPr>
              <a:t>[31-</a:t>
            </a:r>
            <a:r>
              <a:rPr sz="1100" spc="-25" dirty="0">
                <a:solidFill>
                  <a:srgbClr val="FF00FF"/>
                </a:solidFill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441325" marR="257810" indent="-90170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solidFill>
                  <a:srgbClr val="FF00FF"/>
                </a:solidFill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8" name="object 80">
            <a:extLst>
              <a:ext uri="{FF2B5EF4-FFF2-40B4-BE49-F238E27FC236}">
                <a16:creationId xmlns:a16="http://schemas.microsoft.com/office/drawing/2014/main" id="{A3F3B20F-64D5-E713-D7B4-25BC8F7B3C32}"/>
              </a:ext>
            </a:extLst>
          </p:cNvPr>
          <p:cNvSpPr txBox="1"/>
          <p:nvPr/>
        </p:nvSpPr>
        <p:spPr>
          <a:xfrm>
            <a:off x="3421380" y="3106439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9" name="object 81">
            <a:extLst>
              <a:ext uri="{FF2B5EF4-FFF2-40B4-BE49-F238E27FC236}">
                <a16:creationId xmlns:a16="http://schemas.microsoft.com/office/drawing/2014/main" id="{07565B7F-43C3-6B0A-F90B-E4A72B276B99}"/>
              </a:ext>
            </a:extLst>
          </p:cNvPr>
          <p:cNvSpPr/>
          <p:nvPr/>
        </p:nvSpPr>
        <p:spPr>
          <a:xfrm>
            <a:off x="1487043" y="2899176"/>
            <a:ext cx="2933700" cy="173355"/>
          </a:xfrm>
          <a:custGeom>
            <a:avLst/>
            <a:gdLst/>
            <a:ahLst/>
            <a:cxnLst/>
            <a:rect l="l" t="t" r="r" b="b"/>
            <a:pathLst>
              <a:path w="2933700" h="173354">
                <a:moveTo>
                  <a:pt x="0" y="172974"/>
                </a:moveTo>
                <a:lnTo>
                  <a:pt x="33353" y="129328"/>
                </a:lnTo>
                <a:lnTo>
                  <a:pt x="71564" y="111823"/>
                </a:lnTo>
                <a:lnTo>
                  <a:pt x="121035" y="98298"/>
                </a:lnTo>
                <a:lnTo>
                  <a:pt x="179446" y="89577"/>
                </a:lnTo>
                <a:lnTo>
                  <a:pt x="244475" y="86487"/>
                </a:lnTo>
                <a:lnTo>
                  <a:pt x="1222248" y="86487"/>
                </a:lnTo>
                <a:lnTo>
                  <a:pt x="1287276" y="83396"/>
                </a:lnTo>
                <a:lnTo>
                  <a:pt x="1345687" y="74675"/>
                </a:lnTo>
                <a:lnTo>
                  <a:pt x="1395158" y="61150"/>
                </a:lnTo>
                <a:lnTo>
                  <a:pt x="1433369" y="43645"/>
                </a:lnTo>
                <a:lnTo>
                  <a:pt x="1457997" y="22987"/>
                </a:lnTo>
                <a:lnTo>
                  <a:pt x="1466723" y="0"/>
                </a:lnTo>
                <a:lnTo>
                  <a:pt x="1475457" y="22987"/>
                </a:lnTo>
                <a:lnTo>
                  <a:pt x="1500105" y="43645"/>
                </a:lnTo>
                <a:lnTo>
                  <a:pt x="1538335" y="61150"/>
                </a:lnTo>
                <a:lnTo>
                  <a:pt x="1587815" y="74675"/>
                </a:lnTo>
                <a:lnTo>
                  <a:pt x="1646213" y="83396"/>
                </a:lnTo>
                <a:lnTo>
                  <a:pt x="1711198" y="86487"/>
                </a:lnTo>
                <a:lnTo>
                  <a:pt x="2689098" y="86487"/>
                </a:lnTo>
                <a:lnTo>
                  <a:pt x="2754126" y="89577"/>
                </a:lnTo>
                <a:lnTo>
                  <a:pt x="2812537" y="98298"/>
                </a:lnTo>
                <a:lnTo>
                  <a:pt x="2862008" y="111823"/>
                </a:lnTo>
                <a:lnTo>
                  <a:pt x="2900219" y="129328"/>
                </a:lnTo>
                <a:lnTo>
                  <a:pt x="2924847" y="149987"/>
                </a:lnTo>
                <a:lnTo>
                  <a:pt x="2933573" y="172974"/>
                </a:lnTo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82">
            <a:extLst>
              <a:ext uri="{FF2B5EF4-FFF2-40B4-BE49-F238E27FC236}">
                <a16:creationId xmlns:a16="http://schemas.microsoft.com/office/drawing/2014/main" id="{4E2A3BAE-B3DD-2B3B-FC16-13C07FD4872D}"/>
              </a:ext>
            </a:extLst>
          </p:cNvPr>
          <p:cNvSpPr/>
          <p:nvPr/>
        </p:nvSpPr>
        <p:spPr>
          <a:xfrm>
            <a:off x="62992" y="2899176"/>
            <a:ext cx="1341755" cy="173355"/>
          </a:xfrm>
          <a:custGeom>
            <a:avLst/>
            <a:gdLst/>
            <a:ahLst/>
            <a:cxnLst/>
            <a:rect l="l" t="t" r="r" b="b"/>
            <a:pathLst>
              <a:path w="1341755" h="173354">
                <a:moveTo>
                  <a:pt x="0" y="172974"/>
                </a:moveTo>
                <a:lnTo>
                  <a:pt x="8785" y="139315"/>
                </a:lnTo>
                <a:lnTo>
                  <a:pt x="32742" y="111823"/>
                </a:lnTo>
                <a:lnTo>
                  <a:pt x="68274" y="93285"/>
                </a:lnTo>
                <a:lnTo>
                  <a:pt x="111785" y="86487"/>
                </a:lnTo>
                <a:lnTo>
                  <a:pt x="558927" y="86487"/>
                </a:lnTo>
                <a:lnTo>
                  <a:pt x="602443" y="79688"/>
                </a:lnTo>
                <a:lnTo>
                  <a:pt x="637974" y="61150"/>
                </a:lnTo>
                <a:lnTo>
                  <a:pt x="661929" y="33658"/>
                </a:lnTo>
                <a:lnTo>
                  <a:pt x="670712" y="0"/>
                </a:lnTo>
                <a:lnTo>
                  <a:pt x="679496" y="33658"/>
                </a:lnTo>
                <a:lnTo>
                  <a:pt x="703448" y="61150"/>
                </a:lnTo>
                <a:lnTo>
                  <a:pt x="738965" y="79688"/>
                </a:lnTo>
                <a:lnTo>
                  <a:pt x="782447" y="86487"/>
                </a:lnTo>
                <a:lnTo>
                  <a:pt x="1229614" y="86487"/>
                </a:lnTo>
                <a:lnTo>
                  <a:pt x="1273115" y="93285"/>
                </a:lnTo>
                <a:lnTo>
                  <a:pt x="1308639" y="111823"/>
                </a:lnTo>
                <a:lnTo>
                  <a:pt x="1332591" y="139315"/>
                </a:lnTo>
                <a:lnTo>
                  <a:pt x="1341374" y="172974"/>
                </a:lnTo>
              </a:path>
            </a:pathLst>
          </a:custGeom>
          <a:ln w="254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83">
            <a:extLst>
              <a:ext uri="{FF2B5EF4-FFF2-40B4-BE49-F238E27FC236}">
                <a16:creationId xmlns:a16="http://schemas.microsoft.com/office/drawing/2014/main" id="{7B511CA6-7FE8-6B18-26B4-887B5A9148CB}"/>
              </a:ext>
            </a:extLst>
          </p:cNvPr>
          <p:cNvSpPr txBox="1"/>
          <p:nvPr/>
        </p:nvSpPr>
        <p:spPr>
          <a:xfrm>
            <a:off x="1702562" y="2488838"/>
            <a:ext cx="25781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sz="2000" spc="-4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sz="2000" spc="-3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bject 84">
            <a:extLst>
              <a:ext uri="{FF2B5EF4-FFF2-40B4-BE49-F238E27FC236}">
                <a16:creationId xmlns:a16="http://schemas.microsoft.com/office/drawing/2014/main" id="{6C640207-A68E-7867-6DB0-DB91CE44C7D9}"/>
              </a:ext>
            </a:extLst>
          </p:cNvPr>
          <p:cNvSpPr txBox="1"/>
          <p:nvPr/>
        </p:nvSpPr>
        <p:spPr>
          <a:xfrm>
            <a:off x="141427" y="2488838"/>
            <a:ext cx="11499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sz="2000" spc="-4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1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Executing, Decoding and Fetching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AC83BEC-8659-1B1E-2007-D5388A9B2F77}"/>
              </a:ext>
            </a:extLst>
          </p:cNvPr>
          <p:cNvSpPr txBox="1"/>
          <p:nvPr/>
        </p:nvSpPr>
        <p:spPr>
          <a:xfrm>
            <a:off x="227840" y="1028192"/>
            <a:ext cx="868680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890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instruction!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object 4">
            <a:extLst>
              <a:ext uri="{FF2B5EF4-FFF2-40B4-BE49-F238E27FC236}">
                <a16:creationId xmlns:a16="http://schemas.microsoft.com/office/drawing/2014/main" id="{5D56AFF7-6FD4-F333-5DEF-0EA1A1B717E0}"/>
              </a:ext>
            </a:extLst>
          </p:cNvPr>
          <p:cNvGrpSpPr/>
          <p:nvPr/>
        </p:nvGrpSpPr>
        <p:grpSpPr>
          <a:xfrm>
            <a:off x="1564767" y="4161154"/>
            <a:ext cx="3207385" cy="1825625"/>
            <a:chOff x="2035175" y="4306823"/>
            <a:chExt cx="3207385" cy="1825625"/>
          </a:xfrm>
        </p:grpSpPr>
        <p:sp>
          <p:nvSpPr>
            <p:cNvPr id="109" name="object 5">
              <a:extLst>
                <a:ext uri="{FF2B5EF4-FFF2-40B4-BE49-F238E27FC236}">
                  <a16:creationId xmlns:a16="http://schemas.microsoft.com/office/drawing/2014/main" id="{D3A73605-628A-73D2-2CF9-A57D271FE74A}"/>
                </a:ext>
              </a:extLst>
            </p:cNvPr>
            <p:cNvSpPr/>
            <p:nvPr/>
          </p:nvSpPr>
          <p:spPr>
            <a:xfrm>
              <a:off x="5213413" y="516248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87"/>
                  </a:moveTo>
                  <a:lnTo>
                    <a:pt x="4184" y="4184"/>
                  </a:lnTo>
                  <a:lnTo>
                    <a:pt x="14287" y="0"/>
                  </a:lnTo>
                  <a:lnTo>
                    <a:pt x="24390" y="4184"/>
                  </a:lnTo>
                  <a:lnTo>
                    <a:pt x="28575" y="14287"/>
                  </a:lnTo>
                  <a:lnTo>
                    <a:pt x="24390" y="24390"/>
                  </a:lnTo>
                  <a:lnTo>
                    <a:pt x="14287" y="28575"/>
                  </a:lnTo>
                  <a:lnTo>
                    <a:pt x="4184" y="24390"/>
                  </a:lnTo>
                  <a:lnTo>
                    <a:pt x="0" y="1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6">
              <a:extLst>
                <a:ext uri="{FF2B5EF4-FFF2-40B4-BE49-F238E27FC236}">
                  <a16:creationId xmlns:a16="http://schemas.microsoft.com/office/drawing/2014/main" id="{3793B9B9-2662-4170-1E20-88CD1F8BE99C}"/>
                </a:ext>
              </a:extLst>
            </p:cNvPr>
            <p:cNvSpPr/>
            <p:nvPr/>
          </p:nvSpPr>
          <p:spPr>
            <a:xfrm>
              <a:off x="2041525" y="4313173"/>
              <a:ext cx="0" cy="1812925"/>
            </a:xfrm>
            <a:custGeom>
              <a:avLst/>
              <a:gdLst/>
              <a:ahLst/>
              <a:cxnLst/>
              <a:rect l="l" t="t" r="r" b="b"/>
              <a:pathLst>
                <a:path h="1812925">
                  <a:moveTo>
                    <a:pt x="0" y="0"/>
                  </a:moveTo>
                  <a:lnTo>
                    <a:pt x="0" y="1812925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7">
            <a:extLst>
              <a:ext uri="{FF2B5EF4-FFF2-40B4-BE49-F238E27FC236}">
                <a16:creationId xmlns:a16="http://schemas.microsoft.com/office/drawing/2014/main" id="{4E9BE709-625F-4637-747B-7D33BA3FEE42}"/>
              </a:ext>
            </a:extLst>
          </p:cNvPr>
          <p:cNvSpPr txBox="1"/>
          <p:nvPr/>
        </p:nvSpPr>
        <p:spPr>
          <a:xfrm>
            <a:off x="62992" y="3477006"/>
            <a:ext cx="1341755" cy="129540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90170">
              <a:lnSpc>
                <a:spcPct val="100000"/>
              </a:lnSpc>
              <a:spcBef>
                <a:spcPts val="375"/>
              </a:spcBef>
              <a:tabLst>
                <a:tab pos="596900" algn="l"/>
                <a:tab pos="883919" algn="l"/>
              </a:tabLst>
            </a:pPr>
            <a:r>
              <a:rPr sz="1100" spc="-20" dirty="0">
                <a:solidFill>
                  <a:srgbClr val="009900"/>
                </a:solidFill>
                <a:latin typeface="Arial"/>
                <a:cs typeface="Arial"/>
              </a:rPr>
              <a:t>Read</a:t>
            </a:r>
            <a:r>
              <a:rPr sz="1100" dirty="0">
                <a:solidFill>
                  <a:srgbClr val="009900"/>
                </a:solidFill>
                <a:latin typeface="Arial"/>
                <a:cs typeface="Arial"/>
              </a:rPr>
              <a:t>	</a:t>
            </a:r>
            <a:r>
              <a:rPr sz="1100" spc="-10" dirty="0">
                <a:solidFill>
                  <a:srgbClr val="009900"/>
                </a:solidFill>
                <a:latin typeface="Arial"/>
                <a:cs typeface="Arial"/>
              </a:rPr>
              <a:t>Instruction address</a:t>
            </a:r>
            <a:r>
              <a:rPr sz="1100" dirty="0">
                <a:solidFill>
                  <a:srgbClr val="009900"/>
                </a:solidFill>
                <a:latin typeface="Arial"/>
                <a:cs typeface="Arial"/>
              </a:rPr>
              <a:t>	</a:t>
            </a:r>
            <a:r>
              <a:rPr sz="1100" spc="-10" dirty="0">
                <a:solidFill>
                  <a:srgbClr val="009900"/>
                </a:solidFill>
                <a:latin typeface="Arial"/>
                <a:cs typeface="Arial"/>
              </a:rPr>
              <a:t>[31-</a:t>
            </a:r>
            <a:r>
              <a:rPr sz="1100" spc="-25" dirty="0">
                <a:solidFill>
                  <a:srgbClr val="009900"/>
                </a:solidFill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441325" marR="257810" indent="-90170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solidFill>
                  <a:srgbClr val="009900"/>
                </a:solidFill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2" name="object 8">
            <a:extLst>
              <a:ext uri="{FF2B5EF4-FFF2-40B4-BE49-F238E27FC236}">
                <a16:creationId xmlns:a16="http://schemas.microsoft.com/office/drawing/2014/main" id="{93239865-B079-D9C7-EE1B-296523CD1F23}"/>
              </a:ext>
            </a:extLst>
          </p:cNvPr>
          <p:cNvGrpSpPr/>
          <p:nvPr/>
        </p:nvGrpSpPr>
        <p:grpSpPr>
          <a:xfrm>
            <a:off x="2647505" y="3951604"/>
            <a:ext cx="6397625" cy="2648585"/>
            <a:chOff x="3117913" y="4097273"/>
            <a:chExt cx="6397625" cy="2648585"/>
          </a:xfrm>
        </p:grpSpPr>
        <p:sp>
          <p:nvSpPr>
            <p:cNvPr id="113" name="object 9">
              <a:extLst>
                <a:ext uri="{FF2B5EF4-FFF2-40B4-BE49-F238E27FC236}">
                  <a16:creationId xmlns:a16="http://schemas.microsoft.com/office/drawing/2014/main" id="{3D13DE43-A1F4-8844-CDD4-13140053D873}"/>
                </a:ext>
              </a:extLst>
            </p:cNvPr>
            <p:cNvSpPr/>
            <p:nvPr/>
          </p:nvSpPr>
          <p:spPr>
            <a:xfrm>
              <a:off x="6819900" y="4097273"/>
              <a:ext cx="2179955" cy="517525"/>
            </a:xfrm>
            <a:custGeom>
              <a:avLst/>
              <a:gdLst/>
              <a:ahLst/>
              <a:cxnLst/>
              <a:rect l="l" t="t" r="r" b="b"/>
              <a:pathLst>
                <a:path w="2179954" h="517525">
                  <a:moveTo>
                    <a:pt x="503174" y="474726"/>
                  </a:moveTo>
                  <a:lnTo>
                    <a:pt x="474510" y="460375"/>
                  </a:lnTo>
                  <a:lnTo>
                    <a:pt x="417449" y="431800"/>
                  </a:lnTo>
                  <a:lnTo>
                    <a:pt x="4174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417449" y="488950"/>
                  </a:lnTo>
                  <a:lnTo>
                    <a:pt x="417449" y="517525"/>
                  </a:lnTo>
                  <a:lnTo>
                    <a:pt x="474675" y="488950"/>
                  </a:lnTo>
                  <a:lnTo>
                    <a:pt x="503174" y="474726"/>
                  </a:lnTo>
                  <a:close/>
                </a:path>
                <a:path w="2179954" h="517525">
                  <a:moveTo>
                    <a:pt x="503174" y="42926"/>
                  </a:moveTo>
                  <a:lnTo>
                    <a:pt x="474510" y="28575"/>
                  </a:lnTo>
                  <a:lnTo>
                    <a:pt x="417449" y="0"/>
                  </a:lnTo>
                  <a:lnTo>
                    <a:pt x="417449" y="28575"/>
                  </a:lnTo>
                  <a:lnTo>
                    <a:pt x="166624" y="28575"/>
                  </a:lnTo>
                  <a:lnTo>
                    <a:pt x="166624" y="57150"/>
                  </a:lnTo>
                  <a:lnTo>
                    <a:pt x="417449" y="57150"/>
                  </a:lnTo>
                  <a:lnTo>
                    <a:pt x="417449" y="85725"/>
                  </a:lnTo>
                  <a:lnTo>
                    <a:pt x="474675" y="57150"/>
                  </a:lnTo>
                  <a:lnTo>
                    <a:pt x="503174" y="42926"/>
                  </a:lnTo>
                  <a:close/>
                </a:path>
                <a:path w="2179954" h="517525">
                  <a:moveTo>
                    <a:pt x="2179574" y="42926"/>
                  </a:moveTo>
                  <a:lnTo>
                    <a:pt x="2150910" y="28575"/>
                  </a:lnTo>
                  <a:lnTo>
                    <a:pt x="2093849" y="0"/>
                  </a:lnTo>
                  <a:lnTo>
                    <a:pt x="2093849" y="28575"/>
                  </a:lnTo>
                  <a:lnTo>
                    <a:pt x="1760474" y="28575"/>
                  </a:lnTo>
                  <a:lnTo>
                    <a:pt x="1760474" y="57150"/>
                  </a:lnTo>
                  <a:lnTo>
                    <a:pt x="2093849" y="57150"/>
                  </a:lnTo>
                  <a:lnTo>
                    <a:pt x="2093849" y="85725"/>
                  </a:lnTo>
                  <a:lnTo>
                    <a:pt x="2151075" y="57150"/>
                  </a:lnTo>
                  <a:lnTo>
                    <a:pt x="21795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0">
              <a:extLst>
                <a:ext uri="{FF2B5EF4-FFF2-40B4-BE49-F238E27FC236}">
                  <a16:creationId xmlns:a16="http://schemas.microsoft.com/office/drawing/2014/main" id="{6F129C6E-9B3C-F100-EB47-4D431648C660}"/>
                </a:ext>
              </a:extLst>
            </p:cNvPr>
            <p:cNvSpPr/>
            <p:nvPr/>
          </p:nvSpPr>
          <p:spPr>
            <a:xfrm>
              <a:off x="6986651" y="4140199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1727200"/>
                  </a:lnTo>
                </a:path>
                <a:path w="1760854" h="1727200">
                  <a:moveTo>
                    <a:pt x="0" y="1727200"/>
                  </a:moveTo>
                  <a:lnTo>
                    <a:pt x="1760474" y="172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">
              <a:extLst>
                <a:ext uri="{FF2B5EF4-FFF2-40B4-BE49-F238E27FC236}">
                  <a16:creationId xmlns:a16="http://schemas.microsoft.com/office/drawing/2014/main" id="{72E17AD1-107D-88E0-75ED-1019ED89A7F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125" y="4787899"/>
              <a:ext cx="252349" cy="85725"/>
            </a:xfrm>
            <a:prstGeom prst="rect">
              <a:avLst/>
            </a:prstGeom>
          </p:spPr>
        </p:pic>
        <p:sp>
          <p:nvSpPr>
            <p:cNvPr id="116" name="object 12">
              <a:extLst>
                <a:ext uri="{FF2B5EF4-FFF2-40B4-BE49-F238E27FC236}">
                  <a16:creationId xmlns:a16="http://schemas.microsoft.com/office/drawing/2014/main" id="{F48FCE97-6AC5-26EF-F08A-17F967089BA0}"/>
                </a:ext>
              </a:extLst>
            </p:cNvPr>
            <p:cNvSpPr/>
            <p:nvPr/>
          </p:nvSpPr>
          <p:spPr>
            <a:xfrm>
              <a:off x="8747125" y="4830698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036954">
                  <a:moveTo>
                    <a:pt x="0" y="10367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3">
              <a:extLst>
                <a:ext uri="{FF2B5EF4-FFF2-40B4-BE49-F238E27FC236}">
                  <a16:creationId xmlns:a16="http://schemas.microsoft.com/office/drawing/2014/main" id="{C193F79F-1403-D558-931B-EE0BCA36596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0" y="4522723"/>
              <a:ext cx="96900" cy="98425"/>
            </a:xfrm>
            <a:prstGeom prst="rect">
              <a:avLst/>
            </a:prstGeom>
          </p:spPr>
        </p:pic>
        <p:sp>
          <p:nvSpPr>
            <p:cNvPr id="118" name="object 14">
              <a:extLst>
                <a:ext uri="{FF2B5EF4-FFF2-40B4-BE49-F238E27FC236}">
                  <a16:creationId xmlns:a16="http://schemas.microsoft.com/office/drawing/2014/main" id="{CE8848BE-EC53-A29F-244F-62FD098C131B}"/>
                </a:ext>
              </a:extLst>
            </p:cNvPr>
            <p:cNvSpPr/>
            <p:nvPr/>
          </p:nvSpPr>
          <p:spPr>
            <a:xfrm>
              <a:off x="3132201" y="4486274"/>
              <a:ext cx="6369050" cy="2244725"/>
            </a:xfrm>
            <a:custGeom>
              <a:avLst/>
              <a:gdLst/>
              <a:ahLst/>
              <a:cxnLst/>
              <a:rect l="l" t="t" r="r" b="b"/>
              <a:pathLst>
                <a:path w="6369050" h="2244725">
                  <a:moveTo>
                    <a:pt x="6118225" y="0"/>
                  </a:moveTo>
                  <a:lnTo>
                    <a:pt x="6369050" y="0"/>
                  </a:lnTo>
                </a:path>
                <a:path w="6369050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69050" h="2244725">
                  <a:moveTo>
                    <a:pt x="6369050" y="2244725"/>
                  </a:moveTo>
                  <a:lnTo>
                    <a:pt x="0" y="2244725"/>
                  </a:lnTo>
                </a:path>
                <a:path w="6369050" h="2244725">
                  <a:moveTo>
                    <a:pt x="0" y="2244725"/>
                  </a:moveTo>
                  <a:lnTo>
                    <a:pt x="0" y="690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5">
              <a:extLst>
                <a:ext uri="{FF2B5EF4-FFF2-40B4-BE49-F238E27FC236}">
                  <a16:creationId xmlns:a16="http://schemas.microsoft.com/office/drawing/2014/main" id="{D7BA9A46-AF6B-15C0-877B-873E2CA6C3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2074" y="5133974"/>
              <a:ext cx="250825" cy="85725"/>
            </a:xfrm>
            <a:prstGeom prst="rect">
              <a:avLst/>
            </a:prstGeom>
          </p:spPr>
        </p:pic>
      </p:grpSp>
      <p:sp>
        <p:nvSpPr>
          <p:cNvPr id="120" name="object 16">
            <a:extLst>
              <a:ext uri="{FF2B5EF4-FFF2-40B4-BE49-F238E27FC236}">
                <a16:creationId xmlns:a16="http://schemas.microsoft.com/office/drawing/2014/main" id="{36C0D1E3-FD33-1D9D-3133-72AB04C71AC2}"/>
              </a:ext>
            </a:extLst>
          </p:cNvPr>
          <p:cNvSpPr txBox="1"/>
          <p:nvPr/>
        </p:nvSpPr>
        <p:spPr>
          <a:xfrm>
            <a:off x="6955789" y="4719701"/>
            <a:ext cx="34226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1" name="object 17">
            <a:extLst>
              <a:ext uri="{FF2B5EF4-FFF2-40B4-BE49-F238E27FC236}">
                <a16:creationId xmlns:a16="http://schemas.microsoft.com/office/drawing/2014/main" id="{8EA75102-C0AE-1A89-2CCC-EBFF3C8D5BCC}"/>
              </a:ext>
            </a:extLst>
          </p:cNvPr>
          <p:cNvSpPr txBox="1"/>
          <p:nvPr/>
        </p:nvSpPr>
        <p:spPr>
          <a:xfrm>
            <a:off x="7457694" y="4801615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8">
            <a:extLst>
              <a:ext uri="{FF2B5EF4-FFF2-40B4-BE49-F238E27FC236}">
                <a16:creationId xmlns:a16="http://schemas.microsoft.com/office/drawing/2014/main" id="{FAA906A9-99AA-D338-07A0-061041689B9F}"/>
              </a:ext>
            </a:extLst>
          </p:cNvPr>
          <p:cNvSpPr txBox="1"/>
          <p:nvPr/>
        </p:nvSpPr>
        <p:spPr>
          <a:xfrm>
            <a:off x="6955789" y="3855846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3" name="object 19">
            <a:extLst>
              <a:ext uri="{FF2B5EF4-FFF2-40B4-BE49-F238E27FC236}">
                <a16:creationId xmlns:a16="http://schemas.microsoft.com/office/drawing/2014/main" id="{8B9079AF-BE89-0565-8EC6-7E937267C3E2}"/>
              </a:ext>
            </a:extLst>
          </p:cNvPr>
          <p:cNvSpPr txBox="1"/>
          <p:nvPr/>
        </p:nvSpPr>
        <p:spPr>
          <a:xfrm>
            <a:off x="6955789" y="3927957"/>
            <a:ext cx="1096645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7500"/>
              </a:lnSpc>
              <a:spcBef>
                <a:spcPts val="100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8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4" name="object 20">
            <a:extLst>
              <a:ext uri="{FF2B5EF4-FFF2-40B4-BE49-F238E27FC236}">
                <a16:creationId xmlns:a16="http://schemas.microsoft.com/office/drawing/2014/main" id="{6A19A4BF-9663-3722-F6DD-2030495D3475}"/>
              </a:ext>
            </a:extLst>
          </p:cNvPr>
          <p:cNvGrpSpPr/>
          <p:nvPr/>
        </p:nvGrpSpPr>
        <p:grpSpPr>
          <a:xfrm>
            <a:off x="6846443" y="3643757"/>
            <a:ext cx="1270000" cy="1479550"/>
            <a:chOff x="7316851" y="3789426"/>
            <a:chExt cx="1270000" cy="1479550"/>
          </a:xfrm>
        </p:grpSpPr>
        <p:sp>
          <p:nvSpPr>
            <p:cNvPr id="125" name="object 21">
              <a:extLst>
                <a:ext uri="{FF2B5EF4-FFF2-40B4-BE49-F238E27FC236}">
                  <a16:creationId xmlns:a16="http://schemas.microsoft.com/office/drawing/2014/main" id="{4C6CEABD-BD30-112E-412B-FCE2F047E672}"/>
                </a:ext>
              </a:extLst>
            </p:cNvPr>
            <p:cNvSpPr/>
            <p:nvPr/>
          </p:nvSpPr>
          <p:spPr>
            <a:xfrm>
              <a:off x="7323201" y="3967099"/>
              <a:ext cx="1257300" cy="1295400"/>
            </a:xfrm>
            <a:custGeom>
              <a:avLst/>
              <a:gdLst/>
              <a:ahLst/>
              <a:cxnLst/>
              <a:rect l="l" t="t" r="r" b="b"/>
              <a:pathLst>
                <a:path w="1257300" h="1295400">
                  <a:moveTo>
                    <a:pt x="0" y="1295400"/>
                  </a:moveTo>
                  <a:lnTo>
                    <a:pt x="1257300" y="12954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22">
              <a:extLst>
                <a:ext uri="{FF2B5EF4-FFF2-40B4-BE49-F238E27FC236}">
                  <a16:creationId xmlns:a16="http://schemas.microsoft.com/office/drawing/2014/main" id="{5A19C2ED-33B7-7088-D3D5-F22B034B6C73}"/>
                </a:ext>
              </a:extLst>
            </p:cNvPr>
            <p:cNvSpPr/>
            <p:nvPr/>
          </p:nvSpPr>
          <p:spPr>
            <a:xfrm>
              <a:off x="7908925" y="37957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32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23">
            <a:extLst>
              <a:ext uri="{FF2B5EF4-FFF2-40B4-BE49-F238E27FC236}">
                <a16:creationId xmlns:a16="http://schemas.microsoft.com/office/drawing/2014/main" id="{B77091FD-06E1-D412-52BD-823313B1C4E8}"/>
              </a:ext>
            </a:extLst>
          </p:cNvPr>
          <p:cNvSpPr txBox="1"/>
          <p:nvPr/>
        </p:nvSpPr>
        <p:spPr>
          <a:xfrm>
            <a:off x="7109713" y="3423996"/>
            <a:ext cx="6654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8" name="object 24">
            <a:extLst>
              <a:ext uri="{FF2B5EF4-FFF2-40B4-BE49-F238E27FC236}">
                <a16:creationId xmlns:a16="http://schemas.microsoft.com/office/drawing/2014/main" id="{29164504-FA1A-C270-8021-0E4F303875CE}"/>
              </a:ext>
            </a:extLst>
          </p:cNvPr>
          <p:cNvSpPr/>
          <p:nvPr/>
        </p:nvSpPr>
        <p:spPr>
          <a:xfrm>
            <a:off x="7438517" y="5116829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25">
            <a:extLst>
              <a:ext uri="{FF2B5EF4-FFF2-40B4-BE49-F238E27FC236}">
                <a16:creationId xmlns:a16="http://schemas.microsoft.com/office/drawing/2014/main" id="{9DB1F937-132C-A8DC-CACA-B5A6C3D694C8}"/>
              </a:ext>
            </a:extLst>
          </p:cNvPr>
          <p:cNvSpPr txBox="1"/>
          <p:nvPr/>
        </p:nvSpPr>
        <p:spPr>
          <a:xfrm>
            <a:off x="7109713" y="5324728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26">
            <a:extLst>
              <a:ext uri="{FF2B5EF4-FFF2-40B4-BE49-F238E27FC236}">
                <a16:creationId xmlns:a16="http://schemas.microsoft.com/office/drawing/2014/main" id="{2BC63721-B9CE-A7B2-2E59-1A8313A47AA6}"/>
              </a:ext>
            </a:extLst>
          </p:cNvPr>
          <p:cNvSpPr txBox="1"/>
          <p:nvPr/>
        </p:nvSpPr>
        <p:spPr>
          <a:xfrm>
            <a:off x="8619744" y="3818991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1" name="object 27">
            <a:extLst>
              <a:ext uri="{FF2B5EF4-FFF2-40B4-BE49-F238E27FC236}">
                <a16:creationId xmlns:a16="http://schemas.microsoft.com/office/drawing/2014/main" id="{AD8B5716-57C3-3FB7-BB5C-70A8B8E93C82}"/>
              </a:ext>
            </a:extLst>
          </p:cNvPr>
          <p:cNvSpPr txBox="1"/>
          <p:nvPr/>
        </p:nvSpPr>
        <p:spPr>
          <a:xfrm>
            <a:off x="8619744" y="4338578"/>
            <a:ext cx="104139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2" name="object 28">
            <a:extLst>
              <a:ext uri="{FF2B5EF4-FFF2-40B4-BE49-F238E27FC236}">
                <a16:creationId xmlns:a16="http://schemas.microsoft.com/office/drawing/2014/main" id="{0051B56B-C9C2-7C00-16B7-B89A98742E64}"/>
              </a:ext>
            </a:extLst>
          </p:cNvPr>
          <p:cNvGrpSpPr/>
          <p:nvPr/>
        </p:nvGrpSpPr>
        <p:grpSpPr>
          <a:xfrm>
            <a:off x="4420615" y="3643757"/>
            <a:ext cx="4378960" cy="2092325"/>
            <a:chOff x="4891023" y="3789426"/>
            <a:chExt cx="4378960" cy="2092325"/>
          </a:xfrm>
        </p:grpSpPr>
        <p:sp>
          <p:nvSpPr>
            <p:cNvPr id="133" name="object 29">
              <a:extLst>
                <a:ext uri="{FF2B5EF4-FFF2-40B4-BE49-F238E27FC236}">
                  <a16:creationId xmlns:a16="http://schemas.microsoft.com/office/drawing/2014/main" id="{D8CCC82E-30CB-2C0F-D57C-129B2E72735A}"/>
                </a:ext>
              </a:extLst>
            </p:cNvPr>
            <p:cNvSpPr/>
            <p:nvPr/>
          </p:nvSpPr>
          <p:spPr>
            <a:xfrm>
              <a:off x="9010650" y="3967099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29" h="1036954">
                  <a:moveTo>
                    <a:pt x="0" y="126237"/>
                  </a:moveTo>
                  <a:lnTo>
                    <a:pt x="9919" y="77100"/>
                  </a:lnTo>
                  <a:lnTo>
                    <a:pt x="36972" y="36988"/>
                  </a:lnTo>
                  <a:lnTo>
                    <a:pt x="77098" y="9973"/>
                  </a:lnTo>
                  <a:lnTo>
                    <a:pt x="126238" y="126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10463"/>
                  </a:lnTo>
                  <a:lnTo>
                    <a:pt x="242556" y="959602"/>
                  </a:lnTo>
                  <a:lnTo>
                    <a:pt x="215503" y="999728"/>
                  </a:lnTo>
                  <a:lnTo>
                    <a:pt x="175377" y="1026781"/>
                  </a:lnTo>
                  <a:lnTo>
                    <a:pt x="126238" y="1036701"/>
                  </a:lnTo>
                  <a:lnTo>
                    <a:pt x="77098" y="1026781"/>
                  </a:lnTo>
                  <a:lnTo>
                    <a:pt x="36972" y="999728"/>
                  </a:lnTo>
                  <a:lnTo>
                    <a:pt x="9919" y="959602"/>
                  </a:lnTo>
                  <a:lnTo>
                    <a:pt x="0" y="9104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30">
              <a:extLst>
                <a:ext uri="{FF2B5EF4-FFF2-40B4-BE49-F238E27FC236}">
                  <a16:creationId xmlns:a16="http://schemas.microsoft.com/office/drawing/2014/main" id="{0DB10F2C-E4A0-5747-4239-9C60AE9E0519}"/>
                </a:ext>
              </a:extLst>
            </p:cNvPr>
            <p:cNvSpPr/>
            <p:nvPr/>
          </p:nvSpPr>
          <p:spPr>
            <a:xfrm>
              <a:off x="9117076" y="37957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32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31">
              <a:extLst>
                <a:ext uri="{FF2B5EF4-FFF2-40B4-BE49-F238E27FC236}">
                  <a16:creationId xmlns:a16="http://schemas.microsoft.com/office/drawing/2014/main" id="{3C4907C4-7E18-5679-2426-6C1B2E1C2A89}"/>
                </a:ext>
              </a:extLst>
            </p:cNvPr>
            <p:cNvSpPr/>
            <p:nvPr/>
          </p:nvSpPr>
          <p:spPr>
            <a:xfrm>
              <a:off x="5059425" y="4486275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13811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32">
              <a:extLst>
                <a:ext uri="{FF2B5EF4-FFF2-40B4-BE49-F238E27FC236}">
                  <a16:creationId xmlns:a16="http://schemas.microsoft.com/office/drawing/2014/main" id="{D1084978-CD55-6543-733F-C2E3C90DB9E5}"/>
                </a:ext>
              </a:extLst>
            </p:cNvPr>
            <p:cNvSpPr/>
            <p:nvPr/>
          </p:nvSpPr>
          <p:spPr>
            <a:xfrm>
              <a:off x="4891023" y="44433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650" y="0"/>
                  </a:moveTo>
                  <a:lnTo>
                    <a:pt x="501650" y="85725"/>
                  </a:lnTo>
                  <a:lnTo>
                    <a:pt x="558884" y="57150"/>
                  </a:lnTo>
                  <a:lnTo>
                    <a:pt x="516000" y="57150"/>
                  </a:lnTo>
                  <a:lnTo>
                    <a:pt x="516000" y="28575"/>
                  </a:lnTo>
                  <a:lnTo>
                    <a:pt x="558715" y="28575"/>
                  </a:lnTo>
                  <a:lnTo>
                    <a:pt x="501650" y="0"/>
                  </a:lnTo>
                  <a:close/>
                </a:path>
                <a:path w="587375" h="85725">
                  <a:moveTo>
                    <a:pt x="5016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28575"/>
                  </a:lnTo>
                  <a:close/>
                </a:path>
                <a:path w="587375" h="85725">
                  <a:moveTo>
                    <a:pt x="558715" y="28575"/>
                  </a:moveTo>
                  <a:lnTo>
                    <a:pt x="516000" y="28575"/>
                  </a:lnTo>
                  <a:lnTo>
                    <a:pt x="516000" y="57150"/>
                  </a:lnTo>
                  <a:lnTo>
                    <a:pt x="558884" y="57150"/>
                  </a:lnTo>
                  <a:lnTo>
                    <a:pt x="587375" y="42925"/>
                  </a:lnTo>
                  <a:lnTo>
                    <a:pt x="55871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33">
              <a:extLst>
                <a:ext uri="{FF2B5EF4-FFF2-40B4-BE49-F238E27FC236}">
                  <a16:creationId xmlns:a16="http://schemas.microsoft.com/office/drawing/2014/main" id="{E739F979-4F3D-9547-29F5-680F8EDB0AF0}"/>
                </a:ext>
              </a:extLst>
            </p:cNvPr>
            <p:cNvSpPr/>
            <p:nvPr/>
          </p:nvSpPr>
          <p:spPr>
            <a:xfrm>
              <a:off x="5059425" y="5003800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474" y="863600"/>
                  </a:moveTo>
                  <a:lnTo>
                    <a:pt x="1760474" y="0"/>
                  </a:lnTo>
                </a:path>
                <a:path w="1760854" h="863600">
                  <a:moveTo>
                    <a:pt x="1760474" y="863600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34">
              <a:extLst>
                <a:ext uri="{FF2B5EF4-FFF2-40B4-BE49-F238E27FC236}">
                  <a16:creationId xmlns:a16="http://schemas.microsoft.com/office/drawing/2014/main" id="{39176B3C-1E04-6C96-4FFB-B1BFDE55B865}"/>
                </a:ext>
              </a:extLst>
            </p:cNvPr>
            <p:cNvSpPr/>
            <p:nvPr/>
          </p:nvSpPr>
          <p:spPr>
            <a:xfrm>
              <a:off x="6819900" y="4960874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683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514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514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683" y="57150"/>
                  </a:lnTo>
                  <a:lnTo>
                    <a:pt x="503174" y="42925"/>
                  </a:lnTo>
                  <a:lnTo>
                    <a:pt x="47451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35">
              <a:extLst>
                <a:ext uri="{FF2B5EF4-FFF2-40B4-BE49-F238E27FC236}">
                  <a16:creationId xmlns:a16="http://schemas.microsoft.com/office/drawing/2014/main" id="{5CEC3309-337D-17E6-DDCD-04EF51DA929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9674" y="4432300"/>
              <a:ext cx="96900" cy="99949"/>
            </a:xfrm>
            <a:prstGeom prst="rect">
              <a:avLst/>
            </a:prstGeom>
          </p:spPr>
        </p:pic>
      </p:grpSp>
      <p:sp>
        <p:nvSpPr>
          <p:cNvPr id="140" name="object 36">
            <a:extLst>
              <a:ext uri="{FF2B5EF4-FFF2-40B4-BE49-F238E27FC236}">
                <a16:creationId xmlns:a16="http://schemas.microsoft.com/office/drawing/2014/main" id="{7AEA3DC9-7AED-2441-7902-E9AB53BCA5BF}"/>
              </a:ext>
            </a:extLst>
          </p:cNvPr>
          <p:cNvSpPr txBox="1"/>
          <p:nvPr/>
        </p:nvSpPr>
        <p:spPr>
          <a:xfrm>
            <a:off x="8283194" y="3411473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1" name="object 37">
            <a:extLst>
              <a:ext uri="{FF2B5EF4-FFF2-40B4-BE49-F238E27FC236}">
                <a16:creationId xmlns:a16="http://schemas.microsoft.com/office/drawing/2014/main" id="{D70A2547-EE06-F54E-B6C1-EE6AB6697980}"/>
              </a:ext>
            </a:extLst>
          </p:cNvPr>
          <p:cNvSpPr txBox="1"/>
          <p:nvPr/>
        </p:nvSpPr>
        <p:spPr>
          <a:xfrm>
            <a:off x="3923411" y="5756528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00FF"/>
                </a:solidFill>
                <a:latin typeface="Arial"/>
                <a:cs typeface="Arial"/>
              </a:rPr>
              <a:t>Sign </a:t>
            </a:r>
            <a:r>
              <a:rPr sz="1100" b="1" spc="-10" dirty="0">
                <a:solidFill>
                  <a:srgbClr val="FF00FF"/>
                </a:solidFill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2" name="object 38">
            <a:extLst>
              <a:ext uri="{FF2B5EF4-FFF2-40B4-BE49-F238E27FC236}">
                <a16:creationId xmlns:a16="http://schemas.microsoft.com/office/drawing/2014/main" id="{637276EF-8FC0-997A-5A37-AEFCC0BE7EBA}"/>
              </a:ext>
            </a:extLst>
          </p:cNvPr>
          <p:cNvGrpSpPr/>
          <p:nvPr/>
        </p:nvGrpSpPr>
        <p:grpSpPr>
          <a:xfrm>
            <a:off x="3896868" y="3778631"/>
            <a:ext cx="1614805" cy="2640330"/>
            <a:chOff x="4367276" y="3924300"/>
            <a:chExt cx="1614805" cy="2640330"/>
          </a:xfrm>
        </p:grpSpPr>
        <p:sp>
          <p:nvSpPr>
            <p:cNvPr id="143" name="object 39">
              <a:extLst>
                <a:ext uri="{FF2B5EF4-FFF2-40B4-BE49-F238E27FC236}">
                  <a16:creationId xmlns:a16="http://schemas.microsoft.com/office/drawing/2014/main" id="{FB220091-A41A-B006-01B3-DB50DB292A8C}"/>
                </a:ext>
              </a:extLst>
            </p:cNvPr>
            <p:cNvSpPr/>
            <p:nvPr/>
          </p:nvSpPr>
          <p:spPr>
            <a:xfrm>
              <a:off x="4373626" y="5694426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673"/>
                  </a:moveTo>
                  <a:lnTo>
                    <a:pt x="2296" y="373100"/>
                  </a:lnTo>
                  <a:lnTo>
                    <a:pt x="8987" y="316917"/>
                  </a:lnTo>
                  <a:lnTo>
                    <a:pt x="19772" y="263640"/>
                  </a:lnTo>
                  <a:lnTo>
                    <a:pt x="34351" y="213783"/>
                  </a:lnTo>
                  <a:lnTo>
                    <a:pt x="52424" y="167863"/>
                  </a:lnTo>
                  <a:lnTo>
                    <a:pt x="73691" y="126396"/>
                  </a:lnTo>
                  <a:lnTo>
                    <a:pt x="97853" y="89898"/>
                  </a:lnTo>
                  <a:lnTo>
                    <a:pt x="124610" y="58885"/>
                  </a:lnTo>
                  <a:lnTo>
                    <a:pt x="153662" y="33873"/>
                  </a:lnTo>
                  <a:lnTo>
                    <a:pt x="217450" y="3914"/>
                  </a:lnTo>
                  <a:lnTo>
                    <a:pt x="251587" y="0"/>
                  </a:lnTo>
                  <a:lnTo>
                    <a:pt x="285723" y="3941"/>
                  </a:lnTo>
                  <a:lnTo>
                    <a:pt x="318465" y="15422"/>
                  </a:lnTo>
                  <a:lnTo>
                    <a:pt x="378563" y="58946"/>
                  </a:lnTo>
                  <a:lnTo>
                    <a:pt x="405320" y="89962"/>
                  </a:lnTo>
                  <a:lnTo>
                    <a:pt x="429482" y="126460"/>
                  </a:lnTo>
                  <a:lnTo>
                    <a:pt x="450749" y="167927"/>
                  </a:lnTo>
                  <a:lnTo>
                    <a:pt x="468822" y="213849"/>
                  </a:lnTo>
                  <a:lnTo>
                    <a:pt x="483401" y="263711"/>
                  </a:lnTo>
                  <a:lnTo>
                    <a:pt x="494186" y="317000"/>
                  </a:lnTo>
                  <a:lnTo>
                    <a:pt x="500877" y="373201"/>
                  </a:lnTo>
                  <a:lnTo>
                    <a:pt x="503174" y="431800"/>
                  </a:lnTo>
                  <a:lnTo>
                    <a:pt x="500877" y="490370"/>
                  </a:lnTo>
                  <a:lnTo>
                    <a:pt x="494186" y="546550"/>
                  </a:lnTo>
                  <a:lnTo>
                    <a:pt x="483401" y="599824"/>
                  </a:lnTo>
                  <a:lnTo>
                    <a:pt x="468822" y="649677"/>
                  </a:lnTo>
                  <a:lnTo>
                    <a:pt x="450749" y="695594"/>
                  </a:lnTo>
                  <a:lnTo>
                    <a:pt x="429482" y="737060"/>
                  </a:lnTo>
                  <a:lnTo>
                    <a:pt x="405320" y="773559"/>
                  </a:lnTo>
                  <a:lnTo>
                    <a:pt x="378563" y="804577"/>
                  </a:lnTo>
                  <a:lnTo>
                    <a:pt x="349511" y="829599"/>
                  </a:lnTo>
                  <a:lnTo>
                    <a:pt x="285723" y="859594"/>
                  </a:lnTo>
                  <a:lnTo>
                    <a:pt x="251587" y="863536"/>
                  </a:lnTo>
                  <a:lnTo>
                    <a:pt x="217450" y="859594"/>
                  </a:lnTo>
                  <a:lnTo>
                    <a:pt x="184708" y="848110"/>
                  </a:lnTo>
                  <a:lnTo>
                    <a:pt x="124610" y="804577"/>
                  </a:lnTo>
                  <a:lnTo>
                    <a:pt x="97853" y="773559"/>
                  </a:lnTo>
                  <a:lnTo>
                    <a:pt x="73691" y="737060"/>
                  </a:lnTo>
                  <a:lnTo>
                    <a:pt x="52424" y="695594"/>
                  </a:lnTo>
                  <a:lnTo>
                    <a:pt x="34351" y="649677"/>
                  </a:lnTo>
                  <a:lnTo>
                    <a:pt x="19772" y="599824"/>
                  </a:lnTo>
                  <a:lnTo>
                    <a:pt x="8987" y="546550"/>
                  </a:lnTo>
                  <a:lnTo>
                    <a:pt x="2296" y="490370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40">
              <a:extLst>
                <a:ext uri="{FF2B5EF4-FFF2-40B4-BE49-F238E27FC236}">
                  <a16:creationId xmlns:a16="http://schemas.microsoft.com/office/drawing/2014/main" id="{655A2C71-A009-AB25-B02A-BF0B60DCA3DF}"/>
                </a:ext>
              </a:extLst>
            </p:cNvPr>
            <p:cNvSpPr/>
            <p:nvPr/>
          </p:nvSpPr>
          <p:spPr>
            <a:xfrm>
              <a:off x="4891024" y="3924300"/>
              <a:ext cx="1090930" cy="85725"/>
            </a:xfrm>
            <a:custGeom>
              <a:avLst/>
              <a:gdLst/>
              <a:ahLst/>
              <a:cxnLst/>
              <a:rect l="l" t="t" r="r" b="b"/>
              <a:pathLst>
                <a:path w="1090929" h="85725">
                  <a:moveTo>
                    <a:pt x="1004951" y="0"/>
                  </a:moveTo>
                  <a:lnTo>
                    <a:pt x="1004951" y="85725"/>
                  </a:lnTo>
                  <a:lnTo>
                    <a:pt x="1062016" y="57150"/>
                  </a:lnTo>
                  <a:lnTo>
                    <a:pt x="1019175" y="57150"/>
                  </a:lnTo>
                  <a:lnTo>
                    <a:pt x="1019175" y="28575"/>
                  </a:lnTo>
                  <a:lnTo>
                    <a:pt x="1062185" y="28575"/>
                  </a:lnTo>
                  <a:lnTo>
                    <a:pt x="1004951" y="0"/>
                  </a:lnTo>
                  <a:close/>
                </a:path>
                <a:path w="1090929" h="85725">
                  <a:moveTo>
                    <a:pt x="100495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28575"/>
                  </a:lnTo>
                  <a:close/>
                </a:path>
                <a:path w="1090929" h="85725">
                  <a:moveTo>
                    <a:pt x="1062185" y="28575"/>
                  </a:moveTo>
                  <a:lnTo>
                    <a:pt x="1019175" y="28575"/>
                  </a:lnTo>
                  <a:lnTo>
                    <a:pt x="1019175" y="57150"/>
                  </a:lnTo>
                  <a:lnTo>
                    <a:pt x="1062016" y="57150"/>
                  </a:lnTo>
                  <a:lnTo>
                    <a:pt x="1090676" y="42799"/>
                  </a:lnTo>
                  <a:lnTo>
                    <a:pt x="1062185" y="2857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41">
              <a:extLst>
                <a:ext uri="{FF2B5EF4-FFF2-40B4-BE49-F238E27FC236}">
                  <a16:creationId xmlns:a16="http://schemas.microsoft.com/office/drawing/2014/main" id="{AB76E0FD-E81D-B1C1-F5D6-B0FC758042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7574" y="5133975"/>
              <a:ext cx="250825" cy="85725"/>
            </a:xfrm>
            <a:prstGeom prst="rect">
              <a:avLst/>
            </a:prstGeom>
          </p:spPr>
        </p:pic>
        <p:sp>
          <p:nvSpPr>
            <p:cNvPr id="146" name="object 42">
              <a:extLst>
                <a:ext uri="{FF2B5EF4-FFF2-40B4-BE49-F238E27FC236}">
                  <a16:creationId xmlns:a16="http://schemas.microsoft.com/office/drawing/2014/main" id="{139F077B-1F8D-F407-4103-57594408CB86}"/>
                </a:ext>
              </a:extLst>
            </p:cNvPr>
            <p:cNvSpPr/>
            <p:nvPr/>
          </p:nvSpPr>
          <p:spPr>
            <a:xfrm>
              <a:off x="4891151" y="5176774"/>
              <a:ext cx="336550" cy="949325"/>
            </a:xfrm>
            <a:custGeom>
              <a:avLst/>
              <a:gdLst/>
              <a:ahLst/>
              <a:cxnLst/>
              <a:rect l="l" t="t" r="r" b="b"/>
              <a:pathLst>
                <a:path w="336550" h="949325">
                  <a:moveTo>
                    <a:pt x="336550" y="0"/>
                  </a:moveTo>
                  <a:lnTo>
                    <a:pt x="336550" y="949325"/>
                  </a:lnTo>
                </a:path>
                <a:path w="336550" h="949325">
                  <a:moveTo>
                    <a:pt x="336550" y="949325"/>
                  </a:moveTo>
                  <a:lnTo>
                    <a:pt x="0" y="949325"/>
                  </a:lnTo>
                </a:path>
              </a:pathLst>
            </a:custGeom>
            <a:ln w="285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43">
            <a:extLst>
              <a:ext uri="{FF2B5EF4-FFF2-40B4-BE49-F238E27FC236}">
                <a16:creationId xmlns:a16="http://schemas.microsoft.com/office/drawing/2014/main" id="{EF22A386-438A-7081-AC47-986442A065D9}"/>
              </a:ext>
            </a:extLst>
          </p:cNvPr>
          <p:cNvSpPr txBox="1"/>
          <p:nvPr/>
        </p:nvSpPr>
        <p:spPr>
          <a:xfrm>
            <a:off x="5098033" y="4214876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8" name="object 44">
            <a:extLst>
              <a:ext uri="{FF2B5EF4-FFF2-40B4-BE49-F238E27FC236}">
                <a16:creationId xmlns:a16="http://schemas.microsoft.com/office/drawing/2014/main" id="{4FD74BD1-6354-F0D8-D3AD-F3D2F69ECE84}"/>
              </a:ext>
            </a:extLst>
          </p:cNvPr>
          <p:cNvSpPr txBox="1"/>
          <p:nvPr/>
        </p:nvSpPr>
        <p:spPr>
          <a:xfrm>
            <a:off x="5098033" y="4432808"/>
            <a:ext cx="14224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0"/>
              </a:spcBef>
            </a:pPr>
            <a:r>
              <a:rPr sz="1100" b="1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solidFill>
                  <a:srgbClr val="FF3300"/>
                </a:solidFill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9" name="object 45">
            <a:extLst>
              <a:ext uri="{FF2B5EF4-FFF2-40B4-BE49-F238E27FC236}">
                <a16:creationId xmlns:a16="http://schemas.microsoft.com/office/drawing/2014/main" id="{C7FEDEA7-C52F-43C4-A0DB-FD6CFB2A3DFF}"/>
              </a:ext>
            </a:extLst>
          </p:cNvPr>
          <p:cNvSpPr/>
          <p:nvPr/>
        </p:nvSpPr>
        <p:spPr>
          <a:xfrm>
            <a:off x="5020818" y="4167504"/>
            <a:ext cx="250825" cy="1209675"/>
          </a:xfrm>
          <a:custGeom>
            <a:avLst/>
            <a:gdLst/>
            <a:ahLst/>
            <a:cxnLst/>
            <a:rect l="l" t="t" r="r" b="b"/>
            <a:pathLst>
              <a:path w="250825" h="1209675">
                <a:moveTo>
                  <a:pt x="0" y="125475"/>
                </a:moveTo>
                <a:lnTo>
                  <a:pt x="9852" y="76670"/>
                </a:lnTo>
                <a:lnTo>
                  <a:pt x="36718" y="36782"/>
                </a:lnTo>
                <a:lnTo>
                  <a:pt x="76563" y="9872"/>
                </a:lnTo>
                <a:lnTo>
                  <a:pt x="125349" y="0"/>
                </a:lnTo>
                <a:lnTo>
                  <a:pt x="174154" y="9872"/>
                </a:lnTo>
                <a:lnTo>
                  <a:pt x="214042" y="36782"/>
                </a:lnTo>
                <a:lnTo>
                  <a:pt x="240952" y="76670"/>
                </a:lnTo>
                <a:lnTo>
                  <a:pt x="250825" y="125475"/>
                </a:lnTo>
                <a:lnTo>
                  <a:pt x="250825" y="911351"/>
                </a:lnTo>
                <a:lnTo>
                  <a:pt x="240952" y="960137"/>
                </a:lnTo>
                <a:lnTo>
                  <a:pt x="214042" y="999982"/>
                </a:lnTo>
                <a:lnTo>
                  <a:pt x="174154" y="1026848"/>
                </a:lnTo>
                <a:lnTo>
                  <a:pt x="125349" y="1036701"/>
                </a:lnTo>
                <a:lnTo>
                  <a:pt x="76563" y="1026846"/>
                </a:lnTo>
                <a:lnTo>
                  <a:pt x="36718" y="999966"/>
                </a:lnTo>
                <a:lnTo>
                  <a:pt x="9852" y="960084"/>
                </a:lnTo>
                <a:lnTo>
                  <a:pt x="0" y="911225"/>
                </a:lnTo>
                <a:lnTo>
                  <a:pt x="0" y="125475"/>
                </a:lnTo>
                <a:close/>
              </a:path>
              <a:path w="250825" h="1209675">
                <a:moveTo>
                  <a:pt x="130175" y="1036701"/>
                </a:moveTo>
                <a:lnTo>
                  <a:pt x="130175" y="1209675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46">
            <a:extLst>
              <a:ext uri="{FF2B5EF4-FFF2-40B4-BE49-F238E27FC236}">
                <a16:creationId xmlns:a16="http://schemas.microsoft.com/office/drawing/2014/main" id="{6E191D0C-52A0-A3A6-FF1C-82F0AFD0706F}"/>
              </a:ext>
            </a:extLst>
          </p:cNvPr>
          <p:cNvSpPr txBox="1"/>
          <p:nvPr/>
        </p:nvSpPr>
        <p:spPr>
          <a:xfrm>
            <a:off x="4929886" y="5412104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1" name="object 47">
            <a:extLst>
              <a:ext uri="{FF2B5EF4-FFF2-40B4-BE49-F238E27FC236}">
                <a16:creationId xmlns:a16="http://schemas.microsoft.com/office/drawing/2014/main" id="{43AADFF4-165D-A0E7-BC3F-1EBF33ED6163}"/>
              </a:ext>
            </a:extLst>
          </p:cNvPr>
          <p:cNvSpPr/>
          <p:nvPr/>
        </p:nvSpPr>
        <p:spPr>
          <a:xfrm>
            <a:off x="5511292" y="3562731"/>
            <a:ext cx="838200" cy="1383030"/>
          </a:xfrm>
          <a:custGeom>
            <a:avLst/>
            <a:gdLst/>
            <a:ahLst/>
            <a:cxnLst/>
            <a:rect l="l" t="t" r="r" b="b"/>
            <a:pathLst>
              <a:path w="838200" h="1383029">
                <a:moveTo>
                  <a:pt x="0" y="0"/>
                </a:moveTo>
                <a:lnTo>
                  <a:pt x="0" y="519049"/>
                </a:lnTo>
              </a:path>
              <a:path w="838200" h="1383029">
                <a:moveTo>
                  <a:pt x="0" y="863600"/>
                </a:moveTo>
                <a:lnTo>
                  <a:pt x="0" y="1382649"/>
                </a:lnTo>
              </a:path>
              <a:path w="838200" h="1383029">
                <a:moveTo>
                  <a:pt x="0" y="519049"/>
                </a:moveTo>
                <a:lnTo>
                  <a:pt x="250825" y="690499"/>
                </a:lnTo>
              </a:path>
              <a:path w="838200" h="1383029">
                <a:moveTo>
                  <a:pt x="0" y="863600"/>
                </a:moveTo>
                <a:lnTo>
                  <a:pt x="250825" y="690499"/>
                </a:lnTo>
              </a:path>
              <a:path w="838200" h="1383029">
                <a:moveTo>
                  <a:pt x="0" y="0"/>
                </a:moveTo>
                <a:lnTo>
                  <a:pt x="838200" y="431800"/>
                </a:lnTo>
              </a:path>
              <a:path w="838200" h="1383029">
                <a:moveTo>
                  <a:pt x="838200" y="431800"/>
                </a:moveTo>
                <a:lnTo>
                  <a:pt x="838200" y="950849"/>
                </a:lnTo>
              </a:path>
              <a:path w="838200" h="1383029">
                <a:moveTo>
                  <a:pt x="0" y="1382649"/>
                </a:moveTo>
                <a:lnTo>
                  <a:pt x="838200" y="950849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48">
            <a:extLst>
              <a:ext uri="{FF2B5EF4-FFF2-40B4-BE49-F238E27FC236}">
                <a16:creationId xmlns:a16="http://schemas.microsoft.com/office/drawing/2014/main" id="{05566509-3345-61D2-45D9-4C86AD3D48A8}"/>
              </a:ext>
            </a:extLst>
          </p:cNvPr>
          <p:cNvSpPr txBox="1"/>
          <p:nvPr/>
        </p:nvSpPr>
        <p:spPr>
          <a:xfrm>
            <a:off x="5849112" y="3938371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Zero </a:t>
            </a: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3" name="object 49">
            <a:extLst>
              <a:ext uri="{FF2B5EF4-FFF2-40B4-BE49-F238E27FC236}">
                <a16:creationId xmlns:a16="http://schemas.microsoft.com/office/drawing/2014/main" id="{F129808A-4646-BD11-948C-32DD1F49FDFA}"/>
              </a:ext>
            </a:extLst>
          </p:cNvPr>
          <p:cNvSpPr txBox="1"/>
          <p:nvPr/>
        </p:nvSpPr>
        <p:spPr>
          <a:xfrm>
            <a:off x="5601334" y="3855846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solidFill>
                  <a:srgbClr val="FF3300"/>
                </a:solidFill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4" name="object 50">
            <a:extLst>
              <a:ext uri="{FF2B5EF4-FFF2-40B4-BE49-F238E27FC236}">
                <a16:creationId xmlns:a16="http://schemas.microsoft.com/office/drawing/2014/main" id="{BF52823E-A02C-097F-9A14-264E0C8ADEEA}"/>
              </a:ext>
            </a:extLst>
          </p:cNvPr>
          <p:cNvSpPr/>
          <p:nvPr/>
        </p:nvSpPr>
        <p:spPr>
          <a:xfrm>
            <a:off x="6014593" y="4685029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51">
            <a:extLst>
              <a:ext uri="{FF2B5EF4-FFF2-40B4-BE49-F238E27FC236}">
                <a16:creationId xmlns:a16="http://schemas.microsoft.com/office/drawing/2014/main" id="{E89FB577-3ABD-9FCD-E971-DA0E28D49C95}"/>
              </a:ext>
            </a:extLst>
          </p:cNvPr>
          <p:cNvSpPr txBox="1"/>
          <p:nvPr/>
        </p:nvSpPr>
        <p:spPr>
          <a:xfrm>
            <a:off x="5768086" y="4892802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6" name="object 52">
            <a:extLst>
              <a:ext uri="{FF2B5EF4-FFF2-40B4-BE49-F238E27FC236}">
                <a16:creationId xmlns:a16="http://schemas.microsoft.com/office/drawing/2014/main" id="{044F3A77-8F3A-7CD1-D30B-67D6245A1625}"/>
              </a:ext>
            </a:extLst>
          </p:cNvPr>
          <p:cNvGrpSpPr/>
          <p:nvPr/>
        </p:nvGrpSpPr>
        <p:grpSpPr>
          <a:xfrm>
            <a:off x="1404493" y="3697604"/>
            <a:ext cx="2514600" cy="2320925"/>
            <a:chOff x="1874901" y="3843273"/>
            <a:chExt cx="2514600" cy="2320925"/>
          </a:xfrm>
        </p:grpSpPr>
        <p:sp>
          <p:nvSpPr>
            <p:cNvPr id="157" name="object 53">
              <a:extLst>
                <a:ext uri="{FF2B5EF4-FFF2-40B4-BE49-F238E27FC236}">
                  <a16:creationId xmlns:a16="http://schemas.microsoft.com/office/drawing/2014/main" id="{F7A4AD72-89F0-6871-FEE0-D3EC64385749}"/>
                </a:ext>
              </a:extLst>
            </p:cNvPr>
            <p:cNvSpPr/>
            <p:nvPr/>
          </p:nvSpPr>
          <p:spPr>
            <a:xfrm>
              <a:off x="2963799" y="4792598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342900" y="0"/>
                  </a:moveTo>
                  <a:lnTo>
                    <a:pt x="342900" y="76200"/>
                  </a:lnTo>
                  <a:lnTo>
                    <a:pt x="406400" y="44450"/>
                  </a:lnTo>
                  <a:lnTo>
                    <a:pt x="355600" y="44450"/>
                  </a:lnTo>
                  <a:lnTo>
                    <a:pt x="355600" y="31750"/>
                  </a:lnTo>
                  <a:lnTo>
                    <a:pt x="406400" y="31750"/>
                  </a:lnTo>
                  <a:lnTo>
                    <a:pt x="342900" y="0"/>
                  </a:lnTo>
                  <a:close/>
                </a:path>
                <a:path w="419100" h="76200">
                  <a:moveTo>
                    <a:pt x="3429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4191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19100" y="38100"/>
                  </a:lnTo>
                  <a:lnTo>
                    <a:pt x="4064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54">
              <a:extLst>
                <a:ext uri="{FF2B5EF4-FFF2-40B4-BE49-F238E27FC236}">
                  <a16:creationId xmlns:a16="http://schemas.microsoft.com/office/drawing/2014/main" id="{BA12BA41-A9AF-F615-6A8D-C413071B8503}"/>
                </a:ext>
              </a:extLst>
            </p:cNvPr>
            <p:cNvSpPr/>
            <p:nvPr/>
          </p:nvSpPr>
          <p:spPr>
            <a:xfrm>
              <a:off x="2041525" y="38815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673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55">
              <a:extLst>
                <a:ext uri="{FF2B5EF4-FFF2-40B4-BE49-F238E27FC236}">
                  <a16:creationId xmlns:a16="http://schemas.microsoft.com/office/drawing/2014/main" id="{A8269711-AF4B-C365-851F-472A71650065}"/>
                </a:ext>
              </a:extLst>
            </p:cNvPr>
            <p:cNvSpPr/>
            <p:nvPr/>
          </p:nvSpPr>
          <p:spPr>
            <a:xfrm>
              <a:off x="1874901" y="3843273"/>
              <a:ext cx="2514600" cy="2320925"/>
            </a:xfrm>
            <a:custGeom>
              <a:avLst/>
              <a:gdLst/>
              <a:ahLst/>
              <a:cxnLst/>
              <a:rect l="l" t="t" r="r" b="b"/>
              <a:pathLst>
                <a:path w="2514600" h="2320925">
                  <a:moveTo>
                    <a:pt x="1507998" y="38100"/>
                  </a:moveTo>
                  <a:lnTo>
                    <a:pt x="1495298" y="31750"/>
                  </a:lnTo>
                  <a:lnTo>
                    <a:pt x="1431798" y="0"/>
                  </a:lnTo>
                  <a:lnTo>
                    <a:pt x="143179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31798" y="44450"/>
                  </a:lnTo>
                  <a:lnTo>
                    <a:pt x="1431798" y="76200"/>
                  </a:lnTo>
                  <a:lnTo>
                    <a:pt x="1495298" y="44450"/>
                  </a:lnTo>
                  <a:lnTo>
                    <a:pt x="1507998" y="38100"/>
                  </a:lnTo>
                  <a:close/>
                </a:path>
                <a:path w="2514600" h="2320925">
                  <a:moveTo>
                    <a:pt x="2514473" y="2282825"/>
                  </a:moveTo>
                  <a:lnTo>
                    <a:pt x="2501773" y="2276475"/>
                  </a:lnTo>
                  <a:lnTo>
                    <a:pt x="2438273" y="2244725"/>
                  </a:lnTo>
                  <a:lnTo>
                    <a:pt x="2438273" y="2276475"/>
                  </a:lnTo>
                  <a:lnTo>
                    <a:pt x="166624" y="2276475"/>
                  </a:lnTo>
                  <a:lnTo>
                    <a:pt x="166624" y="2289175"/>
                  </a:lnTo>
                  <a:lnTo>
                    <a:pt x="2438273" y="2289175"/>
                  </a:lnTo>
                  <a:lnTo>
                    <a:pt x="2438273" y="2320925"/>
                  </a:lnTo>
                  <a:lnTo>
                    <a:pt x="2501773" y="2289175"/>
                  </a:lnTo>
                  <a:lnTo>
                    <a:pt x="2514473" y="2282825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56">
            <a:extLst>
              <a:ext uri="{FF2B5EF4-FFF2-40B4-BE49-F238E27FC236}">
                <a16:creationId xmlns:a16="http://schemas.microsoft.com/office/drawing/2014/main" id="{F347E170-7C6B-3C09-4D02-C52A01265D4D}"/>
              </a:ext>
            </a:extLst>
          </p:cNvPr>
          <p:cNvSpPr txBox="1"/>
          <p:nvPr/>
        </p:nvSpPr>
        <p:spPr>
          <a:xfrm>
            <a:off x="1660524" y="3511422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[25</a:t>
            </a: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00FF"/>
                </a:solidFill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1" name="object 57">
            <a:extLst>
              <a:ext uri="{FF2B5EF4-FFF2-40B4-BE49-F238E27FC236}">
                <a16:creationId xmlns:a16="http://schemas.microsoft.com/office/drawing/2014/main" id="{19CB54FE-B75D-E14C-A31E-2AD868847D7B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31493" y="3686556"/>
            <a:ext cx="96774" cy="98425"/>
          </a:xfrm>
          <a:prstGeom prst="rect">
            <a:avLst/>
          </a:prstGeom>
        </p:spPr>
      </p:pic>
      <p:sp>
        <p:nvSpPr>
          <p:cNvPr id="162" name="object 58">
            <a:extLst>
              <a:ext uri="{FF2B5EF4-FFF2-40B4-BE49-F238E27FC236}">
                <a16:creationId xmlns:a16="http://schemas.microsoft.com/office/drawing/2014/main" id="{05277C10-FC3D-4DA8-4D8F-E06D6F4E2C2D}"/>
              </a:ext>
            </a:extLst>
          </p:cNvPr>
          <p:cNvSpPr txBox="1"/>
          <p:nvPr/>
        </p:nvSpPr>
        <p:spPr>
          <a:xfrm>
            <a:off x="1660524" y="3943350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3" name="object 59">
            <a:extLst>
              <a:ext uri="{FF2B5EF4-FFF2-40B4-BE49-F238E27FC236}">
                <a16:creationId xmlns:a16="http://schemas.microsoft.com/office/drawing/2014/main" id="{73C18526-BBFD-BFC7-64B7-606770C18C2C}"/>
              </a:ext>
            </a:extLst>
          </p:cNvPr>
          <p:cNvGrpSpPr/>
          <p:nvPr/>
        </p:nvGrpSpPr>
        <p:grpSpPr>
          <a:xfrm>
            <a:off x="1529842" y="4115181"/>
            <a:ext cx="1383030" cy="1040130"/>
            <a:chOff x="2000250" y="4260850"/>
            <a:chExt cx="1383030" cy="1040130"/>
          </a:xfrm>
        </p:grpSpPr>
        <p:sp>
          <p:nvSpPr>
            <p:cNvPr id="164" name="object 60">
              <a:extLst>
                <a:ext uri="{FF2B5EF4-FFF2-40B4-BE49-F238E27FC236}">
                  <a16:creationId xmlns:a16="http://schemas.microsoft.com/office/drawing/2014/main" id="{63DCED72-C98B-BFFF-D1B9-0C8FB4463043}"/>
                </a:ext>
              </a:extLst>
            </p:cNvPr>
            <p:cNvSpPr/>
            <p:nvPr/>
          </p:nvSpPr>
          <p:spPr>
            <a:xfrm>
              <a:off x="2041525" y="4275074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61">
              <a:extLst>
                <a:ext uri="{FF2B5EF4-FFF2-40B4-BE49-F238E27FC236}">
                  <a16:creationId xmlns:a16="http://schemas.microsoft.com/office/drawing/2014/main" id="{69762154-60F6-51F8-8E75-A394EF4A98C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0250" y="4260850"/>
              <a:ext cx="96900" cy="98425"/>
            </a:xfrm>
            <a:prstGeom prst="rect">
              <a:avLst/>
            </a:prstGeom>
          </p:spPr>
        </p:pic>
        <p:sp>
          <p:nvSpPr>
            <p:cNvPr id="166" name="object 62">
              <a:extLst>
                <a:ext uri="{FF2B5EF4-FFF2-40B4-BE49-F238E27FC236}">
                  <a16:creationId xmlns:a16="http://schemas.microsoft.com/office/drawing/2014/main" id="{0B15D74E-B612-7A3E-A0D8-3E57EC665D85}"/>
                </a:ext>
              </a:extLst>
            </p:cNvPr>
            <p:cNvSpPr/>
            <p:nvPr/>
          </p:nvSpPr>
          <p:spPr>
            <a:xfrm>
              <a:off x="2041525" y="5224399"/>
              <a:ext cx="671830" cy="76200"/>
            </a:xfrm>
            <a:custGeom>
              <a:avLst/>
              <a:gdLst/>
              <a:ahLst/>
              <a:cxnLst/>
              <a:rect l="l" t="t" r="r" b="b"/>
              <a:pathLst>
                <a:path w="671830" h="76200">
                  <a:moveTo>
                    <a:pt x="595249" y="0"/>
                  </a:moveTo>
                  <a:lnTo>
                    <a:pt x="595249" y="76200"/>
                  </a:lnTo>
                  <a:lnTo>
                    <a:pt x="658749" y="44450"/>
                  </a:lnTo>
                  <a:lnTo>
                    <a:pt x="607949" y="44450"/>
                  </a:lnTo>
                  <a:lnTo>
                    <a:pt x="607949" y="31750"/>
                  </a:lnTo>
                  <a:lnTo>
                    <a:pt x="658749" y="31750"/>
                  </a:lnTo>
                  <a:lnTo>
                    <a:pt x="595249" y="0"/>
                  </a:lnTo>
                  <a:close/>
                </a:path>
                <a:path w="671830" h="76200">
                  <a:moveTo>
                    <a:pt x="5952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5249" y="44450"/>
                  </a:lnTo>
                  <a:lnTo>
                    <a:pt x="595249" y="31750"/>
                  </a:lnTo>
                  <a:close/>
                </a:path>
                <a:path w="671830" h="76200">
                  <a:moveTo>
                    <a:pt x="658749" y="31750"/>
                  </a:moveTo>
                  <a:lnTo>
                    <a:pt x="607949" y="31750"/>
                  </a:lnTo>
                  <a:lnTo>
                    <a:pt x="607949" y="44450"/>
                  </a:lnTo>
                  <a:lnTo>
                    <a:pt x="658749" y="44450"/>
                  </a:lnTo>
                  <a:lnTo>
                    <a:pt x="671449" y="3810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63">
            <a:extLst>
              <a:ext uri="{FF2B5EF4-FFF2-40B4-BE49-F238E27FC236}">
                <a16:creationId xmlns:a16="http://schemas.microsoft.com/office/drawing/2014/main" id="{B76C996D-BFBF-F643-74E6-F688445B50A2}"/>
              </a:ext>
            </a:extLst>
          </p:cNvPr>
          <p:cNvSpPr txBox="1"/>
          <p:nvPr/>
        </p:nvSpPr>
        <p:spPr>
          <a:xfrm>
            <a:off x="1636775" y="4892802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8" name="object 64">
            <a:extLst>
              <a:ext uri="{FF2B5EF4-FFF2-40B4-BE49-F238E27FC236}">
                <a16:creationId xmlns:a16="http://schemas.microsoft.com/office/drawing/2014/main" id="{118C70BA-F5A0-D173-5C8F-EF9DD2333F9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28318" y="5069204"/>
            <a:ext cx="96774" cy="100075"/>
          </a:xfrm>
          <a:prstGeom prst="rect">
            <a:avLst/>
          </a:prstGeom>
        </p:spPr>
      </p:pic>
      <p:sp>
        <p:nvSpPr>
          <p:cNvPr id="169" name="object 65">
            <a:extLst>
              <a:ext uri="{FF2B5EF4-FFF2-40B4-BE49-F238E27FC236}">
                <a16:creationId xmlns:a16="http://schemas.microsoft.com/office/drawing/2014/main" id="{E125D181-8293-BCDF-646A-81BE7E496031}"/>
              </a:ext>
            </a:extLst>
          </p:cNvPr>
          <p:cNvSpPr txBox="1"/>
          <p:nvPr/>
        </p:nvSpPr>
        <p:spPr>
          <a:xfrm>
            <a:off x="2332355" y="4250918"/>
            <a:ext cx="142240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0" name="object 66">
            <a:extLst>
              <a:ext uri="{FF2B5EF4-FFF2-40B4-BE49-F238E27FC236}">
                <a16:creationId xmlns:a16="http://schemas.microsoft.com/office/drawing/2014/main" id="{0A636646-6AB3-0AFE-F3FB-6B60E72B22AC}"/>
              </a:ext>
            </a:extLst>
          </p:cNvPr>
          <p:cNvGrpSpPr/>
          <p:nvPr/>
        </p:nvGrpSpPr>
        <p:grpSpPr>
          <a:xfrm>
            <a:off x="2247392" y="4246879"/>
            <a:ext cx="265430" cy="1222375"/>
            <a:chOff x="2717800" y="4392548"/>
            <a:chExt cx="265430" cy="1222375"/>
          </a:xfrm>
        </p:grpSpPr>
        <p:sp>
          <p:nvSpPr>
            <p:cNvPr id="171" name="object 67">
              <a:extLst>
                <a:ext uri="{FF2B5EF4-FFF2-40B4-BE49-F238E27FC236}">
                  <a16:creationId xmlns:a16="http://schemas.microsoft.com/office/drawing/2014/main" id="{8C107F8C-EC80-83A5-65F3-8159938C4E39}"/>
                </a:ext>
              </a:extLst>
            </p:cNvPr>
            <p:cNvSpPr/>
            <p:nvPr/>
          </p:nvSpPr>
          <p:spPr>
            <a:xfrm>
              <a:off x="2724150" y="4398898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30" h="1036954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10463"/>
                  </a:lnTo>
                  <a:lnTo>
                    <a:pt x="242556" y="959602"/>
                  </a:lnTo>
                  <a:lnTo>
                    <a:pt x="215503" y="999728"/>
                  </a:lnTo>
                  <a:lnTo>
                    <a:pt x="175377" y="1026781"/>
                  </a:lnTo>
                  <a:lnTo>
                    <a:pt x="126237" y="1036701"/>
                  </a:lnTo>
                  <a:lnTo>
                    <a:pt x="77098" y="1026781"/>
                  </a:lnTo>
                  <a:lnTo>
                    <a:pt x="36972" y="999728"/>
                  </a:lnTo>
                  <a:lnTo>
                    <a:pt x="9919" y="959602"/>
                  </a:lnTo>
                  <a:lnTo>
                    <a:pt x="0" y="9104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68">
              <a:extLst>
                <a:ext uri="{FF2B5EF4-FFF2-40B4-BE49-F238E27FC236}">
                  <a16:creationId xmlns:a16="http://schemas.microsoft.com/office/drawing/2014/main" id="{717001FF-903D-6AF7-0A26-4CBE4BF1C7B6}"/>
                </a:ext>
              </a:extLst>
            </p:cNvPr>
            <p:cNvSpPr/>
            <p:nvPr/>
          </p:nvSpPr>
          <p:spPr>
            <a:xfrm>
              <a:off x="2843276" y="543559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69">
            <a:extLst>
              <a:ext uri="{FF2B5EF4-FFF2-40B4-BE49-F238E27FC236}">
                <a16:creationId xmlns:a16="http://schemas.microsoft.com/office/drawing/2014/main" id="{AAF1503C-7EDC-AA02-8F94-4B3C3B4510BC}"/>
              </a:ext>
            </a:extLst>
          </p:cNvPr>
          <p:cNvSpPr txBox="1"/>
          <p:nvPr/>
        </p:nvSpPr>
        <p:spPr>
          <a:xfrm>
            <a:off x="1660524" y="5407380"/>
            <a:ext cx="91186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[15</a:t>
            </a: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00FF"/>
                </a:solidFill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4" name="object 70">
            <a:extLst>
              <a:ext uri="{FF2B5EF4-FFF2-40B4-BE49-F238E27FC236}">
                <a16:creationId xmlns:a16="http://schemas.microsoft.com/office/drawing/2014/main" id="{EAB41BFA-1DBF-DFAF-DECB-E7F449E16BE5}"/>
              </a:ext>
            </a:extLst>
          </p:cNvPr>
          <p:cNvSpPr txBox="1"/>
          <p:nvPr/>
        </p:nvSpPr>
        <p:spPr>
          <a:xfrm>
            <a:off x="3014980" y="3597020"/>
            <a:ext cx="60960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00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9"/>
              </a:spcBef>
            </a:pP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00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5" name="object 71">
            <a:extLst>
              <a:ext uri="{FF2B5EF4-FFF2-40B4-BE49-F238E27FC236}">
                <a16:creationId xmlns:a16="http://schemas.microsoft.com/office/drawing/2014/main" id="{C2E934B0-F070-6E42-4366-680ED7E8B617}"/>
              </a:ext>
            </a:extLst>
          </p:cNvPr>
          <p:cNvSpPr txBox="1"/>
          <p:nvPr/>
        </p:nvSpPr>
        <p:spPr>
          <a:xfrm>
            <a:off x="3950081" y="3617848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00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6" name="object 72">
            <a:extLst>
              <a:ext uri="{FF2B5EF4-FFF2-40B4-BE49-F238E27FC236}">
                <a16:creationId xmlns:a16="http://schemas.microsoft.com/office/drawing/2014/main" id="{0AC3A67C-F3DD-8C5F-5D6D-456DD8AD2906}"/>
              </a:ext>
            </a:extLst>
          </p:cNvPr>
          <p:cNvSpPr txBox="1"/>
          <p:nvPr/>
        </p:nvSpPr>
        <p:spPr>
          <a:xfrm>
            <a:off x="3684905" y="4202048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00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solidFill>
                  <a:srgbClr val="FF00FF"/>
                </a:solidFill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7" name="object 73">
            <a:extLst>
              <a:ext uri="{FF2B5EF4-FFF2-40B4-BE49-F238E27FC236}">
                <a16:creationId xmlns:a16="http://schemas.microsoft.com/office/drawing/2014/main" id="{1D27DC4E-497D-10E6-14A4-FE74BBE9C396}"/>
              </a:ext>
            </a:extLst>
          </p:cNvPr>
          <p:cNvGrpSpPr/>
          <p:nvPr/>
        </p:nvGrpSpPr>
        <p:grpSpPr>
          <a:xfrm>
            <a:off x="1972818" y="3389757"/>
            <a:ext cx="3538854" cy="1927225"/>
            <a:chOff x="2443226" y="3535426"/>
            <a:chExt cx="3538854" cy="1927225"/>
          </a:xfrm>
        </p:grpSpPr>
        <p:sp>
          <p:nvSpPr>
            <p:cNvPr id="178" name="object 74">
              <a:extLst>
                <a:ext uri="{FF2B5EF4-FFF2-40B4-BE49-F238E27FC236}">
                  <a16:creationId xmlns:a16="http://schemas.microsoft.com/office/drawing/2014/main" id="{5EAAB2B4-A8CF-6939-1ED2-41EFD058389B}"/>
                </a:ext>
              </a:extLst>
            </p:cNvPr>
            <p:cNvSpPr/>
            <p:nvPr/>
          </p:nvSpPr>
          <p:spPr>
            <a:xfrm>
              <a:off x="3400425" y="3728974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75">
              <a:extLst>
                <a:ext uri="{FF2B5EF4-FFF2-40B4-BE49-F238E27FC236}">
                  <a16:creationId xmlns:a16="http://schemas.microsoft.com/office/drawing/2014/main" id="{1CF8CE02-DD54-914C-0EF1-E07E9A731AA9}"/>
                </a:ext>
              </a:extLst>
            </p:cNvPr>
            <p:cNvSpPr/>
            <p:nvPr/>
          </p:nvSpPr>
          <p:spPr>
            <a:xfrm>
              <a:off x="4137025" y="353542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0" name="object 76">
              <a:extLst>
                <a:ext uri="{FF2B5EF4-FFF2-40B4-BE49-F238E27FC236}">
                  <a16:creationId xmlns:a16="http://schemas.microsoft.com/office/drawing/2014/main" id="{37DD94F2-2DB9-4430-EA5B-5BFDB9821D8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9223" y="4787900"/>
              <a:ext cx="252475" cy="85725"/>
            </a:xfrm>
            <a:prstGeom prst="rect">
              <a:avLst/>
            </a:prstGeom>
          </p:spPr>
        </p:pic>
        <p:sp>
          <p:nvSpPr>
            <p:cNvPr id="181" name="object 77">
              <a:extLst>
                <a:ext uri="{FF2B5EF4-FFF2-40B4-BE49-F238E27FC236}">
                  <a16:creationId xmlns:a16="http://schemas.microsoft.com/office/drawing/2014/main" id="{7445B7A4-C4F9-F25A-FE3B-5299B26859D0}"/>
                </a:ext>
              </a:extLst>
            </p:cNvPr>
            <p:cNvSpPr/>
            <p:nvPr/>
          </p:nvSpPr>
          <p:spPr>
            <a:xfrm>
              <a:off x="2478151" y="4329049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8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78">
              <a:extLst>
                <a:ext uri="{FF2B5EF4-FFF2-40B4-BE49-F238E27FC236}">
                  <a16:creationId xmlns:a16="http://schemas.microsoft.com/office/drawing/2014/main" id="{C05FDD42-74F5-70A0-53B0-94C7A172106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3226" y="4281424"/>
              <a:ext cx="95250" cy="100075"/>
            </a:xfrm>
            <a:prstGeom prst="rect">
              <a:avLst/>
            </a:prstGeom>
          </p:spPr>
        </p:pic>
        <p:pic>
          <p:nvPicPr>
            <p:cNvPr id="183" name="object 79">
              <a:extLst>
                <a:ext uri="{FF2B5EF4-FFF2-40B4-BE49-F238E27FC236}">
                  <a16:creationId xmlns:a16="http://schemas.microsoft.com/office/drawing/2014/main" id="{0EB3F597-E437-795A-F4B1-E13631479B4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8024" y="4549775"/>
              <a:ext cx="252475" cy="76200"/>
            </a:xfrm>
            <a:prstGeom prst="rect">
              <a:avLst/>
            </a:prstGeom>
          </p:spPr>
        </p:pic>
      </p:grpSp>
      <p:sp>
        <p:nvSpPr>
          <p:cNvPr id="184" name="object 80">
            <a:extLst>
              <a:ext uri="{FF2B5EF4-FFF2-40B4-BE49-F238E27FC236}">
                <a16:creationId xmlns:a16="http://schemas.microsoft.com/office/drawing/2014/main" id="{057D5F9A-4AAA-ECBC-341F-527CE1246658}"/>
              </a:ext>
            </a:extLst>
          </p:cNvPr>
          <p:cNvSpPr txBox="1"/>
          <p:nvPr/>
        </p:nvSpPr>
        <p:spPr>
          <a:xfrm>
            <a:off x="3421380" y="3165220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5" name="object 81">
            <a:extLst>
              <a:ext uri="{FF2B5EF4-FFF2-40B4-BE49-F238E27FC236}">
                <a16:creationId xmlns:a16="http://schemas.microsoft.com/office/drawing/2014/main" id="{FBA85251-8E09-808B-1BDD-B3B971B2709C}"/>
              </a:ext>
            </a:extLst>
          </p:cNvPr>
          <p:cNvSpPr/>
          <p:nvPr/>
        </p:nvSpPr>
        <p:spPr>
          <a:xfrm>
            <a:off x="1487043" y="2957957"/>
            <a:ext cx="2933700" cy="173355"/>
          </a:xfrm>
          <a:custGeom>
            <a:avLst/>
            <a:gdLst/>
            <a:ahLst/>
            <a:cxnLst/>
            <a:rect l="l" t="t" r="r" b="b"/>
            <a:pathLst>
              <a:path w="2933700" h="173354">
                <a:moveTo>
                  <a:pt x="0" y="172974"/>
                </a:moveTo>
                <a:lnTo>
                  <a:pt x="33353" y="129328"/>
                </a:lnTo>
                <a:lnTo>
                  <a:pt x="71564" y="111823"/>
                </a:lnTo>
                <a:lnTo>
                  <a:pt x="121035" y="98298"/>
                </a:lnTo>
                <a:lnTo>
                  <a:pt x="179446" y="89577"/>
                </a:lnTo>
                <a:lnTo>
                  <a:pt x="244475" y="86487"/>
                </a:lnTo>
                <a:lnTo>
                  <a:pt x="1222248" y="86487"/>
                </a:lnTo>
                <a:lnTo>
                  <a:pt x="1287276" y="83396"/>
                </a:lnTo>
                <a:lnTo>
                  <a:pt x="1345687" y="74675"/>
                </a:lnTo>
                <a:lnTo>
                  <a:pt x="1395158" y="61150"/>
                </a:lnTo>
                <a:lnTo>
                  <a:pt x="1433369" y="43645"/>
                </a:lnTo>
                <a:lnTo>
                  <a:pt x="1457997" y="22987"/>
                </a:lnTo>
                <a:lnTo>
                  <a:pt x="1466723" y="0"/>
                </a:lnTo>
                <a:lnTo>
                  <a:pt x="1475457" y="22987"/>
                </a:lnTo>
                <a:lnTo>
                  <a:pt x="1500105" y="43645"/>
                </a:lnTo>
                <a:lnTo>
                  <a:pt x="1538335" y="61150"/>
                </a:lnTo>
                <a:lnTo>
                  <a:pt x="1587815" y="74675"/>
                </a:lnTo>
                <a:lnTo>
                  <a:pt x="1646213" y="83396"/>
                </a:lnTo>
                <a:lnTo>
                  <a:pt x="1711198" y="86487"/>
                </a:lnTo>
                <a:lnTo>
                  <a:pt x="2689098" y="86487"/>
                </a:lnTo>
                <a:lnTo>
                  <a:pt x="2754126" y="89577"/>
                </a:lnTo>
                <a:lnTo>
                  <a:pt x="2812537" y="98298"/>
                </a:lnTo>
                <a:lnTo>
                  <a:pt x="2862008" y="111823"/>
                </a:lnTo>
                <a:lnTo>
                  <a:pt x="2900219" y="129328"/>
                </a:lnTo>
                <a:lnTo>
                  <a:pt x="2924847" y="149987"/>
                </a:lnTo>
                <a:lnTo>
                  <a:pt x="2933573" y="172974"/>
                </a:lnTo>
              </a:path>
            </a:pathLst>
          </a:custGeom>
          <a:ln w="254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82">
            <a:extLst>
              <a:ext uri="{FF2B5EF4-FFF2-40B4-BE49-F238E27FC236}">
                <a16:creationId xmlns:a16="http://schemas.microsoft.com/office/drawing/2014/main" id="{89A27B18-1260-05E5-09B0-0CB1DA2C5278}"/>
              </a:ext>
            </a:extLst>
          </p:cNvPr>
          <p:cNvSpPr/>
          <p:nvPr/>
        </p:nvSpPr>
        <p:spPr>
          <a:xfrm>
            <a:off x="62992" y="2957957"/>
            <a:ext cx="1341755" cy="173355"/>
          </a:xfrm>
          <a:custGeom>
            <a:avLst/>
            <a:gdLst/>
            <a:ahLst/>
            <a:cxnLst/>
            <a:rect l="l" t="t" r="r" b="b"/>
            <a:pathLst>
              <a:path w="1341755" h="173354">
                <a:moveTo>
                  <a:pt x="0" y="172974"/>
                </a:moveTo>
                <a:lnTo>
                  <a:pt x="8785" y="139315"/>
                </a:lnTo>
                <a:lnTo>
                  <a:pt x="32742" y="111823"/>
                </a:lnTo>
                <a:lnTo>
                  <a:pt x="68274" y="93285"/>
                </a:lnTo>
                <a:lnTo>
                  <a:pt x="111785" y="86487"/>
                </a:lnTo>
                <a:lnTo>
                  <a:pt x="558927" y="86487"/>
                </a:lnTo>
                <a:lnTo>
                  <a:pt x="602443" y="79688"/>
                </a:lnTo>
                <a:lnTo>
                  <a:pt x="637974" y="61150"/>
                </a:lnTo>
                <a:lnTo>
                  <a:pt x="661929" y="33658"/>
                </a:lnTo>
                <a:lnTo>
                  <a:pt x="670712" y="0"/>
                </a:lnTo>
                <a:lnTo>
                  <a:pt x="679496" y="33658"/>
                </a:lnTo>
                <a:lnTo>
                  <a:pt x="703448" y="61150"/>
                </a:lnTo>
                <a:lnTo>
                  <a:pt x="738965" y="79688"/>
                </a:lnTo>
                <a:lnTo>
                  <a:pt x="782447" y="86487"/>
                </a:lnTo>
                <a:lnTo>
                  <a:pt x="1229614" y="86487"/>
                </a:lnTo>
                <a:lnTo>
                  <a:pt x="1273115" y="93285"/>
                </a:lnTo>
                <a:lnTo>
                  <a:pt x="1308639" y="111823"/>
                </a:lnTo>
                <a:lnTo>
                  <a:pt x="1332591" y="139315"/>
                </a:lnTo>
                <a:lnTo>
                  <a:pt x="1341374" y="172974"/>
                </a:lnTo>
              </a:path>
            </a:pathLst>
          </a:custGeom>
          <a:ln w="254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83">
            <a:extLst>
              <a:ext uri="{FF2B5EF4-FFF2-40B4-BE49-F238E27FC236}">
                <a16:creationId xmlns:a16="http://schemas.microsoft.com/office/drawing/2014/main" id="{B88425B5-C3B6-0B2A-2A04-C0F27A2311E1}"/>
              </a:ext>
            </a:extLst>
          </p:cNvPr>
          <p:cNvSpPr txBox="1"/>
          <p:nvPr/>
        </p:nvSpPr>
        <p:spPr>
          <a:xfrm>
            <a:off x="2235708" y="2561970"/>
            <a:ext cx="1348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sz="2000" spc="-6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object 84">
            <a:extLst>
              <a:ext uri="{FF2B5EF4-FFF2-40B4-BE49-F238E27FC236}">
                <a16:creationId xmlns:a16="http://schemas.microsoft.com/office/drawing/2014/main" id="{60662CB0-9532-2D9C-162D-9E83DB9608E3}"/>
              </a:ext>
            </a:extLst>
          </p:cNvPr>
          <p:cNvSpPr txBox="1"/>
          <p:nvPr/>
        </p:nvSpPr>
        <p:spPr>
          <a:xfrm>
            <a:off x="110299" y="2555557"/>
            <a:ext cx="5949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20260" algn="l"/>
              </a:tabLst>
            </a:pPr>
            <a:r>
              <a:rPr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sz="2000" spc="-45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3rd</a:t>
            </a:r>
            <a:r>
              <a:rPr sz="20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7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object 85">
            <a:extLst>
              <a:ext uri="{FF2B5EF4-FFF2-40B4-BE49-F238E27FC236}">
                <a16:creationId xmlns:a16="http://schemas.microsoft.com/office/drawing/2014/main" id="{D4FACBD7-4968-1649-41FF-1C0A9955C7A9}"/>
              </a:ext>
            </a:extLst>
          </p:cNvPr>
          <p:cNvSpPr/>
          <p:nvPr/>
        </p:nvSpPr>
        <p:spPr>
          <a:xfrm>
            <a:off x="4504817" y="2957829"/>
            <a:ext cx="1844675" cy="173355"/>
          </a:xfrm>
          <a:custGeom>
            <a:avLst/>
            <a:gdLst/>
            <a:ahLst/>
            <a:cxnLst/>
            <a:rect l="l" t="t" r="r" b="b"/>
            <a:pathLst>
              <a:path w="1844675" h="173354">
                <a:moveTo>
                  <a:pt x="0" y="173100"/>
                </a:moveTo>
                <a:lnTo>
                  <a:pt x="12080" y="139442"/>
                </a:lnTo>
                <a:lnTo>
                  <a:pt x="45021" y="111950"/>
                </a:lnTo>
                <a:lnTo>
                  <a:pt x="93868" y="93412"/>
                </a:lnTo>
                <a:lnTo>
                  <a:pt x="153670" y="86613"/>
                </a:lnTo>
                <a:lnTo>
                  <a:pt x="768603" y="86613"/>
                </a:lnTo>
                <a:lnTo>
                  <a:pt x="828478" y="79813"/>
                </a:lnTo>
                <a:lnTo>
                  <a:pt x="877363" y="61261"/>
                </a:lnTo>
                <a:lnTo>
                  <a:pt x="910318" y="33732"/>
                </a:lnTo>
                <a:lnTo>
                  <a:pt x="922401" y="0"/>
                </a:lnTo>
                <a:lnTo>
                  <a:pt x="934464" y="33732"/>
                </a:lnTo>
                <a:lnTo>
                  <a:pt x="967374" y="61261"/>
                </a:lnTo>
                <a:lnTo>
                  <a:pt x="1016216" y="79813"/>
                </a:lnTo>
                <a:lnTo>
                  <a:pt x="1076071" y="86613"/>
                </a:lnTo>
                <a:lnTo>
                  <a:pt x="1691004" y="86613"/>
                </a:lnTo>
                <a:lnTo>
                  <a:pt x="1750806" y="93412"/>
                </a:lnTo>
                <a:lnTo>
                  <a:pt x="1799653" y="111950"/>
                </a:lnTo>
                <a:lnTo>
                  <a:pt x="1832594" y="139442"/>
                </a:lnTo>
                <a:lnTo>
                  <a:pt x="1844675" y="173100"/>
                </a:lnTo>
              </a:path>
            </a:pathLst>
          </a:custGeom>
          <a:ln w="25399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17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Break Datapath into 5 Stages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3B2C8C2-79D7-36AD-5F32-527B95B68907}"/>
              </a:ext>
            </a:extLst>
          </p:cNvPr>
          <p:cNvSpPr txBox="1"/>
          <p:nvPr/>
        </p:nvSpPr>
        <p:spPr>
          <a:xfrm>
            <a:off x="229815" y="976838"/>
            <a:ext cx="8684825" cy="75405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28F03DD9-A8F4-0214-D957-87144508BB6B}"/>
              </a:ext>
            </a:extLst>
          </p:cNvPr>
          <p:cNvGrpSpPr/>
          <p:nvPr/>
        </p:nvGrpSpPr>
        <p:grpSpPr>
          <a:xfrm>
            <a:off x="1564767" y="3903031"/>
            <a:ext cx="3207385" cy="1825625"/>
            <a:chOff x="2035175" y="4306823"/>
            <a:chExt cx="3207385" cy="1825625"/>
          </a:xfrm>
        </p:grpSpPr>
        <p:sp>
          <p:nvSpPr>
            <p:cNvPr id="112" name="object 5">
              <a:extLst>
                <a:ext uri="{FF2B5EF4-FFF2-40B4-BE49-F238E27FC236}">
                  <a16:creationId xmlns:a16="http://schemas.microsoft.com/office/drawing/2014/main" id="{06692891-BCE3-30BE-E1FE-2D3AC0AE015C}"/>
                </a:ext>
              </a:extLst>
            </p:cNvPr>
            <p:cNvSpPr/>
            <p:nvPr/>
          </p:nvSpPr>
          <p:spPr>
            <a:xfrm>
              <a:off x="5213413" y="5162486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87"/>
                  </a:moveTo>
                  <a:lnTo>
                    <a:pt x="4184" y="4184"/>
                  </a:lnTo>
                  <a:lnTo>
                    <a:pt x="14287" y="0"/>
                  </a:lnTo>
                  <a:lnTo>
                    <a:pt x="24390" y="4184"/>
                  </a:lnTo>
                  <a:lnTo>
                    <a:pt x="28575" y="14287"/>
                  </a:lnTo>
                  <a:lnTo>
                    <a:pt x="24390" y="24390"/>
                  </a:lnTo>
                  <a:lnTo>
                    <a:pt x="14287" y="28575"/>
                  </a:lnTo>
                  <a:lnTo>
                    <a:pt x="4184" y="24390"/>
                  </a:lnTo>
                  <a:lnTo>
                    <a:pt x="0" y="14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6">
              <a:extLst>
                <a:ext uri="{FF2B5EF4-FFF2-40B4-BE49-F238E27FC236}">
                  <a16:creationId xmlns:a16="http://schemas.microsoft.com/office/drawing/2014/main" id="{D0DD1BED-9F13-331D-F2CC-2548AE22325E}"/>
                </a:ext>
              </a:extLst>
            </p:cNvPr>
            <p:cNvSpPr/>
            <p:nvPr/>
          </p:nvSpPr>
          <p:spPr>
            <a:xfrm>
              <a:off x="2041525" y="4313173"/>
              <a:ext cx="0" cy="1812925"/>
            </a:xfrm>
            <a:custGeom>
              <a:avLst/>
              <a:gdLst/>
              <a:ahLst/>
              <a:cxnLst/>
              <a:rect l="l" t="t" r="r" b="b"/>
              <a:pathLst>
                <a:path h="1812925">
                  <a:moveTo>
                    <a:pt x="0" y="0"/>
                  </a:moveTo>
                  <a:lnTo>
                    <a:pt x="0" y="1812925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7">
            <a:extLst>
              <a:ext uri="{FF2B5EF4-FFF2-40B4-BE49-F238E27FC236}">
                <a16:creationId xmlns:a16="http://schemas.microsoft.com/office/drawing/2014/main" id="{386DC0E9-49AC-A15E-0BD1-F57652ACD0E5}"/>
              </a:ext>
            </a:extLst>
          </p:cNvPr>
          <p:cNvSpPr txBox="1"/>
          <p:nvPr/>
        </p:nvSpPr>
        <p:spPr>
          <a:xfrm>
            <a:off x="62992" y="3218883"/>
            <a:ext cx="1341755" cy="129540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90170">
              <a:lnSpc>
                <a:spcPct val="100000"/>
              </a:lnSpc>
              <a:spcBef>
                <a:spcPts val="375"/>
              </a:spcBef>
              <a:tabLst>
                <a:tab pos="596900" algn="l"/>
                <a:tab pos="883919" algn="l"/>
              </a:tabLst>
            </a:pPr>
            <a:r>
              <a:rPr sz="1100" spc="-20" dirty="0">
                <a:solidFill>
                  <a:srgbClr val="009900"/>
                </a:solidFill>
                <a:latin typeface="Arial"/>
                <a:cs typeface="Arial"/>
              </a:rPr>
              <a:t>Read</a:t>
            </a:r>
            <a:r>
              <a:rPr sz="1100" dirty="0">
                <a:solidFill>
                  <a:srgbClr val="009900"/>
                </a:solidFill>
                <a:latin typeface="Arial"/>
                <a:cs typeface="Arial"/>
              </a:rPr>
              <a:t>	</a:t>
            </a:r>
            <a:r>
              <a:rPr sz="1100" spc="-10" dirty="0">
                <a:solidFill>
                  <a:srgbClr val="009900"/>
                </a:solidFill>
                <a:latin typeface="Arial"/>
                <a:cs typeface="Arial"/>
              </a:rPr>
              <a:t>Instruction address</a:t>
            </a:r>
            <a:r>
              <a:rPr sz="1100" dirty="0">
                <a:solidFill>
                  <a:srgbClr val="009900"/>
                </a:solidFill>
                <a:latin typeface="Arial"/>
                <a:cs typeface="Arial"/>
              </a:rPr>
              <a:t>	</a:t>
            </a:r>
            <a:r>
              <a:rPr sz="1100" spc="-10" dirty="0">
                <a:solidFill>
                  <a:srgbClr val="009900"/>
                </a:solidFill>
                <a:latin typeface="Arial"/>
                <a:cs typeface="Arial"/>
              </a:rPr>
              <a:t>[31-</a:t>
            </a:r>
            <a:r>
              <a:rPr sz="1100" spc="-25" dirty="0">
                <a:solidFill>
                  <a:srgbClr val="009900"/>
                </a:solidFill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441325" marR="257810" indent="-90170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solidFill>
                  <a:srgbClr val="009900"/>
                </a:solidFill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5" name="object 8">
            <a:extLst>
              <a:ext uri="{FF2B5EF4-FFF2-40B4-BE49-F238E27FC236}">
                <a16:creationId xmlns:a16="http://schemas.microsoft.com/office/drawing/2014/main" id="{9FDCA331-E594-6F7C-27B1-F3CC7598C362}"/>
              </a:ext>
            </a:extLst>
          </p:cNvPr>
          <p:cNvGrpSpPr/>
          <p:nvPr/>
        </p:nvGrpSpPr>
        <p:grpSpPr>
          <a:xfrm>
            <a:off x="2671254" y="3693481"/>
            <a:ext cx="6397625" cy="2648585"/>
            <a:chOff x="3141662" y="4097273"/>
            <a:chExt cx="6397625" cy="2648585"/>
          </a:xfrm>
        </p:grpSpPr>
        <p:sp>
          <p:nvSpPr>
            <p:cNvPr id="116" name="object 9">
              <a:extLst>
                <a:ext uri="{FF2B5EF4-FFF2-40B4-BE49-F238E27FC236}">
                  <a16:creationId xmlns:a16="http://schemas.microsoft.com/office/drawing/2014/main" id="{8135912B-0C53-A9FB-ED4E-EF30EC175E3D}"/>
                </a:ext>
              </a:extLst>
            </p:cNvPr>
            <p:cNvSpPr/>
            <p:nvPr/>
          </p:nvSpPr>
          <p:spPr>
            <a:xfrm>
              <a:off x="6819900" y="4097273"/>
              <a:ext cx="2179955" cy="517525"/>
            </a:xfrm>
            <a:custGeom>
              <a:avLst/>
              <a:gdLst/>
              <a:ahLst/>
              <a:cxnLst/>
              <a:rect l="l" t="t" r="r" b="b"/>
              <a:pathLst>
                <a:path w="2179954" h="517525">
                  <a:moveTo>
                    <a:pt x="503174" y="474726"/>
                  </a:moveTo>
                  <a:lnTo>
                    <a:pt x="474510" y="460375"/>
                  </a:lnTo>
                  <a:lnTo>
                    <a:pt x="417449" y="431800"/>
                  </a:lnTo>
                  <a:lnTo>
                    <a:pt x="4174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417449" y="488950"/>
                  </a:lnTo>
                  <a:lnTo>
                    <a:pt x="417449" y="517525"/>
                  </a:lnTo>
                  <a:lnTo>
                    <a:pt x="474675" y="488950"/>
                  </a:lnTo>
                  <a:lnTo>
                    <a:pt x="503174" y="474726"/>
                  </a:lnTo>
                  <a:close/>
                </a:path>
                <a:path w="2179954" h="517525">
                  <a:moveTo>
                    <a:pt x="503174" y="42926"/>
                  </a:moveTo>
                  <a:lnTo>
                    <a:pt x="474510" y="28575"/>
                  </a:lnTo>
                  <a:lnTo>
                    <a:pt x="417449" y="0"/>
                  </a:lnTo>
                  <a:lnTo>
                    <a:pt x="417449" y="28575"/>
                  </a:lnTo>
                  <a:lnTo>
                    <a:pt x="166624" y="28575"/>
                  </a:lnTo>
                  <a:lnTo>
                    <a:pt x="166624" y="57150"/>
                  </a:lnTo>
                  <a:lnTo>
                    <a:pt x="417449" y="57150"/>
                  </a:lnTo>
                  <a:lnTo>
                    <a:pt x="417449" y="85725"/>
                  </a:lnTo>
                  <a:lnTo>
                    <a:pt x="474675" y="57150"/>
                  </a:lnTo>
                  <a:lnTo>
                    <a:pt x="503174" y="42926"/>
                  </a:lnTo>
                  <a:close/>
                </a:path>
                <a:path w="2179954" h="517525">
                  <a:moveTo>
                    <a:pt x="2179574" y="42926"/>
                  </a:moveTo>
                  <a:lnTo>
                    <a:pt x="2150910" y="28575"/>
                  </a:lnTo>
                  <a:lnTo>
                    <a:pt x="2093849" y="0"/>
                  </a:lnTo>
                  <a:lnTo>
                    <a:pt x="2093849" y="28575"/>
                  </a:lnTo>
                  <a:lnTo>
                    <a:pt x="1760474" y="28575"/>
                  </a:lnTo>
                  <a:lnTo>
                    <a:pt x="1760474" y="57150"/>
                  </a:lnTo>
                  <a:lnTo>
                    <a:pt x="2093849" y="57150"/>
                  </a:lnTo>
                  <a:lnTo>
                    <a:pt x="2093849" y="85725"/>
                  </a:lnTo>
                  <a:lnTo>
                    <a:pt x="2151075" y="57150"/>
                  </a:lnTo>
                  <a:lnTo>
                    <a:pt x="2179574" y="42926"/>
                  </a:lnTo>
                  <a:close/>
                </a:path>
              </a:pathLst>
            </a:custGeom>
            <a:solidFill>
              <a:srgbClr val="001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0">
              <a:extLst>
                <a:ext uri="{FF2B5EF4-FFF2-40B4-BE49-F238E27FC236}">
                  <a16:creationId xmlns:a16="http://schemas.microsoft.com/office/drawing/2014/main" id="{9E01D0C5-F3E6-ABAD-4CFA-FCF246DE21E8}"/>
                </a:ext>
              </a:extLst>
            </p:cNvPr>
            <p:cNvSpPr/>
            <p:nvPr/>
          </p:nvSpPr>
          <p:spPr>
            <a:xfrm>
              <a:off x="6986651" y="4140199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1727200"/>
                  </a:lnTo>
                </a:path>
                <a:path w="1760854" h="1727200">
                  <a:moveTo>
                    <a:pt x="0" y="1727200"/>
                  </a:moveTo>
                  <a:lnTo>
                    <a:pt x="1760474" y="1727200"/>
                  </a:lnTo>
                </a:path>
              </a:pathLst>
            </a:custGeom>
            <a:ln w="28575">
              <a:solidFill>
                <a:srgbClr val="001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">
              <a:extLst>
                <a:ext uri="{FF2B5EF4-FFF2-40B4-BE49-F238E27FC236}">
                  <a16:creationId xmlns:a16="http://schemas.microsoft.com/office/drawing/2014/main" id="{A6728692-24AD-3346-66DB-DEBBF266E66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125" y="4787899"/>
              <a:ext cx="252349" cy="85725"/>
            </a:xfrm>
            <a:prstGeom prst="rect">
              <a:avLst/>
            </a:prstGeom>
          </p:spPr>
        </p:pic>
        <p:sp>
          <p:nvSpPr>
            <p:cNvPr id="119" name="object 12">
              <a:extLst>
                <a:ext uri="{FF2B5EF4-FFF2-40B4-BE49-F238E27FC236}">
                  <a16:creationId xmlns:a16="http://schemas.microsoft.com/office/drawing/2014/main" id="{327042B8-AD30-0219-002A-5E58A38CBE5D}"/>
                </a:ext>
              </a:extLst>
            </p:cNvPr>
            <p:cNvSpPr/>
            <p:nvPr/>
          </p:nvSpPr>
          <p:spPr>
            <a:xfrm>
              <a:off x="8747125" y="4830698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036954">
                  <a:moveTo>
                    <a:pt x="0" y="10367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1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3">
              <a:extLst>
                <a:ext uri="{FF2B5EF4-FFF2-40B4-BE49-F238E27FC236}">
                  <a16:creationId xmlns:a16="http://schemas.microsoft.com/office/drawing/2014/main" id="{D73F2899-6662-9A5C-1402-3032627FB08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0" y="4522723"/>
              <a:ext cx="96900" cy="98425"/>
            </a:xfrm>
            <a:prstGeom prst="rect">
              <a:avLst/>
            </a:prstGeom>
          </p:spPr>
        </p:pic>
        <p:sp>
          <p:nvSpPr>
            <p:cNvPr id="121" name="object 14">
              <a:extLst>
                <a:ext uri="{FF2B5EF4-FFF2-40B4-BE49-F238E27FC236}">
                  <a16:creationId xmlns:a16="http://schemas.microsoft.com/office/drawing/2014/main" id="{59CF5C63-1FD0-7D2D-0734-FF8435564F70}"/>
                </a:ext>
              </a:extLst>
            </p:cNvPr>
            <p:cNvSpPr/>
            <p:nvPr/>
          </p:nvSpPr>
          <p:spPr>
            <a:xfrm>
              <a:off x="3155950" y="4486274"/>
              <a:ext cx="6369050" cy="2244725"/>
            </a:xfrm>
            <a:custGeom>
              <a:avLst/>
              <a:gdLst/>
              <a:ahLst/>
              <a:cxnLst/>
              <a:rect l="l" t="t" r="r" b="b"/>
              <a:pathLst>
                <a:path w="6369050" h="2244725">
                  <a:moveTo>
                    <a:pt x="6094476" y="0"/>
                  </a:moveTo>
                  <a:lnTo>
                    <a:pt x="6345301" y="0"/>
                  </a:lnTo>
                </a:path>
                <a:path w="6369050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69050" h="2244725">
                  <a:moveTo>
                    <a:pt x="6369050" y="2244725"/>
                  </a:moveTo>
                  <a:lnTo>
                    <a:pt x="0" y="2244725"/>
                  </a:lnTo>
                </a:path>
                <a:path w="6369050" h="2244725">
                  <a:moveTo>
                    <a:pt x="0" y="2244725"/>
                  </a:moveTo>
                  <a:lnTo>
                    <a:pt x="0" y="69049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5">
              <a:extLst>
                <a:ext uri="{FF2B5EF4-FFF2-40B4-BE49-F238E27FC236}">
                  <a16:creationId xmlns:a16="http://schemas.microsoft.com/office/drawing/2014/main" id="{4B262747-9EDB-7B5C-839F-D1169E93AB4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5950" y="5133974"/>
              <a:ext cx="250825" cy="85725"/>
            </a:xfrm>
            <a:prstGeom prst="rect">
              <a:avLst/>
            </a:prstGeom>
          </p:spPr>
        </p:pic>
      </p:grpSp>
      <p:sp>
        <p:nvSpPr>
          <p:cNvPr id="123" name="object 16">
            <a:extLst>
              <a:ext uri="{FF2B5EF4-FFF2-40B4-BE49-F238E27FC236}">
                <a16:creationId xmlns:a16="http://schemas.microsoft.com/office/drawing/2014/main" id="{9E84473F-52B9-CFE5-6D1B-AA7442195769}"/>
              </a:ext>
            </a:extLst>
          </p:cNvPr>
          <p:cNvSpPr txBox="1"/>
          <p:nvPr/>
        </p:nvSpPr>
        <p:spPr>
          <a:xfrm>
            <a:off x="6955789" y="4461578"/>
            <a:ext cx="342265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0018FF"/>
                </a:solidFill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00" spc="-20" dirty="0">
                <a:solidFill>
                  <a:srgbClr val="0018FF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4" name="object 17">
            <a:extLst>
              <a:ext uri="{FF2B5EF4-FFF2-40B4-BE49-F238E27FC236}">
                <a16:creationId xmlns:a16="http://schemas.microsoft.com/office/drawing/2014/main" id="{A9B46408-3139-5C13-7F53-30E07EEF8BB2}"/>
              </a:ext>
            </a:extLst>
          </p:cNvPr>
          <p:cNvSpPr txBox="1"/>
          <p:nvPr/>
        </p:nvSpPr>
        <p:spPr>
          <a:xfrm>
            <a:off x="7457694" y="4543492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0018FF"/>
                </a:solidFill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5" name="object 18">
            <a:extLst>
              <a:ext uri="{FF2B5EF4-FFF2-40B4-BE49-F238E27FC236}">
                <a16:creationId xmlns:a16="http://schemas.microsoft.com/office/drawing/2014/main" id="{E7D47040-78DA-1A43-5E57-961236864914}"/>
              </a:ext>
            </a:extLst>
          </p:cNvPr>
          <p:cNvSpPr txBox="1"/>
          <p:nvPr/>
        </p:nvSpPr>
        <p:spPr>
          <a:xfrm>
            <a:off x="6955789" y="3597723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solidFill>
                  <a:srgbClr val="0018FF"/>
                </a:solidFill>
                <a:latin typeface="Arial"/>
                <a:cs typeface="Arial"/>
              </a:rPr>
              <a:t>Read</a:t>
            </a:r>
            <a:r>
              <a:rPr sz="1100" dirty="0">
                <a:solidFill>
                  <a:srgbClr val="0018FF"/>
                </a:solidFill>
                <a:latin typeface="Arial"/>
                <a:cs typeface="Arial"/>
              </a:rPr>
              <a:t>	</a:t>
            </a:r>
            <a:r>
              <a:rPr sz="1100" spc="-20" dirty="0">
                <a:solidFill>
                  <a:srgbClr val="0018FF"/>
                </a:solidFill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6" name="object 19">
            <a:extLst>
              <a:ext uri="{FF2B5EF4-FFF2-40B4-BE49-F238E27FC236}">
                <a16:creationId xmlns:a16="http://schemas.microsoft.com/office/drawing/2014/main" id="{84A7D981-007D-4BE9-1824-0EA31ECAAE5E}"/>
              </a:ext>
            </a:extLst>
          </p:cNvPr>
          <p:cNvSpPr txBox="1"/>
          <p:nvPr/>
        </p:nvSpPr>
        <p:spPr>
          <a:xfrm>
            <a:off x="6955789" y="3669834"/>
            <a:ext cx="1096645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7500"/>
              </a:lnSpc>
              <a:spcBef>
                <a:spcPts val="100"/>
              </a:spcBef>
              <a:tabLst>
                <a:tab pos="810260" algn="l"/>
              </a:tabLst>
            </a:pPr>
            <a:r>
              <a:rPr sz="1100" spc="-10" dirty="0">
                <a:solidFill>
                  <a:srgbClr val="0018FF"/>
                </a:solidFill>
                <a:latin typeface="Arial"/>
                <a:cs typeface="Arial"/>
              </a:rPr>
              <a:t>address</a:t>
            </a:r>
            <a:r>
              <a:rPr sz="1100" dirty="0">
                <a:solidFill>
                  <a:srgbClr val="0018FF"/>
                </a:solidFill>
                <a:latin typeface="Arial"/>
                <a:cs typeface="Arial"/>
              </a:rPr>
              <a:t>	</a:t>
            </a:r>
            <a:r>
              <a:rPr sz="1100" spc="-20" dirty="0">
                <a:solidFill>
                  <a:srgbClr val="0018FF"/>
                </a:solidFill>
                <a:latin typeface="Arial"/>
                <a:cs typeface="Arial"/>
              </a:rPr>
              <a:t>data </a:t>
            </a:r>
            <a:r>
              <a:rPr sz="1100" spc="-10" dirty="0">
                <a:solidFill>
                  <a:srgbClr val="0018FF"/>
                </a:solidFill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solidFill>
                  <a:srgbClr val="0018FF"/>
                </a:solidFill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85"/>
              </a:spcBef>
            </a:pPr>
            <a:r>
              <a:rPr sz="1100" b="1" spc="-20" dirty="0">
                <a:solidFill>
                  <a:srgbClr val="0018FF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7" name="object 20">
            <a:extLst>
              <a:ext uri="{FF2B5EF4-FFF2-40B4-BE49-F238E27FC236}">
                <a16:creationId xmlns:a16="http://schemas.microsoft.com/office/drawing/2014/main" id="{637C7E72-2BA9-027D-5FCB-D14E78E7A5A4}"/>
              </a:ext>
            </a:extLst>
          </p:cNvPr>
          <p:cNvGrpSpPr/>
          <p:nvPr/>
        </p:nvGrpSpPr>
        <p:grpSpPr>
          <a:xfrm>
            <a:off x="6846443" y="3385634"/>
            <a:ext cx="1270000" cy="1479550"/>
            <a:chOff x="7316851" y="3789426"/>
            <a:chExt cx="1270000" cy="1479550"/>
          </a:xfrm>
        </p:grpSpPr>
        <p:sp>
          <p:nvSpPr>
            <p:cNvPr id="128" name="object 21">
              <a:extLst>
                <a:ext uri="{FF2B5EF4-FFF2-40B4-BE49-F238E27FC236}">
                  <a16:creationId xmlns:a16="http://schemas.microsoft.com/office/drawing/2014/main" id="{95954EC8-2BE1-91B8-8A9B-71D8F0D2852B}"/>
                </a:ext>
              </a:extLst>
            </p:cNvPr>
            <p:cNvSpPr/>
            <p:nvPr/>
          </p:nvSpPr>
          <p:spPr>
            <a:xfrm>
              <a:off x="7323201" y="3967099"/>
              <a:ext cx="1257300" cy="1295400"/>
            </a:xfrm>
            <a:custGeom>
              <a:avLst/>
              <a:gdLst/>
              <a:ahLst/>
              <a:cxnLst/>
              <a:rect l="l" t="t" r="r" b="b"/>
              <a:pathLst>
                <a:path w="1257300" h="1295400">
                  <a:moveTo>
                    <a:pt x="0" y="1295400"/>
                  </a:moveTo>
                  <a:lnTo>
                    <a:pt x="1257300" y="12954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1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22">
              <a:extLst>
                <a:ext uri="{FF2B5EF4-FFF2-40B4-BE49-F238E27FC236}">
                  <a16:creationId xmlns:a16="http://schemas.microsoft.com/office/drawing/2014/main" id="{78DA1809-ED56-8930-BE6E-148E67658962}"/>
                </a:ext>
              </a:extLst>
            </p:cNvPr>
            <p:cNvSpPr/>
            <p:nvPr/>
          </p:nvSpPr>
          <p:spPr>
            <a:xfrm>
              <a:off x="7908925" y="37957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32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23">
            <a:extLst>
              <a:ext uri="{FF2B5EF4-FFF2-40B4-BE49-F238E27FC236}">
                <a16:creationId xmlns:a16="http://schemas.microsoft.com/office/drawing/2014/main" id="{58B8B644-0091-228A-08B7-27D54C682707}"/>
              </a:ext>
            </a:extLst>
          </p:cNvPr>
          <p:cNvSpPr txBox="1"/>
          <p:nvPr/>
        </p:nvSpPr>
        <p:spPr>
          <a:xfrm>
            <a:off x="7109713" y="3165873"/>
            <a:ext cx="6654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1" name="object 24">
            <a:extLst>
              <a:ext uri="{FF2B5EF4-FFF2-40B4-BE49-F238E27FC236}">
                <a16:creationId xmlns:a16="http://schemas.microsoft.com/office/drawing/2014/main" id="{A95F6CD9-EAD2-E20C-0B13-035DF8DC14BB}"/>
              </a:ext>
            </a:extLst>
          </p:cNvPr>
          <p:cNvSpPr/>
          <p:nvPr/>
        </p:nvSpPr>
        <p:spPr>
          <a:xfrm>
            <a:off x="7438517" y="4858706"/>
            <a:ext cx="0" cy="224154"/>
          </a:xfrm>
          <a:custGeom>
            <a:avLst/>
            <a:gdLst/>
            <a:ahLst/>
            <a:cxnLst/>
            <a:rect l="l" t="t" r="r" b="b"/>
            <a:pathLst>
              <a:path h="224154">
                <a:moveTo>
                  <a:pt x="0" y="0"/>
                </a:moveTo>
                <a:lnTo>
                  <a:pt x="0" y="223900"/>
                </a:lnTo>
              </a:path>
            </a:pathLst>
          </a:custGeom>
          <a:ln w="12700">
            <a:solidFill>
              <a:srgbClr val="0018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25">
            <a:extLst>
              <a:ext uri="{FF2B5EF4-FFF2-40B4-BE49-F238E27FC236}">
                <a16:creationId xmlns:a16="http://schemas.microsoft.com/office/drawing/2014/main" id="{AC912A63-C096-D5AE-9C37-84AB3422B253}"/>
              </a:ext>
            </a:extLst>
          </p:cNvPr>
          <p:cNvSpPr txBox="1"/>
          <p:nvPr/>
        </p:nvSpPr>
        <p:spPr>
          <a:xfrm>
            <a:off x="7109713" y="5066605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3" name="object 26">
            <a:extLst>
              <a:ext uri="{FF2B5EF4-FFF2-40B4-BE49-F238E27FC236}">
                <a16:creationId xmlns:a16="http://schemas.microsoft.com/office/drawing/2014/main" id="{87DB83A5-58E2-387B-6BFB-DC88C287CE08}"/>
              </a:ext>
            </a:extLst>
          </p:cNvPr>
          <p:cNvSpPr txBox="1"/>
          <p:nvPr/>
        </p:nvSpPr>
        <p:spPr>
          <a:xfrm>
            <a:off x="8619744" y="3560868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4" name="object 27">
            <a:extLst>
              <a:ext uri="{FF2B5EF4-FFF2-40B4-BE49-F238E27FC236}">
                <a16:creationId xmlns:a16="http://schemas.microsoft.com/office/drawing/2014/main" id="{BD9020DB-C5AD-597E-B004-C7430D4C9689}"/>
              </a:ext>
            </a:extLst>
          </p:cNvPr>
          <p:cNvSpPr txBox="1"/>
          <p:nvPr/>
        </p:nvSpPr>
        <p:spPr>
          <a:xfrm>
            <a:off x="8619744" y="4080455"/>
            <a:ext cx="104139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5" name="object 28">
            <a:extLst>
              <a:ext uri="{FF2B5EF4-FFF2-40B4-BE49-F238E27FC236}">
                <a16:creationId xmlns:a16="http://schemas.microsoft.com/office/drawing/2014/main" id="{D3D4F8BA-D8BB-9CB9-760F-0C832233DDF4}"/>
              </a:ext>
            </a:extLst>
          </p:cNvPr>
          <p:cNvGrpSpPr/>
          <p:nvPr/>
        </p:nvGrpSpPr>
        <p:grpSpPr>
          <a:xfrm>
            <a:off x="4420615" y="3385634"/>
            <a:ext cx="4378960" cy="2092325"/>
            <a:chOff x="4891023" y="3789426"/>
            <a:chExt cx="4378960" cy="2092325"/>
          </a:xfrm>
        </p:grpSpPr>
        <p:sp>
          <p:nvSpPr>
            <p:cNvPr id="136" name="object 29">
              <a:extLst>
                <a:ext uri="{FF2B5EF4-FFF2-40B4-BE49-F238E27FC236}">
                  <a16:creationId xmlns:a16="http://schemas.microsoft.com/office/drawing/2014/main" id="{DADD4998-37DC-07A5-9E11-F126CD489BC3}"/>
                </a:ext>
              </a:extLst>
            </p:cNvPr>
            <p:cNvSpPr/>
            <p:nvPr/>
          </p:nvSpPr>
          <p:spPr>
            <a:xfrm>
              <a:off x="9010650" y="3967099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29" h="1036954">
                  <a:moveTo>
                    <a:pt x="0" y="126237"/>
                  </a:moveTo>
                  <a:lnTo>
                    <a:pt x="9919" y="77100"/>
                  </a:lnTo>
                  <a:lnTo>
                    <a:pt x="36972" y="36988"/>
                  </a:lnTo>
                  <a:lnTo>
                    <a:pt x="77098" y="9973"/>
                  </a:lnTo>
                  <a:lnTo>
                    <a:pt x="126238" y="126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10463"/>
                  </a:lnTo>
                  <a:lnTo>
                    <a:pt x="242556" y="959602"/>
                  </a:lnTo>
                  <a:lnTo>
                    <a:pt x="215503" y="999728"/>
                  </a:lnTo>
                  <a:lnTo>
                    <a:pt x="175377" y="1026781"/>
                  </a:lnTo>
                  <a:lnTo>
                    <a:pt x="126238" y="1036701"/>
                  </a:lnTo>
                  <a:lnTo>
                    <a:pt x="77098" y="1026781"/>
                  </a:lnTo>
                  <a:lnTo>
                    <a:pt x="36972" y="999728"/>
                  </a:lnTo>
                  <a:lnTo>
                    <a:pt x="9919" y="959602"/>
                  </a:lnTo>
                  <a:lnTo>
                    <a:pt x="0" y="9104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30">
              <a:extLst>
                <a:ext uri="{FF2B5EF4-FFF2-40B4-BE49-F238E27FC236}">
                  <a16:creationId xmlns:a16="http://schemas.microsoft.com/office/drawing/2014/main" id="{610570AE-B4CD-FAAB-7D3F-393B3A89D36C}"/>
                </a:ext>
              </a:extLst>
            </p:cNvPr>
            <p:cNvSpPr/>
            <p:nvPr/>
          </p:nvSpPr>
          <p:spPr>
            <a:xfrm>
              <a:off x="9117076" y="37957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323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31">
              <a:extLst>
                <a:ext uri="{FF2B5EF4-FFF2-40B4-BE49-F238E27FC236}">
                  <a16:creationId xmlns:a16="http://schemas.microsoft.com/office/drawing/2014/main" id="{A1AA7AF1-2BBD-5D98-2C74-24D1A0D3B213}"/>
                </a:ext>
              </a:extLst>
            </p:cNvPr>
            <p:cNvSpPr/>
            <p:nvPr/>
          </p:nvSpPr>
          <p:spPr>
            <a:xfrm>
              <a:off x="5059425" y="4486275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13811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1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32">
              <a:extLst>
                <a:ext uri="{FF2B5EF4-FFF2-40B4-BE49-F238E27FC236}">
                  <a16:creationId xmlns:a16="http://schemas.microsoft.com/office/drawing/2014/main" id="{62F485DA-527A-907B-B515-A93D7BC7410C}"/>
                </a:ext>
              </a:extLst>
            </p:cNvPr>
            <p:cNvSpPr/>
            <p:nvPr/>
          </p:nvSpPr>
          <p:spPr>
            <a:xfrm>
              <a:off x="4891023" y="44433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650" y="0"/>
                  </a:moveTo>
                  <a:lnTo>
                    <a:pt x="501650" y="85725"/>
                  </a:lnTo>
                  <a:lnTo>
                    <a:pt x="558884" y="57150"/>
                  </a:lnTo>
                  <a:lnTo>
                    <a:pt x="516000" y="57150"/>
                  </a:lnTo>
                  <a:lnTo>
                    <a:pt x="516000" y="28575"/>
                  </a:lnTo>
                  <a:lnTo>
                    <a:pt x="558715" y="28575"/>
                  </a:lnTo>
                  <a:lnTo>
                    <a:pt x="501650" y="0"/>
                  </a:lnTo>
                  <a:close/>
                </a:path>
                <a:path w="587375" h="85725">
                  <a:moveTo>
                    <a:pt x="5016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28575"/>
                  </a:lnTo>
                  <a:close/>
                </a:path>
                <a:path w="587375" h="85725">
                  <a:moveTo>
                    <a:pt x="558715" y="28575"/>
                  </a:moveTo>
                  <a:lnTo>
                    <a:pt x="516000" y="28575"/>
                  </a:lnTo>
                  <a:lnTo>
                    <a:pt x="516000" y="57150"/>
                  </a:lnTo>
                  <a:lnTo>
                    <a:pt x="558884" y="57150"/>
                  </a:lnTo>
                  <a:lnTo>
                    <a:pt x="587375" y="42925"/>
                  </a:lnTo>
                  <a:lnTo>
                    <a:pt x="55871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33">
              <a:extLst>
                <a:ext uri="{FF2B5EF4-FFF2-40B4-BE49-F238E27FC236}">
                  <a16:creationId xmlns:a16="http://schemas.microsoft.com/office/drawing/2014/main" id="{6115B6D6-0149-9523-515C-F04CD7916685}"/>
                </a:ext>
              </a:extLst>
            </p:cNvPr>
            <p:cNvSpPr/>
            <p:nvPr/>
          </p:nvSpPr>
          <p:spPr>
            <a:xfrm>
              <a:off x="5059425" y="5003800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474" y="863600"/>
                  </a:moveTo>
                  <a:lnTo>
                    <a:pt x="1760474" y="0"/>
                  </a:lnTo>
                </a:path>
                <a:path w="1760854" h="863600">
                  <a:moveTo>
                    <a:pt x="1760474" y="863600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18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34">
              <a:extLst>
                <a:ext uri="{FF2B5EF4-FFF2-40B4-BE49-F238E27FC236}">
                  <a16:creationId xmlns:a16="http://schemas.microsoft.com/office/drawing/2014/main" id="{00DBDF03-9B9D-4277-B72E-03150213D259}"/>
                </a:ext>
              </a:extLst>
            </p:cNvPr>
            <p:cNvSpPr/>
            <p:nvPr/>
          </p:nvSpPr>
          <p:spPr>
            <a:xfrm>
              <a:off x="6819900" y="4960874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683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514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514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683" y="57150"/>
                  </a:lnTo>
                  <a:lnTo>
                    <a:pt x="503174" y="42925"/>
                  </a:lnTo>
                  <a:lnTo>
                    <a:pt x="474514" y="28575"/>
                  </a:lnTo>
                  <a:close/>
                </a:path>
              </a:pathLst>
            </a:custGeom>
            <a:solidFill>
              <a:srgbClr val="001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35">
              <a:extLst>
                <a:ext uri="{FF2B5EF4-FFF2-40B4-BE49-F238E27FC236}">
                  <a16:creationId xmlns:a16="http://schemas.microsoft.com/office/drawing/2014/main" id="{FDB84C34-4CDC-E254-1323-BC96C2884D3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9674" y="4432300"/>
              <a:ext cx="96900" cy="99949"/>
            </a:xfrm>
            <a:prstGeom prst="rect">
              <a:avLst/>
            </a:prstGeom>
          </p:spPr>
        </p:pic>
      </p:grpSp>
      <p:sp>
        <p:nvSpPr>
          <p:cNvPr id="143" name="object 36">
            <a:extLst>
              <a:ext uri="{FF2B5EF4-FFF2-40B4-BE49-F238E27FC236}">
                <a16:creationId xmlns:a16="http://schemas.microsoft.com/office/drawing/2014/main" id="{486826E0-8C85-FC7A-674C-AE7778929D22}"/>
              </a:ext>
            </a:extLst>
          </p:cNvPr>
          <p:cNvSpPr txBox="1"/>
          <p:nvPr/>
        </p:nvSpPr>
        <p:spPr>
          <a:xfrm>
            <a:off x="8283194" y="3153350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4" name="object 37">
            <a:extLst>
              <a:ext uri="{FF2B5EF4-FFF2-40B4-BE49-F238E27FC236}">
                <a16:creationId xmlns:a16="http://schemas.microsoft.com/office/drawing/2014/main" id="{B19BF320-6F55-F970-C980-14572B0A9969}"/>
              </a:ext>
            </a:extLst>
          </p:cNvPr>
          <p:cNvSpPr txBox="1"/>
          <p:nvPr/>
        </p:nvSpPr>
        <p:spPr>
          <a:xfrm>
            <a:off x="3923411" y="5498405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solidFill>
                  <a:srgbClr val="FF00FF"/>
                </a:solidFill>
                <a:latin typeface="Arial"/>
                <a:cs typeface="Arial"/>
              </a:rPr>
              <a:t>Sign </a:t>
            </a:r>
            <a:r>
              <a:rPr sz="1100" b="1" spc="-10" dirty="0">
                <a:solidFill>
                  <a:srgbClr val="FF00FF"/>
                </a:solidFill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5" name="object 38">
            <a:extLst>
              <a:ext uri="{FF2B5EF4-FFF2-40B4-BE49-F238E27FC236}">
                <a16:creationId xmlns:a16="http://schemas.microsoft.com/office/drawing/2014/main" id="{FA968B7B-404B-87CB-AD6B-A56840BDD544}"/>
              </a:ext>
            </a:extLst>
          </p:cNvPr>
          <p:cNvGrpSpPr/>
          <p:nvPr/>
        </p:nvGrpSpPr>
        <p:grpSpPr>
          <a:xfrm>
            <a:off x="3896868" y="3520508"/>
            <a:ext cx="1614805" cy="2640330"/>
            <a:chOff x="4367276" y="3924300"/>
            <a:chExt cx="1614805" cy="2640330"/>
          </a:xfrm>
        </p:grpSpPr>
        <p:sp>
          <p:nvSpPr>
            <p:cNvPr id="146" name="object 39">
              <a:extLst>
                <a:ext uri="{FF2B5EF4-FFF2-40B4-BE49-F238E27FC236}">
                  <a16:creationId xmlns:a16="http://schemas.microsoft.com/office/drawing/2014/main" id="{98A98CA2-C1BC-48DC-BF05-33CE121573FD}"/>
                </a:ext>
              </a:extLst>
            </p:cNvPr>
            <p:cNvSpPr/>
            <p:nvPr/>
          </p:nvSpPr>
          <p:spPr>
            <a:xfrm>
              <a:off x="4373626" y="5694426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673"/>
                  </a:moveTo>
                  <a:lnTo>
                    <a:pt x="2296" y="373100"/>
                  </a:lnTo>
                  <a:lnTo>
                    <a:pt x="8987" y="316917"/>
                  </a:lnTo>
                  <a:lnTo>
                    <a:pt x="19772" y="263640"/>
                  </a:lnTo>
                  <a:lnTo>
                    <a:pt x="34351" y="213783"/>
                  </a:lnTo>
                  <a:lnTo>
                    <a:pt x="52424" y="167863"/>
                  </a:lnTo>
                  <a:lnTo>
                    <a:pt x="73691" y="126396"/>
                  </a:lnTo>
                  <a:lnTo>
                    <a:pt x="97853" y="89898"/>
                  </a:lnTo>
                  <a:lnTo>
                    <a:pt x="124610" y="58885"/>
                  </a:lnTo>
                  <a:lnTo>
                    <a:pt x="153662" y="33873"/>
                  </a:lnTo>
                  <a:lnTo>
                    <a:pt x="217450" y="3914"/>
                  </a:lnTo>
                  <a:lnTo>
                    <a:pt x="251587" y="0"/>
                  </a:lnTo>
                  <a:lnTo>
                    <a:pt x="285723" y="3941"/>
                  </a:lnTo>
                  <a:lnTo>
                    <a:pt x="318465" y="15422"/>
                  </a:lnTo>
                  <a:lnTo>
                    <a:pt x="378563" y="58946"/>
                  </a:lnTo>
                  <a:lnTo>
                    <a:pt x="405320" y="89962"/>
                  </a:lnTo>
                  <a:lnTo>
                    <a:pt x="429482" y="126460"/>
                  </a:lnTo>
                  <a:lnTo>
                    <a:pt x="450749" y="167927"/>
                  </a:lnTo>
                  <a:lnTo>
                    <a:pt x="468822" y="213849"/>
                  </a:lnTo>
                  <a:lnTo>
                    <a:pt x="483401" y="263711"/>
                  </a:lnTo>
                  <a:lnTo>
                    <a:pt x="494186" y="317000"/>
                  </a:lnTo>
                  <a:lnTo>
                    <a:pt x="500877" y="373201"/>
                  </a:lnTo>
                  <a:lnTo>
                    <a:pt x="503174" y="431800"/>
                  </a:lnTo>
                  <a:lnTo>
                    <a:pt x="500877" y="490370"/>
                  </a:lnTo>
                  <a:lnTo>
                    <a:pt x="494186" y="546550"/>
                  </a:lnTo>
                  <a:lnTo>
                    <a:pt x="483401" y="599824"/>
                  </a:lnTo>
                  <a:lnTo>
                    <a:pt x="468822" y="649677"/>
                  </a:lnTo>
                  <a:lnTo>
                    <a:pt x="450749" y="695594"/>
                  </a:lnTo>
                  <a:lnTo>
                    <a:pt x="429482" y="737060"/>
                  </a:lnTo>
                  <a:lnTo>
                    <a:pt x="405320" y="773559"/>
                  </a:lnTo>
                  <a:lnTo>
                    <a:pt x="378563" y="804577"/>
                  </a:lnTo>
                  <a:lnTo>
                    <a:pt x="349511" y="829599"/>
                  </a:lnTo>
                  <a:lnTo>
                    <a:pt x="285723" y="859594"/>
                  </a:lnTo>
                  <a:lnTo>
                    <a:pt x="251587" y="863536"/>
                  </a:lnTo>
                  <a:lnTo>
                    <a:pt x="217450" y="859594"/>
                  </a:lnTo>
                  <a:lnTo>
                    <a:pt x="184708" y="848110"/>
                  </a:lnTo>
                  <a:lnTo>
                    <a:pt x="124610" y="804577"/>
                  </a:lnTo>
                  <a:lnTo>
                    <a:pt x="97853" y="773559"/>
                  </a:lnTo>
                  <a:lnTo>
                    <a:pt x="73691" y="737060"/>
                  </a:lnTo>
                  <a:lnTo>
                    <a:pt x="52424" y="695594"/>
                  </a:lnTo>
                  <a:lnTo>
                    <a:pt x="34351" y="649677"/>
                  </a:lnTo>
                  <a:lnTo>
                    <a:pt x="19772" y="599824"/>
                  </a:lnTo>
                  <a:lnTo>
                    <a:pt x="8987" y="546550"/>
                  </a:lnTo>
                  <a:lnTo>
                    <a:pt x="2296" y="490370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40">
              <a:extLst>
                <a:ext uri="{FF2B5EF4-FFF2-40B4-BE49-F238E27FC236}">
                  <a16:creationId xmlns:a16="http://schemas.microsoft.com/office/drawing/2014/main" id="{8D97320C-A1BE-9549-FF6E-CCF3F639F477}"/>
                </a:ext>
              </a:extLst>
            </p:cNvPr>
            <p:cNvSpPr/>
            <p:nvPr/>
          </p:nvSpPr>
          <p:spPr>
            <a:xfrm>
              <a:off x="4891024" y="3924300"/>
              <a:ext cx="1090930" cy="85725"/>
            </a:xfrm>
            <a:custGeom>
              <a:avLst/>
              <a:gdLst/>
              <a:ahLst/>
              <a:cxnLst/>
              <a:rect l="l" t="t" r="r" b="b"/>
              <a:pathLst>
                <a:path w="1090929" h="85725">
                  <a:moveTo>
                    <a:pt x="1004951" y="0"/>
                  </a:moveTo>
                  <a:lnTo>
                    <a:pt x="1004951" y="85725"/>
                  </a:lnTo>
                  <a:lnTo>
                    <a:pt x="1062016" y="57150"/>
                  </a:lnTo>
                  <a:lnTo>
                    <a:pt x="1019175" y="57150"/>
                  </a:lnTo>
                  <a:lnTo>
                    <a:pt x="1019175" y="28575"/>
                  </a:lnTo>
                  <a:lnTo>
                    <a:pt x="1062185" y="28575"/>
                  </a:lnTo>
                  <a:lnTo>
                    <a:pt x="1004951" y="0"/>
                  </a:lnTo>
                  <a:close/>
                </a:path>
                <a:path w="1090929" h="85725">
                  <a:moveTo>
                    <a:pt x="100495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28575"/>
                  </a:lnTo>
                  <a:close/>
                </a:path>
                <a:path w="1090929" h="85725">
                  <a:moveTo>
                    <a:pt x="1062185" y="28575"/>
                  </a:moveTo>
                  <a:lnTo>
                    <a:pt x="1019175" y="28575"/>
                  </a:lnTo>
                  <a:lnTo>
                    <a:pt x="1019175" y="57150"/>
                  </a:lnTo>
                  <a:lnTo>
                    <a:pt x="1062016" y="57150"/>
                  </a:lnTo>
                  <a:lnTo>
                    <a:pt x="1090676" y="42799"/>
                  </a:lnTo>
                  <a:lnTo>
                    <a:pt x="1062185" y="28575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41">
              <a:extLst>
                <a:ext uri="{FF2B5EF4-FFF2-40B4-BE49-F238E27FC236}">
                  <a16:creationId xmlns:a16="http://schemas.microsoft.com/office/drawing/2014/main" id="{90307489-15C4-4094-3AF7-2445D180F91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7574" y="5133975"/>
              <a:ext cx="250825" cy="85725"/>
            </a:xfrm>
            <a:prstGeom prst="rect">
              <a:avLst/>
            </a:prstGeom>
          </p:spPr>
        </p:pic>
        <p:sp>
          <p:nvSpPr>
            <p:cNvPr id="149" name="object 42">
              <a:extLst>
                <a:ext uri="{FF2B5EF4-FFF2-40B4-BE49-F238E27FC236}">
                  <a16:creationId xmlns:a16="http://schemas.microsoft.com/office/drawing/2014/main" id="{DBE87BC6-B0EA-484E-E71F-027E81E00512}"/>
                </a:ext>
              </a:extLst>
            </p:cNvPr>
            <p:cNvSpPr/>
            <p:nvPr/>
          </p:nvSpPr>
          <p:spPr>
            <a:xfrm>
              <a:off x="4891151" y="5176774"/>
              <a:ext cx="336550" cy="949325"/>
            </a:xfrm>
            <a:custGeom>
              <a:avLst/>
              <a:gdLst/>
              <a:ahLst/>
              <a:cxnLst/>
              <a:rect l="l" t="t" r="r" b="b"/>
              <a:pathLst>
                <a:path w="336550" h="949325">
                  <a:moveTo>
                    <a:pt x="336550" y="0"/>
                  </a:moveTo>
                  <a:lnTo>
                    <a:pt x="336550" y="949325"/>
                  </a:lnTo>
                </a:path>
                <a:path w="336550" h="949325">
                  <a:moveTo>
                    <a:pt x="336550" y="949325"/>
                  </a:moveTo>
                  <a:lnTo>
                    <a:pt x="0" y="949325"/>
                  </a:lnTo>
                </a:path>
              </a:pathLst>
            </a:custGeom>
            <a:ln w="28575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43">
            <a:extLst>
              <a:ext uri="{FF2B5EF4-FFF2-40B4-BE49-F238E27FC236}">
                <a16:creationId xmlns:a16="http://schemas.microsoft.com/office/drawing/2014/main" id="{DF85F705-06F8-8F03-7852-8AE00873A65B}"/>
              </a:ext>
            </a:extLst>
          </p:cNvPr>
          <p:cNvSpPr txBox="1"/>
          <p:nvPr/>
        </p:nvSpPr>
        <p:spPr>
          <a:xfrm>
            <a:off x="5098033" y="3956753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1" name="object 44">
            <a:extLst>
              <a:ext uri="{FF2B5EF4-FFF2-40B4-BE49-F238E27FC236}">
                <a16:creationId xmlns:a16="http://schemas.microsoft.com/office/drawing/2014/main" id="{3833E077-D85B-3294-2B5C-AEAA919B6F56}"/>
              </a:ext>
            </a:extLst>
          </p:cNvPr>
          <p:cNvSpPr txBox="1"/>
          <p:nvPr/>
        </p:nvSpPr>
        <p:spPr>
          <a:xfrm>
            <a:off x="5098033" y="4174685"/>
            <a:ext cx="14224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0"/>
              </a:spcBef>
            </a:pPr>
            <a:r>
              <a:rPr sz="1100" b="1" dirty="0">
                <a:solidFill>
                  <a:srgbClr val="FF3300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solidFill>
                  <a:srgbClr val="FF3300"/>
                </a:solidFill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2" name="object 45">
            <a:extLst>
              <a:ext uri="{FF2B5EF4-FFF2-40B4-BE49-F238E27FC236}">
                <a16:creationId xmlns:a16="http://schemas.microsoft.com/office/drawing/2014/main" id="{C5613CEC-9E21-93FE-A1B2-B79FFD0DFB56}"/>
              </a:ext>
            </a:extLst>
          </p:cNvPr>
          <p:cNvSpPr/>
          <p:nvPr/>
        </p:nvSpPr>
        <p:spPr>
          <a:xfrm>
            <a:off x="5020818" y="3909381"/>
            <a:ext cx="250825" cy="1209675"/>
          </a:xfrm>
          <a:custGeom>
            <a:avLst/>
            <a:gdLst/>
            <a:ahLst/>
            <a:cxnLst/>
            <a:rect l="l" t="t" r="r" b="b"/>
            <a:pathLst>
              <a:path w="250825" h="1209675">
                <a:moveTo>
                  <a:pt x="0" y="125475"/>
                </a:moveTo>
                <a:lnTo>
                  <a:pt x="9852" y="76670"/>
                </a:lnTo>
                <a:lnTo>
                  <a:pt x="36718" y="36782"/>
                </a:lnTo>
                <a:lnTo>
                  <a:pt x="76563" y="9872"/>
                </a:lnTo>
                <a:lnTo>
                  <a:pt x="125349" y="0"/>
                </a:lnTo>
                <a:lnTo>
                  <a:pt x="174154" y="9872"/>
                </a:lnTo>
                <a:lnTo>
                  <a:pt x="214042" y="36782"/>
                </a:lnTo>
                <a:lnTo>
                  <a:pt x="240952" y="76670"/>
                </a:lnTo>
                <a:lnTo>
                  <a:pt x="250825" y="125475"/>
                </a:lnTo>
                <a:lnTo>
                  <a:pt x="250825" y="911225"/>
                </a:lnTo>
                <a:lnTo>
                  <a:pt x="240952" y="960084"/>
                </a:lnTo>
                <a:lnTo>
                  <a:pt x="214042" y="999966"/>
                </a:lnTo>
                <a:lnTo>
                  <a:pt x="174154" y="1026846"/>
                </a:lnTo>
                <a:lnTo>
                  <a:pt x="125349" y="1036701"/>
                </a:lnTo>
                <a:lnTo>
                  <a:pt x="76563" y="1026846"/>
                </a:lnTo>
                <a:lnTo>
                  <a:pt x="36718" y="999966"/>
                </a:lnTo>
                <a:lnTo>
                  <a:pt x="9852" y="960084"/>
                </a:lnTo>
                <a:lnTo>
                  <a:pt x="0" y="911225"/>
                </a:lnTo>
                <a:lnTo>
                  <a:pt x="0" y="125475"/>
                </a:lnTo>
                <a:close/>
              </a:path>
              <a:path w="250825" h="1209675">
                <a:moveTo>
                  <a:pt x="130175" y="1036701"/>
                </a:moveTo>
                <a:lnTo>
                  <a:pt x="130175" y="1209675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46">
            <a:extLst>
              <a:ext uri="{FF2B5EF4-FFF2-40B4-BE49-F238E27FC236}">
                <a16:creationId xmlns:a16="http://schemas.microsoft.com/office/drawing/2014/main" id="{4C5F5CB2-5783-5450-312D-C9B0C6EBFCD2}"/>
              </a:ext>
            </a:extLst>
          </p:cNvPr>
          <p:cNvSpPr txBox="1"/>
          <p:nvPr/>
        </p:nvSpPr>
        <p:spPr>
          <a:xfrm>
            <a:off x="4929886" y="5153981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4" name="object 47">
            <a:extLst>
              <a:ext uri="{FF2B5EF4-FFF2-40B4-BE49-F238E27FC236}">
                <a16:creationId xmlns:a16="http://schemas.microsoft.com/office/drawing/2014/main" id="{A3873FB1-DA31-0C32-1EBB-50DC95A7202A}"/>
              </a:ext>
            </a:extLst>
          </p:cNvPr>
          <p:cNvSpPr/>
          <p:nvPr/>
        </p:nvSpPr>
        <p:spPr>
          <a:xfrm>
            <a:off x="5511292" y="3304608"/>
            <a:ext cx="838200" cy="1383030"/>
          </a:xfrm>
          <a:custGeom>
            <a:avLst/>
            <a:gdLst/>
            <a:ahLst/>
            <a:cxnLst/>
            <a:rect l="l" t="t" r="r" b="b"/>
            <a:pathLst>
              <a:path w="838200" h="1383029">
                <a:moveTo>
                  <a:pt x="0" y="0"/>
                </a:moveTo>
                <a:lnTo>
                  <a:pt x="0" y="519049"/>
                </a:lnTo>
              </a:path>
              <a:path w="838200" h="1383029">
                <a:moveTo>
                  <a:pt x="0" y="863600"/>
                </a:moveTo>
                <a:lnTo>
                  <a:pt x="0" y="1382649"/>
                </a:lnTo>
              </a:path>
              <a:path w="838200" h="1383029">
                <a:moveTo>
                  <a:pt x="0" y="519049"/>
                </a:moveTo>
                <a:lnTo>
                  <a:pt x="250825" y="690499"/>
                </a:lnTo>
              </a:path>
              <a:path w="838200" h="1383029">
                <a:moveTo>
                  <a:pt x="0" y="863600"/>
                </a:moveTo>
                <a:lnTo>
                  <a:pt x="250825" y="690499"/>
                </a:lnTo>
              </a:path>
              <a:path w="838200" h="1383029">
                <a:moveTo>
                  <a:pt x="0" y="0"/>
                </a:moveTo>
                <a:lnTo>
                  <a:pt x="838200" y="431800"/>
                </a:lnTo>
              </a:path>
              <a:path w="838200" h="1383029">
                <a:moveTo>
                  <a:pt x="838200" y="431800"/>
                </a:moveTo>
                <a:lnTo>
                  <a:pt x="838200" y="950849"/>
                </a:lnTo>
              </a:path>
              <a:path w="838200" h="1383029">
                <a:moveTo>
                  <a:pt x="0" y="1382649"/>
                </a:moveTo>
                <a:lnTo>
                  <a:pt x="838200" y="950849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48">
            <a:extLst>
              <a:ext uri="{FF2B5EF4-FFF2-40B4-BE49-F238E27FC236}">
                <a16:creationId xmlns:a16="http://schemas.microsoft.com/office/drawing/2014/main" id="{A03F855F-FF89-E84E-8DE1-7A9EECD5B104}"/>
              </a:ext>
            </a:extLst>
          </p:cNvPr>
          <p:cNvSpPr txBox="1"/>
          <p:nvPr/>
        </p:nvSpPr>
        <p:spPr>
          <a:xfrm>
            <a:off x="5849112" y="3680248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Zero </a:t>
            </a: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6" name="object 49">
            <a:extLst>
              <a:ext uri="{FF2B5EF4-FFF2-40B4-BE49-F238E27FC236}">
                <a16:creationId xmlns:a16="http://schemas.microsoft.com/office/drawing/2014/main" id="{FF7783FF-C613-D9CE-4197-99FAD0ADB11F}"/>
              </a:ext>
            </a:extLst>
          </p:cNvPr>
          <p:cNvSpPr txBox="1"/>
          <p:nvPr/>
        </p:nvSpPr>
        <p:spPr>
          <a:xfrm>
            <a:off x="5601334" y="3597723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solidFill>
                  <a:srgbClr val="FF3300"/>
                </a:solidFill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7" name="object 50">
            <a:extLst>
              <a:ext uri="{FF2B5EF4-FFF2-40B4-BE49-F238E27FC236}">
                <a16:creationId xmlns:a16="http://schemas.microsoft.com/office/drawing/2014/main" id="{2BB750F8-5CCA-1E27-8E3D-06F09733A4B5}"/>
              </a:ext>
            </a:extLst>
          </p:cNvPr>
          <p:cNvSpPr/>
          <p:nvPr/>
        </p:nvSpPr>
        <p:spPr>
          <a:xfrm>
            <a:off x="6014593" y="4426906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51">
            <a:extLst>
              <a:ext uri="{FF2B5EF4-FFF2-40B4-BE49-F238E27FC236}">
                <a16:creationId xmlns:a16="http://schemas.microsoft.com/office/drawing/2014/main" id="{53D45B95-F9AB-533A-1B7B-243A30632F36}"/>
              </a:ext>
            </a:extLst>
          </p:cNvPr>
          <p:cNvSpPr txBox="1"/>
          <p:nvPr/>
        </p:nvSpPr>
        <p:spPr>
          <a:xfrm>
            <a:off x="5768086" y="4634679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9" name="object 52">
            <a:extLst>
              <a:ext uri="{FF2B5EF4-FFF2-40B4-BE49-F238E27FC236}">
                <a16:creationId xmlns:a16="http://schemas.microsoft.com/office/drawing/2014/main" id="{1279C93D-AA48-3533-81FE-E3A546622587}"/>
              </a:ext>
            </a:extLst>
          </p:cNvPr>
          <p:cNvGrpSpPr/>
          <p:nvPr/>
        </p:nvGrpSpPr>
        <p:grpSpPr>
          <a:xfrm>
            <a:off x="1404493" y="3439481"/>
            <a:ext cx="2514600" cy="2320925"/>
            <a:chOff x="1874901" y="3843273"/>
            <a:chExt cx="2514600" cy="2320925"/>
          </a:xfrm>
        </p:grpSpPr>
        <p:sp>
          <p:nvSpPr>
            <p:cNvPr id="160" name="object 53">
              <a:extLst>
                <a:ext uri="{FF2B5EF4-FFF2-40B4-BE49-F238E27FC236}">
                  <a16:creationId xmlns:a16="http://schemas.microsoft.com/office/drawing/2014/main" id="{F60BD4C9-76DA-D4C0-84F8-DA35742C5872}"/>
                </a:ext>
              </a:extLst>
            </p:cNvPr>
            <p:cNvSpPr/>
            <p:nvPr/>
          </p:nvSpPr>
          <p:spPr>
            <a:xfrm>
              <a:off x="2963799" y="4792598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342900" y="0"/>
                  </a:moveTo>
                  <a:lnTo>
                    <a:pt x="342900" y="76200"/>
                  </a:lnTo>
                  <a:lnTo>
                    <a:pt x="406400" y="44450"/>
                  </a:lnTo>
                  <a:lnTo>
                    <a:pt x="355600" y="44450"/>
                  </a:lnTo>
                  <a:lnTo>
                    <a:pt x="355600" y="31750"/>
                  </a:lnTo>
                  <a:lnTo>
                    <a:pt x="406400" y="31750"/>
                  </a:lnTo>
                  <a:lnTo>
                    <a:pt x="342900" y="0"/>
                  </a:lnTo>
                  <a:close/>
                </a:path>
                <a:path w="419100" h="76200">
                  <a:moveTo>
                    <a:pt x="3429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4191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19100" y="38100"/>
                  </a:lnTo>
                  <a:lnTo>
                    <a:pt x="406400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54">
              <a:extLst>
                <a:ext uri="{FF2B5EF4-FFF2-40B4-BE49-F238E27FC236}">
                  <a16:creationId xmlns:a16="http://schemas.microsoft.com/office/drawing/2014/main" id="{2EB39094-827F-4870-DA62-65D7458F3807}"/>
                </a:ext>
              </a:extLst>
            </p:cNvPr>
            <p:cNvSpPr/>
            <p:nvPr/>
          </p:nvSpPr>
          <p:spPr>
            <a:xfrm>
              <a:off x="2041525" y="3881500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673"/>
                  </a:lnTo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55">
              <a:extLst>
                <a:ext uri="{FF2B5EF4-FFF2-40B4-BE49-F238E27FC236}">
                  <a16:creationId xmlns:a16="http://schemas.microsoft.com/office/drawing/2014/main" id="{CF7BFE54-4397-2D35-8828-CAFD5001761D}"/>
                </a:ext>
              </a:extLst>
            </p:cNvPr>
            <p:cNvSpPr/>
            <p:nvPr/>
          </p:nvSpPr>
          <p:spPr>
            <a:xfrm>
              <a:off x="1874901" y="3843273"/>
              <a:ext cx="2514600" cy="2320925"/>
            </a:xfrm>
            <a:custGeom>
              <a:avLst/>
              <a:gdLst/>
              <a:ahLst/>
              <a:cxnLst/>
              <a:rect l="l" t="t" r="r" b="b"/>
              <a:pathLst>
                <a:path w="2514600" h="2320925">
                  <a:moveTo>
                    <a:pt x="1507998" y="38100"/>
                  </a:moveTo>
                  <a:lnTo>
                    <a:pt x="1495298" y="31750"/>
                  </a:lnTo>
                  <a:lnTo>
                    <a:pt x="1431798" y="0"/>
                  </a:lnTo>
                  <a:lnTo>
                    <a:pt x="143179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31798" y="44450"/>
                  </a:lnTo>
                  <a:lnTo>
                    <a:pt x="1431798" y="76200"/>
                  </a:lnTo>
                  <a:lnTo>
                    <a:pt x="1495298" y="44450"/>
                  </a:lnTo>
                  <a:lnTo>
                    <a:pt x="1507998" y="38100"/>
                  </a:lnTo>
                  <a:close/>
                </a:path>
                <a:path w="2514600" h="2320925">
                  <a:moveTo>
                    <a:pt x="2514473" y="2282825"/>
                  </a:moveTo>
                  <a:lnTo>
                    <a:pt x="2501773" y="2276475"/>
                  </a:lnTo>
                  <a:lnTo>
                    <a:pt x="2438273" y="2244725"/>
                  </a:lnTo>
                  <a:lnTo>
                    <a:pt x="2438273" y="2276475"/>
                  </a:lnTo>
                  <a:lnTo>
                    <a:pt x="166624" y="2276475"/>
                  </a:lnTo>
                  <a:lnTo>
                    <a:pt x="166624" y="2289175"/>
                  </a:lnTo>
                  <a:lnTo>
                    <a:pt x="2438273" y="2289175"/>
                  </a:lnTo>
                  <a:lnTo>
                    <a:pt x="2438273" y="2320925"/>
                  </a:lnTo>
                  <a:lnTo>
                    <a:pt x="2501773" y="2289175"/>
                  </a:lnTo>
                  <a:lnTo>
                    <a:pt x="2514473" y="2282825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56">
            <a:extLst>
              <a:ext uri="{FF2B5EF4-FFF2-40B4-BE49-F238E27FC236}">
                <a16:creationId xmlns:a16="http://schemas.microsoft.com/office/drawing/2014/main" id="{B6683D9A-12B4-FBD1-D9E7-BD4391FC09BD}"/>
              </a:ext>
            </a:extLst>
          </p:cNvPr>
          <p:cNvSpPr txBox="1"/>
          <p:nvPr/>
        </p:nvSpPr>
        <p:spPr>
          <a:xfrm>
            <a:off x="1660524" y="3253299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[25</a:t>
            </a: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00FF"/>
                </a:solidFill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4" name="object 57">
            <a:extLst>
              <a:ext uri="{FF2B5EF4-FFF2-40B4-BE49-F238E27FC236}">
                <a16:creationId xmlns:a16="http://schemas.microsoft.com/office/drawing/2014/main" id="{CB8B1C64-3B10-1DA6-3173-A856562F51C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31493" y="3428433"/>
            <a:ext cx="96774" cy="98425"/>
          </a:xfrm>
          <a:prstGeom prst="rect">
            <a:avLst/>
          </a:prstGeom>
        </p:spPr>
      </p:pic>
      <p:sp>
        <p:nvSpPr>
          <p:cNvPr id="165" name="object 58">
            <a:extLst>
              <a:ext uri="{FF2B5EF4-FFF2-40B4-BE49-F238E27FC236}">
                <a16:creationId xmlns:a16="http://schemas.microsoft.com/office/drawing/2014/main" id="{59EF7B3E-AA61-F550-7AF3-2B50C7A3D60E}"/>
              </a:ext>
            </a:extLst>
          </p:cNvPr>
          <p:cNvSpPr txBox="1"/>
          <p:nvPr/>
        </p:nvSpPr>
        <p:spPr>
          <a:xfrm>
            <a:off x="1660524" y="3685227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6" name="object 59">
            <a:extLst>
              <a:ext uri="{FF2B5EF4-FFF2-40B4-BE49-F238E27FC236}">
                <a16:creationId xmlns:a16="http://schemas.microsoft.com/office/drawing/2014/main" id="{0D661331-1084-4439-8FB6-07A91B3E643B}"/>
              </a:ext>
            </a:extLst>
          </p:cNvPr>
          <p:cNvGrpSpPr/>
          <p:nvPr/>
        </p:nvGrpSpPr>
        <p:grpSpPr>
          <a:xfrm>
            <a:off x="1529842" y="3857058"/>
            <a:ext cx="1383030" cy="1040130"/>
            <a:chOff x="2000250" y="4260850"/>
            <a:chExt cx="1383030" cy="1040130"/>
          </a:xfrm>
        </p:grpSpPr>
        <p:sp>
          <p:nvSpPr>
            <p:cNvPr id="167" name="object 60">
              <a:extLst>
                <a:ext uri="{FF2B5EF4-FFF2-40B4-BE49-F238E27FC236}">
                  <a16:creationId xmlns:a16="http://schemas.microsoft.com/office/drawing/2014/main" id="{9FA6EB8A-96C0-6079-A5D3-FFD511A4C94D}"/>
                </a:ext>
              </a:extLst>
            </p:cNvPr>
            <p:cNvSpPr/>
            <p:nvPr/>
          </p:nvSpPr>
          <p:spPr>
            <a:xfrm>
              <a:off x="2041525" y="4275074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61">
              <a:extLst>
                <a:ext uri="{FF2B5EF4-FFF2-40B4-BE49-F238E27FC236}">
                  <a16:creationId xmlns:a16="http://schemas.microsoft.com/office/drawing/2014/main" id="{09EB5A9D-A4D9-8493-DF64-67C410BF9E5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0250" y="4260850"/>
              <a:ext cx="96900" cy="98425"/>
            </a:xfrm>
            <a:prstGeom prst="rect">
              <a:avLst/>
            </a:prstGeom>
          </p:spPr>
        </p:pic>
        <p:sp>
          <p:nvSpPr>
            <p:cNvPr id="169" name="object 62">
              <a:extLst>
                <a:ext uri="{FF2B5EF4-FFF2-40B4-BE49-F238E27FC236}">
                  <a16:creationId xmlns:a16="http://schemas.microsoft.com/office/drawing/2014/main" id="{A1456B70-DAF4-4A14-03D6-855BEBD6616C}"/>
                </a:ext>
              </a:extLst>
            </p:cNvPr>
            <p:cNvSpPr/>
            <p:nvPr/>
          </p:nvSpPr>
          <p:spPr>
            <a:xfrm>
              <a:off x="2041525" y="5224399"/>
              <a:ext cx="671830" cy="76200"/>
            </a:xfrm>
            <a:custGeom>
              <a:avLst/>
              <a:gdLst/>
              <a:ahLst/>
              <a:cxnLst/>
              <a:rect l="l" t="t" r="r" b="b"/>
              <a:pathLst>
                <a:path w="671830" h="76200">
                  <a:moveTo>
                    <a:pt x="595249" y="0"/>
                  </a:moveTo>
                  <a:lnTo>
                    <a:pt x="595249" y="76200"/>
                  </a:lnTo>
                  <a:lnTo>
                    <a:pt x="658749" y="44450"/>
                  </a:lnTo>
                  <a:lnTo>
                    <a:pt x="607949" y="44450"/>
                  </a:lnTo>
                  <a:lnTo>
                    <a:pt x="607949" y="31750"/>
                  </a:lnTo>
                  <a:lnTo>
                    <a:pt x="658749" y="31750"/>
                  </a:lnTo>
                  <a:lnTo>
                    <a:pt x="595249" y="0"/>
                  </a:lnTo>
                  <a:close/>
                </a:path>
                <a:path w="671830" h="76200">
                  <a:moveTo>
                    <a:pt x="5952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5249" y="44450"/>
                  </a:lnTo>
                  <a:lnTo>
                    <a:pt x="595249" y="31750"/>
                  </a:lnTo>
                  <a:close/>
                </a:path>
                <a:path w="671830" h="76200">
                  <a:moveTo>
                    <a:pt x="658749" y="31750"/>
                  </a:moveTo>
                  <a:lnTo>
                    <a:pt x="607949" y="31750"/>
                  </a:lnTo>
                  <a:lnTo>
                    <a:pt x="607949" y="44450"/>
                  </a:lnTo>
                  <a:lnTo>
                    <a:pt x="658749" y="44450"/>
                  </a:lnTo>
                  <a:lnTo>
                    <a:pt x="671449" y="3810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63">
            <a:extLst>
              <a:ext uri="{FF2B5EF4-FFF2-40B4-BE49-F238E27FC236}">
                <a16:creationId xmlns:a16="http://schemas.microsoft.com/office/drawing/2014/main" id="{8B7FBCEF-9342-4B97-FC4D-E1262829EAD5}"/>
              </a:ext>
            </a:extLst>
          </p:cNvPr>
          <p:cNvSpPr txBox="1"/>
          <p:nvPr/>
        </p:nvSpPr>
        <p:spPr>
          <a:xfrm>
            <a:off x="1636775" y="4634679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1" name="object 64">
            <a:extLst>
              <a:ext uri="{FF2B5EF4-FFF2-40B4-BE49-F238E27FC236}">
                <a16:creationId xmlns:a16="http://schemas.microsoft.com/office/drawing/2014/main" id="{71115BD3-8B99-0DA4-BEC0-96953782DB20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28318" y="4811081"/>
            <a:ext cx="96774" cy="100075"/>
          </a:xfrm>
          <a:prstGeom prst="rect">
            <a:avLst/>
          </a:prstGeom>
        </p:spPr>
      </p:pic>
      <p:sp>
        <p:nvSpPr>
          <p:cNvPr id="172" name="object 65">
            <a:extLst>
              <a:ext uri="{FF2B5EF4-FFF2-40B4-BE49-F238E27FC236}">
                <a16:creationId xmlns:a16="http://schemas.microsoft.com/office/drawing/2014/main" id="{DE91FFB1-AB5A-4536-CCD0-5CA0732F3917}"/>
              </a:ext>
            </a:extLst>
          </p:cNvPr>
          <p:cNvSpPr txBox="1"/>
          <p:nvPr/>
        </p:nvSpPr>
        <p:spPr>
          <a:xfrm>
            <a:off x="2332355" y="3992795"/>
            <a:ext cx="142240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3" name="object 66">
            <a:extLst>
              <a:ext uri="{FF2B5EF4-FFF2-40B4-BE49-F238E27FC236}">
                <a16:creationId xmlns:a16="http://schemas.microsoft.com/office/drawing/2014/main" id="{18314F31-0A12-9183-2056-5203C8FC9AB5}"/>
              </a:ext>
            </a:extLst>
          </p:cNvPr>
          <p:cNvGrpSpPr/>
          <p:nvPr/>
        </p:nvGrpSpPr>
        <p:grpSpPr>
          <a:xfrm>
            <a:off x="2247392" y="3988756"/>
            <a:ext cx="265430" cy="1222375"/>
            <a:chOff x="2717800" y="4392548"/>
            <a:chExt cx="265430" cy="1222375"/>
          </a:xfrm>
        </p:grpSpPr>
        <p:sp>
          <p:nvSpPr>
            <p:cNvPr id="174" name="object 67">
              <a:extLst>
                <a:ext uri="{FF2B5EF4-FFF2-40B4-BE49-F238E27FC236}">
                  <a16:creationId xmlns:a16="http://schemas.microsoft.com/office/drawing/2014/main" id="{B08D2CE8-C209-11ED-5FE2-AB0C40D051CF}"/>
                </a:ext>
              </a:extLst>
            </p:cNvPr>
            <p:cNvSpPr/>
            <p:nvPr/>
          </p:nvSpPr>
          <p:spPr>
            <a:xfrm>
              <a:off x="2724150" y="4398898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30" h="1036954">
                  <a:moveTo>
                    <a:pt x="0" y="126237"/>
                  </a:moveTo>
                  <a:lnTo>
                    <a:pt x="9919" y="77098"/>
                  </a:lnTo>
                  <a:lnTo>
                    <a:pt x="36972" y="36972"/>
                  </a:lnTo>
                  <a:lnTo>
                    <a:pt x="77098" y="9919"/>
                  </a:lnTo>
                  <a:lnTo>
                    <a:pt x="126237" y="0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10463"/>
                  </a:lnTo>
                  <a:lnTo>
                    <a:pt x="242556" y="959602"/>
                  </a:lnTo>
                  <a:lnTo>
                    <a:pt x="215503" y="999728"/>
                  </a:lnTo>
                  <a:lnTo>
                    <a:pt x="175377" y="1026781"/>
                  </a:lnTo>
                  <a:lnTo>
                    <a:pt x="126237" y="1036701"/>
                  </a:lnTo>
                  <a:lnTo>
                    <a:pt x="77098" y="1026781"/>
                  </a:lnTo>
                  <a:lnTo>
                    <a:pt x="36972" y="999728"/>
                  </a:lnTo>
                  <a:lnTo>
                    <a:pt x="9919" y="959602"/>
                  </a:lnTo>
                  <a:lnTo>
                    <a:pt x="0" y="910463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68">
              <a:extLst>
                <a:ext uri="{FF2B5EF4-FFF2-40B4-BE49-F238E27FC236}">
                  <a16:creationId xmlns:a16="http://schemas.microsoft.com/office/drawing/2014/main" id="{A8BA0E0A-FBF9-83EE-9A4A-3AC9B2CF7C43}"/>
                </a:ext>
              </a:extLst>
            </p:cNvPr>
            <p:cNvSpPr/>
            <p:nvPr/>
          </p:nvSpPr>
          <p:spPr>
            <a:xfrm>
              <a:off x="2843276" y="5435599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69">
            <a:extLst>
              <a:ext uri="{FF2B5EF4-FFF2-40B4-BE49-F238E27FC236}">
                <a16:creationId xmlns:a16="http://schemas.microsoft.com/office/drawing/2014/main" id="{6A452355-48EA-FA5E-5A18-B62BF4233627}"/>
              </a:ext>
            </a:extLst>
          </p:cNvPr>
          <p:cNvSpPr txBox="1"/>
          <p:nvPr/>
        </p:nvSpPr>
        <p:spPr>
          <a:xfrm>
            <a:off x="1660524" y="5149257"/>
            <a:ext cx="91186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I</a:t>
            </a:r>
            <a:r>
              <a:rPr sz="1100" spc="-3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[15</a:t>
            </a: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-</a:t>
            </a:r>
            <a:r>
              <a:rPr sz="1100" spc="-1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00FF"/>
                </a:solidFill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7" name="object 70">
            <a:extLst>
              <a:ext uri="{FF2B5EF4-FFF2-40B4-BE49-F238E27FC236}">
                <a16:creationId xmlns:a16="http://schemas.microsoft.com/office/drawing/2014/main" id="{C4579E46-15B1-1734-9525-F24ACCB4CA92}"/>
              </a:ext>
            </a:extLst>
          </p:cNvPr>
          <p:cNvSpPr txBox="1"/>
          <p:nvPr/>
        </p:nvSpPr>
        <p:spPr>
          <a:xfrm>
            <a:off x="3014980" y="3338897"/>
            <a:ext cx="60960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00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9"/>
              </a:spcBef>
            </a:pP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register</a:t>
            </a:r>
            <a:r>
              <a:rPr sz="1100" spc="-70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00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solidFill>
                  <a:srgbClr val="FF0000"/>
                </a:solidFill>
                <a:latin typeface="Arial"/>
                <a:cs typeface="Arial"/>
              </a:rPr>
              <a:t>Write </a:t>
            </a:r>
            <a:r>
              <a:rPr sz="1100" spc="-2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8" name="object 71">
            <a:extLst>
              <a:ext uri="{FF2B5EF4-FFF2-40B4-BE49-F238E27FC236}">
                <a16:creationId xmlns:a16="http://schemas.microsoft.com/office/drawing/2014/main" id="{B7EABF96-D583-74E0-7992-7235377CDB2D}"/>
              </a:ext>
            </a:extLst>
          </p:cNvPr>
          <p:cNvSpPr txBox="1"/>
          <p:nvPr/>
        </p:nvSpPr>
        <p:spPr>
          <a:xfrm>
            <a:off x="3950081" y="3359725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00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9" name="object 72">
            <a:extLst>
              <a:ext uri="{FF2B5EF4-FFF2-40B4-BE49-F238E27FC236}">
                <a16:creationId xmlns:a16="http://schemas.microsoft.com/office/drawing/2014/main" id="{1F983E5F-A38C-0C83-142C-D48989B292D8}"/>
              </a:ext>
            </a:extLst>
          </p:cNvPr>
          <p:cNvSpPr txBox="1"/>
          <p:nvPr/>
        </p:nvSpPr>
        <p:spPr>
          <a:xfrm>
            <a:off x="3684905" y="3943925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FF00FF"/>
                </a:solidFill>
                <a:latin typeface="Arial"/>
                <a:cs typeface="Arial"/>
              </a:rPr>
              <a:t>Read </a:t>
            </a:r>
            <a:r>
              <a:rPr sz="1100" dirty="0">
                <a:solidFill>
                  <a:srgbClr val="FF00FF"/>
                </a:solidFill>
                <a:latin typeface="Arial"/>
                <a:cs typeface="Arial"/>
              </a:rPr>
              <a:t>data</a:t>
            </a:r>
            <a:r>
              <a:rPr sz="1100" spc="-55" dirty="0">
                <a:solidFill>
                  <a:srgbClr val="FF00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00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solidFill>
                  <a:srgbClr val="FF00FF"/>
                </a:solidFill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80" name="object 73">
            <a:extLst>
              <a:ext uri="{FF2B5EF4-FFF2-40B4-BE49-F238E27FC236}">
                <a16:creationId xmlns:a16="http://schemas.microsoft.com/office/drawing/2014/main" id="{A547AAD9-B783-1563-2487-53BF1F0E7AE7}"/>
              </a:ext>
            </a:extLst>
          </p:cNvPr>
          <p:cNvGrpSpPr/>
          <p:nvPr/>
        </p:nvGrpSpPr>
        <p:grpSpPr>
          <a:xfrm>
            <a:off x="1972818" y="3131634"/>
            <a:ext cx="3538854" cy="1927225"/>
            <a:chOff x="2443226" y="3535426"/>
            <a:chExt cx="3538854" cy="1927225"/>
          </a:xfrm>
        </p:grpSpPr>
        <p:sp>
          <p:nvSpPr>
            <p:cNvPr id="181" name="object 74">
              <a:extLst>
                <a:ext uri="{FF2B5EF4-FFF2-40B4-BE49-F238E27FC236}">
                  <a16:creationId xmlns:a16="http://schemas.microsoft.com/office/drawing/2014/main" id="{551A3718-53DA-F391-3506-E3EE0759D492}"/>
                </a:ext>
              </a:extLst>
            </p:cNvPr>
            <p:cNvSpPr/>
            <p:nvPr/>
          </p:nvSpPr>
          <p:spPr>
            <a:xfrm>
              <a:off x="3400425" y="3728974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75">
              <a:extLst>
                <a:ext uri="{FF2B5EF4-FFF2-40B4-BE49-F238E27FC236}">
                  <a16:creationId xmlns:a16="http://schemas.microsoft.com/office/drawing/2014/main" id="{17FB1873-1518-A1A7-FDEF-D69C38AB3D68}"/>
                </a:ext>
              </a:extLst>
            </p:cNvPr>
            <p:cNvSpPr/>
            <p:nvPr/>
          </p:nvSpPr>
          <p:spPr>
            <a:xfrm>
              <a:off x="4137025" y="3535426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76">
              <a:extLst>
                <a:ext uri="{FF2B5EF4-FFF2-40B4-BE49-F238E27FC236}">
                  <a16:creationId xmlns:a16="http://schemas.microsoft.com/office/drawing/2014/main" id="{D44A9C70-8C20-522D-D6BE-BB370DC38B7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9223" y="4787900"/>
              <a:ext cx="252475" cy="85725"/>
            </a:xfrm>
            <a:prstGeom prst="rect">
              <a:avLst/>
            </a:prstGeom>
          </p:spPr>
        </p:pic>
        <p:sp>
          <p:nvSpPr>
            <p:cNvPr id="184" name="object 77">
              <a:extLst>
                <a:ext uri="{FF2B5EF4-FFF2-40B4-BE49-F238E27FC236}">
                  <a16:creationId xmlns:a16="http://schemas.microsoft.com/office/drawing/2014/main" id="{9403D316-874E-ECA8-4BDD-3FA5DFE0624C}"/>
                </a:ext>
              </a:extLst>
            </p:cNvPr>
            <p:cNvSpPr/>
            <p:nvPr/>
          </p:nvSpPr>
          <p:spPr>
            <a:xfrm>
              <a:off x="2478151" y="4329049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82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5" name="object 78">
              <a:extLst>
                <a:ext uri="{FF2B5EF4-FFF2-40B4-BE49-F238E27FC236}">
                  <a16:creationId xmlns:a16="http://schemas.microsoft.com/office/drawing/2014/main" id="{1DD28EA3-049A-AC2F-D5D2-35ADC3F64291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3226" y="4281424"/>
              <a:ext cx="95250" cy="100075"/>
            </a:xfrm>
            <a:prstGeom prst="rect">
              <a:avLst/>
            </a:prstGeom>
          </p:spPr>
        </p:pic>
        <p:pic>
          <p:nvPicPr>
            <p:cNvPr id="186" name="object 79">
              <a:extLst>
                <a:ext uri="{FF2B5EF4-FFF2-40B4-BE49-F238E27FC236}">
                  <a16:creationId xmlns:a16="http://schemas.microsoft.com/office/drawing/2014/main" id="{A33DCD35-41B9-267D-8985-C7EE87D57B2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8024" y="4549775"/>
              <a:ext cx="252475" cy="76200"/>
            </a:xfrm>
            <a:prstGeom prst="rect">
              <a:avLst/>
            </a:prstGeom>
          </p:spPr>
        </p:pic>
      </p:grpSp>
      <p:sp>
        <p:nvSpPr>
          <p:cNvPr id="187" name="object 80">
            <a:extLst>
              <a:ext uri="{FF2B5EF4-FFF2-40B4-BE49-F238E27FC236}">
                <a16:creationId xmlns:a16="http://schemas.microsoft.com/office/drawing/2014/main" id="{407CDA49-38CF-3D50-4F0D-7EF98FF0A94B}"/>
              </a:ext>
            </a:extLst>
          </p:cNvPr>
          <p:cNvSpPr txBox="1"/>
          <p:nvPr/>
        </p:nvSpPr>
        <p:spPr>
          <a:xfrm>
            <a:off x="3421380" y="2907097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0000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8" name="object 81">
            <a:extLst>
              <a:ext uri="{FF2B5EF4-FFF2-40B4-BE49-F238E27FC236}">
                <a16:creationId xmlns:a16="http://schemas.microsoft.com/office/drawing/2014/main" id="{B00576A5-B7C8-86F6-2C79-7FF36F0886E6}"/>
              </a:ext>
            </a:extLst>
          </p:cNvPr>
          <p:cNvSpPr/>
          <p:nvPr/>
        </p:nvSpPr>
        <p:spPr>
          <a:xfrm>
            <a:off x="1487043" y="2699834"/>
            <a:ext cx="2933700" cy="173355"/>
          </a:xfrm>
          <a:custGeom>
            <a:avLst/>
            <a:gdLst/>
            <a:ahLst/>
            <a:cxnLst/>
            <a:rect l="l" t="t" r="r" b="b"/>
            <a:pathLst>
              <a:path w="2933700" h="173354">
                <a:moveTo>
                  <a:pt x="0" y="172974"/>
                </a:moveTo>
                <a:lnTo>
                  <a:pt x="33353" y="129328"/>
                </a:lnTo>
                <a:lnTo>
                  <a:pt x="71564" y="111823"/>
                </a:lnTo>
                <a:lnTo>
                  <a:pt x="121035" y="98298"/>
                </a:lnTo>
                <a:lnTo>
                  <a:pt x="179446" y="89577"/>
                </a:lnTo>
                <a:lnTo>
                  <a:pt x="244475" y="86487"/>
                </a:lnTo>
                <a:lnTo>
                  <a:pt x="1222248" y="86487"/>
                </a:lnTo>
                <a:lnTo>
                  <a:pt x="1287276" y="83396"/>
                </a:lnTo>
                <a:lnTo>
                  <a:pt x="1345687" y="74675"/>
                </a:lnTo>
                <a:lnTo>
                  <a:pt x="1395158" y="61150"/>
                </a:lnTo>
                <a:lnTo>
                  <a:pt x="1433369" y="43645"/>
                </a:lnTo>
                <a:lnTo>
                  <a:pt x="1457997" y="22987"/>
                </a:lnTo>
                <a:lnTo>
                  <a:pt x="1466723" y="0"/>
                </a:lnTo>
                <a:lnTo>
                  <a:pt x="1475457" y="22987"/>
                </a:lnTo>
                <a:lnTo>
                  <a:pt x="1500105" y="43645"/>
                </a:lnTo>
                <a:lnTo>
                  <a:pt x="1538335" y="61150"/>
                </a:lnTo>
                <a:lnTo>
                  <a:pt x="1587815" y="74675"/>
                </a:lnTo>
                <a:lnTo>
                  <a:pt x="1646213" y="83396"/>
                </a:lnTo>
                <a:lnTo>
                  <a:pt x="1711198" y="86487"/>
                </a:lnTo>
                <a:lnTo>
                  <a:pt x="2689098" y="86487"/>
                </a:lnTo>
                <a:lnTo>
                  <a:pt x="2754126" y="89577"/>
                </a:lnTo>
                <a:lnTo>
                  <a:pt x="2812537" y="98298"/>
                </a:lnTo>
                <a:lnTo>
                  <a:pt x="2862008" y="111823"/>
                </a:lnTo>
                <a:lnTo>
                  <a:pt x="2900219" y="129328"/>
                </a:lnTo>
                <a:lnTo>
                  <a:pt x="2924847" y="149987"/>
                </a:lnTo>
                <a:lnTo>
                  <a:pt x="2933573" y="172974"/>
                </a:lnTo>
              </a:path>
            </a:pathLst>
          </a:custGeom>
          <a:ln w="25400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82">
            <a:extLst>
              <a:ext uri="{FF2B5EF4-FFF2-40B4-BE49-F238E27FC236}">
                <a16:creationId xmlns:a16="http://schemas.microsoft.com/office/drawing/2014/main" id="{9F30B0DE-C5F4-D814-B400-918D79BD2083}"/>
              </a:ext>
            </a:extLst>
          </p:cNvPr>
          <p:cNvSpPr/>
          <p:nvPr/>
        </p:nvSpPr>
        <p:spPr>
          <a:xfrm>
            <a:off x="62992" y="2699834"/>
            <a:ext cx="1341755" cy="173355"/>
          </a:xfrm>
          <a:custGeom>
            <a:avLst/>
            <a:gdLst/>
            <a:ahLst/>
            <a:cxnLst/>
            <a:rect l="l" t="t" r="r" b="b"/>
            <a:pathLst>
              <a:path w="1341755" h="173354">
                <a:moveTo>
                  <a:pt x="0" y="172974"/>
                </a:moveTo>
                <a:lnTo>
                  <a:pt x="8785" y="139315"/>
                </a:lnTo>
                <a:lnTo>
                  <a:pt x="32742" y="111823"/>
                </a:lnTo>
                <a:lnTo>
                  <a:pt x="68274" y="93285"/>
                </a:lnTo>
                <a:lnTo>
                  <a:pt x="111785" y="86487"/>
                </a:lnTo>
                <a:lnTo>
                  <a:pt x="558927" y="86487"/>
                </a:lnTo>
                <a:lnTo>
                  <a:pt x="602443" y="79688"/>
                </a:lnTo>
                <a:lnTo>
                  <a:pt x="637974" y="61150"/>
                </a:lnTo>
                <a:lnTo>
                  <a:pt x="661929" y="33658"/>
                </a:lnTo>
                <a:lnTo>
                  <a:pt x="670712" y="0"/>
                </a:lnTo>
                <a:lnTo>
                  <a:pt x="679496" y="33658"/>
                </a:lnTo>
                <a:lnTo>
                  <a:pt x="703448" y="61150"/>
                </a:lnTo>
                <a:lnTo>
                  <a:pt x="738965" y="79688"/>
                </a:lnTo>
                <a:lnTo>
                  <a:pt x="782447" y="86487"/>
                </a:lnTo>
                <a:lnTo>
                  <a:pt x="1229614" y="86487"/>
                </a:lnTo>
                <a:lnTo>
                  <a:pt x="1273115" y="93285"/>
                </a:lnTo>
                <a:lnTo>
                  <a:pt x="1308639" y="111823"/>
                </a:lnTo>
                <a:lnTo>
                  <a:pt x="1332591" y="139315"/>
                </a:lnTo>
                <a:lnTo>
                  <a:pt x="1341374" y="172974"/>
                </a:lnTo>
              </a:path>
            </a:pathLst>
          </a:custGeom>
          <a:ln w="254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83">
            <a:extLst>
              <a:ext uri="{FF2B5EF4-FFF2-40B4-BE49-F238E27FC236}">
                <a16:creationId xmlns:a16="http://schemas.microsoft.com/office/drawing/2014/main" id="{A897EB8B-433E-9038-C238-3F17216352EA}"/>
              </a:ext>
            </a:extLst>
          </p:cNvPr>
          <p:cNvSpPr txBox="1"/>
          <p:nvPr/>
        </p:nvSpPr>
        <p:spPr>
          <a:xfrm>
            <a:off x="2783713" y="2303847"/>
            <a:ext cx="39738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object 84">
            <a:extLst>
              <a:ext uri="{FF2B5EF4-FFF2-40B4-BE49-F238E27FC236}">
                <a16:creationId xmlns:a16="http://schemas.microsoft.com/office/drawing/2014/main" id="{28BFBE0E-B87A-8B9F-8920-248901655E71}"/>
              </a:ext>
            </a:extLst>
          </p:cNvPr>
          <p:cNvSpPr txBox="1"/>
          <p:nvPr/>
        </p:nvSpPr>
        <p:spPr>
          <a:xfrm>
            <a:off x="588264" y="2289496"/>
            <a:ext cx="38544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2" name="object 85">
            <a:extLst>
              <a:ext uri="{FF2B5EF4-FFF2-40B4-BE49-F238E27FC236}">
                <a16:creationId xmlns:a16="http://schemas.microsoft.com/office/drawing/2014/main" id="{27FA3FB7-0F4F-35C1-F001-02244E9A04F8}"/>
              </a:ext>
            </a:extLst>
          </p:cNvPr>
          <p:cNvGrpSpPr/>
          <p:nvPr/>
        </p:nvGrpSpPr>
        <p:grpSpPr>
          <a:xfrm>
            <a:off x="4492117" y="2691833"/>
            <a:ext cx="4575175" cy="214629"/>
            <a:chOff x="4962525" y="3095625"/>
            <a:chExt cx="4575175" cy="214629"/>
          </a:xfrm>
        </p:grpSpPr>
        <p:sp>
          <p:nvSpPr>
            <p:cNvPr id="193" name="object 86">
              <a:extLst>
                <a:ext uri="{FF2B5EF4-FFF2-40B4-BE49-F238E27FC236}">
                  <a16:creationId xmlns:a16="http://schemas.microsoft.com/office/drawing/2014/main" id="{1A087CA7-89DC-AC32-B34E-D7303802BB16}"/>
                </a:ext>
              </a:extLst>
            </p:cNvPr>
            <p:cNvSpPr/>
            <p:nvPr/>
          </p:nvSpPr>
          <p:spPr>
            <a:xfrm>
              <a:off x="4975225" y="3124200"/>
              <a:ext cx="1844675" cy="173355"/>
            </a:xfrm>
            <a:custGeom>
              <a:avLst/>
              <a:gdLst/>
              <a:ahLst/>
              <a:cxnLst/>
              <a:rect l="l" t="t" r="r" b="b"/>
              <a:pathLst>
                <a:path w="1844675" h="173354">
                  <a:moveTo>
                    <a:pt x="0" y="172974"/>
                  </a:moveTo>
                  <a:lnTo>
                    <a:pt x="12080" y="139315"/>
                  </a:lnTo>
                  <a:lnTo>
                    <a:pt x="45021" y="111823"/>
                  </a:lnTo>
                  <a:lnTo>
                    <a:pt x="93868" y="93285"/>
                  </a:lnTo>
                  <a:lnTo>
                    <a:pt x="153670" y="86487"/>
                  </a:lnTo>
                  <a:lnTo>
                    <a:pt x="768603" y="86487"/>
                  </a:lnTo>
                  <a:lnTo>
                    <a:pt x="828478" y="79688"/>
                  </a:lnTo>
                  <a:lnTo>
                    <a:pt x="877363" y="61150"/>
                  </a:lnTo>
                  <a:lnTo>
                    <a:pt x="910318" y="33658"/>
                  </a:lnTo>
                  <a:lnTo>
                    <a:pt x="922401" y="0"/>
                  </a:lnTo>
                  <a:lnTo>
                    <a:pt x="934464" y="33658"/>
                  </a:lnTo>
                  <a:lnTo>
                    <a:pt x="967374" y="61150"/>
                  </a:lnTo>
                  <a:lnTo>
                    <a:pt x="1016216" y="79688"/>
                  </a:lnTo>
                  <a:lnTo>
                    <a:pt x="1076071" y="86487"/>
                  </a:lnTo>
                  <a:lnTo>
                    <a:pt x="1691004" y="86487"/>
                  </a:lnTo>
                  <a:lnTo>
                    <a:pt x="1750806" y="93285"/>
                  </a:lnTo>
                  <a:lnTo>
                    <a:pt x="1799653" y="111823"/>
                  </a:lnTo>
                  <a:lnTo>
                    <a:pt x="1832594" y="139315"/>
                  </a:lnTo>
                  <a:lnTo>
                    <a:pt x="1844675" y="172974"/>
                  </a:lnTo>
                </a:path>
              </a:pathLst>
            </a:custGeom>
            <a:ln w="25399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87">
              <a:extLst>
                <a:ext uri="{FF2B5EF4-FFF2-40B4-BE49-F238E27FC236}">
                  <a16:creationId xmlns:a16="http://schemas.microsoft.com/office/drawing/2014/main" id="{5BD63512-942A-4FC2-CC93-9FAA0E087E88}"/>
                </a:ext>
              </a:extLst>
            </p:cNvPr>
            <p:cNvSpPr/>
            <p:nvPr/>
          </p:nvSpPr>
          <p:spPr>
            <a:xfrm>
              <a:off x="6858000" y="3124200"/>
              <a:ext cx="1844675" cy="173355"/>
            </a:xfrm>
            <a:custGeom>
              <a:avLst/>
              <a:gdLst/>
              <a:ahLst/>
              <a:cxnLst/>
              <a:rect l="l" t="t" r="r" b="b"/>
              <a:pathLst>
                <a:path w="1844675" h="173354">
                  <a:moveTo>
                    <a:pt x="0" y="172974"/>
                  </a:moveTo>
                  <a:lnTo>
                    <a:pt x="12080" y="139315"/>
                  </a:lnTo>
                  <a:lnTo>
                    <a:pt x="45021" y="111823"/>
                  </a:lnTo>
                  <a:lnTo>
                    <a:pt x="93868" y="93285"/>
                  </a:lnTo>
                  <a:lnTo>
                    <a:pt x="153670" y="86487"/>
                  </a:lnTo>
                  <a:lnTo>
                    <a:pt x="768603" y="86487"/>
                  </a:lnTo>
                  <a:lnTo>
                    <a:pt x="828478" y="79688"/>
                  </a:lnTo>
                  <a:lnTo>
                    <a:pt x="877363" y="61150"/>
                  </a:lnTo>
                  <a:lnTo>
                    <a:pt x="910318" y="33658"/>
                  </a:lnTo>
                  <a:lnTo>
                    <a:pt x="922401" y="0"/>
                  </a:lnTo>
                  <a:lnTo>
                    <a:pt x="934464" y="33658"/>
                  </a:lnTo>
                  <a:lnTo>
                    <a:pt x="967374" y="61150"/>
                  </a:lnTo>
                  <a:lnTo>
                    <a:pt x="1016216" y="79688"/>
                  </a:lnTo>
                  <a:lnTo>
                    <a:pt x="1076071" y="86487"/>
                  </a:lnTo>
                  <a:lnTo>
                    <a:pt x="1691004" y="86487"/>
                  </a:lnTo>
                  <a:lnTo>
                    <a:pt x="1750806" y="93285"/>
                  </a:lnTo>
                  <a:lnTo>
                    <a:pt x="1799653" y="111823"/>
                  </a:lnTo>
                  <a:lnTo>
                    <a:pt x="1832594" y="139315"/>
                  </a:lnTo>
                  <a:lnTo>
                    <a:pt x="1844675" y="172974"/>
                  </a:lnTo>
                </a:path>
              </a:pathLst>
            </a:custGeom>
            <a:ln w="2539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88">
              <a:extLst>
                <a:ext uri="{FF2B5EF4-FFF2-40B4-BE49-F238E27FC236}">
                  <a16:creationId xmlns:a16="http://schemas.microsoft.com/office/drawing/2014/main" id="{34084AC2-7437-DF50-9FA9-BEB70AAD39E8}"/>
                </a:ext>
              </a:extLst>
            </p:cNvPr>
            <p:cNvSpPr/>
            <p:nvPr/>
          </p:nvSpPr>
          <p:spPr>
            <a:xfrm>
              <a:off x="8763000" y="3108325"/>
              <a:ext cx="762000" cy="168275"/>
            </a:xfrm>
            <a:custGeom>
              <a:avLst/>
              <a:gdLst/>
              <a:ahLst/>
              <a:cxnLst/>
              <a:rect l="l" t="t" r="r" b="b"/>
              <a:pathLst>
                <a:path w="762000" h="168275">
                  <a:moveTo>
                    <a:pt x="0" y="168275"/>
                  </a:moveTo>
                  <a:lnTo>
                    <a:pt x="4992" y="135509"/>
                  </a:lnTo>
                  <a:lnTo>
                    <a:pt x="18605" y="108743"/>
                  </a:lnTo>
                  <a:lnTo>
                    <a:pt x="38790" y="90693"/>
                  </a:lnTo>
                  <a:lnTo>
                    <a:pt x="63500" y="84074"/>
                  </a:lnTo>
                  <a:lnTo>
                    <a:pt x="317500" y="84200"/>
                  </a:lnTo>
                  <a:lnTo>
                    <a:pt x="342209" y="77581"/>
                  </a:lnTo>
                  <a:lnTo>
                    <a:pt x="362394" y="59531"/>
                  </a:lnTo>
                  <a:lnTo>
                    <a:pt x="376007" y="32765"/>
                  </a:lnTo>
                  <a:lnTo>
                    <a:pt x="381000" y="0"/>
                  </a:lnTo>
                  <a:lnTo>
                    <a:pt x="385992" y="32765"/>
                  </a:lnTo>
                  <a:lnTo>
                    <a:pt x="399605" y="59531"/>
                  </a:lnTo>
                  <a:lnTo>
                    <a:pt x="419790" y="77581"/>
                  </a:lnTo>
                  <a:lnTo>
                    <a:pt x="444500" y="84200"/>
                  </a:lnTo>
                  <a:lnTo>
                    <a:pt x="698500" y="84200"/>
                  </a:lnTo>
                  <a:lnTo>
                    <a:pt x="723209" y="90801"/>
                  </a:lnTo>
                  <a:lnTo>
                    <a:pt x="743394" y="108807"/>
                  </a:lnTo>
                  <a:lnTo>
                    <a:pt x="757007" y="135528"/>
                  </a:lnTo>
                  <a:lnTo>
                    <a:pt x="762000" y="168275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89">
            <a:extLst>
              <a:ext uri="{FF2B5EF4-FFF2-40B4-BE49-F238E27FC236}">
                <a16:creationId xmlns:a16="http://schemas.microsoft.com/office/drawing/2014/main" id="{0D36CF31-BCC3-C0D0-B5B4-DA63BF0CB0AC}"/>
              </a:ext>
            </a:extLst>
          </p:cNvPr>
          <p:cNvSpPr txBox="1"/>
          <p:nvPr/>
        </p:nvSpPr>
        <p:spPr>
          <a:xfrm>
            <a:off x="5206618" y="2310197"/>
            <a:ext cx="60198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object 90">
            <a:extLst>
              <a:ext uri="{FF2B5EF4-FFF2-40B4-BE49-F238E27FC236}">
                <a16:creationId xmlns:a16="http://schemas.microsoft.com/office/drawing/2014/main" id="{22D6456D-8744-7ACE-A7CE-ACEC2CE12B6D}"/>
              </a:ext>
            </a:extLst>
          </p:cNvPr>
          <p:cNvSpPr txBox="1"/>
          <p:nvPr/>
        </p:nvSpPr>
        <p:spPr>
          <a:xfrm>
            <a:off x="7048245" y="2310197"/>
            <a:ext cx="70345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0018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bject 91">
            <a:extLst>
              <a:ext uri="{FF2B5EF4-FFF2-40B4-BE49-F238E27FC236}">
                <a16:creationId xmlns:a16="http://schemas.microsoft.com/office/drawing/2014/main" id="{7E7751E4-4D72-C245-0C6E-49670BE99FAB}"/>
              </a:ext>
            </a:extLst>
          </p:cNvPr>
          <p:cNvSpPr txBox="1"/>
          <p:nvPr/>
        </p:nvSpPr>
        <p:spPr>
          <a:xfrm>
            <a:off x="8472550" y="2294145"/>
            <a:ext cx="44209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object 92">
            <a:extLst>
              <a:ext uri="{FF2B5EF4-FFF2-40B4-BE49-F238E27FC236}">
                <a16:creationId xmlns:a16="http://schemas.microsoft.com/office/drawing/2014/main" id="{1C577BD2-6EFB-D2ED-3330-25C4DEB8E5E1}"/>
              </a:ext>
            </a:extLst>
          </p:cNvPr>
          <p:cNvSpPr txBox="1"/>
          <p:nvPr/>
        </p:nvSpPr>
        <p:spPr>
          <a:xfrm>
            <a:off x="446531" y="6328427"/>
            <a:ext cx="4019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rebuchet MS"/>
                <a:cs typeface="Trebuchet MS"/>
              </a:rPr>
              <a:t>2ns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0" name="object 93">
            <a:extLst>
              <a:ext uri="{FF2B5EF4-FFF2-40B4-BE49-F238E27FC236}">
                <a16:creationId xmlns:a16="http://schemas.microsoft.com/office/drawing/2014/main" id="{856110F4-BBD1-C78C-E98D-5A7DB3CDD234}"/>
              </a:ext>
            </a:extLst>
          </p:cNvPr>
          <p:cNvSpPr txBox="1"/>
          <p:nvPr/>
        </p:nvSpPr>
        <p:spPr>
          <a:xfrm>
            <a:off x="5629020" y="6328427"/>
            <a:ext cx="401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rebuchet MS"/>
                <a:cs typeface="Trebuchet MS"/>
              </a:rPr>
              <a:t>2ns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1" name="object 94">
            <a:extLst>
              <a:ext uri="{FF2B5EF4-FFF2-40B4-BE49-F238E27FC236}">
                <a16:creationId xmlns:a16="http://schemas.microsoft.com/office/drawing/2014/main" id="{B57E1676-F5BE-E012-12D8-A4FC2CD6BFCE}"/>
              </a:ext>
            </a:extLst>
          </p:cNvPr>
          <p:cNvSpPr txBox="1"/>
          <p:nvPr/>
        </p:nvSpPr>
        <p:spPr>
          <a:xfrm>
            <a:off x="7305801" y="6328427"/>
            <a:ext cx="401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rebuchet MS"/>
                <a:cs typeface="Trebuchet MS"/>
              </a:rPr>
              <a:t>2ns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2" name="object 95">
            <a:extLst>
              <a:ext uri="{FF2B5EF4-FFF2-40B4-BE49-F238E27FC236}">
                <a16:creationId xmlns:a16="http://schemas.microsoft.com/office/drawing/2014/main" id="{78FFEF79-695B-B2DE-3B2C-0F8B50BA2366}"/>
              </a:ext>
            </a:extLst>
          </p:cNvPr>
          <p:cNvSpPr txBox="1"/>
          <p:nvPr/>
        </p:nvSpPr>
        <p:spPr>
          <a:xfrm>
            <a:off x="3495167" y="6328427"/>
            <a:ext cx="4013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Trebuchet MS"/>
                <a:cs typeface="Trebuchet MS"/>
              </a:rPr>
              <a:t>2ns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5527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Pipelining Loads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00837263-29AE-1270-773C-D724DD955B5C}"/>
              </a:ext>
            </a:extLst>
          </p:cNvPr>
          <p:cNvSpPr txBox="1"/>
          <p:nvPr/>
        </p:nvSpPr>
        <p:spPr>
          <a:xfrm>
            <a:off x="469875" y="3207392"/>
            <a:ext cx="55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6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PM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71398EEC-E8C5-8F2A-DCF0-867F224BAE14}"/>
              </a:ext>
            </a:extLst>
          </p:cNvPr>
          <p:cNvGrpSpPr/>
          <p:nvPr/>
        </p:nvGrpSpPr>
        <p:grpSpPr>
          <a:xfrm>
            <a:off x="728600" y="3481076"/>
            <a:ext cx="3526154" cy="582930"/>
            <a:chOff x="1174750" y="4033773"/>
            <a:chExt cx="3526154" cy="58293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B62DCDE-1D23-9827-7627-AC7BAE3B11D2}"/>
                </a:ext>
              </a:extLst>
            </p:cNvPr>
            <p:cNvSpPr/>
            <p:nvPr/>
          </p:nvSpPr>
          <p:spPr>
            <a:xfrm>
              <a:off x="1208087" y="4135373"/>
              <a:ext cx="3492500" cy="76200"/>
            </a:xfrm>
            <a:custGeom>
              <a:avLst/>
              <a:gdLst/>
              <a:ahLst/>
              <a:cxnLst/>
              <a:rect l="l" t="t" r="r" b="b"/>
              <a:pathLst>
                <a:path w="3492500" h="76200">
                  <a:moveTo>
                    <a:pt x="3416236" y="0"/>
                  </a:moveTo>
                  <a:lnTo>
                    <a:pt x="3416236" y="76200"/>
                  </a:lnTo>
                  <a:lnTo>
                    <a:pt x="3479736" y="44450"/>
                  </a:lnTo>
                  <a:lnTo>
                    <a:pt x="3429063" y="44450"/>
                  </a:lnTo>
                  <a:lnTo>
                    <a:pt x="3429063" y="31750"/>
                  </a:lnTo>
                  <a:lnTo>
                    <a:pt x="3479736" y="31750"/>
                  </a:lnTo>
                  <a:lnTo>
                    <a:pt x="3416236" y="0"/>
                  </a:lnTo>
                  <a:close/>
                </a:path>
                <a:path w="3492500" h="76200">
                  <a:moveTo>
                    <a:pt x="341623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16236" y="44450"/>
                  </a:lnTo>
                  <a:lnTo>
                    <a:pt x="3416236" y="31750"/>
                  </a:lnTo>
                  <a:close/>
                </a:path>
                <a:path w="3492500" h="76200">
                  <a:moveTo>
                    <a:pt x="3479736" y="31750"/>
                  </a:moveTo>
                  <a:lnTo>
                    <a:pt x="3429063" y="31750"/>
                  </a:lnTo>
                  <a:lnTo>
                    <a:pt x="3429063" y="44450"/>
                  </a:lnTo>
                  <a:lnTo>
                    <a:pt x="3479736" y="44450"/>
                  </a:lnTo>
                  <a:lnTo>
                    <a:pt x="3492436" y="38100"/>
                  </a:lnTo>
                  <a:lnTo>
                    <a:pt x="347973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85E4A559-2B42-3986-28D1-A57711BBE602}"/>
                </a:ext>
              </a:extLst>
            </p:cNvPr>
            <p:cNvSpPr/>
            <p:nvPr/>
          </p:nvSpPr>
          <p:spPr>
            <a:xfrm>
              <a:off x="1201737" y="404012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1FB0715-E31B-0E70-2390-5B93458FBF3C}"/>
                </a:ext>
              </a:extLst>
            </p:cNvPr>
            <p:cNvSpPr/>
            <p:nvPr/>
          </p:nvSpPr>
          <p:spPr>
            <a:xfrm>
              <a:off x="1200150" y="4425949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0D678EC4-03E4-0A76-4B14-F4CB88B4FC4B}"/>
                </a:ext>
              </a:extLst>
            </p:cNvPr>
            <p:cNvSpPr/>
            <p:nvPr/>
          </p:nvSpPr>
          <p:spPr>
            <a:xfrm>
              <a:off x="1708150" y="430529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9">
              <a:extLst>
                <a:ext uri="{FF2B5EF4-FFF2-40B4-BE49-F238E27FC236}">
                  <a16:creationId xmlns:a16="http://schemas.microsoft.com/office/drawing/2014/main" id="{A122545B-743F-782A-5135-0FD8C85A4613}"/>
                </a:ext>
              </a:extLst>
            </p:cNvPr>
            <p:cNvSpPr/>
            <p:nvPr/>
          </p:nvSpPr>
          <p:spPr>
            <a:xfrm>
              <a:off x="1733550" y="4476749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0">
              <a:extLst>
                <a:ext uri="{FF2B5EF4-FFF2-40B4-BE49-F238E27FC236}">
                  <a16:creationId xmlns:a16="http://schemas.microsoft.com/office/drawing/2014/main" id="{76B8400A-37C2-9D34-5A3D-8071375FC8EA}"/>
                </a:ext>
              </a:extLst>
            </p:cNvPr>
            <p:cNvSpPr/>
            <p:nvPr/>
          </p:nvSpPr>
          <p:spPr>
            <a:xfrm>
              <a:off x="2343150" y="430529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531FDA10-F8F1-D72B-477A-18D80FE291BF}"/>
                </a:ext>
              </a:extLst>
            </p:cNvPr>
            <p:cNvSpPr/>
            <p:nvPr/>
          </p:nvSpPr>
          <p:spPr>
            <a:xfrm>
              <a:off x="2381250" y="4476749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23F1C93A-055F-2129-28B8-4CB50AC252DB}"/>
                </a:ext>
              </a:extLst>
            </p:cNvPr>
            <p:cNvSpPr/>
            <p:nvPr/>
          </p:nvSpPr>
          <p:spPr>
            <a:xfrm>
              <a:off x="2990850" y="430529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0B1B22D3-C4B7-64A9-CEA4-0827881FBAB4}"/>
                </a:ext>
              </a:extLst>
            </p:cNvPr>
            <p:cNvSpPr/>
            <p:nvPr/>
          </p:nvSpPr>
          <p:spPr>
            <a:xfrm>
              <a:off x="3028950" y="4476749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E8641C8F-6B46-4F3D-4D87-546EE3A30BE4}"/>
                </a:ext>
              </a:extLst>
            </p:cNvPr>
            <p:cNvSpPr/>
            <p:nvPr/>
          </p:nvSpPr>
          <p:spPr>
            <a:xfrm>
              <a:off x="3638550" y="4305299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5B7150D8-DFC6-F065-4176-63FDFD949EB9}"/>
                </a:ext>
              </a:extLst>
            </p:cNvPr>
            <p:cNvSpPr/>
            <p:nvPr/>
          </p:nvSpPr>
          <p:spPr>
            <a:xfrm>
              <a:off x="3676650" y="4476749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BA6CD4FD-0B3A-8967-B1AF-B0B79388FB49}"/>
                </a:ext>
              </a:extLst>
            </p:cNvPr>
            <p:cNvSpPr/>
            <p:nvPr/>
          </p:nvSpPr>
          <p:spPr>
            <a:xfrm>
              <a:off x="4311650" y="4527549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5080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7">
            <a:extLst>
              <a:ext uri="{FF2B5EF4-FFF2-40B4-BE49-F238E27FC236}">
                <a16:creationId xmlns:a16="http://schemas.microsoft.com/office/drawing/2014/main" id="{DDCAC106-8965-EB22-227E-A5294BA3BF6E}"/>
              </a:ext>
            </a:extLst>
          </p:cNvPr>
          <p:cNvSpPr txBox="1"/>
          <p:nvPr/>
        </p:nvSpPr>
        <p:spPr>
          <a:xfrm>
            <a:off x="1702182" y="32202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8291C26C-A67B-6A90-4F75-8AF723EC6909}"/>
              </a:ext>
            </a:extLst>
          </p:cNvPr>
          <p:cNvSpPr txBox="1"/>
          <p:nvPr/>
        </p:nvSpPr>
        <p:spPr>
          <a:xfrm>
            <a:off x="2768982" y="32202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336F3976-38DD-78C4-EEE6-ABA97BDA62D3}"/>
              </a:ext>
            </a:extLst>
          </p:cNvPr>
          <p:cNvSpPr txBox="1"/>
          <p:nvPr/>
        </p:nvSpPr>
        <p:spPr>
          <a:xfrm>
            <a:off x="3785235" y="32202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039A68E3-1CFD-E9F4-D929-16D818328513}"/>
              </a:ext>
            </a:extLst>
          </p:cNvPr>
          <p:cNvSpPr txBox="1"/>
          <p:nvPr/>
        </p:nvSpPr>
        <p:spPr>
          <a:xfrm>
            <a:off x="241275" y="3469683"/>
            <a:ext cx="3940810" cy="78549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400" i="1" spc="-20" dirty="0">
                <a:latin typeface="Arial"/>
                <a:cs typeface="Arial"/>
              </a:rPr>
              <a:t>Time</a:t>
            </a:r>
            <a:endParaRPr sz="1400" dirty="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  <a:spcBef>
                <a:spcPts val="1205"/>
              </a:spcBef>
              <a:tabLst>
                <a:tab pos="1210310" algn="l"/>
                <a:tab pos="1858010" algn="l"/>
                <a:tab pos="2505710" algn="l"/>
                <a:tab pos="3153410" algn="l"/>
                <a:tab pos="3674745" algn="l"/>
              </a:tabLst>
            </a:pPr>
            <a:r>
              <a:rPr sz="1800" b="1" spc="-25" dirty="0">
                <a:latin typeface="Arial"/>
                <a:cs typeface="Arial"/>
              </a:rPr>
              <a:t>30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40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40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40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40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20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5" name="object 21">
            <a:extLst>
              <a:ext uri="{FF2B5EF4-FFF2-40B4-BE49-F238E27FC236}">
                <a16:creationId xmlns:a16="http://schemas.microsoft.com/office/drawing/2014/main" id="{DFCF23EE-8A36-3041-6BDF-CCE75C1FC279}"/>
              </a:ext>
            </a:extLst>
          </p:cNvPr>
          <p:cNvGrpSpPr/>
          <p:nvPr/>
        </p:nvGrpSpPr>
        <p:grpSpPr>
          <a:xfrm>
            <a:off x="1401700" y="3752603"/>
            <a:ext cx="2851150" cy="304800"/>
            <a:chOff x="1847850" y="4305300"/>
            <a:chExt cx="2851150" cy="304800"/>
          </a:xfrm>
        </p:grpSpPr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775762DD-835E-8406-C9F8-AF945F879429}"/>
                </a:ext>
              </a:extLst>
            </p:cNvPr>
            <p:cNvSpPr/>
            <p:nvPr/>
          </p:nvSpPr>
          <p:spPr>
            <a:xfrm>
              <a:off x="4286250" y="4305300"/>
              <a:ext cx="406400" cy="304800"/>
            </a:xfrm>
            <a:custGeom>
              <a:avLst/>
              <a:gdLst/>
              <a:ahLst/>
              <a:cxnLst/>
              <a:rect l="l" t="t" r="r" b="b"/>
              <a:pathLst>
                <a:path w="406400" h="304800">
                  <a:moveTo>
                    <a:pt x="0" y="0"/>
                  </a:moveTo>
                  <a:lnTo>
                    <a:pt x="0" y="304800"/>
                  </a:lnTo>
                </a:path>
                <a:path w="406400" h="304800">
                  <a:moveTo>
                    <a:pt x="406400" y="0"/>
                  </a:moveTo>
                  <a:lnTo>
                    <a:pt x="40640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DF83FC3E-A72D-1ECD-4782-40B8F44C7DE4}"/>
                </a:ext>
              </a:extLst>
            </p:cNvPr>
            <p:cNvSpPr/>
            <p:nvPr/>
          </p:nvSpPr>
          <p:spPr>
            <a:xfrm>
              <a:off x="1847850" y="4425950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457200" y="0"/>
                  </a:lnTo>
                </a:path>
                <a:path w="1752600">
                  <a:moveTo>
                    <a:pt x="647700" y="0"/>
                  </a:moveTo>
                  <a:lnTo>
                    <a:pt x="1104900" y="0"/>
                  </a:lnTo>
                </a:path>
                <a:path w="1752600">
                  <a:moveTo>
                    <a:pt x="1295400" y="0"/>
                  </a:moveTo>
                  <a:lnTo>
                    <a:pt x="1752600" y="0"/>
                  </a:lnTo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A70CAB46-84D3-313E-8007-AF3A6F82AAF7}"/>
                </a:ext>
              </a:extLst>
            </p:cNvPr>
            <p:cNvSpPr/>
            <p:nvPr/>
          </p:nvSpPr>
          <p:spPr>
            <a:xfrm>
              <a:off x="2381250" y="4527550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342900" y="0"/>
                  </a:lnTo>
                </a:path>
                <a:path w="1638300">
                  <a:moveTo>
                    <a:pt x="647700" y="0"/>
                  </a:moveTo>
                  <a:lnTo>
                    <a:pt x="990600" y="0"/>
                  </a:lnTo>
                </a:path>
                <a:path w="1638300">
                  <a:moveTo>
                    <a:pt x="1295400" y="0"/>
                  </a:moveTo>
                  <a:lnTo>
                    <a:pt x="1638300" y="0"/>
                  </a:lnTo>
                </a:path>
              </a:pathLst>
            </a:custGeom>
            <a:ln w="5080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5">
            <a:extLst>
              <a:ext uri="{FF2B5EF4-FFF2-40B4-BE49-F238E27FC236}">
                <a16:creationId xmlns:a16="http://schemas.microsoft.com/office/drawing/2014/main" id="{22E0A347-B2F5-7276-8F0A-B8E530BCB6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700" y="4317753"/>
            <a:ext cx="3497326" cy="2128837"/>
          </a:xfrm>
          <a:prstGeom prst="rect">
            <a:avLst/>
          </a:prstGeom>
        </p:spPr>
      </p:pic>
      <p:sp>
        <p:nvSpPr>
          <p:cNvPr id="30" name="object 26">
            <a:extLst>
              <a:ext uri="{FF2B5EF4-FFF2-40B4-BE49-F238E27FC236}">
                <a16:creationId xmlns:a16="http://schemas.microsoft.com/office/drawing/2014/main" id="{65DA7FCC-B767-B5D1-51CC-FF8368EE42AA}"/>
              </a:ext>
            </a:extLst>
          </p:cNvPr>
          <p:cNvSpPr txBox="1"/>
          <p:nvPr/>
        </p:nvSpPr>
        <p:spPr>
          <a:xfrm>
            <a:off x="2515363" y="123323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8AEF353E-B83D-F230-F9D7-33312EDFEF53}"/>
              </a:ext>
            </a:extLst>
          </p:cNvPr>
          <p:cNvSpPr txBox="1"/>
          <p:nvPr/>
        </p:nvSpPr>
        <p:spPr>
          <a:xfrm>
            <a:off x="3285999" y="123323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28">
            <a:extLst>
              <a:ext uri="{FF2B5EF4-FFF2-40B4-BE49-F238E27FC236}">
                <a16:creationId xmlns:a16="http://schemas.microsoft.com/office/drawing/2014/main" id="{63B1B186-0DCD-E18C-2910-08582E041DE9}"/>
              </a:ext>
            </a:extLst>
          </p:cNvPr>
          <p:cNvSpPr txBox="1"/>
          <p:nvPr/>
        </p:nvSpPr>
        <p:spPr>
          <a:xfrm>
            <a:off x="4047999" y="123323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FF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357B58E3-4108-E1D1-6588-0DA9ADD5B661}"/>
              </a:ext>
            </a:extLst>
          </p:cNvPr>
          <p:cNvSpPr txBox="1"/>
          <p:nvPr/>
        </p:nvSpPr>
        <p:spPr>
          <a:xfrm>
            <a:off x="4810254" y="123323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AF36FFC9-BCDF-52F2-A2A7-A7ECD257F870}"/>
              </a:ext>
            </a:extLst>
          </p:cNvPr>
          <p:cNvSpPr txBox="1"/>
          <p:nvPr/>
        </p:nvSpPr>
        <p:spPr>
          <a:xfrm>
            <a:off x="4972686" y="958919"/>
            <a:ext cx="117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040" marR="5080" indent="-561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48337EB4-41B9-24BB-191F-1F083990CD1D}"/>
              </a:ext>
            </a:extLst>
          </p:cNvPr>
          <p:cNvSpPr txBox="1"/>
          <p:nvPr/>
        </p:nvSpPr>
        <p:spPr>
          <a:xfrm>
            <a:off x="6219954" y="123323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0C4F502C-EDBD-667E-21B3-28A0CC14F58D}"/>
              </a:ext>
            </a:extLst>
          </p:cNvPr>
          <p:cNvSpPr txBox="1"/>
          <p:nvPr/>
        </p:nvSpPr>
        <p:spPr>
          <a:xfrm>
            <a:off x="6944108" y="123323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F4F1D640-E1C3-7CF4-251D-E5515B118C16}"/>
              </a:ext>
            </a:extLst>
          </p:cNvPr>
          <p:cNvSpPr txBox="1"/>
          <p:nvPr/>
        </p:nvSpPr>
        <p:spPr>
          <a:xfrm>
            <a:off x="7706108" y="123323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5559DD16-B502-1529-C53A-C913CDE60979}"/>
              </a:ext>
            </a:extLst>
          </p:cNvPr>
          <p:cNvSpPr txBox="1"/>
          <p:nvPr/>
        </p:nvSpPr>
        <p:spPr>
          <a:xfrm>
            <a:off x="8468488" y="123323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9" name="object 35">
            <a:extLst>
              <a:ext uri="{FF2B5EF4-FFF2-40B4-BE49-F238E27FC236}">
                <a16:creationId xmlns:a16="http://schemas.microsoft.com/office/drawing/2014/main" id="{F084A841-8338-2235-2D6A-5961EF509E0A}"/>
              </a:ext>
            </a:extLst>
          </p:cNvPr>
          <p:cNvGraphicFramePr>
            <a:graphicFrameLocks noGrp="1"/>
          </p:cNvGraphicFramePr>
          <p:nvPr/>
        </p:nvGraphicFramePr>
        <p:xfrm>
          <a:off x="2193165" y="1519750"/>
          <a:ext cx="6721475" cy="13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object 36">
            <a:extLst>
              <a:ext uri="{FF2B5EF4-FFF2-40B4-BE49-F238E27FC236}">
                <a16:creationId xmlns:a16="http://schemas.microsoft.com/office/drawing/2014/main" id="{BD4E90F6-2C07-AE89-B73A-F89930FFFD1D}"/>
              </a:ext>
            </a:extLst>
          </p:cNvPr>
          <p:cNvSpPr txBox="1"/>
          <p:nvPr/>
        </p:nvSpPr>
        <p:spPr>
          <a:xfrm>
            <a:off x="236730" y="1476440"/>
            <a:ext cx="1633220" cy="13976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52768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4($sp)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2500"/>
              </a:lnSpc>
              <a:spcBef>
                <a:spcPts val="5"/>
              </a:spcBef>
              <a:tabLst>
                <a:tab pos="52768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$t1,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8($sp)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$t2,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12($sp)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$t3,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16($sp)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$t4,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20($sp)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361" y="231394"/>
            <a:ext cx="868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Single-Cycle implementation 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6" name="Picture 5" descr="f04-17-P374493">
            <a:extLst>
              <a:ext uri="{FF2B5EF4-FFF2-40B4-BE49-F238E27FC236}">
                <a16:creationId xmlns:a16="http://schemas.microsoft.com/office/drawing/2014/main" id="{B625B7F5-7606-44A4-A00D-E2EBE7DB3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75" y="1079755"/>
            <a:ext cx="5475447" cy="3864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D54E86-D868-4D9E-AABC-5BC708B3CBC1}"/>
              </a:ext>
            </a:extLst>
          </p:cNvPr>
          <p:cNvSpPr txBox="1">
            <a:spLocks noChangeArrowheads="1"/>
          </p:cNvSpPr>
          <p:nvPr/>
        </p:nvSpPr>
        <p:spPr>
          <a:xfrm>
            <a:off x="267102" y="4964514"/>
            <a:ext cx="7636672" cy="43090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65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400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Why Single-Cycle implementation is not used today?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F3C0-CDDD-4AAC-9F74-0A34AF504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21120"/>
            <a:ext cx="8534400" cy="1305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Requires the same length for every instruction</a:t>
            </a:r>
          </a:p>
          <a:p>
            <a:pPr marL="168275" marR="0" lvl="0" indent="-1682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clock cycle is determined by the longest possible path (worst case scenario!)</a:t>
            </a:r>
          </a:p>
          <a:p>
            <a:pPr marL="622300" lvl="1" indent="-168275" eaLnBrk="1" hangingPunct="1">
              <a:spcBef>
                <a:spcPct val="0"/>
              </a:spcBef>
              <a:buClr>
                <a:srgbClr val="00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rgbClr val="000000"/>
                </a:solidFill>
                <a:latin typeface="Arial"/>
              </a:rPr>
              <a:t>The load instruction (</a:t>
            </a:r>
            <a:r>
              <a:rPr lang="en-US" altLang="ko-KR" sz="1400" kern="0" dirty="0" err="1">
                <a:solidFill>
                  <a:srgbClr val="000000"/>
                </a:solidFill>
                <a:latin typeface="Arial"/>
              </a:rPr>
              <a:t>lw</a:t>
            </a:r>
            <a:r>
              <a:rPr lang="en-US" altLang="ko-KR" sz="1400" kern="0" dirty="0">
                <a:solidFill>
                  <a:srgbClr val="000000"/>
                </a:solidFill>
                <a:latin typeface="Arial"/>
              </a:rPr>
              <a:t>) that uses five functional units in series: </a:t>
            </a:r>
          </a:p>
          <a:p>
            <a:pPr marL="454025" lvl="1" indent="0" eaLnBrk="1" hangingPunct="1">
              <a:spcBef>
                <a:spcPct val="0"/>
              </a:spcBef>
              <a:buClr>
                <a:srgbClr val="000000"/>
              </a:buClr>
              <a:buSzPct val="120000"/>
              <a:buNone/>
            </a:pPr>
            <a:r>
              <a:rPr lang="en-US" altLang="ko-KR" sz="1400" kern="0" dirty="0">
                <a:solidFill>
                  <a:srgbClr val="000000"/>
                </a:solidFill>
                <a:latin typeface="Arial"/>
              </a:rPr>
              <a:t>			Inst. Mem </a:t>
            </a:r>
            <a:r>
              <a:rPr lang="en-US" altLang="ko-KR" sz="1400" kern="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 Reg. File  ALU Data Mem. </a:t>
            </a:r>
            <a:r>
              <a:rPr lang="en-US" altLang="ko-KR" sz="1400" kern="0" dirty="0">
                <a:solidFill>
                  <a:srgbClr val="000000"/>
                </a:solidFill>
                <a:latin typeface="Arial"/>
              </a:rPr>
              <a:t> Reg. File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0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 Pipeline 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2AE6400B-3CB7-2D54-0C9B-73B8051F7DA8}"/>
              </a:ext>
            </a:extLst>
          </p:cNvPr>
          <p:cNvSpPr txBox="1"/>
          <p:nvPr/>
        </p:nvSpPr>
        <p:spPr>
          <a:xfrm>
            <a:off x="2515363" y="12776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D5C3F3A-58D4-AC02-0711-51C100C6FE8B}"/>
              </a:ext>
            </a:extLst>
          </p:cNvPr>
          <p:cNvSpPr txBox="1"/>
          <p:nvPr/>
        </p:nvSpPr>
        <p:spPr>
          <a:xfrm>
            <a:off x="3285999" y="12776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EBEB7E6D-D51F-3D29-ABED-6E172340604B}"/>
              </a:ext>
            </a:extLst>
          </p:cNvPr>
          <p:cNvSpPr txBox="1"/>
          <p:nvPr/>
        </p:nvSpPr>
        <p:spPr>
          <a:xfrm>
            <a:off x="4047999" y="12776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A7C01C04-202C-3617-680F-A57DEE5214C1}"/>
              </a:ext>
            </a:extLst>
          </p:cNvPr>
          <p:cNvSpPr txBox="1"/>
          <p:nvPr/>
        </p:nvSpPr>
        <p:spPr>
          <a:xfrm>
            <a:off x="4810254" y="12776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15437F4C-3444-7385-B516-E959E8DC0F53}"/>
              </a:ext>
            </a:extLst>
          </p:cNvPr>
          <p:cNvSpPr txBox="1"/>
          <p:nvPr/>
        </p:nvSpPr>
        <p:spPr>
          <a:xfrm>
            <a:off x="5014661" y="990600"/>
            <a:ext cx="117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040" marR="5080" indent="-561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F5D4F00C-E1FA-C324-AF9E-4F72DA5F9673}"/>
              </a:ext>
            </a:extLst>
          </p:cNvPr>
          <p:cNvSpPr txBox="1"/>
          <p:nvPr/>
        </p:nvSpPr>
        <p:spPr>
          <a:xfrm>
            <a:off x="6219954" y="12776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CD0B3D4F-2619-A132-5A4B-A69173D22A98}"/>
              </a:ext>
            </a:extLst>
          </p:cNvPr>
          <p:cNvSpPr txBox="1"/>
          <p:nvPr/>
        </p:nvSpPr>
        <p:spPr>
          <a:xfrm>
            <a:off x="6944108" y="12776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67D7E1C0-E8B6-27F9-A6DC-BF6E01F31E1A}"/>
              </a:ext>
            </a:extLst>
          </p:cNvPr>
          <p:cNvSpPr txBox="1"/>
          <p:nvPr/>
        </p:nvSpPr>
        <p:spPr>
          <a:xfrm>
            <a:off x="7706108" y="12776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DB5A0ABA-3859-B1BA-9AC6-24E48C9E387E}"/>
              </a:ext>
            </a:extLst>
          </p:cNvPr>
          <p:cNvSpPr txBox="1"/>
          <p:nvPr/>
        </p:nvSpPr>
        <p:spPr>
          <a:xfrm>
            <a:off x="8468488" y="1277620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8DAAA3C4-4618-E6BC-5AE6-E0C635BFE4C8}"/>
              </a:ext>
            </a:extLst>
          </p:cNvPr>
          <p:cNvSpPr txBox="1"/>
          <p:nvPr/>
        </p:nvSpPr>
        <p:spPr>
          <a:xfrm>
            <a:off x="171198" y="1520821"/>
            <a:ext cx="8700770" cy="5007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687705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4($sp) 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687705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$v0,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$a1 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$t1,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$t2,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$t3 </a:t>
            </a: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687705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$s0,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$s1,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$s2 add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$sp,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$sp,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pc="-35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spc="-4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vertically,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horizontally,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stages.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instruction,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easier.)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“lw”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Simultaneously,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“sub”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“and”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object 13">
            <a:extLst>
              <a:ext uri="{FF2B5EF4-FFF2-40B4-BE49-F238E27FC236}">
                <a16:creationId xmlns:a16="http://schemas.microsoft.com/office/drawing/2014/main" id="{6232E94C-7F50-A4BA-9A68-D73CCD617226}"/>
              </a:ext>
            </a:extLst>
          </p:cNvPr>
          <p:cNvGraphicFramePr>
            <a:graphicFrameLocks noGrp="1"/>
          </p:cNvGraphicFramePr>
          <p:nvPr/>
        </p:nvGraphicFramePr>
        <p:xfrm>
          <a:off x="2193165" y="1564131"/>
          <a:ext cx="6721475" cy="13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75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Pipeline Terminology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8986BBC3-0B5B-E630-D2BE-0331E8070B2D}"/>
              </a:ext>
            </a:extLst>
          </p:cNvPr>
          <p:cNvSpPr/>
          <p:nvPr/>
        </p:nvSpPr>
        <p:spPr>
          <a:xfrm>
            <a:off x="2204722" y="3131103"/>
            <a:ext cx="6713855" cy="177800"/>
          </a:xfrm>
          <a:custGeom>
            <a:avLst/>
            <a:gdLst/>
            <a:ahLst/>
            <a:cxnLst/>
            <a:rect l="l" t="t" r="r" b="b"/>
            <a:pathLst>
              <a:path w="6713855" h="177800">
                <a:moveTo>
                  <a:pt x="3048000" y="0"/>
                </a:moveTo>
                <a:lnTo>
                  <a:pt x="3013333" y="44892"/>
                </a:lnTo>
                <a:lnTo>
                  <a:pt x="2973625" y="62880"/>
                </a:lnTo>
                <a:lnTo>
                  <a:pt x="2922222" y="76773"/>
                </a:lnTo>
                <a:lnTo>
                  <a:pt x="2861542" y="85727"/>
                </a:lnTo>
                <a:lnTo>
                  <a:pt x="2794000" y="88900"/>
                </a:lnTo>
                <a:lnTo>
                  <a:pt x="1778000" y="88900"/>
                </a:lnTo>
                <a:lnTo>
                  <a:pt x="1710457" y="92072"/>
                </a:lnTo>
                <a:lnTo>
                  <a:pt x="1649777" y="101026"/>
                </a:lnTo>
                <a:lnTo>
                  <a:pt x="1598374" y="114919"/>
                </a:lnTo>
                <a:lnTo>
                  <a:pt x="1558666" y="132907"/>
                </a:lnTo>
                <a:lnTo>
                  <a:pt x="1533069" y="154149"/>
                </a:lnTo>
                <a:lnTo>
                  <a:pt x="1524000" y="177800"/>
                </a:lnTo>
                <a:lnTo>
                  <a:pt x="1514930" y="154149"/>
                </a:lnTo>
                <a:lnTo>
                  <a:pt x="1489333" y="132907"/>
                </a:lnTo>
                <a:lnTo>
                  <a:pt x="1449625" y="114919"/>
                </a:lnTo>
                <a:lnTo>
                  <a:pt x="1398222" y="101026"/>
                </a:lnTo>
                <a:lnTo>
                  <a:pt x="1337542" y="92072"/>
                </a:lnTo>
                <a:lnTo>
                  <a:pt x="1270000" y="88900"/>
                </a:lnTo>
                <a:lnTo>
                  <a:pt x="254000" y="88900"/>
                </a:lnTo>
                <a:lnTo>
                  <a:pt x="186457" y="85727"/>
                </a:lnTo>
                <a:lnTo>
                  <a:pt x="125777" y="76773"/>
                </a:lnTo>
                <a:lnTo>
                  <a:pt x="74374" y="62880"/>
                </a:lnTo>
                <a:lnTo>
                  <a:pt x="34666" y="44892"/>
                </a:lnTo>
                <a:lnTo>
                  <a:pt x="9069" y="23650"/>
                </a:lnTo>
                <a:lnTo>
                  <a:pt x="0" y="0"/>
                </a:lnTo>
              </a:path>
              <a:path w="6713855" h="177800">
                <a:moveTo>
                  <a:pt x="6713601" y="0"/>
                </a:moveTo>
                <a:lnTo>
                  <a:pt x="6679677" y="44892"/>
                </a:lnTo>
                <a:lnTo>
                  <a:pt x="6640830" y="62880"/>
                </a:lnTo>
                <a:lnTo>
                  <a:pt x="6590552" y="76773"/>
                </a:lnTo>
                <a:lnTo>
                  <a:pt x="6531214" y="85727"/>
                </a:lnTo>
                <a:lnTo>
                  <a:pt x="6465189" y="88900"/>
                </a:lnTo>
                <a:lnTo>
                  <a:pt x="5471922" y="88900"/>
                </a:lnTo>
                <a:lnTo>
                  <a:pt x="5405949" y="92072"/>
                </a:lnTo>
                <a:lnTo>
                  <a:pt x="5346648" y="101026"/>
                </a:lnTo>
                <a:lnTo>
                  <a:pt x="5296392" y="114919"/>
                </a:lnTo>
                <a:lnTo>
                  <a:pt x="5257555" y="132907"/>
                </a:lnTo>
                <a:lnTo>
                  <a:pt x="5232512" y="154149"/>
                </a:lnTo>
                <a:lnTo>
                  <a:pt x="5223636" y="177800"/>
                </a:lnTo>
                <a:lnTo>
                  <a:pt x="5214770" y="154149"/>
                </a:lnTo>
                <a:lnTo>
                  <a:pt x="5189746" y="132907"/>
                </a:lnTo>
                <a:lnTo>
                  <a:pt x="5150929" y="114919"/>
                </a:lnTo>
                <a:lnTo>
                  <a:pt x="5100682" y="101026"/>
                </a:lnTo>
                <a:lnTo>
                  <a:pt x="5041368" y="92072"/>
                </a:lnTo>
                <a:lnTo>
                  <a:pt x="4975352" y="88900"/>
                </a:lnTo>
                <a:lnTo>
                  <a:pt x="3982084" y="88900"/>
                </a:lnTo>
                <a:lnTo>
                  <a:pt x="3916068" y="85727"/>
                </a:lnTo>
                <a:lnTo>
                  <a:pt x="3856754" y="76773"/>
                </a:lnTo>
                <a:lnTo>
                  <a:pt x="3806507" y="62880"/>
                </a:lnTo>
                <a:lnTo>
                  <a:pt x="3767690" y="44892"/>
                </a:lnTo>
                <a:lnTo>
                  <a:pt x="3742666" y="23650"/>
                </a:lnTo>
                <a:lnTo>
                  <a:pt x="3733800" y="0"/>
                </a:lnTo>
              </a:path>
              <a:path w="6713855" h="177800">
                <a:moveTo>
                  <a:pt x="3733800" y="0"/>
                </a:moveTo>
                <a:lnTo>
                  <a:pt x="3729317" y="34625"/>
                </a:lnTo>
                <a:lnTo>
                  <a:pt x="3717083" y="62880"/>
                </a:lnTo>
                <a:lnTo>
                  <a:pt x="3698920" y="81920"/>
                </a:lnTo>
                <a:lnTo>
                  <a:pt x="3676650" y="88900"/>
                </a:lnTo>
                <a:lnTo>
                  <a:pt x="3448050" y="88900"/>
                </a:lnTo>
                <a:lnTo>
                  <a:pt x="3425779" y="95879"/>
                </a:lnTo>
                <a:lnTo>
                  <a:pt x="3407616" y="114919"/>
                </a:lnTo>
                <a:lnTo>
                  <a:pt x="3395382" y="143174"/>
                </a:lnTo>
                <a:lnTo>
                  <a:pt x="3390900" y="177800"/>
                </a:lnTo>
                <a:lnTo>
                  <a:pt x="3386417" y="143174"/>
                </a:lnTo>
                <a:lnTo>
                  <a:pt x="3374183" y="114919"/>
                </a:lnTo>
                <a:lnTo>
                  <a:pt x="3356020" y="95879"/>
                </a:lnTo>
                <a:lnTo>
                  <a:pt x="3333750" y="88900"/>
                </a:lnTo>
                <a:lnTo>
                  <a:pt x="3105150" y="88900"/>
                </a:lnTo>
                <a:lnTo>
                  <a:pt x="3082879" y="81920"/>
                </a:lnTo>
                <a:lnTo>
                  <a:pt x="3064716" y="62880"/>
                </a:lnTo>
                <a:lnTo>
                  <a:pt x="3052482" y="34625"/>
                </a:lnTo>
                <a:lnTo>
                  <a:pt x="3048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91D3DB2-29CA-CB80-7395-5FD8DB99BEAD}"/>
              </a:ext>
            </a:extLst>
          </p:cNvPr>
          <p:cNvSpPr txBox="1"/>
          <p:nvPr/>
        </p:nvSpPr>
        <p:spPr>
          <a:xfrm>
            <a:off x="2504695" y="1329481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EAE44F8-3C64-7E6F-9A0A-96038A7E6E70}"/>
              </a:ext>
            </a:extLst>
          </p:cNvPr>
          <p:cNvSpPr txBox="1"/>
          <p:nvPr/>
        </p:nvSpPr>
        <p:spPr>
          <a:xfrm>
            <a:off x="3275331" y="1329481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1E7C4F8-CC8B-68DA-EA8D-22B06FC81C45}"/>
              </a:ext>
            </a:extLst>
          </p:cNvPr>
          <p:cNvSpPr txBox="1"/>
          <p:nvPr/>
        </p:nvSpPr>
        <p:spPr>
          <a:xfrm>
            <a:off x="4037331" y="1329481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12CB5F19-2E46-0B39-B0D0-6B3EA53DA56A}"/>
              </a:ext>
            </a:extLst>
          </p:cNvPr>
          <p:cNvSpPr txBox="1"/>
          <p:nvPr/>
        </p:nvSpPr>
        <p:spPr>
          <a:xfrm>
            <a:off x="4799586" y="1329481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56227783-4C47-FC3E-47F5-A158F21A7B23}"/>
              </a:ext>
            </a:extLst>
          </p:cNvPr>
          <p:cNvSpPr txBox="1"/>
          <p:nvPr/>
        </p:nvSpPr>
        <p:spPr>
          <a:xfrm>
            <a:off x="4962018" y="1055161"/>
            <a:ext cx="117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040" marR="5080" indent="-561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D6488620-1ECB-1C39-DBC4-83F691A16CE7}"/>
              </a:ext>
            </a:extLst>
          </p:cNvPr>
          <p:cNvSpPr txBox="1"/>
          <p:nvPr/>
        </p:nvSpPr>
        <p:spPr>
          <a:xfrm>
            <a:off x="6209286" y="1329481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8A9B1999-15C1-4540-D72B-1FD108A96ECA}"/>
              </a:ext>
            </a:extLst>
          </p:cNvPr>
          <p:cNvSpPr txBox="1"/>
          <p:nvPr/>
        </p:nvSpPr>
        <p:spPr>
          <a:xfrm>
            <a:off x="6933440" y="1329481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5750BDB-4F7D-F7B7-F97B-BE4777EBA4B0}"/>
              </a:ext>
            </a:extLst>
          </p:cNvPr>
          <p:cNvSpPr txBox="1"/>
          <p:nvPr/>
        </p:nvSpPr>
        <p:spPr>
          <a:xfrm>
            <a:off x="7695440" y="1329481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B902801E-154E-1ED7-10B2-ABE6F335C5B7}"/>
              </a:ext>
            </a:extLst>
          </p:cNvPr>
          <p:cNvSpPr txBox="1"/>
          <p:nvPr/>
        </p:nvSpPr>
        <p:spPr>
          <a:xfrm>
            <a:off x="8457820" y="1329481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25492FF7-ACDB-F346-FF81-52480320BF05}"/>
              </a:ext>
            </a:extLst>
          </p:cNvPr>
          <p:cNvSpPr txBox="1"/>
          <p:nvPr/>
        </p:nvSpPr>
        <p:spPr>
          <a:xfrm>
            <a:off x="160530" y="1572682"/>
            <a:ext cx="8754110" cy="4522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693039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4($sp) 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693039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$v0,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$a1 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$t1,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$t2,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$t3 </a:t>
            </a: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693039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$s0,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$s1,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$s2 add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$sp,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$sp,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1830">
              <a:lnSpc>
                <a:spcPct val="100000"/>
              </a:lnSpc>
              <a:spcBef>
                <a:spcPts val="1425"/>
              </a:spcBef>
              <a:tabLst>
                <a:tab pos="5269230" algn="l"/>
                <a:tab pos="679386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sz="2000" spc="-3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stages—in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75120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6-9,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emptying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1282AE28-20B0-CAA2-2B5A-11C4B9BCB3CD}"/>
              </a:ext>
            </a:extLst>
          </p:cNvPr>
          <p:cNvGraphicFramePr>
            <a:graphicFrameLocks noGrp="1"/>
          </p:cNvGraphicFramePr>
          <p:nvPr/>
        </p:nvGraphicFramePr>
        <p:xfrm>
          <a:off x="2182497" y="1615992"/>
          <a:ext cx="6721475" cy="13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873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Pipelining Performance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7BE28C9F-5C6B-7117-0941-75EC9CD2E1FE}"/>
              </a:ext>
            </a:extLst>
          </p:cNvPr>
          <p:cNvSpPr txBox="1"/>
          <p:nvPr/>
        </p:nvSpPr>
        <p:spPr>
          <a:xfrm>
            <a:off x="232278" y="4663504"/>
            <a:ext cx="8575675" cy="156453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Cycle: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8N</a:t>
            </a:r>
            <a:r>
              <a:rPr sz="2000" spc="-15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sz="2000" spc="-2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8ns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N=1000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B04E59C-E623-603C-1D61-C7F63ED1CBB4}"/>
              </a:ext>
            </a:extLst>
          </p:cNvPr>
          <p:cNvSpPr txBox="1"/>
          <p:nvPr/>
        </p:nvSpPr>
        <p:spPr>
          <a:xfrm>
            <a:off x="2576443" y="119915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DA54578D-4307-E1E8-37C0-2CD85E7086D8}"/>
              </a:ext>
            </a:extLst>
          </p:cNvPr>
          <p:cNvSpPr txBox="1"/>
          <p:nvPr/>
        </p:nvSpPr>
        <p:spPr>
          <a:xfrm>
            <a:off x="3347079" y="119915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79D1F67C-3714-B8E8-CB48-5BA7B775CF7F}"/>
              </a:ext>
            </a:extLst>
          </p:cNvPr>
          <p:cNvSpPr txBox="1"/>
          <p:nvPr/>
        </p:nvSpPr>
        <p:spPr>
          <a:xfrm>
            <a:off x="4109079" y="119915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A93890A1-E929-747C-02B0-E48ECEF7F9FF}"/>
              </a:ext>
            </a:extLst>
          </p:cNvPr>
          <p:cNvSpPr txBox="1"/>
          <p:nvPr/>
        </p:nvSpPr>
        <p:spPr>
          <a:xfrm>
            <a:off x="4871334" y="119915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9EDE2122-9D4B-967C-9F5B-EBB5AEF8AA2F}"/>
              </a:ext>
            </a:extLst>
          </p:cNvPr>
          <p:cNvSpPr txBox="1"/>
          <p:nvPr/>
        </p:nvSpPr>
        <p:spPr>
          <a:xfrm>
            <a:off x="5033766" y="924839"/>
            <a:ext cx="117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040" marR="5080" indent="-561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1800" spc="-5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8E9C00E0-EB12-BDAC-DDE7-099908735A40}"/>
              </a:ext>
            </a:extLst>
          </p:cNvPr>
          <p:cNvSpPr txBox="1"/>
          <p:nvPr/>
        </p:nvSpPr>
        <p:spPr>
          <a:xfrm>
            <a:off x="6281034" y="119915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FDA01A50-09F9-74DA-1C76-D50D39FD2BE6}"/>
              </a:ext>
            </a:extLst>
          </p:cNvPr>
          <p:cNvSpPr txBox="1"/>
          <p:nvPr/>
        </p:nvSpPr>
        <p:spPr>
          <a:xfrm>
            <a:off x="7005188" y="119915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5B1AD2D6-0F2E-647D-682F-D045DAA2613A}"/>
              </a:ext>
            </a:extLst>
          </p:cNvPr>
          <p:cNvSpPr txBox="1"/>
          <p:nvPr/>
        </p:nvSpPr>
        <p:spPr>
          <a:xfrm>
            <a:off x="7767188" y="119915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C54C72F5-E5DF-2395-90BF-97375D83460E}"/>
              </a:ext>
            </a:extLst>
          </p:cNvPr>
          <p:cNvSpPr txBox="1"/>
          <p:nvPr/>
        </p:nvSpPr>
        <p:spPr>
          <a:xfrm>
            <a:off x="8529568" y="119915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E4B345E3-FE60-10C6-AA97-7E5C9B5AC7E8}"/>
              </a:ext>
            </a:extLst>
          </p:cNvPr>
          <p:cNvSpPr txBox="1"/>
          <p:nvPr/>
        </p:nvSpPr>
        <p:spPr>
          <a:xfrm>
            <a:off x="297810" y="1442360"/>
            <a:ext cx="1633220" cy="13976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52768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4($sp)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2500"/>
              </a:lnSpc>
              <a:spcBef>
                <a:spcPts val="5"/>
              </a:spcBef>
              <a:tabLst>
                <a:tab pos="52768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$t1,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8($sp)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$t2,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12($sp)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$t3,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16($sp)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$t4,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20($sp)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14">
            <a:extLst>
              <a:ext uri="{FF2B5EF4-FFF2-40B4-BE49-F238E27FC236}">
                <a16:creationId xmlns:a16="http://schemas.microsoft.com/office/drawing/2014/main" id="{DA9CBB8C-0E37-B00F-41E9-6C9397369940}"/>
              </a:ext>
            </a:extLst>
          </p:cNvPr>
          <p:cNvGraphicFramePr>
            <a:graphicFrameLocks noGrp="1"/>
          </p:cNvGraphicFramePr>
          <p:nvPr/>
        </p:nvGraphicFramePr>
        <p:xfrm>
          <a:off x="2254245" y="1485670"/>
          <a:ext cx="6721475" cy="13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15">
            <a:extLst>
              <a:ext uri="{FF2B5EF4-FFF2-40B4-BE49-F238E27FC236}">
                <a16:creationId xmlns:a16="http://schemas.microsoft.com/office/drawing/2014/main" id="{1AF89666-C41B-A9D3-EDF2-7B253B6A9FFF}"/>
              </a:ext>
            </a:extLst>
          </p:cNvPr>
          <p:cNvSpPr/>
          <p:nvPr/>
        </p:nvSpPr>
        <p:spPr>
          <a:xfrm>
            <a:off x="2276470" y="2619781"/>
            <a:ext cx="3048000" cy="177800"/>
          </a:xfrm>
          <a:custGeom>
            <a:avLst/>
            <a:gdLst/>
            <a:ahLst/>
            <a:cxnLst/>
            <a:rect l="l" t="t" r="r" b="b"/>
            <a:pathLst>
              <a:path w="3048000" h="177800">
                <a:moveTo>
                  <a:pt x="3048000" y="0"/>
                </a:moveTo>
                <a:lnTo>
                  <a:pt x="3013333" y="44892"/>
                </a:lnTo>
                <a:lnTo>
                  <a:pt x="2973625" y="62880"/>
                </a:lnTo>
                <a:lnTo>
                  <a:pt x="2922222" y="76773"/>
                </a:lnTo>
                <a:lnTo>
                  <a:pt x="2861542" y="85727"/>
                </a:lnTo>
                <a:lnTo>
                  <a:pt x="2794000" y="88900"/>
                </a:lnTo>
                <a:lnTo>
                  <a:pt x="1778000" y="88900"/>
                </a:lnTo>
                <a:lnTo>
                  <a:pt x="1710457" y="92072"/>
                </a:lnTo>
                <a:lnTo>
                  <a:pt x="1649777" y="101026"/>
                </a:lnTo>
                <a:lnTo>
                  <a:pt x="1598374" y="114919"/>
                </a:lnTo>
                <a:lnTo>
                  <a:pt x="1558666" y="132907"/>
                </a:lnTo>
                <a:lnTo>
                  <a:pt x="1533069" y="154149"/>
                </a:lnTo>
                <a:lnTo>
                  <a:pt x="1524000" y="177800"/>
                </a:lnTo>
                <a:lnTo>
                  <a:pt x="1514930" y="154149"/>
                </a:lnTo>
                <a:lnTo>
                  <a:pt x="1489333" y="132907"/>
                </a:lnTo>
                <a:lnTo>
                  <a:pt x="1449625" y="114919"/>
                </a:lnTo>
                <a:lnTo>
                  <a:pt x="1398222" y="101026"/>
                </a:lnTo>
                <a:lnTo>
                  <a:pt x="1337542" y="92072"/>
                </a:lnTo>
                <a:lnTo>
                  <a:pt x="1270000" y="88900"/>
                </a:lnTo>
                <a:lnTo>
                  <a:pt x="254000" y="88900"/>
                </a:lnTo>
                <a:lnTo>
                  <a:pt x="186457" y="85727"/>
                </a:lnTo>
                <a:lnTo>
                  <a:pt x="125777" y="76773"/>
                </a:lnTo>
                <a:lnTo>
                  <a:pt x="74374" y="62880"/>
                </a:lnTo>
                <a:lnTo>
                  <a:pt x="34666" y="44892"/>
                </a:lnTo>
                <a:lnTo>
                  <a:pt x="9069" y="2365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FC7F1A71-6F9A-240C-E513-48C21807849C}"/>
              </a:ext>
            </a:extLst>
          </p:cNvPr>
          <p:cNvSpPr txBox="1"/>
          <p:nvPr/>
        </p:nvSpPr>
        <p:spPr>
          <a:xfrm>
            <a:off x="232278" y="2651378"/>
            <a:ext cx="8766175" cy="16719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1677670" algn="ctr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Char char="—"/>
              <a:tabLst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2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4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000" spc="-2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z="20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000" spc="-2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z="2000" spc="-1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(2N</a:t>
            </a:r>
            <a:r>
              <a:rPr sz="2000" spc="-2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2000" spc="-1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r>
              <a:rPr sz="2000" spc="-25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sz="2000" spc="-5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6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AE28-CA38-D925-730D-62960943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9B278-FA2E-F28B-BFB0-C70758DA7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5D4F3536-FDC9-1A05-C497-2E2B3EC4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-51562"/>
            <a:ext cx="5715000" cy="69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9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Pipelining Other Instruction Types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2E83E089-9C96-61B5-B04E-7A67DDF8CE61}"/>
              </a:ext>
            </a:extLst>
          </p:cNvPr>
          <p:cNvSpPr txBox="1"/>
          <p:nvPr/>
        </p:nvSpPr>
        <p:spPr>
          <a:xfrm>
            <a:off x="227840" y="1180906"/>
            <a:ext cx="868680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stages: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WB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R-type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BCF174A-7244-4A39-8991-BECB8075299D}"/>
              </a:ext>
            </a:extLst>
          </p:cNvPr>
          <p:cNvSpPr txBox="1"/>
          <p:nvPr/>
        </p:nvSpPr>
        <p:spPr>
          <a:xfrm>
            <a:off x="2572005" y="3523904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4354DC8-B564-9E3E-261E-97DEE8A186B0}"/>
              </a:ext>
            </a:extLst>
          </p:cNvPr>
          <p:cNvSpPr txBox="1"/>
          <p:nvPr/>
        </p:nvSpPr>
        <p:spPr>
          <a:xfrm>
            <a:off x="3342641" y="3523904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D40773-B64A-027E-8415-1DD5735D8510}"/>
              </a:ext>
            </a:extLst>
          </p:cNvPr>
          <p:cNvSpPr txBox="1"/>
          <p:nvPr/>
        </p:nvSpPr>
        <p:spPr>
          <a:xfrm>
            <a:off x="4104641" y="3523904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6C2765DC-0029-A507-5CF2-CA91017E0837}"/>
              </a:ext>
            </a:extLst>
          </p:cNvPr>
          <p:cNvSpPr txBox="1"/>
          <p:nvPr/>
        </p:nvSpPr>
        <p:spPr>
          <a:xfrm>
            <a:off x="4866896" y="3523904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02E5C3CA-5222-244F-72C5-C137E28C7763}"/>
              </a:ext>
            </a:extLst>
          </p:cNvPr>
          <p:cNvSpPr txBox="1"/>
          <p:nvPr/>
        </p:nvSpPr>
        <p:spPr>
          <a:xfrm>
            <a:off x="5029328" y="3249635"/>
            <a:ext cx="1176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" algn="ctr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2DC06893-CD6C-AE51-F23A-65F7DC3A9A62}"/>
              </a:ext>
            </a:extLst>
          </p:cNvPr>
          <p:cNvSpPr txBox="1"/>
          <p:nvPr/>
        </p:nvSpPr>
        <p:spPr>
          <a:xfrm>
            <a:off x="6276596" y="3523904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0FA6533E-4546-D759-E957-E314E8E2DCE6}"/>
              </a:ext>
            </a:extLst>
          </p:cNvPr>
          <p:cNvSpPr txBox="1"/>
          <p:nvPr/>
        </p:nvSpPr>
        <p:spPr>
          <a:xfrm>
            <a:off x="7000750" y="3523904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07F6670-09BD-198F-A849-E6B5A07BA9DA}"/>
              </a:ext>
            </a:extLst>
          </p:cNvPr>
          <p:cNvSpPr txBox="1"/>
          <p:nvPr/>
        </p:nvSpPr>
        <p:spPr>
          <a:xfrm>
            <a:off x="7762750" y="3523904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668528A4-295D-A1F7-B08F-6B6117117EAF}"/>
              </a:ext>
            </a:extLst>
          </p:cNvPr>
          <p:cNvSpPr txBox="1"/>
          <p:nvPr/>
        </p:nvSpPr>
        <p:spPr>
          <a:xfrm>
            <a:off x="8525130" y="3523904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6AC61A42-1566-D232-C3AB-C8376DE117DA}"/>
              </a:ext>
            </a:extLst>
          </p:cNvPr>
          <p:cNvGraphicFramePr>
            <a:graphicFrameLocks noGrp="1"/>
          </p:cNvGraphicFramePr>
          <p:nvPr/>
        </p:nvGraphicFramePr>
        <p:xfrm>
          <a:off x="2249807" y="3810086"/>
          <a:ext cx="6721475" cy="136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object 14">
            <a:extLst>
              <a:ext uri="{FF2B5EF4-FFF2-40B4-BE49-F238E27FC236}">
                <a16:creationId xmlns:a16="http://schemas.microsoft.com/office/drawing/2014/main" id="{5AB10FB9-D4C7-CF1C-5259-3B533BBF1D8B}"/>
              </a:ext>
            </a:extLst>
          </p:cNvPr>
          <p:cNvSpPr txBox="1"/>
          <p:nvPr/>
        </p:nvSpPr>
        <p:spPr>
          <a:xfrm>
            <a:off x="293372" y="3767439"/>
            <a:ext cx="17627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$sp,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$sp,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$v0,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$a0,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$a1 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4($sp)</a:t>
            </a:r>
            <a:r>
              <a:rPr sz="16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spc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25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$s0,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$s1,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$s2 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$t1,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8($sp)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6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FD9B-4CF4-FB64-49E8-972880A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0FC03-D6D8-C421-878A-3D5AAF69F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46411C-7152-838E-FC00-CBAB76E4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43400" cy="19304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EA64BE-8F0E-93BF-CFD0-D8599F5A4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502" y="1942289"/>
            <a:ext cx="6950786" cy="491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6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36C9-53EF-143F-D5A5-5F973DCA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8329-0A92-76EF-A4F7-E4E438AB4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01ED9D55-819F-C09A-12C0-3E54FDF5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32498" cy="4330700"/>
          </a:xfrm>
          <a:prstGeom prst="rect">
            <a:avLst/>
          </a:prstGeom>
        </p:spPr>
      </p:pic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3881F1B8-F348-D2E0-99BD-184F8BF0E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330700"/>
            <a:ext cx="5867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Important Observation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31B552B-25C0-202E-1DB1-4647C5CD7AE1}"/>
              </a:ext>
            </a:extLst>
          </p:cNvPr>
          <p:cNvSpPr txBox="1"/>
          <p:nvPr/>
        </p:nvSpPr>
        <p:spPr>
          <a:xfrm>
            <a:off x="227840" y="1086973"/>
            <a:ext cx="8602345" cy="1793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2000" spc="-30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3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  <a:tab pos="574421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File’s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5th</a:t>
            </a:r>
            <a:r>
              <a:rPr sz="2000" spc="-20" dirty="0">
                <a:solidFill>
                  <a:srgbClr val="9E0E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File’s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4th</a:t>
            </a:r>
            <a:r>
              <a:rPr sz="2000" spc="-4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E991FED-7EFE-B14F-09B3-B564FF10F6EA}"/>
              </a:ext>
            </a:extLst>
          </p:cNvPr>
          <p:cNvSpPr txBox="1"/>
          <p:nvPr/>
        </p:nvSpPr>
        <p:spPr>
          <a:xfrm>
            <a:off x="2572005" y="3429971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1BB3E9DD-E0E0-7477-25B9-A19593D86526}"/>
              </a:ext>
            </a:extLst>
          </p:cNvPr>
          <p:cNvSpPr txBox="1"/>
          <p:nvPr/>
        </p:nvSpPr>
        <p:spPr>
          <a:xfrm>
            <a:off x="3342641" y="3429971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34B18B83-1659-BBE9-B16D-711767119EE2}"/>
              </a:ext>
            </a:extLst>
          </p:cNvPr>
          <p:cNvSpPr txBox="1"/>
          <p:nvPr/>
        </p:nvSpPr>
        <p:spPr>
          <a:xfrm>
            <a:off x="4104641" y="3429971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F9A0D2AC-0A46-CB80-839D-99962C59A0EC}"/>
              </a:ext>
            </a:extLst>
          </p:cNvPr>
          <p:cNvSpPr txBox="1"/>
          <p:nvPr/>
        </p:nvSpPr>
        <p:spPr>
          <a:xfrm>
            <a:off x="4866896" y="3429971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EB98306D-AD4B-8DD4-85B6-ACD561A66484}"/>
              </a:ext>
            </a:extLst>
          </p:cNvPr>
          <p:cNvSpPr txBox="1"/>
          <p:nvPr/>
        </p:nvSpPr>
        <p:spPr>
          <a:xfrm>
            <a:off x="5029328" y="3155702"/>
            <a:ext cx="11766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" algn="ctr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877BE68D-67D0-4822-1546-5B9A495595A4}"/>
              </a:ext>
            </a:extLst>
          </p:cNvPr>
          <p:cNvSpPr txBox="1"/>
          <p:nvPr/>
        </p:nvSpPr>
        <p:spPr>
          <a:xfrm>
            <a:off x="6276596" y="3429971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45352E31-5A38-7184-8D9A-B506DA2B98A1}"/>
              </a:ext>
            </a:extLst>
          </p:cNvPr>
          <p:cNvSpPr txBox="1"/>
          <p:nvPr/>
        </p:nvSpPr>
        <p:spPr>
          <a:xfrm>
            <a:off x="7000750" y="3429971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766FE2DC-0355-E665-BFE1-3F425F09DE99}"/>
              </a:ext>
            </a:extLst>
          </p:cNvPr>
          <p:cNvSpPr txBox="1"/>
          <p:nvPr/>
        </p:nvSpPr>
        <p:spPr>
          <a:xfrm>
            <a:off x="7762750" y="3429971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4B7248FA-39F1-EAEE-55D0-CBC5E8098963}"/>
              </a:ext>
            </a:extLst>
          </p:cNvPr>
          <p:cNvSpPr txBox="1"/>
          <p:nvPr/>
        </p:nvSpPr>
        <p:spPr>
          <a:xfrm>
            <a:off x="8525130" y="3429971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13">
            <a:extLst>
              <a:ext uri="{FF2B5EF4-FFF2-40B4-BE49-F238E27FC236}">
                <a16:creationId xmlns:a16="http://schemas.microsoft.com/office/drawing/2014/main" id="{E69BC2A9-37B4-B3F9-B3C5-2C4A0A4551E4}"/>
              </a:ext>
            </a:extLst>
          </p:cNvPr>
          <p:cNvGraphicFramePr>
            <a:graphicFrameLocks noGrp="1"/>
          </p:cNvGraphicFramePr>
          <p:nvPr/>
        </p:nvGraphicFramePr>
        <p:xfrm>
          <a:off x="2249807" y="3716153"/>
          <a:ext cx="6721475" cy="136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9E0ECC"/>
                          </a:solidFill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14">
            <a:extLst>
              <a:ext uri="{FF2B5EF4-FFF2-40B4-BE49-F238E27FC236}">
                <a16:creationId xmlns:a16="http://schemas.microsoft.com/office/drawing/2014/main" id="{B5AEAF4C-C009-43C1-9A04-11A203BC913F}"/>
              </a:ext>
            </a:extLst>
          </p:cNvPr>
          <p:cNvSpPr txBox="1"/>
          <p:nvPr/>
        </p:nvSpPr>
        <p:spPr>
          <a:xfrm>
            <a:off x="293372" y="3673506"/>
            <a:ext cx="176276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$sp,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$sp,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$v0,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$a0,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$a1 </a:t>
            </a:r>
            <a:r>
              <a:rPr sz="16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$t0,</a:t>
            </a:r>
            <a:r>
              <a:rPr sz="16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4($sp)</a:t>
            </a:r>
            <a:r>
              <a:rPr sz="1600" spc="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spc="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25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6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$s0,</a:t>
            </a:r>
            <a:r>
              <a:rPr sz="16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$s1,</a:t>
            </a:r>
            <a:r>
              <a:rPr sz="16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$t1,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8($sp)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9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 solution: Insert NOP stages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46676110-8338-7605-EBCC-EB539DFBDBC6}"/>
              </a:ext>
            </a:extLst>
          </p:cNvPr>
          <p:cNvSpPr txBox="1"/>
          <p:nvPr/>
        </p:nvSpPr>
        <p:spPr>
          <a:xfrm>
            <a:off x="227840" y="1000628"/>
            <a:ext cx="674687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uniformity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9185" lvl="2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0998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nothing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292D923-6B42-8238-4456-F7A599ADF21B}"/>
              </a:ext>
            </a:extLst>
          </p:cNvPr>
          <p:cNvSpPr txBox="1"/>
          <p:nvPr/>
        </p:nvSpPr>
        <p:spPr>
          <a:xfrm>
            <a:off x="2572005" y="3374106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B4184E54-13F5-2E79-99E4-620F0A2250BF}"/>
              </a:ext>
            </a:extLst>
          </p:cNvPr>
          <p:cNvSpPr txBox="1"/>
          <p:nvPr/>
        </p:nvSpPr>
        <p:spPr>
          <a:xfrm>
            <a:off x="3342641" y="3374106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645C014C-8C87-808B-7632-CE9527221D1D}"/>
              </a:ext>
            </a:extLst>
          </p:cNvPr>
          <p:cNvSpPr txBox="1"/>
          <p:nvPr/>
        </p:nvSpPr>
        <p:spPr>
          <a:xfrm>
            <a:off x="4104641" y="3374106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79C6022-2476-8CBB-545C-68809C898172}"/>
              </a:ext>
            </a:extLst>
          </p:cNvPr>
          <p:cNvSpPr txBox="1"/>
          <p:nvPr/>
        </p:nvSpPr>
        <p:spPr>
          <a:xfrm>
            <a:off x="4866896" y="3374106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4C72482-265D-1652-AFE7-7AE0ACC8AE89}"/>
              </a:ext>
            </a:extLst>
          </p:cNvPr>
          <p:cNvSpPr txBox="1"/>
          <p:nvPr/>
        </p:nvSpPr>
        <p:spPr>
          <a:xfrm>
            <a:off x="5029328" y="3038968"/>
            <a:ext cx="1176655" cy="6356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075" algn="ct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BD0C66A7-E208-AF8F-5593-9D2240B71B77}"/>
              </a:ext>
            </a:extLst>
          </p:cNvPr>
          <p:cNvSpPr txBox="1"/>
          <p:nvPr/>
        </p:nvSpPr>
        <p:spPr>
          <a:xfrm>
            <a:off x="6276596" y="3374106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189E13EE-2FA7-69FD-71AA-2EDB31697F87}"/>
              </a:ext>
            </a:extLst>
          </p:cNvPr>
          <p:cNvSpPr txBox="1"/>
          <p:nvPr/>
        </p:nvSpPr>
        <p:spPr>
          <a:xfrm>
            <a:off x="7000750" y="3374106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7BD35AD5-AABA-4557-BE79-3F8862FF53F9}"/>
              </a:ext>
            </a:extLst>
          </p:cNvPr>
          <p:cNvSpPr txBox="1"/>
          <p:nvPr/>
        </p:nvSpPr>
        <p:spPr>
          <a:xfrm>
            <a:off x="7762750" y="3374106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EC3468F8-2E11-2C2F-FBB8-5C9548BA6DAE}"/>
              </a:ext>
            </a:extLst>
          </p:cNvPr>
          <p:cNvSpPr txBox="1"/>
          <p:nvPr/>
        </p:nvSpPr>
        <p:spPr>
          <a:xfrm>
            <a:off x="8525130" y="3374106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D3BE5C73-4CA8-0E04-4408-769BBAB8C3A8}"/>
              </a:ext>
            </a:extLst>
          </p:cNvPr>
          <p:cNvSpPr txBox="1"/>
          <p:nvPr/>
        </p:nvSpPr>
        <p:spPr>
          <a:xfrm>
            <a:off x="293372" y="3617641"/>
            <a:ext cx="6000750" cy="21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42435">
              <a:lnSpc>
                <a:spcPct val="1125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$sp,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$sp,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$v0,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$a0,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$a1 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4($sp)</a:t>
            </a:r>
            <a:r>
              <a:rPr sz="1600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spc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242435">
              <a:lnSpc>
                <a:spcPct val="1125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$s0,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$s1,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$s2 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$t1,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8($sp)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3780" indent="-229235">
              <a:lnSpc>
                <a:spcPct val="100000"/>
              </a:lnSpc>
              <a:spcBef>
                <a:spcPts val="1545"/>
              </a:spcBef>
              <a:buChar char="•"/>
              <a:tabLst>
                <a:tab pos="103378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NOP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5A019E3C-CF3F-0A93-1B0B-138DE4018469}"/>
              </a:ext>
            </a:extLst>
          </p:cNvPr>
          <p:cNvGraphicFramePr>
            <a:graphicFrameLocks noGrp="1"/>
          </p:cNvGraphicFramePr>
          <p:nvPr/>
        </p:nvGraphicFramePr>
        <p:xfrm>
          <a:off x="2249807" y="3660288"/>
          <a:ext cx="6721475" cy="136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NOP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NOP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9E0ECC"/>
                          </a:solidFill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NOP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3333FF"/>
                          </a:solidFill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object 15">
            <a:extLst>
              <a:ext uri="{FF2B5EF4-FFF2-40B4-BE49-F238E27FC236}">
                <a16:creationId xmlns:a16="http://schemas.microsoft.com/office/drawing/2014/main" id="{AF31B8AE-CDA6-1AE8-921B-8117822184A3}"/>
              </a:ext>
            </a:extLst>
          </p:cNvPr>
          <p:cNvGraphicFramePr>
            <a:graphicFrameLocks noGrp="1"/>
          </p:cNvGraphicFramePr>
          <p:nvPr/>
        </p:nvGraphicFramePr>
        <p:xfrm>
          <a:off x="1427101" y="2623968"/>
          <a:ext cx="5715635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5875">
                        <a:lnSpc>
                          <a:spcPts val="1875"/>
                        </a:lnSpc>
                      </a:pPr>
                      <a:r>
                        <a:rPr sz="1600" spc="-20" dirty="0">
                          <a:latin typeface="Trebuchet MS"/>
                          <a:cs typeface="Trebuchet MS"/>
                        </a:rPr>
                        <a:t>R-type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NOP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object 16">
            <a:extLst>
              <a:ext uri="{FF2B5EF4-FFF2-40B4-BE49-F238E27FC236}">
                <a16:creationId xmlns:a16="http://schemas.microsoft.com/office/drawing/2014/main" id="{EB5F35AB-7B7F-41A2-A665-1CCA90BAD2D7}"/>
              </a:ext>
            </a:extLst>
          </p:cNvPr>
          <p:cNvGraphicFramePr>
            <a:graphicFrameLocks noGrp="1"/>
          </p:cNvGraphicFramePr>
          <p:nvPr/>
        </p:nvGraphicFramePr>
        <p:xfrm>
          <a:off x="1503301" y="5900568"/>
          <a:ext cx="5715635" cy="27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15875">
                        <a:lnSpc>
                          <a:spcPts val="188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store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NOP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object 17">
            <a:extLst>
              <a:ext uri="{FF2B5EF4-FFF2-40B4-BE49-F238E27FC236}">
                <a16:creationId xmlns:a16="http://schemas.microsoft.com/office/drawing/2014/main" id="{95E77B99-542F-162D-C575-ED92BAADF153}"/>
              </a:ext>
            </a:extLst>
          </p:cNvPr>
          <p:cNvGraphicFramePr>
            <a:graphicFrameLocks noGrp="1"/>
          </p:cNvGraphicFramePr>
          <p:nvPr/>
        </p:nvGraphicFramePr>
        <p:xfrm>
          <a:off x="1503301" y="6281568"/>
          <a:ext cx="5715635" cy="27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15875">
                        <a:lnSpc>
                          <a:spcPts val="1880"/>
                        </a:lnSpc>
                      </a:pPr>
                      <a:r>
                        <a:rPr sz="1600" spc="-10" dirty="0">
                          <a:latin typeface="Trebuchet MS"/>
                          <a:cs typeface="Trebuchet MS"/>
                        </a:rPr>
                        <a:t>branch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NOP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060"/>
                        </a:lnSpc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NOP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693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Pipeline Registers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68642E4D-62C8-6435-F3B9-9CA6955D57E0}"/>
              </a:ext>
            </a:extLst>
          </p:cNvPr>
          <p:cNvSpPr txBox="1"/>
          <p:nvPr/>
        </p:nvSpPr>
        <p:spPr>
          <a:xfrm>
            <a:off x="227841" y="1055370"/>
            <a:ext cx="8686800" cy="253659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however.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algn="ctr">
              <a:lnSpc>
                <a:spcPct val="100000"/>
              </a:lnSpc>
              <a:spcBef>
                <a:spcPts val="1920"/>
              </a:spcBef>
              <a:tabLst>
                <a:tab pos="2005330" algn="l"/>
                <a:tab pos="3718560" algn="l"/>
                <a:tab pos="5547360" algn="l"/>
              </a:tabLst>
            </a:pP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IF/ID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2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ID/EX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EX/MEM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MEM/WB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92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3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A Relevant Question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AEAC71A1-DC66-4BF0-BE9B-0DE17FBA1790}"/>
              </a:ext>
            </a:extLst>
          </p:cNvPr>
          <p:cNvSpPr txBox="1"/>
          <p:nvPr/>
        </p:nvSpPr>
        <p:spPr>
          <a:xfrm>
            <a:off x="622808" y="1113510"/>
            <a:ext cx="428180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got: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(takes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minutes)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5C92F5C-D261-243E-3BDD-EE1EB5CAABAF}"/>
              </a:ext>
            </a:extLst>
          </p:cNvPr>
          <p:cNvSpPr txBox="1"/>
          <p:nvPr/>
        </p:nvSpPr>
        <p:spPr>
          <a:xfrm>
            <a:off x="1080008" y="2637282"/>
            <a:ext cx="3573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(takes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minutes)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06944FC-043E-2E6C-E0AA-0F9468177DCB}"/>
              </a:ext>
            </a:extLst>
          </p:cNvPr>
          <p:cNvSpPr txBox="1"/>
          <p:nvPr/>
        </p:nvSpPr>
        <p:spPr>
          <a:xfrm>
            <a:off x="622808" y="3734815"/>
            <a:ext cx="7226934" cy="18242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“folder”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(takes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minutes)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laundry.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spc="1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r>
              <a:rPr sz="20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C7FF6897-92F4-7ADC-9DD1-1CE8E8A7665A}"/>
              </a:ext>
            </a:extLst>
          </p:cNvPr>
          <p:cNvGrpSpPr/>
          <p:nvPr/>
        </p:nvGrpSpPr>
        <p:grpSpPr>
          <a:xfrm>
            <a:off x="5556250" y="2355850"/>
            <a:ext cx="685800" cy="812800"/>
            <a:chOff x="5556250" y="2355850"/>
            <a:chExt cx="685800" cy="812800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F3A600F9-990A-A889-D38E-C0B2506A8283}"/>
                </a:ext>
              </a:extLst>
            </p:cNvPr>
            <p:cNvSpPr/>
            <p:nvPr/>
          </p:nvSpPr>
          <p:spPr>
            <a:xfrm>
              <a:off x="5562600" y="2657436"/>
              <a:ext cx="505459" cy="505459"/>
            </a:xfrm>
            <a:custGeom>
              <a:avLst/>
              <a:gdLst/>
              <a:ahLst/>
              <a:cxnLst/>
              <a:rect l="l" t="t" r="r" b="b"/>
              <a:pathLst>
                <a:path w="505460" h="505460">
                  <a:moveTo>
                    <a:pt x="504863" y="0"/>
                  </a:moveTo>
                  <a:lnTo>
                    <a:pt x="0" y="0"/>
                  </a:lnTo>
                  <a:lnTo>
                    <a:pt x="0" y="504863"/>
                  </a:lnTo>
                  <a:lnTo>
                    <a:pt x="504863" y="504863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D926CA0C-D2C7-FE52-10AB-FEDAAD4CB5BB}"/>
                </a:ext>
              </a:extLst>
            </p:cNvPr>
            <p:cNvSpPr/>
            <p:nvPr/>
          </p:nvSpPr>
          <p:spPr>
            <a:xfrm>
              <a:off x="6067425" y="2489200"/>
              <a:ext cx="168275" cy="673100"/>
            </a:xfrm>
            <a:custGeom>
              <a:avLst/>
              <a:gdLst/>
              <a:ahLst/>
              <a:cxnLst/>
              <a:rect l="l" t="t" r="r" b="b"/>
              <a:pathLst>
                <a:path w="168275" h="673100">
                  <a:moveTo>
                    <a:pt x="168275" y="0"/>
                  </a:moveTo>
                  <a:lnTo>
                    <a:pt x="0" y="168275"/>
                  </a:lnTo>
                  <a:lnTo>
                    <a:pt x="0" y="673100"/>
                  </a:lnTo>
                  <a:lnTo>
                    <a:pt x="168275" y="504825"/>
                  </a:lnTo>
                  <a:lnTo>
                    <a:pt x="168275" y="0"/>
                  </a:lnTo>
                  <a:close/>
                </a:path>
              </a:pathLst>
            </a:custGeom>
            <a:solidFill>
              <a:srgbClr val="829BC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749D0E48-1A29-061A-A07F-DEC58E383351}"/>
                </a:ext>
              </a:extLst>
            </p:cNvPr>
            <p:cNvSpPr/>
            <p:nvPr/>
          </p:nvSpPr>
          <p:spPr>
            <a:xfrm>
              <a:off x="5562600" y="2489200"/>
              <a:ext cx="673100" cy="168275"/>
            </a:xfrm>
            <a:custGeom>
              <a:avLst/>
              <a:gdLst/>
              <a:ahLst/>
              <a:cxnLst/>
              <a:rect l="l" t="t" r="r" b="b"/>
              <a:pathLst>
                <a:path w="673100" h="168275">
                  <a:moveTo>
                    <a:pt x="673100" y="0"/>
                  </a:moveTo>
                  <a:lnTo>
                    <a:pt x="168275" y="0"/>
                  </a:lnTo>
                  <a:lnTo>
                    <a:pt x="0" y="168275"/>
                  </a:lnTo>
                  <a:lnTo>
                    <a:pt x="504825" y="168275"/>
                  </a:lnTo>
                  <a:lnTo>
                    <a:pt x="673100" y="0"/>
                  </a:lnTo>
                  <a:close/>
                </a:path>
              </a:pathLst>
            </a:custGeom>
            <a:solidFill>
              <a:srgbClr val="B4CD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52098FB2-371E-F68C-967B-F3BD6F2FC0E4}"/>
                </a:ext>
              </a:extLst>
            </p:cNvPr>
            <p:cNvSpPr/>
            <p:nvPr/>
          </p:nvSpPr>
          <p:spPr>
            <a:xfrm>
              <a:off x="5562600" y="2489200"/>
              <a:ext cx="673100" cy="673100"/>
            </a:xfrm>
            <a:custGeom>
              <a:avLst/>
              <a:gdLst/>
              <a:ahLst/>
              <a:cxnLst/>
              <a:rect l="l" t="t" r="r" b="b"/>
              <a:pathLst>
                <a:path w="673100" h="673100">
                  <a:moveTo>
                    <a:pt x="0" y="168275"/>
                  </a:moveTo>
                  <a:lnTo>
                    <a:pt x="168275" y="0"/>
                  </a:lnTo>
                  <a:lnTo>
                    <a:pt x="673100" y="0"/>
                  </a:lnTo>
                  <a:lnTo>
                    <a:pt x="673100" y="504825"/>
                  </a:lnTo>
                  <a:lnTo>
                    <a:pt x="504825" y="673100"/>
                  </a:lnTo>
                  <a:lnTo>
                    <a:pt x="0" y="673100"/>
                  </a:lnTo>
                  <a:lnTo>
                    <a:pt x="0" y="168275"/>
                  </a:lnTo>
                  <a:close/>
                </a:path>
                <a:path w="673100" h="673100">
                  <a:moveTo>
                    <a:pt x="0" y="168275"/>
                  </a:moveTo>
                  <a:lnTo>
                    <a:pt x="504825" y="168275"/>
                  </a:lnTo>
                  <a:lnTo>
                    <a:pt x="673100" y="0"/>
                  </a:lnTo>
                </a:path>
                <a:path w="673100" h="673100">
                  <a:moveTo>
                    <a:pt x="504825" y="168275"/>
                  </a:moveTo>
                  <a:lnTo>
                    <a:pt x="504825" y="673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0716754E-AAD1-9389-3570-4B1424117D00}"/>
                </a:ext>
              </a:extLst>
            </p:cNvPr>
            <p:cNvSpPr/>
            <p:nvPr/>
          </p:nvSpPr>
          <p:spPr>
            <a:xfrm>
              <a:off x="5715000" y="2397118"/>
              <a:ext cx="486409" cy="104775"/>
            </a:xfrm>
            <a:custGeom>
              <a:avLst/>
              <a:gdLst/>
              <a:ahLst/>
              <a:cxnLst/>
              <a:rect l="l" t="t" r="r" b="b"/>
              <a:pathLst>
                <a:path w="486410" h="104775">
                  <a:moveTo>
                    <a:pt x="485787" y="0"/>
                  </a:moveTo>
                  <a:lnTo>
                    <a:pt x="0" y="0"/>
                  </a:lnTo>
                  <a:lnTo>
                    <a:pt x="0" y="104781"/>
                  </a:lnTo>
                  <a:lnTo>
                    <a:pt x="485787" y="104781"/>
                  </a:lnTo>
                  <a:lnTo>
                    <a:pt x="485787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F3B2F286-C872-EC4C-53C5-06330B7D93F4}"/>
                </a:ext>
              </a:extLst>
            </p:cNvPr>
            <p:cNvSpPr/>
            <p:nvPr/>
          </p:nvSpPr>
          <p:spPr>
            <a:xfrm>
              <a:off x="6200775" y="2362200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34925"/>
                  </a:lnTo>
                  <a:lnTo>
                    <a:pt x="0" y="139700"/>
                  </a:lnTo>
                  <a:lnTo>
                    <a:pt x="34925" y="104775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829BC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80AC4E99-5AFC-DAF1-2AEE-FEDCCCBC9145}"/>
                </a:ext>
              </a:extLst>
            </p:cNvPr>
            <p:cNvSpPr/>
            <p:nvPr/>
          </p:nvSpPr>
          <p:spPr>
            <a:xfrm>
              <a:off x="5715000" y="2362200"/>
              <a:ext cx="520700" cy="34925"/>
            </a:xfrm>
            <a:custGeom>
              <a:avLst/>
              <a:gdLst/>
              <a:ahLst/>
              <a:cxnLst/>
              <a:rect l="l" t="t" r="r" b="b"/>
              <a:pathLst>
                <a:path w="520700" h="34925">
                  <a:moveTo>
                    <a:pt x="520700" y="0"/>
                  </a:moveTo>
                  <a:lnTo>
                    <a:pt x="34925" y="0"/>
                  </a:lnTo>
                  <a:lnTo>
                    <a:pt x="0" y="34925"/>
                  </a:lnTo>
                  <a:lnTo>
                    <a:pt x="485775" y="34925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B4CD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8F804B7F-0E2D-A6AE-6AFB-1D0293AC70F9}"/>
                </a:ext>
              </a:extLst>
            </p:cNvPr>
            <p:cNvSpPr/>
            <p:nvPr/>
          </p:nvSpPr>
          <p:spPr>
            <a:xfrm>
              <a:off x="5715000" y="2362200"/>
              <a:ext cx="520700" cy="139700"/>
            </a:xfrm>
            <a:custGeom>
              <a:avLst/>
              <a:gdLst/>
              <a:ahLst/>
              <a:cxnLst/>
              <a:rect l="l" t="t" r="r" b="b"/>
              <a:pathLst>
                <a:path w="520700" h="139700">
                  <a:moveTo>
                    <a:pt x="0" y="34925"/>
                  </a:moveTo>
                  <a:lnTo>
                    <a:pt x="34925" y="0"/>
                  </a:lnTo>
                  <a:lnTo>
                    <a:pt x="520700" y="0"/>
                  </a:lnTo>
                  <a:lnTo>
                    <a:pt x="520700" y="104775"/>
                  </a:lnTo>
                  <a:lnTo>
                    <a:pt x="485775" y="139700"/>
                  </a:lnTo>
                  <a:lnTo>
                    <a:pt x="0" y="139700"/>
                  </a:lnTo>
                  <a:lnTo>
                    <a:pt x="0" y="34925"/>
                  </a:lnTo>
                  <a:close/>
                </a:path>
                <a:path w="520700" h="139700">
                  <a:moveTo>
                    <a:pt x="0" y="34925"/>
                  </a:moveTo>
                  <a:lnTo>
                    <a:pt x="485775" y="34925"/>
                  </a:lnTo>
                  <a:lnTo>
                    <a:pt x="520700" y="0"/>
                  </a:lnTo>
                </a:path>
                <a:path w="520700" h="139700">
                  <a:moveTo>
                    <a:pt x="485775" y="34925"/>
                  </a:moveTo>
                  <a:lnTo>
                    <a:pt x="485775" y="139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4EFE4FFC-5E9E-B64D-DB49-DB875BE57E40}"/>
                </a:ext>
              </a:extLst>
            </p:cNvPr>
            <p:cNvSpPr/>
            <p:nvPr/>
          </p:nvSpPr>
          <p:spPr>
            <a:xfrm>
              <a:off x="5765800" y="2425700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44450" y="0"/>
                  </a:moveTo>
                  <a:lnTo>
                    <a:pt x="27164" y="2004"/>
                  </a:lnTo>
                  <a:lnTo>
                    <a:pt x="13033" y="7461"/>
                  </a:lnTo>
                  <a:lnTo>
                    <a:pt x="3498" y="15537"/>
                  </a:lnTo>
                  <a:lnTo>
                    <a:pt x="0" y="25400"/>
                  </a:lnTo>
                  <a:lnTo>
                    <a:pt x="3498" y="35262"/>
                  </a:lnTo>
                  <a:lnTo>
                    <a:pt x="13033" y="43338"/>
                  </a:lnTo>
                  <a:lnTo>
                    <a:pt x="27164" y="48795"/>
                  </a:lnTo>
                  <a:lnTo>
                    <a:pt x="44450" y="50800"/>
                  </a:lnTo>
                  <a:lnTo>
                    <a:pt x="61735" y="48795"/>
                  </a:lnTo>
                  <a:lnTo>
                    <a:pt x="75866" y="43338"/>
                  </a:lnTo>
                  <a:lnTo>
                    <a:pt x="85401" y="35262"/>
                  </a:lnTo>
                  <a:lnTo>
                    <a:pt x="88900" y="25400"/>
                  </a:lnTo>
                  <a:lnTo>
                    <a:pt x="85401" y="15537"/>
                  </a:lnTo>
                  <a:lnTo>
                    <a:pt x="75866" y="7461"/>
                  </a:lnTo>
                  <a:lnTo>
                    <a:pt x="61735" y="2004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B1602BC5-6F02-0B55-D2EA-DA271F776860}"/>
                </a:ext>
              </a:extLst>
            </p:cNvPr>
            <p:cNvSpPr/>
            <p:nvPr/>
          </p:nvSpPr>
          <p:spPr>
            <a:xfrm>
              <a:off x="5765800" y="2425700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0" y="25400"/>
                  </a:moveTo>
                  <a:lnTo>
                    <a:pt x="3498" y="15537"/>
                  </a:lnTo>
                  <a:lnTo>
                    <a:pt x="13033" y="7461"/>
                  </a:lnTo>
                  <a:lnTo>
                    <a:pt x="27164" y="2004"/>
                  </a:lnTo>
                  <a:lnTo>
                    <a:pt x="44450" y="0"/>
                  </a:lnTo>
                  <a:lnTo>
                    <a:pt x="61735" y="2004"/>
                  </a:lnTo>
                  <a:lnTo>
                    <a:pt x="75866" y="7461"/>
                  </a:lnTo>
                  <a:lnTo>
                    <a:pt x="85401" y="15537"/>
                  </a:lnTo>
                  <a:lnTo>
                    <a:pt x="88900" y="25400"/>
                  </a:lnTo>
                  <a:lnTo>
                    <a:pt x="85401" y="35262"/>
                  </a:lnTo>
                  <a:lnTo>
                    <a:pt x="75866" y="43338"/>
                  </a:lnTo>
                  <a:lnTo>
                    <a:pt x="61735" y="48795"/>
                  </a:lnTo>
                  <a:lnTo>
                    <a:pt x="44450" y="50800"/>
                  </a:lnTo>
                  <a:lnTo>
                    <a:pt x="27164" y="48795"/>
                  </a:lnTo>
                  <a:lnTo>
                    <a:pt x="13033" y="43338"/>
                  </a:lnTo>
                  <a:lnTo>
                    <a:pt x="3498" y="35262"/>
                  </a:lnTo>
                  <a:lnTo>
                    <a:pt x="0" y="2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6B79D4AF-6605-8364-AC16-3708CA7B27A2}"/>
                </a:ext>
              </a:extLst>
            </p:cNvPr>
            <p:cNvSpPr/>
            <p:nvPr/>
          </p:nvSpPr>
          <p:spPr>
            <a:xfrm>
              <a:off x="5645150" y="2800350"/>
              <a:ext cx="355600" cy="152400"/>
            </a:xfrm>
            <a:custGeom>
              <a:avLst/>
              <a:gdLst/>
              <a:ahLst/>
              <a:cxnLst/>
              <a:rect l="l" t="t" r="r" b="b"/>
              <a:pathLst>
                <a:path w="355600" h="152400">
                  <a:moveTo>
                    <a:pt x="311023" y="0"/>
                  </a:moveTo>
                  <a:lnTo>
                    <a:pt x="44576" y="0"/>
                  </a:lnTo>
                  <a:lnTo>
                    <a:pt x="0" y="44576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311023" y="152400"/>
                  </a:lnTo>
                  <a:lnTo>
                    <a:pt x="355600" y="107823"/>
                  </a:lnTo>
                  <a:lnTo>
                    <a:pt x="355600" y="44576"/>
                  </a:lnTo>
                  <a:lnTo>
                    <a:pt x="311023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F7A5CC6F-5CA1-BF84-83CC-2A16F575F7AB}"/>
                </a:ext>
              </a:extLst>
            </p:cNvPr>
            <p:cNvSpPr/>
            <p:nvPr/>
          </p:nvSpPr>
          <p:spPr>
            <a:xfrm>
              <a:off x="5645150" y="2800350"/>
              <a:ext cx="355600" cy="152400"/>
            </a:xfrm>
            <a:custGeom>
              <a:avLst/>
              <a:gdLst/>
              <a:ahLst/>
              <a:cxnLst/>
              <a:rect l="l" t="t" r="r" b="b"/>
              <a:pathLst>
                <a:path w="355600" h="152400">
                  <a:moveTo>
                    <a:pt x="0" y="44576"/>
                  </a:moveTo>
                  <a:lnTo>
                    <a:pt x="44576" y="0"/>
                  </a:lnTo>
                  <a:lnTo>
                    <a:pt x="311023" y="0"/>
                  </a:lnTo>
                  <a:lnTo>
                    <a:pt x="355600" y="44576"/>
                  </a:lnTo>
                  <a:lnTo>
                    <a:pt x="355600" y="107823"/>
                  </a:lnTo>
                  <a:lnTo>
                    <a:pt x="3110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object 19">
            <a:extLst>
              <a:ext uri="{FF2B5EF4-FFF2-40B4-BE49-F238E27FC236}">
                <a16:creationId xmlns:a16="http://schemas.microsoft.com/office/drawing/2014/main" id="{7A65C2DF-D3DE-375C-FAFD-0E31C54A2191}"/>
              </a:ext>
            </a:extLst>
          </p:cNvPr>
          <p:cNvGrpSpPr/>
          <p:nvPr/>
        </p:nvGrpSpPr>
        <p:grpSpPr>
          <a:xfrm>
            <a:off x="5562600" y="3498850"/>
            <a:ext cx="662305" cy="654050"/>
            <a:chOff x="5562600" y="3498850"/>
            <a:chExt cx="662305" cy="654050"/>
          </a:xfrm>
        </p:grpSpPr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C6B412E1-1FFF-A118-7C90-AA6727F6C15E}"/>
                </a:ext>
              </a:extLst>
            </p:cNvPr>
            <p:cNvSpPr/>
            <p:nvPr/>
          </p:nvSpPr>
          <p:spPr>
            <a:xfrm>
              <a:off x="5565775" y="3811650"/>
              <a:ext cx="659130" cy="341630"/>
            </a:xfrm>
            <a:custGeom>
              <a:avLst/>
              <a:gdLst/>
              <a:ahLst/>
              <a:cxnLst/>
              <a:rect l="l" t="t" r="r" b="b"/>
              <a:pathLst>
                <a:path w="659129" h="341629">
                  <a:moveTo>
                    <a:pt x="184150" y="144462"/>
                  </a:moveTo>
                  <a:lnTo>
                    <a:pt x="0" y="144462"/>
                  </a:lnTo>
                  <a:lnTo>
                    <a:pt x="0" y="165100"/>
                  </a:lnTo>
                  <a:lnTo>
                    <a:pt x="184150" y="165100"/>
                  </a:lnTo>
                  <a:lnTo>
                    <a:pt x="184150" y="144462"/>
                  </a:lnTo>
                  <a:close/>
                </a:path>
                <a:path w="659129" h="341629">
                  <a:moveTo>
                    <a:pt x="658876" y="0"/>
                  </a:moveTo>
                  <a:lnTo>
                    <a:pt x="312801" y="0"/>
                  </a:lnTo>
                  <a:lnTo>
                    <a:pt x="312801" y="19050"/>
                  </a:lnTo>
                  <a:lnTo>
                    <a:pt x="424497" y="19050"/>
                  </a:lnTo>
                  <a:lnTo>
                    <a:pt x="384073" y="144462"/>
                  </a:lnTo>
                  <a:lnTo>
                    <a:pt x="311150" y="144462"/>
                  </a:lnTo>
                  <a:lnTo>
                    <a:pt x="311150" y="165100"/>
                  </a:lnTo>
                  <a:lnTo>
                    <a:pt x="377431" y="165100"/>
                  </a:lnTo>
                  <a:lnTo>
                    <a:pt x="320675" y="341249"/>
                  </a:lnTo>
                  <a:lnTo>
                    <a:pt x="361950" y="341249"/>
                  </a:lnTo>
                  <a:lnTo>
                    <a:pt x="418706" y="165100"/>
                  </a:lnTo>
                  <a:lnTo>
                    <a:pt x="657225" y="165100"/>
                  </a:lnTo>
                  <a:lnTo>
                    <a:pt x="657225" y="144462"/>
                  </a:lnTo>
                  <a:lnTo>
                    <a:pt x="425348" y="144462"/>
                  </a:lnTo>
                  <a:lnTo>
                    <a:pt x="465772" y="19050"/>
                  </a:lnTo>
                  <a:lnTo>
                    <a:pt x="658876" y="19050"/>
                  </a:lnTo>
                  <a:lnTo>
                    <a:pt x="658876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object 21">
              <a:extLst>
                <a:ext uri="{FF2B5EF4-FFF2-40B4-BE49-F238E27FC236}">
                  <a16:creationId xmlns:a16="http://schemas.microsoft.com/office/drawing/2014/main" id="{0A5F1D44-A214-0590-3C0D-A26E2AD7DA0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9600" y="3498850"/>
              <a:ext cx="100075" cy="100075"/>
            </a:xfrm>
            <a:prstGeom prst="rect">
              <a:avLst/>
            </a:prstGeom>
          </p:spPr>
        </p:pic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F1F84841-D9F5-8269-AF29-53D0EBCBDDF1}"/>
                </a:ext>
              </a:extLst>
            </p:cNvPr>
            <p:cNvSpPr/>
            <p:nvPr/>
          </p:nvSpPr>
          <p:spPr>
            <a:xfrm>
              <a:off x="5562600" y="3627501"/>
              <a:ext cx="342900" cy="525780"/>
            </a:xfrm>
            <a:custGeom>
              <a:avLst/>
              <a:gdLst/>
              <a:ahLst/>
              <a:cxnLst/>
              <a:rect l="l" t="t" r="r" b="b"/>
              <a:pathLst>
                <a:path w="342900" h="525779">
                  <a:moveTo>
                    <a:pt x="153924" y="0"/>
                  </a:moveTo>
                  <a:lnTo>
                    <a:pt x="139700" y="0"/>
                  </a:lnTo>
                  <a:lnTo>
                    <a:pt x="133350" y="1524"/>
                  </a:lnTo>
                  <a:lnTo>
                    <a:pt x="128524" y="3175"/>
                  </a:lnTo>
                  <a:lnTo>
                    <a:pt x="122174" y="4699"/>
                  </a:lnTo>
                  <a:lnTo>
                    <a:pt x="117475" y="7874"/>
                  </a:lnTo>
                  <a:lnTo>
                    <a:pt x="111125" y="11049"/>
                  </a:lnTo>
                  <a:lnTo>
                    <a:pt x="104775" y="20574"/>
                  </a:lnTo>
                  <a:lnTo>
                    <a:pt x="101600" y="23749"/>
                  </a:lnTo>
                  <a:lnTo>
                    <a:pt x="98425" y="30099"/>
                  </a:lnTo>
                  <a:lnTo>
                    <a:pt x="95250" y="33274"/>
                  </a:lnTo>
                  <a:lnTo>
                    <a:pt x="93599" y="39624"/>
                  </a:lnTo>
                  <a:lnTo>
                    <a:pt x="3175" y="242824"/>
                  </a:lnTo>
                  <a:lnTo>
                    <a:pt x="1524" y="245999"/>
                  </a:lnTo>
                  <a:lnTo>
                    <a:pt x="1524" y="249174"/>
                  </a:lnTo>
                  <a:lnTo>
                    <a:pt x="0" y="252349"/>
                  </a:lnTo>
                  <a:lnTo>
                    <a:pt x="0" y="266700"/>
                  </a:lnTo>
                  <a:lnTo>
                    <a:pt x="19050" y="292100"/>
                  </a:lnTo>
                  <a:lnTo>
                    <a:pt x="22225" y="295275"/>
                  </a:lnTo>
                  <a:lnTo>
                    <a:pt x="223900" y="295275"/>
                  </a:lnTo>
                  <a:lnTo>
                    <a:pt x="223900" y="525399"/>
                  </a:lnTo>
                  <a:lnTo>
                    <a:pt x="282575" y="525399"/>
                  </a:lnTo>
                  <a:lnTo>
                    <a:pt x="282575" y="249174"/>
                  </a:lnTo>
                  <a:lnTo>
                    <a:pt x="279400" y="242824"/>
                  </a:lnTo>
                  <a:lnTo>
                    <a:pt x="279400" y="241300"/>
                  </a:lnTo>
                  <a:lnTo>
                    <a:pt x="273050" y="234950"/>
                  </a:lnTo>
                  <a:lnTo>
                    <a:pt x="263525" y="230124"/>
                  </a:lnTo>
                  <a:lnTo>
                    <a:pt x="242950" y="230124"/>
                  </a:lnTo>
                  <a:lnTo>
                    <a:pt x="134874" y="223774"/>
                  </a:lnTo>
                  <a:lnTo>
                    <a:pt x="165100" y="133350"/>
                  </a:lnTo>
                  <a:lnTo>
                    <a:pt x="187325" y="165100"/>
                  </a:lnTo>
                  <a:lnTo>
                    <a:pt x="319150" y="165100"/>
                  </a:lnTo>
                  <a:lnTo>
                    <a:pt x="322325" y="163449"/>
                  </a:lnTo>
                  <a:lnTo>
                    <a:pt x="328675" y="163449"/>
                  </a:lnTo>
                  <a:lnTo>
                    <a:pt x="331850" y="160274"/>
                  </a:lnTo>
                  <a:lnTo>
                    <a:pt x="335025" y="158750"/>
                  </a:lnTo>
                  <a:lnTo>
                    <a:pt x="336550" y="155575"/>
                  </a:lnTo>
                  <a:lnTo>
                    <a:pt x="339725" y="153924"/>
                  </a:lnTo>
                  <a:lnTo>
                    <a:pt x="341375" y="150749"/>
                  </a:lnTo>
                  <a:lnTo>
                    <a:pt x="341375" y="147574"/>
                  </a:lnTo>
                  <a:lnTo>
                    <a:pt x="342900" y="144399"/>
                  </a:lnTo>
                  <a:lnTo>
                    <a:pt x="342900" y="134874"/>
                  </a:lnTo>
                  <a:lnTo>
                    <a:pt x="338200" y="125349"/>
                  </a:lnTo>
                  <a:lnTo>
                    <a:pt x="330200" y="117475"/>
                  </a:lnTo>
                  <a:lnTo>
                    <a:pt x="327025" y="115824"/>
                  </a:lnTo>
                  <a:lnTo>
                    <a:pt x="325500" y="114300"/>
                  </a:lnTo>
                  <a:lnTo>
                    <a:pt x="217550" y="114300"/>
                  </a:lnTo>
                  <a:lnTo>
                    <a:pt x="195325" y="77724"/>
                  </a:lnTo>
                  <a:lnTo>
                    <a:pt x="198500" y="74549"/>
                  </a:lnTo>
                  <a:lnTo>
                    <a:pt x="200025" y="69850"/>
                  </a:lnTo>
                  <a:lnTo>
                    <a:pt x="200025" y="65024"/>
                  </a:lnTo>
                  <a:lnTo>
                    <a:pt x="201675" y="60325"/>
                  </a:lnTo>
                  <a:lnTo>
                    <a:pt x="201675" y="42799"/>
                  </a:lnTo>
                  <a:lnTo>
                    <a:pt x="198500" y="33274"/>
                  </a:lnTo>
                  <a:lnTo>
                    <a:pt x="196850" y="31750"/>
                  </a:lnTo>
                  <a:lnTo>
                    <a:pt x="195325" y="26924"/>
                  </a:lnTo>
                  <a:lnTo>
                    <a:pt x="193675" y="23749"/>
                  </a:lnTo>
                  <a:lnTo>
                    <a:pt x="190500" y="19050"/>
                  </a:lnTo>
                  <a:lnTo>
                    <a:pt x="187325" y="15875"/>
                  </a:lnTo>
                  <a:lnTo>
                    <a:pt x="182625" y="12700"/>
                  </a:lnTo>
                  <a:lnTo>
                    <a:pt x="179450" y="9525"/>
                  </a:lnTo>
                  <a:lnTo>
                    <a:pt x="174625" y="6350"/>
                  </a:lnTo>
                  <a:lnTo>
                    <a:pt x="169925" y="4699"/>
                  </a:lnTo>
                  <a:lnTo>
                    <a:pt x="165100" y="1524"/>
                  </a:lnTo>
                  <a:lnTo>
                    <a:pt x="158750" y="1524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object 23">
            <a:extLst>
              <a:ext uri="{FF2B5EF4-FFF2-40B4-BE49-F238E27FC236}">
                <a16:creationId xmlns:a16="http://schemas.microsoft.com/office/drawing/2014/main" id="{E4CCAC5A-FFC7-DFE8-0C5A-4ED895B9D63E}"/>
              </a:ext>
            </a:extLst>
          </p:cNvPr>
          <p:cNvGrpSpPr/>
          <p:nvPr/>
        </p:nvGrpSpPr>
        <p:grpSpPr>
          <a:xfrm>
            <a:off x="5632450" y="1289050"/>
            <a:ext cx="685800" cy="812800"/>
            <a:chOff x="5632450" y="1289050"/>
            <a:chExt cx="685800" cy="812800"/>
          </a:xfrm>
        </p:grpSpPr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B382747C-330F-3E25-0E48-4D8FAC27C5FE}"/>
                </a:ext>
              </a:extLst>
            </p:cNvPr>
            <p:cNvSpPr/>
            <p:nvPr/>
          </p:nvSpPr>
          <p:spPr>
            <a:xfrm>
              <a:off x="5638800" y="1590636"/>
              <a:ext cx="505459" cy="505459"/>
            </a:xfrm>
            <a:custGeom>
              <a:avLst/>
              <a:gdLst/>
              <a:ahLst/>
              <a:cxnLst/>
              <a:rect l="l" t="t" r="r" b="b"/>
              <a:pathLst>
                <a:path w="505460" h="505460">
                  <a:moveTo>
                    <a:pt x="504863" y="0"/>
                  </a:moveTo>
                  <a:lnTo>
                    <a:pt x="0" y="0"/>
                  </a:lnTo>
                  <a:lnTo>
                    <a:pt x="0" y="504863"/>
                  </a:lnTo>
                  <a:lnTo>
                    <a:pt x="504863" y="504863"/>
                  </a:lnTo>
                  <a:lnTo>
                    <a:pt x="504863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B0528629-4A83-67B4-1986-62B58005071E}"/>
                </a:ext>
              </a:extLst>
            </p:cNvPr>
            <p:cNvSpPr/>
            <p:nvPr/>
          </p:nvSpPr>
          <p:spPr>
            <a:xfrm>
              <a:off x="6143625" y="1422400"/>
              <a:ext cx="168275" cy="673100"/>
            </a:xfrm>
            <a:custGeom>
              <a:avLst/>
              <a:gdLst/>
              <a:ahLst/>
              <a:cxnLst/>
              <a:rect l="l" t="t" r="r" b="b"/>
              <a:pathLst>
                <a:path w="168275" h="673100">
                  <a:moveTo>
                    <a:pt x="168275" y="0"/>
                  </a:moveTo>
                  <a:lnTo>
                    <a:pt x="0" y="168275"/>
                  </a:lnTo>
                  <a:lnTo>
                    <a:pt x="0" y="673100"/>
                  </a:lnTo>
                  <a:lnTo>
                    <a:pt x="168275" y="504825"/>
                  </a:lnTo>
                  <a:lnTo>
                    <a:pt x="168275" y="0"/>
                  </a:lnTo>
                  <a:close/>
                </a:path>
              </a:pathLst>
            </a:custGeom>
            <a:solidFill>
              <a:srgbClr val="C59A5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E62F4255-9A37-48A7-8FE0-ED814B694FB0}"/>
                </a:ext>
              </a:extLst>
            </p:cNvPr>
            <p:cNvSpPr/>
            <p:nvPr/>
          </p:nvSpPr>
          <p:spPr>
            <a:xfrm>
              <a:off x="5638800" y="1422400"/>
              <a:ext cx="673100" cy="168275"/>
            </a:xfrm>
            <a:custGeom>
              <a:avLst/>
              <a:gdLst/>
              <a:ahLst/>
              <a:cxnLst/>
              <a:rect l="l" t="t" r="r" b="b"/>
              <a:pathLst>
                <a:path w="673100" h="168275">
                  <a:moveTo>
                    <a:pt x="673100" y="0"/>
                  </a:moveTo>
                  <a:lnTo>
                    <a:pt x="168275" y="0"/>
                  </a:lnTo>
                  <a:lnTo>
                    <a:pt x="0" y="168275"/>
                  </a:lnTo>
                  <a:lnTo>
                    <a:pt x="504825" y="168275"/>
                  </a:lnTo>
                  <a:lnTo>
                    <a:pt x="673100" y="0"/>
                  </a:lnTo>
                  <a:close/>
                </a:path>
              </a:pathLst>
            </a:custGeom>
            <a:solidFill>
              <a:srgbClr val="F8CC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7">
              <a:extLst>
                <a:ext uri="{FF2B5EF4-FFF2-40B4-BE49-F238E27FC236}">
                  <a16:creationId xmlns:a16="http://schemas.microsoft.com/office/drawing/2014/main" id="{3DD5A8E2-5636-F341-FA84-043D34330060}"/>
                </a:ext>
              </a:extLst>
            </p:cNvPr>
            <p:cNvSpPr/>
            <p:nvPr/>
          </p:nvSpPr>
          <p:spPr>
            <a:xfrm>
              <a:off x="5638800" y="1422400"/>
              <a:ext cx="673100" cy="673100"/>
            </a:xfrm>
            <a:custGeom>
              <a:avLst/>
              <a:gdLst/>
              <a:ahLst/>
              <a:cxnLst/>
              <a:rect l="l" t="t" r="r" b="b"/>
              <a:pathLst>
                <a:path w="673100" h="673100">
                  <a:moveTo>
                    <a:pt x="0" y="168275"/>
                  </a:moveTo>
                  <a:lnTo>
                    <a:pt x="168275" y="0"/>
                  </a:lnTo>
                  <a:lnTo>
                    <a:pt x="673100" y="0"/>
                  </a:lnTo>
                  <a:lnTo>
                    <a:pt x="673100" y="504825"/>
                  </a:lnTo>
                  <a:lnTo>
                    <a:pt x="504825" y="673100"/>
                  </a:lnTo>
                  <a:lnTo>
                    <a:pt x="0" y="673100"/>
                  </a:lnTo>
                  <a:lnTo>
                    <a:pt x="0" y="168275"/>
                  </a:lnTo>
                  <a:close/>
                </a:path>
                <a:path w="673100" h="673100">
                  <a:moveTo>
                    <a:pt x="0" y="168275"/>
                  </a:moveTo>
                  <a:lnTo>
                    <a:pt x="504825" y="168275"/>
                  </a:lnTo>
                  <a:lnTo>
                    <a:pt x="673100" y="0"/>
                  </a:lnTo>
                </a:path>
                <a:path w="673100" h="673100">
                  <a:moveTo>
                    <a:pt x="504825" y="168275"/>
                  </a:moveTo>
                  <a:lnTo>
                    <a:pt x="504825" y="6731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3A0EAB09-1453-862F-D62E-55B851BB4CB9}"/>
                </a:ext>
              </a:extLst>
            </p:cNvPr>
            <p:cNvSpPr/>
            <p:nvPr/>
          </p:nvSpPr>
          <p:spPr>
            <a:xfrm>
              <a:off x="5791200" y="1330318"/>
              <a:ext cx="486409" cy="104775"/>
            </a:xfrm>
            <a:custGeom>
              <a:avLst/>
              <a:gdLst/>
              <a:ahLst/>
              <a:cxnLst/>
              <a:rect l="l" t="t" r="r" b="b"/>
              <a:pathLst>
                <a:path w="486410" h="104775">
                  <a:moveTo>
                    <a:pt x="485787" y="0"/>
                  </a:moveTo>
                  <a:lnTo>
                    <a:pt x="0" y="0"/>
                  </a:lnTo>
                  <a:lnTo>
                    <a:pt x="0" y="104781"/>
                  </a:lnTo>
                  <a:lnTo>
                    <a:pt x="485787" y="104781"/>
                  </a:lnTo>
                  <a:lnTo>
                    <a:pt x="485787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43516226-9D9F-DC2E-AE7C-31DAB7160937}"/>
                </a:ext>
              </a:extLst>
            </p:cNvPr>
            <p:cNvSpPr/>
            <p:nvPr/>
          </p:nvSpPr>
          <p:spPr>
            <a:xfrm>
              <a:off x="6276975" y="1295400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34925"/>
                  </a:lnTo>
                  <a:lnTo>
                    <a:pt x="0" y="139700"/>
                  </a:lnTo>
                  <a:lnTo>
                    <a:pt x="34925" y="104775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C59A5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30">
              <a:extLst>
                <a:ext uri="{FF2B5EF4-FFF2-40B4-BE49-F238E27FC236}">
                  <a16:creationId xmlns:a16="http://schemas.microsoft.com/office/drawing/2014/main" id="{64227852-5A94-0A24-DE51-C1A4D94A3DB2}"/>
                </a:ext>
              </a:extLst>
            </p:cNvPr>
            <p:cNvSpPr/>
            <p:nvPr/>
          </p:nvSpPr>
          <p:spPr>
            <a:xfrm>
              <a:off x="5791200" y="1295400"/>
              <a:ext cx="520700" cy="34925"/>
            </a:xfrm>
            <a:custGeom>
              <a:avLst/>
              <a:gdLst/>
              <a:ahLst/>
              <a:cxnLst/>
              <a:rect l="l" t="t" r="r" b="b"/>
              <a:pathLst>
                <a:path w="520700" h="34925">
                  <a:moveTo>
                    <a:pt x="520700" y="0"/>
                  </a:moveTo>
                  <a:lnTo>
                    <a:pt x="34925" y="0"/>
                  </a:lnTo>
                  <a:lnTo>
                    <a:pt x="0" y="34925"/>
                  </a:lnTo>
                  <a:lnTo>
                    <a:pt x="485775" y="34925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F8CC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bject 31">
              <a:extLst>
                <a:ext uri="{FF2B5EF4-FFF2-40B4-BE49-F238E27FC236}">
                  <a16:creationId xmlns:a16="http://schemas.microsoft.com/office/drawing/2014/main" id="{0F1C52FF-B114-CFBB-C10D-1B22222178F2}"/>
                </a:ext>
              </a:extLst>
            </p:cNvPr>
            <p:cNvSpPr/>
            <p:nvPr/>
          </p:nvSpPr>
          <p:spPr>
            <a:xfrm>
              <a:off x="5791200" y="1295400"/>
              <a:ext cx="520700" cy="139700"/>
            </a:xfrm>
            <a:custGeom>
              <a:avLst/>
              <a:gdLst/>
              <a:ahLst/>
              <a:cxnLst/>
              <a:rect l="l" t="t" r="r" b="b"/>
              <a:pathLst>
                <a:path w="520700" h="139700">
                  <a:moveTo>
                    <a:pt x="0" y="34925"/>
                  </a:moveTo>
                  <a:lnTo>
                    <a:pt x="34925" y="0"/>
                  </a:lnTo>
                  <a:lnTo>
                    <a:pt x="520700" y="0"/>
                  </a:lnTo>
                  <a:lnTo>
                    <a:pt x="520700" y="104775"/>
                  </a:lnTo>
                  <a:lnTo>
                    <a:pt x="485775" y="139700"/>
                  </a:lnTo>
                  <a:lnTo>
                    <a:pt x="0" y="139700"/>
                  </a:lnTo>
                  <a:lnTo>
                    <a:pt x="0" y="34925"/>
                  </a:lnTo>
                  <a:close/>
                </a:path>
                <a:path w="520700" h="139700">
                  <a:moveTo>
                    <a:pt x="0" y="34925"/>
                  </a:moveTo>
                  <a:lnTo>
                    <a:pt x="485775" y="34925"/>
                  </a:lnTo>
                  <a:lnTo>
                    <a:pt x="520700" y="0"/>
                  </a:lnTo>
                </a:path>
                <a:path w="520700" h="139700">
                  <a:moveTo>
                    <a:pt x="485775" y="34925"/>
                  </a:moveTo>
                  <a:lnTo>
                    <a:pt x="485775" y="139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bject 32">
              <a:extLst>
                <a:ext uri="{FF2B5EF4-FFF2-40B4-BE49-F238E27FC236}">
                  <a16:creationId xmlns:a16="http://schemas.microsoft.com/office/drawing/2014/main" id="{BD0732A9-53B5-79DA-4D4D-53F09CCFBF29}"/>
                </a:ext>
              </a:extLst>
            </p:cNvPr>
            <p:cNvSpPr/>
            <p:nvPr/>
          </p:nvSpPr>
          <p:spPr>
            <a:xfrm>
              <a:off x="5772150" y="1479550"/>
              <a:ext cx="355600" cy="50800"/>
            </a:xfrm>
            <a:custGeom>
              <a:avLst/>
              <a:gdLst/>
              <a:ahLst/>
              <a:cxnLst/>
              <a:rect l="l" t="t" r="r" b="b"/>
              <a:pathLst>
                <a:path w="355600" h="50800">
                  <a:moveTo>
                    <a:pt x="355600" y="0"/>
                  </a:moveTo>
                  <a:lnTo>
                    <a:pt x="88900" y="0"/>
                  </a:lnTo>
                  <a:lnTo>
                    <a:pt x="0" y="50800"/>
                  </a:lnTo>
                  <a:lnTo>
                    <a:pt x="266700" y="50800"/>
                  </a:lnTo>
                  <a:lnTo>
                    <a:pt x="355600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33">
              <a:extLst>
                <a:ext uri="{FF2B5EF4-FFF2-40B4-BE49-F238E27FC236}">
                  <a16:creationId xmlns:a16="http://schemas.microsoft.com/office/drawing/2014/main" id="{D25F77F3-5964-DA6C-07E5-9F4F38221A54}"/>
                </a:ext>
              </a:extLst>
            </p:cNvPr>
            <p:cNvSpPr/>
            <p:nvPr/>
          </p:nvSpPr>
          <p:spPr>
            <a:xfrm>
              <a:off x="5772150" y="1479550"/>
              <a:ext cx="355600" cy="50800"/>
            </a:xfrm>
            <a:custGeom>
              <a:avLst/>
              <a:gdLst/>
              <a:ahLst/>
              <a:cxnLst/>
              <a:rect l="l" t="t" r="r" b="b"/>
              <a:pathLst>
                <a:path w="355600" h="50800">
                  <a:moveTo>
                    <a:pt x="0" y="50800"/>
                  </a:moveTo>
                  <a:lnTo>
                    <a:pt x="88900" y="0"/>
                  </a:lnTo>
                  <a:lnTo>
                    <a:pt x="355600" y="0"/>
                  </a:lnTo>
                  <a:lnTo>
                    <a:pt x="266700" y="50800"/>
                  </a:lnTo>
                  <a:lnTo>
                    <a:pt x="0" y="508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34">
              <a:extLst>
                <a:ext uri="{FF2B5EF4-FFF2-40B4-BE49-F238E27FC236}">
                  <a16:creationId xmlns:a16="http://schemas.microsoft.com/office/drawing/2014/main" id="{DD8CF744-F746-8799-1199-504370F77E70}"/>
                </a:ext>
              </a:extLst>
            </p:cNvPr>
            <p:cNvSpPr/>
            <p:nvPr/>
          </p:nvSpPr>
          <p:spPr>
            <a:xfrm>
              <a:off x="6159500" y="1358900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44450" y="0"/>
                  </a:moveTo>
                  <a:lnTo>
                    <a:pt x="27164" y="2004"/>
                  </a:lnTo>
                  <a:lnTo>
                    <a:pt x="13033" y="7461"/>
                  </a:lnTo>
                  <a:lnTo>
                    <a:pt x="3498" y="15537"/>
                  </a:lnTo>
                  <a:lnTo>
                    <a:pt x="0" y="25400"/>
                  </a:lnTo>
                  <a:lnTo>
                    <a:pt x="3498" y="35262"/>
                  </a:lnTo>
                  <a:lnTo>
                    <a:pt x="13033" y="43338"/>
                  </a:lnTo>
                  <a:lnTo>
                    <a:pt x="27164" y="48795"/>
                  </a:lnTo>
                  <a:lnTo>
                    <a:pt x="44450" y="50800"/>
                  </a:lnTo>
                  <a:lnTo>
                    <a:pt x="61735" y="48795"/>
                  </a:lnTo>
                  <a:lnTo>
                    <a:pt x="75866" y="43338"/>
                  </a:lnTo>
                  <a:lnTo>
                    <a:pt x="85401" y="35262"/>
                  </a:lnTo>
                  <a:lnTo>
                    <a:pt x="88900" y="25400"/>
                  </a:lnTo>
                  <a:lnTo>
                    <a:pt x="85401" y="15537"/>
                  </a:lnTo>
                  <a:lnTo>
                    <a:pt x="75866" y="7461"/>
                  </a:lnTo>
                  <a:lnTo>
                    <a:pt x="61735" y="2004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35">
              <a:extLst>
                <a:ext uri="{FF2B5EF4-FFF2-40B4-BE49-F238E27FC236}">
                  <a16:creationId xmlns:a16="http://schemas.microsoft.com/office/drawing/2014/main" id="{A6E29B88-BF9B-21AA-5328-98CD4B9A6924}"/>
                </a:ext>
              </a:extLst>
            </p:cNvPr>
            <p:cNvSpPr/>
            <p:nvPr/>
          </p:nvSpPr>
          <p:spPr>
            <a:xfrm>
              <a:off x="6159500" y="1358900"/>
              <a:ext cx="88900" cy="50800"/>
            </a:xfrm>
            <a:custGeom>
              <a:avLst/>
              <a:gdLst/>
              <a:ahLst/>
              <a:cxnLst/>
              <a:rect l="l" t="t" r="r" b="b"/>
              <a:pathLst>
                <a:path w="88900" h="50800">
                  <a:moveTo>
                    <a:pt x="0" y="25400"/>
                  </a:moveTo>
                  <a:lnTo>
                    <a:pt x="3498" y="15537"/>
                  </a:lnTo>
                  <a:lnTo>
                    <a:pt x="13033" y="7461"/>
                  </a:lnTo>
                  <a:lnTo>
                    <a:pt x="27164" y="2004"/>
                  </a:lnTo>
                  <a:lnTo>
                    <a:pt x="44450" y="0"/>
                  </a:lnTo>
                  <a:lnTo>
                    <a:pt x="61735" y="2004"/>
                  </a:lnTo>
                  <a:lnTo>
                    <a:pt x="75866" y="7461"/>
                  </a:lnTo>
                  <a:lnTo>
                    <a:pt x="85401" y="15537"/>
                  </a:lnTo>
                  <a:lnTo>
                    <a:pt x="88900" y="25400"/>
                  </a:lnTo>
                  <a:lnTo>
                    <a:pt x="85401" y="35262"/>
                  </a:lnTo>
                  <a:lnTo>
                    <a:pt x="75866" y="43338"/>
                  </a:lnTo>
                  <a:lnTo>
                    <a:pt x="61735" y="48795"/>
                  </a:lnTo>
                  <a:lnTo>
                    <a:pt x="44450" y="50800"/>
                  </a:lnTo>
                  <a:lnTo>
                    <a:pt x="27164" y="48795"/>
                  </a:lnTo>
                  <a:lnTo>
                    <a:pt x="13033" y="43338"/>
                  </a:lnTo>
                  <a:lnTo>
                    <a:pt x="3498" y="35262"/>
                  </a:lnTo>
                  <a:lnTo>
                    <a:pt x="0" y="2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Pipelined Datapath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D9EC355-4E0D-A914-6AB0-3BBBCFC61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0129"/>
            <a:ext cx="8229600" cy="50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13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What about Control Signals?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BD8791C4-F1F9-2DA1-DB57-5D5D1CF48BC7}"/>
              </a:ext>
            </a:extLst>
          </p:cNvPr>
          <p:cNvSpPr txBox="1"/>
          <p:nvPr/>
        </p:nvSpPr>
        <p:spPr>
          <a:xfrm>
            <a:off x="227840" y="1162050"/>
            <a:ext cx="8686800" cy="13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191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processor—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fetched,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484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45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Pipelined Datapath and 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77F2B-EEF5-BCF0-BA6B-EBA80A8A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39652"/>
            <a:ext cx="7924800" cy="483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11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Pipelined Datapath and 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43063-3898-34BF-FAFD-C34B3BA94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89234"/>
            <a:ext cx="8077200" cy="49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25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An Example Execution Sequence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6" name="object 2">
            <a:extLst>
              <a:ext uri="{FF2B5EF4-FFF2-40B4-BE49-F238E27FC236}">
                <a16:creationId xmlns:a16="http://schemas.microsoft.com/office/drawing/2014/main" id="{DFD10FD9-7E67-9422-0190-B94F05863419}"/>
              </a:ext>
            </a:extLst>
          </p:cNvPr>
          <p:cNvGrpSpPr/>
          <p:nvPr/>
        </p:nvGrpSpPr>
        <p:grpSpPr>
          <a:xfrm>
            <a:off x="2195832" y="1477062"/>
            <a:ext cx="4928870" cy="1728470"/>
            <a:chOff x="2590800" y="1447800"/>
            <a:chExt cx="4928870" cy="1728470"/>
          </a:xfrm>
        </p:grpSpPr>
        <p:pic>
          <p:nvPicPr>
            <p:cNvPr id="7" name="object 3">
              <a:extLst>
                <a:ext uri="{FF2B5EF4-FFF2-40B4-BE49-F238E27FC236}">
                  <a16:creationId xmlns:a16="http://schemas.microsoft.com/office/drawing/2014/main" id="{65FF2765-4316-18C8-EA6C-7990F6AA506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5179" y="1476739"/>
              <a:ext cx="4904240" cy="1699288"/>
            </a:xfrm>
            <a:prstGeom prst="rect">
              <a:avLst/>
            </a:prstGeom>
          </p:spPr>
        </p:pic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D3DD2E2C-1CFB-2376-C779-13734F1E9E1A}"/>
                </a:ext>
              </a:extLst>
            </p:cNvPr>
            <p:cNvSpPr/>
            <p:nvPr/>
          </p:nvSpPr>
          <p:spPr>
            <a:xfrm>
              <a:off x="2590800" y="1447800"/>
              <a:ext cx="4800600" cy="1600200"/>
            </a:xfrm>
            <a:custGeom>
              <a:avLst/>
              <a:gdLst/>
              <a:ahLst/>
              <a:cxnLst/>
              <a:rect l="l" t="t" r="r" b="b"/>
              <a:pathLst>
                <a:path w="4800600" h="1600200">
                  <a:moveTo>
                    <a:pt x="48006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4800600" y="1600200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object 5">
            <a:extLst>
              <a:ext uri="{FF2B5EF4-FFF2-40B4-BE49-F238E27FC236}">
                <a16:creationId xmlns:a16="http://schemas.microsoft.com/office/drawing/2014/main" id="{16BE93EB-AB9C-C982-E881-84F08A673350}"/>
              </a:ext>
            </a:extLst>
          </p:cNvPr>
          <p:cNvSpPr txBox="1"/>
          <p:nvPr/>
        </p:nvSpPr>
        <p:spPr>
          <a:xfrm>
            <a:off x="227840" y="1050723"/>
            <a:ext cx="6430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FF859E30-8249-6183-564C-2E84B8CC3C43}"/>
              </a:ext>
            </a:extLst>
          </p:cNvPr>
          <p:cNvGraphicFramePr>
            <a:graphicFrameLocks noGrp="1"/>
          </p:cNvGraphicFramePr>
          <p:nvPr/>
        </p:nvGraphicFramePr>
        <p:xfrm>
          <a:off x="2783080" y="1631327"/>
          <a:ext cx="3341370" cy="132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31750">
                        <a:lnSpc>
                          <a:spcPts val="178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1000: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lw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7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$8,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8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4($29)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1004: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sub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6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$2,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960"/>
                        </a:lnSpc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$4,</a:t>
                      </a:r>
                      <a:r>
                        <a:rPr sz="1800" spc="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25" dirty="0">
                          <a:latin typeface="Lucida Console"/>
                          <a:cs typeface="Lucida Console"/>
                        </a:rPr>
                        <a:t>$5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1008: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8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and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$9,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0"/>
                        </a:lnSpc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$10,</a:t>
                      </a:r>
                      <a:r>
                        <a:rPr sz="1800" spc="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25" dirty="0">
                          <a:latin typeface="Lucida Console"/>
                          <a:cs typeface="Lucida Console"/>
                        </a:rPr>
                        <a:t>$11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ts val="214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1012: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14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or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2140"/>
                        </a:lnSpc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$16,</a:t>
                      </a:r>
                      <a:r>
                        <a:rPr sz="18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dirty="0">
                          <a:latin typeface="Lucida Console"/>
                          <a:cs typeface="Lucida Console"/>
                        </a:rPr>
                        <a:t>$17,</a:t>
                      </a:r>
                      <a:r>
                        <a:rPr sz="1800" spc="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25" dirty="0">
                          <a:latin typeface="Lucida Console"/>
                          <a:cs typeface="Lucida Console"/>
                        </a:rPr>
                        <a:t>$18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spc="-10" dirty="0">
                          <a:latin typeface="Lucida Console"/>
                          <a:cs typeface="Lucida Console"/>
                        </a:rPr>
                        <a:t>1016: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880"/>
                        </a:lnSpc>
                      </a:pPr>
                      <a:r>
                        <a:rPr sz="1800" spc="-25" dirty="0">
                          <a:latin typeface="Lucida Console"/>
                          <a:cs typeface="Lucida Console"/>
                        </a:rPr>
                        <a:t>add</a:t>
                      </a:r>
                      <a:endParaRPr sz="18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880"/>
                        </a:lnSpc>
                      </a:pPr>
                      <a:r>
                        <a:rPr sz="1800" dirty="0">
                          <a:latin typeface="Lucida Console"/>
                          <a:cs typeface="Lucida Console"/>
                        </a:rPr>
                        <a:t>$13,</a:t>
                      </a:r>
                      <a:r>
                        <a:rPr sz="1800" spc="-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dirty="0">
                          <a:latin typeface="Lucida Console"/>
                          <a:cs typeface="Lucida Console"/>
                        </a:rPr>
                        <a:t>$14,</a:t>
                      </a:r>
                      <a:r>
                        <a:rPr sz="1800" spc="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800" spc="-25" dirty="0">
                          <a:latin typeface="Lucida Console"/>
                          <a:cs typeface="Lucida Console"/>
                        </a:rPr>
                        <a:t>$0</a:t>
                      </a:r>
                      <a:endParaRPr sz="1800" dirty="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7">
            <a:extLst>
              <a:ext uri="{FF2B5EF4-FFF2-40B4-BE49-F238E27FC236}">
                <a16:creationId xmlns:a16="http://schemas.microsoft.com/office/drawing/2014/main" id="{498E7E3B-BF22-A668-FBF3-EE5BB2D383CF}"/>
              </a:ext>
            </a:extLst>
          </p:cNvPr>
          <p:cNvSpPr txBox="1"/>
          <p:nvPr/>
        </p:nvSpPr>
        <p:spPr>
          <a:xfrm>
            <a:off x="227840" y="3167148"/>
            <a:ext cx="8742680" cy="31349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 lvl="1" indent="-341630">
              <a:lnSpc>
                <a:spcPct val="100000"/>
              </a:lnSpc>
              <a:spcBef>
                <a:spcPts val="484"/>
              </a:spcBef>
              <a:buChar char="—"/>
              <a:tabLst>
                <a:tab pos="810895" algn="l"/>
                <a:tab pos="8115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100.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$8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$29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129,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forth.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 lvl="1" indent="-341630">
              <a:lnSpc>
                <a:spcPct val="100000"/>
              </a:lnSpc>
              <a:spcBef>
                <a:spcPts val="480"/>
              </a:spcBef>
              <a:buChar char="—"/>
              <a:tabLst>
                <a:tab pos="810895" algn="l"/>
                <a:tab pos="8115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 lvl="1" indent="-341630">
              <a:lnSpc>
                <a:spcPct val="100000"/>
              </a:lnSpc>
              <a:spcBef>
                <a:spcPts val="480"/>
              </a:spcBef>
              <a:buChar char="—"/>
              <a:tabLst>
                <a:tab pos="810895" algn="l"/>
                <a:tab pos="8115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000"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aren’t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 marR="229870" lvl="1" indent="-341630">
              <a:lnSpc>
                <a:spcPct val="100000"/>
              </a:lnSpc>
              <a:spcBef>
                <a:spcPts val="480"/>
              </a:spcBef>
              <a:buChar char="—"/>
              <a:tabLst>
                <a:tab pos="810895" algn="l"/>
                <a:tab pos="8115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sz="2000" spc="-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569C29D0-75B9-7237-D943-F21493956C49}"/>
              </a:ext>
            </a:extLst>
          </p:cNvPr>
          <p:cNvSpPr txBox="1"/>
          <p:nvPr/>
        </p:nvSpPr>
        <p:spPr>
          <a:xfrm>
            <a:off x="1723006" y="1902255"/>
            <a:ext cx="9944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400" spc="-7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53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Cycle 1 (Filling)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48EFFD50-39AF-B046-7A40-9E06B2A4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249524"/>
            <a:ext cx="7924800" cy="4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14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Cycle 2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231633-B1F6-BDD4-DFA1-A7CE2C8EC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176184"/>
            <a:ext cx="8153400" cy="51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5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Cycle 3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B0066-DC96-FFA6-6611-73566F83F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291570"/>
            <a:ext cx="7696200" cy="48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15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Cycle 4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ADE8BD61-5D67-A9BD-DE30-841DBEE1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83302"/>
            <a:ext cx="7924800" cy="49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Cycle 5 (Full)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2854C9-0B95-60BB-3DA0-35A8A6B5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0" y="1189065"/>
            <a:ext cx="8077200" cy="51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2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The Slow Way</a:t>
            </a:r>
            <a:endParaRPr lang="en-US" spc="-7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BBE40D5D-0E57-FCE8-4569-324E1CE95C28}"/>
              </a:ext>
            </a:extLst>
          </p:cNvPr>
          <p:cNvSpPr txBox="1"/>
          <p:nvPr/>
        </p:nvSpPr>
        <p:spPr>
          <a:xfrm>
            <a:off x="373507" y="5943147"/>
            <a:ext cx="5910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done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9C12F51D-DA2F-43EB-DE19-2135DC5C2481}"/>
              </a:ext>
            </a:extLst>
          </p:cNvPr>
          <p:cNvGrpSpPr/>
          <p:nvPr/>
        </p:nvGrpSpPr>
        <p:grpSpPr>
          <a:xfrm>
            <a:off x="1447800" y="2115698"/>
            <a:ext cx="6267450" cy="304800"/>
            <a:chOff x="1697101" y="2528951"/>
            <a:chExt cx="6267450" cy="304800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D37F0132-1CEB-61AD-EAFE-B5B0D8223F94}"/>
                </a:ext>
              </a:extLst>
            </p:cNvPr>
            <p:cNvSpPr/>
            <p:nvPr/>
          </p:nvSpPr>
          <p:spPr>
            <a:xfrm>
              <a:off x="1697101" y="270027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AC1C56B6-129C-B3F4-D619-666B8CE7CAF9}"/>
                </a:ext>
              </a:extLst>
            </p:cNvPr>
            <p:cNvSpPr/>
            <p:nvPr/>
          </p:nvSpPr>
          <p:spPr>
            <a:xfrm>
              <a:off x="2217801" y="2700274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bject 7">
              <a:extLst>
                <a:ext uri="{FF2B5EF4-FFF2-40B4-BE49-F238E27FC236}">
                  <a16:creationId xmlns:a16="http://schemas.microsoft.com/office/drawing/2014/main" id="{FE2E088D-B7C2-07F3-0B0D-9227ABEA78B2}"/>
                </a:ext>
              </a:extLst>
            </p:cNvPr>
            <p:cNvSpPr/>
            <p:nvPr/>
          </p:nvSpPr>
          <p:spPr>
            <a:xfrm>
              <a:off x="2192401" y="252895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6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D49693DE-ABD0-EF59-D6A7-6D7CDCDE39B3}"/>
                </a:ext>
              </a:extLst>
            </p:cNvPr>
            <p:cNvSpPr/>
            <p:nvPr/>
          </p:nvSpPr>
          <p:spPr>
            <a:xfrm>
              <a:off x="2852801" y="2700274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5080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122F8001-2B49-C2F2-79C6-D7D545030F19}"/>
                </a:ext>
              </a:extLst>
            </p:cNvPr>
            <p:cNvSpPr/>
            <p:nvPr/>
          </p:nvSpPr>
          <p:spPr>
            <a:xfrm>
              <a:off x="2827401" y="2528951"/>
              <a:ext cx="406400" cy="304800"/>
            </a:xfrm>
            <a:custGeom>
              <a:avLst/>
              <a:gdLst/>
              <a:ahLst/>
              <a:cxnLst/>
              <a:rect l="l" t="t" r="r" b="b"/>
              <a:pathLst>
                <a:path w="406400" h="304800">
                  <a:moveTo>
                    <a:pt x="0" y="0"/>
                  </a:moveTo>
                  <a:lnTo>
                    <a:pt x="0" y="304673"/>
                  </a:lnTo>
                </a:path>
                <a:path w="406400" h="304800">
                  <a:moveTo>
                    <a:pt x="406400" y="0"/>
                  </a:moveTo>
                  <a:lnTo>
                    <a:pt x="406400" y="3046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0">
              <a:extLst>
                <a:ext uri="{FF2B5EF4-FFF2-40B4-BE49-F238E27FC236}">
                  <a16:creationId xmlns:a16="http://schemas.microsoft.com/office/drawing/2014/main" id="{C8AC535F-5F03-E9B7-B0D8-E7B44C6658CB}"/>
                </a:ext>
              </a:extLst>
            </p:cNvPr>
            <p:cNvSpPr/>
            <p:nvPr/>
          </p:nvSpPr>
          <p:spPr>
            <a:xfrm>
              <a:off x="3271901" y="270027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50FB6FE9-1824-9F10-55FA-217C831A881D}"/>
                </a:ext>
              </a:extLst>
            </p:cNvPr>
            <p:cNvSpPr/>
            <p:nvPr/>
          </p:nvSpPr>
          <p:spPr>
            <a:xfrm>
              <a:off x="3792601" y="2700274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7B7FFF11-C9FE-3E2F-F030-181B448D6223}"/>
                </a:ext>
              </a:extLst>
            </p:cNvPr>
            <p:cNvSpPr/>
            <p:nvPr/>
          </p:nvSpPr>
          <p:spPr>
            <a:xfrm>
              <a:off x="3767201" y="252895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6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13">
              <a:extLst>
                <a:ext uri="{FF2B5EF4-FFF2-40B4-BE49-F238E27FC236}">
                  <a16:creationId xmlns:a16="http://schemas.microsoft.com/office/drawing/2014/main" id="{68A3BBE5-EBC1-1F56-D068-C989AE4F3AF4}"/>
                </a:ext>
              </a:extLst>
            </p:cNvPr>
            <p:cNvSpPr/>
            <p:nvPr/>
          </p:nvSpPr>
          <p:spPr>
            <a:xfrm>
              <a:off x="4427601" y="2700274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5080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14">
              <a:extLst>
                <a:ext uri="{FF2B5EF4-FFF2-40B4-BE49-F238E27FC236}">
                  <a16:creationId xmlns:a16="http://schemas.microsoft.com/office/drawing/2014/main" id="{A9C8B582-7EE7-1B15-F821-9B91C5534284}"/>
                </a:ext>
              </a:extLst>
            </p:cNvPr>
            <p:cNvSpPr/>
            <p:nvPr/>
          </p:nvSpPr>
          <p:spPr>
            <a:xfrm>
              <a:off x="4402201" y="2528951"/>
              <a:ext cx="406400" cy="304800"/>
            </a:xfrm>
            <a:custGeom>
              <a:avLst/>
              <a:gdLst/>
              <a:ahLst/>
              <a:cxnLst/>
              <a:rect l="l" t="t" r="r" b="b"/>
              <a:pathLst>
                <a:path w="406400" h="304800">
                  <a:moveTo>
                    <a:pt x="0" y="0"/>
                  </a:moveTo>
                  <a:lnTo>
                    <a:pt x="0" y="304673"/>
                  </a:lnTo>
                </a:path>
                <a:path w="406400" h="304800">
                  <a:moveTo>
                    <a:pt x="406400" y="0"/>
                  </a:moveTo>
                  <a:lnTo>
                    <a:pt x="406400" y="3046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15">
              <a:extLst>
                <a:ext uri="{FF2B5EF4-FFF2-40B4-BE49-F238E27FC236}">
                  <a16:creationId xmlns:a16="http://schemas.microsoft.com/office/drawing/2014/main" id="{54FCE7AF-8FBE-3810-6671-781B9B677A4C}"/>
                </a:ext>
              </a:extLst>
            </p:cNvPr>
            <p:cNvSpPr/>
            <p:nvPr/>
          </p:nvSpPr>
          <p:spPr>
            <a:xfrm>
              <a:off x="4846701" y="270027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bject 16">
              <a:extLst>
                <a:ext uri="{FF2B5EF4-FFF2-40B4-BE49-F238E27FC236}">
                  <a16:creationId xmlns:a16="http://schemas.microsoft.com/office/drawing/2014/main" id="{FB9ADBCC-288B-1FBA-2E11-F39809A64AD7}"/>
                </a:ext>
              </a:extLst>
            </p:cNvPr>
            <p:cNvSpPr/>
            <p:nvPr/>
          </p:nvSpPr>
          <p:spPr>
            <a:xfrm>
              <a:off x="5367401" y="2700274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bject 17">
              <a:extLst>
                <a:ext uri="{FF2B5EF4-FFF2-40B4-BE49-F238E27FC236}">
                  <a16:creationId xmlns:a16="http://schemas.microsoft.com/office/drawing/2014/main" id="{6EF7DA57-9B21-1D0F-17B3-E79F3F381A38}"/>
                </a:ext>
              </a:extLst>
            </p:cNvPr>
            <p:cNvSpPr/>
            <p:nvPr/>
          </p:nvSpPr>
          <p:spPr>
            <a:xfrm>
              <a:off x="5342001" y="252895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6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bject 18">
              <a:extLst>
                <a:ext uri="{FF2B5EF4-FFF2-40B4-BE49-F238E27FC236}">
                  <a16:creationId xmlns:a16="http://schemas.microsoft.com/office/drawing/2014/main" id="{049CB470-71F4-7200-4AEF-8C8F6711FFA9}"/>
                </a:ext>
              </a:extLst>
            </p:cNvPr>
            <p:cNvSpPr/>
            <p:nvPr/>
          </p:nvSpPr>
          <p:spPr>
            <a:xfrm>
              <a:off x="6002401" y="2700274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5080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B203643E-9927-9931-4CD8-0694F95F9C1C}"/>
                </a:ext>
              </a:extLst>
            </p:cNvPr>
            <p:cNvSpPr/>
            <p:nvPr/>
          </p:nvSpPr>
          <p:spPr>
            <a:xfrm>
              <a:off x="5977001" y="2528951"/>
              <a:ext cx="406400" cy="304800"/>
            </a:xfrm>
            <a:custGeom>
              <a:avLst/>
              <a:gdLst/>
              <a:ahLst/>
              <a:cxnLst/>
              <a:rect l="l" t="t" r="r" b="b"/>
              <a:pathLst>
                <a:path w="406400" h="304800">
                  <a:moveTo>
                    <a:pt x="0" y="0"/>
                  </a:moveTo>
                  <a:lnTo>
                    <a:pt x="0" y="304673"/>
                  </a:lnTo>
                </a:path>
                <a:path w="406400" h="304800">
                  <a:moveTo>
                    <a:pt x="406400" y="0"/>
                  </a:moveTo>
                  <a:lnTo>
                    <a:pt x="406400" y="3046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object 20">
              <a:extLst>
                <a:ext uri="{FF2B5EF4-FFF2-40B4-BE49-F238E27FC236}">
                  <a16:creationId xmlns:a16="http://schemas.microsoft.com/office/drawing/2014/main" id="{48C8C46C-D037-EC5C-98B9-7B37A1ECA022}"/>
                </a:ext>
              </a:extLst>
            </p:cNvPr>
            <p:cNvSpPr/>
            <p:nvPr/>
          </p:nvSpPr>
          <p:spPr>
            <a:xfrm>
              <a:off x="6421501" y="270027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bject 21">
              <a:extLst>
                <a:ext uri="{FF2B5EF4-FFF2-40B4-BE49-F238E27FC236}">
                  <a16:creationId xmlns:a16="http://schemas.microsoft.com/office/drawing/2014/main" id="{3EAAC5B7-7D15-FE87-94F2-BDE113121F70}"/>
                </a:ext>
              </a:extLst>
            </p:cNvPr>
            <p:cNvSpPr/>
            <p:nvPr/>
          </p:nvSpPr>
          <p:spPr>
            <a:xfrm>
              <a:off x="6942201" y="2700274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2">
              <a:extLst>
                <a:ext uri="{FF2B5EF4-FFF2-40B4-BE49-F238E27FC236}">
                  <a16:creationId xmlns:a16="http://schemas.microsoft.com/office/drawing/2014/main" id="{B54D94D5-001E-DEFD-44A6-719BEAEF549C}"/>
                </a:ext>
              </a:extLst>
            </p:cNvPr>
            <p:cNvSpPr/>
            <p:nvPr/>
          </p:nvSpPr>
          <p:spPr>
            <a:xfrm>
              <a:off x="6916801" y="252895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6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3">
              <a:extLst>
                <a:ext uri="{FF2B5EF4-FFF2-40B4-BE49-F238E27FC236}">
                  <a16:creationId xmlns:a16="http://schemas.microsoft.com/office/drawing/2014/main" id="{E8B11CDD-89A0-8724-3E96-45D97FBC7511}"/>
                </a:ext>
              </a:extLst>
            </p:cNvPr>
            <p:cNvSpPr/>
            <p:nvPr/>
          </p:nvSpPr>
          <p:spPr>
            <a:xfrm>
              <a:off x="7577201" y="2700274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5080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bject 24">
              <a:extLst>
                <a:ext uri="{FF2B5EF4-FFF2-40B4-BE49-F238E27FC236}">
                  <a16:creationId xmlns:a16="http://schemas.microsoft.com/office/drawing/2014/main" id="{BEF639CD-A94E-3E9F-6ABD-BC9A4047E30A}"/>
                </a:ext>
              </a:extLst>
            </p:cNvPr>
            <p:cNvSpPr/>
            <p:nvPr/>
          </p:nvSpPr>
          <p:spPr>
            <a:xfrm>
              <a:off x="7551801" y="2528951"/>
              <a:ext cx="406400" cy="304800"/>
            </a:xfrm>
            <a:custGeom>
              <a:avLst/>
              <a:gdLst/>
              <a:ahLst/>
              <a:cxnLst/>
              <a:rect l="l" t="t" r="r" b="b"/>
              <a:pathLst>
                <a:path w="406400" h="304800">
                  <a:moveTo>
                    <a:pt x="0" y="0"/>
                  </a:moveTo>
                  <a:lnTo>
                    <a:pt x="0" y="304673"/>
                  </a:lnTo>
                </a:path>
                <a:path w="406400" h="304800">
                  <a:moveTo>
                    <a:pt x="406400" y="0"/>
                  </a:moveTo>
                  <a:lnTo>
                    <a:pt x="406400" y="3046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object 25">
            <a:extLst>
              <a:ext uri="{FF2B5EF4-FFF2-40B4-BE49-F238E27FC236}">
                <a16:creationId xmlns:a16="http://schemas.microsoft.com/office/drawing/2014/main" id="{1639E51C-CA69-322C-4407-2690281748E4}"/>
              </a:ext>
            </a:extLst>
          </p:cNvPr>
          <p:cNvGrpSpPr/>
          <p:nvPr/>
        </p:nvGrpSpPr>
        <p:grpSpPr>
          <a:xfrm>
            <a:off x="1422400" y="2680720"/>
            <a:ext cx="1541780" cy="724535"/>
            <a:chOff x="1671701" y="3093973"/>
            <a:chExt cx="1541780" cy="724535"/>
          </a:xfrm>
        </p:grpSpPr>
        <p:sp>
          <p:nvSpPr>
            <p:cNvPr id="37" name="object 26">
              <a:extLst>
                <a:ext uri="{FF2B5EF4-FFF2-40B4-BE49-F238E27FC236}">
                  <a16:creationId xmlns:a16="http://schemas.microsoft.com/office/drawing/2014/main" id="{7E85B5AE-C478-09F4-898A-454DC5C37FB4}"/>
                </a:ext>
              </a:extLst>
            </p:cNvPr>
            <p:cNvSpPr/>
            <p:nvPr/>
          </p:nvSpPr>
          <p:spPr>
            <a:xfrm>
              <a:off x="1678051" y="3334181"/>
              <a:ext cx="363220" cy="477520"/>
            </a:xfrm>
            <a:custGeom>
              <a:avLst/>
              <a:gdLst/>
              <a:ahLst/>
              <a:cxnLst/>
              <a:rect l="l" t="t" r="r" b="b"/>
              <a:pathLst>
                <a:path w="363219" h="477520">
                  <a:moveTo>
                    <a:pt x="363169" y="0"/>
                  </a:moveTo>
                  <a:lnTo>
                    <a:pt x="0" y="0"/>
                  </a:lnTo>
                  <a:lnTo>
                    <a:pt x="0" y="477469"/>
                  </a:lnTo>
                  <a:lnTo>
                    <a:pt x="363169" y="477469"/>
                  </a:lnTo>
                  <a:lnTo>
                    <a:pt x="363169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object 27">
              <a:extLst>
                <a:ext uri="{FF2B5EF4-FFF2-40B4-BE49-F238E27FC236}">
                  <a16:creationId xmlns:a16="http://schemas.microsoft.com/office/drawing/2014/main" id="{C702F08C-9A25-953E-F64E-74E683BA105E}"/>
                </a:ext>
              </a:extLst>
            </p:cNvPr>
            <p:cNvSpPr/>
            <p:nvPr/>
          </p:nvSpPr>
          <p:spPr>
            <a:xfrm>
              <a:off x="2041144" y="3213099"/>
              <a:ext cx="121285" cy="598805"/>
            </a:xfrm>
            <a:custGeom>
              <a:avLst/>
              <a:gdLst/>
              <a:ahLst/>
              <a:cxnLst/>
              <a:rect l="l" t="t" r="r" b="b"/>
              <a:pathLst>
                <a:path w="121285" h="598804">
                  <a:moveTo>
                    <a:pt x="121031" y="0"/>
                  </a:moveTo>
                  <a:lnTo>
                    <a:pt x="0" y="121030"/>
                  </a:lnTo>
                  <a:lnTo>
                    <a:pt x="0" y="598551"/>
                  </a:lnTo>
                  <a:lnTo>
                    <a:pt x="121031" y="477520"/>
                  </a:lnTo>
                  <a:lnTo>
                    <a:pt x="121031" y="0"/>
                  </a:lnTo>
                  <a:close/>
                </a:path>
              </a:pathLst>
            </a:custGeom>
            <a:solidFill>
              <a:srgbClr val="C59A5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bject 28">
              <a:extLst>
                <a:ext uri="{FF2B5EF4-FFF2-40B4-BE49-F238E27FC236}">
                  <a16:creationId xmlns:a16="http://schemas.microsoft.com/office/drawing/2014/main" id="{4C2C0660-4DFF-5319-BAD8-B05F7605D020}"/>
                </a:ext>
              </a:extLst>
            </p:cNvPr>
            <p:cNvSpPr/>
            <p:nvPr/>
          </p:nvSpPr>
          <p:spPr>
            <a:xfrm>
              <a:off x="1678051" y="3213099"/>
              <a:ext cx="484505" cy="121285"/>
            </a:xfrm>
            <a:custGeom>
              <a:avLst/>
              <a:gdLst/>
              <a:ahLst/>
              <a:cxnLst/>
              <a:rect l="l" t="t" r="r" b="b"/>
              <a:pathLst>
                <a:path w="484505" h="121285">
                  <a:moveTo>
                    <a:pt x="484124" y="0"/>
                  </a:moveTo>
                  <a:lnTo>
                    <a:pt x="120904" y="0"/>
                  </a:lnTo>
                  <a:lnTo>
                    <a:pt x="0" y="121030"/>
                  </a:lnTo>
                  <a:lnTo>
                    <a:pt x="363093" y="121030"/>
                  </a:lnTo>
                  <a:lnTo>
                    <a:pt x="484124" y="0"/>
                  </a:lnTo>
                  <a:close/>
                </a:path>
              </a:pathLst>
            </a:custGeom>
            <a:solidFill>
              <a:srgbClr val="F8CC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bject 29">
              <a:extLst>
                <a:ext uri="{FF2B5EF4-FFF2-40B4-BE49-F238E27FC236}">
                  <a16:creationId xmlns:a16="http://schemas.microsoft.com/office/drawing/2014/main" id="{1B659231-09F8-8531-74E0-9304C02D595C}"/>
                </a:ext>
              </a:extLst>
            </p:cNvPr>
            <p:cNvSpPr/>
            <p:nvPr/>
          </p:nvSpPr>
          <p:spPr>
            <a:xfrm>
              <a:off x="1678051" y="3213099"/>
              <a:ext cx="484505" cy="598805"/>
            </a:xfrm>
            <a:custGeom>
              <a:avLst/>
              <a:gdLst/>
              <a:ahLst/>
              <a:cxnLst/>
              <a:rect l="l" t="t" r="r" b="b"/>
              <a:pathLst>
                <a:path w="484505" h="598804">
                  <a:moveTo>
                    <a:pt x="0" y="121030"/>
                  </a:moveTo>
                  <a:lnTo>
                    <a:pt x="120904" y="0"/>
                  </a:lnTo>
                  <a:lnTo>
                    <a:pt x="484124" y="0"/>
                  </a:lnTo>
                  <a:lnTo>
                    <a:pt x="484124" y="477520"/>
                  </a:lnTo>
                  <a:lnTo>
                    <a:pt x="363093" y="598551"/>
                  </a:lnTo>
                  <a:lnTo>
                    <a:pt x="0" y="598551"/>
                  </a:lnTo>
                  <a:lnTo>
                    <a:pt x="0" y="121030"/>
                  </a:lnTo>
                  <a:close/>
                </a:path>
                <a:path w="484505" h="598804">
                  <a:moveTo>
                    <a:pt x="0" y="121030"/>
                  </a:moveTo>
                  <a:lnTo>
                    <a:pt x="363093" y="121030"/>
                  </a:lnTo>
                  <a:lnTo>
                    <a:pt x="484124" y="0"/>
                  </a:lnTo>
                </a:path>
                <a:path w="484505" h="598804">
                  <a:moveTo>
                    <a:pt x="363093" y="121030"/>
                  </a:moveTo>
                  <a:lnTo>
                    <a:pt x="363093" y="5985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bject 30">
              <a:extLst>
                <a:ext uri="{FF2B5EF4-FFF2-40B4-BE49-F238E27FC236}">
                  <a16:creationId xmlns:a16="http://schemas.microsoft.com/office/drawing/2014/main" id="{C4D88BF0-60BD-FADE-44A6-DE87856426F3}"/>
                </a:ext>
              </a:extLst>
            </p:cNvPr>
            <p:cNvSpPr/>
            <p:nvPr/>
          </p:nvSpPr>
          <p:spPr>
            <a:xfrm>
              <a:off x="1789176" y="3131273"/>
              <a:ext cx="342265" cy="93345"/>
            </a:xfrm>
            <a:custGeom>
              <a:avLst/>
              <a:gdLst/>
              <a:ahLst/>
              <a:cxnLst/>
              <a:rect l="l" t="t" r="r" b="b"/>
              <a:pathLst>
                <a:path w="342264" h="93344">
                  <a:moveTo>
                    <a:pt x="342112" y="0"/>
                  </a:moveTo>
                  <a:lnTo>
                    <a:pt x="0" y="0"/>
                  </a:lnTo>
                  <a:lnTo>
                    <a:pt x="0" y="92875"/>
                  </a:lnTo>
                  <a:lnTo>
                    <a:pt x="342112" y="92875"/>
                  </a:lnTo>
                  <a:lnTo>
                    <a:pt x="342112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bject 31">
              <a:extLst>
                <a:ext uri="{FF2B5EF4-FFF2-40B4-BE49-F238E27FC236}">
                  <a16:creationId xmlns:a16="http://schemas.microsoft.com/office/drawing/2014/main" id="{EE6B870B-12D1-4BF1-38AA-646BA6F4160B}"/>
                </a:ext>
              </a:extLst>
            </p:cNvPr>
            <p:cNvSpPr/>
            <p:nvPr/>
          </p:nvSpPr>
          <p:spPr>
            <a:xfrm>
              <a:off x="2131187" y="3100323"/>
              <a:ext cx="31115" cy="123825"/>
            </a:xfrm>
            <a:custGeom>
              <a:avLst/>
              <a:gdLst/>
              <a:ahLst/>
              <a:cxnLst/>
              <a:rect l="l" t="t" r="r" b="b"/>
              <a:pathLst>
                <a:path w="31114" h="123825">
                  <a:moveTo>
                    <a:pt x="30987" y="0"/>
                  </a:moveTo>
                  <a:lnTo>
                    <a:pt x="0" y="30987"/>
                  </a:lnTo>
                  <a:lnTo>
                    <a:pt x="0" y="123825"/>
                  </a:lnTo>
                  <a:lnTo>
                    <a:pt x="30987" y="92963"/>
                  </a:lnTo>
                  <a:lnTo>
                    <a:pt x="30987" y="0"/>
                  </a:lnTo>
                  <a:close/>
                </a:path>
              </a:pathLst>
            </a:custGeom>
            <a:solidFill>
              <a:srgbClr val="C59A5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bject 32">
              <a:extLst>
                <a:ext uri="{FF2B5EF4-FFF2-40B4-BE49-F238E27FC236}">
                  <a16:creationId xmlns:a16="http://schemas.microsoft.com/office/drawing/2014/main" id="{B20CEA0D-32D8-D3F2-6F0F-9D3E64CE94B4}"/>
                </a:ext>
              </a:extLst>
            </p:cNvPr>
            <p:cNvSpPr/>
            <p:nvPr/>
          </p:nvSpPr>
          <p:spPr>
            <a:xfrm>
              <a:off x="1789176" y="3100323"/>
              <a:ext cx="373380" cy="31115"/>
            </a:xfrm>
            <a:custGeom>
              <a:avLst/>
              <a:gdLst/>
              <a:ahLst/>
              <a:cxnLst/>
              <a:rect l="l" t="t" r="r" b="b"/>
              <a:pathLst>
                <a:path w="373380" h="31114">
                  <a:moveTo>
                    <a:pt x="372999" y="0"/>
                  </a:moveTo>
                  <a:lnTo>
                    <a:pt x="30861" y="0"/>
                  </a:lnTo>
                  <a:lnTo>
                    <a:pt x="0" y="30987"/>
                  </a:lnTo>
                  <a:lnTo>
                    <a:pt x="342011" y="30987"/>
                  </a:lnTo>
                  <a:lnTo>
                    <a:pt x="372999" y="0"/>
                  </a:lnTo>
                  <a:close/>
                </a:path>
              </a:pathLst>
            </a:custGeom>
            <a:solidFill>
              <a:srgbClr val="F8CC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bject 33">
              <a:extLst>
                <a:ext uri="{FF2B5EF4-FFF2-40B4-BE49-F238E27FC236}">
                  <a16:creationId xmlns:a16="http://schemas.microsoft.com/office/drawing/2014/main" id="{C4357221-0FC3-948D-CF9B-5C9ED9163ACE}"/>
                </a:ext>
              </a:extLst>
            </p:cNvPr>
            <p:cNvSpPr/>
            <p:nvPr/>
          </p:nvSpPr>
          <p:spPr>
            <a:xfrm>
              <a:off x="1789176" y="3100323"/>
              <a:ext cx="373380" cy="123825"/>
            </a:xfrm>
            <a:custGeom>
              <a:avLst/>
              <a:gdLst/>
              <a:ahLst/>
              <a:cxnLst/>
              <a:rect l="l" t="t" r="r" b="b"/>
              <a:pathLst>
                <a:path w="373380" h="123825">
                  <a:moveTo>
                    <a:pt x="0" y="30987"/>
                  </a:moveTo>
                  <a:lnTo>
                    <a:pt x="30861" y="0"/>
                  </a:lnTo>
                  <a:lnTo>
                    <a:pt x="372999" y="0"/>
                  </a:lnTo>
                  <a:lnTo>
                    <a:pt x="372999" y="92963"/>
                  </a:lnTo>
                  <a:lnTo>
                    <a:pt x="342011" y="123825"/>
                  </a:lnTo>
                  <a:lnTo>
                    <a:pt x="0" y="123825"/>
                  </a:lnTo>
                  <a:lnTo>
                    <a:pt x="0" y="30987"/>
                  </a:lnTo>
                  <a:close/>
                </a:path>
                <a:path w="373380" h="123825">
                  <a:moveTo>
                    <a:pt x="0" y="30987"/>
                  </a:moveTo>
                  <a:lnTo>
                    <a:pt x="342011" y="30987"/>
                  </a:lnTo>
                  <a:lnTo>
                    <a:pt x="372999" y="0"/>
                  </a:lnTo>
                </a:path>
                <a:path w="373380" h="123825">
                  <a:moveTo>
                    <a:pt x="342011" y="30987"/>
                  </a:moveTo>
                  <a:lnTo>
                    <a:pt x="342011" y="1238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bject 34">
              <a:extLst>
                <a:ext uri="{FF2B5EF4-FFF2-40B4-BE49-F238E27FC236}">
                  <a16:creationId xmlns:a16="http://schemas.microsoft.com/office/drawing/2014/main" id="{E75A598D-1354-9E58-6DC1-41A311791EF2}"/>
                </a:ext>
              </a:extLst>
            </p:cNvPr>
            <p:cNvSpPr/>
            <p:nvPr/>
          </p:nvSpPr>
          <p:spPr>
            <a:xfrm>
              <a:off x="1776476" y="3265550"/>
              <a:ext cx="250825" cy="43180"/>
            </a:xfrm>
            <a:custGeom>
              <a:avLst/>
              <a:gdLst/>
              <a:ahLst/>
              <a:cxnLst/>
              <a:rect l="l" t="t" r="r" b="b"/>
              <a:pathLst>
                <a:path w="250825" h="43179">
                  <a:moveTo>
                    <a:pt x="250825" y="0"/>
                  </a:moveTo>
                  <a:lnTo>
                    <a:pt x="62611" y="0"/>
                  </a:lnTo>
                  <a:lnTo>
                    <a:pt x="0" y="42799"/>
                  </a:lnTo>
                  <a:lnTo>
                    <a:pt x="188087" y="42799"/>
                  </a:lnTo>
                  <a:lnTo>
                    <a:pt x="250825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bject 35">
              <a:extLst>
                <a:ext uri="{FF2B5EF4-FFF2-40B4-BE49-F238E27FC236}">
                  <a16:creationId xmlns:a16="http://schemas.microsoft.com/office/drawing/2014/main" id="{357BD993-F648-5D19-E396-15887761A4D1}"/>
                </a:ext>
              </a:extLst>
            </p:cNvPr>
            <p:cNvSpPr/>
            <p:nvPr/>
          </p:nvSpPr>
          <p:spPr>
            <a:xfrm>
              <a:off x="1776476" y="3265550"/>
              <a:ext cx="250825" cy="43180"/>
            </a:xfrm>
            <a:custGeom>
              <a:avLst/>
              <a:gdLst/>
              <a:ahLst/>
              <a:cxnLst/>
              <a:rect l="l" t="t" r="r" b="b"/>
              <a:pathLst>
                <a:path w="250825" h="43179">
                  <a:moveTo>
                    <a:pt x="0" y="42799"/>
                  </a:moveTo>
                  <a:lnTo>
                    <a:pt x="62611" y="0"/>
                  </a:lnTo>
                  <a:lnTo>
                    <a:pt x="250825" y="0"/>
                  </a:lnTo>
                  <a:lnTo>
                    <a:pt x="188087" y="42799"/>
                  </a:lnTo>
                  <a:lnTo>
                    <a:pt x="0" y="427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bject 36">
              <a:extLst>
                <a:ext uri="{FF2B5EF4-FFF2-40B4-BE49-F238E27FC236}">
                  <a16:creationId xmlns:a16="http://schemas.microsoft.com/office/drawing/2014/main" id="{FC98CEB6-84F9-4C7E-95EA-DBF71312A66F}"/>
                </a:ext>
              </a:extLst>
            </p:cNvPr>
            <p:cNvSpPr/>
            <p:nvPr/>
          </p:nvSpPr>
          <p:spPr>
            <a:xfrm>
              <a:off x="2155825" y="3362756"/>
              <a:ext cx="450850" cy="448945"/>
            </a:xfrm>
            <a:custGeom>
              <a:avLst/>
              <a:gdLst/>
              <a:ahLst/>
              <a:cxnLst/>
              <a:rect l="l" t="t" r="r" b="b"/>
              <a:pathLst>
                <a:path w="450850" h="448945">
                  <a:moveTo>
                    <a:pt x="450481" y="0"/>
                  </a:moveTo>
                  <a:lnTo>
                    <a:pt x="0" y="0"/>
                  </a:lnTo>
                  <a:lnTo>
                    <a:pt x="0" y="448894"/>
                  </a:lnTo>
                  <a:lnTo>
                    <a:pt x="450481" y="448894"/>
                  </a:lnTo>
                  <a:lnTo>
                    <a:pt x="450481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bject 37">
              <a:extLst>
                <a:ext uri="{FF2B5EF4-FFF2-40B4-BE49-F238E27FC236}">
                  <a16:creationId xmlns:a16="http://schemas.microsoft.com/office/drawing/2014/main" id="{9F192A19-E8C1-E770-0235-F5298DEF0204}"/>
                </a:ext>
              </a:extLst>
            </p:cNvPr>
            <p:cNvSpPr/>
            <p:nvPr/>
          </p:nvSpPr>
          <p:spPr>
            <a:xfrm>
              <a:off x="2606294" y="3213099"/>
              <a:ext cx="149860" cy="598805"/>
            </a:xfrm>
            <a:custGeom>
              <a:avLst/>
              <a:gdLst/>
              <a:ahLst/>
              <a:cxnLst/>
              <a:rect l="l" t="t" r="r" b="b"/>
              <a:pathLst>
                <a:path w="149860" h="598804">
                  <a:moveTo>
                    <a:pt x="149606" y="0"/>
                  </a:moveTo>
                  <a:lnTo>
                    <a:pt x="0" y="149605"/>
                  </a:lnTo>
                  <a:lnTo>
                    <a:pt x="0" y="598551"/>
                  </a:lnTo>
                  <a:lnTo>
                    <a:pt x="149606" y="448945"/>
                  </a:lnTo>
                  <a:lnTo>
                    <a:pt x="149606" y="0"/>
                  </a:lnTo>
                  <a:close/>
                </a:path>
              </a:pathLst>
            </a:custGeom>
            <a:solidFill>
              <a:srgbClr val="829BC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bject 38">
              <a:extLst>
                <a:ext uri="{FF2B5EF4-FFF2-40B4-BE49-F238E27FC236}">
                  <a16:creationId xmlns:a16="http://schemas.microsoft.com/office/drawing/2014/main" id="{B86625FE-25D9-3F61-64EB-1185C4528403}"/>
                </a:ext>
              </a:extLst>
            </p:cNvPr>
            <p:cNvSpPr/>
            <p:nvPr/>
          </p:nvSpPr>
          <p:spPr>
            <a:xfrm>
              <a:off x="2155825" y="3213099"/>
              <a:ext cx="600075" cy="149860"/>
            </a:xfrm>
            <a:custGeom>
              <a:avLst/>
              <a:gdLst/>
              <a:ahLst/>
              <a:cxnLst/>
              <a:rect l="l" t="t" r="r" b="b"/>
              <a:pathLst>
                <a:path w="600075" h="149860">
                  <a:moveTo>
                    <a:pt x="600075" y="0"/>
                  </a:moveTo>
                  <a:lnTo>
                    <a:pt x="149606" y="0"/>
                  </a:lnTo>
                  <a:lnTo>
                    <a:pt x="0" y="149605"/>
                  </a:lnTo>
                  <a:lnTo>
                    <a:pt x="450469" y="149605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B4CD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bject 39">
              <a:extLst>
                <a:ext uri="{FF2B5EF4-FFF2-40B4-BE49-F238E27FC236}">
                  <a16:creationId xmlns:a16="http://schemas.microsoft.com/office/drawing/2014/main" id="{611FE91D-3A39-3F82-CAFD-3DE0DF7DEB10}"/>
                </a:ext>
              </a:extLst>
            </p:cNvPr>
            <p:cNvSpPr/>
            <p:nvPr/>
          </p:nvSpPr>
          <p:spPr>
            <a:xfrm>
              <a:off x="2155825" y="3213099"/>
              <a:ext cx="600075" cy="598805"/>
            </a:xfrm>
            <a:custGeom>
              <a:avLst/>
              <a:gdLst/>
              <a:ahLst/>
              <a:cxnLst/>
              <a:rect l="l" t="t" r="r" b="b"/>
              <a:pathLst>
                <a:path w="600075" h="598804">
                  <a:moveTo>
                    <a:pt x="0" y="149605"/>
                  </a:moveTo>
                  <a:lnTo>
                    <a:pt x="149606" y="0"/>
                  </a:lnTo>
                  <a:lnTo>
                    <a:pt x="600075" y="0"/>
                  </a:lnTo>
                  <a:lnTo>
                    <a:pt x="600075" y="448945"/>
                  </a:lnTo>
                  <a:lnTo>
                    <a:pt x="450469" y="598551"/>
                  </a:lnTo>
                  <a:lnTo>
                    <a:pt x="0" y="598551"/>
                  </a:lnTo>
                  <a:lnTo>
                    <a:pt x="0" y="149605"/>
                  </a:lnTo>
                  <a:close/>
                </a:path>
                <a:path w="600075" h="598804">
                  <a:moveTo>
                    <a:pt x="0" y="149605"/>
                  </a:moveTo>
                  <a:lnTo>
                    <a:pt x="450469" y="149605"/>
                  </a:lnTo>
                  <a:lnTo>
                    <a:pt x="600075" y="0"/>
                  </a:lnTo>
                </a:path>
                <a:path w="600075" h="598804">
                  <a:moveTo>
                    <a:pt x="450469" y="149605"/>
                  </a:moveTo>
                  <a:lnTo>
                    <a:pt x="450469" y="5985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bject 40">
              <a:extLst>
                <a:ext uri="{FF2B5EF4-FFF2-40B4-BE49-F238E27FC236}">
                  <a16:creationId xmlns:a16="http://schemas.microsoft.com/office/drawing/2014/main" id="{4F0AE8B3-1343-373A-EBA4-6D0446FE26B8}"/>
                </a:ext>
              </a:extLst>
            </p:cNvPr>
            <p:cNvSpPr/>
            <p:nvPr/>
          </p:nvSpPr>
          <p:spPr>
            <a:xfrm>
              <a:off x="2292350" y="3131273"/>
              <a:ext cx="433070" cy="93345"/>
            </a:xfrm>
            <a:custGeom>
              <a:avLst/>
              <a:gdLst/>
              <a:ahLst/>
              <a:cxnLst/>
              <a:rect l="l" t="t" r="r" b="b"/>
              <a:pathLst>
                <a:path w="433069" h="93344">
                  <a:moveTo>
                    <a:pt x="432600" y="0"/>
                  </a:moveTo>
                  <a:lnTo>
                    <a:pt x="0" y="0"/>
                  </a:lnTo>
                  <a:lnTo>
                    <a:pt x="0" y="92875"/>
                  </a:lnTo>
                  <a:lnTo>
                    <a:pt x="432600" y="92875"/>
                  </a:lnTo>
                  <a:lnTo>
                    <a:pt x="432600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object 41">
              <a:extLst>
                <a:ext uri="{FF2B5EF4-FFF2-40B4-BE49-F238E27FC236}">
                  <a16:creationId xmlns:a16="http://schemas.microsoft.com/office/drawing/2014/main" id="{D80A1E81-831F-1A2D-3B26-98260BA6B6E8}"/>
                </a:ext>
              </a:extLst>
            </p:cNvPr>
            <p:cNvSpPr/>
            <p:nvPr/>
          </p:nvSpPr>
          <p:spPr>
            <a:xfrm>
              <a:off x="2724912" y="3100323"/>
              <a:ext cx="31115" cy="123825"/>
            </a:xfrm>
            <a:custGeom>
              <a:avLst/>
              <a:gdLst/>
              <a:ahLst/>
              <a:cxnLst/>
              <a:rect l="l" t="t" r="r" b="b"/>
              <a:pathLst>
                <a:path w="31114" h="123825">
                  <a:moveTo>
                    <a:pt x="30987" y="0"/>
                  </a:moveTo>
                  <a:lnTo>
                    <a:pt x="0" y="30987"/>
                  </a:lnTo>
                  <a:lnTo>
                    <a:pt x="0" y="123825"/>
                  </a:lnTo>
                  <a:lnTo>
                    <a:pt x="30987" y="92963"/>
                  </a:lnTo>
                  <a:lnTo>
                    <a:pt x="30987" y="0"/>
                  </a:lnTo>
                  <a:close/>
                </a:path>
              </a:pathLst>
            </a:custGeom>
            <a:solidFill>
              <a:srgbClr val="829BC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object 42">
              <a:extLst>
                <a:ext uri="{FF2B5EF4-FFF2-40B4-BE49-F238E27FC236}">
                  <a16:creationId xmlns:a16="http://schemas.microsoft.com/office/drawing/2014/main" id="{D0F8DAF5-2355-CEC7-84F0-FFE84C750DAF}"/>
                </a:ext>
              </a:extLst>
            </p:cNvPr>
            <p:cNvSpPr/>
            <p:nvPr/>
          </p:nvSpPr>
          <p:spPr>
            <a:xfrm>
              <a:off x="2292350" y="3100323"/>
              <a:ext cx="463550" cy="31115"/>
            </a:xfrm>
            <a:custGeom>
              <a:avLst/>
              <a:gdLst/>
              <a:ahLst/>
              <a:cxnLst/>
              <a:rect l="l" t="t" r="r" b="b"/>
              <a:pathLst>
                <a:path w="463550" h="31114">
                  <a:moveTo>
                    <a:pt x="463550" y="0"/>
                  </a:moveTo>
                  <a:lnTo>
                    <a:pt x="30987" y="0"/>
                  </a:lnTo>
                  <a:lnTo>
                    <a:pt x="0" y="30987"/>
                  </a:lnTo>
                  <a:lnTo>
                    <a:pt x="432562" y="30987"/>
                  </a:lnTo>
                  <a:lnTo>
                    <a:pt x="463550" y="0"/>
                  </a:lnTo>
                  <a:close/>
                </a:path>
              </a:pathLst>
            </a:custGeom>
            <a:solidFill>
              <a:srgbClr val="B4CD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object 43">
              <a:extLst>
                <a:ext uri="{FF2B5EF4-FFF2-40B4-BE49-F238E27FC236}">
                  <a16:creationId xmlns:a16="http://schemas.microsoft.com/office/drawing/2014/main" id="{4A763C22-7F9A-B39B-F446-BB33C52DD807}"/>
                </a:ext>
              </a:extLst>
            </p:cNvPr>
            <p:cNvSpPr/>
            <p:nvPr/>
          </p:nvSpPr>
          <p:spPr>
            <a:xfrm>
              <a:off x="2292350" y="3100323"/>
              <a:ext cx="463550" cy="123825"/>
            </a:xfrm>
            <a:custGeom>
              <a:avLst/>
              <a:gdLst/>
              <a:ahLst/>
              <a:cxnLst/>
              <a:rect l="l" t="t" r="r" b="b"/>
              <a:pathLst>
                <a:path w="463550" h="123825">
                  <a:moveTo>
                    <a:pt x="0" y="30987"/>
                  </a:moveTo>
                  <a:lnTo>
                    <a:pt x="30987" y="0"/>
                  </a:lnTo>
                  <a:lnTo>
                    <a:pt x="463550" y="0"/>
                  </a:lnTo>
                  <a:lnTo>
                    <a:pt x="463550" y="92963"/>
                  </a:lnTo>
                  <a:lnTo>
                    <a:pt x="432562" y="123825"/>
                  </a:lnTo>
                  <a:lnTo>
                    <a:pt x="0" y="123825"/>
                  </a:lnTo>
                  <a:lnTo>
                    <a:pt x="0" y="30987"/>
                  </a:lnTo>
                  <a:close/>
                </a:path>
                <a:path w="463550" h="123825">
                  <a:moveTo>
                    <a:pt x="0" y="30987"/>
                  </a:moveTo>
                  <a:lnTo>
                    <a:pt x="432562" y="30987"/>
                  </a:lnTo>
                  <a:lnTo>
                    <a:pt x="463550" y="0"/>
                  </a:lnTo>
                </a:path>
                <a:path w="463550" h="123825">
                  <a:moveTo>
                    <a:pt x="432562" y="30987"/>
                  </a:moveTo>
                  <a:lnTo>
                    <a:pt x="432562" y="1238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bject 44">
              <a:extLst>
                <a:ext uri="{FF2B5EF4-FFF2-40B4-BE49-F238E27FC236}">
                  <a16:creationId xmlns:a16="http://schemas.microsoft.com/office/drawing/2014/main" id="{6EEE4B5C-6902-5127-5A69-4BA3A1BFFF46}"/>
                </a:ext>
              </a:extLst>
            </p:cNvPr>
            <p:cNvSpPr/>
            <p:nvPr/>
          </p:nvSpPr>
          <p:spPr>
            <a:xfrm>
              <a:off x="2338451" y="3157473"/>
              <a:ext cx="78105" cy="43180"/>
            </a:xfrm>
            <a:custGeom>
              <a:avLst/>
              <a:gdLst/>
              <a:ahLst/>
              <a:cxnLst/>
              <a:rect l="l" t="t" r="r" b="b"/>
              <a:pathLst>
                <a:path w="78105" h="43180">
                  <a:moveTo>
                    <a:pt x="38862" y="0"/>
                  </a:moveTo>
                  <a:lnTo>
                    <a:pt x="23735" y="1692"/>
                  </a:lnTo>
                  <a:lnTo>
                    <a:pt x="11382" y="6302"/>
                  </a:lnTo>
                  <a:lnTo>
                    <a:pt x="3053" y="13126"/>
                  </a:lnTo>
                  <a:lnTo>
                    <a:pt x="0" y="21462"/>
                  </a:lnTo>
                  <a:lnTo>
                    <a:pt x="3053" y="29799"/>
                  </a:lnTo>
                  <a:lnTo>
                    <a:pt x="11382" y="36623"/>
                  </a:lnTo>
                  <a:lnTo>
                    <a:pt x="23735" y="41233"/>
                  </a:lnTo>
                  <a:lnTo>
                    <a:pt x="38862" y="42925"/>
                  </a:lnTo>
                  <a:lnTo>
                    <a:pt x="53988" y="41233"/>
                  </a:lnTo>
                  <a:lnTo>
                    <a:pt x="66341" y="36623"/>
                  </a:lnTo>
                  <a:lnTo>
                    <a:pt x="74670" y="29799"/>
                  </a:lnTo>
                  <a:lnTo>
                    <a:pt x="77724" y="21462"/>
                  </a:lnTo>
                  <a:lnTo>
                    <a:pt x="74670" y="13126"/>
                  </a:lnTo>
                  <a:lnTo>
                    <a:pt x="66341" y="6302"/>
                  </a:lnTo>
                  <a:lnTo>
                    <a:pt x="53988" y="1692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bject 45">
              <a:extLst>
                <a:ext uri="{FF2B5EF4-FFF2-40B4-BE49-F238E27FC236}">
                  <a16:creationId xmlns:a16="http://schemas.microsoft.com/office/drawing/2014/main" id="{4530AADD-E48B-B64C-F342-0C0A76EB5B64}"/>
                </a:ext>
              </a:extLst>
            </p:cNvPr>
            <p:cNvSpPr/>
            <p:nvPr/>
          </p:nvSpPr>
          <p:spPr>
            <a:xfrm>
              <a:off x="2338451" y="3157473"/>
              <a:ext cx="78105" cy="43180"/>
            </a:xfrm>
            <a:custGeom>
              <a:avLst/>
              <a:gdLst/>
              <a:ahLst/>
              <a:cxnLst/>
              <a:rect l="l" t="t" r="r" b="b"/>
              <a:pathLst>
                <a:path w="78105" h="43180">
                  <a:moveTo>
                    <a:pt x="0" y="21462"/>
                  </a:moveTo>
                  <a:lnTo>
                    <a:pt x="3053" y="13126"/>
                  </a:lnTo>
                  <a:lnTo>
                    <a:pt x="11382" y="6302"/>
                  </a:lnTo>
                  <a:lnTo>
                    <a:pt x="23735" y="1692"/>
                  </a:lnTo>
                  <a:lnTo>
                    <a:pt x="38862" y="0"/>
                  </a:lnTo>
                  <a:lnTo>
                    <a:pt x="53988" y="1692"/>
                  </a:lnTo>
                  <a:lnTo>
                    <a:pt x="66341" y="6302"/>
                  </a:lnTo>
                  <a:lnTo>
                    <a:pt x="74670" y="13126"/>
                  </a:lnTo>
                  <a:lnTo>
                    <a:pt x="77724" y="21462"/>
                  </a:lnTo>
                  <a:lnTo>
                    <a:pt x="74670" y="29799"/>
                  </a:lnTo>
                  <a:lnTo>
                    <a:pt x="66341" y="36623"/>
                  </a:lnTo>
                  <a:lnTo>
                    <a:pt x="53988" y="41233"/>
                  </a:lnTo>
                  <a:lnTo>
                    <a:pt x="38862" y="42925"/>
                  </a:lnTo>
                  <a:lnTo>
                    <a:pt x="23735" y="41233"/>
                  </a:lnTo>
                  <a:lnTo>
                    <a:pt x="11382" y="36623"/>
                  </a:lnTo>
                  <a:lnTo>
                    <a:pt x="3053" y="29799"/>
                  </a:lnTo>
                  <a:lnTo>
                    <a:pt x="0" y="214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bject 46">
              <a:extLst>
                <a:ext uri="{FF2B5EF4-FFF2-40B4-BE49-F238E27FC236}">
                  <a16:creationId xmlns:a16="http://schemas.microsoft.com/office/drawing/2014/main" id="{CF0B0465-9704-DB8C-DFB6-C2E37FBAB531}"/>
                </a:ext>
              </a:extLst>
            </p:cNvPr>
            <p:cNvSpPr/>
            <p:nvPr/>
          </p:nvSpPr>
          <p:spPr>
            <a:xfrm>
              <a:off x="2230501" y="3490975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314325" h="133350">
                  <a:moveTo>
                    <a:pt x="275209" y="0"/>
                  </a:moveTo>
                  <a:lnTo>
                    <a:pt x="38988" y="0"/>
                  </a:lnTo>
                  <a:lnTo>
                    <a:pt x="0" y="38988"/>
                  </a:lnTo>
                  <a:lnTo>
                    <a:pt x="0" y="94234"/>
                  </a:lnTo>
                  <a:lnTo>
                    <a:pt x="38988" y="133350"/>
                  </a:lnTo>
                  <a:lnTo>
                    <a:pt x="275209" y="133350"/>
                  </a:lnTo>
                  <a:lnTo>
                    <a:pt x="314325" y="94234"/>
                  </a:lnTo>
                  <a:lnTo>
                    <a:pt x="314325" y="38988"/>
                  </a:lnTo>
                  <a:lnTo>
                    <a:pt x="275209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bject 47">
              <a:extLst>
                <a:ext uri="{FF2B5EF4-FFF2-40B4-BE49-F238E27FC236}">
                  <a16:creationId xmlns:a16="http://schemas.microsoft.com/office/drawing/2014/main" id="{81026EDA-DBC0-16E6-0977-2164F932D728}"/>
                </a:ext>
              </a:extLst>
            </p:cNvPr>
            <p:cNvSpPr/>
            <p:nvPr/>
          </p:nvSpPr>
          <p:spPr>
            <a:xfrm>
              <a:off x="2230501" y="3490975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314325" h="133350">
                  <a:moveTo>
                    <a:pt x="0" y="38988"/>
                  </a:moveTo>
                  <a:lnTo>
                    <a:pt x="38988" y="0"/>
                  </a:lnTo>
                  <a:lnTo>
                    <a:pt x="275209" y="0"/>
                  </a:lnTo>
                  <a:lnTo>
                    <a:pt x="314325" y="38988"/>
                  </a:lnTo>
                  <a:lnTo>
                    <a:pt x="314325" y="94234"/>
                  </a:lnTo>
                  <a:lnTo>
                    <a:pt x="275209" y="133350"/>
                  </a:lnTo>
                  <a:lnTo>
                    <a:pt x="38988" y="133350"/>
                  </a:lnTo>
                  <a:lnTo>
                    <a:pt x="0" y="94234"/>
                  </a:lnTo>
                  <a:lnTo>
                    <a:pt x="0" y="3898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bject 48">
              <a:extLst>
                <a:ext uri="{FF2B5EF4-FFF2-40B4-BE49-F238E27FC236}">
                  <a16:creationId xmlns:a16="http://schemas.microsoft.com/office/drawing/2014/main" id="{6A68A691-2A6E-9E96-416F-8DF6BB842732}"/>
                </a:ext>
              </a:extLst>
            </p:cNvPr>
            <p:cNvSpPr/>
            <p:nvPr/>
          </p:nvSpPr>
          <p:spPr>
            <a:xfrm>
              <a:off x="2765425" y="3592512"/>
              <a:ext cx="163830" cy="17780"/>
            </a:xfrm>
            <a:custGeom>
              <a:avLst/>
              <a:gdLst/>
              <a:ahLst/>
              <a:cxnLst/>
              <a:rect l="l" t="t" r="r" b="b"/>
              <a:pathLst>
                <a:path w="163830" h="17779">
                  <a:moveTo>
                    <a:pt x="163512" y="0"/>
                  </a:moveTo>
                  <a:lnTo>
                    <a:pt x="0" y="0"/>
                  </a:lnTo>
                  <a:lnTo>
                    <a:pt x="0" y="17462"/>
                  </a:lnTo>
                  <a:lnTo>
                    <a:pt x="163512" y="17462"/>
                  </a:lnTo>
                  <a:lnTo>
                    <a:pt x="163512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0" name="object 49">
              <a:extLst>
                <a:ext uri="{FF2B5EF4-FFF2-40B4-BE49-F238E27FC236}">
                  <a16:creationId xmlns:a16="http://schemas.microsoft.com/office/drawing/2014/main" id="{57C20A54-3D48-29BE-8FF8-583197209EF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6550" y="3184524"/>
              <a:ext cx="88900" cy="88900"/>
            </a:xfrm>
            <a:prstGeom prst="rect">
              <a:avLst/>
            </a:prstGeom>
          </p:spPr>
        </p:pic>
        <p:sp>
          <p:nvSpPr>
            <p:cNvPr id="61" name="object 50">
              <a:extLst>
                <a:ext uri="{FF2B5EF4-FFF2-40B4-BE49-F238E27FC236}">
                  <a16:creationId xmlns:a16="http://schemas.microsoft.com/office/drawing/2014/main" id="{FF052482-3633-C761-16E0-976219854CB2}"/>
                </a:ext>
              </a:extLst>
            </p:cNvPr>
            <p:cNvSpPr/>
            <p:nvPr/>
          </p:nvSpPr>
          <p:spPr>
            <a:xfrm>
              <a:off x="3044825" y="3463924"/>
              <a:ext cx="168275" cy="303530"/>
            </a:xfrm>
            <a:custGeom>
              <a:avLst/>
              <a:gdLst/>
              <a:ahLst/>
              <a:cxnLst/>
              <a:rect l="l" t="t" r="r" b="b"/>
              <a:pathLst>
                <a:path w="168275" h="303529">
                  <a:moveTo>
                    <a:pt x="168275" y="0"/>
                  </a:moveTo>
                  <a:lnTo>
                    <a:pt x="141224" y="0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96520" y="25400"/>
                  </a:lnTo>
                  <a:lnTo>
                    <a:pt x="63004" y="128651"/>
                  </a:lnTo>
                  <a:lnTo>
                    <a:pt x="11176" y="128651"/>
                  </a:lnTo>
                  <a:lnTo>
                    <a:pt x="11176" y="154051"/>
                  </a:lnTo>
                  <a:lnTo>
                    <a:pt x="54762" y="154051"/>
                  </a:lnTo>
                  <a:lnTo>
                    <a:pt x="6350" y="303276"/>
                  </a:lnTo>
                  <a:lnTo>
                    <a:pt x="42799" y="303276"/>
                  </a:lnTo>
                  <a:lnTo>
                    <a:pt x="91211" y="154051"/>
                  </a:lnTo>
                  <a:lnTo>
                    <a:pt x="141351" y="154051"/>
                  </a:lnTo>
                  <a:lnTo>
                    <a:pt x="141351" y="128651"/>
                  </a:lnTo>
                  <a:lnTo>
                    <a:pt x="99453" y="128651"/>
                  </a:lnTo>
                  <a:lnTo>
                    <a:pt x="132969" y="25400"/>
                  </a:lnTo>
                  <a:lnTo>
                    <a:pt x="168275" y="25400"/>
                  </a:lnTo>
                  <a:lnTo>
                    <a:pt x="168275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bject 51">
              <a:extLst>
                <a:ext uri="{FF2B5EF4-FFF2-40B4-BE49-F238E27FC236}">
                  <a16:creationId xmlns:a16="http://schemas.microsoft.com/office/drawing/2014/main" id="{04951D69-16B3-2479-9630-13303549C857}"/>
                </a:ext>
              </a:extLst>
            </p:cNvPr>
            <p:cNvSpPr/>
            <p:nvPr/>
          </p:nvSpPr>
          <p:spPr>
            <a:xfrm>
              <a:off x="2762250" y="3298824"/>
              <a:ext cx="306705" cy="468630"/>
            </a:xfrm>
            <a:custGeom>
              <a:avLst/>
              <a:gdLst/>
              <a:ahLst/>
              <a:cxnLst/>
              <a:rect l="l" t="t" r="r" b="b"/>
              <a:pathLst>
                <a:path w="306705" h="468629">
                  <a:moveTo>
                    <a:pt x="138049" y="0"/>
                  </a:moveTo>
                  <a:lnTo>
                    <a:pt x="123825" y="0"/>
                  </a:lnTo>
                  <a:lnTo>
                    <a:pt x="104775" y="6350"/>
                  </a:lnTo>
                  <a:lnTo>
                    <a:pt x="99949" y="9525"/>
                  </a:lnTo>
                  <a:lnTo>
                    <a:pt x="96774" y="14350"/>
                  </a:lnTo>
                  <a:lnTo>
                    <a:pt x="90424" y="20700"/>
                  </a:lnTo>
                  <a:lnTo>
                    <a:pt x="87249" y="27050"/>
                  </a:lnTo>
                  <a:lnTo>
                    <a:pt x="84074" y="30225"/>
                  </a:lnTo>
                  <a:lnTo>
                    <a:pt x="84074" y="36575"/>
                  </a:lnTo>
                  <a:lnTo>
                    <a:pt x="3175" y="217550"/>
                  </a:lnTo>
                  <a:lnTo>
                    <a:pt x="1524" y="219075"/>
                  </a:lnTo>
                  <a:lnTo>
                    <a:pt x="1524" y="222250"/>
                  </a:lnTo>
                  <a:lnTo>
                    <a:pt x="0" y="225425"/>
                  </a:lnTo>
                  <a:lnTo>
                    <a:pt x="0" y="238125"/>
                  </a:lnTo>
                  <a:lnTo>
                    <a:pt x="1524" y="241300"/>
                  </a:lnTo>
                  <a:lnTo>
                    <a:pt x="3175" y="246125"/>
                  </a:lnTo>
                  <a:lnTo>
                    <a:pt x="6350" y="252475"/>
                  </a:lnTo>
                  <a:lnTo>
                    <a:pt x="12700" y="258825"/>
                  </a:lnTo>
                  <a:lnTo>
                    <a:pt x="19050" y="262000"/>
                  </a:lnTo>
                  <a:lnTo>
                    <a:pt x="22225" y="262000"/>
                  </a:lnTo>
                  <a:lnTo>
                    <a:pt x="25400" y="263525"/>
                  </a:lnTo>
                  <a:lnTo>
                    <a:pt x="200025" y="263525"/>
                  </a:lnTo>
                  <a:lnTo>
                    <a:pt x="200025" y="468375"/>
                  </a:lnTo>
                  <a:lnTo>
                    <a:pt x="252349" y="468375"/>
                  </a:lnTo>
                  <a:lnTo>
                    <a:pt x="252349" y="219075"/>
                  </a:lnTo>
                  <a:lnTo>
                    <a:pt x="241300" y="208025"/>
                  </a:lnTo>
                  <a:lnTo>
                    <a:pt x="238125" y="208025"/>
                  </a:lnTo>
                  <a:lnTo>
                    <a:pt x="234950" y="206375"/>
                  </a:lnTo>
                  <a:lnTo>
                    <a:pt x="231775" y="206375"/>
                  </a:lnTo>
                  <a:lnTo>
                    <a:pt x="228600" y="204850"/>
                  </a:lnTo>
                  <a:lnTo>
                    <a:pt x="217424" y="204850"/>
                  </a:lnTo>
                  <a:lnTo>
                    <a:pt x="120650" y="198500"/>
                  </a:lnTo>
                  <a:lnTo>
                    <a:pt x="147574" y="119125"/>
                  </a:lnTo>
                  <a:lnTo>
                    <a:pt x="166624" y="147700"/>
                  </a:lnTo>
                  <a:lnTo>
                    <a:pt x="284099" y="147700"/>
                  </a:lnTo>
                  <a:lnTo>
                    <a:pt x="287274" y="146050"/>
                  </a:lnTo>
                  <a:lnTo>
                    <a:pt x="290449" y="146050"/>
                  </a:lnTo>
                  <a:lnTo>
                    <a:pt x="292100" y="144525"/>
                  </a:lnTo>
                  <a:lnTo>
                    <a:pt x="293624" y="144525"/>
                  </a:lnTo>
                  <a:lnTo>
                    <a:pt x="299974" y="141350"/>
                  </a:lnTo>
                  <a:lnTo>
                    <a:pt x="301625" y="138175"/>
                  </a:lnTo>
                  <a:lnTo>
                    <a:pt x="303149" y="136525"/>
                  </a:lnTo>
                  <a:lnTo>
                    <a:pt x="304800" y="133350"/>
                  </a:lnTo>
                  <a:lnTo>
                    <a:pt x="304800" y="131825"/>
                  </a:lnTo>
                  <a:lnTo>
                    <a:pt x="306324" y="128650"/>
                  </a:lnTo>
                  <a:lnTo>
                    <a:pt x="306324" y="120650"/>
                  </a:lnTo>
                  <a:lnTo>
                    <a:pt x="301625" y="111125"/>
                  </a:lnTo>
                  <a:lnTo>
                    <a:pt x="295275" y="104775"/>
                  </a:lnTo>
                  <a:lnTo>
                    <a:pt x="292100" y="103250"/>
                  </a:lnTo>
                  <a:lnTo>
                    <a:pt x="292100" y="101600"/>
                  </a:lnTo>
                  <a:lnTo>
                    <a:pt x="193675" y="101600"/>
                  </a:lnTo>
                  <a:lnTo>
                    <a:pt x="174625" y="69850"/>
                  </a:lnTo>
                  <a:lnTo>
                    <a:pt x="177800" y="66675"/>
                  </a:lnTo>
                  <a:lnTo>
                    <a:pt x="179324" y="61975"/>
                  </a:lnTo>
                  <a:lnTo>
                    <a:pt x="179324" y="58800"/>
                  </a:lnTo>
                  <a:lnTo>
                    <a:pt x="180975" y="53975"/>
                  </a:lnTo>
                  <a:lnTo>
                    <a:pt x="180975" y="38100"/>
                  </a:lnTo>
                  <a:lnTo>
                    <a:pt x="179324" y="34925"/>
                  </a:lnTo>
                  <a:lnTo>
                    <a:pt x="177800" y="30225"/>
                  </a:lnTo>
                  <a:lnTo>
                    <a:pt x="172974" y="20700"/>
                  </a:lnTo>
                  <a:lnTo>
                    <a:pt x="169799" y="15875"/>
                  </a:lnTo>
                  <a:lnTo>
                    <a:pt x="166624" y="14350"/>
                  </a:lnTo>
                  <a:lnTo>
                    <a:pt x="160274" y="8000"/>
                  </a:lnTo>
                  <a:lnTo>
                    <a:pt x="155575" y="4825"/>
                  </a:lnTo>
                  <a:lnTo>
                    <a:pt x="152400" y="4825"/>
                  </a:lnTo>
                  <a:lnTo>
                    <a:pt x="147574" y="1650"/>
                  </a:lnTo>
                  <a:lnTo>
                    <a:pt x="142875" y="1650"/>
                  </a:lnTo>
                  <a:lnTo>
                    <a:pt x="138049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object 52">
            <a:extLst>
              <a:ext uri="{FF2B5EF4-FFF2-40B4-BE49-F238E27FC236}">
                <a16:creationId xmlns:a16="http://schemas.microsoft.com/office/drawing/2014/main" id="{4C29C2DA-4016-3655-59A9-0AB40D31C5F1}"/>
              </a:ext>
            </a:extLst>
          </p:cNvPr>
          <p:cNvSpPr txBox="1"/>
          <p:nvPr/>
        </p:nvSpPr>
        <p:spPr>
          <a:xfrm>
            <a:off x="1124204" y="1212981"/>
            <a:ext cx="55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object 53">
            <a:extLst>
              <a:ext uri="{FF2B5EF4-FFF2-40B4-BE49-F238E27FC236}">
                <a16:creationId xmlns:a16="http://schemas.microsoft.com/office/drawing/2014/main" id="{8CAB081B-1B80-868B-07B2-56805DDCDD10}"/>
              </a:ext>
            </a:extLst>
          </p:cNvPr>
          <p:cNvGrpSpPr/>
          <p:nvPr/>
        </p:nvGrpSpPr>
        <p:grpSpPr>
          <a:xfrm>
            <a:off x="1403350" y="1645798"/>
            <a:ext cx="6337300" cy="304800"/>
            <a:chOff x="1652651" y="2059051"/>
            <a:chExt cx="6337300" cy="304800"/>
          </a:xfrm>
        </p:grpSpPr>
        <p:sp>
          <p:nvSpPr>
            <p:cNvPr id="65" name="object 54">
              <a:extLst>
                <a:ext uri="{FF2B5EF4-FFF2-40B4-BE49-F238E27FC236}">
                  <a16:creationId xmlns:a16="http://schemas.microsoft.com/office/drawing/2014/main" id="{A848139A-4846-231D-8428-3A3127623A7B}"/>
                </a:ext>
              </a:extLst>
            </p:cNvPr>
            <p:cNvSpPr/>
            <p:nvPr/>
          </p:nvSpPr>
          <p:spPr>
            <a:xfrm>
              <a:off x="1665351" y="2154174"/>
              <a:ext cx="6324600" cy="76200"/>
            </a:xfrm>
            <a:custGeom>
              <a:avLst/>
              <a:gdLst/>
              <a:ahLst/>
              <a:cxnLst/>
              <a:rect l="l" t="t" r="r" b="b"/>
              <a:pathLst>
                <a:path w="6324600" h="76200">
                  <a:moveTo>
                    <a:pt x="6248273" y="0"/>
                  </a:moveTo>
                  <a:lnTo>
                    <a:pt x="6248273" y="76200"/>
                  </a:lnTo>
                  <a:lnTo>
                    <a:pt x="6311773" y="44450"/>
                  </a:lnTo>
                  <a:lnTo>
                    <a:pt x="6261100" y="44450"/>
                  </a:lnTo>
                  <a:lnTo>
                    <a:pt x="6261100" y="31750"/>
                  </a:lnTo>
                  <a:lnTo>
                    <a:pt x="6311773" y="31750"/>
                  </a:lnTo>
                  <a:lnTo>
                    <a:pt x="6248273" y="0"/>
                  </a:lnTo>
                  <a:close/>
                </a:path>
                <a:path w="6324600" h="76200">
                  <a:moveTo>
                    <a:pt x="624827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248273" y="44450"/>
                  </a:lnTo>
                  <a:lnTo>
                    <a:pt x="6248273" y="31750"/>
                  </a:lnTo>
                  <a:close/>
                </a:path>
                <a:path w="6324600" h="76200">
                  <a:moveTo>
                    <a:pt x="6311773" y="31750"/>
                  </a:moveTo>
                  <a:lnTo>
                    <a:pt x="6261100" y="31750"/>
                  </a:lnTo>
                  <a:lnTo>
                    <a:pt x="6261100" y="44450"/>
                  </a:lnTo>
                  <a:lnTo>
                    <a:pt x="6311773" y="44450"/>
                  </a:lnTo>
                  <a:lnTo>
                    <a:pt x="6324473" y="38100"/>
                  </a:lnTo>
                  <a:lnTo>
                    <a:pt x="631177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bject 55">
              <a:extLst>
                <a:ext uri="{FF2B5EF4-FFF2-40B4-BE49-F238E27FC236}">
                  <a16:creationId xmlns:a16="http://schemas.microsoft.com/office/drawing/2014/main" id="{A741F9CC-44A7-D1A7-CFC5-081F85C55ED5}"/>
                </a:ext>
              </a:extLst>
            </p:cNvPr>
            <p:cNvSpPr/>
            <p:nvPr/>
          </p:nvSpPr>
          <p:spPr>
            <a:xfrm>
              <a:off x="1659001" y="205905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object 56">
            <a:extLst>
              <a:ext uri="{FF2B5EF4-FFF2-40B4-BE49-F238E27FC236}">
                <a16:creationId xmlns:a16="http://schemas.microsoft.com/office/drawing/2014/main" id="{E8907491-E087-5D95-F22F-AC80C3FDFAA6}"/>
              </a:ext>
            </a:extLst>
          </p:cNvPr>
          <p:cNvSpPr txBox="1"/>
          <p:nvPr/>
        </p:nvSpPr>
        <p:spPr>
          <a:xfrm>
            <a:off x="1536065" y="1764035"/>
            <a:ext cx="6108700" cy="86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85140" algn="ctr">
              <a:lnSpc>
                <a:spcPct val="100000"/>
              </a:lnSpc>
              <a:spcBef>
                <a:spcPts val="105"/>
              </a:spcBef>
            </a:pPr>
            <a:r>
              <a:rPr sz="1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596265" algn="l"/>
                <a:tab pos="1116965" algn="l"/>
                <a:tab pos="1586865" algn="l"/>
                <a:tab pos="2171700" algn="l"/>
                <a:tab pos="2692400" algn="l"/>
                <a:tab pos="3162300" algn="l"/>
                <a:tab pos="3746500" algn="l"/>
                <a:tab pos="4267200" algn="l"/>
                <a:tab pos="4737100" algn="l"/>
                <a:tab pos="5321300" algn="l"/>
                <a:tab pos="5842635" algn="l"/>
              </a:tabLst>
            </a:pP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bject 57">
            <a:extLst>
              <a:ext uri="{FF2B5EF4-FFF2-40B4-BE49-F238E27FC236}">
                <a16:creationId xmlns:a16="http://schemas.microsoft.com/office/drawing/2014/main" id="{4BF07213-1D99-1225-14FC-2C3EC93637DC}"/>
              </a:ext>
            </a:extLst>
          </p:cNvPr>
          <p:cNvSpPr txBox="1"/>
          <p:nvPr/>
        </p:nvSpPr>
        <p:spPr>
          <a:xfrm>
            <a:off x="2356231" y="12258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bject 58">
            <a:extLst>
              <a:ext uri="{FF2B5EF4-FFF2-40B4-BE49-F238E27FC236}">
                <a16:creationId xmlns:a16="http://schemas.microsoft.com/office/drawing/2014/main" id="{93AB4153-F283-FF6B-0F88-3D8DC84FB946}"/>
              </a:ext>
            </a:extLst>
          </p:cNvPr>
          <p:cNvSpPr txBox="1"/>
          <p:nvPr/>
        </p:nvSpPr>
        <p:spPr>
          <a:xfrm>
            <a:off x="3423031" y="12258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bject 59">
            <a:extLst>
              <a:ext uri="{FF2B5EF4-FFF2-40B4-BE49-F238E27FC236}">
                <a16:creationId xmlns:a16="http://schemas.microsoft.com/office/drawing/2014/main" id="{DC967E24-3865-EEBE-5828-A93924CC7634}"/>
              </a:ext>
            </a:extLst>
          </p:cNvPr>
          <p:cNvSpPr txBox="1"/>
          <p:nvPr/>
        </p:nvSpPr>
        <p:spPr>
          <a:xfrm>
            <a:off x="4439284" y="122580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bject 60">
            <a:extLst>
              <a:ext uri="{FF2B5EF4-FFF2-40B4-BE49-F238E27FC236}">
                <a16:creationId xmlns:a16="http://schemas.microsoft.com/office/drawing/2014/main" id="{0753A96A-B586-60D5-4423-F4CE31289DED}"/>
              </a:ext>
            </a:extLst>
          </p:cNvPr>
          <p:cNvSpPr txBox="1"/>
          <p:nvPr/>
        </p:nvSpPr>
        <p:spPr>
          <a:xfrm>
            <a:off x="5379212" y="1238255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bject 61">
            <a:extLst>
              <a:ext uri="{FF2B5EF4-FFF2-40B4-BE49-F238E27FC236}">
                <a16:creationId xmlns:a16="http://schemas.microsoft.com/office/drawing/2014/main" id="{279BF0A0-2C0D-1562-773D-91843ABD45C3}"/>
              </a:ext>
            </a:extLst>
          </p:cNvPr>
          <p:cNvSpPr txBox="1"/>
          <p:nvPr/>
        </p:nvSpPr>
        <p:spPr>
          <a:xfrm>
            <a:off x="6471666" y="1225808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bject 62">
            <a:extLst>
              <a:ext uri="{FF2B5EF4-FFF2-40B4-BE49-F238E27FC236}">
                <a16:creationId xmlns:a16="http://schemas.microsoft.com/office/drawing/2014/main" id="{9E76EE22-A1BD-518F-D0D5-71FE5730BD72}"/>
              </a:ext>
            </a:extLst>
          </p:cNvPr>
          <p:cNvSpPr txBox="1"/>
          <p:nvPr/>
        </p:nvSpPr>
        <p:spPr>
          <a:xfrm>
            <a:off x="7308977" y="1212981"/>
            <a:ext cx="980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Midnight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object 63">
            <a:extLst>
              <a:ext uri="{FF2B5EF4-FFF2-40B4-BE49-F238E27FC236}">
                <a16:creationId xmlns:a16="http://schemas.microsoft.com/office/drawing/2014/main" id="{F8A928FA-4D83-9AB2-D5B7-A8924D135104}"/>
              </a:ext>
            </a:extLst>
          </p:cNvPr>
          <p:cNvGrpSpPr/>
          <p:nvPr/>
        </p:nvGrpSpPr>
        <p:grpSpPr>
          <a:xfrm>
            <a:off x="2946400" y="3417448"/>
            <a:ext cx="2989580" cy="1435100"/>
            <a:chOff x="3195701" y="3830701"/>
            <a:chExt cx="2989580" cy="1435100"/>
          </a:xfrm>
        </p:grpSpPr>
        <p:sp>
          <p:nvSpPr>
            <p:cNvPr id="75" name="object 64">
              <a:extLst>
                <a:ext uri="{FF2B5EF4-FFF2-40B4-BE49-F238E27FC236}">
                  <a16:creationId xmlns:a16="http://schemas.microsoft.com/office/drawing/2014/main" id="{3C42CB19-1950-51E9-A90B-E714121AB67E}"/>
                </a:ext>
              </a:extLst>
            </p:cNvPr>
            <p:cNvSpPr/>
            <p:nvPr/>
          </p:nvSpPr>
          <p:spPr>
            <a:xfrm>
              <a:off x="3202051" y="4070781"/>
              <a:ext cx="363220" cy="477520"/>
            </a:xfrm>
            <a:custGeom>
              <a:avLst/>
              <a:gdLst/>
              <a:ahLst/>
              <a:cxnLst/>
              <a:rect l="l" t="t" r="r" b="b"/>
              <a:pathLst>
                <a:path w="363220" h="477520">
                  <a:moveTo>
                    <a:pt x="363169" y="0"/>
                  </a:moveTo>
                  <a:lnTo>
                    <a:pt x="0" y="0"/>
                  </a:lnTo>
                  <a:lnTo>
                    <a:pt x="0" y="477469"/>
                  </a:lnTo>
                  <a:lnTo>
                    <a:pt x="363169" y="477469"/>
                  </a:lnTo>
                  <a:lnTo>
                    <a:pt x="363169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bject 65">
              <a:extLst>
                <a:ext uri="{FF2B5EF4-FFF2-40B4-BE49-F238E27FC236}">
                  <a16:creationId xmlns:a16="http://schemas.microsoft.com/office/drawing/2014/main" id="{DFD7A021-18FA-E62D-A0ED-9CBF0CE4446F}"/>
                </a:ext>
              </a:extLst>
            </p:cNvPr>
            <p:cNvSpPr/>
            <p:nvPr/>
          </p:nvSpPr>
          <p:spPr>
            <a:xfrm>
              <a:off x="3565144" y="3949700"/>
              <a:ext cx="121285" cy="598805"/>
            </a:xfrm>
            <a:custGeom>
              <a:avLst/>
              <a:gdLst/>
              <a:ahLst/>
              <a:cxnLst/>
              <a:rect l="l" t="t" r="r" b="b"/>
              <a:pathLst>
                <a:path w="121285" h="598804">
                  <a:moveTo>
                    <a:pt x="121030" y="0"/>
                  </a:moveTo>
                  <a:lnTo>
                    <a:pt x="0" y="121030"/>
                  </a:lnTo>
                  <a:lnTo>
                    <a:pt x="0" y="598551"/>
                  </a:lnTo>
                  <a:lnTo>
                    <a:pt x="121030" y="477520"/>
                  </a:lnTo>
                  <a:lnTo>
                    <a:pt x="121030" y="0"/>
                  </a:lnTo>
                  <a:close/>
                </a:path>
              </a:pathLst>
            </a:custGeom>
            <a:solidFill>
              <a:srgbClr val="C59A5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bject 66">
              <a:extLst>
                <a:ext uri="{FF2B5EF4-FFF2-40B4-BE49-F238E27FC236}">
                  <a16:creationId xmlns:a16="http://schemas.microsoft.com/office/drawing/2014/main" id="{DF75FF46-DF18-443D-3645-CD3ED63841E4}"/>
                </a:ext>
              </a:extLst>
            </p:cNvPr>
            <p:cNvSpPr/>
            <p:nvPr/>
          </p:nvSpPr>
          <p:spPr>
            <a:xfrm>
              <a:off x="3202051" y="3949700"/>
              <a:ext cx="484505" cy="121285"/>
            </a:xfrm>
            <a:custGeom>
              <a:avLst/>
              <a:gdLst/>
              <a:ahLst/>
              <a:cxnLst/>
              <a:rect l="l" t="t" r="r" b="b"/>
              <a:pathLst>
                <a:path w="484504" h="121285">
                  <a:moveTo>
                    <a:pt x="484124" y="0"/>
                  </a:moveTo>
                  <a:lnTo>
                    <a:pt x="120903" y="0"/>
                  </a:lnTo>
                  <a:lnTo>
                    <a:pt x="0" y="121030"/>
                  </a:lnTo>
                  <a:lnTo>
                    <a:pt x="363093" y="121030"/>
                  </a:lnTo>
                  <a:lnTo>
                    <a:pt x="484124" y="0"/>
                  </a:lnTo>
                  <a:close/>
                </a:path>
              </a:pathLst>
            </a:custGeom>
            <a:solidFill>
              <a:srgbClr val="F8CC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bject 67">
              <a:extLst>
                <a:ext uri="{FF2B5EF4-FFF2-40B4-BE49-F238E27FC236}">
                  <a16:creationId xmlns:a16="http://schemas.microsoft.com/office/drawing/2014/main" id="{9D634A4A-25E0-39C9-7EB8-CA2F0AB16CF7}"/>
                </a:ext>
              </a:extLst>
            </p:cNvPr>
            <p:cNvSpPr/>
            <p:nvPr/>
          </p:nvSpPr>
          <p:spPr>
            <a:xfrm>
              <a:off x="3202051" y="3949700"/>
              <a:ext cx="484505" cy="598805"/>
            </a:xfrm>
            <a:custGeom>
              <a:avLst/>
              <a:gdLst/>
              <a:ahLst/>
              <a:cxnLst/>
              <a:rect l="l" t="t" r="r" b="b"/>
              <a:pathLst>
                <a:path w="484504" h="598804">
                  <a:moveTo>
                    <a:pt x="0" y="121030"/>
                  </a:moveTo>
                  <a:lnTo>
                    <a:pt x="120903" y="0"/>
                  </a:lnTo>
                  <a:lnTo>
                    <a:pt x="484124" y="0"/>
                  </a:lnTo>
                  <a:lnTo>
                    <a:pt x="484124" y="477520"/>
                  </a:lnTo>
                  <a:lnTo>
                    <a:pt x="363093" y="598551"/>
                  </a:lnTo>
                  <a:lnTo>
                    <a:pt x="0" y="598551"/>
                  </a:lnTo>
                  <a:lnTo>
                    <a:pt x="0" y="121030"/>
                  </a:lnTo>
                  <a:close/>
                </a:path>
                <a:path w="484504" h="598804">
                  <a:moveTo>
                    <a:pt x="0" y="121030"/>
                  </a:moveTo>
                  <a:lnTo>
                    <a:pt x="363093" y="121030"/>
                  </a:lnTo>
                  <a:lnTo>
                    <a:pt x="484124" y="0"/>
                  </a:lnTo>
                </a:path>
                <a:path w="484504" h="598804">
                  <a:moveTo>
                    <a:pt x="363093" y="121030"/>
                  </a:moveTo>
                  <a:lnTo>
                    <a:pt x="363093" y="5985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bject 68">
              <a:extLst>
                <a:ext uri="{FF2B5EF4-FFF2-40B4-BE49-F238E27FC236}">
                  <a16:creationId xmlns:a16="http://schemas.microsoft.com/office/drawing/2014/main" id="{F2C64699-AC63-8311-75E4-8A256E1174AC}"/>
                </a:ext>
              </a:extLst>
            </p:cNvPr>
            <p:cNvSpPr/>
            <p:nvPr/>
          </p:nvSpPr>
          <p:spPr>
            <a:xfrm>
              <a:off x="3313176" y="3867873"/>
              <a:ext cx="342265" cy="93345"/>
            </a:xfrm>
            <a:custGeom>
              <a:avLst/>
              <a:gdLst/>
              <a:ahLst/>
              <a:cxnLst/>
              <a:rect l="l" t="t" r="r" b="b"/>
              <a:pathLst>
                <a:path w="342264" h="93345">
                  <a:moveTo>
                    <a:pt x="342112" y="0"/>
                  </a:moveTo>
                  <a:lnTo>
                    <a:pt x="0" y="0"/>
                  </a:lnTo>
                  <a:lnTo>
                    <a:pt x="0" y="92875"/>
                  </a:lnTo>
                  <a:lnTo>
                    <a:pt x="342112" y="92875"/>
                  </a:lnTo>
                  <a:lnTo>
                    <a:pt x="342112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bject 69">
              <a:extLst>
                <a:ext uri="{FF2B5EF4-FFF2-40B4-BE49-F238E27FC236}">
                  <a16:creationId xmlns:a16="http://schemas.microsoft.com/office/drawing/2014/main" id="{B095E2B0-B5E0-323D-D9FC-3A3C9654BF73}"/>
                </a:ext>
              </a:extLst>
            </p:cNvPr>
            <p:cNvSpPr/>
            <p:nvPr/>
          </p:nvSpPr>
          <p:spPr>
            <a:xfrm>
              <a:off x="3655187" y="3837051"/>
              <a:ext cx="31115" cy="123825"/>
            </a:xfrm>
            <a:custGeom>
              <a:avLst/>
              <a:gdLst/>
              <a:ahLst/>
              <a:cxnLst/>
              <a:rect l="l" t="t" r="r" b="b"/>
              <a:pathLst>
                <a:path w="31114" h="123825">
                  <a:moveTo>
                    <a:pt x="30987" y="0"/>
                  </a:moveTo>
                  <a:lnTo>
                    <a:pt x="0" y="30861"/>
                  </a:lnTo>
                  <a:lnTo>
                    <a:pt x="0" y="123698"/>
                  </a:lnTo>
                  <a:lnTo>
                    <a:pt x="30987" y="92837"/>
                  </a:lnTo>
                  <a:lnTo>
                    <a:pt x="30987" y="0"/>
                  </a:lnTo>
                  <a:close/>
                </a:path>
              </a:pathLst>
            </a:custGeom>
            <a:solidFill>
              <a:srgbClr val="C59A5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bject 70">
              <a:extLst>
                <a:ext uri="{FF2B5EF4-FFF2-40B4-BE49-F238E27FC236}">
                  <a16:creationId xmlns:a16="http://schemas.microsoft.com/office/drawing/2014/main" id="{DE45F612-2095-7BF3-3573-4056ED891ACE}"/>
                </a:ext>
              </a:extLst>
            </p:cNvPr>
            <p:cNvSpPr/>
            <p:nvPr/>
          </p:nvSpPr>
          <p:spPr>
            <a:xfrm>
              <a:off x="3313176" y="3837051"/>
              <a:ext cx="373380" cy="31115"/>
            </a:xfrm>
            <a:custGeom>
              <a:avLst/>
              <a:gdLst/>
              <a:ahLst/>
              <a:cxnLst/>
              <a:rect l="l" t="t" r="r" b="b"/>
              <a:pathLst>
                <a:path w="373379" h="31114">
                  <a:moveTo>
                    <a:pt x="372999" y="0"/>
                  </a:moveTo>
                  <a:lnTo>
                    <a:pt x="30861" y="0"/>
                  </a:lnTo>
                  <a:lnTo>
                    <a:pt x="0" y="30861"/>
                  </a:lnTo>
                  <a:lnTo>
                    <a:pt x="342011" y="30861"/>
                  </a:lnTo>
                  <a:lnTo>
                    <a:pt x="372999" y="0"/>
                  </a:lnTo>
                  <a:close/>
                </a:path>
              </a:pathLst>
            </a:custGeom>
            <a:solidFill>
              <a:srgbClr val="F8CC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bject 71">
              <a:extLst>
                <a:ext uri="{FF2B5EF4-FFF2-40B4-BE49-F238E27FC236}">
                  <a16:creationId xmlns:a16="http://schemas.microsoft.com/office/drawing/2014/main" id="{9435F0B9-BE4C-7956-DA6F-A4BEAEFD9B38}"/>
                </a:ext>
              </a:extLst>
            </p:cNvPr>
            <p:cNvSpPr/>
            <p:nvPr/>
          </p:nvSpPr>
          <p:spPr>
            <a:xfrm>
              <a:off x="3313176" y="3837051"/>
              <a:ext cx="373380" cy="123825"/>
            </a:xfrm>
            <a:custGeom>
              <a:avLst/>
              <a:gdLst/>
              <a:ahLst/>
              <a:cxnLst/>
              <a:rect l="l" t="t" r="r" b="b"/>
              <a:pathLst>
                <a:path w="373379" h="123825">
                  <a:moveTo>
                    <a:pt x="0" y="30861"/>
                  </a:moveTo>
                  <a:lnTo>
                    <a:pt x="30861" y="0"/>
                  </a:lnTo>
                  <a:lnTo>
                    <a:pt x="372999" y="0"/>
                  </a:lnTo>
                  <a:lnTo>
                    <a:pt x="372999" y="92837"/>
                  </a:lnTo>
                  <a:lnTo>
                    <a:pt x="342011" y="123698"/>
                  </a:lnTo>
                  <a:lnTo>
                    <a:pt x="0" y="123698"/>
                  </a:lnTo>
                  <a:lnTo>
                    <a:pt x="0" y="30861"/>
                  </a:lnTo>
                  <a:close/>
                </a:path>
                <a:path w="373379" h="123825">
                  <a:moveTo>
                    <a:pt x="0" y="30861"/>
                  </a:moveTo>
                  <a:lnTo>
                    <a:pt x="342011" y="30861"/>
                  </a:lnTo>
                  <a:lnTo>
                    <a:pt x="372999" y="0"/>
                  </a:lnTo>
                </a:path>
                <a:path w="373379" h="123825">
                  <a:moveTo>
                    <a:pt x="342011" y="30861"/>
                  </a:moveTo>
                  <a:lnTo>
                    <a:pt x="342011" y="1236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bject 72">
              <a:extLst>
                <a:ext uri="{FF2B5EF4-FFF2-40B4-BE49-F238E27FC236}">
                  <a16:creationId xmlns:a16="http://schemas.microsoft.com/office/drawing/2014/main" id="{A5C928F0-DEF3-78F6-D217-75C1DE70FEBC}"/>
                </a:ext>
              </a:extLst>
            </p:cNvPr>
            <p:cNvSpPr/>
            <p:nvPr/>
          </p:nvSpPr>
          <p:spPr>
            <a:xfrm>
              <a:off x="3300476" y="4002024"/>
              <a:ext cx="250825" cy="43180"/>
            </a:xfrm>
            <a:custGeom>
              <a:avLst/>
              <a:gdLst/>
              <a:ahLst/>
              <a:cxnLst/>
              <a:rect l="l" t="t" r="r" b="b"/>
              <a:pathLst>
                <a:path w="250825" h="43179">
                  <a:moveTo>
                    <a:pt x="250825" y="0"/>
                  </a:moveTo>
                  <a:lnTo>
                    <a:pt x="62611" y="0"/>
                  </a:lnTo>
                  <a:lnTo>
                    <a:pt x="0" y="42925"/>
                  </a:lnTo>
                  <a:lnTo>
                    <a:pt x="188087" y="42925"/>
                  </a:lnTo>
                  <a:lnTo>
                    <a:pt x="250825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bject 73">
              <a:extLst>
                <a:ext uri="{FF2B5EF4-FFF2-40B4-BE49-F238E27FC236}">
                  <a16:creationId xmlns:a16="http://schemas.microsoft.com/office/drawing/2014/main" id="{609A60C1-7B52-2FE6-4B53-0AC9AE8DEC80}"/>
                </a:ext>
              </a:extLst>
            </p:cNvPr>
            <p:cNvSpPr/>
            <p:nvPr/>
          </p:nvSpPr>
          <p:spPr>
            <a:xfrm>
              <a:off x="3300476" y="4002024"/>
              <a:ext cx="250825" cy="43180"/>
            </a:xfrm>
            <a:custGeom>
              <a:avLst/>
              <a:gdLst/>
              <a:ahLst/>
              <a:cxnLst/>
              <a:rect l="l" t="t" r="r" b="b"/>
              <a:pathLst>
                <a:path w="250825" h="43179">
                  <a:moveTo>
                    <a:pt x="0" y="42925"/>
                  </a:moveTo>
                  <a:lnTo>
                    <a:pt x="62611" y="0"/>
                  </a:lnTo>
                  <a:lnTo>
                    <a:pt x="250825" y="0"/>
                  </a:lnTo>
                  <a:lnTo>
                    <a:pt x="188087" y="42925"/>
                  </a:lnTo>
                  <a:lnTo>
                    <a:pt x="0" y="429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bject 74">
              <a:extLst>
                <a:ext uri="{FF2B5EF4-FFF2-40B4-BE49-F238E27FC236}">
                  <a16:creationId xmlns:a16="http://schemas.microsoft.com/office/drawing/2014/main" id="{7729A031-4DB1-A62B-9A34-C3D6D57389B6}"/>
                </a:ext>
              </a:extLst>
            </p:cNvPr>
            <p:cNvSpPr/>
            <p:nvPr/>
          </p:nvSpPr>
          <p:spPr>
            <a:xfrm>
              <a:off x="3679825" y="4099356"/>
              <a:ext cx="450850" cy="448945"/>
            </a:xfrm>
            <a:custGeom>
              <a:avLst/>
              <a:gdLst/>
              <a:ahLst/>
              <a:cxnLst/>
              <a:rect l="l" t="t" r="r" b="b"/>
              <a:pathLst>
                <a:path w="450850" h="448945">
                  <a:moveTo>
                    <a:pt x="450481" y="0"/>
                  </a:moveTo>
                  <a:lnTo>
                    <a:pt x="0" y="0"/>
                  </a:lnTo>
                  <a:lnTo>
                    <a:pt x="0" y="448894"/>
                  </a:lnTo>
                  <a:lnTo>
                    <a:pt x="450481" y="448894"/>
                  </a:lnTo>
                  <a:lnTo>
                    <a:pt x="450481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bject 75">
              <a:extLst>
                <a:ext uri="{FF2B5EF4-FFF2-40B4-BE49-F238E27FC236}">
                  <a16:creationId xmlns:a16="http://schemas.microsoft.com/office/drawing/2014/main" id="{D54D62BC-1AEA-20CF-E1B4-E1CF828F768B}"/>
                </a:ext>
              </a:extLst>
            </p:cNvPr>
            <p:cNvSpPr/>
            <p:nvPr/>
          </p:nvSpPr>
          <p:spPr>
            <a:xfrm>
              <a:off x="4130294" y="3949700"/>
              <a:ext cx="149860" cy="598805"/>
            </a:xfrm>
            <a:custGeom>
              <a:avLst/>
              <a:gdLst/>
              <a:ahLst/>
              <a:cxnLst/>
              <a:rect l="l" t="t" r="r" b="b"/>
              <a:pathLst>
                <a:path w="149860" h="598804">
                  <a:moveTo>
                    <a:pt x="149605" y="0"/>
                  </a:moveTo>
                  <a:lnTo>
                    <a:pt x="0" y="149605"/>
                  </a:lnTo>
                  <a:lnTo>
                    <a:pt x="0" y="598551"/>
                  </a:lnTo>
                  <a:lnTo>
                    <a:pt x="149605" y="448945"/>
                  </a:lnTo>
                  <a:lnTo>
                    <a:pt x="149605" y="0"/>
                  </a:lnTo>
                  <a:close/>
                </a:path>
              </a:pathLst>
            </a:custGeom>
            <a:solidFill>
              <a:srgbClr val="829BC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bject 76">
              <a:extLst>
                <a:ext uri="{FF2B5EF4-FFF2-40B4-BE49-F238E27FC236}">
                  <a16:creationId xmlns:a16="http://schemas.microsoft.com/office/drawing/2014/main" id="{17D85427-6C44-BEFA-7666-884DAF558EE8}"/>
                </a:ext>
              </a:extLst>
            </p:cNvPr>
            <p:cNvSpPr/>
            <p:nvPr/>
          </p:nvSpPr>
          <p:spPr>
            <a:xfrm>
              <a:off x="3679825" y="3949700"/>
              <a:ext cx="600075" cy="149860"/>
            </a:xfrm>
            <a:custGeom>
              <a:avLst/>
              <a:gdLst/>
              <a:ahLst/>
              <a:cxnLst/>
              <a:rect l="l" t="t" r="r" b="b"/>
              <a:pathLst>
                <a:path w="600075" h="149860">
                  <a:moveTo>
                    <a:pt x="600075" y="0"/>
                  </a:moveTo>
                  <a:lnTo>
                    <a:pt x="149605" y="0"/>
                  </a:lnTo>
                  <a:lnTo>
                    <a:pt x="0" y="149605"/>
                  </a:lnTo>
                  <a:lnTo>
                    <a:pt x="450469" y="149605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B4CD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bject 77">
              <a:extLst>
                <a:ext uri="{FF2B5EF4-FFF2-40B4-BE49-F238E27FC236}">
                  <a16:creationId xmlns:a16="http://schemas.microsoft.com/office/drawing/2014/main" id="{6399A3BE-9C7A-1A77-9E00-057C3A2E97AE}"/>
                </a:ext>
              </a:extLst>
            </p:cNvPr>
            <p:cNvSpPr/>
            <p:nvPr/>
          </p:nvSpPr>
          <p:spPr>
            <a:xfrm>
              <a:off x="3679825" y="3949700"/>
              <a:ext cx="600075" cy="598805"/>
            </a:xfrm>
            <a:custGeom>
              <a:avLst/>
              <a:gdLst/>
              <a:ahLst/>
              <a:cxnLst/>
              <a:rect l="l" t="t" r="r" b="b"/>
              <a:pathLst>
                <a:path w="600075" h="598804">
                  <a:moveTo>
                    <a:pt x="0" y="149605"/>
                  </a:moveTo>
                  <a:lnTo>
                    <a:pt x="149605" y="0"/>
                  </a:lnTo>
                  <a:lnTo>
                    <a:pt x="600075" y="0"/>
                  </a:lnTo>
                  <a:lnTo>
                    <a:pt x="600075" y="448945"/>
                  </a:lnTo>
                  <a:lnTo>
                    <a:pt x="450469" y="598551"/>
                  </a:lnTo>
                  <a:lnTo>
                    <a:pt x="0" y="598551"/>
                  </a:lnTo>
                  <a:lnTo>
                    <a:pt x="0" y="149605"/>
                  </a:lnTo>
                  <a:close/>
                </a:path>
                <a:path w="600075" h="598804">
                  <a:moveTo>
                    <a:pt x="0" y="149605"/>
                  </a:moveTo>
                  <a:lnTo>
                    <a:pt x="450469" y="149605"/>
                  </a:lnTo>
                  <a:lnTo>
                    <a:pt x="600075" y="0"/>
                  </a:lnTo>
                </a:path>
                <a:path w="600075" h="598804">
                  <a:moveTo>
                    <a:pt x="450469" y="149605"/>
                  </a:moveTo>
                  <a:lnTo>
                    <a:pt x="450469" y="5985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bject 78">
              <a:extLst>
                <a:ext uri="{FF2B5EF4-FFF2-40B4-BE49-F238E27FC236}">
                  <a16:creationId xmlns:a16="http://schemas.microsoft.com/office/drawing/2014/main" id="{27E015F2-2D3B-CC6A-A7A0-DF5623A9861F}"/>
                </a:ext>
              </a:extLst>
            </p:cNvPr>
            <p:cNvSpPr/>
            <p:nvPr/>
          </p:nvSpPr>
          <p:spPr>
            <a:xfrm>
              <a:off x="3816350" y="3867873"/>
              <a:ext cx="433070" cy="93345"/>
            </a:xfrm>
            <a:custGeom>
              <a:avLst/>
              <a:gdLst/>
              <a:ahLst/>
              <a:cxnLst/>
              <a:rect l="l" t="t" r="r" b="b"/>
              <a:pathLst>
                <a:path w="433070" h="93345">
                  <a:moveTo>
                    <a:pt x="432600" y="0"/>
                  </a:moveTo>
                  <a:lnTo>
                    <a:pt x="0" y="0"/>
                  </a:lnTo>
                  <a:lnTo>
                    <a:pt x="0" y="92875"/>
                  </a:lnTo>
                  <a:lnTo>
                    <a:pt x="432600" y="92875"/>
                  </a:lnTo>
                  <a:lnTo>
                    <a:pt x="432600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bject 79">
              <a:extLst>
                <a:ext uri="{FF2B5EF4-FFF2-40B4-BE49-F238E27FC236}">
                  <a16:creationId xmlns:a16="http://schemas.microsoft.com/office/drawing/2014/main" id="{D06D58B6-FD25-9B2B-E1E0-912CA967F83E}"/>
                </a:ext>
              </a:extLst>
            </p:cNvPr>
            <p:cNvSpPr/>
            <p:nvPr/>
          </p:nvSpPr>
          <p:spPr>
            <a:xfrm>
              <a:off x="4248912" y="3837051"/>
              <a:ext cx="31115" cy="123825"/>
            </a:xfrm>
            <a:custGeom>
              <a:avLst/>
              <a:gdLst/>
              <a:ahLst/>
              <a:cxnLst/>
              <a:rect l="l" t="t" r="r" b="b"/>
              <a:pathLst>
                <a:path w="31114" h="123825">
                  <a:moveTo>
                    <a:pt x="30987" y="0"/>
                  </a:moveTo>
                  <a:lnTo>
                    <a:pt x="0" y="30861"/>
                  </a:lnTo>
                  <a:lnTo>
                    <a:pt x="0" y="123698"/>
                  </a:lnTo>
                  <a:lnTo>
                    <a:pt x="30987" y="92837"/>
                  </a:lnTo>
                  <a:lnTo>
                    <a:pt x="30987" y="0"/>
                  </a:lnTo>
                  <a:close/>
                </a:path>
              </a:pathLst>
            </a:custGeom>
            <a:solidFill>
              <a:srgbClr val="829BC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bject 80">
              <a:extLst>
                <a:ext uri="{FF2B5EF4-FFF2-40B4-BE49-F238E27FC236}">
                  <a16:creationId xmlns:a16="http://schemas.microsoft.com/office/drawing/2014/main" id="{1357E63B-0EBA-4898-7E56-B65B0CDFDF61}"/>
                </a:ext>
              </a:extLst>
            </p:cNvPr>
            <p:cNvSpPr/>
            <p:nvPr/>
          </p:nvSpPr>
          <p:spPr>
            <a:xfrm>
              <a:off x="3816350" y="3837051"/>
              <a:ext cx="463550" cy="31115"/>
            </a:xfrm>
            <a:custGeom>
              <a:avLst/>
              <a:gdLst/>
              <a:ahLst/>
              <a:cxnLst/>
              <a:rect l="l" t="t" r="r" b="b"/>
              <a:pathLst>
                <a:path w="463550" h="31114">
                  <a:moveTo>
                    <a:pt x="463550" y="0"/>
                  </a:moveTo>
                  <a:lnTo>
                    <a:pt x="30987" y="0"/>
                  </a:lnTo>
                  <a:lnTo>
                    <a:pt x="0" y="30861"/>
                  </a:lnTo>
                  <a:lnTo>
                    <a:pt x="432562" y="30861"/>
                  </a:lnTo>
                  <a:lnTo>
                    <a:pt x="463550" y="0"/>
                  </a:lnTo>
                  <a:close/>
                </a:path>
              </a:pathLst>
            </a:custGeom>
            <a:solidFill>
              <a:srgbClr val="B4CD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bject 81">
              <a:extLst>
                <a:ext uri="{FF2B5EF4-FFF2-40B4-BE49-F238E27FC236}">
                  <a16:creationId xmlns:a16="http://schemas.microsoft.com/office/drawing/2014/main" id="{7537B6AB-3AAF-183C-6AE5-3CD27E62878B}"/>
                </a:ext>
              </a:extLst>
            </p:cNvPr>
            <p:cNvSpPr/>
            <p:nvPr/>
          </p:nvSpPr>
          <p:spPr>
            <a:xfrm>
              <a:off x="3816350" y="3837051"/>
              <a:ext cx="463550" cy="123825"/>
            </a:xfrm>
            <a:custGeom>
              <a:avLst/>
              <a:gdLst/>
              <a:ahLst/>
              <a:cxnLst/>
              <a:rect l="l" t="t" r="r" b="b"/>
              <a:pathLst>
                <a:path w="463550" h="123825">
                  <a:moveTo>
                    <a:pt x="0" y="30861"/>
                  </a:moveTo>
                  <a:lnTo>
                    <a:pt x="30987" y="0"/>
                  </a:lnTo>
                  <a:lnTo>
                    <a:pt x="463550" y="0"/>
                  </a:lnTo>
                  <a:lnTo>
                    <a:pt x="463550" y="92837"/>
                  </a:lnTo>
                  <a:lnTo>
                    <a:pt x="432562" y="123698"/>
                  </a:lnTo>
                  <a:lnTo>
                    <a:pt x="0" y="123698"/>
                  </a:lnTo>
                  <a:lnTo>
                    <a:pt x="0" y="30861"/>
                  </a:lnTo>
                  <a:close/>
                </a:path>
                <a:path w="463550" h="123825">
                  <a:moveTo>
                    <a:pt x="0" y="30861"/>
                  </a:moveTo>
                  <a:lnTo>
                    <a:pt x="432562" y="30861"/>
                  </a:lnTo>
                  <a:lnTo>
                    <a:pt x="463550" y="0"/>
                  </a:lnTo>
                </a:path>
                <a:path w="463550" h="123825">
                  <a:moveTo>
                    <a:pt x="432562" y="30861"/>
                  </a:moveTo>
                  <a:lnTo>
                    <a:pt x="432562" y="1236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bject 82">
              <a:extLst>
                <a:ext uri="{FF2B5EF4-FFF2-40B4-BE49-F238E27FC236}">
                  <a16:creationId xmlns:a16="http://schemas.microsoft.com/office/drawing/2014/main" id="{307EB2ED-BE14-50CC-6758-5B001D92AE76}"/>
                </a:ext>
              </a:extLst>
            </p:cNvPr>
            <p:cNvSpPr/>
            <p:nvPr/>
          </p:nvSpPr>
          <p:spPr>
            <a:xfrm>
              <a:off x="3862451" y="3894201"/>
              <a:ext cx="78105" cy="43180"/>
            </a:xfrm>
            <a:custGeom>
              <a:avLst/>
              <a:gdLst/>
              <a:ahLst/>
              <a:cxnLst/>
              <a:rect l="l" t="t" r="r" b="b"/>
              <a:pathLst>
                <a:path w="78104" h="43179">
                  <a:moveTo>
                    <a:pt x="38862" y="0"/>
                  </a:moveTo>
                  <a:lnTo>
                    <a:pt x="23735" y="1672"/>
                  </a:lnTo>
                  <a:lnTo>
                    <a:pt x="11382" y="6238"/>
                  </a:lnTo>
                  <a:lnTo>
                    <a:pt x="3053" y="13019"/>
                  </a:lnTo>
                  <a:lnTo>
                    <a:pt x="0" y="21336"/>
                  </a:lnTo>
                  <a:lnTo>
                    <a:pt x="3053" y="29672"/>
                  </a:lnTo>
                  <a:lnTo>
                    <a:pt x="11382" y="36496"/>
                  </a:lnTo>
                  <a:lnTo>
                    <a:pt x="23735" y="41106"/>
                  </a:lnTo>
                  <a:lnTo>
                    <a:pt x="38862" y="42799"/>
                  </a:lnTo>
                  <a:lnTo>
                    <a:pt x="53988" y="41106"/>
                  </a:lnTo>
                  <a:lnTo>
                    <a:pt x="66341" y="36496"/>
                  </a:lnTo>
                  <a:lnTo>
                    <a:pt x="74670" y="29672"/>
                  </a:lnTo>
                  <a:lnTo>
                    <a:pt x="77724" y="21336"/>
                  </a:lnTo>
                  <a:lnTo>
                    <a:pt x="74670" y="13019"/>
                  </a:lnTo>
                  <a:lnTo>
                    <a:pt x="66341" y="6238"/>
                  </a:lnTo>
                  <a:lnTo>
                    <a:pt x="53988" y="1672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bject 83">
              <a:extLst>
                <a:ext uri="{FF2B5EF4-FFF2-40B4-BE49-F238E27FC236}">
                  <a16:creationId xmlns:a16="http://schemas.microsoft.com/office/drawing/2014/main" id="{67707A37-FA69-E642-E860-0220A0D3A849}"/>
                </a:ext>
              </a:extLst>
            </p:cNvPr>
            <p:cNvSpPr/>
            <p:nvPr/>
          </p:nvSpPr>
          <p:spPr>
            <a:xfrm>
              <a:off x="3862451" y="3894201"/>
              <a:ext cx="78105" cy="43180"/>
            </a:xfrm>
            <a:custGeom>
              <a:avLst/>
              <a:gdLst/>
              <a:ahLst/>
              <a:cxnLst/>
              <a:rect l="l" t="t" r="r" b="b"/>
              <a:pathLst>
                <a:path w="78104" h="43179">
                  <a:moveTo>
                    <a:pt x="0" y="21336"/>
                  </a:moveTo>
                  <a:lnTo>
                    <a:pt x="3053" y="13019"/>
                  </a:lnTo>
                  <a:lnTo>
                    <a:pt x="11382" y="6238"/>
                  </a:lnTo>
                  <a:lnTo>
                    <a:pt x="23735" y="1672"/>
                  </a:lnTo>
                  <a:lnTo>
                    <a:pt x="38862" y="0"/>
                  </a:lnTo>
                  <a:lnTo>
                    <a:pt x="53988" y="1672"/>
                  </a:lnTo>
                  <a:lnTo>
                    <a:pt x="66341" y="6238"/>
                  </a:lnTo>
                  <a:lnTo>
                    <a:pt x="74670" y="13019"/>
                  </a:lnTo>
                  <a:lnTo>
                    <a:pt x="77724" y="21336"/>
                  </a:lnTo>
                  <a:lnTo>
                    <a:pt x="74670" y="29672"/>
                  </a:lnTo>
                  <a:lnTo>
                    <a:pt x="66341" y="36496"/>
                  </a:lnTo>
                  <a:lnTo>
                    <a:pt x="53988" y="41106"/>
                  </a:lnTo>
                  <a:lnTo>
                    <a:pt x="38862" y="42799"/>
                  </a:lnTo>
                  <a:lnTo>
                    <a:pt x="23735" y="41106"/>
                  </a:lnTo>
                  <a:lnTo>
                    <a:pt x="11382" y="36496"/>
                  </a:lnTo>
                  <a:lnTo>
                    <a:pt x="3053" y="29672"/>
                  </a:lnTo>
                  <a:lnTo>
                    <a:pt x="0" y="2133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bject 84">
              <a:extLst>
                <a:ext uri="{FF2B5EF4-FFF2-40B4-BE49-F238E27FC236}">
                  <a16:creationId xmlns:a16="http://schemas.microsoft.com/office/drawing/2014/main" id="{1C2E9EE2-3CCD-2CA3-AD4E-9738D65687F0}"/>
                </a:ext>
              </a:extLst>
            </p:cNvPr>
            <p:cNvSpPr/>
            <p:nvPr/>
          </p:nvSpPr>
          <p:spPr>
            <a:xfrm>
              <a:off x="3754501" y="4227449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314325" h="133350">
                  <a:moveTo>
                    <a:pt x="275209" y="0"/>
                  </a:moveTo>
                  <a:lnTo>
                    <a:pt x="38988" y="0"/>
                  </a:lnTo>
                  <a:lnTo>
                    <a:pt x="0" y="39115"/>
                  </a:lnTo>
                  <a:lnTo>
                    <a:pt x="0" y="94361"/>
                  </a:lnTo>
                  <a:lnTo>
                    <a:pt x="38988" y="133350"/>
                  </a:lnTo>
                  <a:lnTo>
                    <a:pt x="275209" y="133350"/>
                  </a:lnTo>
                  <a:lnTo>
                    <a:pt x="314325" y="94361"/>
                  </a:lnTo>
                  <a:lnTo>
                    <a:pt x="314325" y="39115"/>
                  </a:lnTo>
                  <a:lnTo>
                    <a:pt x="275209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object 85">
              <a:extLst>
                <a:ext uri="{FF2B5EF4-FFF2-40B4-BE49-F238E27FC236}">
                  <a16:creationId xmlns:a16="http://schemas.microsoft.com/office/drawing/2014/main" id="{4C9C77CC-29D5-0D8E-C444-B1D1ADE568D2}"/>
                </a:ext>
              </a:extLst>
            </p:cNvPr>
            <p:cNvSpPr/>
            <p:nvPr/>
          </p:nvSpPr>
          <p:spPr>
            <a:xfrm>
              <a:off x="3754501" y="4227449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314325" h="133350">
                  <a:moveTo>
                    <a:pt x="0" y="39115"/>
                  </a:moveTo>
                  <a:lnTo>
                    <a:pt x="38988" y="0"/>
                  </a:lnTo>
                  <a:lnTo>
                    <a:pt x="275209" y="0"/>
                  </a:lnTo>
                  <a:lnTo>
                    <a:pt x="314325" y="39115"/>
                  </a:lnTo>
                  <a:lnTo>
                    <a:pt x="314325" y="94361"/>
                  </a:lnTo>
                  <a:lnTo>
                    <a:pt x="275209" y="133350"/>
                  </a:lnTo>
                  <a:lnTo>
                    <a:pt x="38988" y="133350"/>
                  </a:lnTo>
                  <a:lnTo>
                    <a:pt x="0" y="94361"/>
                  </a:lnTo>
                  <a:lnTo>
                    <a:pt x="0" y="391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bject 86">
              <a:extLst>
                <a:ext uri="{FF2B5EF4-FFF2-40B4-BE49-F238E27FC236}">
                  <a16:creationId xmlns:a16="http://schemas.microsoft.com/office/drawing/2014/main" id="{0D4FA541-5F49-A5F1-C3BF-4A4C819DE98A}"/>
                </a:ext>
              </a:extLst>
            </p:cNvPr>
            <p:cNvSpPr/>
            <p:nvPr/>
          </p:nvSpPr>
          <p:spPr>
            <a:xfrm>
              <a:off x="4289425" y="4329111"/>
              <a:ext cx="163830" cy="17780"/>
            </a:xfrm>
            <a:custGeom>
              <a:avLst/>
              <a:gdLst/>
              <a:ahLst/>
              <a:cxnLst/>
              <a:rect l="l" t="t" r="r" b="b"/>
              <a:pathLst>
                <a:path w="163829" h="17779">
                  <a:moveTo>
                    <a:pt x="163512" y="0"/>
                  </a:moveTo>
                  <a:lnTo>
                    <a:pt x="0" y="0"/>
                  </a:lnTo>
                  <a:lnTo>
                    <a:pt x="0" y="17463"/>
                  </a:lnTo>
                  <a:lnTo>
                    <a:pt x="163512" y="17463"/>
                  </a:lnTo>
                  <a:lnTo>
                    <a:pt x="163512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8" name="object 87">
              <a:extLst>
                <a:ext uri="{FF2B5EF4-FFF2-40B4-BE49-F238E27FC236}">
                  <a16:creationId xmlns:a16="http://schemas.microsoft.com/office/drawing/2014/main" id="{0998F4D7-6EDD-0919-1C7D-FA6A8FB2E41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0550" y="3921125"/>
              <a:ext cx="88900" cy="88900"/>
            </a:xfrm>
            <a:prstGeom prst="rect">
              <a:avLst/>
            </a:prstGeom>
          </p:spPr>
        </p:pic>
        <p:sp>
          <p:nvSpPr>
            <p:cNvPr id="99" name="object 88">
              <a:extLst>
                <a:ext uri="{FF2B5EF4-FFF2-40B4-BE49-F238E27FC236}">
                  <a16:creationId xmlns:a16="http://schemas.microsoft.com/office/drawing/2014/main" id="{D8F250BE-AEAD-7045-3274-F2A2AB22658C}"/>
                </a:ext>
              </a:extLst>
            </p:cNvPr>
            <p:cNvSpPr/>
            <p:nvPr/>
          </p:nvSpPr>
          <p:spPr>
            <a:xfrm>
              <a:off x="4568825" y="4200524"/>
              <a:ext cx="168275" cy="303530"/>
            </a:xfrm>
            <a:custGeom>
              <a:avLst/>
              <a:gdLst/>
              <a:ahLst/>
              <a:cxnLst/>
              <a:rect l="l" t="t" r="r" b="b"/>
              <a:pathLst>
                <a:path w="168275" h="303529">
                  <a:moveTo>
                    <a:pt x="168275" y="0"/>
                  </a:moveTo>
                  <a:lnTo>
                    <a:pt x="141224" y="0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96520" y="25400"/>
                  </a:lnTo>
                  <a:lnTo>
                    <a:pt x="63055" y="128524"/>
                  </a:lnTo>
                  <a:lnTo>
                    <a:pt x="11176" y="128524"/>
                  </a:lnTo>
                  <a:lnTo>
                    <a:pt x="11176" y="153924"/>
                  </a:lnTo>
                  <a:lnTo>
                    <a:pt x="54813" y="153924"/>
                  </a:lnTo>
                  <a:lnTo>
                    <a:pt x="6350" y="303276"/>
                  </a:lnTo>
                  <a:lnTo>
                    <a:pt x="42799" y="303276"/>
                  </a:lnTo>
                  <a:lnTo>
                    <a:pt x="91262" y="153924"/>
                  </a:lnTo>
                  <a:lnTo>
                    <a:pt x="141351" y="153924"/>
                  </a:lnTo>
                  <a:lnTo>
                    <a:pt x="141351" y="128524"/>
                  </a:lnTo>
                  <a:lnTo>
                    <a:pt x="99504" y="128524"/>
                  </a:lnTo>
                  <a:lnTo>
                    <a:pt x="132969" y="25400"/>
                  </a:lnTo>
                  <a:lnTo>
                    <a:pt x="168275" y="25400"/>
                  </a:lnTo>
                  <a:lnTo>
                    <a:pt x="168275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bject 89">
              <a:extLst>
                <a:ext uri="{FF2B5EF4-FFF2-40B4-BE49-F238E27FC236}">
                  <a16:creationId xmlns:a16="http://schemas.microsoft.com/office/drawing/2014/main" id="{18C7FC25-CA1E-4D9C-1159-6D20A0E513BA}"/>
                </a:ext>
              </a:extLst>
            </p:cNvPr>
            <p:cNvSpPr/>
            <p:nvPr/>
          </p:nvSpPr>
          <p:spPr>
            <a:xfrm>
              <a:off x="4286250" y="4035425"/>
              <a:ext cx="306705" cy="468630"/>
            </a:xfrm>
            <a:custGeom>
              <a:avLst/>
              <a:gdLst/>
              <a:ahLst/>
              <a:cxnLst/>
              <a:rect l="l" t="t" r="r" b="b"/>
              <a:pathLst>
                <a:path w="306704" h="468629">
                  <a:moveTo>
                    <a:pt x="138049" y="0"/>
                  </a:moveTo>
                  <a:lnTo>
                    <a:pt x="123825" y="0"/>
                  </a:lnTo>
                  <a:lnTo>
                    <a:pt x="104775" y="6350"/>
                  </a:lnTo>
                  <a:lnTo>
                    <a:pt x="99949" y="9525"/>
                  </a:lnTo>
                  <a:lnTo>
                    <a:pt x="96774" y="14350"/>
                  </a:lnTo>
                  <a:lnTo>
                    <a:pt x="90424" y="20700"/>
                  </a:lnTo>
                  <a:lnTo>
                    <a:pt x="87249" y="27050"/>
                  </a:lnTo>
                  <a:lnTo>
                    <a:pt x="84074" y="30225"/>
                  </a:lnTo>
                  <a:lnTo>
                    <a:pt x="84074" y="36575"/>
                  </a:lnTo>
                  <a:lnTo>
                    <a:pt x="3175" y="217550"/>
                  </a:lnTo>
                  <a:lnTo>
                    <a:pt x="1524" y="219075"/>
                  </a:lnTo>
                  <a:lnTo>
                    <a:pt x="1524" y="222250"/>
                  </a:lnTo>
                  <a:lnTo>
                    <a:pt x="0" y="225425"/>
                  </a:lnTo>
                  <a:lnTo>
                    <a:pt x="0" y="238125"/>
                  </a:lnTo>
                  <a:lnTo>
                    <a:pt x="1524" y="241300"/>
                  </a:lnTo>
                  <a:lnTo>
                    <a:pt x="3175" y="246125"/>
                  </a:lnTo>
                  <a:lnTo>
                    <a:pt x="6350" y="252475"/>
                  </a:lnTo>
                  <a:lnTo>
                    <a:pt x="12700" y="258825"/>
                  </a:lnTo>
                  <a:lnTo>
                    <a:pt x="19050" y="262000"/>
                  </a:lnTo>
                  <a:lnTo>
                    <a:pt x="22225" y="262000"/>
                  </a:lnTo>
                  <a:lnTo>
                    <a:pt x="25400" y="263525"/>
                  </a:lnTo>
                  <a:lnTo>
                    <a:pt x="200025" y="263525"/>
                  </a:lnTo>
                  <a:lnTo>
                    <a:pt x="200025" y="468375"/>
                  </a:lnTo>
                  <a:lnTo>
                    <a:pt x="252349" y="468375"/>
                  </a:lnTo>
                  <a:lnTo>
                    <a:pt x="252349" y="219075"/>
                  </a:lnTo>
                  <a:lnTo>
                    <a:pt x="241300" y="208025"/>
                  </a:lnTo>
                  <a:lnTo>
                    <a:pt x="238125" y="208025"/>
                  </a:lnTo>
                  <a:lnTo>
                    <a:pt x="234950" y="206375"/>
                  </a:lnTo>
                  <a:lnTo>
                    <a:pt x="231775" y="206375"/>
                  </a:lnTo>
                  <a:lnTo>
                    <a:pt x="228600" y="204850"/>
                  </a:lnTo>
                  <a:lnTo>
                    <a:pt x="217424" y="204850"/>
                  </a:lnTo>
                  <a:lnTo>
                    <a:pt x="120650" y="198500"/>
                  </a:lnTo>
                  <a:lnTo>
                    <a:pt x="147574" y="119125"/>
                  </a:lnTo>
                  <a:lnTo>
                    <a:pt x="166624" y="147700"/>
                  </a:lnTo>
                  <a:lnTo>
                    <a:pt x="284099" y="147700"/>
                  </a:lnTo>
                  <a:lnTo>
                    <a:pt x="287274" y="146050"/>
                  </a:lnTo>
                  <a:lnTo>
                    <a:pt x="290449" y="146050"/>
                  </a:lnTo>
                  <a:lnTo>
                    <a:pt x="292100" y="144525"/>
                  </a:lnTo>
                  <a:lnTo>
                    <a:pt x="293624" y="144525"/>
                  </a:lnTo>
                  <a:lnTo>
                    <a:pt x="299974" y="141350"/>
                  </a:lnTo>
                  <a:lnTo>
                    <a:pt x="301625" y="138175"/>
                  </a:lnTo>
                  <a:lnTo>
                    <a:pt x="303149" y="136525"/>
                  </a:lnTo>
                  <a:lnTo>
                    <a:pt x="304800" y="133350"/>
                  </a:lnTo>
                  <a:lnTo>
                    <a:pt x="304800" y="131825"/>
                  </a:lnTo>
                  <a:lnTo>
                    <a:pt x="306324" y="128650"/>
                  </a:lnTo>
                  <a:lnTo>
                    <a:pt x="306324" y="120650"/>
                  </a:lnTo>
                  <a:lnTo>
                    <a:pt x="301625" y="111125"/>
                  </a:lnTo>
                  <a:lnTo>
                    <a:pt x="295275" y="104775"/>
                  </a:lnTo>
                  <a:lnTo>
                    <a:pt x="292100" y="103250"/>
                  </a:lnTo>
                  <a:lnTo>
                    <a:pt x="292100" y="101600"/>
                  </a:lnTo>
                  <a:lnTo>
                    <a:pt x="193675" y="101600"/>
                  </a:lnTo>
                  <a:lnTo>
                    <a:pt x="174625" y="69850"/>
                  </a:lnTo>
                  <a:lnTo>
                    <a:pt x="177800" y="66675"/>
                  </a:lnTo>
                  <a:lnTo>
                    <a:pt x="179324" y="61975"/>
                  </a:lnTo>
                  <a:lnTo>
                    <a:pt x="179324" y="58800"/>
                  </a:lnTo>
                  <a:lnTo>
                    <a:pt x="180975" y="53975"/>
                  </a:lnTo>
                  <a:lnTo>
                    <a:pt x="180975" y="38100"/>
                  </a:lnTo>
                  <a:lnTo>
                    <a:pt x="179324" y="34925"/>
                  </a:lnTo>
                  <a:lnTo>
                    <a:pt x="177800" y="30225"/>
                  </a:lnTo>
                  <a:lnTo>
                    <a:pt x="172974" y="20700"/>
                  </a:lnTo>
                  <a:lnTo>
                    <a:pt x="169799" y="15875"/>
                  </a:lnTo>
                  <a:lnTo>
                    <a:pt x="166624" y="14350"/>
                  </a:lnTo>
                  <a:lnTo>
                    <a:pt x="160274" y="8000"/>
                  </a:lnTo>
                  <a:lnTo>
                    <a:pt x="155575" y="4825"/>
                  </a:lnTo>
                  <a:lnTo>
                    <a:pt x="152400" y="4825"/>
                  </a:lnTo>
                  <a:lnTo>
                    <a:pt x="147574" y="1650"/>
                  </a:lnTo>
                  <a:lnTo>
                    <a:pt x="142875" y="1650"/>
                  </a:lnTo>
                  <a:lnTo>
                    <a:pt x="138049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ject 90">
              <a:extLst>
                <a:ext uri="{FF2B5EF4-FFF2-40B4-BE49-F238E27FC236}">
                  <a16:creationId xmlns:a16="http://schemas.microsoft.com/office/drawing/2014/main" id="{0B82DB31-E3F3-829F-0B40-59B28301BDA5}"/>
                </a:ext>
              </a:extLst>
            </p:cNvPr>
            <p:cNvSpPr/>
            <p:nvPr/>
          </p:nvSpPr>
          <p:spPr>
            <a:xfrm>
              <a:off x="4649851" y="4781981"/>
              <a:ext cx="363220" cy="477520"/>
            </a:xfrm>
            <a:custGeom>
              <a:avLst/>
              <a:gdLst/>
              <a:ahLst/>
              <a:cxnLst/>
              <a:rect l="l" t="t" r="r" b="b"/>
              <a:pathLst>
                <a:path w="363220" h="477520">
                  <a:moveTo>
                    <a:pt x="363169" y="0"/>
                  </a:moveTo>
                  <a:lnTo>
                    <a:pt x="0" y="0"/>
                  </a:lnTo>
                  <a:lnTo>
                    <a:pt x="0" y="477469"/>
                  </a:lnTo>
                  <a:lnTo>
                    <a:pt x="363169" y="477469"/>
                  </a:lnTo>
                  <a:lnTo>
                    <a:pt x="363169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91">
              <a:extLst>
                <a:ext uri="{FF2B5EF4-FFF2-40B4-BE49-F238E27FC236}">
                  <a16:creationId xmlns:a16="http://schemas.microsoft.com/office/drawing/2014/main" id="{AA755F10-4BA1-2C16-7888-535E2040A98F}"/>
                </a:ext>
              </a:extLst>
            </p:cNvPr>
            <p:cNvSpPr/>
            <p:nvPr/>
          </p:nvSpPr>
          <p:spPr>
            <a:xfrm>
              <a:off x="5012944" y="4660900"/>
              <a:ext cx="121285" cy="598805"/>
            </a:xfrm>
            <a:custGeom>
              <a:avLst/>
              <a:gdLst/>
              <a:ahLst/>
              <a:cxnLst/>
              <a:rect l="l" t="t" r="r" b="b"/>
              <a:pathLst>
                <a:path w="121285" h="598804">
                  <a:moveTo>
                    <a:pt x="121030" y="0"/>
                  </a:moveTo>
                  <a:lnTo>
                    <a:pt x="0" y="121031"/>
                  </a:lnTo>
                  <a:lnTo>
                    <a:pt x="0" y="598551"/>
                  </a:lnTo>
                  <a:lnTo>
                    <a:pt x="121030" y="477519"/>
                  </a:lnTo>
                  <a:lnTo>
                    <a:pt x="121030" y="0"/>
                  </a:lnTo>
                  <a:close/>
                </a:path>
              </a:pathLst>
            </a:custGeom>
            <a:solidFill>
              <a:srgbClr val="C59A5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92">
              <a:extLst>
                <a:ext uri="{FF2B5EF4-FFF2-40B4-BE49-F238E27FC236}">
                  <a16:creationId xmlns:a16="http://schemas.microsoft.com/office/drawing/2014/main" id="{A45FED68-35E3-7078-3A05-BED6DF285700}"/>
                </a:ext>
              </a:extLst>
            </p:cNvPr>
            <p:cNvSpPr/>
            <p:nvPr/>
          </p:nvSpPr>
          <p:spPr>
            <a:xfrm>
              <a:off x="4649851" y="4660900"/>
              <a:ext cx="484505" cy="121285"/>
            </a:xfrm>
            <a:custGeom>
              <a:avLst/>
              <a:gdLst/>
              <a:ahLst/>
              <a:cxnLst/>
              <a:rect l="l" t="t" r="r" b="b"/>
              <a:pathLst>
                <a:path w="484504" h="121285">
                  <a:moveTo>
                    <a:pt x="484124" y="0"/>
                  </a:moveTo>
                  <a:lnTo>
                    <a:pt x="120903" y="0"/>
                  </a:lnTo>
                  <a:lnTo>
                    <a:pt x="0" y="121031"/>
                  </a:lnTo>
                  <a:lnTo>
                    <a:pt x="363093" y="121031"/>
                  </a:lnTo>
                  <a:lnTo>
                    <a:pt x="484124" y="0"/>
                  </a:lnTo>
                  <a:close/>
                </a:path>
              </a:pathLst>
            </a:custGeom>
            <a:solidFill>
              <a:srgbClr val="F8CC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bject 93">
              <a:extLst>
                <a:ext uri="{FF2B5EF4-FFF2-40B4-BE49-F238E27FC236}">
                  <a16:creationId xmlns:a16="http://schemas.microsoft.com/office/drawing/2014/main" id="{4376DC56-B10B-1DD5-AC3D-84FD8CE5AB05}"/>
                </a:ext>
              </a:extLst>
            </p:cNvPr>
            <p:cNvSpPr/>
            <p:nvPr/>
          </p:nvSpPr>
          <p:spPr>
            <a:xfrm>
              <a:off x="4649851" y="4660900"/>
              <a:ext cx="484505" cy="598805"/>
            </a:xfrm>
            <a:custGeom>
              <a:avLst/>
              <a:gdLst/>
              <a:ahLst/>
              <a:cxnLst/>
              <a:rect l="l" t="t" r="r" b="b"/>
              <a:pathLst>
                <a:path w="484504" h="598804">
                  <a:moveTo>
                    <a:pt x="0" y="121031"/>
                  </a:moveTo>
                  <a:lnTo>
                    <a:pt x="120903" y="0"/>
                  </a:lnTo>
                  <a:lnTo>
                    <a:pt x="484124" y="0"/>
                  </a:lnTo>
                  <a:lnTo>
                    <a:pt x="484124" y="477519"/>
                  </a:lnTo>
                  <a:lnTo>
                    <a:pt x="363093" y="598551"/>
                  </a:lnTo>
                  <a:lnTo>
                    <a:pt x="0" y="598551"/>
                  </a:lnTo>
                  <a:lnTo>
                    <a:pt x="0" y="121031"/>
                  </a:lnTo>
                  <a:close/>
                </a:path>
                <a:path w="484504" h="598804">
                  <a:moveTo>
                    <a:pt x="0" y="121031"/>
                  </a:moveTo>
                  <a:lnTo>
                    <a:pt x="363093" y="121031"/>
                  </a:lnTo>
                  <a:lnTo>
                    <a:pt x="484124" y="0"/>
                  </a:lnTo>
                </a:path>
                <a:path w="484504" h="598804">
                  <a:moveTo>
                    <a:pt x="363093" y="121031"/>
                  </a:moveTo>
                  <a:lnTo>
                    <a:pt x="363093" y="5985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ject 94">
              <a:extLst>
                <a:ext uri="{FF2B5EF4-FFF2-40B4-BE49-F238E27FC236}">
                  <a16:creationId xmlns:a16="http://schemas.microsoft.com/office/drawing/2014/main" id="{B16D2C42-462E-7AC9-9D20-DA01A706C74B}"/>
                </a:ext>
              </a:extLst>
            </p:cNvPr>
            <p:cNvSpPr/>
            <p:nvPr/>
          </p:nvSpPr>
          <p:spPr>
            <a:xfrm>
              <a:off x="4760976" y="4579073"/>
              <a:ext cx="342265" cy="93345"/>
            </a:xfrm>
            <a:custGeom>
              <a:avLst/>
              <a:gdLst/>
              <a:ahLst/>
              <a:cxnLst/>
              <a:rect l="l" t="t" r="r" b="b"/>
              <a:pathLst>
                <a:path w="342264" h="93345">
                  <a:moveTo>
                    <a:pt x="342112" y="0"/>
                  </a:moveTo>
                  <a:lnTo>
                    <a:pt x="0" y="0"/>
                  </a:lnTo>
                  <a:lnTo>
                    <a:pt x="0" y="92875"/>
                  </a:lnTo>
                  <a:lnTo>
                    <a:pt x="342112" y="92875"/>
                  </a:lnTo>
                  <a:lnTo>
                    <a:pt x="342112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bject 95">
              <a:extLst>
                <a:ext uri="{FF2B5EF4-FFF2-40B4-BE49-F238E27FC236}">
                  <a16:creationId xmlns:a16="http://schemas.microsoft.com/office/drawing/2014/main" id="{61738CC0-54BD-8BDE-62C3-4D1BE2AE5257}"/>
                </a:ext>
              </a:extLst>
            </p:cNvPr>
            <p:cNvSpPr/>
            <p:nvPr/>
          </p:nvSpPr>
          <p:spPr>
            <a:xfrm>
              <a:off x="5102986" y="4548124"/>
              <a:ext cx="31115" cy="123825"/>
            </a:xfrm>
            <a:custGeom>
              <a:avLst/>
              <a:gdLst/>
              <a:ahLst/>
              <a:cxnLst/>
              <a:rect l="l" t="t" r="r" b="b"/>
              <a:pathLst>
                <a:path w="31114" h="123825">
                  <a:moveTo>
                    <a:pt x="30987" y="0"/>
                  </a:moveTo>
                  <a:lnTo>
                    <a:pt x="0" y="30987"/>
                  </a:lnTo>
                  <a:lnTo>
                    <a:pt x="0" y="123825"/>
                  </a:lnTo>
                  <a:lnTo>
                    <a:pt x="30987" y="92963"/>
                  </a:lnTo>
                  <a:lnTo>
                    <a:pt x="30987" y="0"/>
                  </a:lnTo>
                  <a:close/>
                </a:path>
              </a:pathLst>
            </a:custGeom>
            <a:solidFill>
              <a:srgbClr val="C59A5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bject 96">
              <a:extLst>
                <a:ext uri="{FF2B5EF4-FFF2-40B4-BE49-F238E27FC236}">
                  <a16:creationId xmlns:a16="http://schemas.microsoft.com/office/drawing/2014/main" id="{AC556147-9224-A520-DC8E-13E0F199CFEC}"/>
                </a:ext>
              </a:extLst>
            </p:cNvPr>
            <p:cNvSpPr/>
            <p:nvPr/>
          </p:nvSpPr>
          <p:spPr>
            <a:xfrm>
              <a:off x="4760976" y="4548124"/>
              <a:ext cx="373380" cy="31115"/>
            </a:xfrm>
            <a:custGeom>
              <a:avLst/>
              <a:gdLst/>
              <a:ahLst/>
              <a:cxnLst/>
              <a:rect l="l" t="t" r="r" b="b"/>
              <a:pathLst>
                <a:path w="373379" h="31114">
                  <a:moveTo>
                    <a:pt x="372999" y="0"/>
                  </a:moveTo>
                  <a:lnTo>
                    <a:pt x="30861" y="0"/>
                  </a:lnTo>
                  <a:lnTo>
                    <a:pt x="0" y="30987"/>
                  </a:lnTo>
                  <a:lnTo>
                    <a:pt x="342011" y="30987"/>
                  </a:lnTo>
                  <a:lnTo>
                    <a:pt x="372999" y="0"/>
                  </a:lnTo>
                  <a:close/>
                </a:path>
              </a:pathLst>
            </a:custGeom>
            <a:solidFill>
              <a:srgbClr val="F8CC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bject 97">
              <a:extLst>
                <a:ext uri="{FF2B5EF4-FFF2-40B4-BE49-F238E27FC236}">
                  <a16:creationId xmlns:a16="http://schemas.microsoft.com/office/drawing/2014/main" id="{A1482755-4ECB-68BE-DA43-A54FDF8A1EF1}"/>
                </a:ext>
              </a:extLst>
            </p:cNvPr>
            <p:cNvSpPr/>
            <p:nvPr/>
          </p:nvSpPr>
          <p:spPr>
            <a:xfrm>
              <a:off x="4760976" y="4548124"/>
              <a:ext cx="373380" cy="123825"/>
            </a:xfrm>
            <a:custGeom>
              <a:avLst/>
              <a:gdLst/>
              <a:ahLst/>
              <a:cxnLst/>
              <a:rect l="l" t="t" r="r" b="b"/>
              <a:pathLst>
                <a:path w="373379" h="123825">
                  <a:moveTo>
                    <a:pt x="0" y="30987"/>
                  </a:moveTo>
                  <a:lnTo>
                    <a:pt x="30861" y="0"/>
                  </a:lnTo>
                  <a:lnTo>
                    <a:pt x="372999" y="0"/>
                  </a:lnTo>
                  <a:lnTo>
                    <a:pt x="372999" y="92963"/>
                  </a:lnTo>
                  <a:lnTo>
                    <a:pt x="342011" y="123825"/>
                  </a:lnTo>
                  <a:lnTo>
                    <a:pt x="0" y="123825"/>
                  </a:lnTo>
                  <a:lnTo>
                    <a:pt x="0" y="30987"/>
                  </a:lnTo>
                  <a:close/>
                </a:path>
                <a:path w="373379" h="123825">
                  <a:moveTo>
                    <a:pt x="0" y="30987"/>
                  </a:moveTo>
                  <a:lnTo>
                    <a:pt x="342011" y="30987"/>
                  </a:lnTo>
                  <a:lnTo>
                    <a:pt x="372999" y="0"/>
                  </a:lnTo>
                </a:path>
                <a:path w="373379" h="123825">
                  <a:moveTo>
                    <a:pt x="342011" y="30987"/>
                  </a:moveTo>
                  <a:lnTo>
                    <a:pt x="342011" y="1238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bject 98">
              <a:extLst>
                <a:ext uri="{FF2B5EF4-FFF2-40B4-BE49-F238E27FC236}">
                  <a16:creationId xmlns:a16="http://schemas.microsoft.com/office/drawing/2014/main" id="{16CFE1EB-9806-AD13-E10B-8FE86781F963}"/>
                </a:ext>
              </a:extLst>
            </p:cNvPr>
            <p:cNvSpPr/>
            <p:nvPr/>
          </p:nvSpPr>
          <p:spPr>
            <a:xfrm>
              <a:off x="4748276" y="4713224"/>
              <a:ext cx="250825" cy="43180"/>
            </a:xfrm>
            <a:custGeom>
              <a:avLst/>
              <a:gdLst/>
              <a:ahLst/>
              <a:cxnLst/>
              <a:rect l="l" t="t" r="r" b="b"/>
              <a:pathLst>
                <a:path w="250825" h="43179">
                  <a:moveTo>
                    <a:pt x="250825" y="0"/>
                  </a:moveTo>
                  <a:lnTo>
                    <a:pt x="62611" y="0"/>
                  </a:lnTo>
                  <a:lnTo>
                    <a:pt x="0" y="42925"/>
                  </a:lnTo>
                  <a:lnTo>
                    <a:pt x="188087" y="42925"/>
                  </a:lnTo>
                  <a:lnTo>
                    <a:pt x="250825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bject 99">
              <a:extLst>
                <a:ext uri="{FF2B5EF4-FFF2-40B4-BE49-F238E27FC236}">
                  <a16:creationId xmlns:a16="http://schemas.microsoft.com/office/drawing/2014/main" id="{63452ED4-C3F9-C603-FD19-7F5F76BB9AE2}"/>
                </a:ext>
              </a:extLst>
            </p:cNvPr>
            <p:cNvSpPr/>
            <p:nvPr/>
          </p:nvSpPr>
          <p:spPr>
            <a:xfrm>
              <a:off x="4748276" y="4713224"/>
              <a:ext cx="250825" cy="43180"/>
            </a:xfrm>
            <a:custGeom>
              <a:avLst/>
              <a:gdLst/>
              <a:ahLst/>
              <a:cxnLst/>
              <a:rect l="l" t="t" r="r" b="b"/>
              <a:pathLst>
                <a:path w="250825" h="43179">
                  <a:moveTo>
                    <a:pt x="0" y="42925"/>
                  </a:moveTo>
                  <a:lnTo>
                    <a:pt x="62611" y="0"/>
                  </a:lnTo>
                  <a:lnTo>
                    <a:pt x="250825" y="0"/>
                  </a:lnTo>
                  <a:lnTo>
                    <a:pt x="188087" y="42925"/>
                  </a:lnTo>
                  <a:lnTo>
                    <a:pt x="0" y="429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bject 100">
              <a:extLst>
                <a:ext uri="{FF2B5EF4-FFF2-40B4-BE49-F238E27FC236}">
                  <a16:creationId xmlns:a16="http://schemas.microsoft.com/office/drawing/2014/main" id="{0DCAB73E-54CB-EE17-6859-6EE9785D85DD}"/>
                </a:ext>
              </a:extLst>
            </p:cNvPr>
            <p:cNvSpPr/>
            <p:nvPr/>
          </p:nvSpPr>
          <p:spPr>
            <a:xfrm>
              <a:off x="5127625" y="4810556"/>
              <a:ext cx="450850" cy="448945"/>
            </a:xfrm>
            <a:custGeom>
              <a:avLst/>
              <a:gdLst/>
              <a:ahLst/>
              <a:cxnLst/>
              <a:rect l="l" t="t" r="r" b="b"/>
              <a:pathLst>
                <a:path w="450850" h="448945">
                  <a:moveTo>
                    <a:pt x="450481" y="0"/>
                  </a:moveTo>
                  <a:lnTo>
                    <a:pt x="0" y="0"/>
                  </a:lnTo>
                  <a:lnTo>
                    <a:pt x="0" y="448894"/>
                  </a:lnTo>
                  <a:lnTo>
                    <a:pt x="450481" y="448894"/>
                  </a:lnTo>
                  <a:lnTo>
                    <a:pt x="450481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ject 101">
              <a:extLst>
                <a:ext uri="{FF2B5EF4-FFF2-40B4-BE49-F238E27FC236}">
                  <a16:creationId xmlns:a16="http://schemas.microsoft.com/office/drawing/2014/main" id="{764F8808-1189-A100-6210-01E7495F3A69}"/>
                </a:ext>
              </a:extLst>
            </p:cNvPr>
            <p:cNvSpPr/>
            <p:nvPr/>
          </p:nvSpPr>
          <p:spPr>
            <a:xfrm>
              <a:off x="5578094" y="4660900"/>
              <a:ext cx="149860" cy="598805"/>
            </a:xfrm>
            <a:custGeom>
              <a:avLst/>
              <a:gdLst/>
              <a:ahLst/>
              <a:cxnLst/>
              <a:rect l="l" t="t" r="r" b="b"/>
              <a:pathLst>
                <a:path w="149860" h="598804">
                  <a:moveTo>
                    <a:pt x="149605" y="0"/>
                  </a:moveTo>
                  <a:lnTo>
                    <a:pt x="0" y="149606"/>
                  </a:lnTo>
                  <a:lnTo>
                    <a:pt x="0" y="598551"/>
                  </a:lnTo>
                  <a:lnTo>
                    <a:pt x="149605" y="448944"/>
                  </a:lnTo>
                  <a:lnTo>
                    <a:pt x="149605" y="0"/>
                  </a:lnTo>
                  <a:close/>
                </a:path>
              </a:pathLst>
            </a:custGeom>
            <a:solidFill>
              <a:srgbClr val="829BC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bject 102">
              <a:extLst>
                <a:ext uri="{FF2B5EF4-FFF2-40B4-BE49-F238E27FC236}">
                  <a16:creationId xmlns:a16="http://schemas.microsoft.com/office/drawing/2014/main" id="{5AC47487-2274-DD59-F5A8-2C9849CF8E83}"/>
                </a:ext>
              </a:extLst>
            </p:cNvPr>
            <p:cNvSpPr/>
            <p:nvPr/>
          </p:nvSpPr>
          <p:spPr>
            <a:xfrm>
              <a:off x="5127625" y="4660900"/>
              <a:ext cx="600075" cy="149860"/>
            </a:xfrm>
            <a:custGeom>
              <a:avLst/>
              <a:gdLst/>
              <a:ahLst/>
              <a:cxnLst/>
              <a:rect l="l" t="t" r="r" b="b"/>
              <a:pathLst>
                <a:path w="600075" h="149860">
                  <a:moveTo>
                    <a:pt x="600075" y="0"/>
                  </a:moveTo>
                  <a:lnTo>
                    <a:pt x="149605" y="0"/>
                  </a:lnTo>
                  <a:lnTo>
                    <a:pt x="0" y="149606"/>
                  </a:lnTo>
                  <a:lnTo>
                    <a:pt x="450469" y="149606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B4CD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bject 103">
              <a:extLst>
                <a:ext uri="{FF2B5EF4-FFF2-40B4-BE49-F238E27FC236}">
                  <a16:creationId xmlns:a16="http://schemas.microsoft.com/office/drawing/2014/main" id="{20C49EA1-2A18-B36A-098B-4CF07591078F}"/>
                </a:ext>
              </a:extLst>
            </p:cNvPr>
            <p:cNvSpPr/>
            <p:nvPr/>
          </p:nvSpPr>
          <p:spPr>
            <a:xfrm>
              <a:off x="5127625" y="4660900"/>
              <a:ext cx="600075" cy="598805"/>
            </a:xfrm>
            <a:custGeom>
              <a:avLst/>
              <a:gdLst/>
              <a:ahLst/>
              <a:cxnLst/>
              <a:rect l="l" t="t" r="r" b="b"/>
              <a:pathLst>
                <a:path w="600075" h="598804">
                  <a:moveTo>
                    <a:pt x="0" y="149606"/>
                  </a:moveTo>
                  <a:lnTo>
                    <a:pt x="149605" y="0"/>
                  </a:lnTo>
                  <a:lnTo>
                    <a:pt x="600075" y="0"/>
                  </a:lnTo>
                  <a:lnTo>
                    <a:pt x="600075" y="448944"/>
                  </a:lnTo>
                  <a:lnTo>
                    <a:pt x="450469" y="598551"/>
                  </a:lnTo>
                  <a:lnTo>
                    <a:pt x="0" y="598551"/>
                  </a:lnTo>
                  <a:lnTo>
                    <a:pt x="0" y="149606"/>
                  </a:lnTo>
                  <a:close/>
                </a:path>
                <a:path w="600075" h="598804">
                  <a:moveTo>
                    <a:pt x="0" y="149606"/>
                  </a:moveTo>
                  <a:lnTo>
                    <a:pt x="450469" y="149606"/>
                  </a:lnTo>
                  <a:lnTo>
                    <a:pt x="600075" y="0"/>
                  </a:lnTo>
                </a:path>
                <a:path w="600075" h="598804">
                  <a:moveTo>
                    <a:pt x="450469" y="149606"/>
                  </a:moveTo>
                  <a:lnTo>
                    <a:pt x="450469" y="5985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104">
              <a:extLst>
                <a:ext uri="{FF2B5EF4-FFF2-40B4-BE49-F238E27FC236}">
                  <a16:creationId xmlns:a16="http://schemas.microsoft.com/office/drawing/2014/main" id="{CDB3F2D4-3A8E-1CF5-8BC5-8E29618DEAF3}"/>
                </a:ext>
              </a:extLst>
            </p:cNvPr>
            <p:cNvSpPr/>
            <p:nvPr/>
          </p:nvSpPr>
          <p:spPr>
            <a:xfrm>
              <a:off x="5264150" y="4579073"/>
              <a:ext cx="433070" cy="93345"/>
            </a:xfrm>
            <a:custGeom>
              <a:avLst/>
              <a:gdLst/>
              <a:ahLst/>
              <a:cxnLst/>
              <a:rect l="l" t="t" r="r" b="b"/>
              <a:pathLst>
                <a:path w="433070" h="93345">
                  <a:moveTo>
                    <a:pt x="432600" y="0"/>
                  </a:moveTo>
                  <a:lnTo>
                    <a:pt x="0" y="0"/>
                  </a:lnTo>
                  <a:lnTo>
                    <a:pt x="0" y="92875"/>
                  </a:lnTo>
                  <a:lnTo>
                    <a:pt x="432600" y="92875"/>
                  </a:lnTo>
                  <a:lnTo>
                    <a:pt x="432600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bject 105">
              <a:extLst>
                <a:ext uri="{FF2B5EF4-FFF2-40B4-BE49-F238E27FC236}">
                  <a16:creationId xmlns:a16="http://schemas.microsoft.com/office/drawing/2014/main" id="{16F66CFF-05D1-FCA8-26C4-47C95CFFA66D}"/>
                </a:ext>
              </a:extLst>
            </p:cNvPr>
            <p:cNvSpPr/>
            <p:nvPr/>
          </p:nvSpPr>
          <p:spPr>
            <a:xfrm>
              <a:off x="5696711" y="4548124"/>
              <a:ext cx="31115" cy="123825"/>
            </a:xfrm>
            <a:custGeom>
              <a:avLst/>
              <a:gdLst/>
              <a:ahLst/>
              <a:cxnLst/>
              <a:rect l="l" t="t" r="r" b="b"/>
              <a:pathLst>
                <a:path w="31114" h="123825">
                  <a:moveTo>
                    <a:pt x="30987" y="0"/>
                  </a:moveTo>
                  <a:lnTo>
                    <a:pt x="0" y="30987"/>
                  </a:lnTo>
                  <a:lnTo>
                    <a:pt x="0" y="123825"/>
                  </a:lnTo>
                  <a:lnTo>
                    <a:pt x="30987" y="92963"/>
                  </a:lnTo>
                  <a:lnTo>
                    <a:pt x="30987" y="0"/>
                  </a:lnTo>
                  <a:close/>
                </a:path>
              </a:pathLst>
            </a:custGeom>
            <a:solidFill>
              <a:srgbClr val="829BC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object 106">
              <a:extLst>
                <a:ext uri="{FF2B5EF4-FFF2-40B4-BE49-F238E27FC236}">
                  <a16:creationId xmlns:a16="http://schemas.microsoft.com/office/drawing/2014/main" id="{21000689-28F2-CDF8-B1A6-FAAB115C775A}"/>
                </a:ext>
              </a:extLst>
            </p:cNvPr>
            <p:cNvSpPr/>
            <p:nvPr/>
          </p:nvSpPr>
          <p:spPr>
            <a:xfrm>
              <a:off x="5264150" y="4548124"/>
              <a:ext cx="463550" cy="31115"/>
            </a:xfrm>
            <a:custGeom>
              <a:avLst/>
              <a:gdLst/>
              <a:ahLst/>
              <a:cxnLst/>
              <a:rect l="l" t="t" r="r" b="b"/>
              <a:pathLst>
                <a:path w="463550" h="31114">
                  <a:moveTo>
                    <a:pt x="463550" y="0"/>
                  </a:moveTo>
                  <a:lnTo>
                    <a:pt x="30987" y="0"/>
                  </a:lnTo>
                  <a:lnTo>
                    <a:pt x="0" y="30987"/>
                  </a:lnTo>
                  <a:lnTo>
                    <a:pt x="432562" y="30987"/>
                  </a:lnTo>
                  <a:lnTo>
                    <a:pt x="463550" y="0"/>
                  </a:lnTo>
                  <a:close/>
                </a:path>
              </a:pathLst>
            </a:custGeom>
            <a:solidFill>
              <a:srgbClr val="B4CD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ject 107">
              <a:extLst>
                <a:ext uri="{FF2B5EF4-FFF2-40B4-BE49-F238E27FC236}">
                  <a16:creationId xmlns:a16="http://schemas.microsoft.com/office/drawing/2014/main" id="{DBD88600-8C84-249E-29B2-DB3E10B2F9BE}"/>
                </a:ext>
              </a:extLst>
            </p:cNvPr>
            <p:cNvSpPr/>
            <p:nvPr/>
          </p:nvSpPr>
          <p:spPr>
            <a:xfrm>
              <a:off x="5264150" y="4548124"/>
              <a:ext cx="463550" cy="123825"/>
            </a:xfrm>
            <a:custGeom>
              <a:avLst/>
              <a:gdLst/>
              <a:ahLst/>
              <a:cxnLst/>
              <a:rect l="l" t="t" r="r" b="b"/>
              <a:pathLst>
                <a:path w="463550" h="123825">
                  <a:moveTo>
                    <a:pt x="0" y="30987"/>
                  </a:moveTo>
                  <a:lnTo>
                    <a:pt x="30987" y="0"/>
                  </a:lnTo>
                  <a:lnTo>
                    <a:pt x="463550" y="0"/>
                  </a:lnTo>
                  <a:lnTo>
                    <a:pt x="463550" y="92963"/>
                  </a:lnTo>
                  <a:lnTo>
                    <a:pt x="432562" y="123825"/>
                  </a:lnTo>
                  <a:lnTo>
                    <a:pt x="0" y="123825"/>
                  </a:lnTo>
                  <a:lnTo>
                    <a:pt x="0" y="30987"/>
                  </a:lnTo>
                  <a:close/>
                </a:path>
                <a:path w="463550" h="123825">
                  <a:moveTo>
                    <a:pt x="0" y="30987"/>
                  </a:moveTo>
                  <a:lnTo>
                    <a:pt x="432562" y="30987"/>
                  </a:lnTo>
                  <a:lnTo>
                    <a:pt x="463550" y="0"/>
                  </a:lnTo>
                </a:path>
                <a:path w="463550" h="123825">
                  <a:moveTo>
                    <a:pt x="432562" y="30987"/>
                  </a:moveTo>
                  <a:lnTo>
                    <a:pt x="432562" y="1238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bject 108">
              <a:extLst>
                <a:ext uri="{FF2B5EF4-FFF2-40B4-BE49-F238E27FC236}">
                  <a16:creationId xmlns:a16="http://schemas.microsoft.com/office/drawing/2014/main" id="{4356A23A-ADF9-E37F-6250-4ED82A834A53}"/>
                </a:ext>
              </a:extLst>
            </p:cNvPr>
            <p:cNvSpPr/>
            <p:nvPr/>
          </p:nvSpPr>
          <p:spPr>
            <a:xfrm>
              <a:off x="5310251" y="4605274"/>
              <a:ext cx="78105" cy="43180"/>
            </a:xfrm>
            <a:custGeom>
              <a:avLst/>
              <a:gdLst/>
              <a:ahLst/>
              <a:cxnLst/>
              <a:rect l="l" t="t" r="r" b="b"/>
              <a:pathLst>
                <a:path w="78104" h="43179">
                  <a:moveTo>
                    <a:pt x="38862" y="0"/>
                  </a:moveTo>
                  <a:lnTo>
                    <a:pt x="23735" y="1692"/>
                  </a:lnTo>
                  <a:lnTo>
                    <a:pt x="11382" y="6302"/>
                  </a:lnTo>
                  <a:lnTo>
                    <a:pt x="3053" y="13126"/>
                  </a:lnTo>
                  <a:lnTo>
                    <a:pt x="0" y="21462"/>
                  </a:lnTo>
                  <a:lnTo>
                    <a:pt x="3053" y="29799"/>
                  </a:lnTo>
                  <a:lnTo>
                    <a:pt x="11382" y="36623"/>
                  </a:lnTo>
                  <a:lnTo>
                    <a:pt x="23735" y="41233"/>
                  </a:lnTo>
                  <a:lnTo>
                    <a:pt x="38862" y="42925"/>
                  </a:lnTo>
                  <a:lnTo>
                    <a:pt x="53988" y="41233"/>
                  </a:lnTo>
                  <a:lnTo>
                    <a:pt x="66341" y="36623"/>
                  </a:lnTo>
                  <a:lnTo>
                    <a:pt x="74670" y="29799"/>
                  </a:lnTo>
                  <a:lnTo>
                    <a:pt x="77724" y="21462"/>
                  </a:lnTo>
                  <a:lnTo>
                    <a:pt x="74670" y="13126"/>
                  </a:lnTo>
                  <a:lnTo>
                    <a:pt x="66341" y="6302"/>
                  </a:lnTo>
                  <a:lnTo>
                    <a:pt x="53988" y="1692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bject 109">
              <a:extLst>
                <a:ext uri="{FF2B5EF4-FFF2-40B4-BE49-F238E27FC236}">
                  <a16:creationId xmlns:a16="http://schemas.microsoft.com/office/drawing/2014/main" id="{7AF69532-9685-0004-1DDC-2AAA95A69922}"/>
                </a:ext>
              </a:extLst>
            </p:cNvPr>
            <p:cNvSpPr/>
            <p:nvPr/>
          </p:nvSpPr>
          <p:spPr>
            <a:xfrm>
              <a:off x="5310251" y="4605274"/>
              <a:ext cx="78105" cy="43180"/>
            </a:xfrm>
            <a:custGeom>
              <a:avLst/>
              <a:gdLst/>
              <a:ahLst/>
              <a:cxnLst/>
              <a:rect l="l" t="t" r="r" b="b"/>
              <a:pathLst>
                <a:path w="78104" h="43179">
                  <a:moveTo>
                    <a:pt x="0" y="21462"/>
                  </a:moveTo>
                  <a:lnTo>
                    <a:pt x="3053" y="13126"/>
                  </a:lnTo>
                  <a:lnTo>
                    <a:pt x="11382" y="6302"/>
                  </a:lnTo>
                  <a:lnTo>
                    <a:pt x="23735" y="1692"/>
                  </a:lnTo>
                  <a:lnTo>
                    <a:pt x="38862" y="0"/>
                  </a:lnTo>
                  <a:lnTo>
                    <a:pt x="53988" y="1692"/>
                  </a:lnTo>
                  <a:lnTo>
                    <a:pt x="66341" y="6302"/>
                  </a:lnTo>
                  <a:lnTo>
                    <a:pt x="74670" y="13126"/>
                  </a:lnTo>
                  <a:lnTo>
                    <a:pt x="77724" y="21462"/>
                  </a:lnTo>
                  <a:lnTo>
                    <a:pt x="74670" y="29799"/>
                  </a:lnTo>
                  <a:lnTo>
                    <a:pt x="66341" y="36623"/>
                  </a:lnTo>
                  <a:lnTo>
                    <a:pt x="53988" y="41233"/>
                  </a:lnTo>
                  <a:lnTo>
                    <a:pt x="38862" y="42925"/>
                  </a:lnTo>
                  <a:lnTo>
                    <a:pt x="23735" y="41233"/>
                  </a:lnTo>
                  <a:lnTo>
                    <a:pt x="11382" y="36623"/>
                  </a:lnTo>
                  <a:lnTo>
                    <a:pt x="3053" y="29799"/>
                  </a:lnTo>
                  <a:lnTo>
                    <a:pt x="0" y="214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110">
              <a:extLst>
                <a:ext uri="{FF2B5EF4-FFF2-40B4-BE49-F238E27FC236}">
                  <a16:creationId xmlns:a16="http://schemas.microsoft.com/office/drawing/2014/main" id="{95B402C6-D6E8-1D5B-29F7-413EAF685F2F}"/>
                </a:ext>
              </a:extLst>
            </p:cNvPr>
            <p:cNvSpPr/>
            <p:nvPr/>
          </p:nvSpPr>
          <p:spPr>
            <a:xfrm>
              <a:off x="5202301" y="4938649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314325" h="133350">
                  <a:moveTo>
                    <a:pt x="275209" y="0"/>
                  </a:moveTo>
                  <a:lnTo>
                    <a:pt x="38988" y="0"/>
                  </a:lnTo>
                  <a:lnTo>
                    <a:pt x="0" y="39115"/>
                  </a:lnTo>
                  <a:lnTo>
                    <a:pt x="0" y="94361"/>
                  </a:lnTo>
                  <a:lnTo>
                    <a:pt x="38988" y="133350"/>
                  </a:lnTo>
                  <a:lnTo>
                    <a:pt x="275209" y="133350"/>
                  </a:lnTo>
                  <a:lnTo>
                    <a:pt x="314325" y="94361"/>
                  </a:lnTo>
                  <a:lnTo>
                    <a:pt x="314325" y="39115"/>
                  </a:lnTo>
                  <a:lnTo>
                    <a:pt x="275209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bject 111">
              <a:extLst>
                <a:ext uri="{FF2B5EF4-FFF2-40B4-BE49-F238E27FC236}">
                  <a16:creationId xmlns:a16="http://schemas.microsoft.com/office/drawing/2014/main" id="{8B379FB6-905B-8FB8-164F-A944EAD4F6B5}"/>
                </a:ext>
              </a:extLst>
            </p:cNvPr>
            <p:cNvSpPr/>
            <p:nvPr/>
          </p:nvSpPr>
          <p:spPr>
            <a:xfrm>
              <a:off x="5202301" y="4938649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314325" h="133350">
                  <a:moveTo>
                    <a:pt x="0" y="39115"/>
                  </a:moveTo>
                  <a:lnTo>
                    <a:pt x="38988" y="0"/>
                  </a:lnTo>
                  <a:lnTo>
                    <a:pt x="275209" y="0"/>
                  </a:lnTo>
                  <a:lnTo>
                    <a:pt x="314325" y="39115"/>
                  </a:lnTo>
                  <a:lnTo>
                    <a:pt x="314325" y="94361"/>
                  </a:lnTo>
                  <a:lnTo>
                    <a:pt x="275209" y="133350"/>
                  </a:lnTo>
                  <a:lnTo>
                    <a:pt x="38988" y="133350"/>
                  </a:lnTo>
                  <a:lnTo>
                    <a:pt x="0" y="94361"/>
                  </a:lnTo>
                  <a:lnTo>
                    <a:pt x="0" y="391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object 112">
              <a:extLst>
                <a:ext uri="{FF2B5EF4-FFF2-40B4-BE49-F238E27FC236}">
                  <a16:creationId xmlns:a16="http://schemas.microsoft.com/office/drawing/2014/main" id="{1648F088-AE90-9525-BBB2-78DFF9CD35CB}"/>
                </a:ext>
              </a:extLst>
            </p:cNvPr>
            <p:cNvSpPr/>
            <p:nvPr/>
          </p:nvSpPr>
          <p:spPr>
            <a:xfrm>
              <a:off x="5737225" y="5040311"/>
              <a:ext cx="163830" cy="17780"/>
            </a:xfrm>
            <a:custGeom>
              <a:avLst/>
              <a:gdLst/>
              <a:ahLst/>
              <a:cxnLst/>
              <a:rect l="l" t="t" r="r" b="b"/>
              <a:pathLst>
                <a:path w="163829" h="17779">
                  <a:moveTo>
                    <a:pt x="163512" y="0"/>
                  </a:moveTo>
                  <a:lnTo>
                    <a:pt x="0" y="0"/>
                  </a:lnTo>
                  <a:lnTo>
                    <a:pt x="0" y="17463"/>
                  </a:lnTo>
                  <a:lnTo>
                    <a:pt x="163512" y="17463"/>
                  </a:lnTo>
                  <a:lnTo>
                    <a:pt x="163512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object 113">
              <a:extLst>
                <a:ext uri="{FF2B5EF4-FFF2-40B4-BE49-F238E27FC236}">
                  <a16:creationId xmlns:a16="http://schemas.microsoft.com/office/drawing/2014/main" id="{A5F2918A-C8D6-2316-C705-0A4C0B20CB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8350" y="4632325"/>
              <a:ext cx="88900" cy="88900"/>
            </a:xfrm>
            <a:prstGeom prst="rect">
              <a:avLst/>
            </a:prstGeom>
          </p:spPr>
        </p:pic>
        <p:sp>
          <p:nvSpPr>
            <p:cNvPr id="125" name="object 114">
              <a:extLst>
                <a:ext uri="{FF2B5EF4-FFF2-40B4-BE49-F238E27FC236}">
                  <a16:creationId xmlns:a16="http://schemas.microsoft.com/office/drawing/2014/main" id="{0B58CFA2-BD57-253D-B8C2-DC231738220A}"/>
                </a:ext>
              </a:extLst>
            </p:cNvPr>
            <p:cNvSpPr/>
            <p:nvPr/>
          </p:nvSpPr>
          <p:spPr>
            <a:xfrm>
              <a:off x="6016625" y="4911724"/>
              <a:ext cx="168275" cy="303530"/>
            </a:xfrm>
            <a:custGeom>
              <a:avLst/>
              <a:gdLst/>
              <a:ahLst/>
              <a:cxnLst/>
              <a:rect l="l" t="t" r="r" b="b"/>
              <a:pathLst>
                <a:path w="168275" h="303529">
                  <a:moveTo>
                    <a:pt x="168275" y="0"/>
                  </a:moveTo>
                  <a:lnTo>
                    <a:pt x="141224" y="0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96520" y="25400"/>
                  </a:lnTo>
                  <a:lnTo>
                    <a:pt x="63055" y="128524"/>
                  </a:lnTo>
                  <a:lnTo>
                    <a:pt x="11176" y="128524"/>
                  </a:lnTo>
                  <a:lnTo>
                    <a:pt x="11176" y="153924"/>
                  </a:lnTo>
                  <a:lnTo>
                    <a:pt x="54813" y="153924"/>
                  </a:lnTo>
                  <a:lnTo>
                    <a:pt x="6350" y="303276"/>
                  </a:lnTo>
                  <a:lnTo>
                    <a:pt x="42799" y="303276"/>
                  </a:lnTo>
                  <a:lnTo>
                    <a:pt x="91262" y="153924"/>
                  </a:lnTo>
                  <a:lnTo>
                    <a:pt x="141351" y="153924"/>
                  </a:lnTo>
                  <a:lnTo>
                    <a:pt x="141351" y="128524"/>
                  </a:lnTo>
                  <a:lnTo>
                    <a:pt x="99504" y="128524"/>
                  </a:lnTo>
                  <a:lnTo>
                    <a:pt x="132969" y="25400"/>
                  </a:lnTo>
                  <a:lnTo>
                    <a:pt x="168275" y="25400"/>
                  </a:lnTo>
                  <a:lnTo>
                    <a:pt x="168275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bject 115">
              <a:extLst>
                <a:ext uri="{FF2B5EF4-FFF2-40B4-BE49-F238E27FC236}">
                  <a16:creationId xmlns:a16="http://schemas.microsoft.com/office/drawing/2014/main" id="{A19F50D1-D991-B182-953A-C74C9E3AC97C}"/>
                </a:ext>
              </a:extLst>
            </p:cNvPr>
            <p:cNvSpPr/>
            <p:nvPr/>
          </p:nvSpPr>
          <p:spPr>
            <a:xfrm>
              <a:off x="5734050" y="4746625"/>
              <a:ext cx="306705" cy="468630"/>
            </a:xfrm>
            <a:custGeom>
              <a:avLst/>
              <a:gdLst/>
              <a:ahLst/>
              <a:cxnLst/>
              <a:rect l="l" t="t" r="r" b="b"/>
              <a:pathLst>
                <a:path w="306704" h="468629">
                  <a:moveTo>
                    <a:pt x="138049" y="0"/>
                  </a:moveTo>
                  <a:lnTo>
                    <a:pt x="123825" y="0"/>
                  </a:lnTo>
                  <a:lnTo>
                    <a:pt x="104775" y="6350"/>
                  </a:lnTo>
                  <a:lnTo>
                    <a:pt x="99949" y="9525"/>
                  </a:lnTo>
                  <a:lnTo>
                    <a:pt x="96774" y="14350"/>
                  </a:lnTo>
                  <a:lnTo>
                    <a:pt x="90424" y="20700"/>
                  </a:lnTo>
                  <a:lnTo>
                    <a:pt x="87249" y="27050"/>
                  </a:lnTo>
                  <a:lnTo>
                    <a:pt x="84074" y="30225"/>
                  </a:lnTo>
                  <a:lnTo>
                    <a:pt x="84074" y="36575"/>
                  </a:lnTo>
                  <a:lnTo>
                    <a:pt x="3175" y="217550"/>
                  </a:lnTo>
                  <a:lnTo>
                    <a:pt x="1524" y="219075"/>
                  </a:lnTo>
                  <a:lnTo>
                    <a:pt x="1524" y="222250"/>
                  </a:lnTo>
                  <a:lnTo>
                    <a:pt x="0" y="225425"/>
                  </a:lnTo>
                  <a:lnTo>
                    <a:pt x="0" y="238125"/>
                  </a:lnTo>
                  <a:lnTo>
                    <a:pt x="1524" y="241300"/>
                  </a:lnTo>
                  <a:lnTo>
                    <a:pt x="3175" y="246125"/>
                  </a:lnTo>
                  <a:lnTo>
                    <a:pt x="6350" y="252475"/>
                  </a:lnTo>
                  <a:lnTo>
                    <a:pt x="12700" y="258825"/>
                  </a:lnTo>
                  <a:lnTo>
                    <a:pt x="19050" y="262000"/>
                  </a:lnTo>
                  <a:lnTo>
                    <a:pt x="22225" y="262000"/>
                  </a:lnTo>
                  <a:lnTo>
                    <a:pt x="25400" y="263525"/>
                  </a:lnTo>
                  <a:lnTo>
                    <a:pt x="200025" y="263525"/>
                  </a:lnTo>
                  <a:lnTo>
                    <a:pt x="200025" y="468375"/>
                  </a:lnTo>
                  <a:lnTo>
                    <a:pt x="252349" y="468375"/>
                  </a:lnTo>
                  <a:lnTo>
                    <a:pt x="252349" y="219075"/>
                  </a:lnTo>
                  <a:lnTo>
                    <a:pt x="241300" y="208025"/>
                  </a:lnTo>
                  <a:lnTo>
                    <a:pt x="238125" y="208025"/>
                  </a:lnTo>
                  <a:lnTo>
                    <a:pt x="234950" y="206375"/>
                  </a:lnTo>
                  <a:lnTo>
                    <a:pt x="231775" y="206375"/>
                  </a:lnTo>
                  <a:lnTo>
                    <a:pt x="228600" y="204850"/>
                  </a:lnTo>
                  <a:lnTo>
                    <a:pt x="217424" y="204850"/>
                  </a:lnTo>
                  <a:lnTo>
                    <a:pt x="120650" y="198500"/>
                  </a:lnTo>
                  <a:lnTo>
                    <a:pt x="147574" y="119125"/>
                  </a:lnTo>
                  <a:lnTo>
                    <a:pt x="166624" y="147700"/>
                  </a:lnTo>
                  <a:lnTo>
                    <a:pt x="284099" y="147700"/>
                  </a:lnTo>
                  <a:lnTo>
                    <a:pt x="287274" y="146050"/>
                  </a:lnTo>
                  <a:lnTo>
                    <a:pt x="290449" y="146050"/>
                  </a:lnTo>
                  <a:lnTo>
                    <a:pt x="292100" y="144525"/>
                  </a:lnTo>
                  <a:lnTo>
                    <a:pt x="293624" y="144525"/>
                  </a:lnTo>
                  <a:lnTo>
                    <a:pt x="299974" y="141350"/>
                  </a:lnTo>
                  <a:lnTo>
                    <a:pt x="301625" y="138175"/>
                  </a:lnTo>
                  <a:lnTo>
                    <a:pt x="303149" y="136525"/>
                  </a:lnTo>
                  <a:lnTo>
                    <a:pt x="304800" y="133350"/>
                  </a:lnTo>
                  <a:lnTo>
                    <a:pt x="304800" y="131825"/>
                  </a:lnTo>
                  <a:lnTo>
                    <a:pt x="306324" y="128650"/>
                  </a:lnTo>
                  <a:lnTo>
                    <a:pt x="306324" y="120650"/>
                  </a:lnTo>
                  <a:lnTo>
                    <a:pt x="301625" y="111125"/>
                  </a:lnTo>
                  <a:lnTo>
                    <a:pt x="295275" y="104775"/>
                  </a:lnTo>
                  <a:lnTo>
                    <a:pt x="292100" y="103250"/>
                  </a:lnTo>
                  <a:lnTo>
                    <a:pt x="292100" y="101600"/>
                  </a:lnTo>
                  <a:lnTo>
                    <a:pt x="193675" y="101600"/>
                  </a:lnTo>
                  <a:lnTo>
                    <a:pt x="174625" y="69850"/>
                  </a:lnTo>
                  <a:lnTo>
                    <a:pt x="177800" y="66675"/>
                  </a:lnTo>
                  <a:lnTo>
                    <a:pt x="179324" y="61975"/>
                  </a:lnTo>
                  <a:lnTo>
                    <a:pt x="179324" y="58800"/>
                  </a:lnTo>
                  <a:lnTo>
                    <a:pt x="180975" y="53975"/>
                  </a:lnTo>
                  <a:lnTo>
                    <a:pt x="180975" y="38100"/>
                  </a:lnTo>
                  <a:lnTo>
                    <a:pt x="179324" y="34925"/>
                  </a:lnTo>
                  <a:lnTo>
                    <a:pt x="177800" y="30225"/>
                  </a:lnTo>
                  <a:lnTo>
                    <a:pt x="172974" y="20700"/>
                  </a:lnTo>
                  <a:lnTo>
                    <a:pt x="169799" y="15875"/>
                  </a:lnTo>
                  <a:lnTo>
                    <a:pt x="166624" y="14350"/>
                  </a:lnTo>
                  <a:lnTo>
                    <a:pt x="160274" y="8000"/>
                  </a:lnTo>
                  <a:lnTo>
                    <a:pt x="155575" y="4825"/>
                  </a:lnTo>
                  <a:lnTo>
                    <a:pt x="152400" y="4825"/>
                  </a:lnTo>
                  <a:lnTo>
                    <a:pt x="147574" y="1650"/>
                  </a:lnTo>
                  <a:lnTo>
                    <a:pt x="142875" y="1650"/>
                  </a:lnTo>
                  <a:lnTo>
                    <a:pt x="138049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" name="object 116">
            <a:extLst>
              <a:ext uri="{FF2B5EF4-FFF2-40B4-BE49-F238E27FC236}">
                <a16:creationId xmlns:a16="http://schemas.microsoft.com/office/drawing/2014/main" id="{EBA97C88-23F2-1FD9-B4A0-53074EA0663E}"/>
              </a:ext>
            </a:extLst>
          </p:cNvPr>
          <p:cNvGrpSpPr/>
          <p:nvPr/>
        </p:nvGrpSpPr>
        <p:grpSpPr>
          <a:xfrm>
            <a:off x="6045200" y="4915920"/>
            <a:ext cx="1541780" cy="724535"/>
            <a:chOff x="6294501" y="5329173"/>
            <a:chExt cx="1541780" cy="724535"/>
          </a:xfrm>
        </p:grpSpPr>
        <p:sp>
          <p:nvSpPr>
            <p:cNvPr id="128" name="object 117">
              <a:extLst>
                <a:ext uri="{FF2B5EF4-FFF2-40B4-BE49-F238E27FC236}">
                  <a16:creationId xmlns:a16="http://schemas.microsoft.com/office/drawing/2014/main" id="{CBD380BD-EEF4-63DB-9609-C6CC7283FA6F}"/>
                </a:ext>
              </a:extLst>
            </p:cNvPr>
            <p:cNvSpPr/>
            <p:nvPr/>
          </p:nvSpPr>
          <p:spPr>
            <a:xfrm>
              <a:off x="6300851" y="5569381"/>
              <a:ext cx="363220" cy="477520"/>
            </a:xfrm>
            <a:custGeom>
              <a:avLst/>
              <a:gdLst/>
              <a:ahLst/>
              <a:cxnLst/>
              <a:rect l="l" t="t" r="r" b="b"/>
              <a:pathLst>
                <a:path w="363220" h="477520">
                  <a:moveTo>
                    <a:pt x="363169" y="0"/>
                  </a:moveTo>
                  <a:lnTo>
                    <a:pt x="0" y="0"/>
                  </a:lnTo>
                  <a:lnTo>
                    <a:pt x="0" y="477469"/>
                  </a:lnTo>
                  <a:lnTo>
                    <a:pt x="363169" y="477469"/>
                  </a:lnTo>
                  <a:lnTo>
                    <a:pt x="363169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object 118">
              <a:extLst>
                <a:ext uri="{FF2B5EF4-FFF2-40B4-BE49-F238E27FC236}">
                  <a16:creationId xmlns:a16="http://schemas.microsoft.com/office/drawing/2014/main" id="{03B78CD7-EA7A-23AF-F157-266989DECAE3}"/>
                </a:ext>
              </a:extLst>
            </p:cNvPr>
            <p:cNvSpPr/>
            <p:nvPr/>
          </p:nvSpPr>
          <p:spPr>
            <a:xfrm>
              <a:off x="6663944" y="5448299"/>
              <a:ext cx="121285" cy="598805"/>
            </a:xfrm>
            <a:custGeom>
              <a:avLst/>
              <a:gdLst/>
              <a:ahLst/>
              <a:cxnLst/>
              <a:rect l="l" t="t" r="r" b="b"/>
              <a:pathLst>
                <a:path w="121284" h="598804">
                  <a:moveTo>
                    <a:pt x="121030" y="0"/>
                  </a:moveTo>
                  <a:lnTo>
                    <a:pt x="0" y="121031"/>
                  </a:lnTo>
                  <a:lnTo>
                    <a:pt x="0" y="598551"/>
                  </a:lnTo>
                  <a:lnTo>
                    <a:pt x="121030" y="477519"/>
                  </a:lnTo>
                  <a:lnTo>
                    <a:pt x="121030" y="0"/>
                  </a:lnTo>
                  <a:close/>
                </a:path>
              </a:pathLst>
            </a:custGeom>
            <a:solidFill>
              <a:srgbClr val="C59A5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bject 119">
              <a:extLst>
                <a:ext uri="{FF2B5EF4-FFF2-40B4-BE49-F238E27FC236}">
                  <a16:creationId xmlns:a16="http://schemas.microsoft.com/office/drawing/2014/main" id="{0C2F0A09-908B-935C-8849-D8E2AFEABE93}"/>
                </a:ext>
              </a:extLst>
            </p:cNvPr>
            <p:cNvSpPr/>
            <p:nvPr/>
          </p:nvSpPr>
          <p:spPr>
            <a:xfrm>
              <a:off x="6300851" y="5448299"/>
              <a:ext cx="484505" cy="121285"/>
            </a:xfrm>
            <a:custGeom>
              <a:avLst/>
              <a:gdLst/>
              <a:ahLst/>
              <a:cxnLst/>
              <a:rect l="l" t="t" r="r" b="b"/>
              <a:pathLst>
                <a:path w="484504" h="121285">
                  <a:moveTo>
                    <a:pt x="484124" y="0"/>
                  </a:moveTo>
                  <a:lnTo>
                    <a:pt x="120903" y="0"/>
                  </a:lnTo>
                  <a:lnTo>
                    <a:pt x="0" y="121031"/>
                  </a:lnTo>
                  <a:lnTo>
                    <a:pt x="363093" y="121031"/>
                  </a:lnTo>
                  <a:lnTo>
                    <a:pt x="484124" y="0"/>
                  </a:lnTo>
                  <a:close/>
                </a:path>
              </a:pathLst>
            </a:custGeom>
            <a:solidFill>
              <a:srgbClr val="F8CC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object 120">
              <a:extLst>
                <a:ext uri="{FF2B5EF4-FFF2-40B4-BE49-F238E27FC236}">
                  <a16:creationId xmlns:a16="http://schemas.microsoft.com/office/drawing/2014/main" id="{0FAB78FE-7DD2-64F1-04FB-713A9A2952B9}"/>
                </a:ext>
              </a:extLst>
            </p:cNvPr>
            <p:cNvSpPr/>
            <p:nvPr/>
          </p:nvSpPr>
          <p:spPr>
            <a:xfrm>
              <a:off x="6300851" y="5448299"/>
              <a:ext cx="484505" cy="598805"/>
            </a:xfrm>
            <a:custGeom>
              <a:avLst/>
              <a:gdLst/>
              <a:ahLst/>
              <a:cxnLst/>
              <a:rect l="l" t="t" r="r" b="b"/>
              <a:pathLst>
                <a:path w="484504" h="598804">
                  <a:moveTo>
                    <a:pt x="0" y="121031"/>
                  </a:moveTo>
                  <a:lnTo>
                    <a:pt x="120903" y="0"/>
                  </a:lnTo>
                  <a:lnTo>
                    <a:pt x="484124" y="0"/>
                  </a:lnTo>
                  <a:lnTo>
                    <a:pt x="484124" y="477519"/>
                  </a:lnTo>
                  <a:lnTo>
                    <a:pt x="363093" y="598551"/>
                  </a:lnTo>
                  <a:lnTo>
                    <a:pt x="0" y="598551"/>
                  </a:lnTo>
                  <a:lnTo>
                    <a:pt x="0" y="121031"/>
                  </a:lnTo>
                  <a:close/>
                </a:path>
                <a:path w="484504" h="598804">
                  <a:moveTo>
                    <a:pt x="0" y="121031"/>
                  </a:moveTo>
                  <a:lnTo>
                    <a:pt x="363093" y="121031"/>
                  </a:lnTo>
                  <a:lnTo>
                    <a:pt x="484124" y="0"/>
                  </a:lnTo>
                </a:path>
                <a:path w="484504" h="598804">
                  <a:moveTo>
                    <a:pt x="363093" y="121031"/>
                  </a:moveTo>
                  <a:lnTo>
                    <a:pt x="363093" y="5985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bject 121">
              <a:extLst>
                <a:ext uri="{FF2B5EF4-FFF2-40B4-BE49-F238E27FC236}">
                  <a16:creationId xmlns:a16="http://schemas.microsoft.com/office/drawing/2014/main" id="{12CF0CA1-D395-D384-AE08-FB56F4CC3E23}"/>
                </a:ext>
              </a:extLst>
            </p:cNvPr>
            <p:cNvSpPr/>
            <p:nvPr/>
          </p:nvSpPr>
          <p:spPr>
            <a:xfrm>
              <a:off x="6411976" y="5366473"/>
              <a:ext cx="342265" cy="93345"/>
            </a:xfrm>
            <a:custGeom>
              <a:avLst/>
              <a:gdLst/>
              <a:ahLst/>
              <a:cxnLst/>
              <a:rect l="l" t="t" r="r" b="b"/>
              <a:pathLst>
                <a:path w="342265" h="93345">
                  <a:moveTo>
                    <a:pt x="342112" y="0"/>
                  </a:moveTo>
                  <a:lnTo>
                    <a:pt x="0" y="0"/>
                  </a:lnTo>
                  <a:lnTo>
                    <a:pt x="0" y="92875"/>
                  </a:lnTo>
                  <a:lnTo>
                    <a:pt x="342112" y="92875"/>
                  </a:lnTo>
                  <a:lnTo>
                    <a:pt x="342112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bject 122">
              <a:extLst>
                <a:ext uri="{FF2B5EF4-FFF2-40B4-BE49-F238E27FC236}">
                  <a16:creationId xmlns:a16="http://schemas.microsoft.com/office/drawing/2014/main" id="{EFD2CB0F-A0C8-1600-00EB-3B02CDD2039F}"/>
                </a:ext>
              </a:extLst>
            </p:cNvPr>
            <p:cNvSpPr/>
            <p:nvPr/>
          </p:nvSpPr>
          <p:spPr>
            <a:xfrm>
              <a:off x="6753987" y="5335523"/>
              <a:ext cx="31115" cy="123825"/>
            </a:xfrm>
            <a:custGeom>
              <a:avLst/>
              <a:gdLst/>
              <a:ahLst/>
              <a:cxnLst/>
              <a:rect l="l" t="t" r="r" b="b"/>
              <a:pathLst>
                <a:path w="31115" h="123825">
                  <a:moveTo>
                    <a:pt x="30988" y="0"/>
                  </a:moveTo>
                  <a:lnTo>
                    <a:pt x="0" y="30987"/>
                  </a:lnTo>
                  <a:lnTo>
                    <a:pt x="0" y="123825"/>
                  </a:lnTo>
                  <a:lnTo>
                    <a:pt x="30988" y="92963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C59A53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bject 123">
              <a:extLst>
                <a:ext uri="{FF2B5EF4-FFF2-40B4-BE49-F238E27FC236}">
                  <a16:creationId xmlns:a16="http://schemas.microsoft.com/office/drawing/2014/main" id="{C840E91C-1349-08A5-2DD7-9BAFE96A30EB}"/>
                </a:ext>
              </a:extLst>
            </p:cNvPr>
            <p:cNvSpPr/>
            <p:nvPr/>
          </p:nvSpPr>
          <p:spPr>
            <a:xfrm>
              <a:off x="6411976" y="5335523"/>
              <a:ext cx="373380" cy="31115"/>
            </a:xfrm>
            <a:custGeom>
              <a:avLst/>
              <a:gdLst/>
              <a:ahLst/>
              <a:cxnLst/>
              <a:rect l="l" t="t" r="r" b="b"/>
              <a:pathLst>
                <a:path w="373379" h="31114">
                  <a:moveTo>
                    <a:pt x="372999" y="0"/>
                  </a:moveTo>
                  <a:lnTo>
                    <a:pt x="30861" y="0"/>
                  </a:lnTo>
                  <a:lnTo>
                    <a:pt x="0" y="30987"/>
                  </a:lnTo>
                  <a:lnTo>
                    <a:pt x="342010" y="30987"/>
                  </a:lnTo>
                  <a:lnTo>
                    <a:pt x="372999" y="0"/>
                  </a:lnTo>
                  <a:close/>
                </a:path>
              </a:pathLst>
            </a:custGeom>
            <a:solidFill>
              <a:srgbClr val="F8CC85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bject 124">
              <a:extLst>
                <a:ext uri="{FF2B5EF4-FFF2-40B4-BE49-F238E27FC236}">
                  <a16:creationId xmlns:a16="http://schemas.microsoft.com/office/drawing/2014/main" id="{5D74AAEB-A080-78BD-4321-B2FDF995234F}"/>
                </a:ext>
              </a:extLst>
            </p:cNvPr>
            <p:cNvSpPr/>
            <p:nvPr/>
          </p:nvSpPr>
          <p:spPr>
            <a:xfrm>
              <a:off x="6411976" y="5335523"/>
              <a:ext cx="373380" cy="123825"/>
            </a:xfrm>
            <a:custGeom>
              <a:avLst/>
              <a:gdLst/>
              <a:ahLst/>
              <a:cxnLst/>
              <a:rect l="l" t="t" r="r" b="b"/>
              <a:pathLst>
                <a:path w="373379" h="123825">
                  <a:moveTo>
                    <a:pt x="0" y="30987"/>
                  </a:moveTo>
                  <a:lnTo>
                    <a:pt x="30861" y="0"/>
                  </a:lnTo>
                  <a:lnTo>
                    <a:pt x="372999" y="0"/>
                  </a:lnTo>
                  <a:lnTo>
                    <a:pt x="372999" y="92963"/>
                  </a:lnTo>
                  <a:lnTo>
                    <a:pt x="342010" y="123825"/>
                  </a:lnTo>
                  <a:lnTo>
                    <a:pt x="0" y="123825"/>
                  </a:lnTo>
                  <a:lnTo>
                    <a:pt x="0" y="30987"/>
                  </a:lnTo>
                  <a:close/>
                </a:path>
                <a:path w="373379" h="123825">
                  <a:moveTo>
                    <a:pt x="0" y="30987"/>
                  </a:moveTo>
                  <a:lnTo>
                    <a:pt x="342010" y="30987"/>
                  </a:lnTo>
                  <a:lnTo>
                    <a:pt x="372999" y="0"/>
                  </a:lnTo>
                </a:path>
                <a:path w="373379" h="123825">
                  <a:moveTo>
                    <a:pt x="342010" y="30987"/>
                  </a:moveTo>
                  <a:lnTo>
                    <a:pt x="342010" y="1238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bject 125">
              <a:extLst>
                <a:ext uri="{FF2B5EF4-FFF2-40B4-BE49-F238E27FC236}">
                  <a16:creationId xmlns:a16="http://schemas.microsoft.com/office/drawing/2014/main" id="{BA280BDE-39E7-3A2E-FE26-40BE211E746F}"/>
                </a:ext>
              </a:extLst>
            </p:cNvPr>
            <p:cNvSpPr/>
            <p:nvPr/>
          </p:nvSpPr>
          <p:spPr>
            <a:xfrm>
              <a:off x="6399276" y="5500623"/>
              <a:ext cx="250825" cy="43180"/>
            </a:xfrm>
            <a:custGeom>
              <a:avLst/>
              <a:gdLst/>
              <a:ahLst/>
              <a:cxnLst/>
              <a:rect l="l" t="t" r="r" b="b"/>
              <a:pathLst>
                <a:path w="250825" h="43179">
                  <a:moveTo>
                    <a:pt x="250825" y="0"/>
                  </a:moveTo>
                  <a:lnTo>
                    <a:pt x="62611" y="0"/>
                  </a:lnTo>
                  <a:lnTo>
                    <a:pt x="0" y="42925"/>
                  </a:lnTo>
                  <a:lnTo>
                    <a:pt x="188087" y="42925"/>
                  </a:lnTo>
                  <a:lnTo>
                    <a:pt x="250825" y="0"/>
                  </a:lnTo>
                  <a:close/>
                </a:path>
              </a:pathLst>
            </a:custGeom>
            <a:solidFill>
              <a:srgbClr val="F6BE69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bject 126">
              <a:extLst>
                <a:ext uri="{FF2B5EF4-FFF2-40B4-BE49-F238E27FC236}">
                  <a16:creationId xmlns:a16="http://schemas.microsoft.com/office/drawing/2014/main" id="{FD47EFDE-BA45-C5EA-8D48-A65B6CE4267B}"/>
                </a:ext>
              </a:extLst>
            </p:cNvPr>
            <p:cNvSpPr/>
            <p:nvPr/>
          </p:nvSpPr>
          <p:spPr>
            <a:xfrm>
              <a:off x="6399276" y="5500623"/>
              <a:ext cx="250825" cy="43180"/>
            </a:xfrm>
            <a:custGeom>
              <a:avLst/>
              <a:gdLst/>
              <a:ahLst/>
              <a:cxnLst/>
              <a:rect l="l" t="t" r="r" b="b"/>
              <a:pathLst>
                <a:path w="250825" h="43179">
                  <a:moveTo>
                    <a:pt x="0" y="42925"/>
                  </a:moveTo>
                  <a:lnTo>
                    <a:pt x="62611" y="0"/>
                  </a:lnTo>
                  <a:lnTo>
                    <a:pt x="250825" y="0"/>
                  </a:lnTo>
                  <a:lnTo>
                    <a:pt x="188087" y="42925"/>
                  </a:lnTo>
                  <a:lnTo>
                    <a:pt x="0" y="4292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object 127">
              <a:extLst>
                <a:ext uri="{FF2B5EF4-FFF2-40B4-BE49-F238E27FC236}">
                  <a16:creationId xmlns:a16="http://schemas.microsoft.com/office/drawing/2014/main" id="{84D39056-5D3D-8869-BB80-E94765F0E3CF}"/>
                </a:ext>
              </a:extLst>
            </p:cNvPr>
            <p:cNvSpPr/>
            <p:nvPr/>
          </p:nvSpPr>
          <p:spPr>
            <a:xfrm>
              <a:off x="6778625" y="5597956"/>
              <a:ext cx="450850" cy="448945"/>
            </a:xfrm>
            <a:custGeom>
              <a:avLst/>
              <a:gdLst/>
              <a:ahLst/>
              <a:cxnLst/>
              <a:rect l="l" t="t" r="r" b="b"/>
              <a:pathLst>
                <a:path w="450850" h="448945">
                  <a:moveTo>
                    <a:pt x="450481" y="0"/>
                  </a:moveTo>
                  <a:lnTo>
                    <a:pt x="0" y="0"/>
                  </a:lnTo>
                  <a:lnTo>
                    <a:pt x="0" y="448894"/>
                  </a:lnTo>
                  <a:lnTo>
                    <a:pt x="450481" y="448894"/>
                  </a:lnTo>
                  <a:lnTo>
                    <a:pt x="450481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bject 128">
              <a:extLst>
                <a:ext uri="{FF2B5EF4-FFF2-40B4-BE49-F238E27FC236}">
                  <a16:creationId xmlns:a16="http://schemas.microsoft.com/office/drawing/2014/main" id="{FBA340A7-505E-E144-10CE-F3A54CFB7947}"/>
                </a:ext>
              </a:extLst>
            </p:cNvPr>
            <p:cNvSpPr/>
            <p:nvPr/>
          </p:nvSpPr>
          <p:spPr>
            <a:xfrm>
              <a:off x="7229094" y="5448299"/>
              <a:ext cx="149860" cy="598805"/>
            </a:xfrm>
            <a:custGeom>
              <a:avLst/>
              <a:gdLst/>
              <a:ahLst/>
              <a:cxnLst/>
              <a:rect l="l" t="t" r="r" b="b"/>
              <a:pathLst>
                <a:path w="149859" h="598804">
                  <a:moveTo>
                    <a:pt x="149605" y="0"/>
                  </a:moveTo>
                  <a:lnTo>
                    <a:pt x="0" y="149606"/>
                  </a:lnTo>
                  <a:lnTo>
                    <a:pt x="0" y="598551"/>
                  </a:lnTo>
                  <a:lnTo>
                    <a:pt x="149605" y="448944"/>
                  </a:lnTo>
                  <a:lnTo>
                    <a:pt x="149605" y="0"/>
                  </a:lnTo>
                  <a:close/>
                </a:path>
              </a:pathLst>
            </a:custGeom>
            <a:solidFill>
              <a:srgbClr val="829BC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bject 129">
              <a:extLst>
                <a:ext uri="{FF2B5EF4-FFF2-40B4-BE49-F238E27FC236}">
                  <a16:creationId xmlns:a16="http://schemas.microsoft.com/office/drawing/2014/main" id="{98220642-14A5-9D22-40F8-0C25CAE3B79F}"/>
                </a:ext>
              </a:extLst>
            </p:cNvPr>
            <p:cNvSpPr/>
            <p:nvPr/>
          </p:nvSpPr>
          <p:spPr>
            <a:xfrm>
              <a:off x="6778625" y="5448299"/>
              <a:ext cx="600075" cy="149860"/>
            </a:xfrm>
            <a:custGeom>
              <a:avLst/>
              <a:gdLst/>
              <a:ahLst/>
              <a:cxnLst/>
              <a:rect l="l" t="t" r="r" b="b"/>
              <a:pathLst>
                <a:path w="600075" h="149860">
                  <a:moveTo>
                    <a:pt x="600075" y="0"/>
                  </a:moveTo>
                  <a:lnTo>
                    <a:pt x="149605" y="0"/>
                  </a:lnTo>
                  <a:lnTo>
                    <a:pt x="0" y="149606"/>
                  </a:lnTo>
                  <a:lnTo>
                    <a:pt x="450469" y="149606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B4CD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object 130">
              <a:extLst>
                <a:ext uri="{FF2B5EF4-FFF2-40B4-BE49-F238E27FC236}">
                  <a16:creationId xmlns:a16="http://schemas.microsoft.com/office/drawing/2014/main" id="{DD489130-3532-2791-3C8E-8AFCF0E6D82E}"/>
                </a:ext>
              </a:extLst>
            </p:cNvPr>
            <p:cNvSpPr/>
            <p:nvPr/>
          </p:nvSpPr>
          <p:spPr>
            <a:xfrm>
              <a:off x="6778625" y="5448299"/>
              <a:ext cx="600075" cy="598805"/>
            </a:xfrm>
            <a:custGeom>
              <a:avLst/>
              <a:gdLst/>
              <a:ahLst/>
              <a:cxnLst/>
              <a:rect l="l" t="t" r="r" b="b"/>
              <a:pathLst>
                <a:path w="600075" h="598804">
                  <a:moveTo>
                    <a:pt x="0" y="149606"/>
                  </a:moveTo>
                  <a:lnTo>
                    <a:pt x="149605" y="0"/>
                  </a:lnTo>
                  <a:lnTo>
                    <a:pt x="600075" y="0"/>
                  </a:lnTo>
                  <a:lnTo>
                    <a:pt x="600075" y="448944"/>
                  </a:lnTo>
                  <a:lnTo>
                    <a:pt x="450469" y="598551"/>
                  </a:lnTo>
                  <a:lnTo>
                    <a:pt x="0" y="598551"/>
                  </a:lnTo>
                  <a:lnTo>
                    <a:pt x="0" y="149606"/>
                  </a:lnTo>
                  <a:close/>
                </a:path>
                <a:path w="600075" h="598804">
                  <a:moveTo>
                    <a:pt x="0" y="149606"/>
                  </a:moveTo>
                  <a:lnTo>
                    <a:pt x="450469" y="149606"/>
                  </a:lnTo>
                  <a:lnTo>
                    <a:pt x="600075" y="0"/>
                  </a:lnTo>
                </a:path>
                <a:path w="600075" h="598804">
                  <a:moveTo>
                    <a:pt x="450469" y="149606"/>
                  </a:moveTo>
                  <a:lnTo>
                    <a:pt x="450469" y="5985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object 131">
              <a:extLst>
                <a:ext uri="{FF2B5EF4-FFF2-40B4-BE49-F238E27FC236}">
                  <a16:creationId xmlns:a16="http://schemas.microsoft.com/office/drawing/2014/main" id="{D896A443-3DF9-7D05-D3FA-1DF7708EFAA2}"/>
                </a:ext>
              </a:extLst>
            </p:cNvPr>
            <p:cNvSpPr/>
            <p:nvPr/>
          </p:nvSpPr>
          <p:spPr>
            <a:xfrm>
              <a:off x="6915150" y="5366473"/>
              <a:ext cx="433070" cy="93345"/>
            </a:xfrm>
            <a:custGeom>
              <a:avLst/>
              <a:gdLst/>
              <a:ahLst/>
              <a:cxnLst/>
              <a:rect l="l" t="t" r="r" b="b"/>
              <a:pathLst>
                <a:path w="433070" h="93345">
                  <a:moveTo>
                    <a:pt x="432600" y="0"/>
                  </a:moveTo>
                  <a:lnTo>
                    <a:pt x="0" y="0"/>
                  </a:lnTo>
                  <a:lnTo>
                    <a:pt x="0" y="92875"/>
                  </a:lnTo>
                  <a:lnTo>
                    <a:pt x="432600" y="92875"/>
                  </a:lnTo>
                  <a:lnTo>
                    <a:pt x="432600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bject 132">
              <a:extLst>
                <a:ext uri="{FF2B5EF4-FFF2-40B4-BE49-F238E27FC236}">
                  <a16:creationId xmlns:a16="http://schemas.microsoft.com/office/drawing/2014/main" id="{D39C7A88-A380-AFDA-7934-95000D43E530}"/>
                </a:ext>
              </a:extLst>
            </p:cNvPr>
            <p:cNvSpPr/>
            <p:nvPr/>
          </p:nvSpPr>
          <p:spPr>
            <a:xfrm>
              <a:off x="7347712" y="5335523"/>
              <a:ext cx="31115" cy="123825"/>
            </a:xfrm>
            <a:custGeom>
              <a:avLst/>
              <a:gdLst/>
              <a:ahLst/>
              <a:cxnLst/>
              <a:rect l="l" t="t" r="r" b="b"/>
              <a:pathLst>
                <a:path w="31115" h="123825">
                  <a:moveTo>
                    <a:pt x="30988" y="0"/>
                  </a:moveTo>
                  <a:lnTo>
                    <a:pt x="0" y="30987"/>
                  </a:lnTo>
                  <a:lnTo>
                    <a:pt x="0" y="123825"/>
                  </a:lnTo>
                  <a:lnTo>
                    <a:pt x="30988" y="92963"/>
                  </a:lnTo>
                  <a:lnTo>
                    <a:pt x="30988" y="0"/>
                  </a:lnTo>
                  <a:close/>
                </a:path>
              </a:pathLst>
            </a:custGeom>
            <a:solidFill>
              <a:srgbClr val="829BCC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bject 133">
              <a:extLst>
                <a:ext uri="{FF2B5EF4-FFF2-40B4-BE49-F238E27FC236}">
                  <a16:creationId xmlns:a16="http://schemas.microsoft.com/office/drawing/2014/main" id="{B5810C4D-CA3E-86DA-E553-20DE1D62384D}"/>
                </a:ext>
              </a:extLst>
            </p:cNvPr>
            <p:cNvSpPr/>
            <p:nvPr/>
          </p:nvSpPr>
          <p:spPr>
            <a:xfrm>
              <a:off x="6915150" y="5335523"/>
              <a:ext cx="463550" cy="31115"/>
            </a:xfrm>
            <a:custGeom>
              <a:avLst/>
              <a:gdLst/>
              <a:ahLst/>
              <a:cxnLst/>
              <a:rect l="l" t="t" r="r" b="b"/>
              <a:pathLst>
                <a:path w="463550" h="31114">
                  <a:moveTo>
                    <a:pt x="463550" y="0"/>
                  </a:moveTo>
                  <a:lnTo>
                    <a:pt x="30988" y="0"/>
                  </a:lnTo>
                  <a:lnTo>
                    <a:pt x="0" y="30987"/>
                  </a:lnTo>
                  <a:lnTo>
                    <a:pt x="432561" y="30987"/>
                  </a:lnTo>
                  <a:lnTo>
                    <a:pt x="463550" y="0"/>
                  </a:lnTo>
                  <a:close/>
                </a:path>
              </a:pathLst>
            </a:custGeom>
            <a:solidFill>
              <a:srgbClr val="B4CD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object 134">
              <a:extLst>
                <a:ext uri="{FF2B5EF4-FFF2-40B4-BE49-F238E27FC236}">
                  <a16:creationId xmlns:a16="http://schemas.microsoft.com/office/drawing/2014/main" id="{369EE9A5-B8F8-299F-7FC1-F766B0192DB0}"/>
                </a:ext>
              </a:extLst>
            </p:cNvPr>
            <p:cNvSpPr/>
            <p:nvPr/>
          </p:nvSpPr>
          <p:spPr>
            <a:xfrm>
              <a:off x="6915150" y="5335523"/>
              <a:ext cx="463550" cy="123825"/>
            </a:xfrm>
            <a:custGeom>
              <a:avLst/>
              <a:gdLst/>
              <a:ahLst/>
              <a:cxnLst/>
              <a:rect l="l" t="t" r="r" b="b"/>
              <a:pathLst>
                <a:path w="463550" h="123825">
                  <a:moveTo>
                    <a:pt x="0" y="30987"/>
                  </a:moveTo>
                  <a:lnTo>
                    <a:pt x="30988" y="0"/>
                  </a:lnTo>
                  <a:lnTo>
                    <a:pt x="463550" y="0"/>
                  </a:lnTo>
                  <a:lnTo>
                    <a:pt x="463550" y="92963"/>
                  </a:lnTo>
                  <a:lnTo>
                    <a:pt x="432561" y="123825"/>
                  </a:lnTo>
                  <a:lnTo>
                    <a:pt x="0" y="123825"/>
                  </a:lnTo>
                  <a:lnTo>
                    <a:pt x="0" y="30987"/>
                  </a:lnTo>
                  <a:close/>
                </a:path>
                <a:path w="463550" h="123825">
                  <a:moveTo>
                    <a:pt x="0" y="30987"/>
                  </a:moveTo>
                  <a:lnTo>
                    <a:pt x="432561" y="30987"/>
                  </a:lnTo>
                  <a:lnTo>
                    <a:pt x="463550" y="0"/>
                  </a:lnTo>
                </a:path>
                <a:path w="463550" h="123825">
                  <a:moveTo>
                    <a:pt x="432561" y="30987"/>
                  </a:moveTo>
                  <a:lnTo>
                    <a:pt x="432561" y="12382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object 135">
              <a:extLst>
                <a:ext uri="{FF2B5EF4-FFF2-40B4-BE49-F238E27FC236}">
                  <a16:creationId xmlns:a16="http://schemas.microsoft.com/office/drawing/2014/main" id="{011C3BCF-7341-1353-BD16-4A5D2012F1A4}"/>
                </a:ext>
              </a:extLst>
            </p:cNvPr>
            <p:cNvSpPr/>
            <p:nvPr/>
          </p:nvSpPr>
          <p:spPr>
            <a:xfrm>
              <a:off x="6961251" y="5392673"/>
              <a:ext cx="78105" cy="43180"/>
            </a:xfrm>
            <a:custGeom>
              <a:avLst/>
              <a:gdLst/>
              <a:ahLst/>
              <a:cxnLst/>
              <a:rect l="l" t="t" r="r" b="b"/>
              <a:pathLst>
                <a:path w="78104" h="43179">
                  <a:moveTo>
                    <a:pt x="38862" y="0"/>
                  </a:moveTo>
                  <a:lnTo>
                    <a:pt x="23735" y="1692"/>
                  </a:lnTo>
                  <a:lnTo>
                    <a:pt x="11382" y="6302"/>
                  </a:lnTo>
                  <a:lnTo>
                    <a:pt x="3053" y="13126"/>
                  </a:lnTo>
                  <a:lnTo>
                    <a:pt x="0" y="21462"/>
                  </a:lnTo>
                  <a:lnTo>
                    <a:pt x="3053" y="29799"/>
                  </a:lnTo>
                  <a:lnTo>
                    <a:pt x="11382" y="36623"/>
                  </a:lnTo>
                  <a:lnTo>
                    <a:pt x="23735" y="41233"/>
                  </a:lnTo>
                  <a:lnTo>
                    <a:pt x="38862" y="42925"/>
                  </a:lnTo>
                  <a:lnTo>
                    <a:pt x="53988" y="41233"/>
                  </a:lnTo>
                  <a:lnTo>
                    <a:pt x="66341" y="36623"/>
                  </a:lnTo>
                  <a:lnTo>
                    <a:pt x="74670" y="29799"/>
                  </a:lnTo>
                  <a:lnTo>
                    <a:pt x="77724" y="21462"/>
                  </a:lnTo>
                  <a:lnTo>
                    <a:pt x="74670" y="13126"/>
                  </a:lnTo>
                  <a:lnTo>
                    <a:pt x="66341" y="6302"/>
                  </a:lnTo>
                  <a:lnTo>
                    <a:pt x="53988" y="1692"/>
                  </a:lnTo>
                  <a:lnTo>
                    <a:pt x="38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object 136">
              <a:extLst>
                <a:ext uri="{FF2B5EF4-FFF2-40B4-BE49-F238E27FC236}">
                  <a16:creationId xmlns:a16="http://schemas.microsoft.com/office/drawing/2014/main" id="{E3DF276D-9DE3-D704-B58C-74005AF4248A}"/>
                </a:ext>
              </a:extLst>
            </p:cNvPr>
            <p:cNvSpPr/>
            <p:nvPr/>
          </p:nvSpPr>
          <p:spPr>
            <a:xfrm>
              <a:off x="6961251" y="5392673"/>
              <a:ext cx="78105" cy="43180"/>
            </a:xfrm>
            <a:custGeom>
              <a:avLst/>
              <a:gdLst/>
              <a:ahLst/>
              <a:cxnLst/>
              <a:rect l="l" t="t" r="r" b="b"/>
              <a:pathLst>
                <a:path w="78104" h="43179">
                  <a:moveTo>
                    <a:pt x="0" y="21462"/>
                  </a:moveTo>
                  <a:lnTo>
                    <a:pt x="3053" y="13126"/>
                  </a:lnTo>
                  <a:lnTo>
                    <a:pt x="11382" y="6302"/>
                  </a:lnTo>
                  <a:lnTo>
                    <a:pt x="23735" y="1692"/>
                  </a:lnTo>
                  <a:lnTo>
                    <a:pt x="38862" y="0"/>
                  </a:lnTo>
                  <a:lnTo>
                    <a:pt x="53988" y="1692"/>
                  </a:lnTo>
                  <a:lnTo>
                    <a:pt x="66341" y="6302"/>
                  </a:lnTo>
                  <a:lnTo>
                    <a:pt x="74670" y="13126"/>
                  </a:lnTo>
                  <a:lnTo>
                    <a:pt x="77724" y="21462"/>
                  </a:lnTo>
                  <a:lnTo>
                    <a:pt x="74670" y="29799"/>
                  </a:lnTo>
                  <a:lnTo>
                    <a:pt x="66341" y="36623"/>
                  </a:lnTo>
                  <a:lnTo>
                    <a:pt x="53988" y="41233"/>
                  </a:lnTo>
                  <a:lnTo>
                    <a:pt x="38862" y="42925"/>
                  </a:lnTo>
                  <a:lnTo>
                    <a:pt x="23735" y="41233"/>
                  </a:lnTo>
                  <a:lnTo>
                    <a:pt x="11382" y="36623"/>
                  </a:lnTo>
                  <a:lnTo>
                    <a:pt x="3053" y="29799"/>
                  </a:lnTo>
                  <a:lnTo>
                    <a:pt x="0" y="214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object 137">
              <a:extLst>
                <a:ext uri="{FF2B5EF4-FFF2-40B4-BE49-F238E27FC236}">
                  <a16:creationId xmlns:a16="http://schemas.microsoft.com/office/drawing/2014/main" id="{1EAA8E62-05A7-5402-74A7-15A7C189C7A5}"/>
                </a:ext>
              </a:extLst>
            </p:cNvPr>
            <p:cNvSpPr/>
            <p:nvPr/>
          </p:nvSpPr>
          <p:spPr>
            <a:xfrm>
              <a:off x="6853301" y="5726048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314325" h="133350">
                  <a:moveTo>
                    <a:pt x="275208" y="0"/>
                  </a:moveTo>
                  <a:lnTo>
                    <a:pt x="38989" y="0"/>
                  </a:lnTo>
                  <a:lnTo>
                    <a:pt x="0" y="39115"/>
                  </a:lnTo>
                  <a:lnTo>
                    <a:pt x="0" y="94361"/>
                  </a:lnTo>
                  <a:lnTo>
                    <a:pt x="38989" y="133350"/>
                  </a:lnTo>
                  <a:lnTo>
                    <a:pt x="275208" y="133350"/>
                  </a:lnTo>
                  <a:lnTo>
                    <a:pt x="314325" y="94361"/>
                  </a:lnTo>
                  <a:lnTo>
                    <a:pt x="314325" y="39115"/>
                  </a:lnTo>
                  <a:lnTo>
                    <a:pt x="275208" y="0"/>
                  </a:lnTo>
                  <a:close/>
                </a:path>
              </a:pathLst>
            </a:custGeom>
            <a:solidFill>
              <a:srgbClr val="A1C1F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object 138">
              <a:extLst>
                <a:ext uri="{FF2B5EF4-FFF2-40B4-BE49-F238E27FC236}">
                  <a16:creationId xmlns:a16="http://schemas.microsoft.com/office/drawing/2014/main" id="{A974E8A5-BBBF-61EF-977A-C3D049A349D8}"/>
                </a:ext>
              </a:extLst>
            </p:cNvPr>
            <p:cNvSpPr/>
            <p:nvPr/>
          </p:nvSpPr>
          <p:spPr>
            <a:xfrm>
              <a:off x="6853301" y="5726048"/>
              <a:ext cx="314325" cy="133350"/>
            </a:xfrm>
            <a:custGeom>
              <a:avLst/>
              <a:gdLst/>
              <a:ahLst/>
              <a:cxnLst/>
              <a:rect l="l" t="t" r="r" b="b"/>
              <a:pathLst>
                <a:path w="314325" h="133350">
                  <a:moveTo>
                    <a:pt x="0" y="39115"/>
                  </a:moveTo>
                  <a:lnTo>
                    <a:pt x="38989" y="0"/>
                  </a:lnTo>
                  <a:lnTo>
                    <a:pt x="275208" y="0"/>
                  </a:lnTo>
                  <a:lnTo>
                    <a:pt x="314325" y="39115"/>
                  </a:lnTo>
                  <a:lnTo>
                    <a:pt x="314325" y="94361"/>
                  </a:lnTo>
                  <a:lnTo>
                    <a:pt x="275208" y="133350"/>
                  </a:lnTo>
                  <a:lnTo>
                    <a:pt x="38989" y="133350"/>
                  </a:lnTo>
                  <a:lnTo>
                    <a:pt x="0" y="94361"/>
                  </a:lnTo>
                  <a:lnTo>
                    <a:pt x="0" y="391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object 139">
              <a:extLst>
                <a:ext uri="{FF2B5EF4-FFF2-40B4-BE49-F238E27FC236}">
                  <a16:creationId xmlns:a16="http://schemas.microsoft.com/office/drawing/2014/main" id="{B44AE689-A5D2-E36F-3721-0D83578797DD}"/>
                </a:ext>
              </a:extLst>
            </p:cNvPr>
            <p:cNvSpPr/>
            <p:nvPr/>
          </p:nvSpPr>
          <p:spPr>
            <a:xfrm>
              <a:off x="7388225" y="5827712"/>
              <a:ext cx="163830" cy="17780"/>
            </a:xfrm>
            <a:custGeom>
              <a:avLst/>
              <a:gdLst/>
              <a:ahLst/>
              <a:cxnLst/>
              <a:rect l="l" t="t" r="r" b="b"/>
              <a:pathLst>
                <a:path w="163829" h="17779">
                  <a:moveTo>
                    <a:pt x="163512" y="0"/>
                  </a:moveTo>
                  <a:lnTo>
                    <a:pt x="0" y="0"/>
                  </a:lnTo>
                  <a:lnTo>
                    <a:pt x="0" y="17462"/>
                  </a:lnTo>
                  <a:lnTo>
                    <a:pt x="163512" y="17462"/>
                  </a:lnTo>
                  <a:lnTo>
                    <a:pt x="163512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51" name="object 140">
              <a:extLst>
                <a:ext uri="{FF2B5EF4-FFF2-40B4-BE49-F238E27FC236}">
                  <a16:creationId xmlns:a16="http://schemas.microsoft.com/office/drawing/2014/main" id="{06386C84-5212-0BAF-6FDE-E1C03418A9E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9350" y="5419724"/>
              <a:ext cx="88900" cy="88900"/>
            </a:xfrm>
            <a:prstGeom prst="rect">
              <a:avLst/>
            </a:prstGeom>
          </p:spPr>
        </p:pic>
        <p:sp>
          <p:nvSpPr>
            <p:cNvPr id="152" name="object 141">
              <a:extLst>
                <a:ext uri="{FF2B5EF4-FFF2-40B4-BE49-F238E27FC236}">
                  <a16:creationId xmlns:a16="http://schemas.microsoft.com/office/drawing/2014/main" id="{22A720DD-2542-E43B-458E-87DF5180878E}"/>
                </a:ext>
              </a:extLst>
            </p:cNvPr>
            <p:cNvSpPr/>
            <p:nvPr/>
          </p:nvSpPr>
          <p:spPr>
            <a:xfrm>
              <a:off x="7667625" y="5699124"/>
              <a:ext cx="168275" cy="303530"/>
            </a:xfrm>
            <a:custGeom>
              <a:avLst/>
              <a:gdLst/>
              <a:ahLst/>
              <a:cxnLst/>
              <a:rect l="l" t="t" r="r" b="b"/>
              <a:pathLst>
                <a:path w="168275" h="303529">
                  <a:moveTo>
                    <a:pt x="168275" y="0"/>
                  </a:moveTo>
                  <a:lnTo>
                    <a:pt x="141224" y="0"/>
                  </a:lnTo>
                  <a:lnTo>
                    <a:pt x="104775" y="0"/>
                  </a:lnTo>
                  <a:lnTo>
                    <a:pt x="0" y="0"/>
                  </a:lnTo>
                  <a:lnTo>
                    <a:pt x="0" y="25400"/>
                  </a:lnTo>
                  <a:lnTo>
                    <a:pt x="96520" y="25400"/>
                  </a:lnTo>
                  <a:lnTo>
                    <a:pt x="63055" y="128524"/>
                  </a:lnTo>
                  <a:lnTo>
                    <a:pt x="11176" y="128524"/>
                  </a:lnTo>
                  <a:lnTo>
                    <a:pt x="11176" y="153924"/>
                  </a:lnTo>
                  <a:lnTo>
                    <a:pt x="54813" y="153924"/>
                  </a:lnTo>
                  <a:lnTo>
                    <a:pt x="6350" y="303276"/>
                  </a:lnTo>
                  <a:lnTo>
                    <a:pt x="42799" y="303276"/>
                  </a:lnTo>
                  <a:lnTo>
                    <a:pt x="91262" y="153924"/>
                  </a:lnTo>
                  <a:lnTo>
                    <a:pt x="141351" y="153924"/>
                  </a:lnTo>
                  <a:lnTo>
                    <a:pt x="141351" y="128524"/>
                  </a:lnTo>
                  <a:lnTo>
                    <a:pt x="99504" y="128524"/>
                  </a:lnTo>
                  <a:lnTo>
                    <a:pt x="132969" y="25400"/>
                  </a:lnTo>
                  <a:lnTo>
                    <a:pt x="168275" y="25400"/>
                  </a:lnTo>
                  <a:lnTo>
                    <a:pt x="168275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object 142">
              <a:extLst>
                <a:ext uri="{FF2B5EF4-FFF2-40B4-BE49-F238E27FC236}">
                  <a16:creationId xmlns:a16="http://schemas.microsoft.com/office/drawing/2014/main" id="{CB6B04CE-258D-5984-9921-49194E8ED2A0}"/>
                </a:ext>
              </a:extLst>
            </p:cNvPr>
            <p:cNvSpPr/>
            <p:nvPr/>
          </p:nvSpPr>
          <p:spPr>
            <a:xfrm>
              <a:off x="7385050" y="5534024"/>
              <a:ext cx="306705" cy="468630"/>
            </a:xfrm>
            <a:custGeom>
              <a:avLst/>
              <a:gdLst/>
              <a:ahLst/>
              <a:cxnLst/>
              <a:rect l="l" t="t" r="r" b="b"/>
              <a:pathLst>
                <a:path w="306704" h="468629">
                  <a:moveTo>
                    <a:pt x="138049" y="0"/>
                  </a:moveTo>
                  <a:lnTo>
                    <a:pt x="123825" y="0"/>
                  </a:lnTo>
                  <a:lnTo>
                    <a:pt x="104775" y="6350"/>
                  </a:lnTo>
                  <a:lnTo>
                    <a:pt x="99949" y="9525"/>
                  </a:lnTo>
                  <a:lnTo>
                    <a:pt x="96774" y="14350"/>
                  </a:lnTo>
                  <a:lnTo>
                    <a:pt x="90424" y="20700"/>
                  </a:lnTo>
                  <a:lnTo>
                    <a:pt x="87249" y="27050"/>
                  </a:lnTo>
                  <a:lnTo>
                    <a:pt x="84074" y="30225"/>
                  </a:lnTo>
                  <a:lnTo>
                    <a:pt x="84074" y="36575"/>
                  </a:lnTo>
                  <a:lnTo>
                    <a:pt x="3175" y="217550"/>
                  </a:lnTo>
                  <a:lnTo>
                    <a:pt x="1524" y="219075"/>
                  </a:lnTo>
                  <a:lnTo>
                    <a:pt x="1524" y="222250"/>
                  </a:lnTo>
                  <a:lnTo>
                    <a:pt x="0" y="225425"/>
                  </a:lnTo>
                  <a:lnTo>
                    <a:pt x="0" y="238125"/>
                  </a:lnTo>
                  <a:lnTo>
                    <a:pt x="1524" y="241300"/>
                  </a:lnTo>
                  <a:lnTo>
                    <a:pt x="3175" y="246125"/>
                  </a:lnTo>
                  <a:lnTo>
                    <a:pt x="6350" y="252475"/>
                  </a:lnTo>
                  <a:lnTo>
                    <a:pt x="12700" y="258825"/>
                  </a:lnTo>
                  <a:lnTo>
                    <a:pt x="19050" y="262000"/>
                  </a:lnTo>
                  <a:lnTo>
                    <a:pt x="22225" y="262000"/>
                  </a:lnTo>
                  <a:lnTo>
                    <a:pt x="25400" y="263525"/>
                  </a:lnTo>
                  <a:lnTo>
                    <a:pt x="200025" y="263525"/>
                  </a:lnTo>
                  <a:lnTo>
                    <a:pt x="200025" y="468375"/>
                  </a:lnTo>
                  <a:lnTo>
                    <a:pt x="252349" y="468375"/>
                  </a:lnTo>
                  <a:lnTo>
                    <a:pt x="252349" y="219075"/>
                  </a:lnTo>
                  <a:lnTo>
                    <a:pt x="241300" y="208025"/>
                  </a:lnTo>
                  <a:lnTo>
                    <a:pt x="238125" y="208025"/>
                  </a:lnTo>
                  <a:lnTo>
                    <a:pt x="234950" y="206375"/>
                  </a:lnTo>
                  <a:lnTo>
                    <a:pt x="231775" y="206375"/>
                  </a:lnTo>
                  <a:lnTo>
                    <a:pt x="228600" y="204850"/>
                  </a:lnTo>
                  <a:lnTo>
                    <a:pt x="217424" y="204850"/>
                  </a:lnTo>
                  <a:lnTo>
                    <a:pt x="120650" y="198500"/>
                  </a:lnTo>
                  <a:lnTo>
                    <a:pt x="147574" y="119125"/>
                  </a:lnTo>
                  <a:lnTo>
                    <a:pt x="166624" y="147700"/>
                  </a:lnTo>
                  <a:lnTo>
                    <a:pt x="284099" y="147700"/>
                  </a:lnTo>
                  <a:lnTo>
                    <a:pt x="287274" y="146050"/>
                  </a:lnTo>
                  <a:lnTo>
                    <a:pt x="290449" y="146050"/>
                  </a:lnTo>
                  <a:lnTo>
                    <a:pt x="292100" y="144525"/>
                  </a:lnTo>
                  <a:lnTo>
                    <a:pt x="293624" y="144525"/>
                  </a:lnTo>
                  <a:lnTo>
                    <a:pt x="299974" y="141350"/>
                  </a:lnTo>
                  <a:lnTo>
                    <a:pt x="301625" y="138175"/>
                  </a:lnTo>
                  <a:lnTo>
                    <a:pt x="303149" y="136525"/>
                  </a:lnTo>
                  <a:lnTo>
                    <a:pt x="304800" y="133350"/>
                  </a:lnTo>
                  <a:lnTo>
                    <a:pt x="304800" y="131825"/>
                  </a:lnTo>
                  <a:lnTo>
                    <a:pt x="306324" y="128650"/>
                  </a:lnTo>
                  <a:lnTo>
                    <a:pt x="306324" y="120650"/>
                  </a:lnTo>
                  <a:lnTo>
                    <a:pt x="301625" y="111125"/>
                  </a:lnTo>
                  <a:lnTo>
                    <a:pt x="295275" y="104775"/>
                  </a:lnTo>
                  <a:lnTo>
                    <a:pt x="292100" y="103250"/>
                  </a:lnTo>
                  <a:lnTo>
                    <a:pt x="292100" y="101600"/>
                  </a:lnTo>
                  <a:lnTo>
                    <a:pt x="193675" y="101600"/>
                  </a:lnTo>
                  <a:lnTo>
                    <a:pt x="174625" y="69850"/>
                  </a:lnTo>
                  <a:lnTo>
                    <a:pt x="177800" y="66675"/>
                  </a:lnTo>
                  <a:lnTo>
                    <a:pt x="179324" y="61975"/>
                  </a:lnTo>
                  <a:lnTo>
                    <a:pt x="179324" y="58800"/>
                  </a:lnTo>
                  <a:lnTo>
                    <a:pt x="180975" y="53975"/>
                  </a:lnTo>
                  <a:lnTo>
                    <a:pt x="180975" y="38100"/>
                  </a:lnTo>
                  <a:lnTo>
                    <a:pt x="179324" y="34925"/>
                  </a:lnTo>
                  <a:lnTo>
                    <a:pt x="177800" y="30225"/>
                  </a:lnTo>
                  <a:lnTo>
                    <a:pt x="172974" y="20700"/>
                  </a:lnTo>
                  <a:lnTo>
                    <a:pt x="169799" y="15875"/>
                  </a:lnTo>
                  <a:lnTo>
                    <a:pt x="166624" y="14350"/>
                  </a:lnTo>
                  <a:lnTo>
                    <a:pt x="160274" y="8000"/>
                  </a:lnTo>
                  <a:lnTo>
                    <a:pt x="155575" y="4825"/>
                  </a:lnTo>
                  <a:lnTo>
                    <a:pt x="152400" y="4825"/>
                  </a:lnTo>
                  <a:lnTo>
                    <a:pt x="147574" y="1650"/>
                  </a:lnTo>
                  <a:lnTo>
                    <a:pt x="142875" y="1650"/>
                  </a:lnTo>
                  <a:lnTo>
                    <a:pt x="138049" y="0"/>
                  </a:lnTo>
                  <a:close/>
                </a:path>
              </a:pathLst>
            </a:custGeom>
            <a:solidFill>
              <a:srgbClr val="FB0028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521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Cycle 6 (Emptying)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3596B6-C43A-1788-4CBE-FA22B862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5400"/>
            <a:ext cx="7467600" cy="472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2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Cycle 7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EC06AD-6263-FFD9-CEAC-104594089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128415"/>
            <a:ext cx="8001000" cy="50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41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Cycle 8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AE545-9C43-A98D-3673-2577BDCF8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71600"/>
            <a:ext cx="7696200" cy="486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3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Cycle 9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9C0471-774D-18A5-528F-10FC8C8BB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068739"/>
            <a:ext cx="8305800" cy="525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46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That’s a lot of Diagrams There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C877421C-B07F-FE10-B37A-5D38F642F80A}"/>
              </a:ext>
            </a:extLst>
          </p:cNvPr>
          <p:cNvSpPr txBox="1"/>
          <p:nvPr/>
        </p:nvSpPr>
        <p:spPr>
          <a:xfrm>
            <a:off x="2572005" y="128026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9E8F47F-76AD-E05D-8682-5C0A0B232E58}"/>
              </a:ext>
            </a:extLst>
          </p:cNvPr>
          <p:cNvSpPr txBox="1"/>
          <p:nvPr/>
        </p:nvSpPr>
        <p:spPr>
          <a:xfrm>
            <a:off x="3342641" y="128026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3418DAD-B031-E668-B6B9-6610D6F65E00}"/>
              </a:ext>
            </a:extLst>
          </p:cNvPr>
          <p:cNvSpPr txBox="1"/>
          <p:nvPr/>
        </p:nvSpPr>
        <p:spPr>
          <a:xfrm>
            <a:off x="4104641" y="128026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F54A4E-00E9-41E9-4EE5-03A44E7426B0}"/>
              </a:ext>
            </a:extLst>
          </p:cNvPr>
          <p:cNvSpPr txBox="1"/>
          <p:nvPr/>
        </p:nvSpPr>
        <p:spPr>
          <a:xfrm>
            <a:off x="4866896" y="128026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C7CA2A7D-9915-0E51-9E2C-6AA791DE1F98}"/>
              </a:ext>
            </a:extLst>
          </p:cNvPr>
          <p:cNvSpPr txBox="1"/>
          <p:nvPr/>
        </p:nvSpPr>
        <p:spPr>
          <a:xfrm>
            <a:off x="5029328" y="1005948"/>
            <a:ext cx="117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040" marR="5080" indent="-561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CC485EF-A6D6-A52D-1742-6A900108E26C}"/>
              </a:ext>
            </a:extLst>
          </p:cNvPr>
          <p:cNvSpPr txBox="1"/>
          <p:nvPr/>
        </p:nvSpPr>
        <p:spPr>
          <a:xfrm>
            <a:off x="6276596" y="128026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73A7289A-FE19-9487-6A1D-E0F60D12F5A9}"/>
              </a:ext>
            </a:extLst>
          </p:cNvPr>
          <p:cNvSpPr txBox="1"/>
          <p:nvPr/>
        </p:nvSpPr>
        <p:spPr>
          <a:xfrm>
            <a:off x="7000750" y="128026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1F7073B-A10B-44A2-6FCB-09175503CD22}"/>
              </a:ext>
            </a:extLst>
          </p:cNvPr>
          <p:cNvSpPr txBox="1"/>
          <p:nvPr/>
        </p:nvSpPr>
        <p:spPr>
          <a:xfrm>
            <a:off x="7762750" y="128026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9BEB244-0816-8D6C-3112-C49DFD321D89}"/>
              </a:ext>
            </a:extLst>
          </p:cNvPr>
          <p:cNvSpPr txBox="1"/>
          <p:nvPr/>
        </p:nvSpPr>
        <p:spPr>
          <a:xfrm>
            <a:off x="8525130" y="128026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B8883298-CFA9-867B-8B6A-44EF2B48ACEE}"/>
              </a:ext>
            </a:extLst>
          </p:cNvPr>
          <p:cNvSpPr txBox="1"/>
          <p:nvPr/>
        </p:nvSpPr>
        <p:spPr>
          <a:xfrm>
            <a:off x="227840" y="1523498"/>
            <a:ext cx="8635365" cy="4391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6811645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4($sp) 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6811645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$v0,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$a0,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$a1 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$t1,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$t2,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$t3 </a:t>
            </a: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6811645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$s0,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$s1,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$s2 add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$t5,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$t6,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$0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 lvl="1" indent="-341630">
              <a:lnSpc>
                <a:spcPct val="100000"/>
              </a:lnSpc>
              <a:spcBef>
                <a:spcPts val="480"/>
              </a:spcBef>
              <a:buChar char="—"/>
              <a:tabLst>
                <a:tab pos="810895" algn="l"/>
                <a:tab pos="8115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 lvl="1" indent="-341630">
              <a:lnSpc>
                <a:spcPct val="100000"/>
              </a:lnSpc>
              <a:spcBef>
                <a:spcPts val="480"/>
              </a:spcBef>
              <a:buChar char="—"/>
              <a:tabLst>
                <a:tab pos="810895" algn="l"/>
                <a:tab pos="8115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i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 marR="506095" lvl="1" indent="-341630">
              <a:lnSpc>
                <a:spcPct val="100000"/>
              </a:lnSpc>
              <a:spcBef>
                <a:spcPts val="480"/>
              </a:spcBef>
              <a:buChar char="—"/>
              <a:tabLst>
                <a:tab pos="810895" algn="l"/>
                <a:tab pos="8115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0895" marR="216535" lvl="1" indent="-341630">
              <a:lnSpc>
                <a:spcPct val="100000"/>
              </a:lnSpc>
              <a:spcBef>
                <a:spcPts val="484"/>
              </a:spcBef>
              <a:buChar char="—"/>
              <a:tabLst>
                <a:tab pos="810895" algn="l"/>
                <a:tab pos="81153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utilized.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3">
            <a:extLst>
              <a:ext uri="{FF2B5EF4-FFF2-40B4-BE49-F238E27FC236}">
                <a16:creationId xmlns:a16="http://schemas.microsoft.com/office/drawing/2014/main" id="{3511EF41-D9D2-BE5C-4FAE-56ECF55DB443}"/>
              </a:ext>
            </a:extLst>
          </p:cNvPr>
          <p:cNvGraphicFramePr>
            <a:graphicFrameLocks noGrp="1"/>
          </p:cNvGraphicFramePr>
          <p:nvPr/>
        </p:nvGraphicFramePr>
        <p:xfrm>
          <a:off x="2249807" y="1566779"/>
          <a:ext cx="6721475" cy="13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492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Performance Revisited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E71929F8-E133-67E0-BEB9-F035DF8462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7840" y="3278658"/>
            <a:ext cx="8641715" cy="258019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(how many works/instr. finished in a unit of time)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rebuchet MS"/>
              <a:buChar char="—"/>
            </a:pPr>
            <a:endParaRPr sz="3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spc="-35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21849F-5177-B602-BBFC-5CA202554440}"/>
              </a:ext>
            </a:extLst>
          </p:cNvPr>
          <p:cNvSpPr txBox="1"/>
          <p:nvPr/>
        </p:nvSpPr>
        <p:spPr>
          <a:xfrm>
            <a:off x="227840" y="6146146"/>
            <a:ext cx="3833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A167FA0-C911-85E4-6EFF-26FF157E466A}"/>
              </a:ext>
            </a:extLst>
          </p:cNvPr>
          <p:cNvSpPr/>
          <p:nvPr/>
        </p:nvSpPr>
        <p:spPr>
          <a:xfrm>
            <a:off x="4248786" y="1831906"/>
            <a:ext cx="505459" cy="1144270"/>
          </a:xfrm>
          <a:custGeom>
            <a:avLst/>
            <a:gdLst/>
            <a:ahLst/>
            <a:cxnLst/>
            <a:rect l="l" t="t" r="r" b="b"/>
            <a:pathLst>
              <a:path w="505460" h="1144270">
                <a:moveTo>
                  <a:pt x="0" y="762508"/>
                </a:moveTo>
                <a:lnTo>
                  <a:pt x="169164" y="571880"/>
                </a:lnTo>
                <a:lnTo>
                  <a:pt x="0" y="381253"/>
                </a:lnTo>
                <a:lnTo>
                  <a:pt x="0" y="0"/>
                </a:lnTo>
                <a:lnTo>
                  <a:pt x="504952" y="381253"/>
                </a:lnTo>
                <a:lnTo>
                  <a:pt x="504952" y="762508"/>
                </a:lnTo>
                <a:lnTo>
                  <a:pt x="0" y="1143762"/>
                </a:lnTo>
                <a:lnTo>
                  <a:pt x="0" y="7625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8DC4437-0CA3-49CE-2791-1311A069BC39}"/>
              </a:ext>
            </a:extLst>
          </p:cNvPr>
          <p:cNvSpPr txBox="1"/>
          <p:nvPr/>
        </p:nvSpPr>
        <p:spPr>
          <a:xfrm>
            <a:off x="4406525" y="2201983"/>
            <a:ext cx="179536" cy="3340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05CB8668-CDF7-7725-C360-CB9D4673AC79}"/>
              </a:ext>
            </a:extLst>
          </p:cNvPr>
          <p:cNvSpPr txBox="1"/>
          <p:nvPr/>
        </p:nvSpPr>
        <p:spPr>
          <a:xfrm>
            <a:off x="2043432" y="2060632"/>
            <a:ext cx="807720" cy="424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12395" marR="330200" indent="40640">
              <a:lnSpc>
                <a:spcPct val="100000"/>
              </a:lnSpc>
              <a:spcBef>
                <a:spcPts val="430"/>
              </a:spcBef>
            </a:pP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 </a:t>
            </a: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8140553D-69B1-2449-E42A-64C64795392F}"/>
              </a:ext>
            </a:extLst>
          </p:cNvPr>
          <p:cNvSpPr txBox="1"/>
          <p:nvPr/>
        </p:nvSpPr>
        <p:spPr>
          <a:xfrm>
            <a:off x="3138934" y="2060632"/>
            <a:ext cx="702945" cy="43665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55244" marR="266065">
              <a:lnSpc>
                <a:spcPct val="100000"/>
              </a:lnSpc>
              <a:spcBef>
                <a:spcPts val="525"/>
              </a:spcBef>
            </a:pP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</a:t>
            </a: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D84EBF59-DCC7-7919-4D45-E68B5A7E3853}"/>
              </a:ext>
            </a:extLst>
          </p:cNvPr>
          <p:cNvGrpSpPr/>
          <p:nvPr/>
        </p:nvGrpSpPr>
        <p:grpSpPr>
          <a:xfrm>
            <a:off x="2865122" y="2162360"/>
            <a:ext cx="272415" cy="254635"/>
            <a:chOff x="3260090" y="2311654"/>
            <a:chExt cx="272415" cy="254635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515CF7E1-7D59-F042-7B62-A1885CE5881C}"/>
                </a:ext>
              </a:extLst>
            </p:cNvPr>
            <p:cNvSpPr/>
            <p:nvPr/>
          </p:nvSpPr>
          <p:spPr>
            <a:xfrm>
              <a:off x="3260090" y="255308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BBA6CAA-3AC7-460E-4787-9E9F2E7CCD48}"/>
                </a:ext>
              </a:extLst>
            </p:cNvPr>
            <p:cNvSpPr/>
            <p:nvPr/>
          </p:nvSpPr>
          <p:spPr>
            <a:xfrm>
              <a:off x="3407664" y="2324354"/>
              <a:ext cx="112395" cy="229235"/>
            </a:xfrm>
            <a:custGeom>
              <a:avLst/>
              <a:gdLst/>
              <a:ahLst/>
              <a:cxnLst/>
              <a:rect l="l" t="t" r="r" b="b"/>
              <a:pathLst>
                <a:path w="112395" h="229235">
                  <a:moveTo>
                    <a:pt x="0" y="228726"/>
                  </a:moveTo>
                  <a:lnTo>
                    <a:pt x="0" y="0"/>
                  </a:lnTo>
                  <a:lnTo>
                    <a:pt x="11201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4933095D-3063-690C-536E-E823421A8BB2}"/>
              </a:ext>
            </a:extLst>
          </p:cNvPr>
          <p:cNvSpPr/>
          <p:nvPr/>
        </p:nvSpPr>
        <p:spPr>
          <a:xfrm>
            <a:off x="3855848" y="2175060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888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A91FD0E9-F53F-AE02-7135-5DFDCB267A66}"/>
              </a:ext>
            </a:extLst>
          </p:cNvPr>
          <p:cNvSpPr txBox="1"/>
          <p:nvPr/>
        </p:nvSpPr>
        <p:spPr>
          <a:xfrm>
            <a:off x="5161028" y="2060632"/>
            <a:ext cx="772160" cy="424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05410" marR="310515">
              <a:lnSpc>
                <a:spcPct val="100000"/>
              </a:lnSpc>
              <a:spcBef>
                <a:spcPts val="430"/>
              </a:spcBef>
            </a:pPr>
            <a:r>
              <a:rPr sz="1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380FF9E2-0E61-1018-40D8-D0E1B0BA963B}"/>
              </a:ext>
            </a:extLst>
          </p:cNvPr>
          <p:cNvSpPr txBox="1"/>
          <p:nvPr/>
        </p:nvSpPr>
        <p:spPr>
          <a:xfrm>
            <a:off x="6275579" y="2060632"/>
            <a:ext cx="674370" cy="4244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36195" marR="250190">
              <a:lnSpc>
                <a:spcPct val="100000"/>
              </a:lnSpc>
              <a:spcBef>
                <a:spcPts val="430"/>
              </a:spcBef>
            </a:pPr>
            <a:r>
              <a:rPr sz="1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5">
            <a:extLst>
              <a:ext uri="{FF2B5EF4-FFF2-40B4-BE49-F238E27FC236}">
                <a16:creationId xmlns:a16="http://schemas.microsoft.com/office/drawing/2014/main" id="{03B8D34E-0AEE-1C76-9B47-FF4B34BD690C}"/>
              </a:ext>
            </a:extLst>
          </p:cNvPr>
          <p:cNvGrpSpPr/>
          <p:nvPr/>
        </p:nvGrpSpPr>
        <p:grpSpPr>
          <a:xfrm>
            <a:off x="3855848" y="2379148"/>
            <a:ext cx="2400935" cy="685800"/>
            <a:chOff x="4250816" y="2528442"/>
            <a:chExt cx="2400935" cy="685800"/>
          </a:xfrm>
        </p:grpSpPr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E1C3A02-8336-F154-F393-0BC3E2A53C53}"/>
                </a:ext>
              </a:extLst>
            </p:cNvPr>
            <p:cNvSpPr/>
            <p:nvPr/>
          </p:nvSpPr>
          <p:spPr>
            <a:xfrm>
              <a:off x="5167756" y="2553080"/>
              <a:ext cx="1483995" cy="0"/>
            </a:xfrm>
            <a:custGeom>
              <a:avLst/>
              <a:gdLst/>
              <a:ahLst/>
              <a:cxnLst/>
              <a:rect l="l" t="t" r="r" b="b"/>
              <a:pathLst>
                <a:path w="1483995">
                  <a:moveTo>
                    <a:pt x="0" y="0"/>
                  </a:moveTo>
                  <a:lnTo>
                    <a:pt x="369188" y="0"/>
                  </a:lnTo>
                </a:path>
                <a:path w="1483995">
                  <a:moveTo>
                    <a:pt x="1152652" y="0"/>
                  </a:moveTo>
                  <a:lnTo>
                    <a:pt x="148374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D3A9C3DC-0113-E8F3-1E45-0AB52157A6A2}"/>
                </a:ext>
              </a:extLst>
            </p:cNvPr>
            <p:cNvSpPr/>
            <p:nvPr/>
          </p:nvSpPr>
          <p:spPr>
            <a:xfrm>
              <a:off x="5455919" y="2553080"/>
              <a:ext cx="1024255" cy="457834"/>
            </a:xfrm>
            <a:custGeom>
              <a:avLst/>
              <a:gdLst/>
              <a:ahLst/>
              <a:cxnLst/>
              <a:rect l="l" t="t" r="r" b="b"/>
              <a:pathLst>
                <a:path w="1024254" h="457835">
                  <a:moveTo>
                    <a:pt x="0" y="0"/>
                  </a:moveTo>
                  <a:lnTo>
                    <a:pt x="0" y="457454"/>
                  </a:lnTo>
                  <a:lnTo>
                    <a:pt x="931290" y="457454"/>
                  </a:lnTo>
                  <a:lnTo>
                    <a:pt x="931290" y="152527"/>
                  </a:lnTo>
                  <a:lnTo>
                    <a:pt x="102412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38176E-8513-7237-DC5B-3F3D8BB343A9}"/>
                </a:ext>
              </a:extLst>
            </p:cNvPr>
            <p:cNvSpPr/>
            <p:nvPr/>
          </p:nvSpPr>
          <p:spPr>
            <a:xfrm>
              <a:off x="4250816" y="2781807"/>
              <a:ext cx="374015" cy="0"/>
            </a:xfrm>
            <a:custGeom>
              <a:avLst/>
              <a:gdLst/>
              <a:ahLst/>
              <a:cxnLst/>
              <a:rect l="l" t="t" r="r" b="b"/>
              <a:pathLst>
                <a:path w="374014">
                  <a:moveTo>
                    <a:pt x="0" y="0"/>
                  </a:moveTo>
                  <a:lnTo>
                    <a:pt x="37388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DBAD8D66-6F10-87A4-F88A-3053646F9B8B}"/>
                </a:ext>
              </a:extLst>
            </p:cNvPr>
            <p:cNvSpPr/>
            <p:nvPr/>
          </p:nvSpPr>
          <p:spPr>
            <a:xfrm>
              <a:off x="4472304" y="2541142"/>
              <a:ext cx="800735" cy="660400"/>
            </a:xfrm>
            <a:custGeom>
              <a:avLst/>
              <a:gdLst/>
              <a:ahLst/>
              <a:cxnLst/>
              <a:rect l="l" t="t" r="r" b="b"/>
              <a:pathLst>
                <a:path w="800735" h="660400">
                  <a:moveTo>
                    <a:pt x="0" y="240665"/>
                  </a:moveTo>
                  <a:lnTo>
                    <a:pt x="0" y="660019"/>
                  </a:lnTo>
                  <a:lnTo>
                    <a:pt x="700151" y="660019"/>
                  </a:lnTo>
                  <a:lnTo>
                    <a:pt x="700151" y="214503"/>
                  </a:lnTo>
                  <a:lnTo>
                    <a:pt x="80022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object 20">
            <a:extLst>
              <a:ext uri="{FF2B5EF4-FFF2-40B4-BE49-F238E27FC236}">
                <a16:creationId xmlns:a16="http://schemas.microsoft.com/office/drawing/2014/main" id="{9871E4B1-AD1D-9402-3590-290A012519B7}"/>
              </a:ext>
            </a:extLst>
          </p:cNvPr>
          <p:cNvSpPr txBox="1"/>
          <p:nvPr/>
        </p:nvSpPr>
        <p:spPr>
          <a:xfrm>
            <a:off x="228677" y="993706"/>
            <a:ext cx="5933440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latencies: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05330">
              <a:lnSpc>
                <a:spcPct val="100000"/>
              </a:lnSpc>
              <a:tabLst>
                <a:tab pos="3050540" algn="l"/>
                <a:tab pos="4041140" algn="l"/>
                <a:tab pos="5107940" algn="l"/>
              </a:tabLst>
            </a:pPr>
            <a:r>
              <a:rPr lang="en-US"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2ns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2ns</a:t>
            </a:r>
            <a:r>
              <a:rPr sz="2000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DA138539-99FD-6CED-7392-2799F1C6530A}"/>
              </a:ext>
            </a:extLst>
          </p:cNvPr>
          <p:cNvSpPr txBox="1"/>
          <p:nvPr/>
        </p:nvSpPr>
        <p:spPr>
          <a:xfrm>
            <a:off x="6390261" y="1603687"/>
            <a:ext cx="400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00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2ns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F3E7A-5985-4056-8390-FF31BC918D21}"/>
                  </a:ext>
                </a:extLst>
              </p:cNvPr>
              <p:cNvSpPr txBox="1"/>
              <p:nvPr/>
            </p:nvSpPr>
            <p:spPr>
              <a:xfrm>
                <a:off x="193833" y="4101493"/>
                <a:ext cx="2458429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𝑆𝑖𝑛𝑔𝑙𝑒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𝑖𝑛𝑠𝑡𝑟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5∗12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F3E7A-5985-4056-8390-FF31BC918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3" y="4101493"/>
                <a:ext cx="2458429" cy="565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C9ED24-FDF5-41D7-88DF-F2608EA1BED4}"/>
                  </a:ext>
                </a:extLst>
              </p:cNvPr>
              <p:cNvSpPr txBox="1"/>
              <p:nvPr/>
            </p:nvSpPr>
            <p:spPr>
              <a:xfrm>
                <a:off x="4932902" y="4132354"/>
                <a:ext cx="2525756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𝑃𝑖𝑝𝑒𝑙𝑖𝑛𝑒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𝑖𝑛𝑠𝑡𝑟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9∗3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C9ED24-FDF5-41D7-88DF-F2608EA1B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902" y="4132354"/>
                <a:ext cx="2525756" cy="565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CEA612-6611-464F-838F-2D0FF8D3E2AF}"/>
                  </a:ext>
                </a:extLst>
              </p:cNvPr>
              <p:cNvSpPr txBox="1"/>
              <p:nvPr/>
            </p:nvSpPr>
            <p:spPr>
              <a:xfrm>
                <a:off x="3263391" y="5812592"/>
                <a:ext cx="2843151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𝑆𝑖𝑛𝑔𝑙𝑒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𝑖𝑛𝑠𝑡𝑟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1000∗12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ECEA612-6611-464F-838F-2D0FF8D3E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391" y="5812592"/>
                <a:ext cx="2843151" cy="559640"/>
              </a:xfrm>
              <a:prstGeom prst="rect">
                <a:avLst/>
              </a:prstGeom>
              <a:blipFill>
                <a:blip r:embed="rId5"/>
                <a:stretch>
                  <a:fillRect l="-2222" t="-4444" r="-1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49175C-952F-48C3-9CC9-7785FEBAFED0}"/>
                  </a:ext>
                </a:extLst>
              </p:cNvPr>
              <p:cNvSpPr txBox="1"/>
              <p:nvPr/>
            </p:nvSpPr>
            <p:spPr>
              <a:xfrm>
                <a:off x="5445635" y="5204730"/>
                <a:ext cx="368312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𝑃𝑖𝑝𝑒𝑙𝑖𝑛𝑒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𝑖𝑛𝑠𝑡𝑟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(4+1000)∗3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𝑛𝑠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649175C-952F-48C3-9CC9-7785FEBAF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635" y="5204730"/>
                <a:ext cx="3683124" cy="569580"/>
              </a:xfrm>
              <a:prstGeom prst="rect">
                <a:avLst/>
              </a:prstGeom>
              <a:blipFill>
                <a:blip r:embed="rId6"/>
                <a:stretch>
                  <a:fillRect l="-1718" t="-4348" r="-103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0FA7D0-E2E8-4FB9-862D-F747E41068D3}"/>
                  </a:ext>
                </a:extLst>
              </p:cNvPr>
              <p:cNvSpPr txBox="1"/>
              <p:nvPr/>
            </p:nvSpPr>
            <p:spPr>
              <a:xfrm>
                <a:off x="144518" y="165732"/>
                <a:ext cx="1297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=100000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0FA7D0-E2E8-4FB9-862D-F747E410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8" y="165732"/>
                <a:ext cx="1297663" cy="276999"/>
              </a:xfrm>
              <a:prstGeom prst="rect">
                <a:avLst/>
              </a:prstGeom>
              <a:blipFill>
                <a:blip r:embed="rId7"/>
                <a:stretch>
                  <a:fillRect l="-3883" r="-3883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8D5679-B439-4B22-BFC3-EF1FF6D0E633}"/>
                  </a:ext>
                </a:extLst>
              </p:cNvPr>
              <p:cNvSpPr txBox="1"/>
              <p:nvPr/>
            </p:nvSpPr>
            <p:spPr>
              <a:xfrm>
                <a:off x="193833" y="454327"/>
                <a:ext cx="1800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)=1000∗10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8D5679-B439-4B22-BFC3-EF1FF6D0E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3" y="454327"/>
                <a:ext cx="1800108" cy="276999"/>
              </a:xfrm>
              <a:prstGeom prst="rect">
                <a:avLst/>
              </a:prstGeom>
              <a:blipFill>
                <a:blip r:embed="rId8"/>
                <a:stretch>
                  <a:fillRect l="-2817" t="-4545" r="-281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1D5FB9-F89D-48D6-996E-811CAF3F1180}"/>
                  </a:ext>
                </a:extLst>
              </p:cNvPr>
              <p:cNvSpPr txBox="1"/>
              <p:nvPr/>
            </p:nvSpPr>
            <p:spPr>
              <a:xfrm>
                <a:off x="157114" y="671312"/>
                <a:ext cx="229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)=(4+1000)∗2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1D5FB9-F89D-48D6-996E-811CAF3F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4" y="671312"/>
                <a:ext cx="2290178" cy="276999"/>
              </a:xfrm>
              <a:prstGeom prst="rect">
                <a:avLst/>
              </a:prstGeom>
              <a:blipFill>
                <a:blip r:embed="rId9"/>
                <a:stretch>
                  <a:fillRect l="-1657" r="-165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647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Ideal Speedup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26" name="object 3">
            <a:extLst>
              <a:ext uri="{FF2B5EF4-FFF2-40B4-BE49-F238E27FC236}">
                <a16:creationId xmlns:a16="http://schemas.microsoft.com/office/drawing/2014/main" id="{8F0A9E16-F1D6-0427-09E0-47B7593FD973}"/>
              </a:ext>
            </a:extLst>
          </p:cNvPr>
          <p:cNvSpPr txBox="1"/>
          <p:nvPr/>
        </p:nvSpPr>
        <p:spPr>
          <a:xfrm>
            <a:off x="2572004" y="120459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0FF884B5-1437-4354-536D-35EC5424A287}"/>
              </a:ext>
            </a:extLst>
          </p:cNvPr>
          <p:cNvSpPr txBox="1"/>
          <p:nvPr/>
        </p:nvSpPr>
        <p:spPr>
          <a:xfrm>
            <a:off x="3342640" y="120459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A58E6229-6F21-97E3-9AFF-8CC2BDB1F877}"/>
              </a:ext>
            </a:extLst>
          </p:cNvPr>
          <p:cNvSpPr txBox="1"/>
          <p:nvPr/>
        </p:nvSpPr>
        <p:spPr>
          <a:xfrm>
            <a:off x="4104640" y="120459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6">
            <a:extLst>
              <a:ext uri="{FF2B5EF4-FFF2-40B4-BE49-F238E27FC236}">
                <a16:creationId xmlns:a16="http://schemas.microsoft.com/office/drawing/2014/main" id="{792AC836-BFFE-DACC-C080-4B6D311FF8BC}"/>
              </a:ext>
            </a:extLst>
          </p:cNvPr>
          <p:cNvSpPr txBox="1"/>
          <p:nvPr/>
        </p:nvSpPr>
        <p:spPr>
          <a:xfrm>
            <a:off x="4866895" y="120459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58CA5075-18EE-A596-D675-778420F5CB5A}"/>
              </a:ext>
            </a:extLst>
          </p:cNvPr>
          <p:cNvSpPr txBox="1"/>
          <p:nvPr/>
        </p:nvSpPr>
        <p:spPr>
          <a:xfrm>
            <a:off x="5029327" y="930279"/>
            <a:ext cx="117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040" marR="5080" indent="-561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E99B19F6-A15A-F57A-EF48-391F1B89E76A}"/>
              </a:ext>
            </a:extLst>
          </p:cNvPr>
          <p:cNvSpPr txBox="1"/>
          <p:nvPr/>
        </p:nvSpPr>
        <p:spPr>
          <a:xfrm>
            <a:off x="6276595" y="120459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D8ADC935-ECFD-595B-2C77-F65447864A9B}"/>
              </a:ext>
            </a:extLst>
          </p:cNvPr>
          <p:cNvSpPr txBox="1"/>
          <p:nvPr/>
        </p:nvSpPr>
        <p:spPr>
          <a:xfrm>
            <a:off x="7000749" y="120459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D022E88C-07EF-9B44-81D1-C578BFA3262C}"/>
              </a:ext>
            </a:extLst>
          </p:cNvPr>
          <p:cNvSpPr txBox="1"/>
          <p:nvPr/>
        </p:nvSpPr>
        <p:spPr>
          <a:xfrm>
            <a:off x="7762749" y="120459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134EA55E-1529-20D5-2399-50970B123855}"/>
              </a:ext>
            </a:extLst>
          </p:cNvPr>
          <p:cNvSpPr txBox="1"/>
          <p:nvPr/>
        </p:nvSpPr>
        <p:spPr>
          <a:xfrm>
            <a:off x="8525129" y="1204599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521FC24E-96E9-5242-A294-2F6132EA9669}"/>
              </a:ext>
            </a:extLst>
          </p:cNvPr>
          <p:cNvSpPr txBox="1"/>
          <p:nvPr/>
        </p:nvSpPr>
        <p:spPr>
          <a:xfrm>
            <a:off x="227839" y="1447800"/>
            <a:ext cx="8796655" cy="4863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697230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4($sp) 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697230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$v0,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$a1 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$t1,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$t2,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$t3 </a:t>
            </a: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697230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$s0,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$s1,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$s2 add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$sp,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$sp,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speedup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5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sz="2000" spc="-3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speedup</a:t>
            </a:r>
            <a:r>
              <a:rPr sz="2000" spc="-4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speedup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―only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0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2ns,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stretch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EX,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object 13">
            <a:extLst>
              <a:ext uri="{FF2B5EF4-FFF2-40B4-BE49-F238E27FC236}">
                <a16:creationId xmlns:a16="http://schemas.microsoft.com/office/drawing/2014/main" id="{2227CFF4-CA3F-C88E-D3D4-F6E295E510CD}"/>
              </a:ext>
            </a:extLst>
          </p:cNvPr>
          <p:cNvGraphicFramePr>
            <a:graphicFrameLocks noGrp="1"/>
          </p:cNvGraphicFramePr>
          <p:nvPr/>
        </p:nvGraphicFramePr>
        <p:xfrm>
          <a:off x="2249806" y="1491110"/>
          <a:ext cx="6721475" cy="13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532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The Pipelining Paradox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FE1E3762-2642-1E9F-479E-FAE85E347C75}"/>
              </a:ext>
            </a:extLst>
          </p:cNvPr>
          <p:cNvSpPr txBox="1"/>
          <p:nvPr/>
        </p:nvSpPr>
        <p:spPr>
          <a:xfrm>
            <a:off x="2572004" y="124354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93C6762-EBC5-6D9D-E22C-FA3C88EED395}"/>
              </a:ext>
            </a:extLst>
          </p:cNvPr>
          <p:cNvSpPr txBox="1"/>
          <p:nvPr/>
        </p:nvSpPr>
        <p:spPr>
          <a:xfrm>
            <a:off x="3342640" y="124354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FB2AF52-659D-05D8-9ABD-19939077506E}"/>
              </a:ext>
            </a:extLst>
          </p:cNvPr>
          <p:cNvSpPr txBox="1"/>
          <p:nvPr/>
        </p:nvSpPr>
        <p:spPr>
          <a:xfrm>
            <a:off x="4104640" y="124354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8ABDBA4-BF87-4ED0-932F-C4F8217CB9CF}"/>
              </a:ext>
            </a:extLst>
          </p:cNvPr>
          <p:cNvSpPr txBox="1"/>
          <p:nvPr/>
        </p:nvSpPr>
        <p:spPr>
          <a:xfrm>
            <a:off x="4866895" y="124354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9E7043F7-5907-4CAA-C822-11A870D0699B}"/>
              </a:ext>
            </a:extLst>
          </p:cNvPr>
          <p:cNvSpPr txBox="1"/>
          <p:nvPr/>
        </p:nvSpPr>
        <p:spPr>
          <a:xfrm>
            <a:off x="5029327" y="969227"/>
            <a:ext cx="117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4040" marR="5080" indent="-561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9D3176C-D5A3-DA71-C1D6-2EEE0FA66FE2}"/>
              </a:ext>
            </a:extLst>
          </p:cNvPr>
          <p:cNvSpPr txBox="1"/>
          <p:nvPr/>
        </p:nvSpPr>
        <p:spPr>
          <a:xfrm>
            <a:off x="6276595" y="124354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DD3B17C6-B0E8-DB38-6792-0D381F83A265}"/>
              </a:ext>
            </a:extLst>
          </p:cNvPr>
          <p:cNvSpPr txBox="1"/>
          <p:nvPr/>
        </p:nvSpPr>
        <p:spPr>
          <a:xfrm>
            <a:off x="7000749" y="124354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E5F01FC-6825-16F1-1816-975AF5BEB2C4}"/>
              </a:ext>
            </a:extLst>
          </p:cNvPr>
          <p:cNvSpPr txBox="1"/>
          <p:nvPr/>
        </p:nvSpPr>
        <p:spPr>
          <a:xfrm>
            <a:off x="7762749" y="124354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8BEF430-D70D-797D-80A5-D54C07103C7D}"/>
              </a:ext>
            </a:extLst>
          </p:cNvPr>
          <p:cNvSpPr txBox="1"/>
          <p:nvPr/>
        </p:nvSpPr>
        <p:spPr>
          <a:xfrm>
            <a:off x="8525129" y="1243547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AA99B2B6-185B-6AA5-6408-06B1B7F259B0}"/>
              </a:ext>
            </a:extLst>
          </p:cNvPr>
          <p:cNvSpPr txBox="1"/>
          <p:nvPr/>
        </p:nvSpPr>
        <p:spPr>
          <a:xfrm>
            <a:off x="227839" y="1486748"/>
            <a:ext cx="8830945" cy="4055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700659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4($sp) 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700659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$v0,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$a0,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$a1 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$t1,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$t2,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$t3 </a:t>
            </a: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105" marR="7006590">
              <a:lnSpc>
                <a:spcPct val="112500"/>
              </a:lnSpc>
              <a:spcBef>
                <a:spcPts val="100"/>
              </a:spcBef>
              <a:tabLst>
                <a:tab pos="59309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$s0,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$s1,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$s2 add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$sp,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$sp,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15049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000" spc="-65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15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sz="20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(15ns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12ns)!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8636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sz="2000" i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2A2DDA46-D776-F9DE-AE88-65B3A3C070A3}"/>
              </a:ext>
            </a:extLst>
          </p:cNvPr>
          <p:cNvGraphicFramePr>
            <a:graphicFrameLocks noGrp="1"/>
          </p:cNvGraphicFramePr>
          <p:nvPr/>
        </p:nvGraphicFramePr>
        <p:xfrm>
          <a:off x="2249806" y="1530058"/>
          <a:ext cx="6721475" cy="1370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ts val="2060"/>
                        </a:lnSpc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3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77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Laundry Pipelining</a:t>
            </a:r>
            <a:endParaRPr lang="en-US" spc="-35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5A4CF297-8732-E971-D1FF-1E8D3A55F0CA}"/>
              </a:ext>
            </a:extLst>
          </p:cNvPr>
          <p:cNvSpPr txBox="1"/>
          <p:nvPr/>
        </p:nvSpPr>
        <p:spPr>
          <a:xfrm>
            <a:off x="251591" y="962894"/>
            <a:ext cx="433832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soon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2605">
              <a:lnSpc>
                <a:spcPct val="100000"/>
              </a:lnSpc>
              <a:spcBef>
                <a:spcPts val="480"/>
              </a:spcBef>
              <a:tabLst>
                <a:tab pos="840105" algn="l"/>
              </a:tabLst>
            </a:pP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Overlap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256C176-7F61-50E6-D43A-F5D2D089B2A1}"/>
              </a:ext>
            </a:extLst>
          </p:cNvPr>
          <p:cNvSpPr txBox="1"/>
          <p:nvPr/>
        </p:nvSpPr>
        <p:spPr>
          <a:xfrm>
            <a:off x="251591" y="6210573"/>
            <a:ext cx="4199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94970" algn="l"/>
                <a:tab pos="39560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laundry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17B14649-6C14-05FB-260C-20A8C537E20E}"/>
              </a:ext>
            </a:extLst>
          </p:cNvPr>
          <p:cNvSpPr txBox="1"/>
          <p:nvPr/>
        </p:nvSpPr>
        <p:spPr>
          <a:xfrm>
            <a:off x="1078488" y="1752600"/>
            <a:ext cx="557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object 6">
            <a:extLst>
              <a:ext uri="{FF2B5EF4-FFF2-40B4-BE49-F238E27FC236}">
                <a16:creationId xmlns:a16="http://schemas.microsoft.com/office/drawing/2014/main" id="{FEEF7499-5087-7B6E-8AA2-E2083DF2690D}"/>
              </a:ext>
            </a:extLst>
          </p:cNvPr>
          <p:cNvGrpSpPr/>
          <p:nvPr/>
        </p:nvGrpSpPr>
        <p:grpSpPr>
          <a:xfrm>
            <a:off x="1357634" y="2185417"/>
            <a:ext cx="6337300" cy="304800"/>
            <a:chOff x="1728851" y="2440051"/>
            <a:chExt cx="6337300" cy="304800"/>
          </a:xfrm>
        </p:grpSpPr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A06C02F0-E3D6-FF42-BFB4-977D951021FF}"/>
                </a:ext>
              </a:extLst>
            </p:cNvPr>
            <p:cNvSpPr/>
            <p:nvPr/>
          </p:nvSpPr>
          <p:spPr>
            <a:xfrm>
              <a:off x="1741551" y="2535174"/>
              <a:ext cx="6324600" cy="76200"/>
            </a:xfrm>
            <a:custGeom>
              <a:avLst/>
              <a:gdLst/>
              <a:ahLst/>
              <a:cxnLst/>
              <a:rect l="l" t="t" r="r" b="b"/>
              <a:pathLst>
                <a:path w="6324600" h="76200">
                  <a:moveTo>
                    <a:pt x="6248273" y="0"/>
                  </a:moveTo>
                  <a:lnTo>
                    <a:pt x="6248273" y="76200"/>
                  </a:lnTo>
                  <a:lnTo>
                    <a:pt x="6311773" y="44450"/>
                  </a:lnTo>
                  <a:lnTo>
                    <a:pt x="6261100" y="44450"/>
                  </a:lnTo>
                  <a:lnTo>
                    <a:pt x="6261100" y="31750"/>
                  </a:lnTo>
                  <a:lnTo>
                    <a:pt x="6311773" y="31750"/>
                  </a:lnTo>
                  <a:lnTo>
                    <a:pt x="6248273" y="0"/>
                  </a:lnTo>
                  <a:close/>
                </a:path>
                <a:path w="6324600" h="76200">
                  <a:moveTo>
                    <a:pt x="624827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248273" y="44450"/>
                  </a:lnTo>
                  <a:lnTo>
                    <a:pt x="6248273" y="31750"/>
                  </a:lnTo>
                  <a:close/>
                </a:path>
                <a:path w="6324600" h="76200">
                  <a:moveTo>
                    <a:pt x="6311773" y="31750"/>
                  </a:moveTo>
                  <a:lnTo>
                    <a:pt x="6261100" y="31750"/>
                  </a:lnTo>
                  <a:lnTo>
                    <a:pt x="6261100" y="44450"/>
                  </a:lnTo>
                  <a:lnTo>
                    <a:pt x="6311773" y="44450"/>
                  </a:lnTo>
                  <a:lnTo>
                    <a:pt x="6324473" y="38100"/>
                  </a:lnTo>
                  <a:lnTo>
                    <a:pt x="6311773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2812B7B2-E20C-10C6-4865-5DE657849838}"/>
                </a:ext>
              </a:extLst>
            </p:cNvPr>
            <p:cNvSpPr/>
            <p:nvPr/>
          </p:nvSpPr>
          <p:spPr>
            <a:xfrm>
              <a:off x="1735201" y="2440051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67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object 9">
            <a:extLst>
              <a:ext uri="{FF2B5EF4-FFF2-40B4-BE49-F238E27FC236}">
                <a16:creationId xmlns:a16="http://schemas.microsoft.com/office/drawing/2014/main" id="{C0C00327-DB6E-C3CA-5DFA-2063FE62B20E}"/>
              </a:ext>
            </a:extLst>
          </p:cNvPr>
          <p:cNvSpPr txBox="1"/>
          <p:nvPr/>
        </p:nvSpPr>
        <p:spPr>
          <a:xfrm>
            <a:off x="2310515" y="1765427"/>
            <a:ext cx="223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2095500" algn="l"/>
              </a:tabLst>
            </a:pP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E7F3F0F6-E008-4964-2B2F-5B885753A643}"/>
              </a:ext>
            </a:extLst>
          </p:cNvPr>
          <p:cNvSpPr txBox="1"/>
          <p:nvPr/>
        </p:nvSpPr>
        <p:spPr>
          <a:xfrm>
            <a:off x="5333496" y="177812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795E8493-2439-1394-BB69-855CA18DA35B}"/>
              </a:ext>
            </a:extLst>
          </p:cNvPr>
          <p:cNvSpPr txBox="1"/>
          <p:nvPr/>
        </p:nvSpPr>
        <p:spPr>
          <a:xfrm>
            <a:off x="6425950" y="1765427"/>
            <a:ext cx="25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0A02D8E4-F504-372E-8C36-6618F3EA6147}"/>
              </a:ext>
            </a:extLst>
          </p:cNvPr>
          <p:cNvSpPr txBox="1"/>
          <p:nvPr/>
        </p:nvSpPr>
        <p:spPr>
          <a:xfrm>
            <a:off x="7263261" y="1752600"/>
            <a:ext cx="981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Midnight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object 13">
            <a:extLst>
              <a:ext uri="{FF2B5EF4-FFF2-40B4-BE49-F238E27FC236}">
                <a16:creationId xmlns:a16="http://schemas.microsoft.com/office/drawing/2014/main" id="{EC4E575C-BCEC-6374-A0A8-FD98061C583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084" y="3220467"/>
            <a:ext cx="3497199" cy="2946400"/>
          </a:xfrm>
          <a:prstGeom prst="rect">
            <a:avLst/>
          </a:prstGeom>
        </p:spPr>
      </p:pic>
      <p:grpSp>
        <p:nvGrpSpPr>
          <p:cNvPr id="19" name="object 14">
            <a:extLst>
              <a:ext uri="{FF2B5EF4-FFF2-40B4-BE49-F238E27FC236}">
                <a16:creationId xmlns:a16="http://schemas.microsoft.com/office/drawing/2014/main" id="{4DA814EC-A024-0204-E07B-7985F8731F9C}"/>
              </a:ext>
            </a:extLst>
          </p:cNvPr>
          <p:cNvGrpSpPr/>
          <p:nvPr/>
        </p:nvGrpSpPr>
        <p:grpSpPr>
          <a:xfrm>
            <a:off x="1363984" y="2648839"/>
            <a:ext cx="3454400" cy="304800"/>
            <a:chOff x="1760601" y="2909823"/>
            <a:chExt cx="3454400" cy="304800"/>
          </a:xfrm>
        </p:grpSpPr>
        <p:sp>
          <p:nvSpPr>
            <p:cNvPr id="20" name="object 15">
              <a:extLst>
                <a:ext uri="{FF2B5EF4-FFF2-40B4-BE49-F238E27FC236}">
                  <a16:creationId xmlns:a16="http://schemas.microsoft.com/office/drawing/2014/main" id="{4690E843-445F-862B-90CE-CB45166C584C}"/>
                </a:ext>
              </a:extLst>
            </p:cNvPr>
            <p:cNvSpPr/>
            <p:nvPr/>
          </p:nvSpPr>
          <p:spPr>
            <a:xfrm>
              <a:off x="1760601" y="3030473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4A77475E-B3BB-A3EE-761F-9ADA015D69F9}"/>
                </a:ext>
              </a:extLst>
            </p:cNvPr>
            <p:cNvSpPr/>
            <p:nvPr/>
          </p:nvSpPr>
          <p:spPr>
            <a:xfrm>
              <a:off x="2268601" y="290982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CA4A2942-C73B-BCF0-2304-DE2052BDF5D6}"/>
                </a:ext>
              </a:extLst>
            </p:cNvPr>
            <p:cNvSpPr/>
            <p:nvPr/>
          </p:nvSpPr>
          <p:spPr>
            <a:xfrm>
              <a:off x="2294001" y="3081273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bject 18">
              <a:extLst>
                <a:ext uri="{FF2B5EF4-FFF2-40B4-BE49-F238E27FC236}">
                  <a16:creationId xmlns:a16="http://schemas.microsoft.com/office/drawing/2014/main" id="{2B5F475A-D46B-7F7C-9DDC-C61E1D29CE37}"/>
                </a:ext>
              </a:extLst>
            </p:cNvPr>
            <p:cNvSpPr/>
            <p:nvPr/>
          </p:nvSpPr>
          <p:spPr>
            <a:xfrm>
              <a:off x="2903601" y="290982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C798C148-8931-1459-9688-A484EFF021F8}"/>
                </a:ext>
              </a:extLst>
            </p:cNvPr>
            <p:cNvSpPr/>
            <p:nvPr/>
          </p:nvSpPr>
          <p:spPr>
            <a:xfrm>
              <a:off x="2941701" y="3081273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1C1FDF92-7DBA-4BEA-52F9-7FE360B46482}"/>
                </a:ext>
              </a:extLst>
            </p:cNvPr>
            <p:cNvSpPr/>
            <p:nvPr/>
          </p:nvSpPr>
          <p:spPr>
            <a:xfrm>
              <a:off x="3551301" y="290982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ADB6DEFB-B014-0325-FCE8-87510E7931F6}"/>
                </a:ext>
              </a:extLst>
            </p:cNvPr>
            <p:cNvSpPr/>
            <p:nvPr/>
          </p:nvSpPr>
          <p:spPr>
            <a:xfrm>
              <a:off x="3589401" y="3081273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bject 22">
              <a:extLst>
                <a:ext uri="{FF2B5EF4-FFF2-40B4-BE49-F238E27FC236}">
                  <a16:creationId xmlns:a16="http://schemas.microsoft.com/office/drawing/2014/main" id="{0823DEC4-1E43-F806-EFA8-78D257123E86}"/>
                </a:ext>
              </a:extLst>
            </p:cNvPr>
            <p:cNvSpPr/>
            <p:nvPr/>
          </p:nvSpPr>
          <p:spPr>
            <a:xfrm>
              <a:off x="4199001" y="2909823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bject 23">
              <a:extLst>
                <a:ext uri="{FF2B5EF4-FFF2-40B4-BE49-F238E27FC236}">
                  <a16:creationId xmlns:a16="http://schemas.microsoft.com/office/drawing/2014/main" id="{AB4F8499-BD49-5559-8DB5-10858B7E0607}"/>
                </a:ext>
              </a:extLst>
            </p:cNvPr>
            <p:cNvSpPr/>
            <p:nvPr/>
          </p:nvSpPr>
          <p:spPr>
            <a:xfrm>
              <a:off x="4237101" y="3081273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0"/>
                  </a:lnTo>
                </a:path>
              </a:pathLst>
            </a:custGeom>
            <a:ln w="50800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A095E878-32EC-BE14-A7CC-270C74E43E15}"/>
                </a:ext>
              </a:extLst>
            </p:cNvPr>
            <p:cNvSpPr/>
            <p:nvPr/>
          </p:nvSpPr>
          <p:spPr>
            <a:xfrm>
              <a:off x="4872101" y="313207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5080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object 25">
            <a:extLst>
              <a:ext uri="{FF2B5EF4-FFF2-40B4-BE49-F238E27FC236}">
                <a16:creationId xmlns:a16="http://schemas.microsoft.com/office/drawing/2014/main" id="{7834E124-21A5-14ED-7109-492E11CF0293}"/>
              </a:ext>
            </a:extLst>
          </p:cNvPr>
          <p:cNvSpPr txBox="1"/>
          <p:nvPr/>
        </p:nvSpPr>
        <p:spPr>
          <a:xfrm>
            <a:off x="1490349" y="2303654"/>
            <a:ext cx="3326765" cy="86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4325" algn="r">
              <a:lnSpc>
                <a:spcPct val="100000"/>
              </a:lnSpc>
              <a:spcBef>
                <a:spcPts val="105"/>
              </a:spcBef>
            </a:pPr>
            <a:r>
              <a:rPr sz="14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596265" algn="l"/>
                <a:tab pos="1243965" algn="l"/>
                <a:tab pos="1891664" algn="l"/>
                <a:tab pos="2540000" algn="l"/>
                <a:tab pos="3060700" algn="l"/>
              </a:tabLst>
            </a:pP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26">
            <a:extLst>
              <a:ext uri="{FF2B5EF4-FFF2-40B4-BE49-F238E27FC236}">
                <a16:creationId xmlns:a16="http://schemas.microsoft.com/office/drawing/2014/main" id="{13151742-3AB7-2857-0C5A-DAF5A14C8A06}"/>
              </a:ext>
            </a:extLst>
          </p:cNvPr>
          <p:cNvGrpSpPr/>
          <p:nvPr/>
        </p:nvGrpSpPr>
        <p:grpSpPr>
          <a:xfrm>
            <a:off x="2037084" y="2655189"/>
            <a:ext cx="2844800" cy="304800"/>
            <a:chOff x="2408301" y="2909823"/>
            <a:chExt cx="2844800" cy="304800"/>
          </a:xfrm>
        </p:grpSpPr>
        <p:sp>
          <p:nvSpPr>
            <p:cNvPr id="32" name="object 27">
              <a:extLst>
                <a:ext uri="{FF2B5EF4-FFF2-40B4-BE49-F238E27FC236}">
                  <a16:creationId xmlns:a16="http://schemas.microsoft.com/office/drawing/2014/main" id="{F7BF3766-516E-B685-5F0E-96AFFEA9B81D}"/>
                </a:ext>
              </a:extLst>
            </p:cNvPr>
            <p:cNvSpPr/>
            <p:nvPr/>
          </p:nvSpPr>
          <p:spPr>
            <a:xfrm>
              <a:off x="4846701" y="2909823"/>
              <a:ext cx="406400" cy="304800"/>
            </a:xfrm>
            <a:custGeom>
              <a:avLst/>
              <a:gdLst/>
              <a:ahLst/>
              <a:cxnLst/>
              <a:rect l="l" t="t" r="r" b="b"/>
              <a:pathLst>
                <a:path w="406400" h="304800">
                  <a:moveTo>
                    <a:pt x="0" y="0"/>
                  </a:moveTo>
                  <a:lnTo>
                    <a:pt x="0" y="304800"/>
                  </a:lnTo>
                </a:path>
                <a:path w="406400" h="304800">
                  <a:moveTo>
                    <a:pt x="406400" y="0"/>
                  </a:moveTo>
                  <a:lnTo>
                    <a:pt x="406400" y="304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bject 28">
              <a:extLst>
                <a:ext uri="{FF2B5EF4-FFF2-40B4-BE49-F238E27FC236}">
                  <a16:creationId xmlns:a16="http://schemas.microsoft.com/office/drawing/2014/main" id="{2B716401-5894-0816-E557-1C33C10E13B0}"/>
                </a:ext>
              </a:extLst>
            </p:cNvPr>
            <p:cNvSpPr/>
            <p:nvPr/>
          </p:nvSpPr>
          <p:spPr>
            <a:xfrm>
              <a:off x="2408301" y="3030473"/>
              <a:ext cx="1752600" cy="0"/>
            </a:xfrm>
            <a:custGeom>
              <a:avLst/>
              <a:gdLst/>
              <a:ahLst/>
              <a:cxnLst/>
              <a:rect l="l" t="t" r="r" b="b"/>
              <a:pathLst>
                <a:path w="1752600">
                  <a:moveTo>
                    <a:pt x="0" y="0"/>
                  </a:moveTo>
                  <a:lnTo>
                    <a:pt x="457200" y="0"/>
                  </a:lnTo>
                </a:path>
                <a:path w="1752600">
                  <a:moveTo>
                    <a:pt x="647700" y="0"/>
                  </a:moveTo>
                  <a:lnTo>
                    <a:pt x="1104900" y="0"/>
                  </a:lnTo>
                </a:path>
                <a:path w="1752600">
                  <a:moveTo>
                    <a:pt x="1295400" y="0"/>
                  </a:moveTo>
                  <a:lnTo>
                    <a:pt x="1752600" y="0"/>
                  </a:lnTo>
                </a:path>
              </a:pathLst>
            </a:custGeom>
            <a:ln w="50800">
              <a:solidFill>
                <a:srgbClr val="F6BE6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004E017C-9ABE-A574-1F45-4A145FE9026C}"/>
                </a:ext>
              </a:extLst>
            </p:cNvPr>
            <p:cNvSpPr/>
            <p:nvPr/>
          </p:nvSpPr>
          <p:spPr>
            <a:xfrm>
              <a:off x="2941701" y="3132073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>
                  <a:moveTo>
                    <a:pt x="0" y="0"/>
                  </a:moveTo>
                  <a:lnTo>
                    <a:pt x="342900" y="0"/>
                  </a:lnTo>
                </a:path>
                <a:path w="1638300">
                  <a:moveTo>
                    <a:pt x="647700" y="0"/>
                  </a:moveTo>
                  <a:lnTo>
                    <a:pt x="990600" y="0"/>
                  </a:lnTo>
                </a:path>
                <a:path w="1638300">
                  <a:moveTo>
                    <a:pt x="1295400" y="0"/>
                  </a:moveTo>
                  <a:lnTo>
                    <a:pt x="1638300" y="0"/>
                  </a:lnTo>
                </a:path>
              </a:pathLst>
            </a:custGeom>
            <a:ln w="5080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39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>
                <a:latin typeface="Times New Roman"/>
                <a:cs typeface="Times New Roman"/>
              </a:rPr>
              <a:t>Instruction Execution Review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F819AB97-10E7-365D-74B8-006D58A958BA}"/>
              </a:ext>
            </a:extLst>
          </p:cNvPr>
          <p:cNvSpPr txBox="1"/>
          <p:nvPr/>
        </p:nvSpPr>
        <p:spPr>
          <a:xfrm>
            <a:off x="227839" y="1086973"/>
            <a:ext cx="654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 instruction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EB9BCD6-ACAD-23BF-AE8A-3C215BAD408E}"/>
              </a:ext>
            </a:extLst>
          </p:cNvPr>
          <p:cNvSpPr txBox="1"/>
          <p:nvPr/>
        </p:nvSpPr>
        <p:spPr>
          <a:xfrm>
            <a:off x="227839" y="4013688"/>
            <a:ext cx="72237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EADBC40F-C211-F898-6310-BEF7128F02FF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1609623"/>
          <a:ext cx="8458200" cy="219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Step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Name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Description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Instruction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Fetch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Read</a:t>
                      </a:r>
                      <a:r>
                        <a:rPr sz="18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instruction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from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memory.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Instruction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Decode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Read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source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registers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generate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control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signals.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Execute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Compute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R-type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result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branch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outcome.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Memory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Read</a:t>
                      </a:r>
                      <a:r>
                        <a:rPr sz="18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write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8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memory.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Writeback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Store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result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destination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register.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E6989729-A89C-1EBD-4394-D1B26CEE2AD5}"/>
              </a:ext>
            </a:extLst>
          </p:cNvPr>
          <p:cNvGraphicFramePr>
            <a:graphicFrameLocks noGrp="1"/>
          </p:cNvGraphicFramePr>
          <p:nvPr/>
        </p:nvGraphicFramePr>
        <p:xfrm>
          <a:off x="1881506" y="4551787"/>
          <a:ext cx="5486398" cy="182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Instruction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Steps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required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beq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R-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type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lw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ID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55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EX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MEM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WB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85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840" y="231394"/>
            <a:ext cx="86867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>
                <a:latin typeface="Times New Roman"/>
                <a:cs typeface="Times New Roman"/>
              </a:rPr>
              <a:t>Single-cycle Datapath Diagram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B6329453-FE89-6E25-65D4-7C295EF42AD7}"/>
              </a:ext>
            </a:extLst>
          </p:cNvPr>
          <p:cNvSpPr txBox="1"/>
          <p:nvPr/>
        </p:nvSpPr>
        <p:spPr>
          <a:xfrm>
            <a:off x="1613459" y="1952923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09738C56-2CD1-8ED5-2E72-9227232A07F4}"/>
              </a:ext>
            </a:extLst>
          </p:cNvPr>
          <p:cNvSpPr txBox="1"/>
          <p:nvPr/>
        </p:nvSpPr>
        <p:spPr>
          <a:xfrm>
            <a:off x="5014773" y="2202350"/>
            <a:ext cx="34734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44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Shift </a:t>
            </a:r>
            <a:r>
              <a:rPr sz="1100" b="1" dirty="0">
                <a:latin typeface="Arial"/>
                <a:cs typeface="Arial"/>
              </a:rPr>
              <a:t>left</a:t>
            </a:r>
            <a:r>
              <a:rPr sz="1100" b="1" spc="-50" dirty="0">
                <a:latin typeface="Arial"/>
                <a:cs typeface="Arial"/>
              </a:rPr>
              <a:t> 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25E3440F-9087-AB49-86E0-39D3703FD6B7}"/>
              </a:ext>
            </a:extLst>
          </p:cNvPr>
          <p:cNvSpPr/>
          <p:nvPr/>
        </p:nvSpPr>
        <p:spPr>
          <a:xfrm>
            <a:off x="4940352" y="1964861"/>
            <a:ext cx="503555" cy="863600"/>
          </a:xfrm>
          <a:custGeom>
            <a:avLst/>
            <a:gdLst/>
            <a:ahLst/>
            <a:cxnLst/>
            <a:rect l="l" t="t" r="r" b="b"/>
            <a:pathLst>
              <a:path w="503554" h="863600">
                <a:moveTo>
                  <a:pt x="0" y="431800"/>
                </a:moveTo>
                <a:lnTo>
                  <a:pt x="2296" y="373201"/>
                </a:lnTo>
                <a:lnTo>
                  <a:pt x="8987" y="317000"/>
                </a:lnTo>
                <a:lnTo>
                  <a:pt x="19772" y="263711"/>
                </a:lnTo>
                <a:lnTo>
                  <a:pt x="34351" y="213849"/>
                </a:lnTo>
                <a:lnTo>
                  <a:pt x="52424" y="167927"/>
                </a:lnTo>
                <a:lnTo>
                  <a:pt x="73691" y="126460"/>
                </a:lnTo>
                <a:lnTo>
                  <a:pt x="97853" y="89962"/>
                </a:lnTo>
                <a:lnTo>
                  <a:pt x="124610" y="58946"/>
                </a:lnTo>
                <a:lnTo>
                  <a:pt x="153662" y="33928"/>
                </a:lnTo>
                <a:lnTo>
                  <a:pt x="217450" y="3941"/>
                </a:lnTo>
                <a:lnTo>
                  <a:pt x="251587" y="0"/>
                </a:lnTo>
                <a:lnTo>
                  <a:pt x="285723" y="3941"/>
                </a:lnTo>
                <a:lnTo>
                  <a:pt x="318465" y="15422"/>
                </a:lnTo>
                <a:lnTo>
                  <a:pt x="378563" y="58946"/>
                </a:lnTo>
                <a:lnTo>
                  <a:pt x="405320" y="89962"/>
                </a:lnTo>
                <a:lnTo>
                  <a:pt x="429482" y="126460"/>
                </a:lnTo>
                <a:lnTo>
                  <a:pt x="450749" y="167927"/>
                </a:lnTo>
                <a:lnTo>
                  <a:pt x="468822" y="213849"/>
                </a:lnTo>
                <a:lnTo>
                  <a:pt x="483401" y="263711"/>
                </a:lnTo>
                <a:lnTo>
                  <a:pt x="494186" y="317000"/>
                </a:lnTo>
                <a:lnTo>
                  <a:pt x="500877" y="373201"/>
                </a:lnTo>
                <a:lnTo>
                  <a:pt x="503174" y="431800"/>
                </a:lnTo>
                <a:lnTo>
                  <a:pt x="500877" y="490398"/>
                </a:lnTo>
                <a:lnTo>
                  <a:pt x="494186" y="546599"/>
                </a:lnTo>
                <a:lnTo>
                  <a:pt x="483401" y="599888"/>
                </a:lnTo>
                <a:lnTo>
                  <a:pt x="468822" y="649750"/>
                </a:lnTo>
                <a:lnTo>
                  <a:pt x="450749" y="695672"/>
                </a:lnTo>
                <a:lnTo>
                  <a:pt x="429482" y="737139"/>
                </a:lnTo>
                <a:lnTo>
                  <a:pt x="405320" y="773637"/>
                </a:lnTo>
                <a:lnTo>
                  <a:pt x="378563" y="804653"/>
                </a:lnTo>
                <a:lnTo>
                  <a:pt x="349511" y="829671"/>
                </a:lnTo>
                <a:lnTo>
                  <a:pt x="285723" y="859658"/>
                </a:lnTo>
                <a:lnTo>
                  <a:pt x="251587" y="863600"/>
                </a:lnTo>
                <a:lnTo>
                  <a:pt x="217450" y="859658"/>
                </a:lnTo>
                <a:lnTo>
                  <a:pt x="184708" y="848177"/>
                </a:lnTo>
                <a:lnTo>
                  <a:pt x="124610" y="804653"/>
                </a:lnTo>
                <a:lnTo>
                  <a:pt x="97853" y="773637"/>
                </a:lnTo>
                <a:lnTo>
                  <a:pt x="73691" y="737139"/>
                </a:lnTo>
                <a:lnTo>
                  <a:pt x="52424" y="695672"/>
                </a:lnTo>
                <a:lnTo>
                  <a:pt x="34351" y="649750"/>
                </a:lnTo>
                <a:lnTo>
                  <a:pt x="19772" y="599888"/>
                </a:lnTo>
                <a:lnTo>
                  <a:pt x="8987" y="546599"/>
                </a:lnTo>
                <a:lnTo>
                  <a:pt x="2296" y="490398"/>
                </a:lnTo>
                <a:lnTo>
                  <a:pt x="0" y="431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6">
            <a:extLst>
              <a:ext uri="{FF2B5EF4-FFF2-40B4-BE49-F238E27FC236}">
                <a16:creationId xmlns:a16="http://schemas.microsoft.com/office/drawing/2014/main" id="{771FF3B1-2F50-854E-1D47-7D1A71E2404D}"/>
              </a:ext>
            </a:extLst>
          </p:cNvPr>
          <p:cNvSpPr txBox="1"/>
          <p:nvPr/>
        </p:nvSpPr>
        <p:spPr>
          <a:xfrm>
            <a:off x="247638" y="1706098"/>
            <a:ext cx="335280" cy="6908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</a:pPr>
            <a:r>
              <a:rPr sz="1100" b="1" spc="-25" dirty="0">
                <a:latin typeface="Arial"/>
                <a:cs typeface="Arial"/>
              </a:rPr>
              <a:t>PC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2" name="object 7">
            <a:extLst>
              <a:ext uri="{FF2B5EF4-FFF2-40B4-BE49-F238E27FC236}">
                <a16:creationId xmlns:a16="http://schemas.microsoft.com/office/drawing/2014/main" id="{CDFF210D-8F12-F24E-291F-81038458E00F}"/>
              </a:ext>
            </a:extLst>
          </p:cNvPr>
          <p:cNvGrpSpPr/>
          <p:nvPr/>
        </p:nvGrpSpPr>
        <p:grpSpPr>
          <a:xfrm>
            <a:off x="366701" y="1086973"/>
            <a:ext cx="6697980" cy="1933575"/>
            <a:chOff x="790575" y="1281112"/>
            <a:chExt cx="6697980" cy="1933575"/>
          </a:xfrm>
        </p:grpSpPr>
        <p:sp>
          <p:nvSpPr>
            <p:cNvPr id="43" name="object 8">
              <a:extLst>
                <a:ext uri="{FF2B5EF4-FFF2-40B4-BE49-F238E27FC236}">
                  <a16:creationId xmlns:a16="http://schemas.microsoft.com/office/drawing/2014/main" id="{1A01AF8A-0696-375B-7519-4BC5CBD6B637}"/>
                </a:ext>
              </a:extLst>
            </p:cNvPr>
            <p:cNvSpPr/>
            <p:nvPr/>
          </p:nvSpPr>
          <p:spPr>
            <a:xfrm>
              <a:off x="6118225" y="1812925"/>
              <a:ext cx="587375" cy="1036955"/>
            </a:xfrm>
            <a:custGeom>
              <a:avLst/>
              <a:gdLst/>
              <a:ahLst/>
              <a:cxnLst/>
              <a:rect l="l" t="t" r="r" b="b"/>
              <a:pathLst>
                <a:path w="587375" h="1036955">
                  <a:moveTo>
                    <a:pt x="0" y="0"/>
                  </a:moveTo>
                  <a:lnTo>
                    <a:pt x="0" y="431800"/>
                  </a:lnTo>
                </a:path>
                <a:path w="587375" h="1036955">
                  <a:moveTo>
                    <a:pt x="0" y="431800"/>
                  </a:moveTo>
                  <a:lnTo>
                    <a:pt x="168275" y="519175"/>
                  </a:lnTo>
                </a:path>
                <a:path w="587375" h="1036955">
                  <a:moveTo>
                    <a:pt x="0" y="604901"/>
                  </a:moveTo>
                  <a:lnTo>
                    <a:pt x="0" y="1036574"/>
                  </a:lnTo>
                </a:path>
                <a:path w="587375" h="1036955">
                  <a:moveTo>
                    <a:pt x="0" y="604901"/>
                  </a:moveTo>
                  <a:lnTo>
                    <a:pt x="168275" y="519175"/>
                  </a:lnTo>
                </a:path>
                <a:path w="587375" h="1036955">
                  <a:moveTo>
                    <a:pt x="0" y="0"/>
                  </a:moveTo>
                  <a:lnTo>
                    <a:pt x="587375" y="346075"/>
                  </a:lnTo>
                </a:path>
                <a:path w="587375" h="1036955">
                  <a:moveTo>
                    <a:pt x="587375" y="346075"/>
                  </a:moveTo>
                  <a:lnTo>
                    <a:pt x="587375" y="690626"/>
                  </a:lnTo>
                </a:path>
                <a:path w="587375" h="1036955">
                  <a:moveTo>
                    <a:pt x="0" y="1036574"/>
                  </a:moveTo>
                  <a:lnTo>
                    <a:pt x="587375" y="6906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9">
              <a:extLst>
                <a:ext uri="{FF2B5EF4-FFF2-40B4-BE49-F238E27FC236}">
                  <a16:creationId xmlns:a16="http://schemas.microsoft.com/office/drawing/2014/main" id="{22AD9CEE-86B6-8322-F17D-B5D62F085A8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2547874"/>
              <a:ext cx="250825" cy="85725"/>
            </a:xfrm>
            <a:prstGeom prst="rect">
              <a:avLst/>
            </a:prstGeom>
          </p:spPr>
        </p:pic>
        <p:sp>
          <p:nvSpPr>
            <p:cNvPr id="45" name="object 10">
              <a:extLst>
                <a:ext uri="{FF2B5EF4-FFF2-40B4-BE49-F238E27FC236}">
                  <a16:creationId xmlns:a16="http://schemas.microsoft.com/office/drawing/2014/main" id="{EEA1200A-092B-17AC-0D7A-D9721685F2C1}"/>
                </a:ext>
              </a:extLst>
            </p:cNvPr>
            <p:cNvSpPr/>
            <p:nvPr/>
          </p:nvSpPr>
          <p:spPr>
            <a:xfrm>
              <a:off x="6705600" y="2289175"/>
              <a:ext cx="260350" cy="85725"/>
            </a:xfrm>
            <a:custGeom>
              <a:avLst/>
              <a:gdLst/>
              <a:ahLst/>
              <a:cxnLst/>
              <a:rect l="l" t="t" r="r" b="b"/>
              <a:pathLst>
                <a:path w="260350" h="85725">
                  <a:moveTo>
                    <a:pt x="174625" y="0"/>
                  </a:moveTo>
                  <a:lnTo>
                    <a:pt x="174625" y="85725"/>
                  </a:lnTo>
                  <a:lnTo>
                    <a:pt x="231690" y="57150"/>
                  </a:lnTo>
                  <a:lnTo>
                    <a:pt x="188849" y="57150"/>
                  </a:lnTo>
                  <a:lnTo>
                    <a:pt x="188849" y="28575"/>
                  </a:lnTo>
                  <a:lnTo>
                    <a:pt x="231859" y="28575"/>
                  </a:lnTo>
                  <a:lnTo>
                    <a:pt x="174625" y="0"/>
                  </a:lnTo>
                  <a:close/>
                </a:path>
                <a:path w="260350" h="85725">
                  <a:moveTo>
                    <a:pt x="1746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74625" y="57150"/>
                  </a:lnTo>
                  <a:lnTo>
                    <a:pt x="174625" y="28575"/>
                  </a:lnTo>
                  <a:close/>
                </a:path>
                <a:path w="260350" h="85725">
                  <a:moveTo>
                    <a:pt x="231859" y="28575"/>
                  </a:moveTo>
                  <a:lnTo>
                    <a:pt x="188849" y="28575"/>
                  </a:lnTo>
                  <a:lnTo>
                    <a:pt x="188849" y="57150"/>
                  </a:lnTo>
                  <a:lnTo>
                    <a:pt x="231690" y="57150"/>
                  </a:lnTo>
                  <a:lnTo>
                    <a:pt x="260350" y="42799"/>
                  </a:lnTo>
                  <a:lnTo>
                    <a:pt x="231859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1">
              <a:extLst>
                <a:ext uri="{FF2B5EF4-FFF2-40B4-BE49-F238E27FC236}">
                  <a16:creationId xmlns:a16="http://schemas.microsoft.com/office/drawing/2014/main" id="{4F0F0D0A-AA97-7BB2-7B76-A80BFBA2D082}"/>
                </a:ext>
              </a:extLst>
            </p:cNvPr>
            <p:cNvSpPr/>
            <p:nvPr/>
          </p:nvSpPr>
          <p:spPr>
            <a:xfrm>
              <a:off x="2432050" y="1468501"/>
              <a:ext cx="586105" cy="1036955"/>
            </a:xfrm>
            <a:custGeom>
              <a:avLst/>
              <a:gdLst/>
              <a:ahLst/>
              <a:cxnLst/>
              <a:rect l="l" t="t" r="r" b="b"/>
              <a:pathLst>
                <a:path w="586105" h="1036955">
                  <a:moveTo>
                    <a:pt x="0" y="0"/>
                  </a:moveTo>
                  <a:lnTo>
                    <a:pt x="0" y="431800"/>
                  </a:lnTo>
                </a:path>
                <a:path w="586105" h="1036955">
                  <a:moveTo>
                    <a:pt x="0" y="431800"/>
                  </a:moveTo>
                  <a:lnTo>
                    <a:pt x="166750" y="519049"/>
                  </a:lnTo>
                </a:path>
                <a:path w="586105" h="1036955">
                  <a:moveTo>
                    <a:pt x="0" y="604774"/>
                  </a:moveTo>
                  <a:lnTo>
                    <a:pt x="0" y="1036574"/>
                  </a:lnTo>
                </a:path>
                <a:path w="586105" h="1036955">
                  <a:moveTo>
                    <a:pt x="0" y="604774"/>
                  </a:moveTo>
                  <a:lnTo>
                    <a:pt x="166750" y="519049"/>
                  </a:lnTo>
                </a:path>
                <a:path w="586105" h="1036955">
                  <a:moveTo>
                    <a:pt x="0" y="0"/>
                  </a:moveTo>
                  <a:lnTo>
                    <a:pt x="585851" y="346075"/>
                  </a:lnTo>
                </a:path>
                <a:path w="586105" h="1036955">
                  <a:moveTo>
                    <a:pt x="585851" y="346075"/>
                  </a:moveTo>
                  <a:lnTo>
                    <a:pt x="585851" y="690499"/>
                  </a:lnTo>
                </a:path>
                <a:path w="586105" h="1036955">
                  <a:moveTo>
                    <a:pt x="0" y="1036574"/>
                  </a:moveTo>
                  <a:lnTo>
                    <a:pt x="585851" y="69049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12">
              <a:extLst>
                <a:ext uri="{FF2B5EF4-FFF2-40B4-BE49-F238E27FC236}">
                  <a16:creationId xmlns:a16="http://schemas.microsoft.com/office/drawing/2014/main" id="{2FA887FB-CA79-E648-42A4-CB2AAD6AB8C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9574" y="2203450"/>
              <a:ext cx="252475" cy="85725"/>
            </a:xfrm>
            <a:prstGeom prst="rect">
              <a:avLst/>
            </a:prstGeom>
          </p:spPr>
        </p:pic>
        <p:sp>
          <p:nvSpPr>
            <p:cNvPr id="48" name="object 13">
              <a:extLst>
                <a:ext uri="{FF2B5EF4-FFF2-40B4-BE49-F238E27FC236}">
                  <a16:creationId xmlns:a16="http://schemas.microsoft.com/office/drawing/2014/main" id="{C46BE138-A09F-7A3F-F5F4-8DE802EB433E}"/>
                </a:ext>
              </a:extLst>
            </p:cNvPr>
            <p:cNvSpPr/>
            <p:nvPr/>
          </p:nvSpPr>
          <p:spPr>
            <a:xfrm>
              <a:off x="796925" y="1295400"/>
              <a:ext cx="85725" cy="605155"/>
            </a:xfrm>
            <a:custGeom>
              <a:avLst/>
              <a:gdLst/>
              <a:ahLst/>
              <a:cxnLst/>
              <a:rect l="l" t="t" r="r" b="b"/>
              <a:pathLst>
                <a:path w="85725" h="605155">
                  <a:moveTo>
                    <a:pt x="28575" y="519049"/>
                  </a:moveTo>
                  <a:lnTo>
                    <a:pt x="0" y="519049"/>
                  </a:lnTo>
                  <a:lnTo>
                    <a:pt x="42862" y="604774"/>
                  </a:lnTo>
                  <a:lnTo>
                    <a:pt x="78549" y="533400"/>
                  </a:lnTo>
                  <a:lnTo>
                    <a:pt x="28575" y="533400"/>
                  </a:lnTo>
                  <a:lnTo>
                    <a:pt x="28575" y="519049"/>
                  </a:lnTo>
                  <a:close/>
                </a:path>
                <a:path w="85725" h="605155">
                  <a:moveTo>
                    <a:pt x="57150" y="0"/>
                  </a:moveTo>
                  <a:lnTo>
                    <a:pt x="28575" y="0"/>
                  </a:lnTo>
                  <a:lnTo>
                    <a:pt x="28575" y="533400"/>
                  </a:lnTo>
                  <a:lnTo>
                    <a:pt x="57150" y="533400"/>
                  </a:lnTo>
                  <a:lnTo>
                    <a:pt x="57150" y="0"/>
                  </a:lnTo>
                  <a:close/>
                </a:path>
                <a:path w="85725" h="605155">
                  <a:moveTo>
                    <a:pt x="85725" y="519049"/>
                  </a:moveTo>
                  <a:lnTo>
                    <a:pt x="57150" y="519049"/>
                  </a:lnTo>
                  <a:lnTo>
                    <a:pt x="57150" y="533400"/>
                  </a:lnTo>
                  <a:lnTo>
                    <a:pt x="78549" y="533400"/>
                  </a:lnTo>
                  <a:lnTo>
                    <a:pt x="85725" y="519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4">
              <a:extLst>
                <a:ext uri="{FF2B5EF4-FFF2-40B4-BE49-F238E27FC236}">
                  <a16:creationId xmlns:a16="http://schemas.microsoft.com/office/drawing/2014/main" id="{8389EAA5-6740-980E-6E5C-C47CEC22D79F}"/>
                </a:ext>
              </a:extLst>
            </p:cNvPr>
            <p:cNvSpPr/>
            <p:nvPr/>
          </p:nvSpPr>
          <p:spPr>
            <a:xfrm>
              <a:off x="825500" y="1295400"/>
              <a:ext cx="6648450" cy="690880"/>
            </a:xfrm>
            <a:custGeom>
              <a:avLst/>
              <a:gdLst/>
              <a:ahLst/>
              <a:cxnLst/>
              <a:rect l="l" t="t" r="r" b="b"/>
              <a:pathLst>
                <a:path w="6648450" h="690880">
                  <a:moveTo>
                    <a:pt x="6397625" y="690626"/>
                  </a:moveTo>
                  <a:lnTo>
                    <a:pt x="6648450" y="690626"/>
                  </a:lnTo>
                </a:path>
                <a:path w="6648450" h="690880">
                  <a:moveTo>
                    <a:pt x="6634226" y="690626"/>
                  </a:moveTo>
                  <a:lnTo>
                    <a:pt x="6634226" y="0"/>
                  </a:lnTo>
                </a:path>
                <a:path w="6648450" h="690880">
                  <a:moveTo>
                    <a:pt x="6648450" y="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88C8E1D7-05F9-75A6-46CE-832369CF0DD1}"/>
                </a:ext>
              </a:extLst>
            </p:cNvPr>
            <p:cNvSpPr/>
            <p:nvPr/>
          </p:nvSpPr>
          <p:spPr>
            <a:xfrm>
              <a:off x="3017774" y="1558924"/>
              <a:ext cx="3957954" cy="469900"/>
            </a:xfrm>
            <a:custGeom>
              <a:avLst/>
              <a:gdLst/>
              <a:ahLst/>
              <a:cxnLst/>
              <a:rect l="l" t="t" r="r" b="b"/>
              <a:pathLst>
                <a:path w="3957954" h="469900">
                  <a:moveTo>
                    <a:pt x="3100451" y="426974"/>
                  </a:moveTo>
                  <a:lnTo>
                    <a:pt x="3071952" y="412750"/>
                  </a:lnTo>
                  <a:lnTo>
                    <a:pt x="3014726" y="384175"/>
                  </a:lnTo>
                  <a:lnTo>
                    <a:pt x="3014726" y="412750"/>
                  </a:lnTo>
                  <a:lnTo>
                    <a:pt x="0" y="412750"/>
                  </a:lnTo>
                  <a:lnTo>
                    <a:pt x="0" y="441325"/>
                  </a:lnTo>
                  <a:lnTo>
                    <a:pt x="3014726" y="441325"/>
                  </a:lnTo>
                  <a:lnTo>
                    <a:pt x="3014726" y="469900"/>
                  </a:lnTo>
                  <a:lnTo>
                    <a:pt x="3071787" y="441325"/>
                  </a:lnTo>
                  <a:lnTo>
                    <a:pt x="3100451" y="426974"/>
                  </a:lnTo>
                  <a:close/>
                </a:path>
                <a:path w="3957954" h="469900">
                  <a:moveTo>
                    <a:pt x="3957701" y="42799"/>
                  </a:moveTo>
                  <a:lnTo>
                    <a:pt x="3929202" y="28575"/>
                  </a:lnTo>
                  <a:lnTo>
                    <a:pt x="3871976" y="0"/>
                  </a:lnTo>
                  <a:lnTo>
                    <a:pt x="3871976" y="28575"/>
                  </a:lnTo>
                  <a:lnTo>
                    <a:pt x="2582926" y="28575"/>
                  </a:lnTo>
                  <a:lnTo>
                    <a:pt x="2582926" y="57150"/>
                  </a:lnTo>
                  <a:lnTo>
                    <a:pt x="3871976" y="57150"/>
                  </a:lnTo>
                  <a:lnTo>
                    <a:pt x="3871976" y="85725"/>
                  </a:lnTo>
                  <a:lnTo>
                    <a:pt x="3929037" y="57150"/>
                  </a:lnTo>
                  <a:lnTo>
                    <a:pt x="3957701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6">
              <a:extLst>
                <a:ext uri="{FF2B5EF4-FFF2-40B4-BE49-F238E27FC236}">
                  <a16:creationId xmlns:a16="http://schemas.microsoft.com/office/drawing/2014/main" id="{D14FBD60-FA03-9EB3-52A1-847F13126393}"/>
                </a:ext>
              </a:extLst>
            </p:cNvPr>
            <p:cNvSpPr/>
            <p:nvPr/>
          </p:nvSpPr>
          <p:spPr>
            <a:xfrm>
              <a:off x="5615051" y="1592325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3937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17">
              <a:extLst>
                <a:ext uri="{FF2B5EF4-FFF2-40B4-BE49-F238E27FC236}">
                  <a16:creationId xmlns:a16="http://schemas.microsoft.com/office/drawing/2014/main" id="{EA3999D7-C921-3719-4C8B-309112BE8CD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2600" y="1933575"/>
              <a:ext cx="96900" cy="98425"/>
            </a:xfrm>
            <a:prstGeom prst="rect">
              <a:avLst/>
            </a:prstGeom>
          </p:spPr>
        </p:pic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A2679E85-92E0-848B-150F-D10B694234B3}"/>
                </a:ext>
              </a:extLst>
            </p:cNvPr>
            <p:cNvSpPr/>
            <p:nvPr/>
          </p:nvSpPr>
          <p:spPr>
            <a:xfrm>
              <a:off x="795337" y="1684273"/>
              <a:ext cx="1637030" cy="1530350"/>
            </a:xfrm>
            <a:custGeom>
              <a:avLst/>
              <a:gdLst/>
              <a:ahLst/>
              <a:cxnLst/>
              <a:rect l="l" t="t" r="r" b="b"/>
              <a:pathLst>
                <a:path w="1637030" h="1530350">
                  <a:moveTo>
                    <a:pt x="85725" y="1444625"/>
                  </a:moveTo>
                  <a:lnTo>
                    <a:pt x="57150" y="1444625"/>
                  </a:lnTo>
                  <a:lnTo>
                    <a:pt x="57150" y="906526"/>
                  </a:lnTo>
                  <a:lnTo>
                    <a:pt x="28575" y="906526"/>
                  </a:lnTo>
                  <a:lnTo>
                    <a:pt x="28575" y="1444625"/>
                  </a:lnTo>
                  <a:lnTo>
                    <a:pt x="0" y="1444625"/>
                  </a:lnTo>
                  <a:lnTo>
                    <a:pt x="42862" y="1530350"/>
                  </a:lnTo>
                  <a:lnTo>
                    <a:pt x="78549" y="1458976"/>
                  </a:lnTo>
                  <a:lnTo>
                    <a:pt x="85725" y="1444625"/>
                  </a:lnTo>
                  <a:close/>
                </a:path>
                <a:path w="1637030" h="1530350">
                  <a:moveTo>
                    <a:pt x="1636712" y="42926"/>
                  </a:moveTo>
                  <a:lnTo>
                    <a:pt x="1608048" y="28575"/>
                  </a:lnTo>
                  <a:lnTo>
                    <a:pt x="1550987" y="0"/>
                  </a:lnTo>
                  <a:lnTo>
                    <a:pt x="1550987" y="28575"/>
                  </a:lnTo>
                  <a:lnTo>
                    <a:pt x="531812" y="28575"/>
                  </a:lnTo>
                  <a:lnTo>
                    <a:pt x="531812" y="57150"/>
                  </a:lnTo>
                  <a:lnTo>
                    <a:pt x="1550987" y="57150"/>
                  </a:lnTo>
                  <a:lnTo>
                    <a:pt x="1550987" y="85725"/>
                  </a:lnTo>
                  <a:lnTo>
                    <a:pt x="1608213" y="57150"/>
                  </a:lnTo>
                  <a:lnTo>
                    <a:pt x="1636712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9">
              <a:extLst>
                <a:ext uri="{FF2B5EF4-FFF2-40B4-BE49-F238E27FC236}">
                  <a16:creationId xmlns:a16="http://schemas.microsoft.com/office/drawing/2014/main" id="{E748C56C-B578-2878-7028-996D560F0E0D}"/>
                </a:ext>
              </a:extLst>
            </p:cNvPr>
            <p:cNvSpPr/>
            <p:nvPr/>
          </p:nvSpPr>
          <p:spPr>
            <a:xfrm>
              <a:off x="838200" y="1727200"/>
              <a:ext cx="517525" cy="1036955"/>
            </a:xfrm>
            <a:custGeom>
              <a:avLst/>
              <a:gdLst/>
              <a:ahLst/>
              <a:cxnLst/>
              <a:rect l="l" t="t" r="r" b="b"/>
              <a:pathLst>
                <a:path w="517525" h="1036955">
                  <a:moveTo>
                    <a:pt x="503300" y="0"/>
                  </a:moveTo>
                  <a:lnTo>
                    <a:pt x="503300" y="1036574"/>
                  </a:lnTo>
                </a:path>
                <a:path w="517525" h="1036955">
                  <a:moveTo>
                    <a:pt x="517525" y="1036574"/>
                  </a:moveTo>
                  <a:lnTo>
                    <a:pt x="0" y="10365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20">
              <a:extLst>
                <a:ext uri="{FF2B5EF4-FFF2-40B4-BE49-F238E27FC236}">
                  <a16:creationId xmlns:a16="http://schemas.microsoft.com/office/drawing/2014/main" id="{75F8AEBE-A3C1-876B-4882-A204586553D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575" y="2716149"/>
              <a:ext cx="96837" cy="98425"/>
            </a:xfrm>
            <a:prstGeom prst="rect">
              <a:avLst/>
            </a:prstGeom>
          </p:spPr>
        </p:pic>
      </p:grpSp>
      <p:sp>
        <p:nvSpPr>
          <p:cNvPr id="56" name="object 21">
            <a:extLst>
              <a:ext uri="{FF2B5EF4-FFF2-40B4-BE49-F238E27FC236}">
                <a16:creationId xmlns:a16="http://schemas.microsoft.com/office/drawing/2014/main" id="{A38D36B4-8F3D-0F11-1B84-603501BABAFA}"/>
              </a:ext>
            </a:extLst>
          </p:cNvPr>
          <p:cNvSpPr txBox="1"/>
          <p:nvPr/>
        </p:nvSpPr>
        <p:spPr>
          <a:xfrm>
            <a:off x="5922442" y="2029123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object 22">
            <a:extLst>
              <a:ext uri="{FF2B5EF4-FFF2-40B4-BE49-F238E27FC236}">
                <a16:creationId xmlns:a16="http://schemas.microsoft.com/office/drawing/2014/main" id="{1704D562-8500-FAEF-F835-B5F358515EE2}"/>
              </a:ext>
            </a:extLst>
          </p:cNvPr>
          <p:cNvSpPr txBox="1"/>
          <p:nvPr/>
        </p:nvSpPr>
        <p:spPr>
          <a:xfrm>
            <a:off x="2221536" y="1689271"/>
            <a:ext cx="2933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Add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23">
            <a:extLst>
              <a:ext uri="{FF2B5EF4-FFF2-40B4-BE49-F238E27FC236}">
                <a16:creationId xmlns:a16="http://schemas.microsoft.com/office/drawing/2014/main" id="{BEB9CFF1-58FE-3154-884C-4A805D4F2BD3}"/>
              </a:ext>
            </a:extLst>
          </p:cNvPr>
          <p:cNvSpPr txBox="1"/>
          <p:nvPr/>
        </p:nvSpPr>
        <p:spPr>
          <a:xfrm>
            <a:off x="6609132" y="1271415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24">
            <a:extLst>
              <a:ext uri="{FF2B5EF4-FFF2-40B4-BE49-F238E27FC236}">
                <a16:creationId xmlns:a16="http://schemas.microsoft.com/office/drawing/2014/main" id="{21E01898-EE9D-E0F0-2948-0CE06D773E7D}"/>
              </a:ext>
            </a:extLst>
          </p:cNvPr>
          <p:cNvSpPr txBox="1"/>
          <p:nvPr/>
        </p:nvSpPr>
        <p:spPr>
          <a:xfrm>
            <a:off x="6628944" y="1791099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25">
            <a:extLst>
              <a:ext uri="{FF2B5EF4-FFF2-40B4-BE49-F238E27FC236}">
                <a16:creationId xmlns:a16="http://schemas.microsoft.com/office/drawing/2014/main" id="{A342EEEB-A0F0-482E-9B0C-88686EF5B617}"/>
              </a:ext>
            </a:extLst>
          </p:cNvPr>
          <p:cNvGrpSpPr/>
          <p:nvPr/>
        </p:nvGrpSpPr>
        <p:grpSpPr>
          <a:xfrm>
            <a:off x="6540552" y="1268011"/>
            <a:ext cx="263525" cy="1230630"/>
            <a:chOff x="6964426" y="1462150"/>
            <a:chExt cx="263525" cy="1230630"/>
          </a:xfrm>
        </p:grpSpPr>
        <p:sp>
          <p:nvSpPr>
            <p:cNvPr id="61" name="object 26">
              <a:extLst>
                <a:ext uri="{FF2B5EF4-FFF2-40B4-BE49-F238E27FC236}">
                  <a16:creationId xmlns:a16="http://schemas.microsoft.com/office/drawing/2014/main" id="{E0A1F3D4-722B-3FED-0E6E-F67444343312}"/>
                </a:ext>
              </a:extLst>
            </p:cNvPr>
            <p:cNvSpPr/>
            <p:nvPr/>
          </p:nvSpPr>
          <p:spPr>
            <a:xfrm>
              <a:off x="6970776" y="1468500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5">
                  <a:moveTo>
                    <a:pt x="0" y="125349"/>
                  </a:moveTo>
                  <a:lnTo>
                    <a:pt x="9852" y="76563"/>
                  </a:lnTo>
                  <a:lnTo>
                    <a:pt x="36718" y="36718"/>
                  </a:lnTo>
                  <a:lnTo>
                    <a:pt x="76563" y="9852"/>
                  </a:lnTo>
                  <a:lnTo>
                    <a:pt x="125349" y="0"/>
                  </a:lnTo>
                  <a:lnTo>
                    <a:pt x="174154" y="9852"/>
                  </a:lnTo>
                  <a:lnTo>
                    <a:pt x="214042" y="36718"/>
                  </a:lnTo>
                  <a:lnTo>
                    <a:pt x="24095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52" y="960010"/>
                  </a:lnTo>
                  <a:lnTo>
                    <a:pt x="214042" y="999855"/>
                  </a:lnTo>
                  <a:lnTo>
                    <a:pt x="174154" y="1026721"/>
                  </a:lnTo>
                  <a:lnTo>
                    <a:pt x="125349" y="1036574"/>
                  </a:lnTo>
                  <a:lnTo>
                    <a:pt x="76563" y="1026721"/>
                  </a:lnTo>
                  <a:lnTo>
                    <a:pt x="36718" y="999855"/>
                  </a:lnTo>
                  <a:lnTo>
                    <a:pt x="9852" y="960010"/>
                  </a:lnTo>
                  <a:lnTo>
                    <a:pt x="0" y="911225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7">
              <a:extLst>
                <a:ext uri="{FF2B5EF4-FFF2-40B4-BE49-F238E27FC236}">
                  <a16:creationId xmlns:a16="http://schemas.microsoft.com/office/drawing/2014/main" id="{B1C11AA0-3954-29A5-5FEC-D49F0DB65532}"/>
                </a:ext>
              </a:extLst>
            </p:cNvPr>
            <p:cNvSpPr/>
            <p:nvPr/>
          </p:nvSpPr>
          <p:spPr>
            <a:xfrm>
              <a:off x="7099300" y="25130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5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28">
            <a:extLst>
              <a:ext uri="{FF2B5EF4-FFF2-40B4-BE49-F238E27FC236}">
                <a16:creationId xmlns:a16="http://schemas.microsoft.com/office/drawing/2014/main" id="{CD1F900D-E644-7B0F-4181-987DEF966D3B}"/>
              </a:ext>
            </a:extLst>
          </p:cNvPr>
          <p:cNvSpPr txBox="1"/>
          <p:nvPr/>
        </p:nvSpPr>
        <p:spPr>
          <a:xfrm>
            <a:off x="6456223" y="2518073"/>
            <a:ext cx="42925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3333FF"/>
                </a:solidFill>
                <a:latin typeface="Arial"/>
                <a:cs typeface="Arial"/>
              </a:rPr>
              <a:t>PCSrc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4" name="object 29">
            <a:extLst>
              <a:ext uri="{FF2B5EF4-FFF2-40B4-BE49-F238E27FC236}">
                <a16:creationId xmlns:a16="http://schemas.microsoft.com/office/drawing/2014/main" id="{974F199A-830A-CAD9-449F-35A004DE2C9D}"/>
              </a:ext>
            </a:extLst>
          </p:cNvPr>
          <p:cNvGrpSpPr/>
          <p:nvPr/>
        </p:nvGrpSpPr>
        <p:grpSpPr>
          <a:xfrm>
            <a:off x="2694039" y="2368149"/>
            <a:ext cx="6412230" cy="3781425"/>
            <a:chOff x="3117913" y="2562288"/>
            <a:chExt cx="6412230" cy="3781425"/>
          </a:xfrm>
        </p:grpSpPr>
        <p:sp>
          <p:nvSpPr>
            <p:cNvPr id="65" name="object 30">
              <a:extLst>
                <a:ext uri="{FF2B5EF4-FFF2-40B4-BE49-F238E27FC236}">
                  <a16:creationId xmlns:a16="http://schemas.microsoft.com/office/drawing/2014/main" id="{44D3C009-7836-4743-C53D-D46BD22B7091}"/>
                </a:ext>
              </a:extLst>
            </p:cNvPr>
            <p:cNvSpPr/>
            <p:nvPr/>
          </p:nvSpPr>
          <p:spPr>
            <a:xfrm>
              <a:off x="5207000" y="2576576"/>
              <a:ext cx="157480" cy="2208530"/>
            </a:xfrm>
            <a:custGeom>
              <a:avLst/>
              <a:gdLst/>
              <a:ahLst/>
              <a:cxnLst/>
              <a:rect l="l" t="t" r="r" b="b"/>
              <a:pathLst>
                <a:path w="157479" h="2208529">
                  <a:moveTo>
                    <a:pt x="14350" y="0"/>
                  </a:moveTo>
                  <a:lnTo>
                    <a:pt x="17525" y="2208149"/>
                  </a:lnTo>
                </a:path>
                <a:path w="157479" h="2208529">
                  <a:moveTo>
                    <a:pt x="0" y="14224"/>
                  </a:moveTo>
                  <a:lnTo>
                    <a:pt x="157225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31">
              <a:extLst>
                <a:ext uri="{FF2B5EF4-FFF2-40B4-BE49-F238E27FC236}">
                  <a16:creationId xmlns:a16="http://schemas.microsoft.com/office/drawing/2014/main" id="{A924B298-D1D5-3518-F441-BA6D53F1DE9A}"/>
                </a:ext>
              </a:extLst>
            </p:cNvPr>
            <p:cNvSpPr/>
            <p:nvPr/>
          </p:nvSpPr>
          <p:spPr>
            <a:xfrm>
              <a:off x="6934200" y="3695699"/>
              <a:ext cx="389255" cy="517525"/>
            </a:xfrm>
            <a:custGeom>
              <a:avLst/>
              <a:gdLst/>
              <a:ahLst/>
              <a:cxnLst/>
              <a:rect l="l" t="t" r="r" b="b"/>
              <a:pathLst>
                <a:path w="389254" h="517525">
                  <a:moveTo>
                    <a:pt x="388874" y="474599"/>
                  </a:moveTo>
                  <a:lnTo>
                    <a:pt x="360375" y="460375"/>
                  </a:lnTo>
                  <a:lnTo>
                    <a:pt x="303149" y="431800"/>
                  </a:lnTo>
                  <a:lnTo>
                    <a:pt x="3031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303149" y="488950"/>
                  </a:lnTo>
                  <a:lnTo>
                    <a:pt x="303149" y="517525"/>
                  </a:lnTo>
                  <a:lnTo>
                    <a:pt x="360210" y="488950"/>
                  </a:lnTo>
                  <a:lnTo>
                    <a:pt x="388874" y="474599"/>
                  </a:lnTo>
                  <a:close/>
                </a:path>
                <a:path w="389254" h="517525">
                  <a:moveTo>
                    <a:pt x="388874" y="42799"/>
                  </a:moveTo>
                  <a:lnTo>
                    <a:pt x="360375" y="28575"/>
                  </a:lnTo>
                  <a:lnTo>
                    <a:pt x="303149" y="0"/>
                  </a:lnTo>
                  <a:lnTo>
                    <a:pt x="303149" y="28575"/>
                  </a:lnTo>
                  <a:lnTo>
                    <a:pt x="42799" y="28575"/>
                  </a:lnTo>
                  <a:lnTo>
                    <a:pt x="42799" y="57150"/>
                  </a:lnTo>
                  <a:lnTo>
                    <a:pt x="303149" y="57150"/>
                  </a:lnTo>
                  <a:lnTo>
                    <a:pt x="303149" y="85725"/>
                  </a:lnTo>
                  <a:lnTo>
                    <a:pt x="360210" y="57150"/>
                  </a:lnTo>
                  <a:lnTo>
                    <a:pt x="388874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32">
              <a:extLst>
                <a:ext uri="{FF2B5EF4-FFF2-40B4-BE49-F238E27FC236}">
                  <a16:creationId xmlns:a16="http://schemas.microsoft.com/office/drawing/2014/main" id="{161BA6AB-001F-6EAF-9E1D-97590FE479CD}"/>
                </a:ext>
              </a:extLst>
            </p:cNvPr>
            <p:cNvSpPr/>
            <p:nvPr/>
          </p:nvSpPr>
          <p:spPr>
            <a:xfrm>
              <a:off x="3132201" y="3724275"/>
              <a:ext cx="6383655" cy="2605405"/>
            </a:xfrm>
            <a:custGeom>
              <a:avLst/>
              <a:gdLst/>
              <a:ahLst/>
              <a:cxnLst/>
              <a:rect l="l" t="t" r="r" b="b"/>
              <a:pathLst>
                <a:path w="6383655" h="2605404">
                  <a:moveTo>
                    <a:pt x="3854450" y="0"/>
                  </a:moveTo>
                  <a:lnTo>
                    <a:pt x="3854450" y="446024"/>
                  </a:lnTo>
                </a:path>
                <a:path w="6383655" h="2605404">
                  <a:moveTo>
                    <a:pt x="6132449" y="360299"/>
                  </a:moveTo>
                  <a:lnTo>
                    <a:pt x="6383274" y="360299"/>
                  </a:lnTo>
                </a:path>
                <a:path w="6383655" h="2605404">
                  <a:moveTo>
                    <a:pt x="6369050" y="360299"/>
                  </a:moveTo>
                  <a:lnTo>
                    <a:pt x="6369050" y="2605151"/>
                  </a:lnTo>
                </a:path>
                <a:path w="6383655" h="2605404">
                  <a:moveTo>
                    <a:pt x="6383274" y="2605151"/>
                  </a:moveTo>
                  <a:lnTo>
                    <a:pt x="0" y="2605151"/>
                  </a:lnTo>
                </a:path>
                <a:path w="6383655" h="2605404">
                  <a:moveTo>
                    <a:pt x="14224" y="2605151"/>
                  </a:moveTo>
                  <a:lnTo>
                    <a:pt x="14224" y="10509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33">
              <a:extLst>
                <a:ext uri="{FF2B5EF4-FFF2-40B4-BE49-F238E27FC236}">
                  <a16:creationId xmlns:a16="http://schemas.microsoft.com/office/drawing/2014/main" id="{4A4C7445-385A-670E-88D7-8C52EC1FF96F}"/>
                </a:ext>
              </a:extLst>
            </p:cNvPr>
            <p:cNvSpPr/>
            <p:nvPr/>
          </p:nvSpPr>
          <p:spPr>
            <a:xfrm>
              <a:off x="3132074" y="3695699"/>
              <a:ext cx="5882005" cy="1122680"/>
            </a:xfrm>
            <a:custGeom>
              <a:avLst/>
              <a:gdLst/>
              <a:ahLst/>
              <a:cxnLst/>
              <a:rect l="l" t="t" r="r" b="b"/>
              <a:pathLst>
                <a:path w="5882005" h="1122679">
                  <a:moveTo>
                    <a:pt x="269875" y="1079500"/>
                  </a:moveTo>
                  <a:lnTo>
                    <a:pt x="241211" y="1065149"/>
                  </a:lnTo>
                  <a:lnTo>
                    <a:pt x="184150" y="1036574"/>
                  </a:lnTo>
                  <a:lnTo>
                    <a:pt x="184150" y="1065149"/>
                  </a:lnTo>
                  <a:lnTo>
                    <a:pt x="0" y="1065149"/>
                  </a:lnTo>
                  <a:lnTo>
                    <a:pt x="0" y="1093724"/>
                  </a:lnTo>
                  <a:lnTo>
                    <a:pt x="184150" y="1093724"/>
                  </a:lnTo>
                  <a:lnTo>
                    <a:pt x="184150" y="1122299"/>
                  </a:lnTo>
                  <a:lnTo>
                    <a:pt x="241376" y="1093724"/>
                  </a:lnTo>
                  <a:lnTo>
                    <a:pt x="269875" y="1079500"/>
                  </a:lnTo>
                  <a:close/>
                </a:path>
                <a:path w="5882005" h="1122679">
                  <a:moveTo>
                    <a:pt x="5876925" y="734949"/>
                  </a:moveTo>
                  <a:lnTo>
                    <a:pt x="5848426" y="720725"/>
                  </a:lnTo>
                  <a:lnTo>
                    <a:pt x="5791200" y="692150"/>
                  </a:lnTo>
                  <a:lnTo>
                    <a:pt x="5791200" y="720725"/>
                  </a:lnTo>
                  <a:lnTo>
                    <a:pt x="5600700" y="720725"/>
                  </a:lnTo>
                  <a:lnTo>
                    <a:pt x="5600700" y="749300"/>
                  </a:lnTo>
                  <a:lnTo>
                    <a:pt x="5791200" y="749300"/>
                  </a:lnTo>
                  <a:lnTo>
                    <a:pt x="5791200" y="777875"/>
                  </a:lnTo>
                  <a:lnTo>
                    <a:pt x="5848261" y="749300"/>
                  </a:lnTo>
                  <a:lnTo>
                    <a:pt x="5876925" y="734949"/>
                  </a:lnTo>
                  <a:close/>
                </a:path>
                <a:path w="5882005" h="1122679">
                  <a:moveTo>
                    <a:pt x="5881751" y="42799"/>
                  </a:moveTo>
                  <a:lnTo>
                    <a:pt x="5853252" y="28575"/>
                  </a:lnTo>
                  <a:lnTo>
                    <a:pt x="5796026" y="0"/>
                  </a:lnTo>
                  <a:lnTo>
                    <a:pt x="5796026" y="28575"/>
                  </a:lnTo>
                  <a:lnTo>
                    <a:pt x="5448300" y="28575"/>
                  </a:lnTo>
                  <a:lnTo>
                    <a:pt x="5448300" y="57150"/>
                  </a:lnTo>
                  <a:lnTo>
                    <a:pt x="5796026" y="57150"/>
                  </a:lnTo>
                  <a:lnTo>
                    <a:pt x="5796026" y="85725"/>
                  </a:lnTo>
                  <a:lnTo>
                    <a:pt x="5853087" y="57150"/>
                  </a:lnTo>
                  <a:lnTo>
                    <a:pt x="5881751" y="427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34">
              <a:extLst>
                <a:ext uri="{FF2B5EF4-FFF2-40B4-BE49-F238E27FC236}">
                  <a16:creationId xmlns:a16="http://schemas.microsoft.com/office/drawing/2014/main" id="{555859B2-726F-8D65-0BC8-854E79BF8734}"/>
                </a:ext>
              </a:extLst>
            </p:cNvPr>
            <p:cNvSpPr/>
            <p:nvPr/>
          </p:nvSpPr>
          <p:spPr>
            <a:xfrm>
              <a:off x="6972300" y="4430649"/>
              <a:ext cx="1789430" cy="1035050"/>
            </a:xfrm>
            <a:custGeom>
              <a:avLst/>
              <a:gdLst/>
              <a:ahLst/>
              <a:cxnLst/>
              <a:rect l="l" t="t" r="r" b="b"/>
              <a:pathLst>
                <a:path w="1789429" h="1035050">
                  <a:moveTo>
                    <a:pt x="0" y="1035050"/>
                  </a:moveTo>
                  <a:lnTo>
                    <a:pt x="1789176" y="1035050"/>
                  </a:lnTo>
                </a:path>
                <a:path w="1789429" h="1035050">
                  <a:moveTo>
                    <a:pt x="1774825" y="1035050"/>
                  </a:moveTo>
                  <a:lnTo>
                    <a:pt x="177482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35">
            <a:extLst>
              <a:ext uri="{FF2B5EF4-FFF2-40B4-BE49-F238E27FC236}">
                <a16:creationId xmlns:a16="http://schemas.microsoft.com/office/drawing/2014/main" id="{41EE9A26-6FA7-2409-34CB-DB3B5FD78546}"/>
              </a:ext>
            </a:extLst>
          </p:cNvPr>
          <p:cNvSpPr txBox="1"/>
          <p:nvPr/>
        </p:nvSpPr>
        <p:spPr>
          <a:xfrm>
            <a:off x="7002323" y="4271307"/>
            <a:ext cx="3422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1" name="object 36">
            <a:extLst>
              <a:ext uri="{FF2B5EF4-FFF2-40B4-BE49-F238E27FC236}">
                <a16:creationId xmlns:a16="http://schemas.microsoft.com/office/drawing/2014/main" id="{39C9E9A3-8A96-ADAB-1948-506564E3A0CD}"/>
              </a:ext>
            </a:extLst>
          </p:cNvPr>
          <p:cNvSpPr txBox="1"/>
          <p:nvPr/>
        </p:nvSpPr>
        <p:spPr>
          <a:xfrm>
            <a:off x="7504228" y="4351445"/>
            <a:ext cx="5581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72" name="object 37">
            <a:extLst>
              <a:ext uri="{FF2B5EF4-FFF2-40B4-BE49-F238E27FC236}">
                <a16:creationId xmlns:a16="http://schemas.microsoft.com/office/drawing/2014/main" id="{23F9CE13-E7AD-E42C-D093-AFC97FA06B1A}"/>
              </a:ext>
            </a:extLst>
          </p:cNvPr>
          <p:cNvSpPr txBox="1"/>
          <p:nvPr/>
        </p:nvSpPr>
        <p:spPr>
          <a:xfrm>
            <a:off x="7002323" y="3407453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38">
            <a:extLst>
              <a:ext uri="{FF2B5EF4-FFF2-40B4-BE49-F238E27FC236}">
                <a16:creationId xmlns:a16="http://schemas.microsoft.com/office/drawing/2014/main" id="{9AED7FD8-102A-397B-0952-DD5B5E7E5A69}"/>
              </a:ext>
            </a:extLst>
          </p:cNvPr>
          <p:cNvSpPr txBox="1"/>
          <p:nvPr/>
        </p:nvSpPr>
        <p:spPr>
          <a:xfrm>
            <a:off x="7002323" y="3479056"/>
            <a:ext cx="1096645" cy="89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4" name="object 39">
            <a:extLst>
              <a:ext uri="{FF2B5EF4-FFF2-40B4-BE49-F238E27FC236}">
                <a16:creationId xmlns:a16="http://schemas.microsoft.com/office/drawing/2014/main" id="{F3D8C095-DF49-8D08-880F-883399CAABDE}"/>
              </a:ext>
            </a:extLst>
          </p:cNvPr>
          <p:cNvGrpSpPr/>
          <p:nvPr/>
        </p:nvGrpSpPr>
        <p:grpSpPr>
          <a:xfrm>
            <a:off x="6892977" y="3193586"/>
            <a:ext cx="1268730" cy="1652905"/>
            <a:chOff x="7316851" y="3387725"/>
            <a:chExt cx="1268730" cy="1652905"/>
          </a:xfrm>
        </p:grpSpPr>
        <p:sp>
          <p:nvSpPr>
            <p:cNvPr id="75" name="object 40">
              <a:extLst>
                <a:ext uri="{FF2B5EF4-FFF2-40B4-BE49-F238E27FC236}">
                  <a16:creationId xmlns:a16="http://schemas.microsoft.com/office/drawing/2014/main" id="{4F3E5213-C21A-9246-AB8C-16ACF880E7B9}"/>
                </a:ext>
              </a:extLst>
            </p:cNvPr>
            <p:cNvSpPr/>
            <p:nvPr/>
          </p:nvSpPr>
          <p:spPr>
            <a:xfrm>
              <a:off x="7323201" y="3567048"/>
              <a:ext cx="1256030" cy="1294130"/>
            </a:xfrm>
            <a:custGeom>
              <a:avLst/>
              <a:gdLst/>
              <a:ahLst/>
              <a:cxnLst/>
              <a:rect l="l" t="t" r="r" b="b"/>
              <a:pathLst>
                <a:path w="1256029" h="1294129">
                  <a:moveTo>
                    <a:pt x="0" y="1293876"/>
                  </a:moveTo>
                  <a:lnTo>
                    <a:pt x="1255712" y="1293876"/>
                  </a:lnTo>
                  <a:lnTo>
                    <a:pt x="1255712" y="0"/>
                  </a:lnTo>
                  <a:lnTo>
                    <a:pt x="0" y="0"/>
                  </a:lnTo>
                  <a:lnTo>
                    <a:pt x="0" y="12938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41">
              <a:extLst>
                <a:ext uri="{FF2B5EF4-FFF2-40B4-BE49-F238E27FC236}">
                  <a16:creationId xmlns:a16="http://schemas.microsoft.com/office/drawing/2014/main" id="{A0172DBD-3641-7AC1-6A6B-64236DD4A19C}"/>
                </a:ext>
              </a:extLst>
            </p:cNvPr>
            <p:cNvSpPr/>
            <p:nvPr/>
          </p:nvSpPr>
          <p:spPr>
            <a:xfrm>
              <a:off x="7908925" y="3394075"/>
              <a:ext cx="0" cy="1640205"/>
            </a:xfrm>
            <a:custGeom>
              <a:avLst/>
              <a:gdLst/>
              <a:ahLst/>
              <a:cxnLst/>
              <a:rect l="l" t="t" r="r" b="b"/>
              <a:pathLst>
                <a:path h="1640204">
                  <a:moveTo>
                    <a:pt x="0" y="0"/>
                  </a:moveTo>
                  <a:lnTo>
                    <a:pt x="0" y="173100"/>
                  </a:lnTo>
                </a:path>
                <a:path h="1640204">
                  <a:moveTo>
                    <a:pt x="0" y="1466850"/>
                  </a:moveTo>
                  <a:lnTo>
                    <a:pt x="0" y="163982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42">
            <a:extLst>
              <a:ext uri="{FF2B5EF4-FFF2-40B4-BE49-F238E27FC236}">
                <a16:creationId xmlns:a16="http://schemas.microsoft.com/office/drawing/2014/main" id="{677BAD02-1C7B-990B-79F3-60721031B721}"/>
              </a:ext>
            </a:extLst>
          </p:cNvPr>
          <p:cNvSpPr txBox="1"/>
          <p:nvPr/>
        </p:nvSpPr>
        <p:spPr>
          <a:xfrm>
            <a:off x="7156247" y="4874431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8" name="object 43">
            <a:extLst>
              <a:ext uri="{FF2B5EF4-FFF2-40B4-BE49-F238E27FC236}">
                <a16:creationId xmlns:a16="http://schemas.microsoft.com/office/drawing/2014/main" id="{895D304E-2240-DD20-33FE-62BED89F36D0}"/>
              </a:ext>
            </a:extLst>
          </p:cNvPr>
          <p:cNvSpPr txBox="1"/>
          <p:nvPr/>
        </p:nvSpPr>
        <p:spPr>
          <a:xfrm>
            <a:off x="8641258" y="3370503"/>
            <a:ext cx="142875" cy="6127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400"/>
              </a:spcBef>
            </a:pPr>
            <a:r>
              <a:rPr sz="1100" b="1" spc="5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2794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79" name="object 44">
            <a:extLst>
              <a:ext uri="{FF2B5EF4-FFF2-40B4-BE49-F238E27FC236}">
                <a16:creationId xmlns:a16="http://schemas.microsoft.com/office/drawing/2014/main" id="{3D58DD0A-0166-90BD-7BC8-355812521C4A}"/>
              </a:ext>
            </a:extLst>
          </p:cNvPr>
          <p:cNvSpPr txBox="1"/>
          <p:nvPr/>
        </p:nvSpPr>
        <p:spPr>
          <a:xfrm>
            <a:off x="8661070" y="3890282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0" name="object 45">
            <a:extLst>
              <a:ext uri="{FF2B5EF4-FFF2-40B4-BE49-F238E27FC236}">
                <a16:creationId xmlns:a16="http://schemas.microsoft.com/office/drawing/2014/main" id="{95CFF3DF-C90C-44F0-F04A-BDF55A768B2A}"/>
              </a:ext>
            </a:extLst>
          </p:cNvPr>
          <p:cNvGrpSpPr/>
          <p:nvPr/>
        </p:nvGrpSpPr>
        <p:grpSpPr>
          <a:xfrm>
            <a:off x="4467149" y="3193586"/>
            <a:ext cx="4378960" cy="2106930"/>
            <a:chOff x="4891023" y="3387725"/>
            <a:chExt cx="4378960" cy="2106930"/>
          </a:xfrm>
        </p:grpSpPr>
        <p:sp>
          <p:nvSpPr>
            <p:cNvPr id="81" name="object 46">
              <a:extLst>
                <a:ext uri="{FF2B5EF4-FFF2-40B4-BE49-F238E27FC236}">
                  <a16:creationId xmlns:a16="http://schemas.microsoft.com/office/drawing/2014/main" id="{3059B60B-FA48-3F58-2358-5B7643455D68}"/>
                </a:ext>
              </a:extLst>
            </p:cNvPr>
            <p:cNvSpPr/>
            <p:nvPr/>
          </p:nvSpPr>
          <p:spPr>
            <a:xfrm>
              <a:off x="9010650" y="3567176"/>
              <a:ext cx="252729" cy="1035050"/>
            </a:xfrm>
            <a:custGeom>
              <a:avLst/>
              <a:gdLst/>
              <a:ahLst/>
              <a:cxnLst/>
              <a:rect l="l" t="t" r="r" b="b"/>
              <a:pathLst>
                <a:path w="252729" h="1035050">
                  <a:moveTo>
                    <a:pt x="0" y="126111"/>
                  </a:moveTo>
                  <a:lnTo>
                    <a:pt x="9919" y="76991"/>
                  </a:lnTo>
                  <a:lnTo>
                    <a:pt x="36972" y="36909"/>
                  </a:lnTo>
                  <a:lnTo>
                    <a:pt x="77098" y="9900"/>
                  </a:lnTo>
                  <a:lnTo>
                    <a:pt x="126238" y="0"/>
                  </a:lnTo>
                  <a:lnTo>
                    <a:pt x="175377" y="9900"/>
                  </a:lnTo>
                  <a:lnTo>
                    <a:pt x="215503" y="36909"/>
                  </a:lnTo>
                  <a:lnTo>
                    <a:pt x="242556" y="76991"/>
                  </a:lnTo>
                  <a:lnTo>
                    <a:pt x="252475" y="126111"/>
                  </a:lnTo>
                  <a:lnTo>
                    <a:pt x="252475" y="908812"/>
                  </a:lnTo>
                  <a:lnTo>
                    <a:pt x="242556" y="957951"/>
                  </a:lnTo>
                  <a:lnTo>
                    <a:pt x="215503" y="998077"/>
                  </a:lnTo>
                  <a:lnTo>
                    <a:pt x="175377" y="1025130"/>
                  </a:lnTo>
                  <a:lnTo>
                    <a:pt x="126238" y="1035050"/>
                  </a:lnTo>
                  <a:lnTo>
                    <a:pt x="77098" y="1025022"/>
                  </a:lnTo>
                  <a:lnTo>
                    <a:pt x="36972" y="998013"/>
                  </a:lnTo>
                  <a:lnTo>
                    <a:pt x="9919" y="957931"/>
                  </a:lnTo>
                  <a:lnTo>
                    <a:pt x="0" y="908812"/>
                  </a:lnTo>
                  <a:lnTo>
                    <a:pt x="0" y="1261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47">
              <a:extLst>
                <a:ext uri="{FF2B5EF4-FFF2-40B4-BE49-F238E27FC236}">
                  <a16:creationId xmlns:a16="http://schemas.microsoft.com/office/drawing/2014/main" id="{94E8BEAB-2B18-DCC7-BA3C-DE129117F453}"/>
                </a:ext>
              </a:extLst>
            </p:cNvPr>
            <p:cNvSpPr/>
            <p:nvPr/>
          </p:nvSpPr>
          <p:spPr>
            <a:xfrm>
              <a:off x="9140825" y="33940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48">
              <a:extLst>
                <a:ext uri="{FF2B5EF4-FFF2-40B4-BE49-F238E27FC236}">
                  <a16:creationId xmlns:a16="http://schemas.microsoft.com/office/drawing/2014/main" id="{84AA5074-EA41-ADB0-C13B-3D486DD4AE50}"/>
                </a:ext>
              </a:extLst>
            </p:cNvPr>
            <p:cNvSpPr/>
            <p:nvPr/>
          </p:nvSpPr>
          <p:spPr>
            <a:xfrm>
              <a:off x="5045074" y="4084573"/>
              <a:ext cx="1774825" cy="1395730"/>
            </a:xfrm>
            <a:custGeom>
              <a:avLst/>
              <a:gdLst/>
              <a:ahLst/>
              <a:cxnLst/>
              <a:rect l="l" t="t" r="r" b="b"/>
              <a:pathLst>
                <a:path w="1774825" h="1395729">
                  <a:moveTo>
                    <a:pt x="14350" y="1381125"/>
                  </a:moveTo>
                  <a:lnTo>
                    <a:pt x="14350" y="0"/>
                  </a:lnTo>
                </a:path>
                <a:path w="1774825" h="1395729">
                  <a:moveTo>
                    <a:pt x="1774825" y="1395476"/>
                  </a:moveTo>
                  <a:lnTo>
                    <a:pt x="1774825" y="504825"/>
                  </a:lnTo>
                </a:path>
                <a:path w="1774825" h="1395729">
                  <a:moveTo>
                    <a:pt x="1774825" y="1381125"/>
                  </a:moveTo>
                  <a:lnTo>
                    <a:pt x="0" y="13811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49">
              <a:extLst>
                <a:ext uri="{FF2B5EF4-FFF2-40B4-BE49-F238E27FC236}">
                  <a16:creationId xmlns:a16="http://schemas.microsoft.com/office/drawing/2014/main" id="{5A2F8A6E-CC4B-6D55-C11A-AD8D7B556891}"/>
                </a:ext>
              </a:extLst>
            </p:cNvPr>
            <p:cNvSpPr/>
            <p:nvPr/>
          </p:nvSpPr>
          <p:spPr>
            <a:xfrm>
              <a:off x="4891024" y="4041774"/>
              <a:ext cx="2432050" cy="605155"/>
            </a:xfrm>
            <a:custGeom>
              <a:avLst/>
              <a:gdLst/>
              <a:ahLst/>
              <a:cxnLst/>
              <a:rect l="l" t="t" r="r" b="b"/>
              <a:pathLst>
                <a:path w="2432050" h="605154">
                  <a:moveTo>
                    <a:pt x="596900" y="42799"/>
                  </a:moveTo>
                  <a:lnTo>
                    <a:pt x="568401" y="28575"/>
                  </a:lnTo>
                  <a:lnTo>
                    <a:pt x="511175" y="0"/>
                  </a:lnTo>
                  <a:lnTo>
                    <a:pt x="511175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511175" y="57150"/>
                  </a:lnTo>
                  <a:lnTo>
                    <a:pt x="511175" y="85725"/>
                  </a:lnTo>
                  <a:lnTo>
                    <a:pt x="568236" y="57150"/>
                  </a:lnTo>
                  <a:lnTo>
                    <a:pt x="596900" y="42799"/>
                  </a:lnTo>
                  <a:close/>
                </a:path>
                <a:path w="2432050" h="605154">
                  <a:moveTo>
                    <a:pt x="2432050" y="561975"/>
                  </a:moveTo>
                  <a:lnTo>
                    <a:pt x="2403386" y="547624"/>
                  </a:lnTo>
                  <a:lnTo>
                    <a:pt x="2346325" y="519049"/>
                  </a:lnTo>
                  <a:lnTo>
                    <a:pt x="2346325" y="547624"/>
                  </a:lnTo>
                  <a:lnTo>
                    <a:pt x="1928876" y="547624"/>
                  </a:lnTo>
                  <a:lnTo>
                    <a:pt x="1928876" y="576199"/>
                  </a:lnTo>
                  <a:lnTo>
                    <a:pt x="2346325" y="576199"/>
                  </a:lnTo>
                  <a:lnTo>
                    <a:pt x="2346325" y="604774"/>
                  </a:lnTo>
                  <a:lnTo>
                    <a:pt x="2403551" y="576199"/>
                  </a:lnTo>
                  <a:lnTo>
                    <a:pt x="2432050" y="5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50">
              <a:extLst>
                <a:ext uri="{FF2B5EF4-FFF2-40B4-BE49-F238E27FC236}">
                  <a16:creationId xmlns:a16="http://schemas.microsoft.com/office/drawing/2014/main" id="{F8A2B508-2250-1D81-E6BB-E8C8ABDD6F5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0149" y="4032250"/>
              <a:ext cx="96900" cy="98425"/>
            </a:xfrm>
            <a:prstGeom prst="rect">
              <a:avLst/>
            </a:prstGeom>
          </p:spPr>
        </p:pic>
      </p:grpSp>
      <p:sp>
        <p:nvSpPr>
          <p:cNvPr id="86" name="object 51">
            <a:extLst>
              <a:ext uri="{FF2B5EF4-FFF2-40B4-BE49-F238E27FC236}">
                <a16:creationId xmlns:a16="http://schemas.microsoft.com/office/drawing/2014/main" id="{BA6E5370-3095-A9B3-E918-6E7CEA87CA0A}"/>
              </a:ext>
            </a:extLst>
          </p:cNvPr>
          <p:cNvSpPr txBox="1"/>
          <p:nvPr/>
        </p:nvSpPr>
        <p:spPr>
          <a:xfrm>
            <a:off x="8329728" y="2962827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52">
            <a:extLst>
              <a:ext uri="{FF2B5EF4-FFF2-40B4-BE49-F238E27FC236}">
                <a16:creationId xmlns:a16="http://schemas.microsoft.com/office/drawing/2014/main" id="{39DE6A96-9FDE-1DEA-F55B-0ABADDA7EBB7}"/>
              </a:ext>
            </a:extLst>
          </p:cNvPr>
          <p:cNvSpPr txBox="1"/>
          <p:nvPr/>
        </p:nvSpPr>
        <p:spPr>
          <a:xfrm>
            <a:off x="109526" y="3026834"/>
            <a:ext cx="1341755" cy="1295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90170" algn="ctr">
              <a:lnSpc>
                <a:spcPct val="100000"/>
              </a:lnSpc>
              <a:spcBef>
                <a:spcPts val="375"/>
              </a:spcBef>
              <a:tabLst>
                <a:tab pos="596900" algn="l"/>
                <a:tab pos="883919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Instruction 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[31-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320040" marR="289560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latin typeface="Arial"/>
                <a:cs typeface="Arial"/>
              </a:rPr>
              <a:t>Instruction 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8" name="object 53">
            <a:extLst>
              <a:ext uri="{FF2B5EF4-FFF2-40B4-BE49-F238E27FC236}">
                <a16:creationId xmlns:a16="http://schemas.microsoft.com/office/drawing/2014/main" id="{45B98B7E-1E2E-2326-2E5E-BCB105372124}"/>
              </a:ext>
            </a:extLst>
          </p:cNvPr>
          <p:cNvGrpSpPr/>
          <p:nvPr/>
        </p:nvGrpSpPr>
        <p:grpSpPr>
          <a:xfrm>
            <a:off x="1451027" y="3245909"/>
            <a:ext cx="2500630" cy="2324100"/>
            <a:chOff x="1874901" y="3440048"/>
            <a:chExt cx="2500630" cy="2324100"/>
          </a:xfrm>
        </p:grpSpPr>
        <p:sp>
          <p:nvSpPr>
            <p:cNvPr id="89" name="object 54">
              <a:extLst>
                <a:ext uri="{FF2B5EF4-FFF2-40B4-BE49-F238E27FC236}">
                  <a16:creationId xmlns:a16="http://schemas.microsoft.com/office/drawing/2014/main" id="{2A72836C-9CFA-529A-71CF-4F7DAF42C30C}"/>
                </a:ext>
              </a:extLst>
            </p:cNvPr>
            <p:cNvSpPr/>
            <p:nvPr/>
          </p:nvSpPr>
          <p:spPr>
            <a:xfrm>
              <a:off x="2982849" y="4392548"/>
              <a:ext cx="414655" cy="76200"/>
            </a:xfrm>
            <a:custGeom>
              <a:avLst/>
              <a:gdLst/>
              <a:ahLst/>
              <a:cxnLst/>
              <a:rect l="l" t="t" r="r" b="b"/>
              <a:pathLst>
                <a:path w="414654" h="76200">
                  <a:moveTo>
                    <a:pt x="338200" y="0"/>
                  </a:moveTo>
                  <a:lnTo>
                    <a:pt x="338200" y="76200"/>
                  </a:lnTo>
                  <a:lnTo>
                    <a:pt x="401700" y="44450"/>
                  </a:lnTo>
                  <a:lnTo>
                    <a:pt x="350900" y="44450"/>
                  </a:lnTo>
                  <a:lnTo>
                    <a:pt x="350900" y="31750"/>
                  </a:lnTo>
                  <a:lnTo>
                    <a:pt x="401700" y="31750"/>
                  </a:lnTo>
                  <a:lnTo>
                    <a:pt x="338200" y="0"/>
                  </a:lnTo>
                  <a:close/>
                </a:path>
                <a:path w="414654" h="76200">
                  <a:moveTo>
                    <a:pt x="338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38200" y="44450"/>
                  </a:lnTo>
                  <a:lnTo>
                    <a:pt x="338200" y="31750"/>
                  </a:lnTo>
                  <a:close/>
                </a:path>
                <a:path w="414654" h="76200">
                  <a:moveTo>
                    <a:pt x="401700" y="31750"/>
                  </a:moveTo>
                  <a:lnTo>
                    <a:pt x="350900" y="31750"/>
                  </a:lnTo>
                  <a:lnTo>
                    <a:pt x="350900" y="44450"/>
                  </a:lnTo>
                  <a:lnTo>
                    <a:pt x="401700" y="44450"/>
                  </a:lnTo>
                  <a:lnTo>
                    <a:pt x="414400" y="38100"/>
                  </a:lnTo>
                  <a:lnTo>
                    <a:pt x="401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55">
              <a:extLst>
                <a:ext uri="{FF2B5EF4-FFF2-40B4-BE49-F238E27FC236}">
                  <a16:creationId xmlns:a16="http://schemas.microsoft.com/office/drawing/2014/main" id="{D7CB46E5-D8A7-66A9-AFF8-739F38724D8D}"/>
                </a:ext>
              </a:extLst>
            </p:cNvPr>
            <p:cNvSpPr/>
            <p:nvPr/>
          </p:nvSpPr>
          <p:spPr>
            <a:xfrm>
              <a:off x="2041525" y="3479799"/>
              <a:ext cx="0" cy="2246630"/>
            </a:xfrm>
            <a:custGeom>
              <a:avLst/>
              <a:gdLst/>
              <a:ahLst/>
              <a:cxnLst/>
              <a:rect l="l" t="t" r="r" b="b"/>
              <a:pathLst>
                <a:path h="2246629">
                  <a:moveTo>
                    <a:pt x="0" y="0"/>
                  </a:moveTo>
                  <a:lnTo>
                    <a:pt x="0" y="22462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56">
              <a:extLst>
                <a:ext uri="{FF2B5EF4-FFF2-40B4-BE49-F238E27FC236}">
                  <a16:creationId xmlns:a16="http://schemas.microsoft.com/office/drawing/2014/main" id="{841CA45E-6137-E6D8-23A1-F55EC4F28988}"/>
                </a:ext>
              </a:extLst>
            </p:cNvPr>
            <p:cNvSpPr/>
            <p:nvPr/>
          </p:nvSpPr>
          <p:spPr>
            <a:xfrm>
              <a:off x="1874901" y="3440048"/>
              <a:ext cx="2500630" cy="2324100"/>
            </a:xfrm>
            <a:custGeom>
              <a:avLst/>
              <a:gdLst/>
              <a:ahLst/>
              <a:cxnLst/>
              <a:rect l="l" t="t" r="r" b="b"/>
              <a:pathLst>
                <a:path w="2500629" h="2324100">
                  <a:moveTo>
                    <a:pt x="1527048" y="38100"/>
                  </a:moveTo>
                  <a:lnTo>
                    <a:pt x="1514348" y="31750"/>
                  </a:lnTo>
                  <a:lnTo>
                    <a:pt x="1450848" y="0"/>
                  </a:lnTo>
                  <a:lnTo>
                    <a:pt x="145084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50848" y="44450"/>
                  </a:lnTo>
                  <a:lnTo>
                    <a:pt x="1450848" y="76200"/>
                  </a:lnTo>
                  <a:lnTo>
                    <a:pt x="1514348" y="44450"/>
                  </a:lnTo>
                  <a:lnTo>
                    <a:pt x="1527048" y="38100"/>
                  </a:lnTo>
                  <a:close/>
                </a:path>
                <a:path w="2500629" h="2324100">
                  <a:moveTo>
                    <a:pt x="2500249" y="2286000"/>
                  </a:moveTo>
                  <a:lnTo>
                    <a:pt x="2487549" y="2279650"/>
                  </a:lnTo>
                  <a:lnTo>
                    <a:pt x="2424049" y="2247900"/>
                  </a:lnTo>
                  <a:lnTo>
                    <a:pt x="2424049" y="2279650"/>
                  </a:lnTo>
                  <a:lnTo>
                    <a:pt x="166624" y="2279650"/>
                  </a:lnTo>
                  <a:lnTo>
                    <a:pt x="166624" y="2292350"/>
                  </a:lnTo>
                  <a:lnTo>
                    <a:pt x="2424049" y="2292350"/>
                  </a:lnTo>
                  <a:lnTo>
                    <a:pt x="2424049" y="2324100"/>
                  </a:lnTo>
                  <a:lnTo>
                    <a:pt x="2487549" y="2292350"/>
                  </a:lnTo>
                  <a:lnTo>
                    <a:pt x="2500249" y="2286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57">
            <a:extLst>
              <a:ext uri="{FF2B5EF4-FFF2-40B4-BE49-F238E27FC236}">
                <a16:creationId xmlns:a16="http://schemas.microsoft.com/office/drawing/2014/main" id="{BDF1026F-4C09-354C-FA1E-E228A6A94CAE}"/>
              </a:ext>
            </a:extLst>
          </p:cNvPr>
          <p:cNvSpPr txBox="1"/>
          <p:nvPr/>
        </p:nvSpPr>
        <p:spPr>
          <a:xfrm>
            <a:off x="1668958" y="3061251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3" name="object 58">
            <a:extLst>
              <a:ext uri="{FF2B5EF4-FFF2-40B4-BE49-F238E27FC236}">
                <a16:creationId xmlns:a16="http://schemas.microsoft.com/office/drawing/2014/main" id="{E949E29C-8CBC-D344-A737-D481A959911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70026" y="3236512"/>
            <a:ext cx="95250" cy="98425"/>
          </a:xfrm>
          <a:prstGeom prst="rect">
            <a:avLst/>
          </a:prstGeom>
        </p:spPr>
      </p:pic>
      <p:sp>
        <p:nvSpPr>
          <p:cNvPr id="94" name="object 59">
            <a:extLst>
              <a:ext uri="{FF2B5EF4-FFF2-40B4-BE49-F238E27FC236}">
                <a16:creationId xmlns:a16="http://schemas.microsoft.com/office/drawing/2014/main" id="{F2C725ED-4622-29DD-F1DD-1AC836E5DD5E}"/>
              </a:ext>
            </a:extLst>
          </p:cNvPr>
          <p:cNvSpPr txBox="1"/>
          <p:nvPr/>
        </p:nvSpPr>
        <p:spPr>
          <a:xfrm>
            <a:off x="1668958" y="3493178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5" name="object 60">
            <a:extLst>
              <a:ext uri="{FF2B5EF4-FFF2-40B4-BE49-F238E27FC236}">
                <a16:creationId xmlns:a16="http://schemas.microsoft.com/office/drawing/2014/main" id="{37AFBA94-3AA0-F995-008C-59635CDE55E8}"/>
              </a:ext>
            </a:extLst>
          </p:cNvPr>
          <p:cNvGrpSpPr/>
          <p:nvPr/>
        </p:nvGrpSpPr>
        <p:grpSpPr>
          <a:xfrm>
            <a:off x="1566851" y="3665137"/>
            <a:ext cx="1411605" cy="1041400"/>
            <a:chOff x="1990725" y="3859276"/>
            <a:chExt cx="1411605" cy="1041400"/>
          </a:xfrm>
        </p:grpSpPr>
        <p:sp>
          <p:nvSpPr>
            <p:cNvPr id="96" name="object 61">
              <a:extLst>
                <a:ext uri="{FF2B5EF4-FFF2-40B4-BE49-F238E27FC236}">
                  <a16:creationId xmlns:a16="http://schemas.microsoft.com/office/drawing/2014/main" id="{BD9ECA7B-6D5A-CAA0-7BB0-81FE51FD57E2}"/>
                </a:ext>
              </a:extLst>
            </p:cNvPr>
            <p:cNvSpPr/>
            <p:nvPr/>
          </p:nvSpPr>
          <p:spPr>
            <a:xfrm>
              <a:off x="2041525" y="3871849"/>
              <a:ext cx="1360805" cy="76200"/>
            </a:xfrm>
            <a:custGeom>
              <a:avLst/>
              <a:gdLst/>
              <a:ahLst/>
              <a:cxnLst/>
              <a:rect l="l" t="t" r="r" b="b"/>
              <a:pathLst>
                <a:path w="1360804" h="76200">
                  <a:moveTo>
                    <a:pt x="1284224" y="0"/>
                  </a:moveTo>
                  <a:lnTo>
                    <a:pt x="1284224" y="76200"/>
                  </a:lnTo>
                  <a:lnTo>
                    <a:pt x="1347724" y="44450"/>
                  </a:lnTo>
                  <a:lnTo>
                    <a:pt x="1297051" y="44450"/>
                  </a:lnTo>
                  <a:lnTo>
                    <a:pt x="1297051" y="31750"/>
                  </a:lnTo>
                  <a:lnTo>
                    <a:pt x="1347724" y="31750"/>
                  </a:lnTo>
                  <a:lnTo>
                    <a:pt x="1284224" y="0"/>
                  </a:lnTo>
                  <a:close/>
                </a:path>
                <a:path w="1360804" h="76200">
                  <a:moveTo>
                    <a:pt x="128422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84224" y="44450"/>
                  </a:lnTo>
                  <a:lnTo>
                    <a:pt x="1284224" y="31750"/>
                  </a:lnTo>
                  <a:close/>
                </a:path>
                <a:path w="1360804" h="76200">
                  <a:moveTo>
                    <a:pt x="1347724" y="31750"/>
                  </a:moveTo>
                  <a:lnTo>
                    <a:pt x="1297051" y="31750"/>
                  </a:lnTo>
                  <a:lnTo>
                    <a:pt x="1297051" y="44450"/>
                  </a:lnTo>
                  <a:lnTo>
                    <a:pt x="1347724" y="44450"/>
                  </a:lnTo>
                  <a:lnTo>
                    <a:pt x="1360424" y="38100"/>
                  </a:lnTo>
                  <a:lnTo>
                    <a:pt x="134772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62">
              <a:extLst>
                <a:ext uri="{FF2B5EF4-FFF2-40B4-BE49-F238E27FC236}">
                  <a16:creationId xmlns:a16="http://schemas.microsoft.com/office/drawing/2014/main" id="{127AC047-1E4B-0EFE-DED3-6CB9F5BB4FA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0725" y="3859276"/>
              <a:ext cx="96900" cy="98298"/>
            </a:xfrm>
            <a:prstGeom prst="rect">
              <a:avLst/>
            </a:prstGeom>
          </p:spPr>
        </p:pic>
        <p:sp>
          <p:nvSpPr>
            <p:cNvPr id="98" name="object 63">
              <a:extLst>
                <a:ext uri="{FF2B5EF4-FFF2-40B4-BE49-F238E27FC236}">
                  <a16:creationId xmlns:a16="http://schemas.microsoft.com/office/drawing/2014/main" id="{BE97226D-FBA3-9EF6-9860-B2E77C95B3D0}"/>
                </a:ext>
              </a:extLst>
            </p:cNvPr>
            <p:cNvSpPr/>
            <p:nvPr/>
          </p:nvSpPr>
          <p:spPr>
            <a:xfrm>
              <a:off x="2041525" y="4824349"/>
              <a:ext cx="676275" cy="76200"/>
            </a:xfrm>
            <a:custGeom>
              <a:avLst/>
              <a:gdLst/>
              <a:ahLst/>
              <a:cxnLst/>
              <a:rect l="l" t="t" r="r" b="b"/>
              <a:pathLst>
                <a:path w="676275" h="76200">
                  <a:moveTo>
                    <a:pt x="600075" y="0"/>
                  </a:moveTo>
                  <a:lnTo>
                    <a:pt x="600075" y="76200"/>
                  </a:lnTo>
                  <a:lnTo>
                    <a:pt x="663575" y="44450"/>
                  </a:lnTo>
                  <a:lnTo>
                    <a:pt x="612775" y="44450"/>
                  </a:lnTo>
                  <a:lnTo>
                    <a:pt x="612775" y="31750"/>
                  </a:lnTo>
                  <a:lnTo>
                    <a:pt x="663575" y="31750"/>
                  </a:lnTo>
                  <a:lnTo>
                    <a:pt x="600075" y="0"/>
                  </a:lnTo>
                  <a:close/>
                </a:path>
                <a:path w="676275" h="76200">
                  <a:moveTo>
                    <a:pt x="60007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600075" y="44450"/>
                  </a:lnTo>
                  <a:lnTo>
                    <a:pt x="600075" y="31750"/>
                  </a:lnTo>
                  <a:close/>
                </a:path>
                <a:path w="676275" h="76200">
                  <a:moveTo>
                    <a:pt x="663575" y="31750"/>
                  </a:moveTo>
                  <a:lnTo>
                    <a:pt x="612775" y="31750"/>
                  </a:lnTo>
                  <a:lnTo>
                    <a:pt x="612775" y="44450"/>
                  </a:lnTo>
                  <a:lnTo>
                    <a:pt x="663575" y="44450"/>
                  </a:lnTo>
                  <a:lnTo>
                    <a:pt x="676275" y="38100"/>
                  </a:lnTo>
                  <a:lnTo>
                    <a:pt x="663575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64">
            <a:extLst>
              <a:ext uri="{FF2B5EF4-FFF2-40B4-BE49-F238E27FC236}">
                <a16:creationId xmlns:a16="http://schemas.microsoft.com/office/drawing/2014/main" id="{62520123-D642-AA38-09E5-1F91507C9660}"/>
              </a:ext>
            </a:extLst>
          </p:cNvPr>
          <p:cNvSpPr txBox="1"/>
          <p:nvPr/>
        </p:nvSpPr>
        <p:spPr>
          <a:xfrm>
            <a:off x="1668958" y="4442631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0" name="object 65">
            <a:extLst>
              <a:ext uri="{FF2B5EF4-FFF2-40B4-BE49-F238E27FC236}">
                <a16:creationId xmlns:a16="http://schemas.microsoft.com/office/drawing/2014/main" id="{3F434675-1D85-4E85-AD03-918C32DEE987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70026" y="4620684"/>
            <a:ext cx="96900" cy="98425"/>
          </a:xfrm>
          <a:prstGeom prst="rect">
            <a:avLst/>
          </a:prstGeom>
        </p:spPr>
      </p:pic>
      <p:sp>
        <p:nvSpPr>
          <p:cNvPr id="101" name="object 66">
            <a:extLst>
              <a:ext uri="{FF2B5EF4-FFF2-40B4-BE49-F238E27FC236}">
                <a16:creationId xmlns:a16="http://schemas.microsoft.com/office/drawing/2014/main" id="{941CF4E0-B0E6-106F-10DA-37ABFD2AAF1F}"/>
              </a:ext>
            </a:extLst>
          </p:cNvPr>
          <p:cNvSpPr txBox="1"/>
          <p:nvPr/>
        </p:nvSpPr>
        <p:spPr>
          <a:xfrm>
            <a:off x="2358696" y="3802144"/>
            <a:ext cx="142240" cy="9817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5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2" name="object 67">
            <a:extLst>
              <a:ext uri="{FF2B5EF4-FFF2-40B4-BE49-F238E27FC236}">
                <a16:creationId xmlns:a16="http://schemas.microsoft.com/office/drawing/2014/main" id="{86D648C9-F0A3-DBF6-39F7-35F33459B530}"/>
              </a:ext>
            </a:extLst>
          </p:cNvPr>
          <p:cNvGrpSpPr/>
          <p:nvPr/>
        </p:nvGrpSpPr>
        <p:grpSpPr>
          <a:xfrm>
            <a:off x="2293926" y="3798359"/>
            <a:ext cx="265430" cy="1225550"/>
            <a:chOff x="2717800" y="3992498"/>
            <a:chExt cx="265430" cy="1225550"/>
          </a:xfrm>
        </p:grpSpPr>
        <p:sp>
          <p:nvSpPr>
            <p:cNvPr id="103" name="object 68">
              <a:extLst>
                <a:ext uri="{FF2B5EF4-FFF2-40B4-BE49-F238E27FC236}">
                  <a16:creationId xmlns:a16="http://schemas.microsoft.com/office/drawing/2014/main" id="{7FD992F2-9FCB-9A27-4F59-DA6BF9738693}"/>
                </a:ext>
              </a:extLst>
            </p:cNvPr>
            <p:cNvSpPr/>
            <p:nvPr/>
          </p:nvSpPr>
          <p:spPr>
            <a:xfrm>
              <a:off x="2724150" y="3998848"/>
              <a:ext cx="252729" cy="1035685"/>
            </a:xfrm>
            <a:custGeom>
              <a:avLst/>
              <a:gdLst/>
              <a:ahLst/>
              <a:cxnLst/>
              <a:rect l="l" t="t" r="r" b="b"/>
              <a:pathLst>
                <a:path w="252730" h="1035685">
                  <a:moveTo>
                    <a:pt x="0" y="126237"/>
                  </a:moveTo>
                  <a:lnTo>
                    <a:pt x="9919" y="77100"/>
                  </a:lnTo>
                  <a:lnTo>
                    <a:pt x="36972" y="36988"/>
                  </a:lnTo>
                  <a:lnTo>
                    <a:pt x="77098" y="9973"/>
                  </a:lnTo>
                  <a:lnTo>
                    <a:pt x="126237" y="126"/>
                  </a:lnTo>
                  <a:lnTo>
                    <a:pt x="175377" y="9919"/>
                  </a:lnTo>
                  <a:lnTo>
                    <a:pt x="215503" y="36972"/>
                  </a:lnTo>
                  <a:lnTo>
                    <a:pt x="242556" y="77098"/>
                  </a:lnTo>
                  <a:lnTo>
                    <a:pt x="252475" y="126237"/>
                  </a:lnTo>
                  <a:lnTo>
                    <a:pt x="252475" y="908938"/>
                  </a:lnTo>
                  <a:lnTo>
                    <a:pt x="242556" y="958078"/>
                  </a:lnTo>
                  <a:lnTo>
                    <a:pt x="215503" y="998204"/>
                  </a:lnTo>
                  <a:lnTo>
                    <a:pt x="175377" y="1025257"/>
                  </a:lnTo>
                  <a:lnTo>
                    <a:pt x="126237" y="1035176"/>
                  </a:lnTo>
                  <a:lnTo>
                    <a:pt x="77098" y="1025149"/>
                  </a:lnTo>
                  <a:lnTo>
                    <a:pt x="36972" y="998140"/>
                  </a:lnTo>
                  <a:lnTo>
                    <a:pt x="9919" y="958058"/>
                  </a:lnTo>
                  <a:lnTo>
                    <a:pt x="0" y="908938"/>
                  </a:lnTo>
                  <a:lnTo>
                    <a:pt x="0" y="12623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69">
              <a:extLst>
                <a:ext uri="{FF2B5EF4-FFF2-40B4-BE49-F238E27FC236}">
                  <a16:creationId xmlns:a16="http://schemas.microsoft.com/office/drawing/2014/main" id="{62FECA8A-9699-CBC6-3A40-579E876B65B1}"/>
                </a:ext>
              </a:extLst>
            </p:cNvPr>
            <p:cNvSpPr/>
            <p:nvPr/>
          </p:nvSpPr>
          <p:spPr>
            <a:xfrm>
              <a:off x="2847975" y="503872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70">
            <a:extLst>
              <a:ext uri="{FF2B5EF4-FFF2-40B4-BE49-F238E27FC236}">
                <a16:creationId xmlns:a16="http://schemas.microsoft.com/office/drawing/2014/main" id="{755C4625-CED4-387C-3346-3D36BE6B0037}"/>
              </a:ext>
            </a:extLst>
          </p:cNvPr>
          <p:cNvSpPr txBox="1"/>
          <p:nvPr/>
        </p:nvSpPr>
        <p:spPr>
          <a:xfrm>
            <a:off x="1668958" y="4957209"/>
            <a:ext cx="983615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022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6" name="object 71">
            <a:extLst>
              <a:ext uri="{FF2B5EF4-FFF2-40B4-BE49-F238E27FC236}">
                <a16:creationId xmlns:a16="http://schemas.microsoft.com/office/drawing/2014/main" id="{4E7DEA6E-18A3-008A-CC0A-40CF90F907D9}"/>
              </a:ext>
            </a:extLst>
          </p:cNvPr>
          <p:cNvSpPr txBox="1"/>
          <p:nvPr/>
        </p:nvSpPr>
        <p:spPr>
          <a:xfrm>
            <a:off x="3061514" y="3146849"/>
            <a:ext cx="609600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0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72">
            <a:extLst>
              <a:ext uri="{FF2B5EF4-FFF2-40B4-BE49-F238E27FC236}">
                <a16:creationId xmlns:a16="http://schemas.microsoft.com/office/drawing/2014/main" id="{5B7E1ACF-D003-4F85-2B3E-334FA887B29A}"/>
              </a:ext>
            </a:extLst>
          </p:cNvPr>
          <p:cNvSpPr txBox="1"/>
          <p:nvPr/>
        </p:nvSpPr>
        <p:spPr>
          <a:xfrm>
            <a:off x="3996615" y="3166026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73">
            <a:extLst>
              <a:ext uri="{FF2B5EF4-FFF2-40B4-BE49-F238E27FC236}">
                <a16:creationId xmlns:a16="http://schemas.microsoft.com/office/drawing/2014/main" id="{40946DB3-230C-D5B6-2077-3AE5E6B142DD}"/>
              </a:ext>
            </a:extLst>
          </p:cNvPr>
          <p:cNvSpPr txBox="1"/>
          <p:nvPr/>
        </p:nvSpPr>
        <p:spPr>
          <a:xfrm>
            <a:off x="3731439" y="3751877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9" name="object 74">
            <a:extLst>
              <a:ext uri="{FF2B5EF4-FFF2-40B4-BE49-F238E27FC236}">
                <a16:creationId xmlns:a16="http://schemas.microsoft.com/office/drawing/2014/main" id="{68785651-B13B-AD82-10B8-71824C07D9F0}"/>
              </a:ext>
            </a:extLst>
          </p:cNvPr>
          <p:cNvGrpSpPr/>
          <p:nvPr/>
        </p:nvGrpSpPr>
        <p:grpSpPr>
          <a:xfrm>
            <a:off x="2970201" y="2947459"/>
            <a:ext cx="1503680" cy="1917700"/>
            <a:chOff x="3394075" y="3141598"/>
            <a:chExt cx="1503680" cy="1917700"/>
          </a:xfrm>
        </p:grpSpPr>
        <p:sp>
          <p:nvSpPr>
            <p:cNvPr id="110" name="object 75">
              <a:extLst>
                <a:ext uri="{FF2B5EF4-FFF2-40B4-BE49-F238E27FC236}">
                  <a16:creationId xmlns:a16="http://schemas.microsoft.com/office/drawing/2014/main" id="{47F45F15-57BA-A9ED-F6EC-B14018817BFC}"/>
                </a:ext>
              </a:extLst>
            </p:cNvPr>
            <p:cNvSpPr/>
            <p:nvPr/>
          </p:nvSpPr>
          <p:spPr>
            <a:xfrm>
              <a:off x="3400425" y="3325748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76">
              <a:extLst>
                <a:ext uri="{FF2B5EF4-FFF2-40B4-BE49-F238E27FC236}">
                  <a16:creationId xmlns:a16="http://schemas.microsoft.com/office/drawing/2014/main" id="{1B2626FB-83C5-E35E-85C6-86B32D6415EA}"/>
                </a:ext>
              </a:extLst>
            </p:cNvPr>
            <p:cNvSpPr/>
            <p:nvPr/>
          </p:nvSpPr>
          <p:spPr>
            <a:xfrm>
              <a:off x="4137025" y="314794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77">
            <a:extLst>
              <a:ext uri="{FF2B5EF4-FFF2-40B4-BE49-F238E27FC236}">
                <a16:creationId xmlns:a16="http://schemas.microsoft.com/office/drawing/2014/main" id="{427B1512-D0FB-5AFF-BCDB-23351736E513}"/>
              </a:ext>
            </a:extLst>
          </p:cNvPr>
          <p:cNvSpPr txBox="1"/>
          <p:nvPr/>
        </p:nvSpPr>
        <p:spPr>
          <a:xfrm>
            <a:off x="3960420" y="5307882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3" name="object 78">
            <a:extLst>
              <a:ext uri="{FF2B5EF4-FFF2-40B4-BE49-F238E27FC236}">
                <a16:creationId xmlns:a16="http://schemas.microsoft.com/office/drawing/2014/main" id="{52B183F0-C2B4-3FA6-96F4-F1E03340040E}"/>
              </a:ext>
            </a:extLst>
          </p:cNvPr>
          <p:cNvGrpSpPr/>
          <p:nvPr/>
        </p:nvGrpSpPr>
        <p:grpSpPr>
          <a:xfrm>
            <a:off x="3943402" y="3328459"/>
            <a:ext cx="1614805" cy="2642235"/>
            <a:chOff x="4367276" y="3522598"/>
            <a:chExt cx="1614805" cy="2642235"/>
          </a:xfrm>
        </p:grpSpPr>
        <p:sp>
          <p:nvSpPr>
            <p:cNvPr id="114" name="object 79">
              <a:extLst>
                <a:ext uri="{FF2B5EF4-FFF2-40B4-BE49-F238E27FC236}">
                  <a16:creationId xmlns:a16="http://schemas.microsoft.com/office/drawing/2014/main" id="{1FA90DAD-32FD-8BB7-6935-8C08462ECF5F}"/>
                </a:ext>
              </a:extLst>
            </p:cNvPr>
            <p:cNvSpPr/>
            <p:nvPr/>
          </p:nvSpPr>
          <p:spPr>
            <a:xfrm>
              <a:off x="4373626" y="5294375"/>
              <a:ext cx="501650" cy="863600"/>
            </a:xfrm>
            <a:custGeom>
              <a:avLst/>
              <a:gdLst/>
              <a:ahLst/>
              <a:cxnLst/>
              <a:rect l="l" t="t" r="r" b="b"/>
              <a:pathLst>
                <a:path w="501650" h="863600">
                  <a:moveTo>
                    <a:pt x="0" y="431673"/>
                  </a:moveTo>
                  <a:lnTo>
                    <a:pt x="2289" y="373100"/>
                  </a:lnTo>
                  <a:lnTo>
                    <a:pt x="8957" y="316917"/>
                  </a:lnTo>
                  <a:lnTo>
                    <a:pt x="19706" y="263640"/>
                  </a:lnTo>
                  <a:lnTo>
                    <a:pt x="34238" y="213783"/>
                  </a:lnTo>
                  <a:lnTo>
                    <a:pt x="52253" y="167863"/>
                  </a:lnTo>
                  <a:lnTo>
                    <a:pt x="73453" y="126396"/>
                  </a:lnTo>
                  <a:lnTo>
                    <a:pt x="97540" y="89898"/>
                  </a:lnTo>
                  <a:lnTo>
                    <a:pt x="124215" y="58885"/>
                  </a:lnTo>
                  <a:lnTo>
                    <a:pt x="153179" y="33873"/>
                  </a:lnTo>
                  <a:lnTo>
                    <a:pt x="216783" y="3914"/>
                  </a:lnTo>
                  <a:lnTo>
                    <a:pt x="250825" y="0"/>
                  </a:lnTo>
                  <a:lnTo>
                    <a:pt x="284840" y="3941"/>
                  </a:lnTo>
                  <a:lnTo>
                    <a:pt x="317470" y="15422"/>
                  </a:lnTo>
                  <a:lnTo>
                    <a:pt x="377378" y="58946"/>
                  </a:lnTo>
                  <a:lnTo>
                    <a:pt x="404055" y="89962"/>
                  </a:lnTo>
                  <a:lnTo>
                    <a:pt x="428148" y="126460"/>
                  </a:lnTo>
                  <a:lnTo>
                    <a:pt x="449358" y="167927"/>
                  </a:lnTo>
                  <a:lnTo>
                    <a:pt x="467383" y="213849"/>
                  </a:lnTo>
                  <a:lnTo>
                    <a:pt x="481925" y="263711"/>
                  </a:lnTo>
                  <a:lnTo>
                    <a:pt x="492683" y="317000"/>
                  </a:lnTo>
                  <a:lnTo>
                    <a:pt x="499358" y="373201"/>
                  </a:lnTo>
                  <a:lnTo>
                    <a:pt x="501650" y="431800"/>
                  </a:lnTo>
                  <a:lnTo>
                    <a:pt x="499358" y="490372"/>
                  </a:lnTo>
                  <a:lnTo>
                    <a:pt x="492683" y="546555"/>
                  </a:lnTo>
                  <a:lnTo>
                    <a:pt x="481925" y="599834"/>
                  </a:lnTo>
                  <a:lnTo>
                    <a:pt x="467383" y="649694"/>
                  </a:lnTo>
                  <a:lnTo>
                    <a:pt x="449358" y="695618"/>
                  </a:lnTo>
                  <a:lnTo>
                    <a:pt x="428148" y="737092"/>
                  </a:lnTo>
                  <a:lnTo>
                    <a:pt x="404055" y="773599"/>
                  </a:lnTo>
                  <a:lnTo>
                    <a:pt x="377378" y="804624"/>
                  </a:lnTo>
                  <a:lnTo>
                    <a:pt x="348416" y="829653"/>
                  </a:lnTo>
                  <a:lnTo>
                    <a:pt x="284840" y="859656"/>
                  </a:lnTo>
                  <a:lnTo>
                    <a:pt x="250825" y="863600"/>
                  </a:lnTo>
                  <a:lnTo>
                    <a:pt x="216783" y="859656"/>
                  </a:lnTo>
                  <a:lnTo>
                    <a:pt x="184135" y="848168"/>
                  </a:lnTo>
                  <a:lnTo>
                    <a:pt x="124215" y="804624"/>
                  </a:lnTo>
                  <a:lnTo>
                    <a:pt x="97540" y="773599"/>
                  </a:lnTo>
                  <a:lnTo>
                    <a:pt x="73453" y="737092"/>
                  </a:lnTo>
                  <a:lnTo>
                    <a:pt x="52253" y="695618"/>
                  </a:lnTo>
                  <a:lnTo>
                    <a:pt x="34238" y="649694"/>
                  </a:lnTo>
                  <a:lnTo>
                    <a:pt x="19706" y="599834"/>
                  </a:lnTo>
                  <a:lnTo>
                    <a:pt x="8957" y="546555"/>
                  </a:lnTo>
                  <a:lnTo>
                    <a:pt x="2289" y="490372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80">
              <a:extLst>
                <a:ext uri="{FF2B5EF4-FFF2-40B4-BE49-F238E27FC236}">
                  <a16:creationId xmlns:a16="http://schemas.microsoft.com/office/drawing/2014/main" id="{9B4B2006-50FF-3F7E-8479-225FF315ABC4}"/>
                </a:ext>
              </a:extLst>
            </p:cNvPr>
            <p:cNvSpPr/>
            <p:nvPr/>
          </p:nvSpPr>
          <p:spPr>
            <a:xfrm>
              <a:off x="4891024" y="3522598"/>
              <a:ext cx="1090930" cy="1295400"/>
            </a:xfrm>
            <a:custGeom>
              <a:avLst/>
              <a:gdLst/>
              <a:ahLst/>
              <a:cxnLst/>
              <a:rect l="l" t="t" r="r" b="b"/>
              <a:pathLst>
                <a:path w="1090929" h="1295400">
                  <a:moveTo>
                    <a:pt x="596900" y="1252601"/>
                  </a:moveTo>
                  <a:lnTo>
                    <a:pt x="568236" y="1238250"/>
                  </a:lnTo>
                  <a:lnTo>
                    <a:pt x="511175" y="1209675"/>
                  </a:lnTo>
                  <a:lnTo>
                    <a:pt x="511175" y="1238250"/>
                  </a:lnTo>
                  <a:lnTo>
                    <a:pt x="320675" y="1238250"/>
                  </a:lnTo>
                  <a:lnTo>
                    <a:pt x="320675" y="1266825"/>
                  </a:lnTo>
                  <a:lnTo>
                    <a:pt x="511175" y="1266825"/>
                  </a:lnTo>
                  <a:lnTo>
                    <a:pt x="511175" y="1295400"/>
                  </a:lnTo>
                  <a:lnTo>
                    <a:pt x="568401" y="1266825"/>
                  </a:lnTo>
                  <a:lnTo>
                    <a:pt x="596900" y="1252601"/>
                  </a:lnTo>
                  <a:close/>
                </a:path>
                <a:path w="1090929" h="1295400">
                  <a:moveTo>
                    <a:pt x="1090676" y="42926"/>
                  </a:moveTo>
                  <a:lnTo>
                    <a:pt x="1062012" y="28575"/>
                  </a:lnTo>
                  <a:lnTo>
                    <a:pt x="1004951" y="0"/>
                  </a:lnTo>
                  <a:lnTo>
                    <a:pt x="1004951" y="28575"/>
                  </a:ln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85725"/>
                  </a:lnTo>
                  <a:lnTo>
                    <a:pt x="1062177" y="57150"/>
                  </a:lnTo>
                  <a:lnTo>
                    <a:pt x="1090676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81">
              <a:extLst>
                <a:ext uri="{FF2B5EF4-FFF2-40B4-BE49-F238E27FC236}">
                  <a16:creationId xmlns:a16="http://schemas.microsoft.com/office/drawing/2014/main" id="{47A5FB87-E2CD-CDE6-21BD-3FBA50D36216}"/>
                </a:ext>
              </a:extLst>
            </p:cNvPr>
            <p:cNvSpPr/>
            <p:nvPr/>
          </p:nvSpPr>
          <p:spPr>
            <a:xfrm>
              <a:off x="4881626" y="4775199"/>
              <a:ext cx="358775" cy="951230"/>
            </a:xfrm>
            <a:custGeom>
              <a:avLst/>
              <a:gdLst/>
              <a:ahLst/>
              <a:cxnLst/>
              <a:rect l="l" t="t" r="r" b="b"/>
              <a:pathLst>
                <a:path w="358775" h="951229">
                  <a:moveTo>
                    <a:pt x="344424" y="0"/>
                  </a:moveTo>
                  <a:lnTo>
                    <a:pt x="344424" y="950849"/>
                  </a:lnTo>
                </a:path>
                <a:path w="358775" h="951229">
                  <a:moveTo>
                    <a:pt x="358775" y="950849"/>
                  </a:moveTo>
                  <a:lnTo>
                    <a:pt x="0" y="9508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82">
            <a:extLst>
              <a:ext uri="{FF2B5EF4-FFF2-40B4-BE49-F238E27FC236}">
                <a16:creationId xmlns:a16="http://schemas.microsoft.com/office/drawing/2014/main" id="{D911EC32-90DC-E353-89DF-A8FFC83AE770}"/>
              </a:ext>
            </a:extLst>
          </p:cNvPr>
          <p:cNvSpPr txBox="1"/>
          <p:nvPr/>
        </p:nvSpPr>
        <p:spPr>
          <a:xfrm>
            <a:off x="5144314" y="3764705"/>
            <a:ext cx="1035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83">
            <a:extLst>
              <a:ext uri="{FF2B5EF4-FFF2-40B4-BE49-F238E27FC236}">
                <a16:creationId xmlns:a16="http://schemas.microsoft.com/office/drawing/2014/main" id="{FC83F4A8-662C-85B8-CBD0-BFB00B1D3E69}"/>
              </a:ext>
            </a:extLst>
          </p:cNvPr>
          <p:cNvSpPr txBox="1"/>
          <p:nvPr/>
        </p:nvSpPr>
        <p:spPr>
          <a:xfrm>
            <a:off x="5124502" y="3982637"/>
            <a:ext cx="142240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32384" marR="20955" indent="-5080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32384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9" name="object 84">
            <a:extLst>
              <a:ext uri="{FF2B5EF4-FFF2-40B4-BE49-F238E27FC236}">
                <a16:creationId xmlns:a16="http://schemas.microsoft.com/office/drawing/2014/main" id="{C0ABAF96-482B-EB46-619A-3D95303BD384}"/>
              </a:ext>
            </a:extLst>
          </p:cNvPr>
          <p:cNvGrpSpPr/>
          <p:nvPr/>
        </p:nvGrpSpPr>
        <p:grpSpPr>
          <a:xfrm>
            <a:off x="5061002" y="3711111"/>
            <a:ext cx="263525" cy="1222375"/>
            <a:chOff x="5484876" y="3905250"/>
            <a:chExt cx="263525" cy="1222375"/>
          </a:xfrm>
        </p:grpSpPr>
        <p:sp>
          <p:nvSpPr>
            <p:cNvPr id="120" name="object 85">
              <a:extLst>
                <a:ext uri="{FF2B5EF4-FFF2-40B4-BE49-F238E27FC236}">
                  <a16:creationId xmlns:a16="http://schemas.microsoft.com/office/drawing/2014/main" id="{C3916E46-67D7-CCD3-3F11-589012F3335E}"/>
                </a:ext>
              </a:extLst>
            </p:cNvPr>
            <p:cNvSpPr/>
            <p:nvPr/>
          </p:nvSpPr>
          <p:spPr>
            <a:xfrm>
              <a:off x="5491226" y="3911600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2" y="76563"/>
                  </a:lnTo>
                  <a:lnTo>
                    <a:pt x="36718" y="36718"/>
                  </a:lnTo>
                  <a:lnTo>
                    <a:pt x="76563" y="9852"/>
                  </a:lnTo>
                  <a:lnTo>
                    <a:pt x="125349" y="0"/>
                  </a:lnTo>
                  <a:lnTo>
                    <a:pt x="174154" y="9852"/>
                  </a:lnTo>
                  <a:lnTo>
                    <a:pt x="214042" y="36718"/>
                  </a:lnTo>
                  <a:lnTo>
                    <a:pt x="24095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52" y="960030"/>
                  </a:lnTo>
                  <a:lnTo>
                    <a:pt x="214042" y="999918"/>
                  </a:lnTo>
                  <a:lnTo>
                    <a:pt x="174154" y="1026828"/>
                  </a:lnTo>
                  <a:lnTo>
                    <a:pt x="125349" y="1036701"/>
                  </a:lnTo>
                  <a:lnTo>
                    <a:pt x="76563" y="1026721"/>
                  </a:lnTo>
                  <a:lnTo>
                    <a:pt x="36718" y="999855"/>
                  </a:lnTo>
                  <a:lnTo>
                    <a:pt x="9852" y="960010"/>
                  </a:lnTo>
                  <a:lnTo>
                    <a:pt x="0" y="911225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86">
              <a:extLst>
                <a:ext uri="{FF2B5EF4-FFF2-40B4-BE49-F238E27FC236}">
                  <a16:creationId xmlns:a16="http://schemas.microsoft.com/office/drawing/2014/main" id="{9417652E-BA12-0A0C-7D5A-3D090B29E183}"/>
                </a:ext>
              </a:extLst>
            </p:cNvPr>
            <p:cNvSpPr/>
            <p:nvPr/>
          </p:nvSpPr>
          <p:spPr>
            <a:xfrm>
              <a:off x="5621401" y="4948174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87">
            <a:extLst>
              <a:ext uri="{FF2B5EF4-FFF2-40B4-BE49-F238E27FC236}">
                <a16:creationId xmlns:a16="http://schemas.microsoft.com/office/drawing/2014/main" id="{EC542927-A12A-E134-EB77-6E48C34D14EC}"/>
              </a:ext>
            </a:extLst>
          </p:cNvPr>
          <p:cNvSpPr txBox="1"/>
          <p:nvPr/>
        </p:nvSpPr>
        <p:spPr>
          <a:xfrm>
            <a:off x="4976420" y="4961933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3" name="object 88">
            <a:extLst>
              <a:ext uri="{FF2B5EF4-FFF2-40B4-BE49-F238E27FC236}">
                <a16:creationId xmlns:a16="http://schemas.microsoft.com/office/drawing/2014/main" id="{EF018EF4-B26B-3956-8DE2-C8DFBE5B6BBE}"/>
              </a:ext>
            </a:extLst>
          </p:cNvPr>
          <p:cNvGrpSpPr/>
          <p:nvPr/>
        </p:nvGrpSpPr>
        <p:grpSpPr>
          <a:xfrm>
            <a:off x="5551476" y="3106337"/>
            <a:ext cx="849630" cy="1393825"/>
            <a:chOff x="5975350" y="3300476"/>
            <a:chExt cx="849630" cy="1393825"/>
          </a:xfrm>
        </p:grpSpPr>
        <p:sp>
          <p:nvSpPr>
            <p:cNvPr id="124" name="object 89">
              <a:extLst>
                <a:ext uri="{FF2B5EF4-FFF2-40B4-BE49-F238E27FC236}">
                  <a16:creationId xmlns:a16="http://schemas.microsoft.com/office/drawing/2014/main" id="{752BABF9-7C69-98C0-C154-8730F52B2008}"/>
                </a:ext>
              </a:extLst>
            </p:cNvPr>
            <p:cNvSpPr/>
            <p:nvPr/>
          </p:nvSpPr>
          <p:spPr>
            <a:xfrm>
              <a:off x="5981700" y="3306826"/>
              <a:ext cx="836930" cy="1381125"/>
            </a:xfrm>
            <a:custGeom>
              <a:avLst/>
              <a:gdLst/>
              <a:ahLst/>
              <a:cxnLst/>
              <a:rect l="l" t="t" r="r" b="b"/>
              <a:pathLst>
                <a:path w="836929" h="1381125">
                  <a:moveTo>
                    <a:pt x="0" y="0"/>
                  </a:moveTo>
                  <a:lnTo>
                    <a:pt x="0" y="517906"/>
                  </a:lnTo>
                </a:path>
                <a:path w="836929" h="1381125">
                  <a:moveTo>
                    <a:pt x="0" y="863091"/>
                  </a:moveTo>
                  <a:lnTo>
                    <a:pt x="0" y="1380998"/>
                  </a:lnTo>
                </a:path>
                <a:path w="836929" h="1381125">
                  <a:moveTo>
                    <a:pt x="0" y="517906"/>
                  </a:moveTo>
                  <a:lnTo>
                    <a:pt x="250951" y="690499"/>
                  </a:lnTo>
                </a:path>
                <a:path w="836929" h="1381125">
                  <a:moveTo>
                    <a:pt x="0" y="863091"/>
                  </a:moveTo>
                  <a:lnTo>
                    <a:pt x="250951" y="690499"/>
                  </a:lnTo>
                </a:path>
                <a:path w="836929" h="1381125">
                  <a:moveTo>
                    <a:pt x="0" y="0"/>
                  </a:moveTo>
                  <a:lnTo>
                    <a:pt x="836676" y="431546"/>
                  </a:lnTo>
                </a:path>
                <a:path w="836929" h="1381125">
                  <a:moveTo>
                    <a:pt x="836676" y="431546"/>
                  </a:moveTo>
                  <a:lnTo>
                    <a:pt x="836676" y="949451"/>
                  </a:lnTo>
                </a:path>
                <a:path w="836929" h="1381125">
                  <a:moveTo>
                    <a:pt x="0" y="1380998"/>
                  </a:moveTo>
                  <a:lnTo>
                    <a:pt x="836676" y="94945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90">
              <a:extLst>
                <a:ext uri="{FF2B5EF4-FFF2-40B4-BE49-F238E27FC236}">
                  <a16:creationId xmlns:a16="http://schemas.microsoft.com/office/drawing/2014/main" id="{123A54B3-6EC3-1DE1-C47F-8EA1279B9DAE}"/>
                </a:ext>
              </a:extLst>
            </p:cNvPr>
            <p:cNvSpPr/>
            <p:nvPr/>
          </p:nvSpPr>
          <p:spPr>
            <a:xfrm>
              <a:off x="6483350" y="442912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91">
            <a:extLst>
              <a:ext uri="{FF2B5EF4-FFF2-40B4-BE49-F238E27FC236}">
                <a16:creationId xmlns:a16="http://schemas.microsoft.com/office/drawing/2014/main" id="{02A0CBC3-8DFB-4EBD-9730-238B4BFF8F9E}"/>
              </a:ext>
            </a:extLst>
          </p:cNvPr>
          <p:cNvSpPr txBox="1"/>
          <p:nvPr/>
        </p:nvSpPr>
        <p:spPr>
          <a:xfrm>
            <a:off x="5814620" y="4442631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7" name="object 92">
            <a:extLst>
              <a:ext uri="{FF2B5EF4-FFF2-40B4-BE49-F238E27FC236}">
                <a16:creationId xmlns:a16="http://schemas.microsoft.com/office/drawing/2014/main" id="{FBF11252-AE06-93B6-DF56-148BD0D1F9E1}"/>
              </a:ext>
            </a:extLst>
          </p:cNvPr>
          <p:cNvGrpSpPr/>
          <p:nvPr/>
        </p:nvGrpSpPr>
        <p:grpSpPr>
          <a:xfrm>
            <a:off x="2009827" y="3668312"/>
            <a:ext cx="4602480" cy="1603375"/>
            <a:chOff x="2433701" y="3862451"/>
            <a:chExt cx="4602480" cy="1603375"/>
          </a:xfrm>
        </p:grpSpPr>
        <p:pic>
          <p:nvPicPr>
            <p:cNvPr id="128" name="object 93">
              <a:extLst>
                <a:ext uri="{FF2B5EF4-FFF2-40B4-BE49-F238E27FC236}">
                  <a16:creationId xmlns:a16="http://schemas.microsoft.com/office/drawing/2014/main" id="{6B0D043E-960D-EEFB-6820-30E6F8E24BB2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38748" y="4387850"/>
              <a:ext cx="242950" cy="85725"/>
            </a:xfrm>
            <a:prstGeom prst="rect">
              <a:avLst/>
            </a:prstGeom>
          </p:spPr>
        </p:pic>
        <p:sp>
          <p:nvSpPr>
            <p:cNvPr id="129" name="object 94">
              <a:extLst>
                <a:ext uri="{FF2B5EF4-FFF2-40B4-BE49-F238E27FC236}">
                  <a16:creationId xmlns:a16="http://schemas.microsoft.com/office/drawing/2014/main" id="{4DFB3446-77F6-071B-37B7-90012CA2D78D}"/>
                </a:ext>
              </a:extLst>
            </p:cNvPr>
            <p:cNvSpPr/>
            <p:nvPr/>
          </p:nvSpPr>
          <p:spPr>
            <a:xfrm>
              <a:off x="2479675" y="3905250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6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95">
              <a:extLst>
                <a:ext uri="{FF2B5EF4-FFF2-40B4-BE49-F238E27FC236}">
                  <a16:creationId xmlns:a16="http://schemas.microsoft.com/office/drawing/2014/main" id="{3D7A25A6-5678-891F-740B-3F6FC109EA8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33701" y="3862451"/>
              <a:ext cx="96774" cy="98298"/>
            </a:xfrm>
            <a:prstGeom prst="rect">
              <a:avLst/>
            </a:prstGeom>
          </p:spPr>
        </p:pic>
        <p:pic>
          <p:nvPicPr>
            <p:cNvPr id="131" name="object 96">
              <a:extLst>
                <a:ext uri="{FF2B5EF4-FFF2-40B4-BE49-F238E27FC236}">
                  <a16:creationId xmlns:a16="http://schemas.microsoft.com/office/drawing/2014/main" id="{BF8BFB75-214E-483D-2598-3F776E3F2F39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79675" y="4125849"/>
              <a:ext cx="245999" cy="76200"/>
            </a:xfrm>
            <a:prstGeom prst="rect">
              <a:avLst/>
            </a:prstGeom>
          </p:spPr>
        </p:pic>
        <p:pic>
          <p:nvPicPr>
            <p:cNvPr id="132" name="object 97">
              <a:extLst>
                <a:ext uri="{FF2B5EF4-FFF2-40B4-BE49-F238E27FC236}">
                  <a16:creationId xmlns:a16="http://schemas.microsoft.com/office/drawing/2014/main" id="{DE51C779-F2EA-D831-E225-57D8FFC91EF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24726" y="4121150"/>
              <a:ext cx="211074" cy="99949"/>
            </a:xfrm>
            <a:prstGeom prst="rect">
              <a:avLst/>
            </a:prstGeom>
          </p:spPr>
        </p:pic>
        <p:sp>
          <p:nvSpPr>
            <p:cNvPr id="133" name="object 98">
              <a:extLst>
                <a:ext uri="{FF2B5EF4-FFF2-40B4-BE49-F238E27FC236}">
                  <a16:creationId xmlns:a16="http://schemas.microsoft.com/office/drawing/2014/main" id="{0F80E386-C6AC-7041-ACAF-B34441E5ACAF}"/>
                </a:ext>
              </a:extLst>
            </p:cNvPr>
            <p:cNvSpPr/>
            <p:nvPr/>
          </p:nvSpPr>
          <p:spPr>
            <a:xfrm>
              <a:off x="6986651" y="4170299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99">
              <a:extLst>
                <a:ext uri="{FF2B5EF4-FFF2-40B4-BE49-F238E27FC236}">
                  <a16:creationId xmlns:a16="http://schemas.microsoft.com/office/drawing/2014/main" id="{E9AF0164-3252-7006-C51E-A82B7D07658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76901" y="4724400"/>
              <a:ext cx="96774" cy="98425"/>
            </a:xfrm>
            <a:prstGeom prst="rect">
              <a:avLst/>
            </a:prstGeom>
          </p:spPr>
        </p:pic>
      </p:grpSp>
      <p:sp>
        <p:nvSpPr>
          <p:cNvPr id="135" name="object 100">
            <a:extLst>
              <a:ext uri="{FF2B5EF4-FFF2-40B4-BE49-F238E27FC236}">
                <a16:creationId xmlns:a16="http://schemas.microsoft.com/office/drawing/2014/main" id="{6DF78668-B9F6-47EC-301A-BF1580EE6640}"/>
              </a:ext>
            </a:extLst>
          </p:cNvPr>
          <p:cNvSpPr txBox="1"/>
          <p:nvPr/>
        </p:nvSpPr>
        <p:spPr>
          <a:xfrm>
            <a:off x="493065" y="4404150"/>
            <a:ext cx="401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9E0ECC"/>
                </a:solidFill>
                <a:latin typeface="Trebuchet MS"/>
                <a:cs typeface="Trebuchet MS"/>
              </a:rPr>
              <a:t>2ns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6" name="object 101">
            <a:extLst>
              <a:ext uri="{FF2B5EF4-FFF2-40B4-BE49-F238E27FC236}">
                <a16:creationId xmlns:a16="http://schemas.microsoft.com/office/drawing/2014/main" id="{CB30D5B4-D9B9-6829-9D92-5BD5D293B1DA}"/>
              </a:ext>
            </a:extLst>
          </p:cNvPr>
          <p:cNvSpPr txBox="1"/>
          <p:nvPr/>
        </p:nvSpPr>
        <p:spPr>
          <a:xfrm>
            <a:off x="5647868" y="2956096"/>
            <a:ext cx="668655" cy="1075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9E0ECC"/>
                </a:solidFill>
                <a:latin typeface="Trebuchet MS"/>
                <a:cs typeface="Trebuchet MS"/>
              </a:rPr>
              <a:t>2ns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  <a:p>
            <a:pPr marL="308610" algn="ctr">
              <a:lnSpc>
                <a:spcPct val="100000"/>
              </a:lnSpc>
              <a:spcBef>
                <a:spcPts val="40"/>
              </a:spcBef>
            </a:pPr>
            <a:r>
              <a:rPr sz="1100" spc="-20" dirty="0">
                <a:latin typeface="Arial"/>
                <a:cs typeface="Arial"/>
              </a:rPr>
              <a:t>Zero</a:t>
            </a:r>
            <a:endParaRPr sz="1100">
              <a:latin typeface="Arial"/>
              <a:cs typeface="Arial"/>
            </a:endParaRPr>
          </a:p>
          <a:p>
            <a:pPr marL="247650" algn="ctr">
              <a:lnSpc>
                <a:spcPct val="100000"/>
              </a:lnSpc>
              <a:spcBef>
                <a:spcPts val="720"/>
              </a:spcBef>
            </a:pP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7" name="object 102">
            <a:extLst>
              <a:ext uri="{FF2B5EF4-FFF2-40B4-BE49-F238E27FC236}">
                <a16:creationId xmlns:a16="http://schemas.microsoft.com/office/drawing/2014/main" id="{1705C9AB-2A0F-FEFE-A972-20DD0EBBC080}"/>
              </a:ext>
            </a:extLst>
          </p:cNvPr>
          <p:cNvSpPr txBox="1"/>
          <p:nvPr/>
        </p:nvSpPr>
        <p:spPr>
          <a:xfrm>
            <a:off x="7156247" y="2617131"/>
            <a:ext cx="665480" cy="5524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370"/>
              </a:spcBef>
            </a:pPr>
            <a:r>
              <a:rPr sz="2000" spc="-25" dirty="0">
                <a:solidFill>
                  <a:srgbClr val="9E0ECC"/>
                </a:solidFill>
                <a:latin typeface="Trebuchet MS"/>
                <a:cs typeface="Trebuchet MS"/>
              </a:rPr>
              <a:t>2ns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8" name="object 103">
            <a:extLst>
              <a:ext uri="{FF2B5EF4-FFF2-40B4-BE49-F238E27FC236}">
                <a16:creationId xmlns:a16="http://schemas.microsoft.com/office/drawing/2014/main" id="{184E1D3D-CF3A-8E12-D3D1-1100DE66CD0A}"/>
              </a:ext>
            </a:extLst>
          </p:cNvPr>
          <p:cNvSpPr txBox="1"/>
          <p:nvPr/>
        </p:nvSpPr>
        <p:spPr>
          <a:xfrm>
            <a:off x="3467914" y="2232105"/>
            <a:ext cx="612140" cy="67691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5"/>
              </a:spcBef>
            </a:pPr>
            <a:r>
              <a:rPr sz="2000" spc="-25" dirty="0">
                <a:solidFill>
                  <a:srgbClr val="9E0ECC"/>
                </a:solidFill>
                <a:latin typeface="Trebuchet MS"/>
                <a:cs typeface="Trebuchet MS"/>
              </a:rPr>
              <a:t>1ns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9" name="object 104">
            <a:extLst>
              <a:ext uri="{FF2B5EF4-FFF2-40B4-BE49-F238E27FC236}">
                <a16:creationId xmlns:a16="http://schemas.microsoft.com/office/drawing/2014/main" id="{12BB9D6C-2D4D-71B2-CA26-EECC344FC6DE}"/>
              </a:ext>
            </a:extLst>
          </p:cNvPr>
          <p:cNvSpPr txBox="1"/>
          <p:nvPr/>
        </p:nvSpPr>
        <p:spPr>
          <a:xfrm>
            <a:off x="198934" y="6314662"/>
            <a:ext cx="61353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0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0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sz="20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instruction?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6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Single-cycle Review</a:t>
            </a:r>
            <a:endParaRPr lang="en-US" spc="-9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4E5196D-3C2F-DF2E-B391-5D905FC6C0A4}"/>
              </a:ext>
            </a:extLst>
          </p:cNvPr>
          <p:cNvSpPr txBox="1"/>
          <p:nvPr/>
        </p:nvSpPr>
        <p:spPr>
          <a:xfrm>
            <a:off x="227838" y="1113510"/>
            <a:ext cx="8686799" cy="248529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“lw”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“lw”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8ns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—"/>
              <a:tabLst>
                <a:tab pos="75692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0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8ns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8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38" y="231394"/>
            <a:ext cx="86867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14" dirty="0"/>
              <a:t>Example: Instruction Fetch (IF)</a:t>
            </a:r>
            <a:endParaRPr lang="en-US" spc="-90" dirty="0"/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59E4AD72-F0A4-03F2-D633-317045728A55}"/>
              </a:ext>
            </a:extLst>
          </p:cNvPr>
          <p:cNvSpPr txBox="1"/>
          <p:nvPr/>
        </p:nvSpPr>
        <p:spPr>
          <a:xfrm>
            <a:off x="30332" y="3042565"/>
            <a:ext cx="1341755" cy="1295400"/>
          </a:xfrm>
          <a:prstGeom prst="rect">
            <a:avLst/>
          </a:prstGeom>
          <a:ln w="12700">
            <a:solidFill>
              <a:srgbClr val="FF33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01600" marR="90170">
              <a:lnSpc>
                <a:spcPct val="100000"/>
              </a:lnSpc>
              <a:spcBef>
                <a:spcPts val="375"/>
              </a:spcBef>
              <a:tabLst>
                <a:tab pos="596900" algn="l"/>
                <a:tab pos="883919" algn="l"/>
              </a:tabLst>
            </a:pPr>
            <a:r>
              <a:rPr sz="1100" spc="-20" dirty="0">
                <a:solidFill>
                  <a:srgbClr val="FF3300"/>
                </a:solidFill>
                <a:latin typeface="Arial"/>
                <a:cs typeface="Arial"/>
              </a:rPr>
              <a:t>Read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Instruction address</a:t>
            </a:r>
            <a:r>
              <a:rPr sz="1100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1100" spc="-10" dirty="0">
                <a:solidFill>
                  <a:srgbClr val="FF3300"/>
                </a:solidFill>
                <a:latin typeface="Arial"/>
                <a:cs typeface="Arial"/>
              </a:rPr>
              <a:t>[31-</a:t>
            </a:r>
            <a:r>
              <a:rPr sz="1100" spc="-25" dirty="0">
                <a:solidFill>
                  <a:srgbClr val="FF3300"/>
                </a:solidFill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85725" algn="ctr">
              <a:lnSpc>
                <a:spcPct val="100000"/>
              </a:lnSpc>
              <a:spcBef>
                <a:spcPts val="745"/>
              </a:spcBef>
            </a:pPr>
            <a:r>
              <a:rPr sz="1100" b="1" spc="-10" dirty="0">
                <a:solidFill>
                  <a:srgbClr val="FF3300"/>
                </a:solidFill>
                <a:latin typeface="Arial"/>
                <a:cs typeface="Arial"/>
              </a:rPr>
              <a:t>Instruction</a:t>
            </a:r>
            <a:endParaRPr sz="1100">
              <a:latin typeface="Arial"/>
              <a:cs typeface="Arial"/>
            </a:endParaRPr>
          </a:p>
          <a:p>
            <a:pPr marL="86995" algn="ctr">
              <a:lnSpc>
                <a:spcPct val="100000"/>
              </a:lnSpc>
            </a:pPr>
            <a:r>
              <a:rPr sz="1100" b="1" spc="-10" dirty="0">
                <a:solidFill>
                  <a:srgbClr val="FF3300"/>
                </a:solidFill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52F9CC85-FB55-F516-752D-406DA6E6E1F7}"/>
              </a:ext>
            </a:extLst>
          </p:cNvPr>
          <p:cNvGrpSpPr/>
          <p:nvPr/>
        </p:nvGrpSpPr>
        <p:grpSpPr>
          <a:xfrm>
            <a:off x="2614845" y="3517163"/>
            <a:ext cx="6397625" cy="2648585"/>
            <a:chOff x="3117913" y="3640073"/>
            <a:chExt cx="6397625" cy="2648585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0518D290-D7E4-BA87-F4F5-12DE2F219F27}"/>
                </a:ext>
              </a:extLst>
            </p:cNvPr>
            <p:cNvSpPr/>
            <p:nvPr/>
          </p:nvSpPr>
          <p:spPr>
            <a:xfrm>
              <a:off x="6819900" y="3640073"/>
              <a:ext cx="2179955" cy="517525"/>
            </a:xfrm>
            <a:custGeom>
              <a:avLst/>
              <a:gdLst/>
              <a:ahLst/>
              <a:cxnLst/>
              <a:rect l="l" t="t" r="r" b="b"/>
              <a:pathLst>
                <a:path w="2179954" h="517525">
                  <a:moveTo>
                    <a:pt x="503174" y="474726"/>
                  </a:moveTo>
                  <a:lnTo>
                    <a:pt x="474510" y="460375"/>
                  </a:lnTo>
                  <a:lnTo>
                    <a:pt x="417449" y="431800"/>
                  </a:lnTo>
                  <a:lnTo>
                    <a:pt x="417449" y="460375"/>
                  </a:lnTo>
                  <a:lnTo>
                    <a:pt x="0" y="460375"/>
                  </a:lnTo>
                  <a:lnTo>
                    <a:pt x="0" y="488950"/>
                  </a:lnTo>
                  <a:lnTo>
                    <a:pt x="417449" y="488950"/>
                  </a:lnTo>
                  <a:lnTo>
                    <a:pt x="417449" y="517525"/>
                  </a:lnTo>
                  <a:lnTo>
                    <a:pt x="474675" y="488950"/>
                  </a:lnTo>
                  <a:lnTo>
                    <a:pt x="503174" y="474726"/>
                  </a:lnTo>
                  <a:close/>
                </a:path>
                <a:path w="2179954" h="517525">
                  <a:moveTo>
                    <a:pt x="503174" y="42926"/>
                  </a:moveTo>
                  <a:lnTo>
                    <a:pt x="474510" y="28575"/>
                  </a:lnTo>
                  <a:lnTo>
                    <a:pt x="417449" y="0"/>
                  </a:lnTo>
                  <a:lnTo>
                    <a:pt x="417449" y="28575"/>
                  </a:lnTo>
                  <a:lnTo>
                    <a:pt x="166624" y="28575"/>
                  </a:lnTo>
                  <a:lnTo>
                    <a:pt x="166624" y="57150"/>
                  </a:lnTo>
                  <a:lnTo>
                    <a:pt x="417449" y="57150"/>
                  </a:lnTo>
                  <a:lnTo>
                    <a:pt x="417449" y="85725"/>
                  </a:lnTo>
                  <a:lnTo>
                    <a:pt x="474675" y="57150"/>
                  </a:lnTo>
                  <a:lnTo>
                    <a:pt x="503174" y="42926"/>
                  </a:lnTo>
                  <a:close/>
                </a:path>
                <a:path w="2179954" h="517525">
                  <a:moveTo>
                    <a:pt x="2179574" y="42926"/>
                  </a:moveTo>
                  <a:lnTo>
                    <a:pt x="2150910" y="28575"/>
                  </a:lnTo>
                  <a:lnTo>
                    <a:pt x="2093849" y="0"/>
                  </a:lnTo>
                  <a:lnTo>
                    <a:pt x="2093849" y="28575"/>
                  </a:lnTo>
                  <a:lnTo>
                    <a:pt x="1760474" y="28575"/>
                  </a:lnTo>
                  <a:lnTo>
                    <a:pt x="1760474" y="57150"/>
                  </a:lnTo>
                  <a:lnTo>
                    <a:pt x="2093849" y="57150"/>
                  </a:lnTo>
                  <a:lnTo>
                    <a:pt x="2093849" y="85725"/>
                  </a:lnTo>
                  <a:lnTo>
                    <a:pt x="2151075" y="57150"/>
                  </a:lnTo>
                  <a:lnTo>
                    <a:pt x="2179574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2685D244-A97A-29C6-F0F9-2598870E0E39}"/>
                </a:ext>
              </a:extLst>
            </p:cNvPr>
            <p:cNvSpPr/>
            <p:nvPr/>
          </p:nvSpPr>
          <p:spPr>
            <a:xfrm>
              <a:off x="6986651" y="3682999"/>
              <a:ext cx="1760855" cy="1727200"/>
            </a:xfrm>
            <a:custGeom>
              <a:avLst/>
              <a:gdLst/>
              <a:ahLst/>
              <a:cxnLst/>
              <a:rect l="l" t="t" r="r" b="b"/>
              <a:pathLst>
                <a:path w="1760854" h="1727200">
                  <a:moveTo>
                    <a:pt x="0" y="0"/>
                  </a:moveTo>
                  <a:lnTo>
                    <a:pt x="0" y="1727200"/>
                  </a:lnTo>
                </a:path>
                <a:path w="1760854" h="1727200">
                  <a:moveTo>
                    <a:pt x="0" y="1727200"/>
                  </a:moveTo>
                  <a:lnTo>
                    <a:pt x="1760474" y="17272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7E1AE0FF-D211-12A5-6EF0-24CA39F9479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7125" y="4330699"/>
              <a:ext cx="252349" cy="85725"/>
            </a:xfrm>
            <a:prstGeom prst="rect">
              <a:avLst/>
            </a:prstGeom>
          </p:spPr>
        </p:pic>
        <p:sp>
          <p:nvSpPr>
            <p:cNvPr id="91" name="object 8">
              <a:extLst>
                <a:ext uri="{FF2B5EF4-FFF2-40B4-BE49-F238E27FC236}">
                  <a16:creationId xmlns:a16="http://schemas.microsoft.com/office/drawing/2014/main" id="{BF8D5DD1-E954-3667-CB6A-1100E32B59F5}"/>
                </a:ext>
              </a:extLst>
            </p:cNvPr>
            <p:cNvSpPr/>
            <p:nvPr/>
          </p:nvSpPr>
          <p:spPr>
            <a:xfrm>
              <a:off x="8747125" y="4373498"/>
              <a:ext cx="0" cy="1036955"/>
            </a:xfrm>
            <a:custGeom>
              <a:avLst/>
              <a:gdLst/>
              <a:ahLst/>
              <a:cxnLst/>
              <a:rect l="l" t="t" r="r" b="b"/>
              <a:pathLst>
                <a:path h="1036954">
                  <a:moveTo>
                    <a:pt x="0" y="103670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">
              <a:extLst>
                <a:ext uri="{FF2B5EF4-FFF2-40B4-BE49-F238E27FC236}">
                  <a16:creationId xmlns:a16="http://schemas.microsoft.com/office/drawing/2014/main" id="{D2DA25E2-5928-63EA-C74A-D4EF4AFC74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200" y="4065523"/>
              <a:ext cx="96900" cy="98425"/>
            </a:xfrm>
            <a:prstGeom prst="rect">
              <a:avLst/>
            </a:prstGeom>
          </p:spPr>
        </p:pic>
        <p:sp>
          <p:nvSpPr>
            <p:cNvPr id="95" name="object 10">
              <a:extLst>
                <a:ext uri="{FF2B5EF4-FFF2-40B4-BE49-F238E27FC236}">
                  <a16:creationId xmlns:a16="http://schemas.microsoft.com/office/drawing/2014/main" id="{71FD0503-71A6-0E86-600F-37C843DB6644}"/>
                </a:ext>
              </a:extLst>
            </p:cNvPr>
            <p:cNvSpPr/>
            <p:nvPr/>
          </p:nvSpPr>
          <p:spPr>
            <a:xfrm>
              <a:off x="3132201" y="4029074"/>
              <a:ext cx="6369050" cy="2244725"/>
            </a:xfrm>
            <a:custGeom>
              <a:avLst/>
              <a:gdLst/>
              <a:ahLst/>
              <a:cxnLst/>
              <a:rect l="l" t="t" r="r" b="b"/>
              <a:pathLst>
                <a:path w="6369050" h="2244725">
                  <a:moveTo>
                    <a:pt x="6118225" y="0"/>
                  </a:moveTo>
                  <a:lnTo>
                    <a:pt x="6369050" y="0"/>
                  </a:lnTo>
                </a:path>
                <a:path w="6369050" h="2244725">
                  <a:moveTo>
                    <a:pt x="6369050" y="0"/>
                  </a:moveTo>
                  <a:lnTo>
                    <a:pt x="6369050" y="2244725"/>
                  </a:lnTo>
                </a:path>
                <a:path w="6369050" h="2244725">
                  <a:moveTo>
                    <a:pt x="6369050" y="2244725"/>
                  </a:moveTo>
                  <a:lnTo>
                    <a:pt x="0" y="2244725"/>
                  </a:lnTo>
                </a:path>
                <a:path w="6369050" h="2244725">
                  <a:moveTo>
                    <a:pt x="0" y="2244725"/>
                  </a:moveTo>
                  <a:lnTo>
                    <a:pt x="0" y="69049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11">
              <a:extLst>
                <a:ext uri="{FF2B5EF4-FFF2-40B4-BE49-F238E27FC236}">
                  <a16:creationId xmlns:a16="http://schemas.microsoft.com/office/drawing/2014/main" id="{29A21F23-8928-D77D-1E59-E34D7AC0B9E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074" y="4676774"/>
              <a:ext cx="250825" cy="85725"/>
            </a:xfrm>
            <a:prstGeom prst="rect">
              <a:avLst/>
            </a:prstGeom>
          </p:spPr>
        </p:pic>
      </p:grpSp>
      <p:sp>
        <p:nvSpPr>
          <p:cNvPr id="97" name="object 12">
            <a:extLst>
              <a:ext uri="{FF2B5EF4-FFF2-40B4-BE49-F238E27FC236}">
                <a16:creationId xmlns:a16="http://schemas.microsoft.com/office/drawing/2014/main" id="{78E251FC-47FE-BB0B-84D5-9FD69725FA44}"/>
              </a:ext>
            </a:extLst>
          </p:cNvPr>
          <p:cNvSpPr txBox="1"/>
          <p:nvPr/>
        </p:nvSpPr>
        <p:spPr>
          <a:xfrm>
            <a:off x="6923129" y="4285260"/>
            <a:ext cx="3422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EC0887FE-ED87-601C-2741-6ECF8BE6900E}"/>
              </a:ext>
            </a:extLst>
          </p:cNvPr>
          <p:cNvSpPr txBox="1"/>
          <p:nvPr/>
        </p:nvSpPr>
        <p:spPr>
          <a:xfrm>
            <a:off x="7425034" y="4367174"/>
            <a:ext cx="5581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memory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14">
            <a:extLst>
              <a:ext uri="{FF2B5EF4-FFF2-40B4-BE49-F238E27FC236}">
                <a16:creationId xmlns:a16="http://schemas.microsoft.com/office/drawing/2014/main" id="{69E530FA-A54B-7877-3DB4-A2AE1316C0D9}"/>
              </a:ext>
            </a:extLst>
          </p:cNvPr>
          <p:cNvSpPr txBox="1"/>
          <p:nvPr/>
        </p:nvSpPr>
        <p:spPr>
          <a:xfrm>
            <a:off x="6923129" y="3421405"/>
            <a:ext cx="10966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49300" algn="l"/>
              </a:tabLst>
            </a:pPr>
            <a:r>
              <a:rPr sz="1100" spc="-20" dirty="0">
                <a:latin typeface="Arial"/>
                <a:cs typeface="Arial"/>
              </a:rPr>
              <a:t>Read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0" name="object 15">
            <a:extLst>
              <a:ext uri="{FF2B5EF4-FFF2-40B4-BE49-F238E27FC236}">
                <a16:creationId xmlns:a16="http://schemas.microsoft.com/office/drawing/2014/main" id="{75721110-EC66-15EE-E437-1AAA0E685A93}"/>
              </a:ext>
            </a:extLst>
          </p:cNvPr>
          <p:cNvSpPr txBox="1"/>
          <p:nvPr/>
        </p:nvSpPr>
        <p:spPr>
          <a:xfrm>
            <a:off x="6923129" y="3493008"/>
            <a:ext cx="1096645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7700"/>
              </a:lnSpc>
              <a:spcBef>
                <a:spcPts val="95"/>
              </a:spcBef>
              <a:tabLst>
                <a:tab pos="810260" algn="l"/>
              </a:tabLst>
            </a:pPr>
            <a:r>
              <a:rPr sz="1100" spc="-10" dirty="0">
                <a:latin typeface="Arial"/>
                <a:cs typeface="Arial"/>
              </a:rPr>
              <a:t>address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Write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  <a:p>
            <a:pPr marL="620395">
              <a:lnSpc>
                <a:spcPct val="100000"/>
              </a:lnSpc>
              <a:spcBef>
                <a:spcPts val="90"/>
              </a:spcBef>
            </a:pPr>
            <a:r>
              <a:rPr sz="1100" b="1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1" name="object 16">
            <a:extLst>
              <a:ext uri="{FF2B5EF4-FFF2-40B4-BE49-F238E27FC236}">
                <a16:creationId xmlns:a16="http://schemas.microsoft.com/office/drawing/2014/main" id="{F93B05A0-DBB1-B651-CB10-FE7A6EF5351B}"/>
              </a:ext>
            </a:extLst>
          </p:cNvPr>
          <p:cNvGrpSpPr/>
          <p:nvPr/>
        </p:nvGrpSpPr>
        <p:grpSpPr>
          <a:xfrm>
            <a:off x="6813783" y="3209316"/>
            <a:ext cx="1270000" cy="1479550"/>
            <a:chOff x="7316851" y="3332226"/>
            <a:chExt cx="1270000" cy="1479550"/>
          </a:xfrm>
        </p:grpSpPr>
        <p:sp>
          <p:nvSpPr>
            <p:cNvPr id="102" name="object 17">
              <a:extLst>
                <a:ext uri="{FF2B5EF4-FFF2-40B4-BE49-F238E27FC236}">
                  <a16:creationId xmlns:a16="http://schemas.microsoft.com/office/drawing/2014/main" id="{9373B6A4-62C8-0E99-3B62-685C491162AB}"/>
                </a:ext>
              </a:extLst>
            </p:cNvPr>
            <p:cNvSpPr/>
            <p:nvPr/>
          </p:nvSpPr>
          <p:spPr>
            <a:xfrm>
              <a:off x="7323201" y="3509899"/>
              <a:ext cx="1257300" cy="1295400"/>
            </a:xfrm>
            <a:custGeom>
              <a:avLst/>
              <a:gdLst/>
              <a:ahLst/>
              <a:cxnLst/>
              <a:rect l="l" t="t" r="r" b="b"/>
              <a:pathLst>
                <a:path w="1257300" h="1295400">
                  <a:moveTo>
                    <a:pt x="0" y="1295400"/>
                  </a:moveTo>
                  <a:lnTo>
                    <a:pt x="1257300" y="1295400"/>
                  </a:lnTo>
                  <a:lnTo>
                    <a:pt x="12573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8">
              <a:extLst>
                <a:ext uri="{FF2B5EF4-FFF2-40B4-BE49-F238E27FC236}">
                  <a16:creationId xmlns:a16="http://schemas.microsoft.com/office/drawing/2014/main" id="{D9F24A7C-A5B4-756F-C713-C5945DE7FACC}"/>
                </a:ext>
              </a:extLst>
            </p:cNvPr>
            <p:cNvSpPr/>
            <p:nvPr/>
          </p:nvSpPr>
          <p:spPr>
            <a:xfrm>
              <a:off x="7908925" y="33385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9">
            <a:extLst>
              <a:ext uri="{FF2B5EF4-FFF2-40B4-BE49-F238E27FC236}">
                <a16:creationId xmlns:a16="http://schemas.microsoft.com/office/drawing/2014/main" id="{85F1B897-EAB8-CFB6-595F-7D75E6EDD11A}"/>
              </a:ext>
            </a:extLst>
          </p:cNvPr>
          <p:cNvSpPr txBox="1"/>
          <p:nvPr/>
        </p:nvSpPr>
        <p:spPr>
          <a:xfrm>
            <a:off x="7077053" y="2989478"/>
            <a:ext cx="6654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5" name="object 20">
            <a:extLst>
              <a:ext uri="{FF2B5EF4-FFF2-40B4-BE49-F238E27FC236}">
                <a16:creationId xmlns:a16="http://schemas.microsoft.com/office/drawing/2014/main" id="{B303EA9C-E76A-F82F-6E07-209F028BC6A6}"/>
              </a:ext>
            </a:extLst>
          </p:cNvPr>
          <p:cNvSpPr/>
          <p:nvPr/>
        </p:nvSpPr>
        <p:spPr>
          <a:xfrm>
            <a:off x="7405857" y="468238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1">
            <a:extLst>
              <a:ext uri="{FF2B5EF4-FFF2-40B4-BE49-F238E27FC236}">
                <a16:creationId xmlns:a16="http://schemas.microsoft.com/office/drawing/2014/main" id="{2133CA26-309F-9225-9A6C-B47A992CF18A}"/>
              </a:ext>
            </a:extLst>
          </p:cNvPr>
          <p:cNvSpPr txBox="1"/>
          <p:nvPr/>
        </p:nvSpPr>
        <p:spPr>
          <a:xfrm>
            <a:off x="7077053" y="4890287"/>
            <a:ext cx="6692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MemRead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7" name="object 22">
            <a:extLst>
              <a:ext uri="{FF2B5EF4-FFF2-40B4-BE49-F238E27FC236}">
                <a16:creationId xmlns:a16="http://schemas.microsoft.com/office/drawing/2014/main" id="{219B5ADC-3124-5FAF-70E5-FE3B764D01DA}"/>
              </a:ext>
            </a:extLst>
          </p:cNvPr>
          <p:cNvSpPr txBox="1"/>
          <p:nvPr/>
        </p:nvSpPr>
        <p:spPr>
          <a:xfrm>
            <a:off x="8587084" y="3384550"/>
            <a:ext cx="142240" cy="6121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23">
            <a:extLst>
              <a:ext uri="{FF2B5EF4-FFF2-40B4-BE49-F238E27FC236}">
                <a16:creationId xmlns:a16="http://schemas.microsoft.com/office/drawing/2014/main" id="{608BD60C-1127-573E-E65B-F311E68B05D7}"/>
              </a:ext>
            </a:extLst>
          </p:cNvPr>
          <p:cNvSpPr txBox="1"/>
          <p:nvPr/>
        </p:nvSpPr>
        <p:spPr>
          <a:xfrm>
            <a:off x="8587084" y="3904234"/>
            <a:ext cx="10350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9" name="object 24">
            <a:extLst>
              <a:ext uri="{FF2B5EF4-FFF2-40B4-BE49-F238E27FC236}">
                <a16:creationId xmlns:a16="http://schemas.microsoft.com/office/drawing/2014/main" id="{75A070AD-1E59-7D1C-C096-ADF5177BAE4E}"/>
              </a:ext>
            </a:extLst>
          </p:cNvPr>
          <p:cNvGrpSpPr/>
          <p:nvPr/>
        </p:nvGrpSpPr>
        <p:grpSpPr>
          <a:xfrm>
            <a:off x="4387955" y="3209316"/>
            <a:ext cx="4378960" cy="2092325"/>
            <a:chOff x="4891023" y="3332226"/>
            <a:chExt cx="4378960" cy="2092325"/>
          </a:xfrm>
        </p:grpSpPr>
        <p:sp>
          <p:nvSpPr>
            <p:cNvPr id="110" name="object 25">
              <a:extLst>
                <a:ext uri="{FF2B5EF4-FFF2-40B4-BE49-F238E27FC236}">
                  <a16:creationId xmlns:a16="http://schemas.microsoft.com/office/drawing/2014/main" id="{DE2E2119-2C89-D6E6-27B3-83DD9CD6B9F5}"/>
                </a:ext>
              </a:extLst>
            </p:cNvPr>
            <p:cNvSpPr/>
            <p:nvPr/>
          </p:nvSpPr>
          <p:spPr>
            <a:xfrm>
              <a:off x="9010650" y="3510026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29" h="1036954">
                  <a:moveTo>
                    <a:pt x="0" y="126111"/>
                  </a:moveTo>
                  <a:lnTo>
                    <a:pt x="9919" y="76991"/>
                  </a:lnTo>
                  <a:lnTo>
                    <a:pt x="36972" y="36909"/>
                  </a:lnTo>
                  <a:lnTo>
                    <a:pt x="77098" y="9900"/>
                  </a:lnTo>
                  <a:lnTo>
                    <a:pt x="126238" y="0"/>
                  </a:lnTo>
                  <a:lnTo>
                    <a:pt x="175377" y="9900"/>
                  </a:lnTo>
                  <a:lnTo>
                    <a:pt x="215503" y="36909"/>
                  </a:lnTo>
                  <a:lnTo>
                    <a:pt x="242556" y="76991"/>
                  </a:lnTo>
                  <a:lnTo>
                    <a:pt x="252475" y="126111"/>
                  </a:lnTo>
                  <a:lnTo>
                    <a:pt x="252475" y="910336"/>
                  </a:lnTo>
                  <a:lnTo>
                    <a:pt x="242556" y="959475"/>
                  </a:lnTo>
                  <a:lnTo>
                    <a:pt x="215503" y="999601"/>
                  </a:lnTo>
                  <a:lnTo>
                    <a:pt x="175377" y="1026654"/>
                  </a:lnTo>
                  <a:lnTo>
                    <a:pt x="126238" y="1036574"/>
                  </a:lnTo>
                  <a:lnTo>
                    <a:pt x="77098" y="1026654"/>
                  </a:lnTo>
                  <a:lnTo>
                    <a:pt x="36972" y="999601"/>
                  </a:lnTo>
                  <a:lnTo>
                    <a:pt x="9919" y="959475"/>
                  </a:lnTo>
                  <a:lnTo>
                    <a:pt x="0" y="910336"/>
                  </a:lnTo>
                  <a:lnTo>
                    <a:pt x="0" y="1261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6">
              <a:extLst>
                <a:ext uri="{FF2B5EF4-FFF2-40B4-BE49-F238E27FC236}">
                  <a16:creationId xmlns:a16="http://schemas.microsoft.com/office/drawing/2014/main" id="{AB624AAA-0273-E2A4-F089-AE3889D51E8B}"/>
                </a:ext>
              </a:extLst>
            </p:cNvPr>
            <p:cNvSpPr/>
            <p:nvPr/>
          </p:nvSpPr>
          <p:spPr>
            <a:xfrm>
              <a:off x="9117076" y="3338576"/>
              <a:ext cx="0" cy="171450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45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7">
              <a:extLst>
                <a:ext uri="{FF2B5EF4-FFF2-40B4-BE49-F238E27FC236}">
                  <a16:creationId xmlns:a16="http://schemas.microsoft.com/office/drawing/2014/main" id="{0FB7B95F-39A8-DE39-80EF-34E5D6D65FAE}"/>
                </a:ext>
              </a:extLst>
            </p:cNvPr>
            <p:cNvSpPr/>
            <p:nvPr/>
          </p:nvSpPr>
          <p:spPr>
            <a:xfrm>
              <a:off x="5059425" y="4029075"/>
              <a:ext cx="0" cy="1381125"/>
            </a:xfrm>
            <a:custGeom>
              <a:avLst/>
              <a:gdLst/>
              <a:ahLst/>
              <a:cxnLst/>
              <a:rect l="l" t="t" r="r" b="b"/>
              <a:pathLst>
                <a:path h="1381125">
                  <a:moveTo>
                    <a:pt x="0" y="1381125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8">
              <a:extLst>
                <a:ext uri="{FF2B5EF4-FFF2-40B4-BE49-F238E27FC236}">
                  <a16:creationId xmlns:a16="http://schemas.microsoft.com/office/drawing/2014/main" id="{AF5CAD0B-62A2-4A63-A44F-09BDAED30920}"/>
                </a:ext>
              </a:extLst>
            </p:cNvPr>
            <p:cNvSpPr/>
            <p:nvPr/>
          </p:nvSpPr>
          <p:spPr>
            <a:xfrm>
              <a:off x="4891023" y="3986149"/>
              <a:ext cx="587375" cy="85725"/>
            </a:xfrm>
            <a:custGeom>
              <a:avLst/>
              <a:gdLst/>
              <a:ahLst/>
              <a:cxnLst/>
              <a:rect l="l" t="t" r="r" b="b"/>
              <a:pathLst>
                <a:path w="587375" h="85725">
                  <a:moveTo>
                    <a:pt x="501650" y="0"/>
                  </a:moveTo>
                  <a:lnTo>
                    <a:pt x="501650" y="85725"/>
                  </a:lnTo>
                  <a:lnTo>
                    <a:pt x="558884" y="57150"/>
                  </a:lnTo>
                  <a:lnTo>
                    <a:pt x="516000" y="57150"/>
                  </a:lnTo>
                  <a:lnTo>
                    <a:pt x="516000" y="28575"/>
                  </a:lnTo>
                  <a:lnTo>
                    <a:pt x="558715" y="28575"/>
                  </a:lnTo>
                  <a:lnTo>
                    <a:pt x="501650" y="0"/>
                  </a:lnTo>
                  <a:close/>
                </a:path>
                <a:path w="587375" h="85725">
                  <a:moveTo>
                    <a:pt x="50165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501650" y="57150"/>
                  </a:lnTo>
                  <a:lnTo>
                    <a:pt x="501650" y="28575"/>
                  </a:lnTo>
                  <a:close/>
                </a:path>
                <a:path w="587375" h="85725">
                  <a:moveTo>
                    <a:pt x="558715" y="28575"/>
                  </a:moveTo>
                  <a:lnTo>
                    <a:pt x="516000" y="28575"/>
                  </a:lnTo>
                  <a:lnTo>
                    <a:pt x="516000" y="57150"/>
                  </a:lnTo>
                  <a:lnTo>
                    <a:pt x="558884" y="57150"/>
                  </a:lnTo>
                  <a:lnTo>
                    <a:pt x="587375" y="42925"/>
                  </a:lnTo>
                  <a:lnTo>
                    <a:pt x="55871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9">
              <a:extLst>
                <a:ext uri="{FF2B5EF4-FFF2-40B4-BE49-F238E27FC236}">
                  <a16:creationId xmlns:a16="http://schemas.microsoft.com/office/drawing/2014/main" id="{9F246220-71AB-A60F-D081-A71F496CE7F5}"/>
                </a:ext>
              </a:extLst>
            </p:cNvPr>
            <p:cNvSpPr/>
            <p:nvPr/>
          </p:nvSpPr>
          <p:spPr>
            <a:xfrm>
              <a:off x="5059425" y="4546600"/>
              <a:ext cx="1760855" cy="863600"/>
            </a:xfrm>
            <a:custGeom>
              <a:avLst/>
              <a:gdLst/>
              <a:ahLst/>
              <a:cxnLst/>
              <a:rect l="l" t="t" r="r" b="b"/>
              <a:pathLst>
                <a:path w="1760854" h="863600">
                  <a:moveTo>
                    <a:pt x="1760474" y="863600"/>
                  </a:moveTo>
                  <a:lnTo>
                    <a:pt x="1760474" y="0"/>
                  </a:lnTo>
                </a:path>
                <a:path w="1760854" h="863600">
                  <a:moveTo>
                    <a:pt x="1760474" y="863600"/>
                  </a:moveTo>
                  <a:lnTo>
                    <a:pt x="0" y="8636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30">
              <a:extLst>
                <a:ext uri="{FF2B5EF4-FFF2-40B4-BE49-F238E27FC236}">
                  <a16:creationId xmlns:a16="http://schemas.microsoft.com/office/drawing/2014/main" id="{1FB2C293-C6D1-D2F1-D8D2-575A1952E6F8}"/>
                </a:ext>
              </a:extLst>
            </p:cNvPr>
            <p:cNvSpPr/>
            <p:nvPr/>
          </p:nvSpPr>
          <p:spPr>
            <a:xfrm>
              <a:off x="6819900" y="4503674"/>
              <a:ext cx="503555" cy="85725"/>
            </a:xfrm>
            <a:custGeom>
              <a:avLst/>
              <a:gdLst/>
              <a:ahLst/>
              <a:cxnLst/>
              <a:rect l="l" t="t" r="r" b="b"/>
              <a:pathLst>
                <a:path w="503554" h="85725">
                  <a:moveTo>
                    <a:pt x="417449" y="0"/>
                  </a:moveTo>
                  <a:lnTo>
                    <a:pt x="417449" y="85725"/>
                  </a:lnTo>
                  <a:lnTo>
                    <a:pt x="474683" y="57150"/>
                  </a:lnTo>
                  <a:lnTo>
                    <a:pt x="431800" y="57150"/>
                  </a:lnTo>
                  <a:lnTo>
                    <a:pt x="431800" y="28575"/>
                  </a:lnTo>
                  <a:lnTo>
                    <a:pt x="474514" y="28575"/>
                  </a:lnTo>
                  <a:lnTo>
                    <a:pt x="417449" y="0"/>
                  </a:lnTo>
                  <a:close/>
                </a:path>
                <a:path w="503554" h="85725">
                  <a:moveTo>
                    <a:pt x="41744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17449" y="57150"/>
                  </a:lnTo>
                  <a:lnTo>
                    <a:pt x="417449" y="28575"/>
                  </a:lnTo>
                  <a:close/>
                </a:path>
                <a:path w="503554" h="85725">
                  <a:moveTo>
                    <a:pt x="474514" y="28575"/>
                  </a:moveTo>
                  <a:lnTo>
                    <a:pt x="431800" y="28575"/>
                  </a:lnTo>
                  <a:lnTo>
                    <a:pt x="431800" y="57150"/>
                  </a:lnTo>
                  <a:lnTo>
                    <a:pt x="474683" y="57150"/>
                  </a:lnTo>
                  <a:lnTo>
                    <a:pt x="503174" y="42925"/>
                  </a:lnTo>
                  <a:lnTo>
                    <a:pt x="47451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31">
              <a:extLst>
                <a:ext uri="{FF2B5EF4-FFF2-40B4-BE49-F238E27FC236}">
                  <a16:creationId xmlns:a16="http://schemas.microsoft.com/office/drawing/2014/main" id="{B9AA5454-F78F-144B-7613-35633443901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9674" y="3975100"/>
              <a:ext cx="96900" cy="99949"/>
            </a:xfrm>
            <a:prstGeom prst="rect">
              <a:avLst/>
            </a:prstGeom>
          </p:spPr>
        </p:pic>
      </p:grpSp>
      <p:sp>
        <p:nvSpPr>
          <p:cNvPr id="117" name="object 32">
            <a:extLst>
              <a:ext uri="{FF2B5EF4-FFF2-40B4-BE49-F238E27FC236}">
                <a16:creationId xmlns:a16="http://schemas.microsoft.com/office/drawing/2014/main" id="{59E9AE45-5DA7-AAAC-705C-6568C48A18B7}"/>
              </a:ext>
            </a:extLst>
          </p:cNvPr>
          <p:cNvSpPr txBox="1"/>
          <p:nvPr/>
        </p:nvSpPr>
        <p:spPr>
          <a:xfrm>
            <a:off x="8250534" y="2977033"/>
            <a:ext cx="75628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MemToReg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8" name="object 33">
            <a:extLst>
              <a:ext uri="{FF2B5EF4-FFF2-40B4-BE49-F238E27FC236}">
                <a16:creationId xmlns:a16="http://schemas.microsoft.com/office/drawing/2014/main" id="{76D2C083-F52F-7E24-6E9B-63D4E0519F93}"/>
              </a:ext>
            </a:extLst>
          </p:cNvPr>
          <p:cNvSpPr txBox="1"/>
          <p:nvPr/>
        </p:nvSpPr>
        <p:spPr>
          <a:xfrm>
            <a:off x="3890751" y="5322087"/>
            <a:ext cx="47688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025">
              <a:lnSpc>
                <a:spcPct val="100000"/>
              </a:lnSpc>
              <a:spcBef>
                <a:spcPts val="100"/>
              </a:spcBef>
            </a:pPr>
            <a:r>
              <a:rPr sz="1100" b="1" spc="-20" dirty="0">
                <a:latin typeface="Arial"/>
                <a:cs typeface="Arial"/>
              </a:rPr>
              <a:t>Sign </a:t>
            </a:r>
            <a:r>
              <a:rPr sz="1100" b="1" spc="-10" dirty="0">
                <a:latin typeface="Arial"/>
                <a:cs typeface="Arial"/>
              </a:rPr>
              <a:t>extend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9" name="object 34">
            <a:extLst>
              <a:ext uri="{FF2B5EF4-FFF2-40B4-BE49-F238E27FC236}">
                <a16:creationId xmlns:a16="http://schemas.microsoft.com/office/drawing/2014/main" id="{AC621EDE-EF32-38B6-4D6E-C6124E26A366}"/>
              </a:ext>
            </a:extLst>
          </p:cNvPr>
          <p:cNvGrpSpPr/>
          <p:nvPr/>
        </p:nvGrpSpPr>
        <p:grpSpPr>
          <a:xfrm>
            <a:off x="3864208" y="3344190"/>
            <a:ext cx="1614805" cy="2640330"/>
            <a:chOff x="4367276" y="3467100"/>
            <a:chExt cx="1614805" cy="2640330"/>
          </a:xfrm>
        </p:grpSpPr>
        <p:sp>
          <p:nvSpPr>
            <p:cNvPr id="120" name="object 35">
              <a:extLst>
                <a:ext uri="{FF2B5EF4-FFF2-40B4-BE49-F238E27FC236}">
                  <a16:creationId xmlns:a16="http://schemas.microsoft.com/office/drawing/2014/main" id="{0C93FFC6-E264-698E-360C-05AFACD52B0F}"/>
                </a:ext>
              </a:extLst>
            </p:cNvPr>
            <p:cNvSpPr/>
            <p:nvPr/>
          </p:nvSpPr>
          <p:spPr>
            <a:xfrm>
              <a:off x="4373626" y="5237226"/>
              <a:ext cx="503555" cy="863600"/>
            </a:xfrm>
            <a:custGeom>
              <a:avLst/>
              <a:gdLst/>
              <a:ahLst/>
              <a:cxnLst/>
              <a:rect l="l" t="t" r="r" b="b"/>
              <a:pathLst>
                <a:path w="503554" h="863600">
                  <a:moveTo>
                    <a:pt x="0" y="431673"/>
                  </a:moveTo>
                  <a:lnTo>
                    <a:pt x="2296" y="373100"/>
                  </a:lnTo>
                  <a:lnTo>
                    <a:pt x="8987" y="316917"/>
                  </a:lnTo>
                  <a:lnTo>
                    <a:pt x="19772" y="263640"/>
                  </a:lnTo>
                  <a:lnTo>
                    <a:pt x="34351" y="213783"/>
                  </a:lnTo>
                  <a:lnTo>
                    <a:pt x="52424" y="167863"/>
                  </a:lnTo>
                  <a:lnTo>
                    <a:pt x="73691" y="126396"/>
                  </a:lnTo>
                  <a:lnTo>
                    <a:pt x="97853" y="89898"/>
                  </a:lnTo>
                  <a:lnTo>
                    <a:pt x="124610" y="58885"/>
                  </a:lnTo>
                  <a:lnTo>
                    <a:pt x="153662" y="33873"/>
                  </a:lnTo>
                  <a:lnTo>
                    <a:pt x="217450" y="3914"/>
                  </a:lnTo>
                  <a:lnTo>
                    <a:pt x="251587" y="0"/>
                  </a:lnTo>
                  <a:lnTo>
                    <a:pt x="285723" y="3941"/>
                  </a:lnTo>
                  <a:lnTo>
                    <a:pt x="318465" y="15422"/>
                  </a:lnTo>
                  <a:lnTo>
                    <a:pt x="378563" y="58946"/>
                  </a:lnTo>
                  <a:lnTo>
                    <a:pt x="405320" y="89962"/>
                  </a:lnTo>
                  <a:lnTo>
                    <a:pt x="429482" y="126460"/>
                  </a:lnTo>
                  <a:lnTo>
                    <a:pt x="450749" y="167927"/>
                  </a:lnTo>
                  <a:lnTo>
                    <a:pt x="468822" y="213849"/>
                  </a:lnTo>
                  <a:lnTo>
                    <a:pt x="483401" y="263711"/>
                  </a:lnTo>
                  <a:lnTo>
                    <a:pt x="494186" y="317000"/>
                  </a:lnTo>
                  <a:lnTo>
                    <a:pt x="500877" y="373201"/>
                  </a:lnTo>
                  <a:lnTo>
                    <a:pt x="503174" y="431800"/>
                  </a:lnTo>
                  <a:lnTo>
                    <a:pt x="500877" y="490372"/>
                  </a:lnTo>
                  <a:lnTo>
                    <a:pt x="494186" y="546555"/>
                  </a:lnTo>
                  <a:lnTo>
                    <a:pt x="483401" y="599834"/>
                  </a:lnTo>
                  <a:lnTo>
                    <a:pt x="468822" y="649694"/>
                  </a:lnTo>
                  <a:lnTo>
                    <a:pt x="450749" y="695618"/>
                  </a:lnTo>
                  <a:lnTo>
                    <a:pt x="429482" y="737092"/>
                  </a:lnTo>
                  <a:lnTo>
                    <a:pt x="405320" y="773599"/>
                  </a:lnTo>
                  <a:lnTo>
                    <a:pt x="378563" y="804624"/>
                  </a:lnTo>
                  <a:lnTo>
                    <a:pt x="349511" y="829653"/>
                  </a:lnTo>
                  <a:lnTo>
                    <a:pt x="285723" y="859656"/>
                  </a:lnTo>
                  <a:lnTo>
                    <a:pt x="251587" y="863600"/>
                  </a:lnTo>
                  <a:lnTo>
                    <a:pt x="217450" y="859656"/>
                  </a:lnTo>
                  <a:lnTo>
                    <a:pt x="184708" y="848168"/>
                  </a:lnTo>
                  <a:lnTo>
                    <a:pt x="124610" y="804624"/>
                  </a:lnTo>
                  <a:lnTo>
                    <a:pt x="97853" y="773599"/>
                  </a:lnTo>
                  <a:lnTo>
                    <a:pt x="73691" y="737092"/>
                  </a:lnTo>
                  <a:lnTo>
                    <a:pt x="52424" y="695618"/>
                  </a:lnTo>
                  <a:lnTo>
                    <a:pt x="34351" y="649694"/>
                  </a:lnTo>
                  <a:lnTo>
                    <a:pt x="19772" y="599834"/>
                  </a:lnTo>
                  <a:lnTo>
                    <a:pt x="8987" y="546555"/>
                  </a:lnTo>
                  <a:lnTo>
                    <a:pt x="2296" y="490372"/>
                  </a:lnTo>
                  <a:lnTo>
                    <a:pt x="0" y="431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6">
              <a:extLst>
                <a:ext uri="{FF2B5EF4-FFF2-40B4-BE49-F238E27FC236}">
                  <a16:creationId xmlns:a16="http://schemas.microsoft.com/office/drawing/2014/main" id="{B1FB422B-C13F-01F9-06DA-44CBB220A62D}"/>
                </a:ext>
              </a:extLst>
            </p:cNvPr>
            <p:cNvSpPr/>
            <p:nvPr/>
          </p:nvSpPr>
          <p:spPr>
            <a:xfrm>
              <a:off x="4891024" y="3467100"/>
              <a:ext cx="1090930" cy="85725"/>
            </a:xfrm>
            <a:custGeom>
              <a:avLst/>
              <a:gdLst/>
              <a:ahLst/>
              <a:cxnLst/>
              <a:rect l="l" t="t" r="r" b="b"/>
              <a:pathLst>
                <a:path w="1090929" h="85725">
                  <a:moveTo>
                    <a:pt x="1004951" y="0"/>
                  </a:moveTo>
                  <a:lnTo>
                    <a:pt x="1004951" y="85725"/>
                  </a:lnTo>
                  <a:lnTo>
                    <a:pt x="1062016" y="57150"/>
                  </a:lnTo>
                  <a:lnTo>
                    <a:pt x="1019175" y="57150"/>
                  </a:lnTo>
                  <a:lnTo>
                    <a:pt x="1019175" y="28575"/>
                  </a:lnTo>
                  <a:lnTo>
                    <a:pt x="1062185" y="28575"/>
                  </a:lnTo>
                  <a:lnTo>
                    <a:pt x="1004951" y="0"/>
                  </a:lnTo>
                  <a:close/>
                </a:path>
                <a:path w="1090929" h="85725">
                  <a:moveTo>
                    <a:pt x="100495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04951" y="57150"/>
                  </a:lnTo>
                  <a:lnTo>
                    <a:pt x="1004951" y="28575"/>
                  </a:lnTo>
                  <a:close/>
                </a:path>
                <a:path w="1090929" h="85725">
                  <a:moveTo>
                    <a:pt x="1062185" y="28575"/>
                  </a:moveTo>
                  <a:lnTo>
                    <a:pt x="1019175" y="28575"/>
                  </a:lnTo>
                  <a:lnTo>
                    <a:pt x="1019175" y="57150"/>
                  </a:lnTo>
                  <a:lnTo>
                    <a:pt x="1062016" y="57150"/>
                  </a:lnTo>
                  <a:lnTo>
                    <a:pt x="1090676" y="42799"/>
                  </a:lnTo>
                  <a:lnTo>
                    <a:pt x="106218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37">
              <a:extLst>
                <a:ext uri="{FF2B5EF4-FFF2-40B4-BE49-F238E27FC236}">
                  <a16:creationId xmlns:a16="http://schemas.microsoft.com/office/drawing/2014/main" id="{F1E63DF1-CC0E-F0C3-0FE0-9C11CB23E73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7574" y="4676775"/>
              <a:ext cx="250825" cy="85725"/>
            </a:xfrm>
            <a:prstGeom prst="rect">
              <a:avLst/>
            </a:prstGeom>
          </p:spPr>
        </p:pic>
        <p:sp>
          <p:nvSpPr>
            <p:cNvPr id="123" name="object 38">
              <a:extLst>
                <a:ext uri="{FF2B5EF4-FFF2-40B4-BE49-F238E27FC236}">
                  <a16:creationId xmlns:a16="http://schemas.microsoft.com/office/drawing/2014/main" id="{C42349ED-61B5-74C5-A019-7F0B902D2417}"/>
                </a:ext>
              </a:extLst>
            </p:cNvPr>
            <p:cNvSpPr/>
            <p:nvPr/>
          </p:nvSpPr>
          <p:spPr>
            <a:xfrm>
              <a:off x="4891151" y="4719574"/>
              <a:ext cx="336550" cy="949325"/>
            </a:xfrm>
            <a:custGeom>
              <a:avLst/>
              <a:gdLst/>
              <a:ahLst/>
              <a:cxnLst/>
              <a:rect l="l" t="t" r="r" b="b"/>
              <a:pathLst>
                <a:path w="336550" h="949325">
                  <a:moveTo>
                    <a:pt x="336550" y="0"/>
                  </a:moveTo>
                  <a:lnTo>
                    <a:pt x="336550" y="949325"/>
                  </a:lnTo>
                </a:path>
                <a:path w="336550" h="949325">
                  <a:moveTo>
                    <a:pt x="336550" y="949325"/>
                  </a:moveTo>
                  <a:lnTo>
                    <a:pt x="0" y="9493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39">
            <a:extLst>
              <a:ext uri="{FF2B5EF4-FFF2-40B4-BE49-F238E27FC236}">
                <a16:creationId xmlns:a16="http://schemas.microsoft.com/office/drawing/2014/main" id="{2F27690A-8DD8-E071-2CE5-9E27C2011709}"/>
              </a:ext>
            </a:extLst>
          </p:cNvPr>
          <p:cNvSpPr txBox="1"/>
          <p:nvPr/>
        </p:nvSpPr>
        <p:spPr>
          <a:xfrm>
            <a:off x="5065373" y="3780130"/>
            <a:ext cx="10413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5" name="object 40">
            <a:extLst>
              <a:ext uri="{FF2B5EF4-FFF2-40B4-BE49-F238E27FC236}">
                <a16:creationId xmlns:a16="http://schemas.microsoft.com/office/drawing/2014/main" id="{829DA385-233E-2088-17D2-03B1117835AF}"/>
              </a:ext>
            </a:extLst>
          </p:cNvPr>
          <p:cNvSpPr txBox="1"/>
          <p:nvPr/>
        </p:nvSpPr>
        <p:spPr>
          <a:xfrm>
            <a:off x="5065373" y="3998366"/>
            <a:ext cx="142240" cy="713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10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6" name="object 41">
            <a:extLst>
              <a:ext uri="{FF2B5EF4-FFF2-40B4-BE49-F238E27FC236}">
                <a16:creationId xmlns:a16="http://schemas.microsoft.com/office/drawing/2014/main" id="{2947ECFC-B38F-B29D-E5F6-10D40F6D41F1}"/>
              </a:ext>
            </a:extLst>
          </p:cNvPr>
          <p:cNvGrpSpPr/>
          <p:nvPr/>
        </p:nvGrpSpPr>
        <p:grpSpPr>
          <a:xfrm>
            <a:off x="4981808" y="3726841"/>
            <a:ext cx="263525" cy="1222375"/>
            <a:chOff x="5484876" y="3849751"/>
            <a:chExt cx="263525" cy="1222375"/>
          </a:xfrm>
        </p:grpSpPr>
        <p:sp>
          <p:nvSpPr>
            <p:cNvPr id="127" name="object 42">
              <a:extLst>
                <a:ext uri="{FF2B5EF4-FFF2-40B4-BE49-F238E27FC236}">
                  <a16:creationId xmlns:a16="http://schemas.microsoft.com/office/drawing/2014/main" id="{1DA4D808-5813-5671-27E2-1E10EF4CFBF3}"/>
                </a:ext>
              </a:extLst>
            </p:cNvPr>
            <p:cNvSpPr/>
            <p:nvPr/>
          </p:nvSpPr>
          <p:spPr>
            <a:xfrm>
              <a:off x="5491226" y="3856101"/>
              <a:ext cx="250825" cy="1036955"/>
            </a:xfrm>
            <a:custGeom>
              <a:avLst/>
              <a:gdLst/>
              <a:ahLst/>
              <a:cxnLst/>
              <a:rect l="l" t="t" r="r" b="b"/>
              <a:pathLst>
                <a:path w="250825" h="1036954">
                  <a:moveTo>
                    <a:pt x="0" y="125349"/>
                  </a:moveTo>
                  <a:lnTo>
                    <a:pt x="9852" y="76563"/>
                  </a:lnTo>
                  <a:lnTo>
                    <a:pt x="36718" y="36718"/>
                  </a:lnTo>
                  <a:lnTo>
                    <a:pt x="76563" y="9852"/>
                  </a:lnTo>
                  <a:lnTo>
                    <a:pt x="125349" y="0"/>
                  </a:lnTo>
                  <a:lnTo>
                    <a:pt x="174154" y="9852"/>
                  </a:lnTo>
                  <a:lnTo>
                    <a:pt x="214042" y="36718"/>
                  </a:lnTo>
                  <a:lnTo>
                    <a:pt x="240952" y="76563"/>
                  </a:lnTo>
                  <a:lnTo>
                    <a:pt x="250825" y="125349"/>
                  </a:lnTo>
                  <a:lnTo>
                    <a:pt x="250825" y="911225"/>
                  </a:lnTo>
                  <a:lnTo>
                    <a:pt x="240952" y="960010"/>
                  </a:lnTo>
                  <a:lnTo>
                    <a:pt x="214042" y="999855"/>
                  </a:lnTo>
                  <a:lnTo>
                    <a:pt x="174154" y="1026721"/>
                  </a:lnTo>
                  <a:lnTo>
                    <a:pt x="125349" y="1036574"/>
                  </a:lnTo>
                  <a:lnTo>
                    <a:pt x="76563" y="1026719"/>
                  </a:lnTo>
                  <a:lnTo>
                    <a:pt x="36718" y="999839"/>
                  </a:lnTo>
                  <a:lnTo>
                    <a:pt x="9852" y="959957"/>
                  </a:lnTo>
                  <a:lnTo>
                    <a:pt x="0" y="911098"/>
                  </a:lnTo>
                  <a:lnTo>
                    <a:pt x="0" y="1253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43">
              <a:extLst>
                <a:ext uri="{FF2B5EF4-FFF2-40B4-BE49-F238E27FC236}">
                  <a16:creationId xmlns:a16="http://schemas.microsoft.com/office/drawing/2014/main" id="{73C388F9-BB44-7E4B-B671-36F76652EB46}"/>
                </a:ext>
              </a:extLst>
            </p:cNvPr>
            <p:cNvSpPr/>
            <p:nvPr/>
          </p:nvSpPr>
          <p:spPr>
            <a:xfrm>
              <a:off x="5621401" y="4892675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44">
            <a:extLst>
              <a:ext uri="{FF2B5EF4-FFF2-40B4-BE49-F238E27FC236}">
                <a16:creationId xmlns:a16="http://schemas.microsoft.com/office/drawing/2014/main" id="{2B25F543-86C2-F8C6-5D8C-E977FC1943E8}"/>
              </a:ext>
            </a:extLst>
          </p:cNvPr>
          <p:cNvSpPr txBox="1"/>
          <p:nvPr/>
        </p:nvSpPr>
        <p:spPr>
          <a:xfrm>
            <a:off x="4897226" y="4977410"/>
            <a:ext cx="507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ALUSrc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0" name="object 45">
            <a:extLst>
              <a:ext uri="{FF2B5EF4-FFF2-40B4-BE49-F238E27FC236}">
                <a16:creationId xmlns:a16="http://schemas.microsoft.com/office/drawing/2014/main" id="{D2B20911-49C7-CDE5-E965-F3542DCE76FF}"/>
              </a:ext>
            </a:extLst>
          </p:cNvPr>
          <p:cNvSpPr/>
          <p:nvPr/>
        </p:nvSpPr>
        <p:spPr>
          <a:xfrm>
            <a:off x="5478632" y="3128290"/>
            <a:ext cx="838200" cy="1383030"/>
          </a:xfrm>
          <a:custGeom>
            <a:avLst/>
            <a:gdLst/>
            <a:ahLst/>
            <a:cxnLst/>
            <a:rect l="l" t="t" r="r" b="b"/>
            <a:pathLst>
              <a:path w="838200" h="1383029">
                <a:moveTo>
                  <a:pt x="0" y="0"/>
                </a:moveTo>
                <a:lnTo>
                  <a:pt x="0" y="519175"/>
                </a:lnTo>
              </a:path>
              <a:path w="838200" h="1383029">
                <a:moveTo>
                  <a:pt x="0" y="863600"/>
                </a:moveTo>
                <a:lnTo>
                  <a:pt x="0" y="1382649"/>
                </a:lnTo>
              </a:path>
              <a:path w="838200" h="1383029">
                <a:moveTo>
                  <a:pt x="0" y="519175"/>
                </a:moveTo>
                <a:lnTo>
                  <a:pt x="250825" y="690626"/>
                </a:lnTo>
              </a:path>
              <a:path w="838200" h="1383029">
                <a:moveTo>
                  <a:pt x="0" y="863600"/>
                </a:moveTo>
                <a:lnTo>
                  <a:pt x="250825" y="690626"/>
                </a:lnTo>
              </a:path>
              <a:path w="838200" h="1383029">
                <a:moveTo>
                  <a:pt x="0" y="0"/>
                </a:moveTo>
                <a:lnTo>
                  <a:pt x="838200" y="431800"/>
                </a:lnTo>
              </a:path>
              <a:path w="838200" h="1383029">
                <a:moveTo>
                  <a:pt x="838200" y="431800"/>
                </a:moveTo>
                <a:lnTo>
                  <a:pt x="838200" y="950849"/>
                </a:lnTo>
              </a:path>
              <a:path w="838200" h="1383029">
                <a:moveTo>
                  <a:pt x="0" y="1382649"/>
                </a:moveTo>
                <a:lnTo>
                  <a:pt x="838200" y="9508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46">
            <a:extLst>
              <a:ext uri="{FF2B5EF4-FFF2-40B4-BE49-F238E27FC236}">
                <a16:creationId xmlns:a16="http://schemas.microsoft.com/office/drawing/2014/main" id="{EDA4E6B8-E974-CE04-C6E5-24572E867745}"/>
              </a:ext>
            </a:extLst>
          </p:cNvPr>
          <p:cNvSpPr txBox="1"/>
          <p:nvPr/>
        </p:nvSpPr>
        <p:spPr>
          <a:xfrm>
            <a:off x="5816452" y="3503930"/>
            <a:ext cx="4210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54400"/>
              </a:lnSpc>
              <a:spcBef>
                <a:spcPts val="100"/>
              </a:spcBef>
            </a:pPr>
            <a:r>
              <a:rPr sz="1100" spc="-20" dirty="0">
                <a:latin typeface="Arial"/>
                <a:cs typeface="Arial"/>
              </a:rPr>
              <a:t>Zero </a:t>
            </a:r>
            <a:r>
              <a:rPr sz="1100" spc="-10" dirty="0">
                <a:latin typeface="Arial"/>
                <a:cs typeface="Arial"/>
              </a:rPr>
              <a:t>Result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2" name="object 47">
            <a:extLst>
              <a:ext uri="{FF2B5EF4-FFF2-40B4-BE49-F238E27FC236}">
                <a16:creationId xmlns:a16="http://schemas.microsoft.com/office/drawing/2014/main" id="{215DEA0A-AD00-CE5E-47BA-ECC847FFFB2E}"/>
              </a:ext>
            </a:extLst>
          </p:cNvPr>
          <p:cNvSpPr txBox="1"/>
          <p:nvPr/>
        </p:nvSpPr>
        <p:spPr>
          <a:xfrm>
            <a:off x="5568674" y="3421405"/>
            <a:ext cx="3086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ALU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3" name="object 48">
            <a:extLst>
              <a:ext uri="{FF2B5EF4-FFF2-40B4-BE49-F238E27FC236}">
                <a16:creationId xmlns:a16="http://schemas.microsoft.com/office/drawing/2014/main" id="{9A03E091-B06C-94DE-30FF-943FEB6C2ED3}"/>
              </a:ext>
            </a:extLst>
          </p:cNvPr>
          <p:cNvSpPr/>
          <p:nvPr/>
        </p:nvSpPr>
        <p:spPr>
          <a:xfrm>
            <a:off x="5981933" y="4250588"/>
            <a:ext cx="0" cy="173355"/>
          </a:xfrm>
          <a:custGeom>
            <a:avLst/>
            <a:gdLst/>
            <a:ahLst/>
            <a:cxnLst/>
            <a:rect l="l" t="t" r="r" b="b"/>
            <a:pathLst>
              <a:path h="173354">
                <a:moveTo>
                  <a:pt x="0" y="0"/>
                </a:moveTo>
                <a:lnTo>
                  <a:pt x="0" y="173100"/>
                </a:lnTo>
              </a:path>
            </a:pathLst>
          </a:custGeom>
          <a:ln w="12700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102326CD-B559-0BFB-CFC1-D8431996715A}"/>
              </a:ext>
            </a:extLst>
          </p:cNvPr>
          <p:cNvSpPr txBox="1"/>
          <p:nvPr/>
        </p:nvSpPr>
        <p:spPr>
          <a:xfrm>
            <a:off x="5735426" y="4458361"/>
            <a:ext cx="484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ALUOp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5" name="object 50">
            <a:extLst>
              <a:ext uri="{FF2B5EF4-FFF2-40B4-BE49-F238E27FC236}">
                <a16:creationId xmlns:a16="http://schemas.microsoft.com/office/drawing/2014/main" id="{7633CF1D-2AE4-7351-3EE7-BA4FC9FE8036}"/>
              </a:ext>
            </a:extLst>
          </p:cNvPr>
          <p:cNvGrpSpPr/>
          <p:nvPr/>
        </p:nvGrpSpPr>
        <p:grpSpPr>
          <a:xfrm>
            <a:off x="1371833" y="3263163"/>
            <a:ext cx="2514600" cy="2320925"/>
            <a:chOff x="1874901" y="3386073"/>
            <a:chExt cx="2514600" cy="2320925"/>
          </a:xfrm>
        </p:grpSpPr>
        <p:sp>
          <p:nvSpPr>
            <p:cNvPr id="136" name="object 51">
              <a:extLst>
                <a:ext uri="{FF2B5EF4-FFF2-40B4-BE49-F238E27FC236}">
                  <a16:creationId xmlns:a16="http://schemas.microsoft.com/office/drawing/2014/main" id="{14B56265-1DC3-A4A0-9D85-339231EAF05B}"/>
                </a:ext>
              </a:extLst>
            </p:cNvPr>
            <p:cNvSpPr/>
            <p:nvPr/>
          </p:nvSpPr>
          <p:spPr>
            <a:xfrm>
              <a:off x="2963799" y="4335398"/>
              <a:ext cx="419100" cy="76200"/>
            </a:xfrm>
            <a:custGeom>
              <a:avLst/>
              <a:gdLst/>
              <a:ahLst/>
              <a:cxnLst/>
              <a:rect l="l" t="t" r="r" b="b"/>
              <a:pathLst>
                <a:path w="419100" h="76200">
                  <a:moveTo>
                    <a:pt x="342900" y="0"/>
                  </a:moveTo>
                  <a:lnTo>
                    <a:pt x="342900" y="76200"/>
                  </a:lnTo>
                  <a:lnTo>
                    <a:pt x="406400" y="44450"/>
                  </a:lnTo>
                  <a:lnTo>
                    <a:pt x="355600" y="44450"/>
                  </a:lnTo>
                  <a:lnTo>
                    <a:pt x="355600" y="31750"/>
                  </a:lnTo>
                  <a:lnTo>
                    <a:pt x="406400" y="31750"/>
                  </a:lnTo>
                  <a:lnTo>
                    <a:pt x="342900" y="0"/>
                  </a:lnTo>
                  <a:close/>
                </a:path>
                <a:path w="419100" h="76200">
                  <a:moveTo>
                    <a:pt x="3429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4191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19100" y="38100"/>
                  </a:lnTo>
                  <a:lnTo>
                    <a:pt x="4064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52">
              <a:extLst>
                <a:ext uri="{FF2B5EF4-FFF2-40B4-BE49-F238E27FC236}">
                  <a16:creationId xmlns:a16="http://schemas.microsoft.com/office/drawing/2014/main" id="{BAFDDDBA-CB9B-711E-FCE0-869ABA1E7BF9}"/>
                </a:ext>
              </a:extLst>
            </p:cNvPr>
            <p:cNvSpPr/>
            <p:nvPr/>
          </p:nvSpPr>
          <p:spPr>
            <a:xfrm>
              <a:off x="2041525" y="3424300"/>
              <a:ext cx="0" cy="2244725"/>
            </a:xfrm>
            <a:custGeom>
              <a:avLst/>
              <a:gdLst/>
              <a:ahLst/>
              <a:cxnLst/>
              <a:rect l="l" t="t" r="r" b="b"/>
              <a:pathLst>
                <a:path h="2244725">
                  <a:moveTo>
                    <a:pt x="0" y="0"/>
                  </a:moveTo>
                  <a:lnTo>
                    <a:pt x="0" y="22445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53">
              <a:extLst>
                <a:ext uri="{FF2B5EF4-FFF2-40B4-BE49-F238E27FC236}">
                  <a16:creationId xmlns:a16="http://schemas.microsoft.com/office/drawing/2014/main" id="{7557AD72-F74D-2B85-D398-5C5469EC6F76}"/>
                </a:ext>
              </a:extLst>
            </p:cNvPr>
            <p:cNvSpPr/>
            <p:nvPr/>
          </p:nvSpPr>
          <p:spPr>
            <a:xfrm>
              <a:off x="1874901" y="3386073"/>
              <a:ext cx="2514600" cy="2320925"/>
            </a:xfrm>
            <a:custGeom>
              <a:avLst/>
              <a:gdLst/>
              <a:ahLst/>
              <a:cxnLst/>
              <a:rect l="l" t="t" r="r" b="b"/>
              <a:pathLst>
                <a:path w="2514600" h="2320925">
                  <a:moveTo>
                    <a:pt x="1507998" y="38100"/>
                  </a:moveTo>
                  <a:lnTo>
                    <a:pt x="1495298" y="31750"/>
                  </a:lnTo>
                  <a:lnTo>
                    <a:pt x="1431798" y="0"/>
                  </a:lnTo>
                  <a:lnTo>
                    <a:pt x="1431798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31798" y="44450"/>
                  </a:lnTo>
                  <a:lnTo>
                    <a:pt x="1431798" y="76200"/>
                  </a:lnTo>
                  <a:lnTo>
                    <a:pt x="1495298" y="44450"/>
                  </a:lnTo>
                  <a:lnTo>
                    <a:pt x="1507998" y="38100"/>
                  </a:lnTo>
                  <a:close/>
                </a:path>
                <a:path w="2514600" h="2320925">
                  <a:moveTo>
                    <a:pt x="2514473" y="2282825"/>
                  </a:moveTo>
                  <a:lnTo>
                    <a:pt x="2501773" y="2276475"/>
                  </a:lnTo>
                  <a:lnTo>
                    <a:pt x="2438273" y="2244725"/>
                  </a:lnTo>
                  <a:lnTo>
                    <a:pt x="2438273" y="2276475"/>
                  </a:lnTo>
                  <a:lnTo>
                    <a:pt x="166624" y="2276475"/>
                  </a:lnTo>
                  <a:lnTo>
                    <a:pt x="166624" y="2289175"/>
                  </a:lnTo>
                  <a:lnTo>
                    <a:pt x="2438273" y="2289175"/>
                  </a:lnTo>
                  <a:lnTo>
                    <a:pt x="2438273" y="2320925"/>
                  </a:lnTo>
                  <a:lnTo>
                    <a:pt x="2501773" y="2289175"/>
                  </a:lnTo>
                  <a:lnTo>
                    <a:pt x="2514473" y="2282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54">
            <a:extLst>
              <a:ext uri="{FF2B5EF4-FFF2-40B4-BE49-F238E27FC236}">
                <a16:creationId xmlns:a16="http://schemas.microsoft.com/office/drawing/2014/main" id="{B3465BD3-070E-1EB5-BC1F-8765D9B02E0F}"/>
              </a:ext>
            </a:extLst>
          </p:cNvPr>
          <p:cNvSpPr txBox="1"/>
          <p:nvPr/>
        </p:nvSpPr>
        <p:spPr>
          <a:xfrm>
            <a:off x="1627864" y="3076982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0" name="object 55">
            <a:extLst>
              <a:ext uri="{FF2B5EF4-FFF2-40B4-BE49-F238E27FC236}">
                <a16:creationId xmlns:a16="http://schemas.microsoft.com/office/drawing/2014/main" id="{B04B6605-298B-5455-5D19-F6362226839B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98833" y="3252115"/>
            <a:ext cx="96774" cy="98425"/>
          </a:xfrm>
          <a:prstGeom prst="rect">
            <a:avLst/>
          </a:prstGeom>
        </p:spPr>
      </p:pic>
      <p:sp>
        <p:nvSpPr>
          <p:cNvPr id="141" name="object 56">
            <a:extLst>
              <a:ext uri="{FF2B5EF4-FFF2-40B4-BE49-F238E27FC236}">
                <a16:creationId xmlns:a16="http://schemas.microsoft.com/office/drawing/2014/main" id="{87F17C92-2120-6FCF-3887-20C2EE28F934}"/>
              </a:ext>
            </a:extLst>
          </p:cNvPr>
          <p:cNvSpPr txBox="1"/>
          <p:nvPr/>
        </p:nvSpPr>
        <p:spPr>
          <a:xfrm>
            <a:off x="1627864" y="3508909"/>
            <a:ext cx="6102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[20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16]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2" name="object 57">
            <a:extLst>
              <a:ext uri="{FF2B5EF4-FFF2-40B4-BE49-F238E27FC236}">
                <a16:creationId xmlns:a16="http://schemas.microsoft.com/office/drawing/2014/main" id="{E69262FA-9486-8E27-372F-603D45F689F7}"/>
              </a:ext>
            </a:extLst>
          </p:cNvPr>
          <p:cNvGrpSpPr/>
          <p:nvPr/>
        </p:nvGrpSpPr>
        <p:grpSpPr>
          <a:xfrm>
            <a:off x="1497182" y="3680740"/>
            <a:ext cx="1383030" cy="1040130"/>
            <a:chOff x="2000250" y="3803650"/>
            <a:chExt cx="1383030" cy="1040130"/>
          </a:xfrm>
        </p:grpSpPr>
        <p:sp>
          <p:nvSpPr>
            <p:cNvPr id="143" name="object 58">
              <a:extLst>
                <a:ext uri="{FF2B5EF4-FFF2-40B4-BE49-F238E27FC236}">
                  <a16:creationId xmlns:a16="http://schemas.microsoft.com/office/drawing/2014/main" id="{71C4518F-D6F9-98B5-31C3-BEF8502BFFDF}"/>
                </a:ext>
              </a:extLst>
            </p:cNvPr>
            <p:cNvSpPr/>
            <p:nvPr/>
          </p:nvSpPr>
          <p:spPr>
            <a:xfrm>
              <a:off x="2041525" y="3817874"/>
              <a:ext cx="1341755" cy="76200"/>
            </a:xfrm>
            <a:custGeom>
              <a:avLst/>
              <a:gdLst/>
              <a:ahLst/>
              <a:cxnLst/>
              <a:rect l="l" t="t" r="r" b="b"/>
              <a:pathLst>
                <a:path w="1341754" h="76200">
                  <a:moveTo>
                    <a:pt x="1265174" y="0"/>
                  </a:moveTo>
                  <a:lnTo>
                    <a:pt x="1265174" y="76200"/>
                  </a:lnTo>
                  <a:lnTo>
                    <a:pt x="1328674" y="44450"/>
                  </a:lnTo>
                  <a:lnTo>
                    <a:pt x="1278001" y="44450"/>
                  </a:lnTo>
                  <a:lnTo>
                    <a:pt x="1278001" y="31750"/>
                  </a:lnTo>
                  <a:lnTo>
                    <a:pt x="1328674" y="31750"/>
                  </a:lnTo>
                  <a:lnTo>
                    <a:pt x="1265174" y="0"/>
                  </a:lnTo>
                  <a:close/>
                </a:path>
                <a:path w="1341754" h="76200">
                  <a:moveTo>
                    <a:pt x="126517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65174" y="44450"/>
                  </a:lnTo>
                  <a:lnTo>
                    <a:pt x="1265174" y="31750"/>
                  </a:lnTo>
                  <a:close/>
                </a:path>
                <a:path w="1341754" h="76200">
                  <a:moveTo>
                    <a:pt x="1328674" y="31750"/>
                  </a:moveTo>
                  <a:lnTo>
                    <a:pt x="1278001" y="31750"/>
                  </a:lnTo>
                  <a:lnTo>
                    <a:pt x="1278001" y="44450"/>
                  </a:lnTo>
                  <a:lnTo>
                    <a:pt x="1328674" y="44450"/>
                  </a:lnTo>
                  <a:lnTo>
                    <a:pt x="1341374" y="38100"/>
                  </a:lnTo>
                  <a:lnTo>
                    <a:pt x="132867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59">
              <a:extLst>
                <a:ext uri="{FF2B5EF4-FFF2-40B4-BE49-F238E27FC236}">
                  <a16:creationId xmlns:a16="http://schemas.microsoft.com/office/drawing/2014/main" id="{01CB5BFD-3E6F-06E0-3869-FC25EAFF2DA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0250" y="3803650"/>
              <a:ext cx="96900" cy="98425"/>
            </a:xfrm>
            <a:prstGeom prst="rect">
              <a:avLst/>
            </a:prstGeom>
          </p:spPr>
        </p:pic>
        <p:sp>
          <p:nvSpPr>
            <p:cNvPr id="145" name="object 60">
              <a:extLst>
                <a:ext uri="{FF2B5EF4-FFF2-40B4-BE49-F238E27FC236}">
                  <a16:creationId xmlns:a16="http://schemas.microsoft.com/office/drawing/2014/main" id="{45E971CD-FE73-BA25-2F9E-C3EF436BE8EC}"/>
                </a:ext>
              </a:extLst>
            </p:cNvPr>
            <p:cNvSpPr/>
            <p:nvPr/>
          </p:nvSpPr>
          <p:spPr>
            <a:xfrm>
              <a:off x="2041525" y="4767199"/>
              <a:ext cx="671830" cy="76200"/>
            </a:xfrm>
            <a:custGeom>
              <a:avLst/>
              <a:gdLst/>
              <a:ahLst/>
              <a:cxnLst/>
              <a:rect l="l" t="t" r="r" b="b"/>
              <a:pathLst>
                <a:path w="671830" h="76200">
                  <a:moveTo>
                    <a:pt x="595249" y="0"/>
                  </a:moveTo>
                  <a:lnTo>
                    <a:pt x="595249" y="76200"/>
                  </a:lnTo>
                  <a:lnTo>
                    <a:pt x="658749" y="44450"/>
                  </a:lnTo>
                  <a:lnTo>
                    <a:pt x="607949" y="44450"/>
                  </a:lnTo>
                  <a:lnTo>
                    <a:pt x="607949" y="31750"/>
                  </a:lnTo>
                  <a:lnTo>
                    <a:pt x="658749" y="31750"/>
                  </a:lnTo>
                  <a:lnTo>
                    <a:pt x="595249" y="0"/>
                  </a:lnTo>
                  <a:close/>
                </a:path>
                <a:path w="671830" h="76200">
                  <a:moveTo>
                    <a:pt x="59524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5249" y="44450"/>
                  </a:lnTo>
                  <a:lnTo>
                    <a:pt x="595249" y="31750"/>
                  </a:lnTo>
                  <a:close/>
                </a:path>
                <a:path w="671830" h="76200">
                  <a:moveTo>
                    <a:pt x="658749" y="31750"/>
                  </a:moveTo>
                  <a:lnTo>
                    <a:pt x="607949" y="31750"/>
                  </a:lnTo>
                  <a:lnTo>
                    <a:pt x="607949" y="44450"/>
                  </a:lnTo>
                  <a:lnTo>
                    <a:pt x="658749" y="44450"/>
                  </a:lnTo>
                  <a:lnTo>
                    <a:pt x="671449" y="38100"/>
                  </a:lnTo>
                  <a:lnTo>
                    <a:pt x="65874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61">
            <a:extLst>
              <a:ext uri="{FF2B5EF4-FFF2-40B4-BE49-F238E27FC236}">
                <a16:creationId xmlns:a16="http://schemas.microsoft.com/office/drawing/2014/main" id="{CD1B7802-DAF7-5E19-E332-1C4D83A4C443}"/>
              </a:ext>
            </a:extLst>
          </p:cNvPr>
          <p:cNvSpPr txBox="1"/>
          <p:nvPr/>
        </p:nvSpPr>
        <p:spPr>
          <a:xfrm>
            <a:off x="1604115" y="4458361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11]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7" name="object 62">
            <a:extLst>
              <a:ext uri="{FF2B5EF4-FFF2-40B4-BE49-F238E27FC236}">
                <a16:creationId xmlns:a16="http://schemas.microsoft.com/office/drawing/2014/main" id="{0084B76F-FB57-A257-EECC-847F64F7E47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95658" y="4634763"/>
            <a:ext cx="96774" cy="100075"/>
          </a:xfrm>
          <a:prstGeom prst="rect">
            <a:avLst/>
          </a:prstGeom>
        </p:spPr>
      </p:pic>
      <p:sp>
        <p:nvSpPr>
          <p:cNvPr id="148" name="object 63">
            <a:extLst>
              <a:ext uri="{FF2B5EF4-FFF2-40B4-BE49-F238E27FC236}">
                <a16:creationId xmlns:a16="http://schemas.microsoft.com/office/drawing/2014/main" id="{E7281FCD-49ED-2F7B-D8DE-4BB633977A27}"/>
              </a:ext>
            </a:extLst>
          </p:cNvPr>
          <p:cNvSpPr txBox="1"/>
          <p:nvPr/>
        </p:nvSpPr>
        <p:spPr>
          <a:xfrm>
            <a:off x="2299695" y="3816478"/>
            <a:ext cx="142240" cy="9810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55"/>
              </a:lnSpc>
              <a:spcBef>
                <a:spcPts val="395"/>
              </a:spcBef>
            </a:pPr>
            <a:r>
              <a:rPr sz="1100" b="1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 marR="36195">
              <a:lnSpc>
                <a:spcPts val="1190"/>
              </a:lnSpc>
              <a:spcBef>
                <a:spcPts val="80"/>
              </a:spcBef>
            </a:pPr>
            <a:r>
              <a:rPr sz="1100" b="1" spc="-50" dirty="0">
                <a:latin typeface="Arial"/>
                <a:cs typeface="Arial"/>
              </a:rPr>
              <a:t>u x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9" name="object 64">
            <a:extLst>
              <a:ext uri="{FF2B5EF4-FFF2-40B4-BE49-F238E27FC236}">
                <a16:creationId xmlns:a16="http://schemas.microsoft.com/office/drawing/2014/main" id="{CD4785B1-21CA-1098-7C2F-B359C6262614}"/>
              </a:ext>
            </a:extLst>
          </p:cNvPr>
          <p:cNvGrpSpPr/>
          <p:nvPr/>
        </p:nvGrpSpPr>
        <p:grpSpPr>
          <a:xfrm>
            <a:off x="2214732" y="3812566"/>
            <a:ext cx="265430" cy="1222375"/>
            <a:chOff x="2717800" y="3935476"/>
            <a:chExt cx="265430" cy="1222375"/>
          </a:xfrm>
        </p:grpSpPr>
        <p:sp>
          <p:nvSpPr>
            <p:cNvPr id="150" name="object 65">
              <a:extLst>
                <a:ext uri="{FF2B5EF4-FFF2-40B4-BE49-F238E27FC236}">
                  <a16:creationId xmlns:a16="http://schemas.microsoft.com/office/drawing/2014/main" id="{085BF2C5-578B-D553-5E8A-C37D19CD7389}"/>
                </a:ext>
              </a:extLst>
            </p:cNvPr>
            <p:cNvSpPr/>
            <p:nvPr/>
          </p:nvSpPr>
          <p:spPr>
            <a:xfrm>
              <a:off x="2724150" y="3941826"/>
              <a:ext cx="252729" cy="1036955"/>
            </a:xfrm>
            <a:custGeom>
              <a:avLst/>
              <a:gdLst/>
              <a:ahLst/>
              <a:cxnLst/>
              <a:rect l="l" t="t" r="r" b="b"/>
              <a:pathLst>
                <a:path w="252730" h="1036954">
                  <a:moveTo>
                    <a:pt x="0" y="126111"/>
                  </a:moveTo>
                  <a:lnTo>
                    <a:pt x="9919" y="76991"/>
                  </a:lnTo>
                  <a:lnTo>
                    <a:pt x="36972" y="36909"/>
                  </a:lnTo>
                  <a:lnTo>
                    <a:pt x="77098" y="9900"/>
                  </a:lnTo>
                  <a:lnTo>
                    <a:pt x="126237" y="0"/>
                  </a:lnTo>
                  <a:lnTo>
                    <a:pt x="175377" y="9900"/>
                  </a:lnTo>
                  <a:lnTo>
                    <a:pt x="215503" y="36909"/>
                  </a:lnTo>
                  <a:lnTo>
                    <a:pt x="242556" y="76991"/>
                  </a:lnTo>
                  <a:lnTo>
                    <a:pt x="252475" y="126111"/>
                  </a:lnTo>
                  <a:lnTo>
                    <a:pt x="252475" y="910336"/>
                  </a:lnTo>
                  <a:lnTo>
                    <a:pt x="242556" y="959475"/>
                  </a:lnTo>
                  <a:lnTo>
                    <a:pt x="215503" y="999601"/>
                  </a:lnTo>
                  <a:lnTo>
                    <a:pt x="175377" y="1026654"/>
                  </a:lnTo>
                  <a:lnTo>
                    <a:pt x="126237" y="1036574"/>
                  </a:lnTo>
                  <a:lnTo>
                    <a:pt x="77098" y="1026654"/>
                  </a:lnTo>
                  <a:lnTo>
                    <a:pt x="36972" y="999601"/>
                  </a:lnTo>
                  <a:lnTo>
                    <a:pt x="9919" y="959475"/>
                  </a:lnTo>
                  <a:lnTo>
                    <a:pt x="0" y="910336"/>
                  </a:lnTo>
                  <a:lnTo>
                    <a:pt x="0" y="1261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6">
              <a:extLst>
                <a:ext uri="{FF2B5EF4-FFF2-40B4-BE49-F238E27FC236}">
                  <a16:creationId xmlns:a16="http://schemas.microsoft.com/office/drawing/2014/main" id="{130EC81A-FBF5-D79B-8F3E-56A11EA96FA6}"/>
                </a:ext>
              </a:extLst>
            </p:cNvPr>
            <p:cNvSpPr/>
            <p:nvPr/>
          </p:nvSpPr>
          <p:spPr>
            <a:xfrm>
              <a:off x="2843276" y="4978400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2974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2" name="object 67">
            <a:extLst>
              <a:ext uri="{FF2B5EF4-FFF2-40B4-BE49-F238E27FC236}">
                <a16:creationId xmlns:a16="http://schemas.microsoft.com/office/drawing/2014/main" id="{596E9B34-4AFA-106D-14A0-1FCB8B6BDCD6}"/>
              </a:ext>
            </a:extLst>
          </p:cNvPr>
          <p:cNvSpPr txBox="1"/>
          <p:nvPr/>
        </p:nvSpPr>
        <p:spPr>
          <a:xfrm>
            <a:off x="1627864" y="4972939"/>
            <a:ext cx="91186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19100">
              <a:lnSpc>
                <a:spcPct val="154300"/>
              </a:lnSpc>
              <a:spcBef>
                <a:spcPts val="100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RegDst </a:t>
            </a:r>
            <a:r>
              <a:rPr sz="1100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[15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0]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3" name="object 68">
            <a:extLst>
              <a:ext uri="{FF2B5EF4-FFF2-40B4-BE49-F238E27FC236}">
                <a16:creationId xmlns:a16="http://schemas.microsoft.com/office/drawing/2014/main" id="{35B9F40E-92D3-CBF6-6484-3999880D7C1F}"/>
              </a:ext>
            </a:extLst>
          </p:cNvPr>
          <p:cNvSpPr txBox="1"/>
          <p:nvPr/>
        </p:nvSpPr>
        <p:spPr>
          <a:xfrm>
            <a:off x="2982320" y="3162579"/>
            <a:ext cx="609600" cy="167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22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7145" marR="5080">
              <a:lnSpc>
                <a:spcPct val="100000"/>
              </a:lnSpc>
              <a:spcBef>
                <a:spcPts val="919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register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7145" marR="114935">
              <a:lnSpc>
                <a:spcPct val="100000"/>
              </a:lnSpc>
              <a:spcBef>
                <a:spcPts val="765"/>
              </a:spcBef>
            </a:pPr>
            <a:r>
              <a:rPr sz="1100" spc="-10" dirty="0">
                <a:latin typeface="Arial"/>
                <a:cs typeface="Arial"/>
              </a:rPr>
              <a:t>Write register</a:t>
            </a:r>
            <a:endParaRPr sz="1100">
              <a:latin typeface="Arial"/>
              <a:cs typeface="Arial"/>
            </a:endParaRPr>
          </a:p>
          <a:p>
            <a:pPr marL="17145" marR="254635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Arial"/>
                <a:cs typeface="Arial"/>
              </a:rPr>
              <a:t>Write </a:t>
            </a:r>
            <a:r>
              <a:rPr sz="1100" spc="-20" dirty="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4" name="object 69">
            <a:extLst>
              <a:ext uri="{FF2B5EF4-FFF2-40B4-BE49-F238E27FC236}">
                <a16:creationId xmlns:a16="http://schemas.microsoft.com/office/drawing/2014/main" id="{12679717-BD50-1A38-1900-D50B31D9378C}"/>
              </a:ext>
            </a:extLst>
          </p:cNvPr>
          <p:cNvSpPr txBox="1"/>
          <p:nvPr/>
        </p:nvSpPr>
        <p:spPr>
          <a:xfrm>
            <a:off x="3917421" y="3183407"/>
            <a:ext cx="39878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51435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5" name="object 70">
            <a:extLst>
              <a:ext uri="{FF2B5EF4-FFF2-40B4-BE49-F238E27FC236}">
                <a16:creationId xmlns:a16="http://schemas.microsoft.com/office/drawing/2014/main" id="{E1D4BDC2-7A2C-A96E-9112-EDA92F3F45B6}"/>
              </a:ext>
            </a:extLst>
          </p:cNvPr>
          <p:cNvSpPr txBox="1"/>
          <p:nvPr/>
        </p:nvSpPr>
        <p:spPr>
          <a:xfrm>
            <a:off x="3652245" y="3767607"/>
            <a:ext cx="651510" cy="798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0" marR="9525" indent="51435" algn="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Arial"/>
                <a:cs typeface="Arial"/>
              </a:rPr>
              <a:t>Read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40"/>
              </a:spcBef>
            </a:pPr>
            <a:r>
              <a:rPr sz="1100" b="1" spc="-10" dirty="0">
                <a:latin typeface="Arial"/>
                <a:cs typeface="Arial"/>
              </a:rPr>
              <a:t>Registers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6" name="object 71">
            <a:extLst>
              <a:ext uri="{FF2B5EF4-FFF2-40B4-BE49-F238E27FC236}">
                <a16:creationId xmlns:a16="http://schemas.microsoft.com/office/drawing/2014/main" id="{ADA0932C-C04D-512C-02CE-79BCDF94D289}"/>
              </a:ext>
            </a:extLst>
          </p:cNvPr>
          <p:cNvGrpSpPr/>
          <p:nvPr/>
        </p:nvGrpSpPr>
        <p:grpSpPr>
          <a:xfrm>
            <a:off x="1940158" y="2955188"/>
            <a:ext cx="3538854" cy="1927225"/>
            <a:chOff x="2443226" y="3078098"/>
            <a:chExt cx="3538854" cy="1927225"/>
          </a:xfrm>
        </p:grpSpPr>
        <p:sp>
          <p:nvSpPr>
            <p:cNvPr id="157" name="object 72">
              <a:extLst>
                <a:ext uri="{FF2B5EF4-FFF2-40B4-BE49-F238E27FC236}">
                  <a16:creationId xmlns:a16="http://schemas.microsoft.com/office/drawing/2014/main" id="{3746DA88-CC2B-4489-CCE5-58B2E252821B}"/>
                </a:ext>
              </a:extLst>
            </p:cNvPr>
            <p:cNvSpPr/>
            <p:nvPr/>
          </p:nvSpPr>
          <p:spPr>
            <a:xfrm>
              <a:off x="3400425" y="3271773"/>
              <a:ext cx="1490980" cy="1727200"/>
            </a:xfrm>
            <a:custGeom>
              <a:avLst/>
              <a:gdLst/>
              <a:ahLst/>
              <a:cxnLst/>
              <a:rect l="l" t="t" r="r" b="b"/>
              <a:pathLst>
                <a:path w="1490979" h="1727200">
                  <a:moveTo>
                    <a:pt x="0" y="1727200"/>
                  </a:moveTo>
                  <a:lnTo>
                    <a:pt x="1490726" y="1727200"/>
                  </a:lnTo>
                  <a:lnTo>
                    <a:pt x="1490726" y="0"/>
                  </a:lnTo>
                  <a:lnTo>
                    <a:pt x="0" y="0"/>
                  </a:lnTo>
                  <a:lnTo>
                    <a:pt x="0" y="172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73">
              <a:extLst>
                <a:ext uri="{FF2B5EF4-FFF2-40B4-BE49-F238E27FC236}">
                  <a16:creationId xmlns:a16="http://schemas.microsoft.com/office/drawing/2014/main" id="{69458300-35AD-0692-2935-545FD17FAD71}"/>
                </a:ext>
              </a:extLst>
            </p:cNvPr>
            <p:cNvSpPr/>
            <p:nvPr/>
          </p:nvSpPr>
          <p:spPr>
            <a:xfrm>
              <a:off x="4137025" y="3078098"/>
              <a:ext cx="0" cy="173355"/>
            </a:xfrm>
            <a:custGeom>
              <a:avLst/>
              <a:gdLst/>
              <a:ahLst/>
              <a:cxnLst/>
              <a:rect l="l" t="t" r="r" b="b"/>
              <a:pathLst>
                <a:path h="173354">
                  <a:moveTo>
                    <a:pt x="0" y="0"/>
                  </a:moveTo>
                  <a:lnTo>
                    <a:pt x="0" y="173100"/>
                  </a:lnTo>
                </a:path>
              </a:pathLst>
            </a:custGeom>
            <a:ln w="127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74">
              <a:extLst>
                <a:ext uri="{FF2B5EF4-FFF2-40B4-BE49-F238E27FC236}">
                  <a16:creationId xmlns:a16="http://schemas.microsoft.com/office/drawing/2014/main" id="{F774ECCC-68CB-390F-6C36-742C850F915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29223" y="4330699"/>
              <a:ext cx="252475" cy="85725"/>
            </a:xfrm>
            <a:prstGeom prst="rect">
              <a:avLst/>
            </a:prstGeom>
          </p:spPr>
        </p:pic>
        <p:sp>
          <p:nvSpPr>
            <p:cNvPr id="160" name="object 75">
              <a:extLst>
                <a:ext uri="{FF2B5EF4-FFF2-40B4-BE49-F238E27FC236}">
                  <a16:creationId xmlns:a16="http://schemas.microsoft.com/office/drawing/2014/main" id="{68759DCC-F657-E230-33F7-FC7DB1BCF7DF}"/>
                </a:ext>
              </a:extLst>
            </p:cNvPr>
            <p:cNvSpPr/>
            <p:nvPr/>
          </p:nvSpPr>
          <p:spPr>
            <a:xfrm>
              <a:off x="2478151" y="3871975"/>
              <a:ext cx="0" cy="259079"/>
            </a:xfrm>
            <a:custGeom>
              <a:avLst/>
              <a:gdLst/>
              <a:ahLst/>
              <a:cxnLst/>
              <a:rect l="l" t="t" r="r" b="b"/>
              <a:pathLst>
                <a:path h="259079">
                  <a:moveTo>
                    <a:pt x="0" y="25869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76">
              <a:extLst>
                <a:ext uri="{FF2B5EF4-FFF2-40B4-BE49-F238E27FC236}">
                  <a16:creationId xmlns:a16="http://schemas.microsoft.com/office/drawing/2014/main" id="{61F49D89-0615-153F-BB15-B37A2EA56F33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3226" y="3824350"/>
              <a:ext cx="95250" cy="99949"/>
            </a:xfrm>
            <a:prstGeom prst="rect">
              <a:avLst/>
            </a:prstGeom>
          </p:spPr>
        </p:pic>
        <p:pic>
          <p:nvPicPr>
            <p:cNvPr id="162" name="object 77">
              <a:extLst>
                <a:ext uri="{FF2B5EF4-FFF2-40B4-BE49-F238E27FC236}">
                  <a16:creationId xmlns:a16="http://schemas.microsoft.com/office/drawing/2014/main" id="{29C6DF56-8E1A-38C4-DB49-B3C16612744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8024" y="4092574"/>
              <a:ext cx="252475" cy="76200"/>
            </a:xfrm>
            <a:prstGeom prst="rect">
              <a:avLst/>
            </a:prstGeom>
          </p:spPr>
        </p:pic>
      </p:grpSp>
      <p:sp>
        <p:nvSpPr>
          <p:cNvPr id="163" name="object 78">
            <a:extLst>
              <a:ext uri="{FF2B5EF4-FFF2-40B4-BE49-F238E27FC236}">
                <a16:creationId xmlns:a16="http://schemas.microsoft.com/office/drawing/2014/main" id="{B17DF3E1-3363-C5D7-2713-4675525737AB}"/>
              </a:ext>
            </a:extLst>
          </p:cNvPr>
          <p:cNvSpPr txBox="1"/>
          <p:nvPr/>
        </p:nvSpPr>
        <p:spPr>
          <a:xfrm>
            <a:off x="3388720" y="2730779"/>
            <a:ext cx="6121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solidFill>
                  <a:srgbClr val="3333FF"/>
                </a:solidFill>
                <a:latin typeface="Arial"/>
                <a:cs typeface="Arial"/>
              </a:rPr>
              <a:t>RegWrite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4" name="object 79">
            <a:extLst>
              <a:ext uri="{FF2B5EF4-FFF2-40B4-BE49-F238E27FC236}">
                <a16:creationId xmlns:a16="http://schemas.microsoft.com/office/drawing/2014/main" id="{F215686E-8EEE-09E0-80B4-0499F2698674}"/>
              </a:ext>
            </a:extLst>
          </p:cNvPr>
          <p:cNvSpPr txBox="1"/>
          <p:nvPr/>
        </p:nvSpPr>
        <p:spPr>
          <a:xfrm>
            <a:off x="227838" y="989471"/>
            <a:ext cx="8253730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sz="2000" spc="-2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single-cycle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datapath.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incrementing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(IF)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9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8385</TotalTime>
  <Words>3743</Words>
  <Application>Microsoft Macintosh PowerPoint</Application>
  <PresentationFormat>On-screen Show (4:3)</PresentationFormat>
  <Paragraphs>1130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Cambria Math</vt:lpstr>
      <vt:lpstr>Lucida Console</vt:lpstr>
      <vt:lpstr>Times New Roman</vt:lpstr>
      <vt:lpstr>Trebuchet MS</vt:lpstr>
      <vt:lpstr>Wingdings</vt:lpstr>
      <vt:lpstr>Office Theme</vt:lpstr>
      <vt:lpstr>CSCE 5610 Computer System Architecture</vt:lpstr>
      <vt:lpstr>Single-Cycle implementation </vt:lpstr>
      <vt:lpstr>A Relevant Question</vt:lpstr>
      <vt:lpstr>The Slow Way</vt:lpstr>
      <vt:lpstr>Laundry Pipelining</vt:lpstr>
      <vt:lpstr>PowerPoint Presentation</vt:lpstr>
      <vt:lpstr>PowerPoint Presentation</vt:lpstr>
      <vt:lpstr>Single-cycle Review</vt:lpstr>
      <vt:lpstr>Example: Instruction Fetch (IF)</vt:lpstr>
      <vt:lpstr>PowerPoint Presentation</vt:lpstr>
      <vt:lpstr>Execute (EX)</vt:lpstr>
      <vt:lpstr>Memory (MEM)</vt:lpstr>
      <vt:lpstr>Writeback (WB)</vt:lpstr>
      <vt:lpstr>A Bunch of Lazy Functional Units</vt:lpstr>
      <vt:lpstr>Putting Those Slackers to Work</vt:lpstr>
      <vt:lpstr>Decoding and Fetching Together</vt:lpstr>
      <vt:lpstr>Executing, Decoding and Fetching</vt:lpstr>
      <vt:lpstr>Break Datapath into 5 Stages</vt:lpstr>
      <vt:lpstr>Pipelining Loads</vt:lpstr>
      <vt:lpstr>A Pipeline Diagram</vt:lpstr>
      <vt:lpstr>Pipeline Terminology</vt:lpstr>
      <vt:lpstr>Pipelining Performance</vt:lpstr>
      <vt:lpstr>PowerPoint Presentation</vt:lpstr>
      <vt:lpstr>Pipelining Other Instruction Types</vt:lpstr>
      <vt:lpstr>PowerPoint Presentation</vt:lpstr>
      <vt:lpstr>PowerPoint Presentation</vt:lpstr>
      <vt:lpstr>Important Observation</vt:lpstr>
      <vt:lpstr>A solution: Insert NOP stages</vt:lpstr>
      <vt:lpstr> Pipeline Registers</vt:lpstr>
      <vt:lpstr> Pipelined Datapath</vt:lpstr>
      <vt:lpstr>  What about Control Signals?</vt:lpstr>
      <vt:lpstr>  Pipelined Datapath and Control</vt:lpstr>
      <vt:lpstr>  Pipelined Datapath and Control</vt:lpstr>
      <vt:lpstr>  An Example Execution Sequence</vt:lpstr>
      <vt:lpstr>  Cycle 1 (Filling)</vt:lpstr>
      <vt:lpstr>  Cycle 2</vt:lpstr>
      <vt:lpstr>  Cycle 3</vt:lpstr>
      <vt:lpstr>  Cycle 4</vt:lpstr>
      <vt:lpstr>  Cycle 5 (Full)</vt:lpstr>
      <vt:lpstr>  Cycle 6 (Emptying)</vt:lpstr>
      <vt:lpstr>  Cycle 7</vt:lpstr>
      <vt:lpstr>  Cycle 8</vt:lpstr>
      <vt:lpstr>  Cycle 9</vt:lpstr>
      <vt:lpstr>  That’s a lot of Diagrams There</vt:lpstr>
      <vt:lpstr>  Performance Revisited</vt:lpstr>
      <vt:lpstr>  Ideal Speedup</vt:lpstr>
      <vt:lpstr>  The Pipelining Paradox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Valapadasu, Uday Bhaskar</cp:lastModifiedBy>
  <cp:revision>452</cp:revision>
  <cp:lastPrinted>2024-11-07T14:39:56Z</cp:lastPrinted>
  <dcterms:created xsi:type="dcterms:W3CDTF">2022-05-24T14:45:17Z</dcterms:created>
  <dcterms:modified xsi:type="dcterms:W3CDTF">2024-11-07T14:40:00Z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2022-05-24T00:00:00Z</vt:filetime>
  </property>
</Properties>
</file>