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5205" r:id="rId3"/>
    <p:sldId id="5206" r:id="rId4"/>
    <p:sldId id="5207" r:id="rId5"/>
    <p:sldId id="5208" r:id="rId6"/>
    <p:sldId id="5209" r:id="rId7"/>
    <p:sldId id="5212" r:id="rId8"/>
    <p:sldId id="5213" r:id="rId9"/>
    <p:sldId id="5216" r:id="rId10"/>
    <p:sldId id="5217" r:id="rId11"/>
    <p:sldId id="5218" r:id="rId12"/>
    <p:sldId id="5219" r:id="rId13"/>
    <p:sldId id="5220" r:id="rId14"/>
    <p:sldId id="5221" r:id="rId15"/>
    <p:sldId id="5222" r:id="rId16"/>
    <p:sldId id="5223" r:id="rId17"/>
    <p:sldId id="5224" r:id="rId18"/>
    <p:sldId id="5225" r:id="rId19"/>
    <p:sldId id="5226" r:id="rId20"/>
    <p:sldId id="5227" r:id="rId21"/>
    <p:sldId id="5228" r:id="rId22"/>
    <p:sldId id="5229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6165" autoAdjust="0"/>
  </p:normalViewPr>
  <p:slideViewPr>
    <p:cSldViewPr>
      <p:cViewPr>
        <p:scale>
          <a:sx n="89" d="100"/>
          <a:sy n="89" d="100"/>
        </p:scale>
        <p:origin x="22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7343E-907B-43C9-91C8-1E578BD37682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BCAA-3124-4CB4-92E4-0988FF5ED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4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blocked stage we have exception page fault.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1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0 -&gt; VP3 we have move the disk memory to dram. While DRAM is full.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9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Data in </a:t>
            </a:r>
            <a:r>
              <a:rPr lang="en-US" dirty="0" err="1"/>
              <a:t>drm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Cpu</a:t>
            </a:r>
            <a:r>
              <a:rPr lang="en-US" dirty="0"/>
              <a:t> used to </a:t>
            </a:r>
            <a:r>
              <a:rPr lang="en-US" dirty="0" err="1"/>
              <a:t>executet</a:t>
            </a:r>
            <a:r>
              <a:rPr lang="en-US" dirty="0"/>
              <a:t> he instruction.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Calucate</a:t>
            </a:r>
            <a:r>
              <a:rPr lang="en-US" dirty="0"/>
              <a:t> the page offset</a:t>
            </a:r>
          </a:p>
          <a:p>
            <a:pPr marL="171450" indent="-171450">
              <a:buFontTx/>
              <a:buChar char="-"/>
            </a:pPr>
            <a:r>
              <a:rPr lang="en-US" dirty="0"/>
              <a:t>MMU fetch the virtual address from page table.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95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88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Virtual memory  - 2</a:t>
            </a:r>
            <a:r>
              <a:rPr lang="en-US" baseline="30000" dirty="0"/>
              <a:t>12</a:t>
            </a:r>
            <a:r>
              <a:rPr lang="en-US" baseline="0" dirty="0"/>
              <a:t> – physical address is 12-bits.</a:t>
            </a:r>
          </a:p>
          <a:p>
            <a:r>
              <a:rPr lang="en-US" baseline="0" dirty="0"/>
              <a:t>Virtual Page Offset – byte address in a page – 2</a:t>
            </a:r>
            <a:r>
              <a:rPr lang="en-US" baseline="30000" dirty="0"/>
              <a:t>6</a:t>
            </a:r>
            <a:r>
              <a:rPr lang="en-US" baseline="0" dirty="0"/>
              <a:t> we </a:t>
            </a:r>
            <a:r>
              <a:rPr lang="en-US" baseline="0" dirty="0" err="1"/>
              <a:t>neeed</a:t>
            </a:r>
            <a:r>
              <a:rPr lang="en-US" baseline="0" dirty="0"/>
              <a:t> 6 bits. = physical page offset</a:t>
            </a:r>
          </a:p>
          <a:p>
            <a:r>
              <a:rPr lang="en-US" baseline="0" dirty="0"/>
              <a:t>If page = 2bytes. Each bytes a different address.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5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CBCAA-3124-4CB4-92E4-0988FF5EDC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1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7282" y="231394"/>
            <a:ext cx="386943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9051" y="231394"/>
            <a:ext cx="602589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2483" y="1129246"/>
            <a:ext cx="6470015" cy="156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030" y="1381125"/>
            <a:ext cx="753554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5"/>
              </a:spcBef>
            </a:pPr>
            <a:r>
              <a:rPr sz="4000" b="1" spc="-105" dirty="0">
                <a:latin typeface="Times New Roman"/>
                <a:cs typeface="Times New Roman"/>
              </a:rPr>
              <a:t>CSCE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lang="en-US" sz="4000" b="1" spc="-300" dirty="0">
                <a:latin typeface="Times New Roman"/>
                <a:cs typeface="Times New Roman"/>
              </a:rPr>
              <a:t>5610</a:t>
            </a:r>
            <a:endParaRPr sz="4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000" b="1" spc="-5" dirty="0">
                <a:latin typeface="Times New Roman"/>
                <a:cs typeface="Times New Roman"/>
              </a:rPr>
              <a:t>Computer System Architecture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4933" y="3053333"/>
            <a:ext cx="7915275" cy="0"/>
          </a:xfrm>
          <a:custGeom>
            <a:avLst/>
            <a:gdLst/>
            <a:ahLst/>
            <a:cxnLst/>
            <a:rect l="l" t="t" r="r" b="b"/>
            <a:pathLst>
              <a:path w="7915275">
                <a:moveTo>
                  <a:pt x="0" y="0"/>
                </a:moveTo>
                <a:lnTo>
                  <a:pt x="7915275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216" y="3406371"/>
            <a:ext cx="7836992" cy="61683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US" sz="3200" spc="-65" dirty="0">
                <a:latin typeface="Times New Roman"/>
                <a:cs typeface="Times New Roman"/>
              </a:rPr>
              <a:t>Virtual Memory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" y="690372"/>
            <a:ext cx="1841754" cy="3725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" y="47244"/>
            <a:ext cx="1840992" cy="5943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</a:t>
            </a:r>
            <a:r>
              <a:rPr lang="en-US" dirty="0"/>
              <a:t>ti</a:t>
            </a:r>
            <a:r>
              <a:rPr lang="en-US" sz="3600" dirty="0"/>
              <a:t>on: Page Fault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87" name="object 3">
            <a:extLst>
              <a:ext uri="{FF2B5EF4-FFF2-40B4-BE49-F238E27FC236}">
                <a16:creationId xmlns:a16="http://schemas.microsoft.com/office/drawing/2014/main" id="{282EF5FE-9F0B-2674-143F-D38CF42DCC0F}"/>
              </a:ext>
            </a:extLst>
          </p:cNvPr>
          <p:cNvSpPr/>
          <p:nvPr/>
        </p:nvSpPr>
        <p:spPr>
          <a:xfrm>
            <a:off x="557898" y="2068414"/>
            <a:ext cx="3749675" cy="1677670"/>
          </a:xfrm>
          <a:custGeom>
            <a:avLst/>
            <a:gdLst/>
            <a:ahLst/>
            <a:cxnLst/>
            <a:rect l="l" t="t" r="r" b="b"/>
            <a:pathLst>
              <a:path w="3749675" h="1677670">
                <a:moveTo>
                  <a:pt x="3749614" y="0"/>
                </a:moveTo>
                <a:lnTo>
                  <a:pt x="0" y="0"/>
                </a:lnTo>
                <a:lnTo>
                  <a:pt x="0" y="1677441"/>
                </a:lnTo>
                <a:lnTo>
                  <a:pt x="3749614" y="1677441"/>
                </a:lnTo>
                <a:lnTo>
                  <a:pt x="3749614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5">
            <a:extLst>
              <a:ext uri="{FF2B5EF4-FFF2-40B4-BE49-F238E27FC236}">
                <a16:creationId xmlns:a16="http://schemas.microsoft.com/office/drawing/2014/main" id="{79672FDA-1B6E-A7B5-D80F-906D91F5DD46}"/>
              </a:ext>
            </a:extLst>
          </p:cNvPr>
          <p:cNvSpPr txBox="1"/>
          <p:nvPr/>
        </p:nvSpPr>
        <p:spPr>
          <a:xfrm>
            <a:off x="484238" y="4221804"/>
            <a:ext cx="7973962" cy="231473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sz="20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</a:t>
            </a: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‐3)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MMU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 indent="-262255">
              <a:lnSpc>
                <a:spcPct val="100000"/>
              </a:lnSpc>
              <a:spcBef>
                <a:spcPts val="600"/>
              </a:spcBef>
              <a:buAutoNum type="arabicParenR" startAt="4"/>
              <a:tabLst>
                <a:tab pos="27495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 indent="-262255">
              <a:lnSpc>
                <a:spcPct val="100000"/>
              </a:lnSpc>
              <a:spcBef>
                <a:spcPts val="600"/>
              </a:spcBef>
              <a:buAutoNum type="arabicParenR" startAt="4"/>
              <a:tabLst>
                <a:tab pos="27495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</a:t>
            </a:r>
            <a:r>
              <a:rPr lang="en-US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ﬁes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 indent="-262255">
              <a:lnSpc>
                <a:spcPct val="100000"/>
              </a:lnSpc>
              <a:spcBef>
                <a:spcPts val="600"/>
              </a:spcBef>
              <a:buAutoNum type="arabicParenR" startAt="4"/>
              <a:tabLst>
                <a:tab pos="27495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 indent="-262255">
              <a:lnSpc>
                <a:spcPct val="100000"/>
              </a:lnSpc>
              <a:spcBef>
                <a:spcPts val="600"/>
              </a:spcBef>
              <a:buAutoNum type="arabicParenR" startAt="4"/>
              <a:tabLst>
                <a:tab pos="27495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process,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</a:t>
            </a:r>
            <a:r>
              <a:rPr lang="en-US"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</a:t>
            </a:r>
            <a:r>
              <a:rPr lang="en-US"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object 6">
            <a:extLst>
              <a:ext uri="{FF2B5EF4-FFF2-40B4-BE49-F238E27FC236}">
                <a16:creationId xmlns:a16="http://schemas.microsoft.com/office/drawing/2014/main" id="{2816EC40-CA56-9EF2-BA16-5192F60CB0CE}"/>
              </a:ext>
            </a:extLst>
          </p:cNvPr>
          <p:cNvSpPr txBox="1"/>
          <p:nvPr/>
        </p:nvSpPr>
        <p:spPr>
          <a:xfrm>
            <a:off x="3136900" y="2305273"/>
            <a:ext cx="1066800" cy="1237615"/>
          </a:xfrm>
          <a:prstGeom prst="rect">
            <a:avLst/>
          </a:prstGeom>
          <a:solidFill>
            <a:srgbClr val="DCF3D8"/>
          </a:solidFill>
          <a:ln w="125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sz="1600" b="1" spc="-25" dirty="0">
                <a:latin typeface="Calibri"/>
                <a:cs typeface="Calibri"/>
              </a:rPr>
              <a:t>MMU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0" name="object 7">
            <a:extLst>
              <a:ext uri="{FF2B5EF4-FFF2-40B4-BE49-F238E27FC236}">
                <a16:creationId xmlns:a16="http://schemas.microsoft.com/office/drawing/2014/main" id="{BFD6B6AA-F20D-3265-8C37-33391066B4B2}"/>
              </a:ext>
            </a:extLst>
          </p:cNvPr>
          <p:cNvSpPr txBox="1"/>
          <p:nvPr/>
        </p:nvSpPr>
        <p:spPr>
          <a:xfrm>
            <a:off x="5717645" y="2022264"/>
            <a:ext cx="923290" cy="1926589"/>
          </a:xfrm>
          <a:prstGeom prst="rect">
            <a:avLst/>
          </a:prstGeom>
          <a:solidFill>
            <a:srgbClr val="F5F5F5"/>
          </a:solidFill>
          <a:ln w="190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600">
              <a:latin typeface="Times New Roman"/>
              <a:cs typeface="Times New Roman"/>
            </a:endParaRPr>
          </a:p>
          <a:p>
            <a:pPr marL="99695" marR="92075">
              <a:lnSpc>
                <a:spcPts val="1900"/>
              </a:lnSpc>
            </a:pPr>
            <a:r>
              <a:rPr sz="1600" b="1" spc="-10" dirty="0">
                <a:latin typeface="Calibri"/>
                <a:cs typeface="Calibri"/>
              </a:rPr>
              <a:t>Cache/ 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1" name="object 8">
            <a:extLst>
              <a:ext uri="{FF2B5EF4-FFF2-40B4-BE49-F238E27FC236}">
                <a16:creationId xmlns:a16="http://schemas.microsoft.com/office/drawing/2014/main" id="{D5356E8D-B6DA-FE3A-81D9-4D0594CB45FB}"/>
              </a:ext>
            </a:extLst>
          </p:cNvPr>
          <p:cNvSpPr txBox="1"/>
          <p:nvPr/>
        </p:nvSpPr>
        <p:spPr>
          <a:xfrm>
            <a:off x="698500" y="2657752"/>
            <a:ext cx="1066800" cy="533400"/>
          </a:xfrm>
          <a:prstGeom prst="rect">
            <a:avLst/>
          </a:prstGeom>
          <a:solidFill>
            <a:srgbClr val="F5D2D1"/>
          </a:solidFill>
          <a:ln w="1259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600" b="1" spc="-25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2" name="object 9">
            <a:extLst>
              <a:ext uri="{FF2B5EF4-FFF2-40B4-BE49-F238E27FC236}">
                <a16:creationId xmlns:a16="http://schemas.microsoft.com/office/drawing/2014/main" id="{7F53DDF9-F331-8C8F-5834-08FE292639D2}"/>
              </a:ext>
            </a:extLst>
          </p:cNvPr>
          <p:cNvGrpSpPr/>
          <p:nvPr/>
        </p:nvGrpSpPr>
        <p:grpSpPr>
          <a:xfrm>
            <a:off x="1752600" y="2861086"/>
            <a:ext cx="1383030" cy="118110"/>
            <a:chOff x="2261501" y="3486872"/>
            <a:chExt cx="1383030" cy="118110"/>
          </a:xfrm>
        </p:grpSpPr>
        <p:sp>
          <p:nvSpPr>
            <p:cNvPr id="93" name="object 10">
              <a:extLst>
                <a:ext uri="{FF2B5EF4-FFF2-40B4-BE49-F238E27FC236}">
                  <a16:creationId xmlns:a16="http://schemas.microsoft.com/office/drawing/2014/main" id="{295B0A95-1987-5C04-167D-8620ED135917}"/>
                </a:ext>
              </a:extLst>
            </p:cNvPr>
            <p:cNvSpPr/>
            <p:nvPr/>
          </p:nvSpPr>
          <p:spPr>
            <a:xfrm>
              <a:off x="2274201" y="3545563"/>
              <a:ext cx="1344930" cy="5080"/>
            </a:xfrm>
            <a:custGeom>
              <a:avLst/>
              <a:gdLst/>
              <a:ahLst/>
              <a:cxnLst/>
              <a:rect l="l" t="t" r="r" b="b"/>
              <a:pathLst>
                <a:path w="1344929" h="5079">
                  <a:moveTo>
                    <a:pt x="0" y="4674"/>
                  </a:moveTo>
                  <a:lnTo>
                    <a:pt x="13448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11">
              <a:extLst>
                <a:ext uri="{FF2B5EF4-FFF2-40B4-BE49-F238E27FC236}">
                  <a16:creationId xmlns:a16="http://schemas.microsoft.com/office/drawing/2014/main" id="{6DBFA36B-EB1B-E50B-B596-C49BDF4E51A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8150" y="3486872"/>
              <a:ext cx="116064" cy="117908"/>
            </a:xfrm>
            <a:prstGeom prst="rect">
              <a:avLst/>
            </a:prstGeom>
          </p:spPr>
        </p:pic>
      </p:grpSp>
      <p:sp>
        <p:nvSpPr>
          <p:cNvPr id="95" name="object 12">
            <a:extLst>
              <a:ext uri="{FF2B5EF4-FFF2-40B4-BE49-F238E27FC236}">
                <a16:creationId xmlns:a16="http://schemas.microsoft.com/office/drawing/2014/main" id="{539ECD2A-6890-4FFC-D214-EFCBF6F9DD1F}"/>
              </a:ext>
            </a:extLst>
          </p:cNvPr>
          <p:cNvSpPr txBox="1"/>
          <p:nvPr/>
        </p:nvSpPr>
        <p:spPr>
          <a:xfrm>
            <a:off x="2299800" y="2692935"/>
            <a:ext cx="238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VA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6" name="object 13">
            <a:extLst>
              <a:ext uri="{FF2B5EF4-FFF2-40B4-BE49-F238E27FC236}">
                <a16:creationId xmlns:a16="http://schemas.microsoft.com/office/drawing/2014/main" id="{F2400AFB-6CE6-22BA-60A6-3FD2639A88ED}"/>
              </a:ext>
            </a:extLst>
          </p:cNvPr>
          <p:cNvSpPr txBox="1"/>
          <p:nvPr/>
        </p:nvSpPr>
        <p:spPr>
          <a:xfrm>
            <a:off x="641804" y="2105680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CPU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7F7F7F"/>
                </a:solidFill>
                <a:latin typeface="Calibri"/>
                <a:cs typeface="Calibri"/>
              </a:rPr>
              <a:t>Chip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7" name="object 14">
            <a:extLst>
              <a:ext uri="{FF2B5EF4-FFF2-40B4-BE49-F238E27FC236}">
                <a16:creationId xmlns:a16="http://schemas.microsoft.com/office/drawing/2014/main" id="{DB230E16-FFD7-8F7A-0D12-A9A431EB9801}"/>
              </a:ext>
            </a:extLst>
          </p:cNvPr>
          <p:cNvGrpSpPr/>
          <p:nvPr/>
        </p:nvGrpSpPr>
        <p:grpSpPr>
          <a:xfrm>
            <a:off x="4191000" y="2419557"/>
            <a:ext cx="1535430" cy="118110"/>
            <a:chOff x="4699901" y="3045343"/>
            <a:chExt cx="1535430" cy="118110"/>
          </a:xfrm>
        </p:grpSpPr>
        <p:sp>
          <p:nvSpPr>
            <p:cNvPr id="98" name="object 15">
              <a:extLst>
                <a:ext uri="{FF2B5EF4-FFF2-40B4-BE49-F238E27FC236}">
                  <a16:creationId xmlns:a16="http://schemas.microsoft.com/office/drawing/2014/main" id="{30FCA610-D038-031B-0BD6-81091C92DBB8}"/>
                </a:ext>
              </a:extLst>
            </p:cNvPr>
            <p:cNvSpPr/>
            <p:nvPr/>
          </p:nvSpPr>
          <p:spPr>
            <a:xfrm>
              <a:off x="4712601" y="3104219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5">
                  <a:moveTo>
                    <a:pt x="0" y="1561"/>
                  </a:moveTo>
                  <a:lnTo>
                    <a:pt x="149720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16">
              <a:extLst>
                <a:ext uri="{FF2B5EF4-FFF2-40B4-BE49-F238E27FC236}">
                  <a16:creationId xmlns:a16="http://schemas.microsoft.com/office/drawing/2014/main" id="{0D28B9C0-42E3-4EB4-C2B4-40CF7066325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19058" y="3045343"/>
              <a:ext cx="115956" cy="117908"/>
            </a:xfrm>
            <a:prstGeom prst="rect">
              <a:avLst/>
            </a:prstGeom>
          </p:spPr>
        </p:pic>
      </p:grpSp>
      <p:sp>
        <p:nvSpPr>
          <p:cNvPr id="100" name="object 17">
            <a:extLst>
              <a:ext uri="{FF2B5EF4-FFF2-40B4-BE49-F238E27FC236}">
                <a16:creationId xmlns:a16="http://schemas.microsoft.com/office/drawing/2014/main" id="{A9EE8B5A-84B2-D2BC-5280-E14F8D8AE9B3}"/>
              </a:ext>
            </a:extLst>
          </p:cNvPr>
          <p:cNvSpPr txBox="1"/>
          <p:nvPr/>
        </p:nvSpPr>
        <p:spPr>
          <a:xfrm>
            <a:off x="4210000" y="2698559"/>
            <a:ext cx="1498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PTE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01" name="object 18">
            <a:extLst>
              <a:ext uri="{FF2B5EF4-FFF2-40B4-BE49-F238E27FC236}">
                <a16:creationId xmlns:a16="http://schemas.microsoft.com/office/drawing/2014/main" id="{D64C3287-3CD9-6BCC-219E-F1B571FD8FF4}"/>
              </a:ext>
            </a:extLst>
          </p:cNvPr>
          <p:cNvGrpSpPr/>
          <p:nvPr/>
        </p:nvGrpSpPr>
        <p:grpSpPr>
          <a:xfrm>
            <a:off x="2278685" y="2425919"/>
            <a:ext cx="3460750" cy="568960"/>
            <a:chOff x="2787586" y="3051705"/>
            <a:chExt cx="3460750" cy="568960"/>
          </a:xfrm>
        </p:grpSpPr>
        <p:sp>
          <p:nvSpPr>
            <p:cNvPr id="102" name="object 19">
              <a:extLst>
                <a:ext uri="{FF2B5EF4-FFF2-40B4-BE49-F238E27FC236}">
                  <a16:creationId xmlns:a16="http://schemas.microsoft.com/office/drawing/2014/main" id="{7393B4E9-9BB8-B525-E0AC-850677742019}"/>
                </a:ext>
              </a:extLst>
            </p:cNvPr>
            <p:cNvSpPr/>
            <p:nvPr/>
          </p:nvSpPr>
          <p:spPr>
            <a:xfrm>
              <a:off x="4737806" y="3561626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4">
                  <a:moveTo>
                    <a:pt x="1497207" y="135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20">
              <a:extLst>
                <a:ext uri="{FF2B5EF4-FFF2-40B4-BE49-F238E27FC236}">
                  <a16:creationId xmlns:a16="http://schemas.microsoft.com/office/drawing/2014/main" id="{5EE9FB03-F331-0853-CDFE-C6A58C3FBAC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2601" y="3502739"/>
              <a:ext cx="115948" cy="117909"/>
            </a:xfrm>
            <a:prstGeom prst="rect">
              <a:avLst/>
            </a:prstGeom>
          </p:spPr>
        </p:pic>
        <p:sp>
          <p:nvSpPr>
            <p:cNvPr id="104" name="object 21">
              <a:extLst>
                <a:ext uri="{FF2B5EF4-FFF2-40B4-BE49-F238E27FC236}">
                  <a16:creationId xmlns:a16="http://schemas.microsoft.com/office/drawing/2014/main" id="{79D1C711-7F2B-10DA-89D5-142D0B17E332}"/>
                </a:ext>
              </a:extLst>
            </p:cNvPr>
            <p:cNvSpPr/>
            <p:nvPr/>
          </p:nvSpPr>
          <p:spPr>
            <a:xfrm>
              <a:off x="2787586" y="3051705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5" h="274954">
                  <a:moveTo>
                    <a:pt x="137318" y="0"/>
                  </a:moveTo>
                  <a:lnTo>
                    <a:pt x="93915" y="7000"/>
                  </a:lnTo>
                  <a:lnTo>
                    <a:pt x="56219" y="26494"/>
                  </a:lnTo>
                  <a:lnTo>
                    <a:pt x="26494" y="56220"/>
                  </a:lnTo>
                  <a:lnTo>
                    <a:pt x="7000" y="93916"/>
                  </a:lnTo>
                  <a:lnTo>
                    <a:pt x="0" y="137320"/>
                  </a:lnTo>
                  <a:lnTo>
                    <a:pt x="7000" y="180723"/>
                  </a:lnTo>
                  <a:lnTo>
                    <a:pt x="26494" y="218418"/>
                  </a:lnTo>
                  <a:lnTo>
                    <a:pt x="56219" y="248144"/>
                  </a:lnTo>
                  <a:lnTo>
                    <a:pt x="93915" y="267638"/>
                  </a:lnTo>
                  <a:lnTo>
                    <a:pt x="137318" y="274638"/>
                  </a:lnTo>
                  <a:lnTo>
                    <a:pt x="180722" y="267638"/>
                  </a:lnTo>
                  <a:lnTo>
                    <a:pt x="218417" y="248144"/>
                  </a:lnTo>
                  <a:lnTo>
                    <a:pt x="248143" y="218418"/>
                  </a:lnTo>
                  <a:lnTo>
                    <a:pt x="267636" y="180723"/>
                  </a:lnTo>
                  <a:lnTo>
                    <a:pt x="274637" y="137320"/>
                  </a:lnTo>
                  <a:lnTo>
                    <a:pt x="267636" y="93916"/>
                  </a:lnTo>
                  <a:lnTo>
                    <a:pt x="248143" y="56220"/>
                  </a:lnTo>
                  <a:lnTo>
                    <a:pt x="218417" y="26494"/>
                  </a:lnTo>
                  <a:lnTo>
                    <a:pt x="180722" y="7000"/>
                  </a:lnTo>
                  <a:lnTo>
                    <a:pt x="1373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22">
            <a:extLst>
              <a:ext uri="{FF2B5EF4-FFF2-40B4-BE49-F238E27FC236}">
                <a16:creationId xmlns:a16="http://schemas.microsoft.com/office/drawing/2014/main" id="{E0F74033-BFE5-6348-7A74-BEA8AC90F08E}"/>
              </a:ext>
            </a:extLst>
          </p:cNvPr>
          <p:cNvSpPr txBox="1"/>
          <p:nvPr/>
        </p:nvSpPr>
        <p:spPr>
          <a:xfrm>
            <a:off x="2358106" y="2442081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6" name="object 23">
            <a:extLst>
              <a:ext uri="{FF2B5EF4-FFF2-40B4-BE49-F238E27FC236}">
                <a16:creationId xmlns:a16="http://schemas.microsoft.com/office/drawing/2014/main" id="{2B8A6CF7-0F32-E4BA-2B08-CA2EB467BB77}"/>
              </a:ext>
            </a:extLst>
          </p:cNvPr>
          <p:cNvSpPr/>
          <p:nvPr/>
        </p:nvSpPr>
        <p:spPr>
          <a:xfrm>
            <a:off x="4829270" y="197824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320" y="0"/>
                </a:moveTo>
                <a:lnTo>
                  <a:pt x="93916" y="7000"/>
                </a:lnTo>
                <a:lnTo>
                  <a:pt x="56220" y="26494"/>
                </a:lnTo>
                <a:lnTo>
                  <a:pt x="26494" y="56220"/>
                </a:lnTo>
                <a:lnTo>
                  <a:pt x="7000" y="93916"/>
                </a:lnTo>
                <a:lnTo>
                  <a:pt x="0" y="137320"/>
                </a:lnTo>
                <a:lnTo>
                  <a:pt x="7000" y="180722"/>
                </a:lnTo>
                <a:lnTo>
                  <a:pt x="26494" y="218418"/>
                </a:lnTo>
                <a:lnTo>
                  <a:pt x="56220" y="248143"/>
                </a:lnTo>
                <a:lnTo>
                  <a:pt x="93916" y="267638"/>
                </a:lnTo>
                <a:lnTo>
                  <a:pt x="137320" y="274638"/>
                </a:lnTo>
                <a:lnTo>
                  <a:pt x="180722" y="267638"/>
                </a:lnTo>
                <a:lnTo>
                  <a:pt x="218418" y="248143"/>
                </a:lnTo>
                <a:lnTo>
                  <a:pt x="248143" y="218418"/>
                </a:lnTo>
                <a:lnTo>
                  <a:pt x="267638" y="180722"/>
                </a:lnTo>
                <a:lnTo>
                  <a:pt x="274638" y="137320"/>
                </a:lnTo>
                <a:lnTo>
                  <a:pt x="267638" y="93916"/>
                </a:lnTo>
                <a:lnTo>
                  <a:pt x="248143" y="56220"/>
                </a:lnTo>
                <a:lnTo>
                  <a:pt x="218418" y="26494"/>
                </a:lnTo>
                <a:lnTo>
                  <a:pt x="180722" y="7000"/>
                </a:lnTo>
                <a:lnTo>
                  <a:pt x="13732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24">
            <a:extLst>
              <a:ext uri="{FF2B5EF4-FFF2-40B4-BE49-F238E27FC236}">
                <a16:creationId xmlns:a16="http://schemas.microsoft.com/office/drawing/2014/main" id="{B9914B0D-7220-B176-172F-CDF3C9F769C1}"/>
              </a:ext>
            </a:extLst>
          </p:cNvPr>
          <p:cNvSpPr txBox="1"/>
          <p:nvPr/>
        </p:nvSpPr>
        <p:spPr>
          <a:xfrm>
            <a:off x="4763601" y="1944734"/>
            <a:ext cx="402590" cy="5518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9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b="1" spc="-20" dirty="0">
                <a:latin typeface="Calibri"/>
                <a:cs typeface="Calibri"/>
              </a:rPr>
              <a:t>PTEA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8" name="object 25">
            <a:extLst>
              <a:ext uri="{FF2B5EF4-FFF2-40B4-BE49-F238E27FC236}">
                <a16:creationId xmlns:a16="http://schemas.microsoft.com/office/drawing/2014/main" id="{FC5C24D0-4056-4BA1-BA80-8E5ACD0C86CC}"/>
              </a:ext>
            </a:extLst>
          </p:cNvPr>
          <p:cNvSpPr/>
          <p:nvPr/>
        </p:nvSpPr>
        <p:spPr>
          <a:xfrm>
            <a:off x="4829270" y="2985777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320" y="0"/>
                </a:moveTo>
                <a:lnTo>
                  <a:pt x="93916" y="7000"/>
                </a:lnTo>
                <a:lnTo>
                  <a:pt x="56220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20" y="248143"/>
                </a:lnTo>
                <a:lnTo>
                  <a:pt x="93916" y="267636"/>
                </a:lnTo>
                <a:lnTo>
                  <a:pt x="137320" y="274637"/>
                </a:lnTo>
                <a:lnTo>
                  <a:pt x="180722" y="267636"/>
                </a:lnTo>
                <a:lnTo>
                  <a:pt x="218418" y="248143"/>
                </a:lnTo>
                <a:lnTo>
                  <a:pt x="248143" y="218417"/>
                </a:lnTo>
                <a:lnTo>
                  <a:pt x="267638" y="180722"/>
                </a:lnTo>
                <a:lnTo>
                  <a:pt x="274638" y="137318"/>
                </a:lnTo>
                <a:lnTo>
                  <a:pt x="267638" y="93915"/>
                </a:lnTo>
                <a:lnTo>
                  <a:pt x="248143" y="56219"/>
                </a:lnTo>
                <a:lnTo>
                  <a:pt x="218418" y="26494"/>
                </a:lnTo>
                <a:lnTo>
                  <a:pt x="180722" y="7000"/>
                </a:lnTo>
                <a:lnTo>
                  <a:pt x="13732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26">
            <a:extLst>
              <a:ext uri="{FF2B5EF4-FFF2-40B4-BE49-F238E27FC236}">
                <a16:creationId xmlns:a16="http://schemas.microsoft.com/office/drawing/2014/main" id="{26A589DF-3CFD-A2AA-A57C-280832B9ACB1}"/>
              </a:ext>
            </a:extLst>
          </p:cNvPr>
          <p:cNvSpPr txBox="1"/>
          <p:nvPr/>
        </p:nvSpPr>
        <p:spPr>
          <a:xfrm>
            <a:off x="4908691" y="300193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0" name="object 27">
            <a:extLst>
              <a:ext uri="{FF2B5EF4-FFF2-40B4-BE49-F238E27FC236}">
                <a16:creationId xmlns:a16="http://schemas.microsoft.com/office/drawing/2014/main" id="{82852133-1D63-9B28-F9D6-C905D35319E8}"/>
              </a:ext>
            </a:extLst>
          </p:cNvPr>
          <p:cNvSpPr/>
          <p:nvPr/>
        </p:nvSpPr>
        <p:spPr>
          <a:xfrm>
            <a:off x="4511832" y="13855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318" y="0"/>
                </a:moveTo>
                <a:lnTo>
                  <a:pt x="93915" y="7000"/>
                </a:lnTo>
                <a:lnTo>
                  <a:pt x="56219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19" y="248143"/>
                </a:lnTo>
                <a:lnTo>
                  <a:pt x="93915" y="267636"/>
                </a:lnTo>
                <a:lnTo>
                  <a:pt x="137318" y="274637"/>
                </a:lnTo>
                <a:lnTo>
                  <a:pt x="180722" y="267636"/>
                </a:lnTo>
                <a:lnTo>
                  <a:pt x="218417" y="248143"/>
                </a:lnTo>
                <a:lnTo>
                  <a:pt x="248143" y="218417"/>
                </a:lnTo>
                <a:lnTo>
                  <a:pt x="267636" y="180722"/>
                </a:lnTo>
                <a:lnTo>
                  <a:pt x="274637" y="137318"/>
                </a:lnTo>
                <a:lnTo>
                  <a:pt x="267636" y="93915"/>
                </a:lnTo>
                <a:lnTo>
                  <a:pt x="248143" y="56219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28">
            <a:extLst>
              <a:ext uri="{FF2B5EF4-FFF2-40B4-BE49-F238E27FC236}">
                <a16:creationId xmlns:a16="http://schemas.microsoft.com/office/drawing/2014/main" id="{638A7940-12FB-B2C7-5146-09D25A6D88C2}"/>
              </a:ext>
            </a:extLst>
          </p:cNvPr>
          <p:cNvSpPr txBox="1"/>
          <p:nvPr/>
        </p:nvSpPr>
        <p:spPr>
          <a:xfrm>
            <a:off x="4591251" y="1401737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2" name="object 29">
            <a:extLst>
              <a:ext uri="{FF2B5EF4-FFF2-40B4-BE49-F238E27FC236}">
                <a16:creationId xmlns:a16="http://schemas.microsoft.com/office/drawing/2014/main" id="{9A7A00D0-3E27-D5B3-9E12-115E4BDA441D}"/>
              </a:ext>
            </a:extLst>
          </p:cNvPr>
          <p:cNvSpPr/>
          <p:nvPr/>
        </p:nvSpPr>
        <p:spPr>
          <a:xfrm>
            <a:off x="7141259" y="253228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318" y="0"/>
                </a:moveTo>
                <a:lnTo>
                  <a:pt x="93915" y="7000"/>
                </a:lnTo>
                <a:lnTo>
                  <a:pt x="56219" y="26494"/>
                </a:lnTo>
                <a:lnTo>
                  <a:pt x="26494" y="56220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19" y="248143"/>
                </a:lnTo>
                <a:lnTo>
                  <a:pt x="93915" y="267636"/>
                </a:lnTo>
                <a:lnTo>
                  <a:pt x="137318" y="274637"/>
                </a:lnTo>
                <a:lnTo>
                  <a:pt x="180722" y="267636"/>
                </a:lnTo>
                <a:lnTo>
                  <a:pt x="218417" y="248143"/>
                </a:lnTo>
                <a:lnTo>
                  <a:pt x="248143" y="218417"/>
                </a:lnTo>
                <a:lnTo>
                  <a:pt x="267636" y="180722"/>
                </a:lnTo>
                <a:lnTo>
                  <a:pt x="274637" y="137318"/>
                </a:lnTo>
                <a:lnTo>
                  <a:pt x="267636" y="93915"/>
                </a:lnTo>
                <a:lnTo>
                  <a:pt x="248143" y="56220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30">
            <a:extLst>
              <a:ext uri="{FF2B5EF4-FFF2-40B4-BE49-F238E27FC236}">
                <a16:creationId xmlns:a16="http://schemas.microsoft.com/office/drawing/2014/main" id="{F8824B82-B943-3999-4667-D1458D1D1705}"/>
              </a:ext>
            </a:extLst>
          </p:cNvPr>
          <p:cNvSpPr txBox="1"/>
          <p:nvPr/>
        </p:nvSpPr>
        <p:spPr>
          <a:xfrm>
            <a:off x="7233379" y="2548443"/>
            <a:ext cx="102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4" name="object 31">
            <a:extLst>
              <a:ext uri="{FF2B5EF4-FFF2-40B4-BE49-F238E27FC236}">
                <a16:creationId xmlns:a16="http://schemas.microsoft.com/office/drawing/2014/main" id="{14426E8E-2596-D671-A3F1-CAA64C1CD2C0}"/>
              </a:ext>
            </a:extLst>
          </p:cNvPr>
          <p:cNvSpPr txBox="1"/>
          <p:nvPr/>
        </p:nvSpPr>
        <p:spPr>
          <a:xfrm>
            <a:off x="7873097" y="2022264"/>
            <a:ext cx="914400" cy="1926589"/>
          </a:xfrm>
          <a:prstGeom prst="rect">
            <a:avLst/>
          </a:prstGeom>
          <a:solidFill>
            <a:srgbClr val="F5F5F5"/>
          </a:solidFill>
          <a:ln w="190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60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z="1600" b="1" spc="-20" dirty="0">
                <a:latin typeface="Calibri"/>
                <a:cs typeface="Calibri"/>
              </a:rPr>
              <a:t>Disk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5" name="object 32">
            <a:extLst>
              <a:ext uri="{FF2B5EF4-FFF2-40B4-BE49-F238E27FC236}">
                <a16:creationId xmlns:a16="http://schemas.microsoft.com/office/drawing/2014/main" id="{048E957E-7E28-16B4-58B3-4C6E64F2E000}"/>
              </a:ext>
            </a:extLst>
          </p:cNvPr>
          <p:cNvSpPr txBox="1"/>
          <p:nvPr/>
        </p:nvSpPr>
        <p:spPr>
          <a:xfrm>
            <a:off x="5717645" y="1050615"/>
            <a:ext cx="2519680" cy="533400"/>
          </a:xfrm>
          <a:prstGeom prst="rect">
            <a:avLst/>
          </a:prstGeom>
          <a:solidFill>
            <a:srgbClr val="F8F6C9"/>
          </a:solidFill>
          <a:ln w="1259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120"/>
              </a:spcBef>
            </a:pPr>
            <a:r>
              <a:rPr sz="1600" b="1" dirty="0">
                <a:latin typeface="Calibri"/>
                <a:cs typeface="Calibri"/>
              </a:rPr>
              <a:t>Page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fault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handler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6" name="object 33">
            <a:extLst>
              <a:ext uri="{FF2B5EF4-FFF2-40B4-BE49-F238E27FC236}">
                <a16:creationId xmlns:a16="http://schemas.microsoft.com/office/drawing/2014/main" id="{CB0BE973-1E00-46F4-6781-870F53FEF841}"/>
              </a:ext>
            </a:extLst>
          </p:cNvPr>
          <p:cNvGrpSpPr/>
          <p:nvPr/>
        </p:nvGrpSpPr>
        <p:grpSpPr>
          <a:xfrm>
            <a:off x="3657600" y="1258360"/>
            <a:ext cx="2051685" cy="1059815"/>
            <a:chOff x="4166501" y="1884146"/>
            <a:chExt cx="2051685" cy="1059815"/>
          </a:xfrm>
        </p:grpSpPr>
        <p:sp>
          <p:nvSpPr>
            <p:cNvPr id="117" name="object 34">
              <a:extLst>
                <a:ext uri="{FF2B5EF4-FFF2-40B4-BE49-F238E27FC236}">
                  <a16:creationId xmlns:a16="http://schemas.microsoft.com/office/drawing/2014/main" id="{BC607549-49C8-2FEE-6E6C-043EE4858B0C}"/>
                </a:ext>
              </a:extLst>
            </p:cNvPr>
            <p:cNvSpPr/>
            <p:nvPr/>
          </p:nvSpPr>
          <p:spPr>
            <a:xfrm>
              <a:off x="4179201" y="1943101"/>
              <a:ext cx="2014220" cy="988060"/>
            </a:xfrm>
            <a:custGeom>
              <a:avLst/>
              <a:gdLst/>
              <a:ahLst/>
              <a:cxnLst/>
              <a:rect l="l" t="t" r="r" b="b"/>
              <a:pathLst>
                <a:path w="2014220" h="988060">
                  <a:moveTo>
                    <a:pt x="0" y="987958"/>
                  </a:moveTo>
                  <a:lnTo>
                    <a:pt x="0" y="0"/>
                  </a:lnTo>
                  <a:lnTo>
                    <a:pt x="201367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35">
              <a:extLst>
                <a:ext uri="{FF2B5EF4-FFF2-40B4-BE49-F238E27FC236}">
                  <a16:creationId xmlns:a16="http://schemas.microsoft.com/office/drawing/2014/main" id="{D5128F81-64D5-5459-EEB4-E806036E5B2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2171" y="1884146"/>
              <a:ext cx="115909" cy="117909"/>
            </a:xfrm>
            <a:prstGeom prst="rect">
              <a:avLst/>
            </a:prstGeom>
          </p:spPr>
        </p:pic>
      </p:grpSp>
      <p:grpSp>
        <p:nvGrpSpPr>
          <p:cNvPr id="119" name="object 36">
            <a:extLst>
              <a:ext uri="{FF2B5EF4-FFF2-40B4-BE49-F238E27FC236}">
                <a16:creationId xmlns:a16="http://schemas.microsoft.com/office/drawing/2014/main" id="{16E25809-2BFA-3BB5-6DEA-B670B79099B1}"/>
              </a:ext>
            </a:extLst>
          </p:cNvPr>
          <p:cNvGrpSpPr/>
          <p:nvPr/>
        </p:nvGrpSpPr>
        <p:grpSpPr>
          <a:xfrm>
            <a:off x="6642784" y="2407776"/>
            <a:ext cx="1230630" cy="118110"/>
            <a:chOff x="7151685" y="3033562"/>
            <a:chExt cx="1230630" cy="118110"/>
          </a:xfrm>
        </p:grpSpPr>
        <p:sp>
          <p:nvSpPr>
            <p:cNvPr id="120" name="object 37">
              <a:extLst>
                <a:ext uri="{FF2B5EF4-FFF2-40B4-BE49-F238E27FC236}">
                  <a16:creationId xmlns:a16="http://schemas.microsoft.com/office/drawing/2014/main" id="{CE5BB1D5-17BB-0DCF-1C7A-B6C7D5612361}"/>
                </a:ext>
              </a:extLst>
            </p:cNvPr>
            <p:cNvSpPr/>
            <p:nvPr/>
          </p:nvSpPr>
          <p:spPr>
            <a:xfrm>
              <a:off x="7164385" y="3090333"/>
              <a:ext cx="1192530" cy="2540"/>
            </a:xfrm>
            <a:custGeom>
              <a:avLst/>
              <a:gdLst/>
              <a:ahLst/>
              <a:cxnLst/>
              <a:rect l="l" t="t" r="r" b="b"/>
              <a:pathLst>
                <a:path w="1192529" h="2539">
                  <a:moveTo>
                    <a:pt x="0" y="0"/>
                  </a:moveTo>
                  <a:lnTo>
                    <a:pt x="1192407" y="2332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38">
              <a:extLst>
                <a:ext uri="{FF2B5EF4-FFF2-40B4-BE49-F238E27FC236}">
                  <a16:creationId xmlns:a16="http://schemas.microsoft.com/office/drawing/2014/main" id="{C684E75E-A47C-90DF-E75C-FFE150FB9DB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66001" y="3033562"/>
              <a:ext cx="115996" cy="117906"/>
            </a:xfrm>
            <a:prstGeom prst="rect">
              <a:avLst/>
            </a:prstGeom>
          </p:spPr>
        </p:pic>
      </p:grpSp>
      <p:grpSp>
        <p:nvGrpSpPr>
          <p:cNvPr id="122" name="object 39">
            <a:extLst>
              <a:ext uri="{FF2B5EF4-FFF2-40B4-BE49-F238E27FC236}">
                <a16:creationId xmlns:a16="http://schemas.microsoft.com/office/drawing/2014/main" id="{7540805A-5439-0250-D4AE-743FF9098823}"/>
              </a:ext>
            </a:extLst>
          </p:cNvPr>
          <p:cNvGrpSpPr/>
          <p:nvPr/>
        </p:nvGrpSpPr>
        <p:grpSpPr>
          <a:xfrm>
            <a:off x="6655486" y="3352598"/>
            <a:ext cx="1230630" cy="118110"/>
            <a:chOff x="7164387" y="3978384"/>
            <a:chExt cx="1230630" cy="118110"/>
          </a:xfrm>
        </p:grpSpPr>
        <p:sp>
          <p:nvSpPr>
            <p:cNvPr id="123" name="object 40">
              <a:extLst>
                <a:ext uri="{FF2B5EF4-FFF2-40B4-BE49-F238E27FC236}">
                  <a16:creationId xmlns:a16="http://schemas.microsoft.com/office/drawing/2014/main" id="{0DAD5504-8175-0995-10AF-96DDF96AD034}"/>
                </a:ext>
              </a:extLst>
            </p:cNvPr>
            <p:cNvSpPr/>
            <p:nvPr/>
          </p:nvSpPr>
          <p:spPr>
            <a:xfrm>
              <a:off x="7189592" y="4037252"/>
              <a:ext cx="1192530" cy="1905"/>
            </a:xfrm>
            <a:custGeom>
              <a:avLst/>
              <a:gdLst/>
              <a:ahLst/>
              <a:cxnLst/>
              <a:rect l="l" t="t" r="r" b="b"/>
              <a:pathLst>
                <a:path w="1192529" h="1904">
                  <a:moveTo>
                    <a:pt x="1192407" y="1347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41">
              <a:extLst>
                <a:ext uri="{FF2B5EF4-FFF2-40B4-BE49-F238E27FC236}">
                  <a16:creationId xmlns:a16="http://schemas.microsoft.com/office/drawing/2014/main" id="{BE07DF32-4EFA-4C3D-0D15-FE318E059AA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4387" y="3978384"/>
              <a:ext cx="115959" cy="117908"/>
            </a:xfrm>
            <a:prstGeom prst="rect">
              <a:avLst/>
            </a:prstGeom>
          </p:spPr>
        </p:pic>
      </p:grpSp>
      <p:sp>
        <p:nvSpPr>
          <p:cNvPr id="125" name="object 42">
            <a:extLst>
              <a:ext uri="{FF2B5EF4-FFF2-40B4-BE49-F238E27FC236}">
                <a16:creationId xmlns:a16="http://schemas.microsoft.com/office/drawing/2014/main" id="{C2E3FA2A-E243-7056-E556-1DFE5D136759}"/>
              </a:ext>
            </a:extLst>
          </p:cNvPr>
          <p:cNvSpPr/>
          <p:nvPr/>
        </p:nvSpPr>
        <p:spPr>
          <a:xfrm>
            <a:off x="7034897" y="1584014"/>
            <a:ext cx="457200" cy="628650"/>
          </a:xfrm>
          <a:custGeom>
            <a:avLst/>
            <a:gdLst/>
            <a:ahLst/>
            <a:cxnLst/>
            <a:rect l="l" t="t" r="r" b="b"/>
            <a:pathLst>
              <a:path w="457200" h="628650">
                <a:moveTo>
                  <a:pt x="0" y="399915"/>
                </a:moveTo>
                <a:lnTo>
                  <a:pt x="114299" y="399915"/>
                </a:lnTo>
                <a:lnTo>
                  <a:pt x="114299" y="0"/>
                </a:lnTo>
                <a:lnTo>
                  <a:pt x="342899" y="0"/>
                </a:lnTo>
                <a:lnTo>
                  <a:pt x="342899" y="399915"/>
                </a:lnTo>
                <a:lnTo>
                  <a:pt x="457199" y="399915"/>
                </a:lnTo>
                <a:lnTo>
                  <a:pt x="228599" y="628515"/>
                </a:lnTo>
                <a:lnTo>
                  <a:pt x="0" y="399915"/>
                </a:lnTo>
                <a:close/>
              </a:path>
            </a:pathLst>
          </a:custGeom>
          <a:ln w="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43">
            <a:extLst>
              <a:ext uri="{FF2B5EF4-FFF2-40B4-BE49-F238E27FC236}">
                <a16:creationId xmlns:a16="http://schemas.microsoft.com/office/drawing/2014/main" id="{C7BF47EF-47BE-6C4B-FE4D-81F4455D4049}"/>
              </a:ext>
            </a:extLst>
          </p:cNvPr>
          <p:cNvSpPr txBox="1"/>
          <p:nvPr/>
        </p:nvSpPr>
        <p:spPr>
          <a:xfrm>
            <a:off x="6798932" y="2216820"/>
            <a:ext cx="894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Vic</a:t>
            </a:r>
            <a:r>
              <a:rPr lang="en-US" sz="1400" b="1" dirty="0">
                <a:latin typeface="Calibri"/>
                <a:cs typeface="Calibri"/>
              </a:rPr>
              <a:t>ti</a:t>
            </a:r>
            <a:r>
              <a:rPr sz="1400" b="1" dirty="0">
                <a:latin typeface="Calibri"/>
                <a:cs typeface="Calibri"/>
              </a:rPr>
              <a:t>m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page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7" name="object 44">
            <a:extLst>
              <a:ext uri="{FF2B5EF4-FFF2-40B4-BE49-F238E27FC236}">
                <a16:creationId xmlns:a16="http://schemas.microsoft.com/office/drawing/2014/main" id="{E83B1AF1-4440-DDCE-FE1C-AE39A18FA0AD}"/>
              </a:ext>
            </a:extLst>
          </p:cNvPr>
          <p:cNvSpPr txBox="1"/>
          <p:nvPr/>
        </p:nvSpPr>
        <p:spPr>
          <a:xfrm>
            <a:off x="6896297" y="3165087"/>
            <a:ext cx="748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New</a:t>
            </a:r>
            <a:r>
              <a:rPr sz="1400" b="1" spc="-1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page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8" name="object 45">
            <a:extLst>
              <a:ext uri="{FF2B5EF4-FFF2-40B4-BE49-F238E27FC236}">
                <a16:creationId xmlns:a16="http://schemas.microsoft.com/office/drawing/2014/main" id="{5EAFFF7C-9D87-E416-97D9-350A591C3C08}"/>
              </a:ext>
            </a:extLst>
          </p:cNvPr>
          <p:cNvSpPr txBox="1"/>
          <p:nvPr/>
        </p:nvSpPr>
        <p:spPr>
          <a:xfrm>
            <a:off x="4292797" y="1043325"/>
            <a:ext cx="748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Excep</a:t>
            </a:r>
            <a:r>
              <a:rPr lang="en-US" sz="1400" b="1" spc="-10" dirty="0">
                <a:latin typeface="Calibri"/>
                <a:cs typeface="Calibri"/>
              </a:rPr>
              <a:t>ti</a:t>
            </a:r>
            <a:r>
              <a:rPr sz="1400" b="1" spc="-10" dirty="0">
                <a:latin typeface="Calibri"/>
                <a:cs typeface="Calibri"/>
              </a:rPr>
              <a:t>on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9" name="object 46">
            <a:extLst>
              <a:ext uri="{FF2B5EF4-FFF2-40B4-BE49-F238E27FC236}">
                <a16:creationId xmlns:a16="http://schemas.microsoft.com/office/drawing/2014/main" id="{2C5DA7E6-4C5D-3BD5-F2C4-AC6B440E8A03}"/>
              </a:ext>
            </a:extLst>
          </p:cNvPr>
          <p:cNvSpPr/>
          <p:nvPr/>
        </p:nvSpPr>
        <p:spPr>
          <a:xfrm>
            <a:off x="7153429" y="349377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318" y="0"/>
                </a:moveTo>
                <a:lnTo>
                  <a:pt x="93915" y="7000"/>
                </a:lnTo>
                <a:lnTo>
                  <a:pt x="56220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20" y="248143"/>
                </a:lnTo>
                <a:lnTo>
                  <a:pt x="93915" y="267636"/>
                </a:lnTo>
                <a:lnTo>
                  <a:pt x="137318" y="274637"/>
                </a:lnTo>
                <a:lnTo>
                  <a:pt x="180722" y="267636"/>
                </a:lnTo>
                <a:lnTo>
                  <a:pt x="218417" y="248143"/>
                </a:lnTo>
                <a:lnTo>
                  <a:pt x="248143" y="218417"/>
                </a:lnTo>
                <a:lnTo>
                  <a:pt x="267638" y="180722"/>
                </a:lnTo>
                <a:lnTo>
                  <a:pt x="274638" y="137318"/>
                </a:lnTo>
                <a:lnTo>
                  <a:pt x="267638" y="93915"/>
                </a:lnTo>
                <a:lnTo>
                  <a:pt x="248143" y="56219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47">
            <a:extLst>
              <a:ext uri="{FF2B5EF4-FFF2-40B4-BE49-F238E27FC236}">
                <a16:creationId xmlns:a16="http://schemas.microsoft.com/office/drawing/2014/main" id="{18B29E8F-51AA-10E6-CD26-68C5B9DF8A4B}"/>
              </a:ext>
            </a:extLst>
          </p:cNvPr>
          <p:cNvSpPr txBox="1"/>
          <p:nvPr/>
        </p:nvSpPr>
        <p:spPr>
          <a:xfrm>
            <a:off x="7232849" y="3509937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1" name="object 48">
            <a:extLst>
              <a:ext uri="{FF2B5EF4-FFF2-40B4-BE49-F238E27FC236}">
                <a16:creationId xmlns:a16="http://schemas.microsoft.com/office/drawing/2014/main" id="{66A407A0-D09E-6EB1-BC53-46F6D7B67AA8}"/>
              </a:ext>
            </a:extLst>
          </p:cNvPr>
          <p:cNvSpPr/>
          <p:nvPr/>
        </p:nvSpPr>
        <p:spPr>
          <a:xfrm>
            <a:off x="2278684" y="3004563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5" h="274954">
                <a:moveTo>
                  <a:pt x="137318" y="0"/>
                </a:moveTo>
                <a:lnTo>
                  <a:pt x="93915" y="7000"/>
                </a:lnTo>
                <a:lnTo>
                  <a:pt x="56219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19" y="248143"/>
                </a:lnTo>
                <a:lnTo>
                  <a:pt x="93915" y="267636"/>
                </a:lnTo>
                <a:lnTo>
                  <a:pt x="137318" y="274637"/>
                </a:lnTo>
                <a:lnTo>
                  <a:pt x="180722" y="267636"/>
                </a:lnTo>
                <a:lnTo>
                  <a:pt x="218417" y="248143"/>
                </a:lnTo>
                <a:lnTo>
                  <a:pt x="248143" y="218417"/>
                </a:lnTo>
                <a:lnTo>
                  <a:pt x="267636" y="180722"/>
                </a:lnTo>
                <a:lnTo>
                  <a:pt x="274637" y="137318"/>
                </a:lnTo>
                <a:lnTo>
                  <a:pt x="267636" y="93915"/>
                </a:lnTo>
                <a:lnTo>
                  <a:pt x="248143" y="56219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49">
            <a:extLst>
              <a:ext uri="{FF2B5EF4-FFF2-40B4-BE49-F238E27FC236}">
                <a16:creationId xmlns:a16="http://schemas.microsoft.com/office/drawing/2014/main" id="{18A04605-AF83-A68A-1997-B38D0BBCB33A}"/>
              </a:ext>
            </a:extLst>
          </p:cNvPr>
          <p:cNvSpPr txBox="1"/>
          <p:nvPr/>
        </p:nvSpPr>
        <p:spPr>
          <a:xfrm>
            <a:off x="2358105" y="302072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7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Hmm… Transla</a:t>
            </a:r>
            <a:r>
              <a:rPr lang="en-US" dirty="0"/>
              <a:t>ti</a:t>
            </a:r>
            <a:r>
              <a:rPr lang="en-US" sz="3600" dirty="0"/>
              <a:t>on sounds slow!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76AB0967-679C-F806-4431-211A4E3282B3}"/>
              </a:ext>
            </a:extLst>
          </p:cNvPr>
          <p:cNvSpPr txBox="1"/>
          <p:nvPr/>
        </p:nvSpPr>
        <p:spPr>
          <a:xfrm>
            <a:off x="227839" y="942594"/>
            <a:ext cx="6482715" cy="3821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267467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TLB Hit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32CC0604-C666-DFE2-2D59-111AFD007EC7}"/>
              </a:ext>
            </a:extLst>
          </p:cNvPr>
          <p:cNvSpPr txBox="1"/>
          <p:nvPr/>
        </p:nvSpPr>
        <p:spPr>
          <a:xfrm>
            <a:off x="227840" y="1086973"/>
            <a:ext cx="8686800" cy="31267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buClr>
                <a:srgbClr val="990000"/>
              </a:buClr>
              <a:buSzPct val="58333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Page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table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entries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(PTEs)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cached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L1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like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other </a:t>
            </a:r>
            <a:r>
              <a:rPr sz="2400" b="1" dirty="0">
                <a:latin typeface="Calibri"/>
                <a:cs typeface="Calibri"/>
              </a:rPr>
              <a:t>memory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word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PTEs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evicted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references</a:t>
            </a:r>
            <a:endParaRPr sz="20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PTE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hit</a:t>
            </a:r>
            <a:r>
              <a:rPr lang="en-US" sz="2000" spc="-15" dirty="0">
                <a:latin typeface="Calibri"/>
                <a:cs typeface="Calibri"/>
              </a:rPr>
              <a:t> sti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15" dirty="0">
                <a:latin typeface="Calibri"/>
                <a:cs typeface="Calibri"/>
              </a:rPr>
              <a:t>1-</a:t>
            </a:r>
            <a:r>
              <a:rPr sz="2000" spc="-415" dirty="0">
                <a:latin typeface="Calibri"/>
                <a:cs typeface="Calibri"/>
              </a:rPr>
              <a:t>­</a:t>
            </a:r>
            <a:r>
              <a:rPr sz="2000" spc="-75" dirty="0">
                <a:latin typeface="Calibri"/>
                <a:cs typeface="Calibri"/>
              </a:rPr>
              <a:t>‐cycle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delay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Solu</a:t>
            </a:r>
            <a:r>
              <a:rPr lang="en-US" sz="2400" b="1" dirty="0">
                <a:latin typeface="Calibri"/>
                <a:cs typeface="Calibri"/>
              </a:rPr>
              <a:t>ti</a:t>
            </a:r>
            <a:r>
              <a:rPr sz="2400" b="1" dirty="0">
                <a:latin typeface="Calibri"/>
                <a:cs typeface="Calibri"/>
              </a:rPr>
              <a:t>on: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i="1" spc="70" dirty="0">
                <a:solidFill>
                  <a:srgbClr val="C00000"/>
                </a:solidFill>
                <a:latin typeface="Calibri"/>
                <a:cs typeface="Calibri"/>
              </a:rPr>
              <a:t>Transla</a:t>
            </a:r>
            <a:r>
              <a:rPr lang="en-US" sz="2400" b="1" i="1" spc="70" dirty="0">
                <a:solidFill>
                  <a:srgbClr val="C00000"/>
                </a:solidFill>
                <a:latin typeface="Calibri"/>
                <a:cs typeface="Calibri"/>
              </a:rPr>
              <a:t>ti</a:t>
            </a:r>
            <a:r>
              <a:rPr sz="2400" b="1" i="1" spc="7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b="1" i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Lookaside</a:t>
            </a:r>
            <a:r>
              <a:rPr sz="2400" b="1" i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Calibri"/>
                <a:cs typeface="Calibri"/>
              </a:rPr>
              <a:t>Buﬀer</a:t>
            </a:r>
            <a:r>
              <a:rPr sz="2400" b="1" i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(TLB)</a:t>
            </a:r>
            <a:endParaRPr sz="24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5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cache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MMU</a:t>
            </a:r>
            <a:endParaRPr sz="20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Maps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physical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endParaRPr sz="20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Contains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entries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pages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53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Hmm… Transla</a:t>
            </a:r>
            <a:r>
              <a:rPr lang="en-US" dirty="0"/>
              <a:t>ti</a:t>
            </a:r>
            <a:r>
              <a:rPr lang="en-US" sz="3600" dirty="0"/>
              <a:t>on sounds slow!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5" name="object 3">
            <a:extLst>
              <a:ext uri="{FF2B5EF4-FFF2-40B4-BE49-F238E27FC236}">
                <a16:creationId xmlns:a16="http://schemas.microsoft.com/office/drawing/2014/main" id="{28F6F601-A6D0-9A28-1866-B9BE2F6AD0EE}"/>
              </a:ext>
            </a:extLst>
          </p:cNvPr>
          <p:cNvGrpSpPr/>
          <p:nvPr/>
        </p:nvGrpSpPr>
        <p:grpSpPr>
          <a:xfrm>
            <a:off x="1524000" y="1295400"/>
            <a:ext cx="3749675" cy="2695575"/>
            <a:chOff x="1842184" y="2209800"/>
            <a:chExt cx="3749675" cy="269557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D8BD7A4-A366-5B2A-46B9-2E5B66BFCF84}"/>
                </a:ext>
              </a:extLst>
            </p:cNvPr>
            <p:cNvSpPr/>
            <p:nvPr/>
          </p:nvSpPr>
          <p:spPr>
            <a:xfrm>
              <a:off x="1842184" y="2209800"/>
              <a:ext cx="3749675" cy="2695575"/>
            </a:xfrm>
            <a:custGeom>
              <a:avLst/>
              <a:gdLst/>
              <a:ahLst/>
              <a:cxnLst/>
              <a:rect l="l" t="t" r="r" b="b"/>
              <a:pathLst>
                <a:path w="3749675" h="2695575">
                  <a:moveTo>
                    <a:pt x="3749615" y="0"/>
                  </a:moveTo>
                  <a:lnTo>
                    <a:pt x="0" y="0"/>
                  </a:lnTo>
                  <a:lnTo>
                    <a:pt x="0" y="2695242"/>
                  </a:lnTo>
                  <a:lnTo>
                    <a:pt x="3749615" y="2695242"/>
                  </a:lnTo>
                  <a:lnTo>
                    <a:pt x="374961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C46354F1-79C9-849C-98EE-E9C2CD6A0261}"/>
                </a:ext>
              </a:extLst>
            </p:cNvPr>
            <p:cNvSpPr/>
            <p:nvPr/>
          </p:nvSpPr>
          <p:spPr>
            <a:xfrm>
              <a:off x="4421186" y="3464459"/>
              <a:ext cx="1066800" cy="1237615"/>
            </a:xfrm>
            <a:custGeom>
              <a:avLst/>
              <a:gdLst/>
              <a:ahLst/>
              <a:cxnLst/>
              <a:rect l="l" t="t" r="r" b="b"/>
              <a:pathLst>
                <a:path w="1066800" h="1237614">
                  <a:moveTo>
                    <a:pt x="1066800" y="0"/>
                  </a:moveTo>
                  <a:lnTo>
                    <a:pt x="0" y="0"/>
                  </a:lnTo>
                  <a:lnTo>
                    <a:pt x="0" y="1237383"/>
                  </a:lnTo>
                  <a:lnTo>
                    <a:pt x="1066800" y="1237383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CF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7C7C1568-7438-E377-0891-8B1A6AFD84E4}"/>
                </a:ext>
              </a:extLst>
            </p:cNvPr>
            <p:cNvSpPr/>
            <p:nvPr/>
          </p:nvSpPr>
          <p:spPr>
            <a:xfrm>
              <a:off x="4421186" y="3464459"/>
              <a:ext cx="1066800" cy="1237615"/>
            </a:xfrm>
            <a:custGeom>
              <a:avLst/>
              <a:gdLst/>
              <a:ahLst/>
              <a:cxnLst/>
              <a:rect l="l" t="t" r="r" b="b"/>
              <a:pathLst>
                <a:path w="1066800" h="1237614">
                  <a:moveTo>
                    <a:pt x="0" y="0"/>
                  </a:moveTo>
                  <a:lnTo>
                    <a:pt x="1066799" y="0"/>
                  </a:lnTo>
                  <a:lnTo>
                    <a:pt x="1066799" y="1237383"/>
                  </a:lnTo>
                  <a:lnTo>
                    <a:pt x="0" y="1237383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F27C0B36-A54E-8249-C710-1F633CFA9883}"/>
              </a:ext>
            </a:extLst>
          </p:cNvPr>
          <p:cNvSpPr txBox="1"/>
          <p:nvPr/>
        </p:nvSpPr>
        <p:spPr>
          <a:xfrm>
            <a:off x="4108508" y="3032099"/>
            <a:ext cx="1054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MMU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6557A22-1721-A77D-9DD7-C96E83776B12}"/>
              </a:ext>
            </a:extLst>
          </p:cNvPr>
          <p:cNvSpPr txBox="1"/>
          <p:nvPr/>
        </p:nvSpPr>
        <p:spPr>
          <a:xfrm>
            <a:off x="6692214" y="2265033"/>
            <a:ext cx="914400" cy="2284730"/>
          </a:xfrm>
          <a:prstGeom prst="rect">
            <a:avLst/>
          </a:prstGeom>
          <a:solidFill>
            <a:srgbClr val="F5F5F5"/>
          </a:solidFill>
          <a:ln w="190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 marR="92075">
              <a:lnSpc>
                <a:spcPts val="19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Cache/ 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EC8BC3ED-5A9C-406F-446E-57FC4337FF41}"/>
              </a:ext>
            </a:extLst>
          </p:cNvPr>
          <p:cNvSpPr txBox="1"/>
          <p:nvPr/>
        </p:nvSpPr>
        <p:spPr>
          <a:xfrm>
            <a:off x="5822612" y="2927273"/>
            <a:ext cx="227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PA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4BAA8C7-3BB3-A279-3DA3-E900D0F92C58}"/>
              </a:ext>
            </a:extLst>
          </p:cNvPr>
          <p:cNvSpPr txBox="1"/>
          <p:nvPr/>
        </p:nvSpPr>
        <p:spPr>
          <a:xfrm>
            <a:off x="4104101" y="4352515"/>
            <a:ext cx="375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5583F1C2-E245-8391-A543-9A29286F6154}"/>
              </a:ext>
            </a:extLst>
          </p:cNvPr>
          <p:cNvGrpSpPr/>
          <p:nvPr/>
        </p:nvGrpSpPr>
        <p:grpSpPr>
          <a:xfrm>
            <a:off x="5157101" y="3089399"/>
            <a:ext cx="1535430" cy="118110"/>
            <a:chOff x="5475285" y="4003799"/>
            <a:chExt cx="1535430" cy="118110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917344CB-CD6C-9114-E06E-FDC082CFE0DF}"/>
                </a:ext>
              </a:extLst>
            </p:cNvPr>
            <p:cNvSpPr/>
            <p:nvPr/>
          </p:nvSpPr>
          <p:spPr>
            <a:xfrm>
              <a:off x="5487985" y="4062673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4">
                  <a:moveTo>
                    <a:pt x="0" y="1561"/>
                  </a:moveTo>
                  <a:lnTo>
                    <a:pt x="149720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32E971A1-6552-3E7C-119C-DDC70804CA7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4442" y="4003799"/>
              <a:ext cx="115956" cy="117908"/>
            </a:xfrm>
            <a:prstGeom prst="rect">
              <a:avLst/>
            </a:prstGeom>
          </p:spPr>
        </p:pic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8CD38AB8-990A-F78F-0929-E448EC2D151A}"/>
              </a:ext>
            </a:extLst>
          </p:cNvPr>
          <p:cNvSpPr txBox="1"/>
          <p:nvPr/>
        </p:nvSpPr>
        <p:spPr>
          <a:xfrm>
            <a:off x="1664602" y="2902537"/>
            <a:ext cx="1066800" cy="533400"/>
          </a:xfrm>
          <a:prstGeom prst="rect">
            <a:avLst/>
          </a:prstGeom>
          <a:solidFill>
            <a:srgbClr val="F5D2D1"/>
          </a:solidFill>
          <a:ln w="1259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600" b="1" spc="-25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E326E974-F98E-E13B-FD8A-AF98FDBC6E4E}"/>
              </a:ext>
            </a:extLst>
          </p:cNvPr>
          <p:cNvGrpSpPr/>
          <p:nvPr/>
        </p:nvGrpSpPr>
        <p:grpSpPr>
          <a:xfrm>
            <a:off x="2718702" y="3105872"/>
            <a:ext cx="1383030" cy="118110"/>
            <a:chOff x="3036886" y="4020272"/>
            <a:chExt cx="1383030" cy="118110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069AD0C3-31E6-CC16-1AD6-BEE70802DE81}"/>
                </a:ext>
              </a:extLst>
            </p:cNvPr>
            <p:cNvSpPr/>
            <p:nvPr/>
          </p:nvSpPr>
          <p:spPr>
            <a:xfrm>
              <a:off x="3049586" y="4078962"/>
              <a:ext cx="1344930" cy="5080"/>
            </a:xfrm>
            <a:custGeom>
              <a:avLst/>
              <a:gdLst/>
              <a:ahLst/>
              <a:cxnLst/>
              <a:rect l="l" t="t" r="r" b="b"/>
              <a:pathLst>
                <a:path w="1344929" h="5079">
                  <a:moveTo>
                    <a:pt x="0" y="4674"/>
                  </a:moveTo>
                  <a:lnTo>
                    <a:pt x="13448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5E3D3022-4A27-8F7E-5B3D-F90CBB51552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3534" y="4020272"/>
              <a:ext cx="116064" cy="117908"/>
            </a:xfrm>
            <a:prstGeom prst="rect">
              <a:avLst/>
            </a:prstGeom>
          </p:spPr>
        </p:pic>
      </p:grpSp>
      <p:sp>
        <p:nvSpPr>
          <p:cNvPr id="21" name="object 19">
            <a:extLst>
              <a:ext uri="{FF2B5EF4-FFF2-40B4-BE49-F238E27FC236}">
                <a16:creationId xmlns:a16="http://schemas.microsoft.com/office/drawing/2014/main" id="{DE12FD72-AA9D-71DD-8829-34A46F64E05D}"/>
              </a:ext>
            </a:extLst>
          </p:cNvPr>
          <p:cNvSpPr txBox="1"/>
          <p:nvPr/>
        </p:nvSpPr>
        <p:spPr>
          <a:xfrm>
            <a:off x="3265901" y="2929254"/>
            <a:ext cx="238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VA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67FB42B-04CB-7A6C-3895-C0060208B9F8}"/>
              </a:ext>
            </a:extLst>
          </p:cNvPr>
          <p:cNvSpPr txBox="1"/>
          <p:nvPr/>
        </p:nvSpPr>
        <p:spPr>
          <a:xfrm>
            <a:off x="1607906" y="1328420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CPU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7F7F7F"/>
                </a:solidFill>
                <a:latin typeface="Calibri"/>
                <a:cs typeface="Calibri"/>
              </a:rPr>
              <a:t>Chip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9E37F546-2D0E-1C24-951A-3348AC9CA492}"/>
              </a:ext>
            </a:extLst>
          </p:cNvPr>
          <p:cNvGrpSpPr/>
          <p:nvPr/>
        </p:nvGrpSpPr>
        <p:grpSpPr>
          <a:xfrm>
            <a:off x="2139050" y="2662240"/>
            <a:ext cx="4566285" cy="1671320"/>
            <a:chOff x="2457234" y="3576640"/>
            <a:chExt cx="4566285" cy="1671320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5DF143FA-8A1F-977D-C516-2C0C3AF51150}"/>
                </a:ext>
              </a:extLst>
            </p:cNvPr>
            <p:cNvSpPr/>
            <p:nvPr/>
          </p:nvSpPr>
          <p:spPr>
            <a:xfrm>
              <a:off x="2516188" y="4375544"/>
              <a:ext cx="4494530" cy="859790"/>
            </a:xfrm>
            <a:custGeom>
              <a:avLst/>
              <a:gdLst/>
              <a:ahLst/>
              <a:cxnLst/>
              <a:rect l="l" t="t" r="r" b="b"/>
              <a:pathLst>
                <a:path w="4494530" h="859789">
                  <a:moveTo>
                    <a:pt x="4494211" y="859699"/>
                  </a:moveTo>
                  <a:lnTo>
                    <a:pt x="0" y="859699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FF1853A9-80E7-5A73-D9E0-319DBA6E7BD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7234" y="4350339"/>
              <a:ext cx="117908" cy="115909"/>
            </a:xfrm>
            <a:prstGeom prst="rect">
              <a:avLst/>
            </a:prstGeom>
          </p:spPr>
        </p:pic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5E8337F6-425E-4B78-02E3-51C00AEC048D}"/>
                </a:ext>
              </a:extLst>
            </p:cNvPr>
            <p:cNvSpPr/>
            <p:nvPr/>
          </p:nvSpPr>
          <p:spPr>
            <a:xfrm>
              <a:off x="3564465" y="35766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137318" y="0"/>
                  </a:moveTo>
                  <a:lnTo>
                    <a:pt x="93915" y="7000"/>
                  </a:lnTo>
                  <a:lnTo>
                    <a:pt x="56219" y="26494"/>
                  </a:lnTo>
                  <a:lnTo>
                    <a:pt x="26494" y="56219"/>
                  </a:lnTo>
                  <a:lnTo>
                    <a:pt x="7000" y="93915"/>
                  </a:lnTo>
                  <a:lnTo>
                    <a:pt x="0" y="137318"/>
                  </a:lnTo>
                  <a:lnTo>
                    <a:pt x="7000" y="180722"/>
                  </a:lnTo>
                  <a:lnTo>
                    <a:pt x="26494" y="218417"/>
                  </a:lnTo>
                  <a:lnTo>
                    <a:pt x="56219" y="248143"/>
                  </a:lnTo>
                  <a:lnTo>
                    <a:pt x="93915" y="267636"/>
                  </a:lnTo>
                  <a:lnTo>
                    <a:pt x="137318" y="274637"/>
                  </a:lnTo>
                  <a:lnTo>
                    <a:pt x="180722" y="267636"/>
                  </a:lnTo>
                  <a:lnTo>
                    <a:pt x="218417" y="248143"/>
                  </a:lnTo>
                  <a:lnTo>
                    <a:pt x="248143" y="218417"/>
                  </a:lnTo>
                  <a:lnTo>
                    <a:pt x="267636" y="180722"/>
                  </a:lnTo>
                  <a:lnTo>
                    <a:pt x="274637" y="137318"/>
                  </a:lnTo>
                  <a:lnTo>
                    <a:pt x="267636" y="93915"/>
                  </a:lnTo>
                  <a:lnTo>
                    <a:pt x="248143" y="56219"/>
                  </a:lnTo>
                  <a:lnTo>
                    <a:pt x="218417" y="26494"/>
                  </a:lnTo>
                  <a:lnTo>
                    <a:pt x="180722" y="7000"/>
                  </a:lnTo>
                  <a:lnTo>
                    <a:pt x="1373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5">
            <a:extLst>
              <a:ext uri="{FF2B5EF4-FFF2-40B4-BE49-F238E27FC236}">
                <a16:creationId xmlns:a16="http://schemas.microsoft.com/office/drawing/2014/main" id="{A503798C-E17E-44AF-74AC-467286E0FF40}"/>
              </a:ext>
            </a:extLst>
          </p:cNvPr>
          <p:cNvSpPr txBox="1"/>
          <p:nvPr/>
        </p:nvSpPr>
        <p:spPr>
          <a:xfrm>
            <a:off x="3325701" y="2678400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300C640C-05FA-BDC8-D642-200D0727BAF5}"/>
              </a:ext>
            </a:extLst>
          </p:cNvPr>
          <p:cNvSpPr/>
          <p:nvPr/>
        </p:nvSpPr>
        <p:spPr>
          <a:xfrm>
            <a:off x="4177616" y="1904999"/>
            <a:ext cx="1892935" cy="1585595"/>
          </a:xfrm>
          <a:custGeom>
            <a:avLst/>
            <a:gdLst/>
            <a:ahLst/>
            <a:cxnLst/>
            <a:rect l="l" t="t" r="r" b="b"/>
            <a:pathLst>
              <a:path w="1892935" h="1585595">
                <a:moveTo>
                  <a:pt x="274637" y="137325"/>
                </a:moveTo>
                <a:lnTo>
                  <a:pt x="267627" y="93916"/>
                </a:lnTo>
                <a:lnTo>
                  <a:pt x="248132" y="56222"/>
                </a:lnTo>
                <a:lnTo>
                  <a:pt x="218414" y="26504"/>
                </a:lnTo>
                <a:lnTo>
                  <a:pt x="180721" y="7010"/>
                </a:lnTo>
                <a:lnTo>
                  <a:pt x="137312" y="0"/>
                </a:lnTo>
                <a:lnTo>
                  <a:pt x="93903" y="7010"/>
                </a:lnTo>
                <a:lnTo>
                  <a:pt x="56210" y="26504"/>
                </a:lnTo>
                <a:lnTo>
                  <a:pt x="26492" y="56222"/>
                </a:lnTo>
                <a:lnTo>
                  <a:pt x="6997" y="93916"/>
                </a:lnTo>
                <a:lnTo>
                  <a:pt x="0" y="137325"/>
                </a:lnTo>
                <a:lnTo>
                  <a:pt x="6997" y="180733"/>
                </a:lnTo>
                <a:lnTo>
                  <a:pt x="26492" y="218427"/>
                </a:lnTo>
                <a:lnTo>
                  <a:pt x="56210" y="248145"/>
                </a:lnTo>
                <a:lnTo>
                  <a:pt x="93903" y="267639"/>
                </a:lnTo>
                <a:lnTo>
                  <a:pt x="137312" y="274650"/>
                </a:lnTo>
                <a:lnTo>
                  <a:pt x="180721" y="267639"/>
                </a:lnTo>
                <a:lnTo>
                  <a:pt x="218414" y="248145"/>
                </a:lnTo>
                <a:lnTo>
                  <a:pt x="248132" y="218427"/>
                </a:lnTo>
                <a:lnTo>
                  <a:pt x="267627" y="180733"/>
                </a:lnTo>
                <a:lnTo>
                  <a:pt x="274637" y="137325"/>
                </a:lnTo>
                <a:close/>
              </a:path>
              <a:path w="1892935" h="1585595">
                <a:moveTo>
                  <a:pt x="1892388" y="1447673"/>
                </a:moveTo>
                <a:lnTo>
                  <a:pt x="1885391" y="1404277"/>
                </a:lnTo>
                <a:lnTo>
                  <a:pt x="1865896" y="1366583"/>
                </a:lnTo>
                <a:lnTo>
                  <a:pt x="1836166" y="1336852"/>
                </a:lnTo>
                <a:lnTo>
                  <a:pt x="1798472" y="1317358"/>
                </a:lnTo>
                <a:lnTo>
                  <a:pt x="1755076" y="1310360"/>
                </a:lnTo>
                <a:lnTo>
                  <a:pt x="1711667" y="1317358"/>
                </a:lnTo>
                <a:lnTo>
                  <a:pt x="1673974" y="1336852"/>
                </a:lnTo>
                <a:lnTo>
                  <a:pt x="1644243" y="1366583"/>
                </a:lnTo>
                <a:lnTo>
                  <a:pt x="1624749" y="1404277"/>
                </a:lnTo>
                <a:lnTo>
                  <a:pt x="1617751" y="1447673"/>
                </a:lnTo>
                <a:lnTo>
                  <a:pt x="1624749" y="1491081"/>
                </a:lnTo>
                <a:lnTo>
                  <a:pt x="1644243" y="1528775"/>
                </a:lnTo>
                <a:lnTo>
                  <a:pt x="1673974" y="1558505"/>
                </a:lnTo>
                <a:lnTo>
                  <a:pt x="1711667" y="1578000"/>
                </a:lnTo>
                <a:lnTo>
                  <a:pt x="1755076" y="1584998"/>
                </a:lnTo>
                <a:lnTo>
                  <a:pt x="1798472" y="1578000"/>
                </a:lnTo>
                <a:lnTo>
                  <a:pt x="1836166" y="1558505"/>
                </a:lnTo>
                <a:lnTo>
                  <a:pt x="1865896" y="1528775"/>
                </a:lnTo>
                <a:lnTo>
                  <a:pt x="1885391" y="1491081"/>
                </a:lnTo>
                <a:lnTo>
                  <a:pt x="1892388" y="1447673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0D7532AA-F04D-DDC0-875D-BDC6FEE2A99B}"/>
              </a:ext>
            </a:extLst>
          </p:cNvPr>
          <p:cNvSpPr txBox="1"/>
          <p:nvPr/>
        </p:nvSpPr>
        <p:spPr>
          <a:xfrm>
            <a:off x="5874793" y="323151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F5A17970-1752-9D22-EC40-02B77D22E029}"/>
              </a:ext>
            </a:extLst>
          </p:cNvPr>
          <p:cNvSpPr/>
          <p:nvPr/>
        </p:nvSpPr>
        <p:spPr>
          <a:xfrm>
            <a:off x="4160681" y="46058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318" y="0"/>
                </a:moveTo>
                <a:lnTo>
                  <a:pt x="93915" y="7000"/>
                </a:lnTo>
                <a:lnTo>
                  <a:pt x="56219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19" y="248143"/>
                </a:lnTo>
                <a:lnTo>
                  <a:pt x="93915" y="267636"/>
                </a:lnTo>
                <a:lnTo>
                  <a:pt x="137318" y="274637"/>
                </a:lnTo>
                <a:lnTo>
                  <a:pt x="180722" y="267636"/>
                </a:lnTo>
                <a:lnTo>
                  <a:pt x="218417" y="248143"/>
                </a:lnTo>
                <a:lnTo>
                  <a:pt x="248143" y="218417"/>
                </a:lnTo>
                <a:lnTo>
                  <a:pt x="267636" y="180722"/>
                </a:lnTo>
                <a:lnTo>
                  <a:pt x="274637" y="137318"/>
                </a:lnTo>
                <a:lnTo>
                  <a:pt x="267636" y="93915"/>
                </a:lnTo>
                <a:lnTo>
                  <a:pt x="248143" y="56219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65364088-5376-1677-F13A-3D01A7202BDB}"/>
              </a:ext>
            </a:extLst>
          </p:cNvPr>
          <p:cNvSpPr txBox="1"/>
          <p:nvPr/>
        </p:nvSpPr>
        <p:spPr>
          <a:xfrm>
            <a:off x="4240101" y="46220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17581150-FA9E-2E1C-DA79-1549EB079D93}"/>
              </a:ext>
            </a:extLst>
          </p:cNvPr>
          <p:cNvSpPr txBox="1"/>
          <p:nvPr/>
        </p:nvSpPr>
        <p:spPr>
          <a:xfrm>
            <a:off x="724166" y="5398770"/>
            <a:ext cx="54480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DDEBE93D-073F-4E9A-88CF-A5C775C4AA73}"/>
              </a:ext>
            </a:extLst>
          </p:cNvPr>
          <p:cNvSpPr txBox="1"/>
          <p:nvPr/>
        </p:nvSpPr>
        <p:spPr>
          <a:xfrm>
            <a:off x="4102208" y="1447800"/>
            <a:ext cx="1066800" cy="381000"/>
          </a:xfrm>
          <a:prstGeom prst="rect">
            <a:avLst/>
          </a:prstGeom>
          <a:solidFill>
            <a:srgbClr val="DEDFF7"/>
          </a:solidFill>
          <a:ln w="12599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600" b="1" spc="-25" dirty="0">
                <a:latin typeface="Calibri"/>
                <a:cs typeface="Calibri"/>
              </a:rPr>
              <a:t>TLB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2">
            <a:extLst>
              <a:ext uri="{FF2B5EF4-FFF2-40B4-BE49-F238E27FC236}">
                <a16:creationId xmlns:a16="http://schemas.microsoft.com/office/drawing/2014/main" id="{22F687FA-C5AD-D764-997C-8D0FBAE387B8}"/>
              </a:ext>
            </a:extLst>
          </p:cNvPr>
          <p:cNvGrpSpPr/>
          <p:nvPr/>
        </p:nvGrpSpPr>
        <p:grpSpPr>
          <a:xfrm>
            <a:off x="4498297" y="1816100"/>
            <a:ext cx="346710" cy="746760"/>
            <a:chOff x="4816481" y="2730500"/>
            <a:chExt cx="346710" cy="746760"/>
          </a:xfrm>
        </p:grpSpPr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B23967F9-A984-4FCB-8921-FB440349EFC9}"/>
                </a:ext>
              </a:extLst>
            </p:cNvPr>
            <p:cNvSpPr/>
            <p:nvPr/>
          </p:nvSpPr>
          <p:spPr>
            <a:xfrm>
              <a:off x="4875268" y="2768406"/>
              <a:ext cx="1905" cy="696595"/>
            </a:xfrm>
            <a:custGeom>
              <a:avLst/>
              <a:gdLst/>
              <a:ahLst/>
              <a:cxnLst/>
              <a:rect l="l" t="t" r="r" b="b"/>
              <a:pathLst>
                <a:path w="1904" h="696595">
                  <a:moveTo>
                    <a:pt x="1531" y="69605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4">
              <a:extLst>
                <a:ext uri="{FF2B5EF4-FFF2-40B4-BE49-F238E27FC236}">
                  <a16:creationId xmlns:a16="http://schemas.microsoft.com/office/drawing/2014/main" id="{05A5C203-990C-DC79-81D3-DD1E1820F63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6481" y="2743201"/>
              <a:ext cx="117906" cy="116006"/>
            </a:xfrm>
            <a:prstGeom prst="rect">
              <a:avLst/>
            </a:prstGeom>
          </p:spPr>
        </p:pic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B3FE7A14-3553-6D94-67B3-3F0F9726EA64}"/>
                </a:ext>
              </a:extLst>
            </p:cNvPr>
            <p:cNvSpPr/>
            <p:nvPr/>
          </p:nvSpPr>
          <p:spPr>
            <a:xfrm>
              <a:off x="5103868" y="2743200"/>
              <a:ext cx="1905" cy="696595"/>
            </a:xfrm>
            <a:custGeom>
              <a:avLst/>
              <a:gdLst/>
              <a:ahLst/>
              <a:cxnLst/>
              <a:rect l="l" t="t" r="r" b="b"/>
              <a:pathLst>
                <a:path w="1904" h="696595">
                  <a:moveTo>
                    <a:pt x="1531" y="0"/>
                  </a:moveTo>
                  <a:lnTo>
                    <a:pt x="0" y="696053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6">
              <a:extLst>
                <a:ext uri="{FF2B5EF4-FFF2-40B4-BE49-F238E27FC236}">
                  <a16:creationId xmlns:a16="http://schemas.microsoft.com/office/drawing/2014/main" id="{BCA8DF04-539C-E585-85EB-F4A9CA6E480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081" y="3348451"/>
              <a:ext cx="117906" cy="116008"/>
            </a:xfrm>
            <a:prstGeom prst="rect">
              <a:avLst/>
            </a:prstGeom>
          </p:spPr>
        </p:pic>
      </p:grpSp>
      <p:sp>
        <p:nvSpPr>
          <p:cNvPr id="39" name="object 37">
            <a:extLst>
              <a:ext uri="{FF2B5EF4-FFF2-40B4-BE49-F238E27FC236}">
                <a16:creationId xmlns:a16="http://schemas.microsoft.com/office/drawing/2014/main" id="{0CD5AA27-7155-39C0-D978-C2BE07C032A6}"/>
              </a:ext>
            </a:extLst>
          </p:cNvPr>
          <p:cNvSpPr txBox="1"/>
          <p:nvPr/>
        </p:nvSpPr>
        <p:spPr>
          <a:xfrm>
            <a:off x="4144847" y="1814209"/>
            <a:ext cx="342900" cy="6661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400" b="1" spc="-25" dirty="0">
                <a:latin typeface="Calibri"/>
                <a:cs typeface="Calibri"/>
              </a:rPr>
              <a:t>VPN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A47022D6-350C-8691-17BB-CB3FF5212C9C}"/>
              </a:ext>
            </a:extLst>
          </p:cNvPr>
          <p:cNvSpPr/>
          <p:nvPr/>
        </p:nvSpPr>
        <p:spPr>
          <a:xfrm>
            <a:off x="4876643" y="2175932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318" y="0"/>
                </a:moveTo>
                <a:lnTo>
                  <a:pt x="93915" y="7000"/>
                </a:lnTo>
                <a:lnTo>
                  <a:pt x="56219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19" y="248143"/>
                </a:lnTo>
                <a:lnTo>
                  <a:pt x="93915" y="267636"/>
                </a:lnTo>
                <a:lnTo>
                  <a:pt x="137318" y="274637"/>
                </a:lnTo>
                <a:lnTo>
                  <a:pt x="180722" y="267636"/>
                </a:lnTo>
                <a:lnTo>
                  <a:pt x="218417" y="248143"/>
                </a:lnTo>
                <a:lnTo>
                  <a:pt x="248143" y="218417"/>
                </a:lnTo>
                <a:lnTo>
                  <a:pt x="267636" y="180722"/>
                </a:lnTo>
                <a:lnTo>
                  <a:pt x="274637" y="137318"/>
                </a:lnTo>
                <a:lnTo>
                  <a:pt x="267636" y="93915"/>
                </a:lnTo>
                <a:lnTo>
                  <a:pt x="248143" y="56219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D14B0C43-6E48-1872-4034-8D32FDA48CEF}"/>
              </a:ext>
            </a:extLst>
          </p:cNvPr>
          <p:cNvSpPr txBox="1"/>
          <p:nvPr/>
        </p:nvSpPr>
        <p:spPr>
          <a:xfrm>
            <a:off x="4864514" y="1793015"/>
            <a:ext cx="295275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2075">
              <a:lnSpc>
                <a:spcPct val="1435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PTE 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13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TLB Miss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5" name="object 3">
            <a:extLst>
              <a:ext uri="{FF2B5EF4-FFF2-40B4-BE49-F238E27FC236}">
                <a16:creationId xmlns:a16="http://schemas.microsoft.com/office/drawing/2014/main" id="{19618304-35F6-893A-BDC6-3A1B065C3B60}"/>
              </a:ext>
            </a:extLst>
          </p:cNvPr>
          <p:cNvGrpSpPr/>
          <p:nvPr/>
        </p:nvGrpSpPr>
        <p:grpSpPr>
          <a:xfrm>
            <a:off x="1676400" y="1143000"/>
            <a:ext cx="3749675" cy="2695575"/>
            <a:chOff x="1842184" y="2209800"/>
            <a:chExt cx="3749675" cy="269557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0B80486-5794-C520-4423-B32F51B16F26}"/>
                </a:ext>
              </a:extLst>
            </p:cNvPr>
            <p:cNvSpPr/>
            <p:nvPr/>
          </p:nvSpPr>
          <p:spPr>
            <a:xfrm>
              <a:off x="1842184" y="2209800"/>
              <a:ext cx="3749675" cy="2695575"/>
            </a:xfrm>
            <a:custGeom>
              <a:avLst/>
              <a:gdLst/>
              <a:ahLst/>
              <a:cxnLst/>
              <a:rect l="l" t="t" r="r" b="b"/>
              <a:pathLst>
                <a:path w="3749675" h="2695575">
                  <a:moveTo>
                    <a:pt x="3749615" y="0"/>
                  </a:moveTo>
                  <a:lnTo>
                    <a:pt x="0" y="0"/>
                  </a:lnTo>
                  <a:lnTo>
                    <a:pt x="0" y="2695242"/>
                  </a:lnTo>
                  <a:lnTo>
                    <a:pt x="3749615" y="2695242"/>
                  </a:lnTo>
                  <a:lnTo>
                    <a:pt x="374961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00FBF49-B23A-B133-694C-1AD1A83C25F0}"/>
                </a:ext>
              </a:extLst>
            </p:cNvPr>
            <p:cNvSpPr/>
            <p:nvPr/>
          </p:nvSpPr>
          <p:spPr>
            <a:xfrm>
              <a:off x="4421186" y="3464459"/>
              <a:ext cx="1066800" cy="1237615"/>
            </a:xfrm>
            <a:custGeom>
              <a:avLst/>
              <a:gdLst/>
              <a:ahLst/>
              <a:cxnLst/>
              <a:rect l="l" t="t" r="r" b="b"/>
              <a:pathLst>
                <a:path w="1066800" h="1237614">
                  <a:moveTo>
                    <a:pt x="1066800" y="0"/>
                  </a:moveTo>
                  <a:lnTo>
                    <a:pt x="0" y="0"/>
                  </a:lnTo>
                  <a:lnTo>
                    <a:pt x="0" y="1237383"/>
                  </a:lnTo>
                  <a:lnTo>
                    <a:pt x="1066800" y="1237383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CF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F6A6AB1-9D62-8969-F024-012774806CC6}"/>
                </a:ext>
              </a:extLst>
            </p:cNvPr>
            <p:cNvSpPr/>
            <p:nvPr/>
          </p:nvSpPr>
          <p:spPr>
            <a:xfrm>
              <a:off x="4421186" y="3464459"/>
              <a:ext cx="1066800" cy="1237615"/>
            </a:xfrm>
            <a:custGeom>
              <a:avLst/>
              <a:gdLst/>
              <a:ahLst/>
              <a:cxnLst/>
              <a:rect l="l" t="t" r="r" b="b"/>
              <a:pathLst>
                <a:path w="1066800" h="1237614">
                  <a:moveTo>
                    <a:pt x="0" y="0"/>
                  </a:moveTo>
                  <a:lnTo>
                    <a:pt x="1066799" y="0"/>
                  </a:lnTo>
                  <a:lnTo>
                    <a:pt x="1066799" y="1237383"/>
                  </a:lnTo>
                  <a:lnTo>
                    <a:pt x="0" y="1237383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E6A6A14E-0B7A-4A88-4E78-312C49A5C34D}"/>
              </a:ext>
            </a:extLst>
          </p:cNvPr>
          <p:cNvSpPr txBox="1"/>
          <p:nvPr/>
        </p:nvSpPr>
        <p:spPr>
          <a:xfrm>
            <a:off x="4260908" y="2879699"/>
            <a:ext cx="1054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MMU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F09124E-B001-1013-400B-29E0F6628595}"/>
              </a:ext>
            </a:extLst>
          </p:cNvPr>
          <p:cNvSpPr txBox="1"/>
          <p:nvPr/>
        </p:nvSpPr>
        <p:spPr>
          <a:xfrm>
            <a:off x="6844614" y="2112633"/>
            <a:ext cx="914400" cy="2284730"/>
          </a:xfrm>
          <a:prstGeom prst="rect">
            <a:avLst/>
          </a:prstGeom>
          <a:solidFill>
            <a:srgbClr val="F5F5F5"/>
          </a:solidFill>
          <a:ln w="190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 marR="92075">
              <a:lnSpc>
                <a:spcPts val="19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Cache/ 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6B4F3202-CA9F-D0C1-F423-26ED9020272F}"/>
              </a:ext>
            </a:extLst>
          </p:cNvPr>
          <p:cNvSpPr txBox="1"/>
          <p:nvPr/>
        </p:nvSpPr>
        <p:spPr>
          <a:xfrm>
            <a:off x="5327708" y="3232073"/>
            <a:ext cx="1507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195" algn="ct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PA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7AD2409A-B02D-3269-F59C-45635A6E84AE}"/>
              </a:ext>
            </a:extLst>
          </p:cNvPr>
          <p:cNvSpPr txBox="1"/>
          <p:nvPr/>
        </p:nvSpPr>
        <p:spPr>
          <a:xfrm>
            <a:off x="4256501" y="4200115"/>
            <a:ext cx="375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2">
            <a:extLst>
              <a:ext uri="{FF2B5EF4-FFF2-40B4-BE49-F238E27FC236}">
                <a16:creationId xmlns:a16="http://schemas.microsoft.com/office/drawing/2014/main" id="{6CAAA9AF-320B-F238-4518-B9769E7C0722}"/>
              </a:ext>
            </a:extLst>
          </p:cNvPr>
          <p:cNvGrpSpPr/>
          <p:nvPr/>
        </p:nvGrpSpPr>
        <p:grpSpPr>
          <a:xfrm>
            <a:off x="5309501" y="3394198"/>
            <a:ext cx="1535430" cy="118110"/>
            <a:chOff x="5475285" y="4460998"/>
            <a:chExt cx="1535430" cy="118110"/>
          </a:xfrm>
        </p:grpSpPr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CB47E767-3400-BF37-033D-564138EE774C}"/>
                </a:ext>
              </a:extLst>
            </p:cNvPr>
            <p:cNvSpPr/>
            <p:nvPr/>
          </p:nvSpPr>
          <p:spPr>
            <a:xfrm>
              <a:off x="5487985" y="4519873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4">
                  <a:moveTo>
                    <a:pt x="0" y="1561"/>
                  </a:moveTo>
                  <a:lnTo>
                    <a:pt x="149720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64158549-396F-7115-A3FC-BB03A4408BE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4442" y="4460998"/>
              <a:ext cx="115956" cy="117909"/>
            </a:xfrm>
            <a:prstGeom prst="rect">
              <a:avLst/>
            </a:prstGeom>
          </p:spPr>
        </p:pic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A07CD168-9FBB-E654-2B80-737695129E9D}"/>
              </a:ext>
            </a:extLst>
          </p:cNvPr>
          <p:cNvSpPr txBox="1"/>
          <p:nvPr/>
        </p:nvSpPr>
        <p:spPr>
          <a:xfrm>
            <a:off x="1817002" y="2750137"/>
            <a:ext cx="1066800" cy="533400"/>
          </a:xfrm>
          <a:prstGeom prst="rect">
            <a:avLst/>
          </a:prstGeom>
          <a:solidFill>
            <a:srgbClr val="F5D2D1"/>
          </a:solidFill>
          <a:ln w="1259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600" b="1" spc="-25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6">
            <a:extLst>
              <a:ext uri="{FF2B5EF4-FFF2-40B4-BE49-F238E27FC236}">
                <a16:creationId xmlns:a16="http://schemas.microsoft.com/office/drawing/2014/main" id="{5DFE183E-ED55-7CAC-112D-CF409EF53C1F}"/>
              </a:ext>
            </a:extLst>
          </p:cNvPr>
          <p:cNvGrpSpPr/>
          <p:nvPr/>
        </p:nvGrpSpPr>
        <p:grpSpPr>
          <a:xfrm>
            <a:off x="2871102" y="2953472"/>
            <a:ext cx="1383030" cy="118110"/>
            <a:chOff x="3036886" y="4020272"/>
            <a:chExt cx="1383030" cy="118110"/>
          </a:xfrm>
        </p:grpSpPr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90156C04-7488-392B-34E3-51195E7576A8}"/>
                </a:ext>
              </a:extLst>
            </p:cNvPr>
            <p:cNvSpPr/>
            <p:nvPr/>
          </p:nvSpPr>
          <p:spPr>
            <a:xfrm>
              <a:off x="3049586" y="4078962"/>
              <a:ext cx="1344930" cy="5080"/>
            </a:xfrm>
            <a:custGeom>
              <a:avLst/>
              <a:gdLst/>
              <a:ahLst/>
              <a:cxnLst/>
              <a:rect l="l" t="t" r="r" b="b"/>
              <a:pathLst>
                <a:path w="1344929" h="5079">
                  <a:moveTo>
                    <a:pt x="0" y="4674"/>
                  </a:moveTo>
                  <a:lnTo>
                    <a:pt x="13448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5AC26E4E-43CA-E9DE-B725-27A34975527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03534" y="4020272"/>
              <a:ext cx="116064" cy="117908"/>
            </a:xfrm>
            <a:prstGeom prst="rect">
              <a:avLst/>
            </a:prstGeom>
          </p:spPr>
        </p:pic>
      </p:grpSp>
      <p:sp>
        <p:nvSpPr>
          <p:cNvPr id="21" name="object 19">
            <a:extLst>
              <a:ext uri="{FF2B5EF4-FFF2-40B4-BE49-F238E27FC236}">
                <a16:creationId xmlns:a16="http://schemas.microsoft.com/office/drawing/2014/main" id="{8640D303-6A95-D810-B643-C1C426895E9C}"/>
              </a:ext>
            </a:extLst>
          </p:cNvPr>
          <p:cNvSpPr txBox="1"/>
          <p:nvPr/>
        </p:nvSpPr>
        <p:spPr>
          <a:xfrm>
            <a:off x="3418301" y="2776854"/>
            <a:ext cx="238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VA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11B9FF92-83F2-4F72-822A-82AB3A733275}"/>
              </a:ext>
            </a:extLst>
          </p:cNvPr>
          <p:cNvSpPr txBox="1"/>
          <p:nvPr/>
        </p:nvSpPr>
        <p:spPr>
          <a:xfrm>
            <a:off x="1760306" y="1176020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CPU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7F7F7F"/>
                </a:solidFill>
                <a:latin typeface="Calibri"/>
                <a:cs typeface="Calibri"/>
              </a:rPr>
              <a:t>Chip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664A6F16-B7F6-BBEF-8789-73DA7C47FC47}"/>
              </a:ext>
            </a:extLst>
          </p:cNvPr>
          <p:cNvSpPr txBox="1"/>
          <p:nvPr/>
        </p:nvSpPr>
        <p:spPr>
          <a:xfrm>
            <a:off x="5905917" y="1783411"/>
            <a:ext cx="295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PTE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2">
            <a:extLst>
              <a:ext uri="{FF2B5EF4-FFF2-40B4-BE49-F238E27FC236}">
                <a16:creationId xmlns:a16="http://schemas.microsoft.com/office/drawing/2014/main" id="{ECDABE3F-488A-DCBF-3E29-4316B1355CD5}"/>
              </a:ext>
            </a:extLst>
          </p:cNvPr>
          <p:cNvGrpSpPr/>
          <p:nvPr/>
        </p:nvGrpSpPr>
        <p:grpSpPr>
          <a:xfrm>
            <a:off x="2291450" y="2509840"/>
            <a:ext cx="4566285" cy="1671320"/>
            <a:chOff x="2457234" y="3576640"/>
            <a:chExt cx="4566285" cy="1671320"/>
          </a:xfrm>
        </p:grpSpPr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E65176BB-2174-C99A-462F-402B21D35280}"/>
                </a:ext>
              </a:extLst>
            </p:cNvPr>
            <p:cNvSpPr/>
            <p:nvPr/>
          </p:nvSpPr>
          <p:spPr>
            <a:xfrm>
              <a:off x="2516188" y="4375544"/>
              <a:ext cx="4494530" cy="859790"/>
            </a:xfrm>
            <a:custGeom>
              <a:avLst/>
              <a:gdLst/>
              <a:ahLst/>
              <a:cxnLst/>
              <a:rect l="l" t="t" r="r" b="b"/>
              <a:pathLst>
                <a:path w="4494530" h="859789">
                  <a:moveTo>
                    <a:pt x="4494211" y="859699"/>
                  </a:moveTo>
                  <a:lnTo>
                    <a:pt x="0" y="859699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18A1122C-6D0F-4A6B-F0D0-481DE4A5E18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57234" y="4350339"/>
              <a:ext cx="117908" cy="115909"/>
            </a:xfrm>
            <a:prstGeom prst="rect">
              <a:avLst/>
            </a:prstGeom>
          </p:spPr>
        </p:pic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57154D9D-992A-FE85-87AB-C338E968535F}"/>
                </a:ext>
              </a:extLst>
            </p:cNvPr>
            <p:cNvSpPr/>
            <p:nvPr/>
          </p:nvSpPr>
          <p:spPr>
            <a:xfrm>
              <a:off x="3564465" y="357664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137318" y="0"/>
                  </a:moveTo>
                  <a:lnTo>
                    <a:pt x="93915" y="7000"/>
                  </a:lnTo>
                  <a:lnTo>
                    <a:pt x="56219" y="26494"/>
                  </a:lnTo>
                  <a:lnTo>
                    <a:pt x="26494" y="56219"/>
                  </a:lnTo>
                  <a:lnTo>
                    <a:pt x="7000" y="93915"/>
                  </a:lnTo>
                  <a:lnTo>
                    <a:pt x="0" y="137318"/>
                  </a:lnTo>
                  <a:lnTo>
                    <a:pt x="7000" y="180722"/>
                  </a:lnTo>
                  <a:lnTo>
                    <a:pt x="26494" y="218417"/>
                  </a:lnTo>
                  <a:lnTo>
                    <a:pt x="56219" y="248143"/>
                  </a:lnTo>
                  <a:lnTo>
                    <a:pt x="93915" y="267636"/>
                  </a:lnTo>
                  <a:lnTo>
                    <a:pt x="137318" y="274637"/>
                  </a:lnTo>
                  <a:lnTo>
                    <a:pt x="180722" y="267636"/>
                  </a:lnTo>
                  <a:lnTo>
                    <a:pt x="218417" y="248143"/>
                  </a:lnTo>
                  <a:lnTo>
                    <a:pt x="248143" y="218417"/>
                  </a:lnTo>
                  <a:lnTo>
                    <a:pt x="267636" y="180722"/>
                  </a:lnTo>
                  <a:lnTo>
                    <a:pt x="274637" y="137318"/>
                  </a:lnTo>
                  <a:lnTo>
                    <a:pt x="267636" y="93915"/>
                  </a:lnTo>
                  <a:lnTo>
                    <a:pt x="248143" y="56219"/>
                  </a:lnTo>
                  <a:lnTo>
                    <a:pt x="218417" y="26494"/>
                  </a:lnTo>
                  <a:lnTo>
                    <a:pt x="180722" y="7000"/>
                  </a:lnTo>
                  <a:lnTo>
                    <a:pt x="1373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C5A5D4E7-0FC4-AE58-EDD4-E58BAB00075C}"/>
              </a:ext>
            </a:extLst>
          </p:cNvPr>
          <p:cNvSpPr txBox="1"/>
          <p:nvPr/>
        </p:nvSpPr>
        <p:spPr>
          <a:xfrm>
            <a:off x="3478101" y="2526000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0F99EA2B-66E8-A4B7-99ED-5F8CEA2C0498}"/>
              </a:ext>
            </a:extLst>
          </p:cNvPr>
          <p:cNvSpPr/>
          <p:nvPr/>
        </p:nvSpPr>
        <p:spPr>
          <a:xfrm>
            <a:off x="4330016" y="1752599"/>
            <a:ext cx="1863089" cy="2042795"/>
          </a:xfrm>
          <a:custGeom>
            <a:avLst/>
            <a:gdLst/>
            <a:ahLst/>
            <a:cxnLst/>
            <a:rect l="l" t="t" r="r" b="b"/>
            <a:pathLst>
              <a:path w="1863089" h="2042795">
                <a:moveTo>
                  <a:pt x="274637" y="137325"/>
                </a:moveTo>
                <a:lnTo>
                  <a:pt x="267627" y="93916"/>
                </a:lnTo>
                <a:lnTo>
                  <a:pt x="248132" y="56222"/>
                </a:lnTo>
                <a:lnTo>
                  <a:pt x="218414" y="26504"/>
                </a:lnTo>
                <a:lnTo>
                  <a:pt x="180721" y="7010"/>
                </a:lnTo>
                <a:lnTo>
                  <a:pt x="137312" y="0"/>
                </a:lnTo>
                <a:lnTo>
                  <a:pt x="93903" y="7010"/>
                </a:lnTo>
                <a:lnTo>
                  <a:pt x="56210" y="26504"/>
                </a:lnTo>
                <a:lnTo>
                  <a:pt x="26492" y="56222"/>
                </a:lnTo>
                <a:lnTo>
                  <a:pt x="6997" y="93916"/>
                </a:lnTo>
                <a:lnTo>
                  <a:pt x="0" y="137325"/>
                </a:lnTo>
                <a:lnTo>
                  <a:pt x="6997" y="180733"/>
                </a:lnTo>
                <a:lnTo>
                  <a:pt x="26492" y="218427"/>
                </a:lnTo>
                <a:lnTo>
                  <a:pt x="56210" y="248145"/>
                </a:lnTo>
                <a:lnTo>
                  <a:pt x="93903" y="267639"/>
                </a:lnTo>
                <a:lnTo>
                  <a:pt x="137312" y="274650"/>
                </a:lnTo>
                <a:lnTo>
                  <a:pt x="180721" y="267639"/>
                </a:lnTo>
                <a:lnTo>
                  <a:pt x="218414" y="248145"/>
                </a:lnTo>
                <a:lnTo>
                  <a:pt x="248132" y="218427"/>
                </a:lnTo>
                <a:lnTo>
                  <a:pt x="267627" y="180733"/>
                </a:lnTo>
                <a:lnTo>
                  <a:pt x="274637" y="137325"/>
                </a:lnTo>
                <a:close/>
              </a:path>
              <a:path w="1863089" h="2042795">
                <a:moveTo>
                  <a:pt x="1862785" y="1904873"/>
                </a:moveTo>
                <a:lnTo>
                  <a:pt x="1855787" y="1861477"/>
                </a:lnTo>
                <a:lnTo>
                  <a:pt x="1836293" y="1823783"/>
                </a:lnTo>
                <a:lnTo>
                  <a:pt x="1806575" y="1794052"/>
                </a:lnTo>
                <a:lnTo>
                  <a:pt x="1768868" y="1774558"/>
                </a:lnTo>
                <a:lnTo>
                  <a:pt x="1725472" y="1767560"/>
                </a:lnTo>
                <a:lnTo>
                  <a:pt x="1682064" y="1774558"/>
                </a:lnTo>
                <a:lnTo>
                  <a:pt x="1644370" y="1794052"/>
                </a:lnTo>
                <a:lnTo>
                  <a:pt x="1614652" y="1823783"/>
                </a:lnTo>
                <a:lnTo>
                  <a:pt x="1595158" y="1861477"/>
                </a:lnTo>
                <a:lnTo>
                  <a:pt x="1588147" y="1904873"/>
                </a:lnTo>
                <a:lnTo>
                  <a:pt x="1595158" y="1948281"/>
                </a:lnTo>
                <a:lnTo>
                  <a:pt x="1614652" y="1985975"/>
                </a:lnTo>
                <a:lnTo>
                  <a:pt x="1644370" y="2015705"/>
                </a:lnTo>
                <a:lnTo>
                  <a:pt x="1682064" y="2035200"/>
                </a:lnTo>
                <a:lnTo>
                  <a:pt x="1725472" y="2042198"/>
                </a:lnTo>
                <a:lnTo>
                  <a:pt x="1768868" y="2035200"/>
                </a:lnTo>
                <a:lnTo>
                  <a:pt x="1806575" y="2015705"/>
                </a:lnTo>
                <a:lnTo>
                  <a:pt x="1836293" y="1985975"/>
                </a:lnTo>
                <a:lnTo>
                  <a:pt x="1855787" y="1948281"/>
                </a:lnTo>
                <a:lnTo>
                  <a:pt x="1862785" y="1904873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41B324A7-5D31-13BF-DB7A-B81D100650A8}"/>
              </a:ext>
            </a:extLst>
          </p:cNvPr>
          <p:cNvSpPr txBox="1"/>
          <p:nvPr/>
        </p:nvSpPr>
        <p:spPr>
          <a:xfrm>
            <a:off x="6010295" y="3536313"/>
            <a:ext cx="102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EC56BEB6-7499-820B-F6E1-82D1230923DE}"/>
              </a:ext>
            </a:extLst>
          </p:cNvPr>
          <p:cNvSpPr/>
          <p:nvPr/>
        </p:nvSpPr>
        <p:spPr>
          <a:xfrm>
            <a:off x="4313081" y="4453469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318" y="0"/>
                </a:moveTo>
                <a:lnTo>
                  <a:pt x="93915" y="7000"/>
                </a:lnTo>
                <a:lnTo>
                  <a:pt x="56219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19" y="248143"/>
                </a:lnTo>
                <a:lnTo>
                  <a:pt x="93915" y="267636"/>
                </a:lnTo>
                <a:lnTo>
                  <a:pt x="137318" y="274637"/>
                </a:lnTo>
                <a:lnTo>
                  <a:pt x="180722" y="267636"/>
                </a:lnTo>
                <a:lnTo>
                  <a:pt x="218417" y="248143"/>
                </a:lnTo>
                <a:lnTo>
                  <a:pt x="248143" y="218417"/>
                </a:lnTo>
                <a:lnTo>
                  <a:pt x="267636" y="180722"/>
                </a:lnTo>
                <a:lnTo>
                  <a:pt x="274637" y="137318"/>
                </a:lnTo>
                <a:lnTo>
                  <a:pt x="267636" y="93915"/>
                </a:lnTo>
                <a:lnTo>
                  <a:pt x="248143" y="56219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1E1C911-CB96-DC29-5E3D-9899A20AC557}"/>
              </a:ext>
            </a:extLst>
          </p:cNvPr>
          <p:cNvSpPr txBox="1"/>
          <p:nvPr/>
        </p:nvSpPr>
        <p:spPr>
          <a:xfrm>
            <a:off x="4392501" y="4469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BCB061C5-221C-1DB5-E77A-2CA5382B19B5}"/>
              </a:ext>
            </a:extLst>
          </p:cNvPr>
          <p:cNvSpPr txBox="1"/>
          <p:nvPr/>
        </p:nvSpPr>
        <p:spPr>
          <a:xfrm>
            <a:off x="4254608" y="1295400"/>
            <a:ext cx="1066800" cy="381000"/>
          </a:xfrm>
          <a:prstGeom prst="rect">
            <a:avLst/>
          </a:prstGeom>
          <a:solidFill>
            <a:srgbClr val="DEDFF7"/>
          </a:solidFill>
          <a:ln w="12599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25"/>
              </a:spcBef>
            </a:pPr>
            <a:r>
              <a:rPr sz="1600" b="1" spc="-25" dirty="0">
                <a:latin typeface="Calibri"/>
                <a:cs typeface="Calibri"/>
              </a:rPr>
              <a:t>TLB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2">
            <a:extLst>
              <a:ext uri="{FF2B5EF4-FFF2-40B4-BE49-F238E27FC236}">
                <a16:creationId xmlns:a16="http://schemas.microsoft.com/office/drawing/2014/main" id="{01C7CFA8-674F-577C-F50E-B353367D8F02}"/>
              </a:ext>
            </a:extLst>
          </p:cNvPr>
          <p:cNvGrpSpPr/>
          <p:nvPr/>
        </p:nvGrpSpPr>
        <p:grpSpPr>
          <a:xfrm>
            <a:off x="4650697" y="1676400"/>
            <a:ext cx="347980" cy="734060"/>
            <a:chOff x="4816481" y="2743200"/>
            <a:chExt cx="347980" cy="734060"/>
          </a:xfrm>
        </p:grpSpPr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68142A34-94EB-87AA-A8BC-FBEF062AFF64}"/>
                </a:ext>
              </a:extLst>
            </p:cNvPr>
            <p:cNvSpPr/>
            <p:nvPr/>
          </p:nvSpPr>
          <p:spPr>
            <a:xfrm>
              <a:off x="4875268" y="2768406"/>
              <a:ext cx="1905" cy="696595"/>
            </a:xfrm>
            <a:custGeom>
              <a:avLst/>
              <a:gdLst/>
              <a:ahLst/>
              <a:cxnLst/>
              <a:rect l="l" t="t" r="r" b="b"/>
              <a:pathLst>
                <a:path w="1904" h="696595">
                  <a:moveTo>
                    <a:pt x="1531" y="69605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4">
              <a:extLst>
                <a:ext uri="{FF2B5EF4-FFF2-40B4-BE49-F238E27FC236}">
                  <a16:creationId xmlns:a16="http://schemas.microsoft.com/office/drawing/2014/main" id="{14128900-AF16-C965-CC64-A76C9ED6420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6481" y="2743201"/>
              <a:ext cx="117906" cy="116006"/>
            </a:xfrm>
            <a:prstGeom prst="rect">
              <a:avLst/>
            </a:prstGeom>
          </p:spPr>
        </p:pic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46A7B443-0B8B-BB58-7AF1-D051CC0A274C}"/>
                </a:ext>
              </a:extLst>
            </p:cNvPr>
            <p:cNvSpPr/>
            <p:nvPr/>
          </p:nvSpPr>
          <p:spPr>
            <a:xfrm>
              <a:off x="5103868" y="2768404"/>
              <a:ext cx="1905" cy="671195"/>
            </a:xfrm>
            <a:custGeom>
              <a:avLst/>
              <a:gdLst/>
              <a:ahLst/>
              <a:cxnLst/>
              <a:rect l="l" t="t" r="r" b="b"/>
              <a:pathLst>
                <a:path w="1904" h="671195">
                  <a:moveTo>
                    <a:pt x="1476" y="0"/>
                  </a:moveTo>
                  <a:lnTo>
                    <a:pt x="0" y="67084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6">
              <a:extLst>
                <a:ext uri="{FF2B5EF4-FFF2-40B4-BE49-F238E27FC236}">
                  <a16:creationId xmlns:a16="http://schemas.microsoft.com/office/drawing/2014/main" id="{D8CB8524-CC7D-1F55-16E0-41BE68ED74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6222" y="2743200"/>
              <a:ext cx="117908" cy="116008"/>
            </a:xfrm>
            <a:prstGeom prst="rect">
              <a:avLst/>
            </a:prstGeom>
          </p:spPr>
        </p:pic>
        <p:pic>
          <p:nvPicPr>
            <p:cNvPr id="39" name="object 37">
              <a:extLst>
                <a:ext uri="{FF2B5EF4-FFF2-40B4-BE49-F238E27FC236}">
                  <a16:creationId xmlns:a16="http://schemas.microsoft.com/office/drawing/2014/main" id="{57AD49C3-822C-F5A7-A060-3AD1777E08B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5081" y="3348451"/>
              <a:ext cx="117906" cy="116008"/>
            </a:xfrm>
            <a:prstGeom prst="rect">
              <a:avLst/>
            </a:prstGeom>
          </p:spPr>
        </p:pic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2EBE2584-75BC-C571-5769-CDC8AB03F34E}"/>
              </a:ext>
            </a:extLst>
          </p:cNvPr>
          <p:cNvSpPr txBox="1"/>
          <p:nvPr/>
        </p:nvSpPr>
        <p:spPr>
          <a:xfrm>
            <a:off x="4297247" y="1661809"/>
            <a:ext cx="342900" cy="6661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400" b="1" spc="-25" dirty="0">
                <a:latin typeface="Calibri"/>
                <a:cs typeface="Calibri"/>
              </a:rPr>
              <a:t>VPN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F7DA0157-4745-D77F-9203-BE7DD8F2D7F5}"/>
              </a:ext>
            </a:extLst>
          </p:cNvPr>
          <p:cNvSpPr/>
          <p:nvPr/>
        </p:nvSpPr>
        <p:spPr>
          <a:xfrm>
            <a:off x="5918175" y="1511830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318" y="0"/>
                </a:moveTo>
                <a:lnTo>
                  <a:pt x="93915" y="7000"/>
                </a:lnTo>
                <a:lnTo>
                  <a:pt x="56220" y="26494"/>
                </a:lnTo>
                <a:lnTo>
                  <a:pt x="26494" y="56220"/>
                </a:lnTo>
                <a:lnTo>
                  <a:pt x="7000" y="93916"/>
                </a:lnTo>
                <a:lnTo>
                  <a:pt x="0" y="137320"/>
                </a:lnTo>
                <a:lnTo>
                  <a:pt x="7000" y="180723"/>
                </a:lnTo>
                <a:lnTo>
                  <a:pt x="26494" y="218418"/>
                </a:lnTo>
                <a:lnTo>
                  <a:pt x="56220" y="248144"/>
                </a:lnTo>
                <a:lnTo>
                  <a:pt x="93915" y="267638"/>
                </a:lnTo>
                <a:lnTo>
                  <a:pt x="137318" y="274638"/>
                </a:lnTo>
                <a:lnTo>
                  <a:pt x="180722" y="267638"/>
                </a:lnTo>
                <a:lnTo>
                  <a:pt x="218417" y="248144"/>
                </a:lnTo>
                <a:lnTo>
                  <a:pt x="248143" y="218418"/>
                </a:lnTo>
                <a:lnTo>
                  <a:pt x="267636" y="180723"/>
                </a:lnTo>
                <a:lnTo>
                  <a:pt x="274637" y="137320"/>
                </a:lnTo>
                <a:lnTo>
                  <a:pt x="267636" y="93916"/>
                </a:lnTo>
                <a:lnTo>
                  <a:pt x="248143" y="56220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1CF2F73-A2B4-88F1-69C8-579157D26396}"/>
              </a:ext>
            </a:extLst>
          </p:cNvPr>
          <p:cNvSpPr txBox="1"/>
          <p:nvPr/>
        </p:nvSpPr>
        <p:spPr>
          <a:xfrm>
            <a:off x="5997595" y="1527991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3" name="object 41">
            <a:extLst>
              <a:ext uri="{FF2B5EF4-FFF2-40B4-BE49-F238E27FC236}">
                <a16:creationId xmlns:a16="http://schemas.microsoft.com/office/drawing/2014/main" id="{89431F02-9C8C-1B3C-A03A-ED5F1E0EB51E}"/>
              </a:ext>
            </a:extLst>
          </p:cNvPr>
          <p:cNvGrpSpPr/>
          <p:nvPr/>
        </p:nvGrpSpPr>
        <p:grpSpPr>
          <a:xfrm>
            <a:off x="5309501" y="2514600"/>
            <a:ext cx="1535430" cy="559435"/>
            <a:chOff x="5475285" y="3581400"/>
            <a:chExt cx="1535430" cy="559435"/>
          </a:xfrm>
        </p:grpSpPr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AB1019FF-56B3-4268-2E8A-291B9F2A0A71}"/>
                </a:ext>
              </a:extLst>
            </p:cNvPr>
            <p:cNvSpPr/>
            <p:nvPr/>
          </p:nvSpPr>
          <p:spPr>
            <a:xfrm>
              <a:off x="5487985" y="4081590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4">
                  <a:moveTo>
                    <a:pt x="0" y="1561"/>
                  </a:moveTo>
                  <a:lnTo>
                    <a:pt x="149720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3">
              <a:extLst>
                <a:ext uri="{FF2B5EF4-FFF2-40B4-BE49-F238E27FC236}">
                  <a16:creationId xmlns:a16="http://schemas.microsoft.com/office/drawing/2014/main" id="{95658157-BAE0-1D6A-8640-4BE6FC9720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4442" y="4022714"/>
              <a:ext cx="115956" cy="117909"/>
            </a:xfrm>
            <a:prstGeom prst="rect">
              <a:avLst/>
            </a:prstGeom>
          </p:spPr>
        </p:pic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214A2E78-4477-32FE-E0F8-E371F8C73762}"/>
                </a:ext>
              </a:extLst>
            </p:cNvPr>
            <p:cNvSpPr/>
            <p:nvPr/>
          </p:nvSpPr>
          <p:spPr>
            <a:xfrm>
              <a:off x="6083959" y="3581400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4">
                  <a:moveTo>
                    <a:pt x="137318" y="0"/>
                  </a:moveTo>
                  <a:lnTo>
                    <a:pt x="93915" y="7000"/>
                  </a:lnTo>
                  <a:lnTo>
                    <a:pt x="56220" y="26494"/>
                  </a:lnTo>
                  <a:lnTo>
                    <a:pt x="26494" y="56220"/>
                  </a:lnTo>
                  <a:lnTo>
                    <a:pt x="7000" y="93916"/>
                  </a:lnTo>
                  <a:lnTo>
                    <a:pt x="0" y="137320"/>
                  </a:lnTo>
                  <a:lnTo>
                    <a:pt x="7000" y="180722"/>
                  </a:lnTo>
                  <a:lnTo>
                    <a:pt x="26494" y="218418"/>
                  </a:lnTo>
                  <a:lnTo>
                    <a:pt x="56220" y="248143"/>
                  </a:lnTo>
                  <a:lnTo>
                    <a:pt x="93915" y="267638"/>
                  </a:lnTo>
                  <a:lnTo>
                    <a:pt x="137318" y="274638"/>
                  </a:lnTo>
                  <a:lnTo>
                    <a:pt x="180722" y="267638"/>
                  </a:lnTo>
                  <a:lnTo>
                    <a:pt x="218417" y="248143"/>
                  </a:lnTo>
                  <a:lnTo>
                    <a:pt x="248143" y="218418"/>
                  </a:lnTo>
                  <a:lnTo>
                    <a:pt x="267636" y="180722"/>
                  </a:lnTo>
                  <a:lnTo>
                    <a:pt x="274637" y="137320"/>
                  </a:lnTo>
                  <a:lnTo>
                    <a:pt x="267636" y="93916"/>
                  </a:lnTo>
                  <a:lnTo>
                    <a:pt x="248143" y="56220"/>
                  </a:lnTo>
                  <a:lnTo>
                    <a:pt x="218417" y="26494"/>
                  </a:lnTo>
                  <a:lnTo>
                    <a:pt x="180722" y="7000"/>
                  </a:lnTo>
                  <a:lnTo>
                    <a:pt x="1373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5">
            <a:extLst>
              <a:ext uri="{FF2B5EF4-FFF2-40B4-BE49-F238E27FC236}">
                <a16:creationId xmlns:a16="http://schemas.microsoft.com/office/drawing/2014/main" id="{E56181E8-313E-1904-8851-8401562C8821}"/>
              </a:ext>
            </a:extLst>
          </p:cNvPr>
          <p:cNvSpPr txBox="1"/>
          <p:nvPr/>
        </p:nvSpPr>
        <p:spPr>
          <a:xfrm>
            <a:off x="5882103" y="2481094"/>
            <a:ext cx="402590" cy="5518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R="48260" algn="ctr">
              <a:lnSpc>
                <a:spcPct val="100000"/>
              </a:lnSpc>
              <a:spcBef>
                <a:spcPts val="49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b="1" spc="-20" dirty="0">
                <a:latin typeface="Calibri"/>
                <a:cs typeface="Calibri"/>
              </a:rPr>
              <a:t>PTEA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8" name="object 46">
            <a:extLst>
              <a:ext uri="{FF2B5EF4-FFF2-40B4-BE49-F238E27FC236}">
                <a16:creationId xmlns:a16="http://schemas.microsoft.com/office/drawing/2014/main" id="{2B78E3A6-59A4-5FA7-4B08-04F22A1333A0}"/>
              </a:ext>
            </a:extLst>
          </p:cNvPr>
          <p:cNvGrpSpPr/>
          <p:nvPr/>
        </p:nvGrpSpPr>
        <p:grpSpPr>
          <a:xfrm>
            <a:off x="4939614" y="1968285"/>
            <a:ext cx="1917700" cy="554355"/>
            <a:chOff x="5105398" y="3035085"/>
            <a:chExt cx="1917700" cy="554355"/>
          </a:xfrm>
        </p:grpSpPr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0F0D5CDD-9F29-36EE-AD9B-D5B2980CF2A7}"/>
                </a:ext>
              </a:extLst>
            </p:cNvPr>
            <p:cNvSpPr/>
            <p:nvPr/>
          </p:nvSpPr>
          <p:spPr>
            <a:xfrm>
              <a:off x="5130604" y="3094039"/>
              <a:ext cx="1880235" cy="482600"/>
            </a:xfrm>
            <a:custGeom>
              <a:avLst/>
              <a:gdLst/>
              <a:ahLst/>
              <a:cxnLst/>
              <a:rect l="l" t="t" r="r" b="b"/>
              <a:pathLst>
                <a:path w="1880234" h="482600">
                  <a:moveTo>
                    <a:pt x="1879794" y="482600"/>
                  </a:moveTo>
                  <a:lnTo>
                    <a:pt x="1469152" y="482600"/>
                  </a:lnTo>
                  <a:lnTo>
                    <a:pt x="1469152" y="0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48">
              <a:extLst>
                <a:ext uri="{FF2B5EF4-FFF2-40B4-BE49-F238E27FC236}">
                  <a16:creationId xmlns:a16="http://schemas.microsoft.com/office/drawing/2014/main" id="{0511D4E5-9512-8EA7-94C1-C780B4F2E5F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5398" y="3035085"/>
              <a:ext cx="115909" cy="117908"/>
            </a:xfrm>
            <a:prstGeom prst="rect">
              <a:avLst/>
            </a:prstGeom>
          </p:spPr>
        </p:pic>
      </p:grpSp>
      <p:sp>
        <p:nvSpPr>
          <p:cNvPr id="51" name="object 49">
            <a:extLst>
              <a:ext uri="{FF2B5EF4-FFF2-40B4-BE49-F238E27FC236}">
                <a16:creationId xmlns:a16="http://schemas.microsoft.com/office/drawing/2014/main" id="{E3496A98-97E2-838A-7A5B-9722E033FF70}"/>
              </a:ext>
            </a:extLst>
          </p:cNvPr>
          <p:cNvSpPr txBox="1"/>
          <p:nvPr/>
        </p:nvSpPr>
        <p:spPr>
          <a:xfrm>
            <a:off x="889268" y="5138420"/>
            <a:ext cx="6494145" cy="68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TLB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miss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incurs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add’l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memory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access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(the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PTE)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360"/>
              </a:lnSpc>
            </a:pPr>
            <a:r>
              <a:rPr sz="2000" dirty="0">
                <a:latin typeface="Calibri"/>
                <a:cs typeface="Calibri"/>
              </a:rPr>
              <a:t>Fortunately,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TLB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rare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178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Simple Memory System 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4F8519DC-1DFC-3B1D-3FCE-6A4DB0EF4C29}"/>
              </a:ext>
            </a:extLst>
          </p:cNvPr>
          <p:cNvSpPr txBox="1"/>
          <p:nvPr/>
        </p:nvSpPr>
        <p:spPr>
          <a:xfrm>
            <a:off x="227840" y="1024750"/>
            <a:ext cx="3183255" cy="15163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14-</a:t>
            </a:r>
            <a:r>
              <a:rPr sz="20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‐bit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</a:t>
            </a:r>
            <a:r>
              <a:rPr sz="20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</a:t>
            </a:r>
            <a:r>
              <a:rPr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‐bit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75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EC0563-0E64-4601-760D-59C1F8D8B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30267"/>
              </p:ext>
            </p:extLst>
          </p:nvPr>
        </p:nvGraphicFramePr>
        <p:xfrm>
          <a:off x="725445" y="3189633"/>
          <a:ext cx="6827513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6">
            <a:extLst>
              <a:ext uri="{FF2B5EF4-FFF2-40B4-BE49-F238E27FC236}">
                <a16:creationId xmlns:a16="http://schemas.microsoft.com/office/drawing/2014/main" id="{BDB77CBE-4C1B-DE07-9C06-5F4DDA686789}"/>
              </a:ext>
            </a:extLst>
          </p:cNvPr>
          <p:cNvSpPr txBox="1"/>
          <p:nvPr/>
        </p:nvSpPr>
        <p:spPr>
          <a:xfrm>
            <a:off x="871285" y="2911865"/>
            <a:ext cx="21158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986790" algn="l"/>
                <a:tab pos="1474470" algn="l"/>
                <a:tab pos="2012314" algn="l"/>
              </a:tabLst>
            </a:pPr>
            <a:r>
              <a:rPr sz="1400" b="1" spc="-25" dirty="0">
                <a:latin typeface="Calibri"/>
                <a:cs typeface="Calibri"/>
              </a:rPr>
              <a:t>13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25" dirty="0">
                <a:latin typeface="Calibri"/>
                <a:cs typeface="Calibri"/>
              </a:rPr>
              <a:t>12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35" dirty="0">
                <a:latin typeface="Calibri"/>
                <a:cs typeface="Calibri"/>
              </a:rPr>
              <a:t>11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25" dirty="0">
                <a:latin typeface="Calibri"/>
                <a:cs typeface="Calibri"/>
              </a:rPr>
              <a:t>10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D6F3F8D-17D4-9F60-1944-F0D873D78072}"/>
              </a:ext>
            </a:extLst>
          </p:cNvPr>
          <p:cNvSpPr txBox="1"/>
          <p:nvPr/>
        </p:nvSpPr>
        <p:spPr>
          <a:xfrm>
            <a:off x="3358897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F945DE9-BFE8-A0E3-090B-AD5947348DBB}"/>
              </a:ext>
            </a:extLst>
          </p:cNvPr>
          <p:cNvSpPr txBox="1"/>
          <p:nvPr/>
        </p:nvSpPr>
        <p:spPr>
          <a:xfrm>
            <a:off x="3846260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9872A6E7-FD32-305A-C31F-576DF944CB34}"/>
              </a:ext>
            </a:extLst>
          </p:cNvPr>
          <p:cNvSpPr txBox="1"/>
          <p:nvPr/>
        </p:nvSpPr>
        <p:spPr>
          <a:xfrm>
            <a:off x="4333622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0B6EAE9-624E-EDFE-3393-8CE2370FF516}"/>
              </a:ext>
            </a:extLst>
          </p:cNvPr>
          <p:cNvSpPr txBox="1"/>
          <p:nvPr/>
        </p:nvSpPr>
        <p:spPr>
          <a:xfrm>
            <a:off x="4820984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EB8DAAB0-8F2B-C9DA-C974-339333671610}"/>
              </a:ext>
            </a:extLst>
          </p:cNvPr>
          <p:cNvSpPr txBox="1"/>
          <p:nvPr/>
        </p:nvSpPr>
        <p:spPr>
          <a:xfrm>
            <a:off x="5308347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23F78486-5D5B-8C71-7AEF-00E80F030658}"/>
              </a:ext>
            </a:extLst>
          </p:cNvPr>
          <p:cNvSpPr txBox="1"/>
          <p:nvPr/>
        </p:nvSpPr>
        <p:spPr>
          <a:xfrm>
            <a:off x="5795709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B672378-E4EA-EC34-4619-73AA8491992E}"/>
              </a:ext>
            </a:extLst>
          </p:cNvPr>
          <p:cNvSpPr txBox="1"/>
          <p:nvPr/>
        </p:nvSpPr>
        <p:spPr>
          <a:xfrm>
            <a:off x="6283072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5DA53FF6-11D1-97C1-98F7-CB4DC3E5DCF7}"/>
              </a:ext>
            </a:extLst>
          </p:cNvPr>
          <p:cNvSpPr txBox="1"/>
          <p:nvPr/>
        </p:nvSpPr>
        <p:spPr>
          <a:xfrm>
            <a:off x="6770435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8B3D3F15-452F-C8E9-3BD6-C9281CB294D5}"/>
              </a:ext>
            </a:extLst>
          </p:cNvPr>
          <p:cNvSpPr txBox="1"/>
          <p:nvPr/>
        </p:nvSpPr>
        <p:spPr>
          <a:xfrm>
            <a:off x="7257797" y="291186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8" name="object 16">
            <a:extLst>
              <a:ext uri="{FF2B5EF4-FFF2-40B4-BE49-F238E27FC236}">
                <a16:creationId xmlns:a16="http://schemas.microsoft.com/office/drawing/2014/main" id="{D2260245-0EA0-2027-922E-8E5AFC634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0023"/>
              </p:ext>
            </p:extLst>
          </p:nvPr>
        </p:nvGraphicFramePr>
        <p:xfrm>
          <a:off x="1700170" y="5226396"/>
          <a:ext cx="5852154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7">
            <a:extLst>
              <a:ext uri="{FF2B5EF4-FFF2-40B4-BE49-F238E27FC236}">
                <a16:creationId xmlns:a16="http://schemas.microsoft.com/office/drawing/2014/main" id="{2BFB6C4D-1935-2B49-2391-5511F3C05726}"/>
              </a:ext>
            </a:extLst>
          </p:cNvPr>
          <p:cNvSpPr txBox="1"/>
          <p:nvPr/>
        </p:nvSpPr>
        <p:spPr>
          <a:xfrm>
            <a:off x="1846011" y="4948628"/>
            <a:ext cx="1141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037590" algn="l"/>
              </a:tabLst>
            </a:pPr>
            <a:r>
              <a:rPr sz="1400" b="1" spc="-25" dirty="0">
                <a:latin typeface="Calibri"/>
                <a:cs typeface="Calibri"/>
              </a:rPr>
              <a:t>11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25" dirty="0">
                <a:latin typeface="Calibri"/>
                <a:cs typeface="Calibri"/>
              </a:rPr>
              <a:t>10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2FF1232D-1966-666F-7D76-4D1074C57DBB}"/>
              </a:ext>
            </a:extLst>
          </p:cNvPr>
          <p:cNvSpPr txBox="1"/>
          <p:nvPr/>
        </p:nvSpPr>
        <p:spPr>
          <a:xfrm>
            <a:off x="3358897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7F27F3CC-0CC0-EFBE-E40A-BF1A2FFA4D6A}"/>
              </a:ext>
            </a:extLst>
          </p:cNvPr>
          <p:cNvSpPr txBox="1"/>
          <p:nvPr/>
        </p:nvSpPr>
        <p:spPr>
          <a:xfrm>
            <a:off x="3846260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1E9A95C8-C509-A6D6-25BF-944CC34D6701}"/>
              </a:ext>
            </a:extLst>
          </p:cNvPr>
          <p:cNvSpPr txBox="1"/>
          <p:nvPr/>
        </p:nvSpPr>
        <p:spPr>
          <a:xfrm>
            <a:off x="4333622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E216B34C-DD00-B96B-E517-C9BDC1D1E8C8}"/>
              </a:ext>
            </a:extLst>
          </p:cNvPr>
          <p:cNvSpPr txBox="1"/>
          <p:nvPr/>
        </p:nvSpPr>
        <p:spPr>
          <a:xfrm>
            <a:off x="4820984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B8EF6B81-46FE-A91A-848E-EAF256D3C3CA}"/>
              </a:ext>
            </a:extLst>
          </p:cNvPr>
          <p:cNvSpPr txBox="1"/>
          <p:nvPr/>
        </p:nvSpPr>
        <p:spPr>
          <a:xfrm>
            <a:off x="5308347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0D7E410F-B0A2-E82B-F96E-5AB09C6251B1}"/>
              </a:ext>
            </a:extLst>
          </p:cNvPr>
          <p:cNvSpPr txBox="1"/>
          <p:nvPr/>
        </p:nvSpPr>
        <p:spPr>
          <a:xfrm>
            <a:off x="5795709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20DC6D8E-DD2E-B6A9-BDD8-EF97CDC6AAE9}"/>
              </a:ext>
            </a:extLst>
          </p:cNvPr>
          <p:cNvSpPr txBox="1"/>
          <p:nvPr/>
        </p:nvSpPr>
        <p:spPr>
          <a:xfrm>
            <a:off x="6283072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2CF0F859-8797-9AC8-D787-35975049D893}"/>
              </a:ext>
            </a:extLst>
          </p:cNvPr>
          <p:cNvSpPr txBox="1"/>
          <p:nvPr/>
        </p:nvSpPr>
        <p:spPr>
          <a:xfrm>
            <a:off x="6770435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6EFEA536-28D6-3559-302D-65ACBD71D41A}"/>
              </a:ext>
            </a:extLst>
          </p:cNvPr>
          <p:cNvSpPr txBox="1"/>
          <p:nvPr/>
        </p:nvSpPr>
        <p:spPr>
          <a:xfrm>
            <a:off x="7257797" y="4948628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F1823DFA-A772-815E-CEC5-9E1FC15D1DEF}"/>
              </a:ext>
            </a:extLst>
          </p:cNvPr>
          <p:cNvGrpSpPr/>
          <p:nvPr/>
        </p:nvGrpSpPr>
        <p:grpSpPr>
          <a:xfrm>
            <a:off x="2828800" y="3759432"/>
            <a:ext cx="2922905" cy="83185"/>
            <a:chOff x="3516312" y="4417981"/>
            <a:chExt cx="2922905" cy="8318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ACEC71E5-03E5-D10F-3038-7A8552FC7E72}"/>
                </a:ext>
              </a:extLst>
            </p:cNvPr>
            <p:cNvSpPr/>
            <p:nvPr/>
          </p:nvSpPr>
          <p:spPr>
            <a:xfrm>
              <a:off x="5337256" y="4463257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1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1DF8A88A-942C-DE2C-BCE7-B363BE2270B5}"/>
                </a:ext>
              </a:extLst>
            </p:cNvPr>
            <p:cNvSpPr/>
            <p:nvPr/>
          </p:nvSpPr>
          <p:spPr>
            <a:xfrm>
              <a:off x="5316536" y="442440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9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CF5D50B3-FC71-E40F-74D0-75B85564BC75}"/>
                </a:ext>
              </a:extLst>
            </p:cNvPr>
            <p:cNvSpPr/>
            <p:nvPr/>
          </p:nvSpPr>
          <p:spPr>
            <a:xfrm>
              <a:off x="3516312" y="4455318"/>
              <a:ext cx="1797050" cy="0"/>
            </a:xfrm>
            <a:custGeom>
              <a:avLst/>
              <a:gdLst/>
              <a:ahLst/>
              <a:cxnLst/>
              <a:rect l="l" t="t" r="r" b="b"/>
              <a:pathLst>
                <a:path w="1797050">
                  <a:moveTo>
                    <a:pt x="0" y="0"/>
                  </a:moveTo>
                  <a:lnTo>
                    <a:pt x="1796966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A1346527-E7E5-9C63-C01D-8332E6A16C63}"/>
                </a:ext>
              </a:extLst>
            </p:cNvPr>
            <p:cNvSpPr/>
            <p:nvPr/>
          </p:nvSpPr>
          <p:spPr>
            <a:xfrm>
              <a:off x="5257784" y="441798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30" y="0"/>
                  </a:moveTo>
                  <a:lnTo>
                    <a:pt x="0" y="76200"/>
                  </a:lnTo>
                  <a:lnTo>
                    <a:pt x="76215" y="381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2">
            <a:extLst>
              <a:ext uri="{FF2B5EF4-FFF2-40B4-BE49-F238E27FC236}">
                <a16:creationId xmlns:a16="http://schemas.microsoft.com/office/drawing/2014/main" id="{C9A78E5E-D5F3-9CC2-9FC9-29D67F627461}"/>
              </a:ext>
            </a:extLst>
          </p:cNvPr>
          <p:cNvGrpSpPr/>
          <p:nvPr/>
        </p:nvGrpSpPr>
        <p:grpSpPr>
          <a:xfrm>
            <a:off x="6348285" y="3767360"/>
            <a:ext cx="1205230" cy="76200"/>
            <a:chOff x="7035797" y="4425909"/>
            <a:chExt cx="1205230" cy="76200"/>
          </a:xfrm>
        </p:grpSpPr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014EA8BC-58FC-AE4E-1D0C-E5719DC90002}"/>
                </a:ext>
              </a:extLst>
            </p:cNvPr>
            <p:cNvSpPr/>
            <p:nvPr/>
          </p:nvSpPr>
          <p:spPr>
            <a:xfrm>
              <a:off x="7035797" y="4463257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94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1EAEA5D5-CFAF-C07C-1717-323DCAFA1790}"/>
                </a:ext>
              </a:extLst>
            </p:cNvPr>
            <p:cNvSpPr/>
            <p:nvPr/>
          </p:nvSpPr>
          <p:spPr>
            <a:xfrm>
              <a:off x="8164491" y="442590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0" y="381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5">
            <a:extLst>
              <a:ext uri="{FF2B5EF4-FFF2-40B4-BE49-F238E27FC236}">
                <a16:creationId xmlns:a16="http://schemas.microsoft.com/office/drawing/2014/main" id="{A1537A75-3DEE-F085-ABD3-D5F1A0047EB5}"/>
              </a:ext>
            </a:extLst>
          </p:cNvPr>
          <p:cNvSpPr txBox="1"/>
          <p:nvPr/>
        </p:nvSpPr>
        <p:spPr>
          <a:xfrm>
            <a:off x="5829046" y="366359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VPO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6">
            <a:extLst>
              <a:ext uri="{FF2B5EF4-FFF2-40B4-BE49-F238E27FC236}">
                <a16:creationId xmlns:a16="http://schemas.microsoft.com/office/drawing/2014/main" id="{F0A4F4F7-557D-B4F5-ECEB-E69A894ADBC6}"/>
              </a:ext>
            </a:extLst>
          </p:cNvPr>
          <p:cNvGrpSpPr/>
          <p:nvPr/>
        </p:nvGrpSpPr>
        <p:grpSpPr>
          <a:xfrm>
            <a:off x="3454275" y="5718480"/>
            <a:ext cx="2314575" cy="78105"/>
            <a:chOff x="4141787" y="6377029"/>
            <a:chExt cx="2314575" cy="78105"/>
          </a:xfrm>
        </p:grpSpPr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F3EAAAAF-6B3E-F534-6BE5-36F802DB7EED}"/>
                </a:ext>
              </a:extLst>
            </p:cNvPr>
            <p:cNvSpPr/>
            <p:nvPr/>
          </p:nvSpPr>
          <p:spPr>
            <a:xfrm>
              <a:off x="5354719" y="6415881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4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9C9ACCF9-FD49-3583-3A51-7C8ABD1633B7}"/>
                </a:ext>
              </a:extLst>
            </p:cNvPr>
            <p:cNvSpPr/>
            <p:nvPr/>
          </p:nvSpPr>
          <p:spPr>
            <a:xfrm>
              <a:off x="5334000" y="637702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2BC72638-0D4B-D048-3330-DCC16693DED4}"/>
                </a:ext>
              </a:extLst>
            </p:cNvPr>
            <p:cNvSpPr/>
            <p:nvPr/>
          </p:nvSpPr>
          <p:spPr>
            <a:xfrm>
              <a:off x="4141787" y="6415881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06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1D3D2CBC-A489-4070-FB98-87FE64E1878E}"/>
                </a:ext>
              </a:extLst>
            </p:cNvPr>
            <p:cNvSpPr/>
            <p:nvPr/>
          </p:nvSpPr>
          <p:spPr>
            <a:xfrm>
              <a:off x="5286354" y="637853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199"/>
                  </a:lnTo>
                  <a:lnTo>
                    <a:pt x="76220" y="381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1">
            <a:extLst>
              <a:ext uri="{FF2B5EF4-FFF2-40B4-BE49-F238E27FC236}">
                <a16:creationId xmlns:a16="http://schemas.microsoft.com/office/drawing/2014/main" id="{ACD4D2E9-9F8F-2EC6-19D9-F7C489EC7DBB}"/>
              </a:ext>
            </a:extLst>
          </p:cNvPr>
          <p:cNvGrpSpPr/>
          <p:nvPr/>
        </p:nvGrpSpPr>
        <p:grpSpPr>
          <a:xfrm>
            <a:off x="6353052" y="5719985"/>
            <a:ext cx="1217930" cy="76200"/>
            <a:chOff x="7040564" y="6378534"/>
            <a:chExt cx="1217930" cy="76200"/>
          </a:xfrm>
        </p:grpSpPr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A9BE661E-DB97-2A70-3F18-A2C6D4048AEF}"/>
                </a:ext>
              </a:extLst>
            </p:cNvPr>
            <p:cNvSpPr/>
            <p:nvPr/>
          </p:nvSpPr>
          <p:spPr>
            <a:xfrm>
              <a:off x="7040564" y="6415881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1196891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2D66FC0B-5F7F-51AB-E620-D343EF7EFE16}"/>
                </a:ext>
              </a:extLst>
            </p:cNvPr>
            <p:cNvSpPr/>
            <p:nvPr/>
          </p:nvSpPr>
          <p:spPr>
            <a:xfrm>
              <a:off x="8181954" y="637853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199"/>
                  </a:lnTo>
                  <a:lnTo>
                    <a:pt x="76221" y="381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971CDCA9-F91C-E2EC-3AC4-D9278315D8B6}"/>
              </a:ext>
            </a:extLst>
          </p:cNvPr>
          <p:cNvSpPr txBox="1"/>
          <p:nvPr/>
        </p:nvSpPr>
        <p:spPr>
          <a:xfrm>
            <a:off x="5846510" y="5616223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F0A9574C-87CA-C41B-40FA-118F4AF53774}"/>
              </a:ext>
            </a:extLst>
          </p:cNvPr>
          <p:cNvGrpSpPr/>
          <p:nvPr/>
        </p:nvGrpSpPr>
        <p:grpSpPr>
          <a:xfrm>
            <a:off x="1750888" y="5718480"/>
            <a:ext cx="1122680" cy="76200"/>
            <a:chOff x="2438400" y="6377029"/>
            <a:chExt cx="1122680" cy="76200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8EC2C0B-4C2D-2714-A7E5-2667F32D1646}"/>
                </a:ext>
              </a:extLst>
            </p:cNvPr>
            <p:cNvSpPr/>
            <p:nvPr/>
          </p:nvSpPr>
          <p:spPr>
            <a:xfrm>
              <a:off x="2459119" y="6415881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4B75431-FA83-9B57-E0F6-673AA35CF37E}"/>
                </a:ext>
              </a:extLst>
            </p:cNvPr>
            <p:cNvSpPr/>
            <p:nvPr/>
          </p:nvSpPr>
          <p:spPr>
            <a:xfrm>
              <a:off x="2438400" y="637702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8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48">
            <a:extLst>
              <a:ext uri="{FF2B5EF4-FFF2-40B4-BE49-F238E27FC236}">
                <a16:creationId xmlns:a16="http://schemas.microsoft.com/office/drawing/2014/main" id="{66FE92E4-82E0-E1FE-F54B-A85C2A1BA1C8}"/>
              </a:ext>
            </a:extLst>
          </p:cNvPr>
          <p:cNvSpPr txBox="1"/>
          <p:nvPr/>
        </p:nvSpPr>
        <p:spPr>
          <a:xfrm>
            <a:off x="2950910" y="5616223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49">
            <a:extLst>
              <a:ext uri="{FF2B5EF4-FFF2-40B4-BE49-F238E27FC236}">
                <a16:creationId xmlns:a16="http://schemas.microsoft.com/office/drawing/2014/main" id="{8EC0F788-BA08-ADA5-05C4-F8F9B775738D}"/>
              </a:ext>
            </a:extLst>
          </p:cNvPr>
          <p:cNvGrpSpPr/>
          <p:nvPr/>
        </p:nvGrpSpPr>
        <p:grpSpPr>
          <a:xfrm>
            <a:off x="730125" y="3757906"/>
            <a:ext cx="1504950" cy="76200"/>
            <a:chOff x="1417637" y="4416455"/>
            <a:chExt cx="1504950" cy="76200"/>
          </a:xfrm>
        </p:grpSpPr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6855F440-252A-B7D7-220D-2EDB97EF5969}"/>
                </a:ext>
              </a:extLst>
            </p:cNvPr>
            <p:cNvSpPr/>
            <p:nvPr/>
          </p:nvSpPr>
          <p:spPr>
            <a:xfrm>
              <a:off x="1438357" y="4455318"/>
              <a:ext cx="1484630" cy="0"/>
            </a:xfrm>
            <a:custGeom>
              <a:avLst/>
              <a:gdLst/>
              <a:ahLst/>
              <a:cxnLst/>
              <a:rect l="l" t="t" r="r" b="b"/>
              <a:pathLst>
                <a:path w="1484630">
                  <a:moveTo>
                    <a:pt x="0" y="0"/>
                  </a:moveTo>
                  <a:lnTo>
                    <a:pt x="1484229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44ABD0D1-642D-C2AF-2C20-3E805E095757}"/>
                </a:ext>
              </a:extLst>
            </p:cNvPr>
            <p:cNvSpPr/>
            <p:nvPr/>
          </p:nvSpPr>
          <p:spPr>
            <a:xfrm>
              <a:off x="1417637" y="441645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15" y="0"/>
                  </a:moveTo>
                  <a:lnTo>
                    <a:pt x="0" y="38069"/>
                  </a:lnTo>
                  <a:lnTo>
                    <a:pt x="76184" y="7620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2">
            <a:extLst>
              <a:ext uri="{FF2B5EF4-FFF2-40B4-BE49-F238E27FC236}">
                <a16:creationId xmlns:a16="http://schemas.microsoft.com/office/drawing/2014/main" id="{8D68A850-F726-181C-DDF9-46EC3BDBEAAD}"/>
              </a:ext>
            </a:extLst>
          </p:cNvPr>
          <p:cNvSpPr txBox="1"/>
          <p:nvPr/>
        </p:nvSpPr>
        <p:spPr>
          <a:xfrm>
            <a:off x="2312736" y="3655661"/>
            <a:ext cx="43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VPN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4254757A-287D-90C2-76CC-CEC15358E742}"/>
              </a:ext>
            </a:extLst>
          </p:cNvPr>
          <p:cNvSpPr txBox="1"/>
          <p:nvPr/>
        </p:nvSpPr>
        <p:spPr>
          <a:xfrm>
            <a:off x="1504699" y="4092223"/>
            <a:ext cx="200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Calibri"/>
                <a:cs typeface="Calibri"/>
              </a:rPr>
              <a:t>Virtual</a:t>
            </a:r>
            <a:r>
              <a:rPr sz="1800" b="1" spc="-3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alibri"/>
                <a:cs typeface="Calibri"/>
              </a:rPr>
              <a:t>Page</a:t>
            </a:r>
            <a:r>
              <a:rPr sz="18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D64DBFF4-BBEA-25F8-5B74-CCBB830B3135}"/>
              </a:ext>
            </a:extLst>
          </p:cNvPr>
          <p:cNvSpPr txBox="1"/>
          <p:nvPr/>
        </p:nvSpPr>
        <p:spPr>
          <a:xfrm>
            <a:off x="5139015" y="4081111"/>
            <a:ext cx="1808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Calibri"/>
                <a:cs typeface="Calibri"/>
              </a:rPr>
              <a:t>Virtual</a:t>
            </a:r>
            <a:r>
              <a:rPr sz="1800" b="1" spc="-3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alibri"/>
                <a:cs typeface="Calibri"/>
              </a:rPr>
              <a:t>Page</a:t>
            </a:r>
            <a:r>
              <a:rPr sz="1800" b="1" spc="-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Calibri"/>
                <a:cs typeface="Calibri"/>
              </a:rPr>
              <a:t>Oﬀset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B04E4FC1-5390-E484-B0DB-DBC256F4C537}"/>
              </a:ext>
            </a:extLst>
          </p:cNvPr>
          <p:cNvSpPr txBox="1"/>
          <p:nvPr/>
        </p:nvSpPr>
        <p:spPr>
          <a:xfrm>
            <a:off x="2051330" y="5965473"/>
            <a:ext cx="212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Calibri"/>
                <a:cs typeface="Calibri"/>
              </a:rPr>
              <a:t>Physical</a:t>
            </a:r>
            <a:r>
              <a:rPr sz="1800" b="1" spc="-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alibri"/>
                <a:cs typeface="Calibri"/>
              </a:rPr>
              <a:t>Page</a:t>
            </a:r>
            <a:r>
              <a:rPr sz="1800" b="1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65FC4F26-3FA7-E49A-524B-EC6388DB2A28}"/>
              </a:ext>
            </a:extLst>
          </p:cNvPr>
          <p:cNvSpPr txBox="1"/>
          <p:nvPr/>
        </p:nvSpPr>
        <p:spPr>
          <a:xfrm>
            <a:off x="5079746" y="5997223"/>
            <a:ext cx="192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Calibri"/>
                <a:cs typeface="Calibri"/>
              </a:rPr>
              <a:t>Physical</a:t>
            </a:r>
            <a:r>
              <a:rPr sz="1800" b="1" spc="-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7F7F7F"/>
                </a:solidFill>
                <a:latin typeface="Calibri"/>
                <a:cs typeface="Calibri"/>
              </a:rPr>
              <a:t>Page</a:t>
            </a:r>
            <a:r>
              <a:rPr sz="1800" b="1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Calibri"/>
                <a:cs typeface="Calibri"/>
              </a:rPr>
              <a:t>Oﬀset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8590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Simple Memory System Page Table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7B9C88B3-D6E7-1411-7FBD-E632D18BCE83}"/>
              </a:ext>
            </a:extLst>
          </p:cNvPr>
          <p:cNvSpPr txBox="1"/>
          <p:nvPr/>
        </p:nvSpPr>
        <p:spPr>
          <a:xfrm>
            <a:off x="227840" y="1122832"/>
            <a:ext cx="39376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ﬁrst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16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256)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E08F64-BC62-6A82-BC46-591781240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600316"/>
              </p:ext>
            </p:extLst>
          </p:nvPr>
        </p:nvGraphicFramePr>
        <p:xfrm>
          <a:off x="4445404" y="2110575"/>
          <a:ext cx="2086610" cy="276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VPN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09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10">
                <a:tc>
                  <a:txBody>
                    <a:bodyPr/>
                    <a:lstStyle/>
                    <a:p>
                      <a:pPr marL="3810" algn="ctr">
                        <a:lnSpc>
                          <a:spcPts val="1889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889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5244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0D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2EA2AB54-380C-EB4C-4638-D63D2D4D3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83089"/>
              </p:ext>
            </p:extLst>
          </p:nvPr>
        </p:nvGraphicFramePr>
        <p:xfrm>
          <a:off x="1626006" y="2110575"/>
          <a:ext cx="2084069" cy="2760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07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VPN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33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26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9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Simple Memory System TLB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CDC3F7CD-83A3-231C-A61D-41BF6216ACCF}"/>
              </a:ext>
            </a:extLst>
          </p:cNvPr>
          <p:cNvSpPr txBox="1"/>
          <p:nvPr/>
        </p:nvSpPr>
        <p:spPr>
          <a:xfrm>
            <a:off x="381000" y="1077678"/>
            <a:ext cx="2592705" cy="8832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entries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sz="24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</a:t>
            </a:r>
            <a:r>
              <a:rPr sz="24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‐way</a:t>
            </a:r>
            <a:r>
              <a:rPr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91D250D-26F2-8E17-7401-19D30FD2C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7886"/>
              </p:ext>
            </p:extLst>
          </p:nvPr>
        </p:nvGraphicFramePr>
        <p:xfrm>
          <a:off x="967505" y="3198470"/>
          <a:ext cx="6827513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6">
            <a:extLst>
              <a:ext uri="{FF2B5EF4-FFF2-40B4-BE49-F238E27FC236}">
                <a16:creationId xmlns:a16="http://schemas.microsoft.com/office/drawing/2014/main" id="{CB68D22D-7120-EB38-0526-F7DD17600984}"/>
              </a:ext>
            </a:extLst>
          </p:cNvPr>
          <p:cNvSpPr txBox="1"/>
          <p:nvPr/>
        </p:nvSpPr>
        <p:spPr>
          <a:xfrm>
            <a:off x="3600957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FAA8D21-6303-BB5D-5355-313CC20BCE34}"/>
              </a:ext>
            </a:extLst>
          </p:cNvPr>
          <p:cNvSpPr txBox="1"/>
          <p:nvPr/>
        </p:nvSpPr>
        <p:spPr>
          <a:xfrm>
            <a:off x="4088320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5C3FF156-BCCD-9879-FF2F-946D23041CC9}"/>
              </a:ext>
            </a:extLst>
          </p:cNvPr>
          <p:cNvSpPr txBox="1"/>
          <p:nvPr/>
        </p:nvSpPr>
        <p:spPr>
          <a:xfrm>
            <a:off x="4575682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A4EB860E-C82E-392B-982A-102E2D348C31}"/>
              </a:ext>
            </a:extLst>
          </p:cNvPr>
          <p:cNvSpPr txBox="1"/>
          <p:nvPr/>
        </p:nvSpPr>
        <p:spPr>
          <a:xfrm>
            <a:off x="5063045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BACA0E1-98A6-CE6A-61FB-AFE619B53558}"/>
              </a:ext>
            </a:extLst>
          </p:cNvPr>
          <p:cNvSpPr txBox="1"/>
          <p:nvPr/>
        </p:nvSpPr>
        <p:spPr>
          <a:xfrm>
            <a:off x="5550407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9605E5F4-94E8-1406-2B02-13E4097DD2B6}"/>
              </a:ext>
            </a:extLst>
          </p:cNvPr>
          <p:cNvSpPr txBox="1"/>
          <p:nvPr/>
        </p:nvSpPr>
        <p:spPr>
          <a:xfrm>
            <a:off x="6037770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22BC0707-F162-184E-32C0-45552ACE450F}"/>
              </a:ext>
            </a:extLst>
          </p:cNvPr>
          <p:cNvSpPr txBox="1"/>
          <p:nvPr/>
        </p:nvSpPr>
        <p:spPr>
          <a:xfrm>
            <a:off x="6525132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92E83D78-0D4E-A785-250E-7E4A34638D6B}"/>
              </a:ext>
            </a:extLst>
          </p:cNvPr>
          <p:cNvSpPr txBox="1"/>
          <p:nvPr/>
        </p:nvSpPr>
        <p:spPr>
          <a:xfrm>
            <a:off x="7012495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12FA72AD-FED9-5845-213E-A96A42755EAB}"/>
              </a:ext>
            </a:extLst>
          </p:cNvPr>
          <p:cNvSpPr txBox="1"/>
          <p:nvPr/>
        </p:nvSpPr>
        <p:spPr>
          <a:xfrm>
            <a:off x="7499857" y="292070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5">
            <a:extLst>
              <a:ext uri="{FF2B5EF4-FFF2-40B4-BE49-F238E27FC236}">
                <a16:creationId xmlns:a16="http://schemas.microsoft.com/office/drawing/2014/main" id="{6ADD5A1C-49B7-D301-370F-A0D94759D011}"/>
              </a:ext>
            </a:extLst>
          </p:cNvPr>
          <p:cNvGrpSpPr/>
          <p:nvPr/>
        </p:nvGrpSpPr>
        <p:grpSpPr>
          <a:xfrm>
            <a:off x="3062393" y="3766225"/>
            <a:ext cx="2931160" cy="78740"/>
            <a:chOff x="3672945" y="4295287"/>
            <a:chExt cx="2931160" cy="78740"/>
          </a:xfrm>
        </p:grpSpPr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2B4BF230-82F3-2819-C53A-9C89C52B8E3A}"/>
                </a:ext>
              </a:extLst>
            </p:cNvPr>
            <p:cNvSpPr/>
            <p:nvPr/>
          </p:nvSpPr>
          <p:spPr>
            <a:xfrm>
              <a:off x="5502356" y="4334140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034C2D34-8EE3-4B3E-6CA6-E812F20280BF}"/>
                </a:ext>
              </a:extLst>
            </p:cNvPr>
            <p:cNvSpPr/>
            <p:nvPr/>
          </p:nvSpPr>
          <p:spPr>
            <a:xfrm>
              <a:off x="5481636" y="429528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9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8">
              <a:extLst>
                <a:ext uri="{FF2B5EF4-FFF2-40B4-BE49-F238E27FC236}">
                  <a16:creationId xmlns:a16="http://schemas.microsoft.com/office/drawing/2014/main" id="{4D7FA492-0BED-C1D5-7820-FAB8B153742C}"/>
                </a:ext>
              </a:extLst>
            </p:cNvPr>
            <p:cNvSpPr/>
            <p:nvPr/>
          </p:nvSpPr>
          <p:spPr>
            <a:xfrm>
              <a:off x="3672945" y="4334668"/>
              <a:ext cx="1797050" cy="0"/>
            </a:xfrm>
            <a:custGeom>
              <a:avLst/>
              <a:gdLst/>
              <a:ahLst/>
              <a:cxnLst/>
              <a:rect l="l" t="t" r="r" b="b"/>
              <a:pathLst>
                <a:path w="1797050">
                  <a:moveTo>
                    <a:pt x="0" y="0"/>
                  </a:moveTo>
                  <a:lnTo>
                    <a:pt x="1796966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9">
              <a:extLst>
                <a:ext uri="{FF2B5EF4-FFF2-40B4-BE49-F238E27FC236}">
                  <a16:creationId xmlns:a16="http://schemas.microsoft.com/office/drawing/2014/main" id="{2502C214-58FA-EEBF-509B-CD64D68DD48A}"/>
                </a:ext>
              </a:extLst>
            </p:cNvPr>
            <p:cNvSpPr/>
            <p:nvPr/>
          </p:nvSpPr>
          <p:spPr>
            <a:xfrm>
              <a:off x="5414417" y="429733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30" y="0"/>
                  </a:moveTo>
                  <a:lnTo>
                    <a:pt x="0" y="76200"/>
                  </a:lnTo>
                  <a:lnTo>
                    <a:pt x="76215" y="381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0">
            <a:extLst>
              <a:ext uri="{FF2B5EF4-FFF2-40B4-BE49-F238E27FC236}">
                <a16:creationId xmlns:a16="http://schemas.microsoft.com/office/drawing/2014/main" id="{6F88CBB6-263A-C15D-EB65-88E76B1AA2F0}"/>
              </a:ext>
            </a:extLst>
          </p:cNvPr>
          <p:cNvGrpSpPr/>
          <p:nvPr/>
        </p:nvGrpSpPr>
        <p:grpSpPr>
          <a:xfrm>
            <a:off x="6590346" y="3767730"/>
            <a:ext cx="1205230" cy="76200"/>
            <a:chOff x="7200898" y="4296792"/>
            <a:chExt cx="1205230" cy="76200"/>
          </a:xfrm>
        </p:grpSpPr>
        <p:sp>
          <p:nvSpPr>
            <p:cNvPr id="25" name="object 21">
              <a:extLst>
                <a:ext uri="{FF2B5EF4-FFF2-40B4-BE49-F238E27FC236}">
                  <a16:creationId xmlns:a16="http://schemas.microsoft.com/office/drawing/2014/main" id="{6FBFE46B-C6EB-0635-C1A5-B0348144AEDB}"/>
                </a:ext>
              </a:extLst>
            </p:cNvPr>
            <p:cNvSpPr/>
            <p:nvPr/>
          </p:nvSpPr>
          <p:spPr>
            <a:xfrm>
              <a:off x="7200898" y="4334140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91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2">
              <a:extLst>
                <a:ext uri="{FF2B5EF4-FFF2-40B4-BE49-F238E27FC236}">
                  <a16:creationId xmlns:a16="http://schemas.microsoft.com/office/drawing/2014/main" id="{E5C8A5CB-93C6-F771-73D2-C66BA18F9E1D}"/>
                </a:ext>
              </a:extLst>
            </p:cNvPr>
            <p:cNvSpPr/>
            <p:nvPr/>
          </p:nvSpPr>
          <p:spPr>
            <a:xfrm>
              <a:off x="8329589" y="429679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1" y="381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3">
            <a:extLst>
              <a:ext uri="{FF2B5EF4-FFF2-40B4-BE49-F238E27FC236}">
                <a16:creationId xmlns:a16="http://schemas.microsoft.com/office/drawing/2014/main" id="{8FE44933-46F5-EB14-CEDC-1A67C8900E3B}"/>
              </a:ext>
            </a:extLst>
          </p:cNvPr>
          <p:cNvSpPr txBox="1"/>
          <p:nvPr/>
        </p:nvSpPr>
        <p:spPr>
          <a:xfrm>
            <a:off x="6071107" y="366396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VPO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4">
            <a:extLst>
              <a:ext uri="{FF2B5EF4-FFF2-40B4-BE49-F238E27FC236}">
                <a16:creationId xmlns:a16="http://schemas.microsoft.com/office/drawing/2014/main" id="{2867332A-3B9A-6C3F-E6B6-26E6554B656D}"/>
              </a:ext>
            </a:extLst>
          </p:cNvPr>
          <p:cNvGrpSpPr/>
          <p:nvPr/>
        </p:nvGrpSpPr>
        <p:grpSpPr>
          <a:xfrm>
            <a:off x="963718" y="3766743"/>
            <a:ext cx="1504950" cy="76200"/>
            <a:chOff x="1574270" y="4295805"/>
            <a:chExt cx="1504950" cy="76200"/>
          </a:xfrm>
        </p:grpSpPr>
        <p:sp>
          <p:nvSpPr>
            <p:cNvPr id="29" name="object 25">
              <a:extLst>
                <a:ext uri="{FF2B5EF4-FFF2-40B4-BE49-F238E27FC236}">
                  <a16:creationId xmlns:a16="http://schemas.microsoft.com/office/drawing/2014/main" id="{ED2F0591-2B7E-5CF8-9886-131CA995F679}"/>
                </a:ext>
              </a:extLst>
            </p:cNvPr>
            <p:cNvSpPr/>
            <p:nvPr/>
          </p:nvSpPr>
          <p:spPr>
            <a:xfrm>
              <a:off x="1594990" y="4334668"/>
              <a:ext cx="1484630" cy="0"/>
            </a:xfrm>
            <a:custGeom>
              <a:avLst/>
              <a:gdLst/>
              <a:ahLst/>
              <a:cxnLst/>
              <a:rect l="l" t="t" r="r" b="b"/>
              <a:pathLst>
                <a:path w="1484630">
                  <a:moveTo>
                    <a:pt x="0" y="0"/>
                  </a:moveTo>
                  <a:lnTo>
                    <a:pt x="1484230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E7A6D95A-E543-1271-42AF-D75FBD39B486}"/>
                </a:ext>
              </a:extLst>
            </p:cNvPr>
            <p:cNvSpPr/>
            <p:nvPr/>
          </p:nvSpPr>
          <p:spPr>
            <a:xfrm>
              <a:off x="1574270" y="429580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15" y="0"/>
                  </a:moveTo>
                  <a:lnTo>
                    <a:pt x="0" y="38069"/>
                  </a:lnTo>
                  <a:lnTo>
                    <a:pt x="76184" y="7620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27">
            <a:extLst>
              <a:ext uri="{FF2B5EF4-FFF2-40B4-BE49-F238E27FC236}">
                <a16:creationId xmlns:a16="http://schemas.microsoft.com/office/drawing/2014/main" id="{A176881D-CD72-14AF-7DD9-5A1721D11A91}"/>
              </a:ext>
            </a:extLst>
          </p:cNvPr>
          <p:cNvSpPr txBox="1"/>
          <p:nvPr/>
        </p:nvSpPr>
        <p:spPr>
          <a:xfrm>
            <a:off x="2546328" y="3664498"/>
            <a:ext cx="43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VPN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28">
            <a:extLst>
              <a:ext uri="{FF2B5EF4-FFF2-40B4-BE49-F238E27FC236}">
                <a16:creationId xmlns:a16="http://schemas.microsoft.com/office/drawing/2014/main" id="{24518E03-60F3-8364-97C5-1DA1233C8BF3}"/>
              </a:ext>
            </a:extLst>
          </p:cNvPr>
          <p:cNvGrpSpPr/>
          <p:nvPr/>
        </p:nvGrpSpPr>
        <p:grpSpPr>
          <a:xfrm>
            <a:off x="2796223" y="2720508"/>
            <a:ext cx="1320800" cy="78740"/>
            <a:chOff x="3406775" y="3249570"/>
            <a:chExt cx="1320800" cy="78740"/>
          </a:xfrm>
        </p:grpSpPr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75BD13D7-2DAF-806A-C31A-C4FC36ED3C34}"/>
                </a:ext>
              </a:extLst>
            </p:cNvPr>
            <p:cNvSpPr/>
            <p:nvPr/>
          </p:nvSpPr>
          <p:spPr>
            <a:xfrm>
              <a:off x="4524457" y="3290622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16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0">
              <a:extLst>
                <a:ext uri="{FF2B5EF4-FFF2-40B4-BE49-F238E27FC236}">
                  <a16:creationId xmlns:a16="http://schemas.microsoft.com/office/drawing/2014/main" id="{6FB98A12-85A6-7C6E-C3DE-5B41EBEC9F2B}"/>
                </a:ext>
              </a:extLst>
            </p:cNvPr>
            <p:cNvSpPr/>
            <p:nvPr/>
          </p:nvSpPr>
          <p:spPr>
            <a:xfrm>
              <a:off x="4503737" y="325185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60" y="0"/>
                  </a:moveTo>
                  <a:lnTo>
                    <a:pt x="0" y="37978"/>
                  </a:lnTo>
                  <a:lnTo>
                    <a:pt x="76139" y="76200"/>
                  </a:lnTo>
                  <a:lnTo>
                    <a:pt x="7626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0B2205F5-D94F-8790-70FB-356C06B93AF9}"/>
                </a:ext>
              </a:extLst>
            </p:cNvPr>
            <p:cNvSpPr/>
            <p:nvPr/>
          </p:nvSpPr>
          <p:spPr>
            <a:xfrm>
              <a:off x="3406775" y="3286917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4">
                  <a:moveTo>
                    <a:pt x="0" y="0"/>
                  </a:moveTo>
                  <a:lnTo>
                    <a:pt x="1081004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38592CDD-E6AA-9BD1-0F6C-E40E4DBED72E}"/>
                </a:ext>
              </a:extLst>
            </p:cNvPr>
            <p:cNvSpPr/>
            <p:nvPr/>
          </p:nvSpPr>
          <p:spPr>
            <a:xfrm>
              <a:off x="4432279" y="324957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200"/>
                  </a:lnTo>
                  <a:lnTo>
                    <a:pt x="76220" y="381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3">
            <a:extLst>
              <a:ext uri="{FF2B5EF4-FFF2-40B4-BE49-F238E27FC236}">
                <a16:creationId xmlns:a16="http://schemas.microsoft.com/office/drawing/2014/main" id="{EC527E4D-44C5-E937-5221-AD86EF79BA11}"/>
              </a:ext>
            </a:extLst>
          </p:cNvPr>
          <p:cNvGrpSpPr/>
          <p:nvPr/>
        </p:nvGrpSpPr>
        <p:grpSpPr>
          <a:xfrm>
            <a:off x="4656771" y="2724132"/>
            <a:ext cx="228600" cy="76200"/>
            <a:chOff x="5267323" y="3253194"/>
            <a:chExt cx="228600" cy="76200"/>
          </a:xfrm>
        </p:grpSpPr>
        <p:sp>
          <p:nvSpPr>
            <p:cNvPr id="38" name="object 34">
              <a:extLst>
                <a:ext uri="{FF2B5EF4-FFF2-40B4-BE49-F238E27FC236}">
                  <a16:creationId xmlns:a16="http://schemas.microsoft.com/office/drawing/2014/main" id="{0FF35ED1-64B2-64DA-9866-DA4C49C7D97A}"/>
                </a:ext>
              </a:extLst>
            </p:cNvPr>
            <p:cNvSpPr/>
            <p:nvPr/>
          </p:nvSpPr>
          <p:spPr>
            <a:xfrm>
              <a:off x="5267323" y="3290622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7880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F211DF18-A300-6D1E-B492-BDCF4E932D99}"/>
                </a:ext>
              </a:extLst>
            </p:cNvPr>
            <p:cNvSpPr/>
            <p:nvPr/>
          </p:nvSpPr>
          <p:spPr>
            <a:xfrm>
              <a:off x="5419664" y="325319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121" y="0"/>
                  </a:moveTo>
                  <a:lnTo>
                    <a:pt x="0" y="76200"/>
                  </a:lnTo>
                  <a:lnTo>
                    <a:pt x="76260" y="382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6">
            <a:extLst>
              <a:ext uri="{FF2B5EF4-FFF2-40B4-BE49-F238E27FC236}">
                <a16:creationId xmlns:a16="http://schemas.microsoft.com/office/drawing/2014/main" id="{21DB13BD-150F-CDBF-E0F5-5ED28DCB7D97}"/>
              </a:ext>
            </a:extLst>
          </p:cNvPr>
          <p:cNvSpPr txBox="1"/>
          <p:nvPr/>
        </p:nvSpPr>
        <p:spPr>
          <a:xfrm>
            <a:off x="4194682" y="2644136"/>
            <a:ext cx="3803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latin typeface="Calibri"/>
                <a:cs typeface="Calibri"/>
              </a:rPr>
              <a:t>TLBI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37">
            <a:extLst>
              <a:ext uri="{FF2B5EF4-FFF2-40B4-BE49-F238E27FC236}">
                <a16:creationId xmlns:a16="http://schemas.microsoft.com/office/drawing/2014/main" id="{3E2294BA-A9BF-4C08-A141-16FC20EF7CDE}"/>
              </a:ext>
            </a:extLst>
          </p:cNvPr>
          <p:cNvGrpSpPr/>
          <p:nvPr/>
        </p:nvGrpSpPr>
        <p:grpSpPr>
          <a:xfrm>
            <a:off x="972185" y="2719003"/>
            <a:ext cx="1241425" cy="76200"/>
            <a:chOff x="1582737" y="3248065"/>
            <a:chExt cx="1241425" cy="76200"/>
          </a:xfrm>
        </p:grpSpPr>
        <p:sp>
          <p:nvSpPr>
            <p:cNvPr id="42" name="object 38">
              <a:extLst>
                <a:ext uri="{FF2B5EF4-FFF2-40B4-BE49-F238E27FC236}">
                  <a16:creationId xmlns:a16="http://schemas.microsoft.com/office/drawing/2014/main" id="{103CCCD0-8CDD-F428-0C14-DADF139570D1}"/>
                </a:ext>
              </a:extLst>
            </p:cNvPr>
            <p:cNvSpPr/>
            <p:nvPr/>
          </p:nvSpPr>
          <p:spPr>
            <a:xfrm>
              <a:off x="1603457" y="3286917"/>
              <a:ext cx="1221105" cy="0"/>
            </a:xfrm>
            <a:custGeom>
              <a:avLst/>
              <a:gdLst/>
              <a:ahLst/>
              <a:cxnLst/>
              <a:rect l="l" t="t" r="r" b="b"/>
              <a:pathLst>
                <a:path w="1221105">
                  <a:moveTo>
                    <a:pt x="0" y="0"/>
                  </a:moveTo>
                  <a:lnTo>
                    <a:pt x="1220704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B99DA31B-9283-1968-F950-FEF3D6DB6918}"/>
                </a:ext>
              </a:extLst>
            </p:cNvPr>
            <p:cNvSpPr/>
            <p:nvPr/>
          </p:nvSpPr>
          <p:spPr>
            <a:xfrm>
              <a:off x="1582737" y="324806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0">
            <a:extLst>
              <a:ext uri="{FF2B5EF4-FFF2-40B4-BE49-F238E27FC236}">
                <a16:creationId xmlns:a16="http://schemas.microsoft.com/office/drawing/2014/main" id="{64E502B8-52B8-9088-6BEA-C05E5DBFC05C}"/>
              </a:ext>
            </a:extLst>
          </p:cNvPr>
          <p:cNvSpPr txBox="1"/>
          <p:nvPr/>
        </p:nvSpPr>
        <p:spPr>
          <a:xfrm>
            <a:off x="1113346" y="2598801"/>
            <a:ext cx="2115820" cy="560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190625">
              <a:lnSpc>
                <a:spcPct val="100000"/>
              </a:lnSpc>
              <a:spcBef>
                <a:spcPts val="425"/>
              </a:spcBef>
            </a:pPr>
            <a:r>
              <a:rPr sz="1600" b="1" spc="-20" dirty="0">
                <a:latin typeface="Calibri"/>
                <a:cs typeface="Calibri"/>
              </a:rPr>
              <a:t>TLBT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499745" algn="l"/>
                <a:tab pos="986790" algn="l"/>
                <a:tab pos="1474470" algn="l"/>
                <a:tab pos="2012314" algn="l"/>
              </a:tabLst>
            </a:pPr>
            <a:r>
              <a:rPr sz="1400" b="1" spc="-25" dirty="0">
                <a:latin typeface="Calibri"/>
                <a:cs typeface="Calibri"/>
              </a:rPr>
              <a:t>13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25" dirty="0">
                <a:latin typeface="Calibri"/>
                <a:cs typeface="Calibri"/>
              </a:rPr>
              <a:t>12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35" dirty="0">
                <a:latin typeface="Calibri"/>
                <a:cs typeface="Calibri"/>
              </a:rPr>
              <a:t>11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25" dirty="0">
                <a:latin typeface="Calibri"/>
                <a:cs typeface="Calibri"/>
              </a:rPr>
              <a:t>10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5" name="object 41">
            <a:extLst>
              <a:ext uri="{FF2B5EF4-FFF2-40B4-BE49-F238E27FC236}">
                <a16:creationId xmlns:a16="http://schemas.microsoft.com/office/drawing/2014/main" id="{24A2E315-3CB6-E28D-AA79-CE0572594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61008"/>
              </p:ext>
            </p:extLst>
          </p:nvPr>
        </p:nvGraphicFramePr>
        <p:xfrm>
          <a:off x="367347" y="4638250"/>
          <a:ext cx="8154668" cy="1623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05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Simple Memory System Cache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E5BCC2A4-8EF3-8EB5-BF5C-5097EB7E7956}"/>
              </a:ext>
            </a:extLst>
          </p:cNvPr>
          <p:cNvSpPr txBox="1"/>
          <p:nvPr/>
        </p:nvSpPr>
        <p:spPr>
          <a:xfrm>
            <a:off x="426858" y="954288"/>
            <a:ext cx="6287146" cy="1325363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sz="2400" b="1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‐byte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word size of 4-byte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EF4FAC8-FA55-FAD1-835E-2D1E534A5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2947"/>
              </p:ext>
            </p:extLst>
          </p:nvPr>
        </p:nvGraphicFramePr>
        <p:xfrm>
          <a:off x="1675350" y="3036980"/>
          <a:ext cx="5852154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6">
            <a:extLst>
              <a:ext uri="{FF2B5EF4-FFF2-40B4-BE49-F238E27FC236}">
                <a16:creationId xmlns:a16="http://schemas.microsoft.com/office/drawing/2014/main" id="{05F86773-B048-4D1E-5589-66B9C45BFF30}"/>
              </a:ext>
            </a:extLst>
          </p:cNvPr>
          <p:cNvSpPr txBox="1"/>
          <p:nvPr/>
        </p:nvSpPr>
        <p:spPr>
          <a:xfrm>
            <a:off x="1821190" y="2759212"/>
            <a:ext cx="1141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037590" algn="l"/>
              </a:tabLst>
            </a:pPr>
            <a:r>
              <a:rPr sz="1400" b="1" spc="-25" dirty="0">
                <a:latin typeface="Calibri"/>
                <a:cs typeface="Calibri"/>
              </a:rPr>
              <a:t>11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25" dirty="0">
                <a:latin typeface="Calibri"/>
                <a:cs typeface="Calibri"/>
              </a:rPr>
              <a:t>10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16A03D9A-BCBB-72CF-3F07-CE41A92ECDFB}"/>
              </a:ext>
            </a:extLst>
          </p:cNvPr>
          <p:cNvSpPr txBox="1"/>
          <p:nvPr/>
        </p:nvSpPr>
        <p:spPr>
          <a:xfrm>
            <a:off x="5770894" y="275921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8">
            <a:extLst>
              <a:ext uri="{FF2B5EF4-FFF2-40B4-BE49-F238E27FC236}">
                <a16:creationId xmlns:a16="http://schemas.microsoft.com/office/drawing/2014/main" id="{69FD41CE-054F-32BB-A415-190B1CE83956}"/>
              </a:ext>
            </a:extLst>
          </p:cNvPr>
          <p:cNvSpPr txBox="1"/>
          <p:nvPr/>
        </p:nvSpPr>
        <p:spPr>
          <a:xfrm>
            <a:off x="6258256" y="275921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71BB0E32-7955-D829-CB4A-9D034AA63600}"/>
              </a:ext>
            </a:extLst>
          </p:cNvPr>
          <p:cNvSpPr txBox="1"/>
          <p:nvPr/>
        </p:nvSpPr>
        <p:spPr>
          <a:xfrm>
            <a:off x="6745617" y="275921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807FD114-5617-9DF9-5BC3-35393C31EAB3}"/>
              </a:ext>
            </a:extLst>
          </p:cNvPr>
          <p:cNvSpPr txBox="1"/>
          <p:nvPr/>
        </p:nvSpPr>
        <p:spPr>
          <a:xfrm>
            <a:off x="7232976" y="275921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0" name="object 11">
            <a:extLst>
              <a:ext uri="{FF2B5EF4-FFF2-40B4-BE49-F238E27FC236}">
                <a16:creationId xmlns:a16="http://schemas.microsoft.com/office/drawing/2014/main" id="{B02DB1E2-85C1-CE8D-BCFE-5A1A41C44E0E}"/>
              </a:ext>
            </a:extLst>
          </p:cNvPr>
          <p:cNvGrpSpPr/>
          <p:nvPr/>
        </p:nvGrpSpPr>
        <p:grpSpPr>
          <a:xfrm>
            <a:off x="3429457" y="3500489"/>
            <a:ext cx="2314575" cy="78105"/>
            <a:chOff x="3917951" y="4041816"/>
            <a:chExt cx="2314575" cy="78105"/>
          </a:xfrm>
        </p:grpSpPr>
        <p:sp>
          <p:nvSpPr>
            <p:cNvPr id="51" name="object 12">
              <a:extLst>
                <a:ext uri="{FF2B5EF4-FFF2-40B4-BE49-F238E27FC236}">
                  <a16:creationId xmlns:a16="http://schemas.microsoft.com/office/drawing/2014/main" id="{A2476C88-1B09-BBA6-0906-7B2BF60D54D4}"/>
                </a:ext>
              </a:extLst>
            </p:cNvPr>
            <p:cNvSpPr/>
            <p:nvPr/>
          </p:nvSpPr>
          <p:spPr>
            <a:xfrm>
              <a:off x="5130883" y="4080668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3">
              <a:extLst>
                <a:ext uri="{FF2B5EF4-FFF2-40B4-BE49-F238E27FC236}">
                  <a16:creationId xmlns:a16="http://schemas.microsoft.com/office/drawing/2014/main" id="{78AAF828-53F3-0E5C-D618-83D34BBC40D5}"/>
                </a:ext>
              </a:extLst>
            </p:cNvPr>
            <p:cNvSpPr/>
            <p:nvPr/>
          </p:nvSpPr>
          <p:spPr>
            <a:xfrm>
              <a:off x="5110163" y="404181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8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4">
              <a:extLst>
                <a:ext uri="{FF2B5EF4-FFF2-40B4-BE49-F238E27FC236}">
                  <a16:creationId xmlns:a16="http://schemas.microsoft.com/office/drawing/2014/main" id="{956A411B-32D2-FCF7-CD22-ACAD816D3642}"/>
                </a:ext>
              </a:extLst>
            </p:cNvPr>
            <p:cNvSpPr/>
            <p:nvPr/>
          </p:nvSpPr>
          <p:spPr>
            <a:xfrm>
              <a:off x="3917951" y="4080668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06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5">
              <a:extLst>
                <a:ext uri="{FF2B5EF4-FFF2-40B4-BE49-F238E27FC236}">
                  <a16:creationId xmlns:a16="http://schemas.microsoft.com/office/drawing/2014/main" id="{15F68CAC-BE3A-D7C0-5BBE-5C5288A65120}"/>
                </a:ext>
              </a:extLst>
            </p:cNvPr>
            <p:cNvSpPr/>
            <p:nvPr/>
          </p:nvSpPr>
          <p:spPr>
            <a:xfrm>
              <a:off x="5062518" y="404332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200"/>
                  </a:lnTo>
                  <a:lnTo>
                    <a:pt x="76220" y="381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16">
            <a:extLst>
              <a:ext uri="{FF2B5EF4-FFF2-40B4-BE49-F238E27FC236}">
                <a16:creationId xmlns:a16="http://schemas.microsoft.com/office/drawing/2014/main" id="{D13BFC95-0B1C-AFA0-93D9-3DA894453DC3}"/>
              </a:ext>
            </a:extLst>
          </p:cNvPr>
          <p:cNvGrpSpPr/>
          <p:nvPr/>
        </p:nvGrpSpPr>
        <p:grpSpPr>
          <a:xfrm>
            <a:off x="6328232" y="3501994"/>
            <a:ext cx="1217930" cy="76200"/>
            <a:chOff x="6816726" y="4043321"/>
            <a:chExt cx="1217930" cy="76200"/>
          </a:xfrm>
        </p:grpSpPr>
        <p:sp>
          <p:nvSpPr>
            <p:cNvPr id="56" name="object 17">
              <a:extLst>
                <a:ext uri="{FF2B5EF4-FFF2-40B4-BE49-F238E27FC236}">
                  <a16:creationId xmlns:a16="http://schemas.microsoft.com/office/drawing/2014/main" id="{E58ED4CE-9DED-9EED-77E6-42EBD1B5ECAA}"/>
                </a:ext>
              </a:extLst>
            </p:cNvPr>
            <p:cNvSpPr/>
            <p:nvPr/>
          </p:nvSpPr>
          <p:spPr>
            <a:xfrm>
              <a:off x="6816726" y="4080668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119689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8">
              <a:extLst>
                <a:ext uri="{FF2B5EF4-FFF2-40B4-BE49-F238E27FC236}">
                  <a16:creationId xmlns:a16="http://schemas.microsoft.com/office/drawing/2014/main" id="{9FB77A86-619B-F01D-83CF-9A2CAF8690A5}"/>
                </a:ext>
              </a:extLst>
            </p:cNvPr>
            <p:cNvSpPr/>
            <p:nvPr/>
          </p:nvSpPr>
          <p:spPr>
            <a:xfrm>
              <a:off x="7958117" y="404332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1" y="381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19">
            <a:extLst>
              <a:ext uri="{FF2B5EF4-FFF2-40B4-BE49-F238E27FC236}">
                <a16:creationId xmlns:a16="http://schemas.microsoft.com/office/drawing/2014/main" id="{CB3FF9BE-7073-741E-E235-767962DC28D8}"/>
              </a:ext>
            </a:extLst>
          </p:cNvPr>
          <p:cNvSpPr txBox="1"/>
          <p:nvPr/>
        </p:nvSpPr>
        <p:spPr>
          <a:xfrm>
            <a:off x="5821692" y="3398233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9" name="object 20">
            <a:extLst>
              <a:ext uri="{FF2B5EF4-FFF2-40B4-BE49-F238E27FC236}">
                <a16:creationId xmlns:a16="http://schemas.microsoft.com/office/drawing/2014/main" id="{3E8656AB-F0C1-6A67-3914-144B17CA3237}"/>
              </a:ext>
            </a:extLst>
          </p:cNvPr>
          <p:cNvGrpSpPr/>
          <p:nvPr/>
        </p:nvGrpSpPr>
        <p:grpSpPr>
          <a:xfrm>
            <a:off x="1726069" y="3500489"/>
            <a:ext cx="1122680" cy="76200"/>
            <a:chOff x="2214563" y="4041816"/>
            <a:chExt cx="1122680" cy="76200"/>
          </a:xfrm>
        </p:grpSpPr>
        <p:sp>
          <p:nvSpPr>
            <p:cNvPr id="60" name="object 21">
              <a:extLst>
                <a:ext uri="{FF2B5EF4-FFF2-40B4-BE49-F238E27FC236}">
                  <a16:creationId xmlns:a16="http://schemas.microsoft.com/office/drawing/2014/main" id="{E5201AC0-50AE-7B6B-CEE6-B564EA0DAA25}"/>
                </a:ext>
              </a:extLst>
            </p:cNvPr>
            <p:cNvSpPr/>
            <p:nvPr/>
          </p:nvSpPr>
          <p:spPr>
            <a:xfrm>
              <a:off x="2235283" y="4080668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22">
              <a:extLst>
                <a:ext uri="{FF2B5EF4-FFF2-40B4-BE49-F238E27FC236}">
                  <a16:creationId xmlns:a16="http://schemas.microsoft.com/office/drawing/2014/main" id="{3F15A5F9-9B17-FDB1-57F7-3E94C1071A26}"/>
                </a:ext>
              </a:extLst>
            </p:cNvPr>
            <p:cNvSpPr/>
            <p:nvPr/>
          </p:nvSpPr>
          <p:spPr>
            <a:xfrm>
              <a:off x="2214563" y="404181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23">
            <a:extLst>
              <a:ext uri="{FF2B5EF4-FFF2-40B4-BE49-F238E27FC236}">
                <a16:creationId xmlns:a16="http://schemas.microsoft.com/office/drawing/2014/main" id="{886CC73B-C0A0-BB49-E378-F5B5B8B6D631}"/>
              </a:ext>
            </a:extLst>
          </p:cNvPr>
          <p:cNvSpPr txBox="1"/>
          <p:nvPr/>
        </p:nvSpPr>
        <p:spPr>
          <a:xfrm>
            <a:off x="2926092" y="3398233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3" name="object 24">
            <a:extLst>
              <a:ext uri="{FF2B5EF4-FFF2-40B4-BE49-F238E27FC236}">
                <a16:creationId xmlns:a16="http://schemas.microsoft.com/office/drawing/2014/main" id="{798E2188-9D6D-4391-D568-D84F3F63DA4D}"/>
              </a:ext>
            </a:extLst>
          </p:cNvPr>
          <p:cNvGrpSpPr/>
          <p:nvPr/>
        </p:nvGrpSpPr>
        <p:grpSpPr>
          <a:xfrm>
            <a:off x="5799062" y="2522485"/>
            <a:ext cx="1021715" cy="78740"/>
            <a:chOff x="6287556" y="3063812"/>
            <a:chExt cx="1021715" cy="78740"/>
          </a:xfrm>
        </p:grpSpPr>
        <p:sp>
          <p:nvSpPr>
            <p:cNvPr id="64" name="object 25">
              <a:extLst>
                <a:ext uri="{FF2B5EF4-FFF2-40B4-BE49-F238E27FC236}">
                  <a16:creationId xmlns:a16="http://schemas.microsoft.com/office/drawing/2014/main" id="{48F6BC5B-BA5F-89EA-BB33-219460558255}"/>
                </a:ext>
              </a:extLst>
            </p:cNvPr>
            <p:cNvSpPr/>
            <p:nvPr/>
          </p:nvSpPr>
          <p:spPr>
            <a:xfrm>
              <a:off x="7034301" y="3104885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555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6">
              <a:extLst>
                <a:ext uri="{FF2B5EF4-FFF2-40B4-BE49-F238E27FC236}">
                  <a16:creationId xmlns:a16="http://schemas.microsoft.com/office/drawing/2014/main" id="{43431A5D-D5FE-5081-EB90-DB001E594A24}"/>
                </a:ext>
              </a:extLst>
            </p:cNvPr>
            <p:cNvSpPr/>
            <p:nvPr/>
          </p:nvSpPr>
          <p:spPr>
            <a:xfrm>
              <a:off x="7013581" y="306611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60" y="0"/>
                  </a:moveTo>
                  <a:lnTo>
                    <a:pt x="0" y="37978"/>
                  </a:lnTo>
                  <a:lnTo>
                    <a:pt x="76139" y="76200"/>
                  </a:lnTo>
                  <a:lnTo>
                    <a:pt x="7626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7">
              <a:extLst>
                <a:ext uri="{FF2B5EF4-FFF2-40B4-BE49-F238E27FC236}">
                  <a16:creationId xmlns:a16="http://schemas.microsoft.com/office/drawing/2014/main" id="{635E5F42-3D8E-F4B5-9B82-A4A11443E636}"/>
                </a:ext>
              </a:extLst>
            </p:cNvPr>
            <p:cNvSpPr/>
            <p:nvPr/>
          </p:nvSpPr>
          <p:spPr>
            <a:xfrm>
              <a:off x="6287556" y="3101182"/>
              <a:ext cx="703580" cy="0"/>
            </a:xfrm>
            <a:custGeom>
              <a:avLst/>
              <a:gdLst/>
              <a:ahLst/>
              <a:cxnLst/>
              <a:rect l="l" t="t" r="r" b="b"/>
              <a:pathLst>
                <a:path w="703579">
                  <a:moveTo>
                    <a:pt x="0" y="0"/>
                  </a:moveTo>
                  <a:lnTo>
                    <a:pt x="703179" y="0"/>
                  </a:lnTo>
                </a:path>
              </a:pathLst>
            </a:custGeom>
            <a:ln w="10905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28">
              <a:extLst>
                <a:ext uri="{FF2B5EF4-FFF2-40B4-BE49-F238E27FC236}">
                  <a16:creationId xmlns:a16="http://schemas.microsoft.com/office/drawing/2014/main" id="{7184B269-EF73-15C0-D047-671618FAC1FB}"/>
                </a:ext>
              </a:extLst>
            </p:cNvPr>
            <p:cNvSpPr/>
            <p:nvPr/>
          </p:nvSpPr>
          <p:spPr>
            <a:xfrm>
              <a:off x="6935224" y="306381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63" y="0"/>
                  </a:moveTo>
                  <a:lnTo>
                    <a:pt x="0" y="76200"/>
                  </a:lnTo>
                  <a:lnTo>
                    <a:pt x="76231" y="3816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29">
            <a:extLst>
              <a:ext uri="{FF2B5EF4-FFF2-40B4-BE49-F238E27FC236}">
                <a16:creationId xmlns:a16="http://schemas.microsoft.com/office/drawing/2014/main" id="{65ABA8F6-E913-4954-113F-3A698E6E038E}"/>
              </a:ext>
            </a:extLst>
          </p:cNvPr>
          <p:cNvGrpSpPr/>
          <p:nvPr/>
        </p:nvGrpSpPr>
        <p:grpSpPr>
          <a:xfrm>
            <a:off x="7250574" y="2526130"/>
            <a:ext cx="266700" cy="76200"/>
            <a:chOff x="7739068" y="3067457"/>
            <a:chExt cx="266700" cy="76200"/>
          </a:xfrm>
        </p:grpSpPr>
        <p:sp>
          <p:nvSpPr>
            <p:cNvPr id="69" name="object 30">
              <a:extLst>
                <a:ext uri="{FF2B5EF4-FFF2-40B4-BE49-F238E27FC236}">
                  <a16:creationId xmlns:a16="http://schemas.microsoft.com/office/drawing/2014/main" id="{10DCD68B-659A-332B-EA04-D2F792EF5528}"/>
                </a:ext>
              </a:extLst>
            </p:cNvPr>
            <p:cNvSpPr/>
            <p:nvPr/>
          </p:nvSpPr>
          <p:spPr>
            <a:xfrm>
              <a:off x="7739068" y="3104885"/>
              <a:ext cx="246379" cy="0"/>
            </a:xfrm>
            <a:custGeom>
              <a:avLst/>
              <a:gdLst/>
              <a:ahLst/>
              <a:cxnLst/>
              <a:rect l="l" t="t" r="r" b="b"/>
              <a:pathLst>
                <a:path w="246379">
                  <a:moveTo>
                    <a:pt x="0" y="0"/>
                  </a:moveTo>
                  <a:lnTo>
                    <a:pt x="245979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31">
              <a:extLst>
                <a:ext uri="{FF2B5EF4-FFF2-40B4-BE49-F238E27FC236}">
                  <a16:creationId xmlns:a16="http://schemas.microsoft.com/office/drawing/2014/main" id="{A75FF164-A0EF-F879-B891-5281E4DC64D5}"/>
                </a:ext>
              </a:extLst>
            </p:cNvPr>
            <p:cNvSpPr/>
            <p:nvPr/>
          </p:nvSpPr>
          <p:spPr>
            <a:xfrm>
              <a:off x="7929507" y="306745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21" y="0"/>
                  </a:moveTo>
                  <a:lnTo>
                    <a:pt x="0" y="76200"/>
                  </a:lnTo>
                  <a:lnTo>
                    <a:pt x="76260" y="382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32">
            <a:extLst>
              <a:ext uri="{FF2B5EF4-FFF2-40B4-BE49-F238E27FC236}">
                <a16:creationId xmlns:a16="http://schemas.microsoft.com/office/drawing/2014/main" id="{8CEB9C85-1656-FDE3-54BB-720F01A1B2D1}"/>
              </a:ext>
            </a:extLst>
          </p:cNvPr>
          <p:cNvSpPr txBox="1"/>
          <p:nvPr/>
        </p:nvSpPr>
        <p:spPr>
          <a:xfrm>
            <a:off x="6898022" y="2446137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2" name="object 33">
            <a:extLst>
              <a:ext uri="{FF2B5EF4-FFF2-40B4-BE49-F238E27FC236}">
                <a16:creationId xmlns:a16="http://schemas.microsoft.com/office/drawing/2014/main" id="{6B1AB29E-089C-6CC8-B88B-26C6342581DD}"/>
              </a:ext>
            </a:extLst>
          </p:cNvPr>
          <p:cNvGrpSpPr/>
          <p:nvPr/>
        </p:nvGrpSpPr>
        <p:grpSpPr>
          <a:xfrm>
            <a:off x="3423106" y="2517743"/>
            <a:ext cx="2030095" cy="80010"/>
            <a:chOff x="3911600" y="3059070"/>
            <a:chExt cx="2030095" cy="80010"/>
          </a:xfrm>
        </p:grpSpPr>
        <p:sp>
          <p:nvSpPr>
            <p:cNvPr id="73" name="object 34">
              <a:extLst>
                <a:ext uri="{FF2B5EF4-FFF2-40B4-BE49-F238E27FC236}">
                  <a16:creationId xmlns:a16="http://schemas.microsoft.com/office/drawing/2014/main" id="{382D7C05-0627-56E7-F66B-90FBCBE8A84E}"/>
                </a:ext>
              </a:extLst>
            </p:cNvPr>
            <p:cNvSpPr/>
            <p:nvPr/>
          </p:nvSpPr>
          <p:spPr>
            <a:xfrm>
              <a:off x="5104951" y="3101182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530" y="0"/>
                  </a:lnTo>
                </a:path>
              </a:pathLst>
            </a:custGeom>
            <a:ln w="10905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5">
              <a:extLst>
                <a:ext uri="{FF2B5EF4-FFF2-40B4-BE49-F238E27FC236}">
                  <a16:creationId xmlns:a16="http://schemas.microsoft.com/office/drawing/2014/main" id="{0F24282E-5E17-3AC3-6086-B04319C9BD76}"/>
                </a:ext>
              </a:extLst>
            </p:cNvPr>
            <p:cNvSpPr/>
            <p:nvPr/>
          </p:nvSpPr>
          <p:spPr>
            <a:xfrm>
              <a:off x="5084231" y="306235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31" y="0"/>
                  </a:moveTo>
                  <a:lnTo>
                    <a:pt x="0" y="38037"/>
                  </a:lnTo>
                  <a:lnTo>
                    <a:pt x="76168" y="76200"/>
                  </a:lnTo>
                  <a:lnTo>
                    <a:pt x="7623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6">
              <a:extLst>
                <a:ext uri="{FF2B5EF4-FFF2-40B4-BE49-F238E27FC236}">
                  <a16:creationId xmlns:a16="http://schemas.microsoft.com/office/drawing/2014/main" id="{04DD7A61-844A-6D41-86B3-73F63EE111CA}"/>
                </a:ext>
              </a:extLst>
            </p:cNvPr>
            <p:cNvSpPr/>
            <p:nvPr/>
          </p:nvSpPr>
          <p:spPr>
            <a:xfrm>
              <a:off x="3911600" y="3096418"/>
              <a:ext cx="1130300" cy="0"/>
            </a:xfrm>
            <a:custGeom>
              <a:avLst/>
              <a:gdLst/>
              <a:ahLst/>
              <a:cxnLst/>
              <a:rect l="l" t="t" r="r" b="b"/>
              <a:pathLst>
                <a:path w="1130300">
                  <a:moveTo>
                    <a:pt x="0" y="0"/>
                  </a:moveTo>
                  <a:lnTo>
                    <a:pt x="113021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37">
              <a:extLst>
                <a:ext uri="{FF2B5EF4-FFF2-40B4-BE49-F238E27FC236}">
                  <a16:creationId xmlns:a16="http://schemas.microsoft.com/office/drawing/2014/main" id="{28BC0D16-0A12-3312-0F9F-C35F6DEA114E}"/>
                </a:ext>
              </a:extLst>
            </p:cNvPr>
            <p:cNvSpPr/>
            <p:nvPr/>
          </p:nvSpPr>
          <p:spPr>
            <a:xfrm>
              <a:off x="4986317" y="305907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200"/>
                  </a:lnTo>
                  <a:lnTo>
                    <a:pt x="76220" y="381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38">
            <a:extLst>
              <a:ext uri="{FF2B5EF4-FFF2-40B4-BE49-F238E27FC236}">
                <a16:creationId xmlns:a16="http://schemas.microsoft.com/office/drawing/2014/main" id="{03BE177D-6AE5-63D2-8D34-D08A2A4DF89D}"/>
              </a:ext>
            </a:extLst>
          </p:cNvPr>
          <p:cNvSpPr txBox="1"/>
          <p:nvPr/>
        </p:nvSpPr>
        <p:spPr>
          <a:xfrm>
            <a:off x="3107065" y="2359072"/>
            <a:ext cx="2611120" cy="6394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2435860" algn="l"/>
              </a:tabLst>
            </a:pPr>
            <a:r>
              <a:rPr sz="2400" b="1" spc="-37" baseline="1736" dirty="0">
                <a:latin typeface="Calibri"/>
                <a:cs typeface="Calibri"/>
              </a:rPr>
              <a:t>CT</a:t>
            </a:r>
            <a:r>
              <a:rPr sz="2400" b="1" baseline="1736" dirty="0">
                <a:latin typeface="Calibri"/>
                <a:cs typeface="Calibri"/>
              </a:rPr>
              <a:t>	</a:t>
            </a:r>
            <a:r>
              <a:rPr sz="1600" b="1" spc="-25" dirty="0">
                <a:latin typeface="Calibri"/>
                <a:cs typeface="Calibri"/>
              </a:rPr>
              <a:t>CI</a:t>
            </a:r>
            <a:endParaRPr sz="1600">
              <a:latin typeface="Calibri"/>
              <a:cs typeface="Calibri"/>
            </a:endParaRPr>
          </a:p>
          <a:p>
            <a:pPr marL="239395">
              <a:lnSpc>
                <a:spcPct val="100000"/>
              </a:lnSpc>
              <a:spcBef>
                <a:spcPts val="575"/>
              </a:spcBef>
              <a:tabLst>
                <a:tab pos="726440" algn="l"/>
                <a:tab pos="1214120" algn="l"/>
                <a:tab pos="1701164" algn="l"/>
                <a:tab pos="2188845" algn="l"/>
              </a:tabLst>
            </a:pPr>
            <a:r>
              <a:rPr sz="1400" b="1" spc="-50" dirty="0">
                <a:latin typeface="Calibri"/>
                <a:cs typeface="Calibri"/>
              </a:rPr>
              <a:t>8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>
                <a:latin typeface="Calibri"/>
                <a:cs typeface="Calibri"/>
              </a:rPr>
              <a:t>7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>
                <a:latin typeface="Calibri"/>
                <a:cs typeface="Calibri"/>
              </a:rPr>
              <a:t>6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>
                <a:latin typeface="Calibri"/>
                <a:cs typeface="Calibri"/>
              </a:rPr>
              <a:t>5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8" name="object 39">
            <a:extLst>
              <a:ext uri="{FF2B5EF4-FFF2-40B4-BE49-F238E27FC236}">
                <a16:creationId xmlns:a16="http://schemas.microsoft.com/office/drawing/2014/main" id="{6FB029F4-6902-EBAD-F0EA-F5B48F850ABB}"/>
              </a:ext>
            </a:extLst>
          </p:cNvPr>
          <p:cNvGrpSpPr/>
          <p:nvPr/>
        </p:nvGrpSpPr>
        <p:grpSpPr>
          <a:xfrm>
            <a:off x="1680031" y="2516239"/>
            <a:ext cx="1349375" cy="76200"/>
            <a:chOff x="2168525" y="3057566"/>
            <a:chExt cx="1349375" cy="76200"/>
          </a:xfrm>
        </p:grpSpPr>
        <p:sp>
          <p:nvSpPr>
            <p:cNvPr id="79" name="object 40">
              <a:extLst>
                <a:ext uri="{FF2B5EF4-FFF2-40B4-BE49-F238E27FC236}">
                  <a16:creationId xmlns:a16="http://schemas.microsoft.com/office/drawing/2014/main" id="{BE36E41E-9916-C370-A463-3BA0629B92F6}"/>
                </a:ext>
              </a:extLst>
            </p:cNvPr>
            <p:cNvSpPr/>
            <p:nvPr/>
          </p:nvSpPr>
          <p:spPr>
            <a:xfrm>
              <a:off x="2189244" y="3096418"/>
              <a:ext cx="1329055" cy="0"/>
            </a:xfrm>
            <a:custGeom>
              <a:avLst/>
              <a:gdLst/>
              <a:ahLst/>
              <a:cxnLst/>
              <a:rect l="l" t="t" r="r" b="b"/>
              <a:pathLst>
                <a:path w="1329054">
                  <a:moveTo>
                    <a:pt x="0" y="0"/>
                  </a:moveTo>
                  <a:lnTo>
                    <a:pt x="1328655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41">
              <a:extLst>
                <a:ext uri="{FF2B5EF4-FFF2-40B4-BE49-F238E27FC236}">
                  <a16:creationId xmlns:a16="http://schemas.microsoft.com/office/drawing/2014/main" id="{09BA5D10-639C-8309-697B-6D32B409F5D2}"/>
                </a:ext>
              </a:extLst>
            </p:cNvPr>
            <p:cNvSpPr/>
            <p:nvPr/>
          </p:nvSpPr>
          <p:spPr>
            <a:xfrm>
              <a:off x="2168525" y="305756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8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1" name="object 42">
            <a:extLst>
              <a:ext uri="{FF2B5EF4-FFF2-40B4-BE49-F238E27FC236}">
                <a16:creationId xmlns:a16="http://schemas.microsoft.com/office/drawing/2014/main" id="{1887B020-5318-81BD-E801-6C7AB503A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2592"/>
              </p:ext>
            </p:extLst>
          </p:nvPr>
        </p:nvGraphicFramePr>
        <p:xfrm>
          <a:off x="106818" y="3978285"/>
          <a:ext cx="4337049" cy="255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Idx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43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6D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8F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72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F0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C2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DF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2" name="object 43">
            <a:extLst>
              <a:ext uri="{FF2B5EF4-FFF2-40B4-BE49-F238E27FC236}">
                <a16:creationId xmlns:a16="http://schemas.microsoft.com/office/drawing/2014/main" id="{EC14C375-5A32-38DB-F279-EED9DBDCD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31220"/>
              </p:ext>
            </p:extLst>
          </p:nvPr>
        </p:nvGraphicFramePr>
        <p:xfrm>
          <a:off x="4602618" y="3978285"/>
          <a:ext cx="4343398" cy="255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91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3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Idx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51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2D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93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DA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04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96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34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83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77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D3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4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71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Current state of caches/tables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8CCE87A-885D-58B2-F49C-9FFB8BB7C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062538"/>
              </p:ext>
            </p:extLst>
          </p:nvPr>
        </p:nvGraphicFramePr>
        <p:xfrm>
          <a:off x="852434" y="4084379"/>
          <a:ext cx="3712205" cy="2181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Idx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99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32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43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6D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8F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F0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C2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DF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E8A0C1A1-2B06-5369-0A20-3F8C09413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64654"/>
              </p:ext>
            </p:extLst>
          </p:nvPr>
        </p:nvGraphicFramePr>
        <p:xfrm>
          <a:off x="4699800" y="4084379"/>
          <a:ext cx="3719190" cy="21818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Idx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24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3A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51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89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2D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2D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93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DA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3B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96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34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77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D3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2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25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6">
            <a:extLst>
              <a:ext uri="{FF2B5EF4-FFF2-40B4-BE49-F238E27FC236}">
                <a16:creationId xmlns:a16="http://schemas.microsoft.com/office/drawing/2014/main" id="{857C6098-A9F9-E142-4F14-CEA932ADD1DF}"/>
              </a:ext>
            </a:extLst>
          </p:cNvPr>
          <p:cNvSpPr txBox="1"/>
          <p:nvPr/>
        </p:nvSpPr>
        <p:spPr>
          <a:xfrm>
            <a:off x="946327" y="3725663"/>
            <a:ext cx="655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Cache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5F29277C-03D1-355B-C2DF-E1331A0C0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96891"/>
              </p:ext>
            </p:extLst>
          </p:nvPr>
        </p:nvGraphicFramePr>
        <p:xfrm>
          <a:off x="7615403" y="1163983"/>
          <a:ext cx="1324610" cy="2051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2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VPN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17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0B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71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2D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0E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11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0F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77B3C92F-3D80-B910-FC42-65A32465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47385"/>
              </p:ext>
            </p:extLst>
          </p:nvPr>
        </p:nvGraphicFramePr>
        <p:xfrm>
          <a:off x="6192842" y="1163983"/>
          <a:ext cx="1324609" cy="2051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2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VPN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28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33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05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753FD208-382E-5DCA-FB9F-7F0489410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5227"/>
              </p:ext>
            </p:extLst>
          </p:nvPr>
        </p:nvGraphicFramePr>
        <p:xfrm>
          <a:off x="227840" y="1619995"/>
          <a:ext cx="5603873" cy="1116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30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8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Tag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i="1" spc="-25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PPN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800" b="1" i="1" spc="-1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Valid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3810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09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2D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08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06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solidFill>
                            <a:srgbClr val="99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07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34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25" dirty="0">
                          <a:latin typeface="Calibri"/>
                          <a:cs typeface="Calibri"/>
                        </a:rPr>
                        <a:t>02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–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900" b="1" spc="-50" dirty="0">
                          <a:latin typeface="Calibri"/>
                          <a:cs typeface="Calibri"/>
                        </a:rPr>
                        <a:t>0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3810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38100">
                      <a:solidFill>
                        <a:srgbClr val="0112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0">
            <a:extLst>
              <a:ext uri="{FF2B5EF4-FFF2-40B4-BE49-F238E27FC236}">
                <a16:creationId xmlns:a16="http://schemas.microsoft.com/office/drawing/2014/main" id="{115D9126-5368-142C-120C-4996E2B97261}"/>
              </a:ext>
            </a:extLst>
          </p:cNvPr>
          <p:cNvSpPr txBox="1"/>
          <p:nvPr/>
        </p:nvSpPr>
        <p:spPr>
          <a:xfrm>
            <a:off x="310499" y="1239423"/>
            <a:ext cx="4019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Calibri"/>
                <a:cs typeface="Calibri"/>
              </a:rPr>
              <a:t>TLB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F611507-E78B-430E-F2CC-DA02B6C3C1BA}"/>
              </a:ext>
            </a:extLst>
          </p:cNvPr>
          <p:cNvSpPr txBox="1"/>
          <p:nvPr/>
        </p:nvSpPr>
        <p:spPr>
          <a:xfrm>
            <a:off x="6931046" y="3264936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Page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45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Fault Example: Page Fault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7" name="object 3">
            <a:extLst>
              <a:ext uri="{FF2B5EF4-FFF2-40B4-BE49-F238E27FC236}">
                <a16:creationId xmlns:a16="http://schemas.microsoft.com/office/drawing/2014/main" id="{8807D362-D1AF-7050-CE70-B1AF6BE57F28}"/>
              </a:ext>
            </a:extLst>
          </p:cNvPr>
          <p:cNvGrpSpPr/>
          <p:nvPr/>
        </p:nvGrpSpPr>
        <p:grpSpPr>
          <a:xfrm>
            <a:off x="936174" y="2743200"/>
            <a:ext cx="5715000" cy="2286000"/>
            <a:chOff x="1371600" y="3505200"/>
            <a:chExt cx="5715000" cy="228600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5C02D8FE-115B-CABB-58EF-4FBA074EA750}"/>
                </a:ext>
              </a:extLst>
            </p:cNvPr>
            <p:cNvSpPr/>
            <p:nvPr/>
          </p:nvSpPr>
          <p:spPr>
            <a:xfrm>
              <a:off x="1371600" y="3505200"/>
              <a:ext cx="5715000" cy="2286000"/>
            </a:xfrm>
            <a:custGeom>
              <a:avLst/>
              <a:gdLst/>
              <a:ahLst/>
              <a:cxnLst/>
              <a:rect l="l" t="t" r="r" b="b"/>
              <a:pathLst>
                <a:path w="5715000" h="2286000">
                  <a:moveTo>
                    <a:pt x="5714998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5714998" y="2286000"/>
                  </a:lnTo>
                  <a:lnTo>
                    <a:pt x="5714998" y="0"/>
                  </a:lnTo>
                  <a:close/>
                </a:path>
              </a:pathLst>
            </a:custGeom>
            <a:solidFill>
              <a:srgbClr val="EEE6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3633A9F4-4894-A447-8888-F7A43F84E4DD}"/>
                </a:ext>
              </a:extLst>
            </p:cNvPr>
            <p:cNvSpPr/>
            <p:nvPr/>
          </p:nvSpPr>
          <p:spPr>
            <a:xfrm>
              <a:off x="2262187" y="4080037"/>
              <a:ext cx="0" cy="570230"/>
            </a:xfrm>
            <a:custGeom>
              <a:avLst/>
              <a:gdLst/>
              <a:ahLst/>
              <a:cxnLst/>
              <a:rect l="l" t="t" r="r" b="b"/>
              <a:pathLst>
                <a:path h="570229">
                  <a:moveTo>
                    <a:pt x="0" y="0"/>
                  </a:moveTo>
                  <a:lnTo>
                    <a:pt x="0" y="569912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A040363E-5573-5A42-C037-D1F91F3955BF}"/>
                </a:ext>
              </a:extLst>
            </p:cNvPr>
            <p:cNvSpPr/>
            <p:nvPr/>
          </p:nvSpPr>
          <p:spPr>
            <a:xfrm>
              <a:off x="2219325" y="459280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E02CD15E-BE5E-D043-6A8F-CB74AAC89402}"/>
                </a:ext>
              </a:extLst>
            </p:cNvPr>
            <p:cNvSpPr/>
            <p:nvPr/>
          </p:nvSpPr>
          <p:spPr>
            <a:xfrm>
              <a:off x="2268537" y="4684876"/>
              <a:ext cx="2778125" cy="0"/>
            </a:xfrm>
            <a:custGeom>
              <a:avLst/>
              <a:gdLst/>
              <a:ahLst/>
              <a:cxnLst/>
              <a:rect l="l" t="t" r="r" b="b"/>
              <a:pathLst>
                <a:path w="2778125">
                  <a:moveTo>
                    <a:pt x="0" y="0"/>
                  </a:moveTo>
                  <a:lnTo>
                    <a:pt x="277812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0074970C-095F-6A7A-0442-E6E04B1A7CE1}"/>
                </a:ext>
              </a:extLst>
            </p:cNvPr>
            <p:cNvSpPr/>
            <p:nvPr/>
          </p:nvSpPr>
          <p:spPr>
            <a:xfrm>
              <a:off x="4989512" y="464201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77AEE3A1-A491-BEA1-676B-6B3E0C19B8A7}"/>
                </a:ext>
              </a:extLst>
            </p:cNvPr>
            <p:cNvSpPr/>
            <p:nvPr/>
          </p:nvSpPr>
          <p:spPr>
            <a:xfrm>
              <a:off x="5081587" y="4691226"/>
              <a:ext cx="0" cy="568325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5683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18F97EC8-23C6-3A73-1C37-EB85453B8E08}"/>
                </a:ext>
              </a:extLst>
            </p:cNvPr>
            <p:cNvSpPr/>
            <p:nvPr/>
          </p:nvSpPr>
          <p:spPr>
            <a:xfrm>
              <a:off x="5038725" y="5202401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2D2FA5B4-CFAE-86C9-776D-473A13C9C738}"/>
                </a:ext>
              </a:extLst>
            </p:cNvPr>
            <p:cNvSpPr/>
            <p:nvPr/>
          </p:nvSpPr>
          <p:spPr>
            <a:xfrm>
              <a:off x="2283773" y="4697239"/>
              <a:ext cx="2804160" cy="603885"/>
            </a:xfrm>
            <a:custGeom>
              <a:avLst/>
              <a:gdLst/>
              <a:ahLst/>
              <a:cxnLst/>
              <a:rect l="l" t="t" r="r" b="b"/>
              <a:pathLst>
                <a:path w="2804160" h="603885">
                  <a:moveTo>
                    <a:pt x="2804163" y="60358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2">
              <a:extLst>
                <a:ext uri="{FF2B5EF4-FFF2-40B4-BE49-F238E27FC236}">
                  <a16:creationId xmlns:a16="http://schemas.microsoft.com/office/drawing/2014/main" id="{684044C0-EFF1-6825-98DB-F44FB52C5CE0}"/>
                </a:ext>
              </a:extLst>
            </p:cNvPr>
            <p:cNvSpPr/>
            <p:nvPr/>
          </p:nvSpPr>
          <p:spPr>
            <a:xfrm>
              <a:off x="2255837" y="4667361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4" h="83820">
                  <a:moveTo>
                    <a:pt x="92824" y="0"/>
                  </a:moveTo>
                  <a:lnTo>
                    <a:pt x="0" y="23864"/>
                  </a:lnTo>
                  <a:lnTo>
                    <a:pt x="74785" y="83806"/>
                  </a:lnTo>
                  <a:lnTo>
                    <a:pt x="928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3">
              <a:extLst>
                <a:ext uri="{FF2B5EF4-FFF2-40B4-BE49-F238E27FC236}">
                  <a16:creationId xmlns:a16="http://schemas.microsoft.com/office/drawing/2014/main" id="{6155147C-5C00-8738-C5C9-B36C66D128DC}"/>
                </a:ext>
              </a:extLst>
            </p:cNvPr>
            <p:cNvSpPr/>
            <p:nvPr/>
          </p:nvSpPr>
          <p:spPr>
            <a:xfrm>
              <a:off x="2256036" y="4781713"/>
              <a:ext cx="6350" cy="881380"/>
            </a:xfrm>
            <a:custGeom>
              <a:avLst/>
              <a:gdLst/>
              <a:ahLst/>
              <a:cxnLst/>
              <a:rect l="l" t="t" r="r" b="b"/>
              <a:pathLst>
                <a:path w="6350" h="881379">
                  <a:moveTo>
                    <a:pt x="6150" y="0"/>
                  </a:moveTo>
                  <a:lnTo>
                    <a:pt x="0" y="881063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4">
              <a:extLst>
                <a:ext uri="{FF2B5EF4-FFF2-40B4-BE49-F238E27FC236}">
                  <a16:creationId xmlns:a16="http://schemas.microsoft.com/office/drawing/2014/main" id="{5CE0F7FE-4DAE-ACEF-2E63-3505E37897CB}"/>
                </a:ext>
              </a:extLst>
            </p:cNvPr>
            <p:cNvSpPr/>
            <p:nvPr/>
          </p:nvSpPr>
          <p:spPr>
            <a:xfrm>
              <a:off x="2213574" y="5605329"/>
              <a:ext cx="85725" cy="86360"/>
            </a:xfrm>
            <a:custGeom>
              <a:avLst/>
              <a:gdLst/>
              <a:ahLst/>
              <a:cxnLst/>
              <a:rect l="l" t="t" r="r" b="b"/>
              <a:pathLst>
                <a:path w="85725" h="86360">
                  <a:moveTo>
                    <a:pt x="0" y="0"/>
                  </a:moveTo>
                  <a:lnTo>
                    <a:pt x="42263" y="86022"/>
                  </a:lnTo>
                  <a:lnTo>
                    <a:pt x="85722" y="5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16">
            <a:extLst>
              <a:ext uri="{FF2B5EF4-FFF2-40B4-BE49-F238E27FC236}">
                <a16:creationId xmlns:a16="http://schemas.microsoft.com/office/drawing/2014/main" id="{F0E28EB1-201B-2825-A0DD-E0F70305BF6B}"/>
              </a:ext>
            </a:extLst>
          </p:cNvPr>
          <p:cNvSpPr txBox="1"/>
          <p:nvPr/>
        </p:nvSpPr>
        <p:spPr>
          <a:xfrm>
            <a:off x="557713" y="1143000"/>
            <a:ext cx="4547687" cy="10515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User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writes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loca</a:t>
            </a:r>
            <a:r>
              <a:rPr lang="en-US" sz="2000" spc="90" dirty="0">
                <a:latin typeface="Calibri"/>
                <a:cs typeface="Calibri"/>
              </a:rPr>
              <a:t>ti</a:t>
            </a:r>
            <a:r>
              <a:rPr sz="2000" spc="-25" dirty="0"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320"/>
              </a:lnSpc>
              <a:spcBef>
                <a:spcPts val="62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114" dirty="0">
                <a:latin typeface="Calibri"/>
                <a:cs typeface="Calibri"/>
              </a:rPr>
              <a:t>por</a:t>
            </a:r>
            <a:r>
              <a:rPr lang="en-US" sz="2000" spc="114" dirty="0">
                <a:latin typeface="Calibri"/>
                <a:cs typeface="Calibri"/>
              </a:rPr>
              <a:t>ti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(page)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user’s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currently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disk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8A9A9861-C771-4599-C03E-D66D5B68EB80}"/>
              </a:ext>
            </a:extLst>
          </p:cNvPr>
          <p:cNvSpPr txBox="1"/>
          <p:nvPr/>
        </p:nvSpPr>
        <p:spPr>
          <a:xfrm>
            <a:off x="557713" y="5207000"/>
            <a:ext cx="5640705" cy="1117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Page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physical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faul</a:t>
            </a:r>
            <a:r>
              <a:rPr lang="en-US" sz="2000" spc="90" dirty="0">
                <a:latin typeface="Calibri"/>
                <a:cs typeface="Calibri"/>
              </a:rPr>
              <a:t>ti</a:t>
            </a:r>
            <a:r>
              <a:rPr sz="2000" dirty="0">
                <a:latin typeface="Calibri"/>
                <a:cs typeface="Calibri"/>
              </a:rPr>
              <a:t>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instruc</a:t>
            </a:r>
            <a:r>
              <a:rPr lang="en-US" sz="2000" spc="55" dirty="0">
                <a:latin typeface="Calibri"/>
                <a:cs typeface="Calibri"/>
              </a:rPr>
              <a:t>ti</a:t>
            </a:r>
            <a:r>
              <a:rPr sz="2000" spc="-25" dirty="0"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Successful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second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4" name="object 18">
            <a:extLst>
              <a:ext uri="{FF2B5EF4-FFF2-40B4-BE49-F238E27FC236}">
                <a16:creationId xmlns:a16="http://schemas.microsoft.com/office/drawing/2014/main" id="{5A45F110-D6E5-A85A-CCBF-B29717C5AAE6}"/>
              </a:ext>
            </a:extLst>
          </p:cNvPr>
          <p:cNvSpPr txBox="1"/>
          <p:nvPr/>
        </p:nvSpPr>
        <p:spPr>
          <a:xfrm>
            <a:off x="6135127" y="1057354"/>
            <a:ext cx="2165350" cy="1339850"/>
          </a:xfrm>
          <a:prstGeom prst="rect">
            <a:avLst/>
          </a:prstGeom>
          <a:solidFill>
            <a:srgbClr val="F8F6C9"/>
          </a:solidFill>
          <a:ln w="12699">
            <a:solidFill>
              <a:srgbClr val="000000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91440" marR="602615">
              <a:lnSpc>
                <a:spcPts val="1900"/>
              </a:lnSpc>
              <a:spcBef>
                <a:spcPts val="439"/>
              </a:spcBef>
            </a:pPr>
            <a:r>
              <a:rPr sz="1600" b="1" dirty="0">
                <a:latin typeface="Courier New"/>
                <a:cs typeface="Courier New"/>
              </a:rPr>
              <a:t>int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a[1000]; </a:t>
            </a:r>
            <a:r>
              <a:rPr sz="1600" b="1" dirty="0">
                <a:latin typeface="Courier New"/>
                <a:cs typeface="Courier New"/>
              </a:rPr>
              <a:t>main</a:t>
            </a:r>
            <a:r>
              <a:rPr sz="1600" b="1" spc="-40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830"/>
              </a:lnSpc>
            </a:pPr>
            <a:r>
              <a:rPr sz="1600" b="1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ts val="1900"/>
              </a:lnSpc>
            </a:pPr>
            <a:r>
              <a:rPr sz="1600" b="1" dirty="0">
                <a:latin typeface="Courier New"/>
                <a:cs typeface="Courier New"/>
              </a:rPr>
              <a:t>a[500]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25" dirty="0">
                <a:latin typeface="Courier New"/>
                <a:cs typeface="Courier New"/>
              </a:rPr>
              <a:t>13;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b="1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6" name="object 20">
            <a:extLst>
              <a:ext uri="{FF2B5EF4-FFF2-40B4-BE49-F238E27FC236}">
                <a16:creationId xmlns:a16="http://schemas.microsoft.com/office/drawing/2014/main" id="{E809042E-7EFA-AAFB-BB96-15B3A01C0DFA}"/>
              </a:ext>
            </a:extLst>
          </p:cNvPr>
          <p:cNvSpPr txBox="1"/>
          <p:nvPr/>
        </p:nvSpPr>
        <p:spPr>
          <a:xfrm>
            <a:off x="1102852" y="2827497"/>
            <a:ext cx="3663950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304540" algn="l"/>
              </a:tabLst>
            </a:pPr>
            <a:r>
              <a:rPr sz="2400" b="1" i="1" dirty="0">
                <a:solidFill>
                  <a:srgbClr val="7F7F7F"/>
                </a:solidFill>
                <a:latin typeface="Calibri"/>
                <a:cs typeface="Calibri"/>
              </a:rPr>
              <a:t>User</a:t>
            </a:r>
            <a:r>
              <a:rPr sz="2400" b="1" i="1" spc="-4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7F7F7F"/>
                </a:solidFill>
                <a:latin typeface="Calibri"/>
                <a:cs typeface="Calibri"/>
              </a:rPr>
              <a:t>Process</a:t>
            </a:r>
            <a:r>
              <a:rPr sz="2400" b="1" i="1" dirty="0">
                <a:solidFill>
                  <a:srgbClr val="7F7F7F"/>
                </a:solidFill>
                <a:latin typeface="Calibri"/>
                <a:cs typeface="Calibri"/>
              </a:rPr>
              <a:t>	</a:t>
            </a:r>
            <a:r>
              <a:rPr sz="2400" b="1" i="1" spc="-25" dirty="0">
                <a:solidFill>
                  <a:srgbClr val="7F7F7F"/>
                </a:solidFill>
                <a:latin typeface="Calibri"/>
                <a:cs typeface="Calibri"/>
              </a:rPr>
              <a:t>OS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2400" dirty="0">
              <a:latin typeface="Calibri"/>
              <a:cs typeface="Calibri"/>
            </a:endParaRPr>
          </a:p>
          <a:p>
            <a:pPr marL="1286510">
              <a:lnSpc>
                <a:spcPct val="100000"/>
              </a:lnSpc>
            </a:pPr>
            <a:r>
              <a:rPr sz="1800" i="1" dirty="0">
                <a:latin typeface="Calibri"/>
                <a:cs typeface="Calibri"/>
              </a:rPr>
              <a:t>excep</a:t>
            </a:r>
            <a:r>
              <a:rPr lang="en-US" i="1" dirty="0">
                <a:latin typeface="Calibri"/>
                <a:cs typeface="Calibri"/>
              </a:rPr>
              <a:t>ti</a:t>
            </a:r>
            <a:r>
              <a:rPr sz="1800" i="1" dirty="0">
                <a:latin typeface="Calibri"/>
                <a:cs typeface="Calibri"/>
              </a:rPr>
              <a:t>on: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page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0" dirty="0">
                <a:latin typeface="Calibri"/>
                <a:cs typeface="Calibri"/>
              </a:rPr>
              <a:t>fault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2B0067F5-508B-69ED-7924-55AAC6F1FC6B}"/>
              </a:ext>
            </a:extLst>
          </p:cNvPr>
          <p:cNvSpPr txBox="1"/>
          <p:nvPr/>
        </p:nvSpPr>
        <p:spPr>
          <a:xfrm>
            <a:off x="4766802" y="3933711"/>
            <a:ext cx="165417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R="5080">
              <a:lnSpc>
                <a:spcPts val="2100"/>
              </a:lnSpc>
              <a:spcBef>
                <a:spcPts val="219"/>
              </a:spcBef>
            </a:pPr>
            <a:r>
              <a:rPr sz="1800" i="1" dirty="0">
                <a:latin typeface="Calibri"/>
                <a:cs typeface="Calibri"/>
              </a:rPr>
              <a:t>Create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page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and </a:t>
            </a:r>
            <a:r>
              <a:rPr sz="1800" i="1" dirty="0">
                <a:latin typeface="Calibri"/>
                <a:cs typeface="Calibri"/>
              </a:rPr>
              <a:t>load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into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22">
            <a:extLst>
              <a:ext uri="{FF2B5EF4-FFF2-40B4-BE49-F238E27FC236}">
                <a16:creationId xmlns:a16="http://schemas.microsoft.com/office/drawing/2014/main" id="{EB7AD86B-1A40-16D7-61F1-9A6CB230C959}"/>
              </a:ext>
            </a:extLst>
          </p:cNvPr>
          <p:cNvSpPr txBox="1"/>
          <p:nvPr/>
        </p:nvSpPr>
        <p:spPr>
          <a:xfrm>
            <a:off x="2785602" y="4275297"/>
            <a:ext cx="679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returns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84054EC8-B9CF-EBB7-056C-04CC17A00323}"/>
              </a:ext>
            </a:extLst>
          </p:cNvPr>
          <p:cNvSpPr txBox="1"/>
          <p:nvPr/>
        </p:nvSpPr>
        <p:spPr>
          <a:xfrm>
            <a:off x="1363945" y="3790468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 err="1">
                <a:latin typeface="Calibri"/>
                <a:cs typeface="Calibri"/>
              </a:rPr>
              <a:t>sw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406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Translation Example #1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06B592BA-C617-6F42-7652-4404CEFB8C34}"/>
              </a:ext>
            </a:extLst>
          </p:cNvPr>
          <p:cNvSpPr txBox="1"/>
          <p:nvPr/>
        </p:nvSpPr>
        <p:spPr>
          <a:xfrm>
            <a:off x="254734" y="1086973"/>
            <a:ext cx="322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Virtual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Address: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0x03D4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5422228-DE33-E44E-33CB-8E00191EFE99}"/>
              </a:ext>
            </a:extLst>
          </p:cNvPr>
          <p:cNvSpPr txBox="1"/>
          <p:nvPr/>
        </p:nvSpPr>
        <p:spPr>
          <a:xfrm>
            <a:off x="559534" y="3212331"/>
            <a:ext cx="8553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baseline="-5208" dirty="0">
                <a:latin typeface="Calibri"/>
                <a:cs typeface="Calibri"/>
              </a:rPr>
              <a:t>VPN</a:t>
            </a:r>
            <a:r>
              <a:rPr sz="2400" spc="-120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0x0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304A175-A4CE-6C79-E770-3EAA95FE10B4}"/>
              </a:ext>
            </a:extLst>
          </p:cNvPr>
          <p:cNvSpPr txBox="1"/>
          <p:nvPr/>
        </p:nvSpPr>
        <p:spPr>
          <a:xfrm>
            <a:off x="1885097" y="3232765"/>
            <a:ext cx="772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TLBI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2400" u="heavy" spc="719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2400" b="1" u="heavy" spc="750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48C9802-CD53-DDF6-F4C1-A57A2548732C}"/>
              </a:ext>
            </a:extLst>
          </p:cNvPr>
          <p:cNvSpPr txBox="1"/>
          <p:nvPr/>
        </p:nvSpPr>
        <p:spPr>
          <a:xfrm>
            <a:off x="2799497" y="3212331"/>
            <a:ext cx="9359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TLBT</a:t>
            </a:r>
            <a:r>
              <a:rPr sz="2400" spc="165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0x03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2D50E63F-3C86-723F-052D-4972D1DE481D}"/>
              </a:ext>
            </a:extLst>
          </p:cNvPr>
          <p:cNvSpPr txBox="1"/>
          <p:nvPr/>
        </p:nvSpPr>
        <p:spPr>
          <a:xfrm>
            <a:off x="4173332" y="3232765"/>
            <a:ext cx="954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TLB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Hit?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2400" u="heavy" spc="-30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B3FBBBE0-F653-C0D3-8537-5B24C0C941FB}"/>
              </a:ext>
            </a:extLst>
          </p:cNvPr>
          <p:cNvSpPr txBox="1"/>
          <p:nvPr/>
        </p:nvSpPr>
        <p:spPr>
          <a:xfrm>
            <a:off x="5542697" y="3232765"/>
            <a:ext cx="1252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Page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Fault?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2400" u="heavy" spc="-89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7AA0F6B1-CAD2-D428-9E56-6FC62CAB42A3}"/>
              </a:ext>
            </a:extLst>
          </p:cNvPr>
          <p:cNvSpPr txBox="1"/>
          <p:nvPr/>
        </p:nvSpPr>
        <p:spPr>
          <a:xfrm>
            <a:off x="7109815" y="3212331"/>
            <a:ext cx="942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PPN:</a:t>
            </a:r>
            <a:r>
              <a:rPr sz="2400" spc="-52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0x0D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8F77DCD9-122C-491D-884B-AA6F3A981004}"/>
              </a:ext>
            </a:extLst>
          </p:cNvPr>
          <p:cNvSpPr txBox="1"/>
          <p:nvPr/>
        </p:nvSpPr>
        <p:spPr>
          <a:xfrm>
            <a:off x="254734" y="3801726"/>
            <a:ext cx="2131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Physical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18FF6110-DE3A-A814-3CBE-E6069F0BF360}"/>
              </a:ext>
            </a:extLst>
          </p:cNvPr>
          <p:cNvSpPr txBox="1"/>
          <p:nvPr/>
        </p:nvSpPr>
        <p:spPr>
          <a:xfrm>
            <a:off x="805597" y="5767167"/>
            <a:ext cx="617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CO</a:t>
            </a:r>
            <a:r>
              <a:rPr sz="2400" spc="-7" baseline="-5208" dirty="0">
                <a:latin typeface="Calibri"/>
                <a:cs typeface="Calibri"/>
              </a:rPr>
              <a:t> </a:t>
            </a:r>
            <a:r>
              <a:rPr sz="1600" u="heavy" spc="44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5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sz="1600" b="1" u="heavy" spc="50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5DC3B160-6F8E-A35E-B70F-4E1E44C64AC7}"/>
              </a:ext>
            </a:extLst>
          </p:cNvPr>
          <p:cNvSpPr txBox="1"/>
          <p:nvPr/>
        </p:nvSpPr>
        <p:spPr>
          <a:xfrm>
            <a:off x="1910497" y="5767167"/>
            <a:ext cx="514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baseline="-5208" dirty="0">
                <a:latin typeface="Calibri"/>
                <a:cs typeface="Calibri"/>
              </a:rPr>
              <a:t>CI</a:t>
            </a:r>
            <a:r>
              <a:rPr sz="1600" u="heavy" spc="-1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74F64E7F-DDCB-8CD5-4E97-5AA649B93188}"/>
              </a:ext>
            </a:extLst>
          </p:cNvPr>
          <p:cNvSpPr txBox="1"/>
          <p:nvPr/>
        </p:nvSpPr>
        <p:spPr>
          <a:xfrm>
            <a:off x="2824897" y="5767167"/>
            <a:ext cx="715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CT</a:t>
            </a:r>
            <a:r>
              <a:rPr sz="2400" spc="104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0x0D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6E8E1CEE-006F-6A62-C549-C4C28E9B9154}"/>
              </a:ext>
            </a:extLst>
          </p:cNvPr>
          <p:cNvSpPr txBox="1"/>
          <p:nvPr/>
        </p:nvSpPr>
        <p:spPr>
          <a:xfrm>
            <a:off x="3969015" y="5785466"/>
            <a:ext cx="5708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Hit?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2400" u="heavy" spc="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E9CAEE0-8042-31F8-EDE3-B28F65CF366F}"/>
              </a:ext>
            </a:extLst>
          </p:cNvPr>
          <p:cNvSpPr txBox="1"/>
          <p:nvPr/>
        </p:nvSpPr>
        <p:spPr>
          <a:xfrm>
            <a:off x="5195842" y="5785466"/>
            <a:ext cx="9105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Byte: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2400" b="1" u="heavy" spc="-30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0x36</a:t>
            </a:r>
            <a:endParaRPr sz="2400" baseline="5208">
              <a:latin typeface="Calibri"/>
              <a:cs typeface="Calibri"/>
            </a:endParaRPr>
          </a:p>
        </p:txBody>
      </p:sp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F71A8BE0-79F4-23BD-4DC3-6BFD62302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9066"/>
              </p:ext>
            </p:extLst>
          </p:nvPr>
        </p:nvGraphicFramePr>
        <p:xfrm>
          <a:off x="879339" y="2218982"/>
          <a:ext cx="6818625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18">
            <a:extLst>
              <a:ext uri="{FF2B5EF4-FFF2-40B4-BE49-F238E27FC236}">
                <a16:creationId xmlns:a16="http://schemas.microsoft.com/office/drawing/2014/main" id="{452147AF-F246-2262-27A4-C44B1829F28F}"/>
              </a:ext>
            </a:extLst>
          </p:cNvPr>
          <p:cNvSpPr txBox="1"/>
          <p:nvPr/>
        </p:nvSpPr>
        <p:spPr>
          <a:xfrm>
            <a:off x="4487515" y="194121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2475A584-1516-1A60-4766-06D14E355A9A}"/>
              </a:ext>
            </a:extLst>
          </p:cNvPr>
          <p:cNvSpPr txBox="1"/>
          <p:nvPr/>
        </p:nvSpPr>
        <p:spPr>
          <a:xfrm>
            <a:off x="4974879" y="194121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0EE0EE4C-BDC7-8B6C-AD8E-C1A676571F8F}"/>
              </a:ext>
            </a:extLst>
          </p:cNvPr>
          <p:cNvSpPr txBox="1"/>
          <p:nvPr/>
        </p:nvSpPr>
        <p:spPr>
          <a:xfrm>
            <a:off x="5462240" y="194121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5F8848C4-EFE0-BA88-7B81-B533A9C4FCC2}"/>
              </a:ext>
            </a:extLst>
          </p:cNvPr>
          <p:cNvSpPr txBox="1"/>
          <p:nvPr/>
        </p:nvSpPr>
        <p:spPr>
          <a:xfrm>
            <a:off x="5949604" y="194121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FCB5CE73-8653-A140-2521-6F9F60F61DD8}"/>
              </a:ext>
            </a:extLst>
          </p:cNvPr>
          <p:cNvSpPr txBox="1"/>
          <p:nvPr/>
        </p:nvSpPr>
        <p:spPr>
          <a:xfrm>
            <a:off x="6436967" y="194121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23E71A7F-1DAD-F50E-9647-A8D9E9260F2A}"/>
              </a:ext>
            </a:extLst>
          </p:cNvPr>
          <p:cNvSpPr txBox="1"/>
          <p:nvPr/>
        </p:nvSpPr>
        <p:spPr>
          <a:xfrm>
            <a:off x="6924329" y="194121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271A0166-2DB3-984A-1DF2-7AA4269977FB}"/>
              </a:ext>
            </a:extLst>
          </p:cNvPr>
          <p:cNvSpPr txBox="1"/>
          <p:nvPr/>
        </p:nvSpPr>
        <p:spPr>
          <a:xfrm>
            <a:off x="7411692" y="194121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5">
            <a:extLst>
              <a:ext uri="{FF2B5EF4-FFF2-40B4-BE49-F238E27FC236}">
                <a16:creationId xmlns:a16="http://schemas.microsoft.com/office/drawing/2014/main" id="{883D8141-CF3B-3AE6-7D04-D64B73C42495}"/>
              </a:ext>
            </a:extLst>
          </p:cNvPr>
          <p:cNvGrpSpPr/>
          <p:nvPr/>
        </p:nvGrpSpPr>
        <p:grpSpPr>
          <a:xfrm>
            <a:off x="2982695" y="2788780"/>
            <a:ext cx="2922905" cy="83185"/>
            <a:chOff x="3644900" y="3481330"/>
            <a:chExt cx="2922905" cy="83185"/>
          </a:xfrm>
        </p:grpSpPr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C050CDB3-822E-96DA-BBA4-11695CF8F2B3}"/>
                </a:ext>
              </a:extLst>
            </p:cNvPr>
            <p:cNvSpPr/>
            <p:nvPr/>
          </p:nvSpPr>
          <p:spPr>
            <a:xfrm>
              <a:off x="5465843" y="3526606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E1771C75-5428-8038-FFCC-55B935F6D75B}"/>
                </a:ext>
              </a:extLst>
            </p:cNvPr>
            <p:cNvSpPr/>
            <p:nvPr/>
          </p:nvSpPr>
          <p:spPr>
            <a:xfrm>
              <a:off x="5445123" y="348775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CC56AA5C-4AF0-1498-085E-874FDFD89508}"/>
                </a:ext>
              </a:extLst>
            </p:cNvPr>
            <p:cNvSpPr/>
            <p:nvPr/>
          </p:nvSpPr>
          <p:spPr>
            <a:xfrm>
              <a:off x="3644900" y="3518668"/>
              <a:ext cx="1797050" cy="0"/>
            </a:xfrm>
            <a:custGeom>
              <a:avLst/>
              <a:gdLst/>
              <a:ahLst/>
              <a:cxnLst/>
              <a:rect l="l" t="t" r="r" b="b"/>
              <a:pathLst>
                <a:path w="1797050">
                  <a:moveTo>
                    <a:pt x="0" y="0"/>
                  </a:moveTo>
                  <a:lnTo>
                    <a:pt x="1796966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CA0013D9-3163-BBB2-B772-C73E1BC6376F}"/>
                </a:ext>
              </a:extLst>
            </p:cNvPr>
            <p:cNvSpPr/>
            <p:nvPr/>
          </p:nvSpPr>
          <p:spPr>
            <a:xfrm>
              <a:off x="5386371" y="348133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31" y="0"/>
                  </a:moveTo>
                  <a:lnTo>
                    <a:pt x="0" y="76200"/>
                  </a:lnTo>
                  <a:lnTo>
                    <a:pt x="76216" y="381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0">
            <a:extLst>
              <a:ext uri="{FF2B5EF4-FFF2-40B4-BE49-F238E27FC236}">
                <a16:creationId xmlns:a16="http://schemas.microsoft.com/office/drawing/2014/main" id="{A8B5A546-0C0F-C693-0421-A6A65285D216}"/>
              </a:ext>
            </a:extLst>
          </p:cNvPr>
          <p:cNvGrpSpPr/>
          <p:nvPr/>
        </p:nvGrpSpPr>
        <p:grpSpPr>
          <a:xfrm>
            <a:off x="6502180" y="2796709"/>
            <a:ext cx="1205230" cy="76200"/>
            <a:chOff x="7164385" y="3489259"/>
            <a:chExt cx="1205230" cy="76200"/>
          </a:xfrm>
        </p:grpSpPr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86459173-0665-8F7F-12CC-96B1FDDC547A}"/>
                </a:ext>
              </a:extLst>
            </p:cNvPr>
            <p:cNvSpPr/>
            <p:nvPr/>
          </p:nvSpPr>
          <p:spPr>
            <a:xfrm>
              <a:off x="7164385" y="3526606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91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5CB5EA09-CBA3-AAF9-639B-D9C368124385}"/>
                </a:ext>
              </a:extLst>
            </p:cNvPr>
            <p:cNvSpPr/>
            <p:nvPr/>
          </p:nvSpPr>
          <p:spPr>
            <a:xfrm>
              <a:off x="8293076" y="34892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1" y="381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3">
            <a:extLst>
              <a:ext uri="{FF2B5EF4-FFF2-40B4-BE49-F238E27FC236}">
                <a16:creationId xmlns:a16="http://schemas.microsoft.com/office/drawing/2014/main" id="{4B55D19E-EDEF-2083-3F06-078351FCB657}"/>
              </a:ext>
            </a:extLst>
          </p:cNvPr>
          <p:cNvSpPr txBox="1"/>
          <p:nvPr/>
        </p:nvSpPr>
        <p:spPr>
          <a:xfrm>
            <a:off x="5982942" y="2692947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3300"/>
                </a:solidFill>
                <a:latin typeface="Calibri"/>
                <a:cs typeface="Calibri"/>
              </a:rPr>
              <a:t>VPO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4">
            <a:extLst>
              <a:ext uri="{FF2B5EF4-FFF2-40B4-BE49-F238E27FC236}">
                <a16:creationId xmlns:a16="http://schemas.microsoft.com/office/drawing/2014/main" id="{5469D852-FADE-A630-6F9E-FC944E28C095}"/>
              </a:ext>
            </a:extLst>
          </p:cNvPr>
          <p:cNvGrpSpPr/>
          <p:nvPr/>
        </p:nvGrpSpPr>
        <p:grpSpPr>
          <a:xfrm>
            <a:off x="884020" y="2787255"/>
            <a:ext cx="1504950" cy="76200"/>
            <a:chOff x="1546225" y="3479805"/>
            <a:chExt cx="1504950" cy="76200"/>
          </a:xfrm>
        </p:grpSpPr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7A315377-8A6F-1698-6EA4-3C9FBDCCFCAD}"/>
                </a:ext>
              </a:extLst>
            </p:cNvPr>
            <p:cNvSpPr/>
            <p:nvPr/>
          </p:nvSpPr>
          <p:spPr>
            <a:xfrm>
              <a:off x="1566944" y="3518668"/>
              <a:ext cx="1484630" cy="0"/>
            </a:xfrm>
            <a:custGeom>
              <a:avLst/>
              <a:gdLst/>
              <a:ahLst/>
              <a:cxnLst/>
              <a:rect l="l" t="t" r="r" b="b"/>
              <a:pathLst>
                <a:path w="1484630">
                  <a:moveTo>
                    <a:pt x="0" y="0"/>
                  </a:moveTo>
                  <a:lnTo>
                    <a:pt x="1484230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7DEE7AA4-E045-F972-37E9-93B81A9A8E7D}"/>
                </a:ext>
              </a:extLst>
            </p:cNvPr>
            <p:cNvSpPr/>
            <p:nvPr/>
          </p:nvSpPr>
          <p:spPr>
            <a:xfrm>
              <a:off x="1546225" y="347980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15" y="0"/>
                  </a:moveTo>
                  <a:lnTo>
                    <a:pt x="0" y="38069"/>
                  </a:lnTo>
                  <a:lnTo>
                    <a:pt x="76184" y="7620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7">
            <a:extLst>
              <a:ext uri="{FF2B5EF4-FFF2-40B4-BE49-F238E27FC236}">
                <a16:creationId xmlns:a16="http://schemas.microsoft.com/office/drawing/2014/main" id="{885E763C-27D2-45B7-BF78-2C8A9567F6A6}"/>
              </a:ext>
            </a:extLst>
          </p:cNvPr>
          <p:cNvSpPr txBox="1"/>
          <p:nvPr/>
        </p:nvSpPr>
        <p:spPr>
          <a:xfrm>
            <a:off x="2466629" y="2685009"/>
            <a:ext cx="43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3300"/>
                </a:solidFill>
                <a:latin typeface="Calibri"/>
                <a:cs typeface="Calibri"/>
              </a:rPr>
              <a:t>VPN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38">
            <a:extLst>
              <a:ext uri="{FF2B5EF4-FFF2-40B4-BE49-F238E27FC236}">
                <a16:creationId xmlns:a16="http://schemas.microsoft.com/office/drawing/2014/main" id="{47AE8D9A-0C3F-D40D-7DEE-C4980B69F6D2}"/>
              </a:ext>
            </a:extLst>
          </p:cNvPr>
          <p:cNvGrpSpPr/>
          <p:nvPr/>
        </p:nvGrpSpPr>
        <p:grpSpPr>
          <a:xfrm>
            <a:off x="2709646" y="1739432"/>
            <a:ext cx="1319530" cy="78740"/>
            <a:chOff x="3371851" y="2431982"/>
            <a:chExt cx="1319530" cy="78740"/>
          </a:xfrm>
        </p:grpSpPr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03041576-509A-9E87-ECD3-3A1D8360C5BE}"/>
                </a:ext>
              </a:extLst>
            </p:cNvPr>
            <p:cNvSpPr/>
            <p:nvPr/>
          </p:nvSpPr>
          <p:spPr>
            <a:xfrm>
              <a:off x="4487944" y="247303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16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675D5AEC-174D-B526-E5F3-1D45AAF58BCC}"/>
                </a:ext>
              </a:extLst>
            </p:cNvPr>
            <p:cNvSpPr/>
            <p:nvPr/>
          </p:nvSpPr>
          <p:spPr>
            <a:xfrm>
              <a:off x="4467224" y="243426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60" y="0"/>
                  </a:moveTo>
                  <a:lnTo>
                    <a:pt x="0" y="37978"/>
                  </a:lnTo>
                  <a:lnTo>
                    <a:pt x="76139" y="76200"/>
                  </a:lnTo>
                  <a:lnTo>
                    <a:pt x="7626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77D6EE0D-AFE9-2048-A6EF-56936B636336}"/>
                </a:ext>
              </a:extLst>
            </p:cNvPr>
            <p:cNvSpPr/>
            <p:nvPr/>
          </p:nvSpPr>
          <p:spPr>
            <a:xfrm>
              <a:off x="3371851" y="2469331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4">
                  <a:moveTo>
                    <a:pt x="0" y="0"/>
                  </a:moveTo>
                  <a:lnTo>
                    <a:pt x="108100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6B245855-1768-81CD-53F6-FC69581DE33C}"/>
                </a:ext>
              </a:extLst>
            </p:cNvPr>
            <p:cNvSpPr/>
            <p:nvPr/>
          </p:nvSpPr>
          <p:spPr>
            <a:xfrm>
              <a:off x="4397354" y="243198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200"/>
                  </a:lnTo>
                  <a:lnTo>
                    <a:pt x="76220" y="381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3">
            <a:extLst>
              <a:ext uri="{FF2B5EF4-FFF2-40B4-BE49-F238E27FC236}">
                <a16:creationId xmlns:a16="http://schemas.microsoft.com/office/drawing/2014/main" id="{01C01F3A-FBFE-859B-6A32-18BC0DB7DDA8}"/>
              </a:ext>
            </a:extLst>
          </p:cNvPr>
          <p:cNvGrpSpPr/>
          <p:nvPr/>
        </p:nvGrpSpPr>
        <p:grpSpPr>
          <a:xfrm>
            <a:off x="4568606" y="1743055"/>
            <a:ext cx="228600" cy="76200"/>
            <a:chOff x="5230811" y="2435605"/>
            <a:chExt cx="228600" cy="76200"/>
          </a:xfrm>
        </p:grpSpPr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92824992-9973-CA29-AF80-CAC8EDD4EA93}"/>
                </a:ext>
              </a:extLst>
            </p:cNvPr>
            <p:cNvSpPr/>
            <p:nvPr/>
          </p:nvSpPr>
          <p:spPr>
            <a:xfrm>
              <a:off x="5230811" y="247303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7880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1753F457-6D6E-3DB6-CEB4-80B1EBF8346B}"/>
                </a:ext>
              </a:extLst>
            </p:cNvPr>
            <p:cNvSpPr/>
            <p:nvPr/>
          </p:nvSpPr>
          <p:spPr>
            <a:xfrm>
              <a:off x="5383151" y="243560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121" y="0"/>
                  </a:moveTo>
                  <a:lnTo>
                    <a:pt x="0" y="76200"/>
                  </a:lnTo>
                  <a:lnTo>
                    <a:pt x="76260" y="382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46">
            <a:extLst>
              <a:ext uri="{FF2B5EF4-FFF2-40B4-BE49-F238E27FC236}">
                <a16:creationId xmlns:a16="http://schemas.microsoft.com/office/drawing/2014/main" id="{0C77D47E-12C2-475C-511F-96B7E86AD4C7}"/>
              </a:ext>
            </a:extLst>
          </p:cNvPr>
          <p:cNvGrpSpPr/>
          <p:nvPr/>
        </p:nvGrpSpPr>
        <p:grpSpPr>
          <a:xfrm>
            <a:off x="884020" y="1737927"/>
            <a:ext cx="1243330" cy="76200"/>
            <a:chOff x="1546225" y="2430477"/>
            <a:chExt cx="1243330" cy="76200"/>
          </a:xfrm>
        </p:grpSpPr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A08115B1-770E-3216-7981-2BEBBD5CDB12}"/>
                </a:ext>
              </a:extLst>
            </p:cNvPr>
            <p:cNvSpPr/>
            <p:nvPr/>
          </p:nvSpPr>
          <p:spPr>
            <a:xfrm>
              <a:off x="1566944" y="2469331"/>
              <a:ext cx="1222375" cy="0"/>
            </a:xfrm>
            <a:custGeom>
              <a:avLst/>
              <a:gdLst/>
              <a:ahLst/>
              <a:cxnLst/>
              <a:rect l="l" t="t" r="r" b="b"/>
              <a:pathLst>
                <a:path w="1222375">
                  <a:moveTo>
                    <a:pt x="0" y="0"/>
                  </a:moveTo>
                  <a:lnTo>
                    <a:pt x="122229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0287B7A4-3F91-6DE4-12F0-4A604E52D6A1}"/>
                </a:ext>
              </a:extLst>
            </p:cNvPr>
            <p:cNvSpPr/>
            <p:nvPr/>
          </p:nvSpPr>
          <p:spPr>
            <a:xfrm>
              <a:off x="1546225" y="243047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20" y="0"/>
                  </a:moveTo>
                  <a:lnTo>
                    <a:pt x="0" y="38059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49">
            <a:extLst>
              <a:ext uri="{FF2B5EF4-FFF2-40B4-BE49-F238E27FC236}">
                <a16:creationId xmlns:a16="http://schemas.microsoft.com/office/drawing/2014/main" id="{A2CA0D69-8091-F400-EE58-9C004576D455}"/>
              </a:ext>
            </a:extLst>
          </p:cNvPr>
          <p:cNvSpPr txBox="1"/>
          <p:nvPr/>
        </p:nvSpPr>
        <p:spPr>
          <a:xfrm>
            <a:off x="1025179" y="1623846"/>
            <a:ext cx="3462020" cy="5562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405"/>
              </a:spcBef>
              <a:tabLst>
                <a:tab pos="3093720" algn="l"/>
              </a:tabLst>
            </a:pPr>
            <a:r>
              <a:rPr sz="2400" b="1" spc="-30" baseline="1736" dirty="0">
                <a:solidFill>
                  <a:srgbClr val="003300"/>
                </a:solidFill>
                <a:latin typeface="Calibri"/>
                <a:cs typeface="Calibri"/>
              </a:rPr>
              <a:t>TLBT</a:t>
            </a:r>
            <a:r>
              <a:rPr sz="2400" b="1" baseline="1736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600" b="1" spc="-20" dirty="0">
                <a:solidFill>
                  <a:srgbClr val="003300"/>
                </a:solidFill>
                <a:latin typeface="Calibri"/>
                <a:cs typeface="Calibri"/>
              </a:rPr>
              <a:t>TLBI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499745" algn="l"/>
                <a:tab pos="986790" algn="l"/>
                <a:tab pos="1474470" algn="l"/>
                <a:tab pos="2012314" algn="l"/>
                <a:tab pos="2499995" algn="l"/>
                <a:tab pos="2987040" algn="l"/>
              </a:tabLst>
            </a:pP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13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12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35" dirty="0">
                <a:solidFill>
                  <a:srgbClr val="003300"/>
                </a:solidFill>
                <a:latin typeface="Calibri"/>
                <a:cs typeface="Calibri"/>
              </a:rPr>
              <a:t>11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10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9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8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54" name="object 50">
            <a:extLst>
              <a:ext uri="{FF2B5EF4-FFF2-40B4-BE49-F238E27FC236}">
                <a16:creationId xmlns:a16="http://schemas.microsoft.com/office/drawing/2014/main" id="{3BFE72C6-98EA-0C89-38CF-E81CF5585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071008"/>
              </p:ext>
            </p:extLst>
          </p:nvPr>
        </p:nvGraphicFramePr>
        <p:xfrm>
          <a:off x="1862001" y="4935220"/>
          <a:ext cx="585215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150"/>
                        </a:lnSpc>
                        <a:spcBef>
                          <a:spcPts val="14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bject 51">
            <a:extLst>
              <a:ext uri="{FF2B5EF4-FFF2-40B4-BE49-F238E27FC236}">
                <a16:creationId xmlns:a16="http://schemas.microsoft.com/office/drawing/2014/main" id="{94C4C0EC-D8D2-3BFD-91D4-BE095935A4A7}"/>
              </a:ext>
            </a:extLst>
          </p:cNvPr>
          <p:cNvSpPr txBox="1"/>
          <p:nvPr/>
        </p:nvSpPr>
        <p:spPr>
          <a:xfrm>
            <a:off x="2007841" y="4657452"/>
            <a:ext cx="1141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037590" algn="l"/>
              </a:tabLst>
            </a:pP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11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10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DE647E5F-1172-5FF6-3EE0-4C1B6F5165ED}"/>
              </a:ext>
            </a:extLst>
          </p:cNvPr>
          <p:cNvSpPr txBox="1"/>
          <p:nvPr/>
        </p:nvSpPr>
        <p:spPr>
          <a:xfrm>
            <a:off x="3520729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D317D8E7-BFCD-821C-3935-7A7920762642}"/>
              </a:ext>
            </a:extLst>
          </p:cNvPr>
          <p:cNvSpPr txBox="1"/>
          <p:nvPr/>
        </p:nvSpPr>
        <p:spPr>
          <a:xfrm>
            <a:off x="4008091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7E8DBE6F-8D5A-AA1E-7CFB-AB5A7FFE1E71}"/>
              </a:ext>
            </a:extLst>
          </p:cNvPr>
          <p:cNvSpPr txBox="1"/>
          <p:nvPr/>
        </p:nvSpPr>
        <p:spPr>
          <a:xfrm>
            <a:off x="4495454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218B6E1E-9F97-B513-2D26-46785288F13F}"/>
              </a:ext>
            </a:extLst>
          </p:cNvPr>
          <p:cNvSpPr txBox="1"/>
          <p:nvPr/>
        </p:nvSpPr>
        <p:spPr>
          <a:xfrm>
            <a:off x="4982816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49EA9001-EC5C-A250-2F62-A331FF039EC9}"/>
              </a:ext>
            </a:extLst>
          </p:cNvPr>
          <p:cNvSpPr txBox="1"/>
          <p:nvPr/>
        </p:nvSpPr>
        <p:spPr>
          <a:xfrm>
            <a:off x="5470179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55F1EE25-990C-8B8C-CB7C-200F3E9BE095}"/>
              </a:ext>
            </a:extLst>
          </p:cNvPr>
          <p:cNvSpPr txBox="1"/>
          <p:nvPr/>
        </p:nvSpPr>
        <p:spPr>
          <a:xfrm>
            <a:off x="5957540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49D40DE6-3920-DA96-A8B8-F3C98982E936}"/>
              </a:ext>
            </a:extLst>
          </p:cNvPr>
          <p:cNvSpPr txBox="1"/>
          <p:nvPr/>
        </p:nvSpPr>
        <p:spPr>
          <a:xfrm>
            <a:off x="6444904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33F81B2F-5BD3-A8BD-15D8-C465DBC16820}"/>
              </a:ext>
            </a:extLst>
          </p:cNvPr>
          <p:cNvSpPr txBox="1"/>
          <p:nvPr/>
        </p:nvSpPr>
        <p:spPr>
          <a:xfrm>
            <a:off x="6932265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0DBA4311-AE9D-9122-E10B-1E206456BEA5}"/>
              </a:ext>
            </a:extLst>
          </p:cNvPr>
          <p:cNvSpPr txBox="1"/>
          <p:nvPr/>
        </p:nvSpPr>
        <p:spPr>
          <a:xfrm>
            <a:off x="7419629" y="4657452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5" name="object 61">
            <a:extLst>
              <a:ext uri="{FF2B5EF4-FFF2-40B4-BE49-F238E27FC236}">
                <a16:creationId xmlns:a16="http://schemas.microsoft.com/office/drawing/2014/main" id="{CE02C853-6EEE-6971-9033-21DF6A5081AB}"/>
              </a:ext>
            </a:extLst>
          </p:cNvPr>
          <p:cNvGrpSpPr/>
          <p:nvPr/>
        </p:nvGrpSpPr>
        <p:grpSpPr>
          <a:xfrm>
            <a:off x="3590706" y="5428809"/>
            <a:ext cx="2331720" cy="83185"/>
            <a:chOff x="4252911" y="6121359"/>
            <a:chExt cx="2331720" cy="83185"/>
          </a:xfrm>
        </p:grpSpPr>
        <p:sp>
          <p:nvSpPr>
            <p:cNvPr id="66" name="object 62">
              <a:extLst>
                <a:ext uri="{FF2B5EF4-FFF2-40B4-BE49-F238E27FC236}">
                  <a16:creationId xmlns:a16="http://schemas.microsoft.com/office/drawing/2014/main" id="{C8AB08FB-D83D-976B-1253-B99A84D3A9EE}"/>
                </a:ext>
              </a:extLst>
            </p:cNvPr>
            <p:cNvSpPr/>
            <p:nvPr/>
          </p:nvSpPr>
          <p:spPr>
            <a:xfrm>
              <a:off x="5482778" y="6167173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>
              <a:extLst>
                <a:ext uri="{FF2B5EF4-FFF2-40B4-BE49-F238E27FC236}">
                  <a16:creationId xmlns:a16="http://schemas.microsoft.com/office/drawing/2014/main" id="{09CFBAD5-EBDE-038C-5C14-F035A69CFB18}"/>
                </a:ext>
              </a:extLst>
            </p:cNvPr>
            <p:cNvSpPr/>
            <p:nvPr/>
          </p:nvSpPr>
          <p:spPr>
            <a:xfrm>
              <a:off x="5462057" y="612832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8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>
              <a:extLst>
                <a:ext uri="{FF2B5EF4-FFF2-40B4-BE49-F238E27FC236}">
                  <a16:creationId xmlns:a16="http://schemas.microsoft.com/office/drawing/2014/main" id="{6174DF42-67FF-C84E-AD6B-08EA2B7E71B0}"/>
                </a:ext>
              </a:extLst>
            </p:cNvPr>
            <p:cNvSpPr/>
            <p:nvPr/>
          </p:nvSpPr>
          <p:spPr>
            <a:xfrm>
              <a:off x="4252911" y="6158706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06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>
              <a:extLst>
                <a:ext uri="{FF2B5EF4-FFF2-40B4-BE49-F238E27FC236}">
                  <a16:creationId xmlns:a16="http://schemas.microsoft.com/office/drawing/2014/main" id="{912E516C-0820-337B-1AAE-09EA68B07156}"/>
                </a:ext>
              </a:extLst>
            </p:cNvPr>
            <p:cNvSpPr/>
            <p:nvPr/>
          </p:nvSpPr>
          <p:spPr>
            <a:xfrm>
              <a:off x="5397478" y="61213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199"/>
                  </a:lnTo>
                  <a:lnTo>
                    <a:pt x="76220" y="381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66">
            <a:extLst>
              <a:ext uri="{FF2B5EF4-FFF2-40B4-BE49-F238E27FC236}">
                <a16:creationId xmlns:a16="http://schemas.microsoft.com/office/drawing/2014/main" id="{EFFCE843-4845-695B-B84A-D7A30284F728}"/>
              </a:ext>
            </a:extLst>
          </p:cNvPr>
          <p:cNvGrpSpPr/>
          <p:nvPr/>
        </p:nvGrpSpPr>
        <p:grpSpPr>
          <a:xfrm>
            <a:off x="6506415" y="5437276"/>
            <a:ext cx="1217930" cy="76200"/>
            <a:chOff x="7168620" y="6129826"/>
            <a:chExt cx="1217930" cy="76200"/>
          </a:xfrm>
        </p:grpSpPr>
        <p:sp>
          <p:nvSpPr>
            <p:cNvPr id="71" name="object 67">
              <a:extLst>
                <a:ext uri="{FF2B5EF4-FFF2-40B4-BE49-F238E27FC236}">
                  <a16:creationId xmlns:a16="http://schemas.microsoft.com/office/drawing/2014/main" id="{B9CAF222-D686-2D13-F167-A07EB5AAC5BC}"/>
                </a:ext>
              </a:extLst>
            </p:cNvPr>
            <p:cNvSpPr/>
            <p:nvPr/>
          </p:nvSpPr>
          <p:spPr>
            <a:xfrm>
              <a:off x="7168620" y="6167173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119689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>
              <a:extLst>
                <a:ext uri="{FF2B5EF4-FFF2-40B4-BE49-F238E27FC236}">
                  <a16:creationId xmlns:a16="http://schemas.microsoft.com/office/drawing/2014/main" id="{5F50D093-9725-FB6D-8589-2769AD07BD18}"/>
                </a:ext>
              </a:extLst>
            </p:cNvPr>
            <p:cNvSpPr/>
            <p:nvPr/>
          </p:nvSpPr>
          <p:spPr>
            <a:xfrm>
              <a:off x="8310011" y="612982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1" y="381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69">
            <a:extLst>
              <a:ext uri="{FF2B5EF4-FFF2-40B4-BE49-F238E27FC236}">
                <a16:creationId xmlns:a16="http://schemas.microsoft.com/office/drawing/2014/main" id="{D52A4DB7-64B2-9ABF-16F9-793AE4A21806}"/>
              </a:ext>
            </a:extLst>
          </p:cNvPr>
          <p:cNvSpPr txBox="1"/>
          <p:nvPr/>
        </p:nvSpPr>
        <p:spPr>
          <a:xfrm>
            <a:off x="5999874" y="5333514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4" name="object 70">
            <a:extLst>
              <a:ext uri="{FF2B5EF4-FFF2-40B4-BE49-F238E27FC236}">
                <a16:creationId xmlns:a16="http://schemas.microsoft.com/office/drawing/2014/main" id="{1FCBFD7D-2784-06B7-7EAC-7B5C050281F2}"/>
              </a:ext>
            </a:extLst>
          </p:cNvPr>
          <p:cNvGrpSpPr/>
          <p:nvPr/>
        </p:nvGrpSpPr>
        <p:grpSpPr>
          <a:xfrm>
            <a:off x="1887318" y="5427304"/>
            <a:ext cx="1122680" cy="76200"/>
            <a:chOff x="2549523" y="6119854"/>
            <a:chExt cx="1122680" cy="76200"/>
          </a:xfrm>
        </p:grpSpPr>
        <p:sp>
          <p:nvSpPr>
            <p:cNvPr id="75" name="object 71">
              <a:extLst>
                <a:ext uri="{FF2B5EF4-FFF2-40B4-BE49-F238E27FC236}">
                  <a16:creationId xmlns:a16="http://schemas.microsoft.com/office/drawing/2014/main" id="{DA60F0C0-B795-26FF-6FD4-D49394E34739}"/>
                </a:ext>
              </a:extLst>
            </p:cNvPr>
            <p:cNvSpPr/>
            <p:nvPr/>
          </p:nvSpPr>
          <p:spPr>
            <a:xfrm>
              <a:off x="2570243" y="6158706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>
              <a:extLst>
                <a:ext uri="{FF2B5EF4-FFF2-40B4-BE49-F238E27FC236}">
                  <a16:creationId xmlns:a16="http://schemas.microsoft.com/office/drawing/2014/main" id="{54EB039F-FE93-8122-C107-6FD3B89EB657}"/>
                </a:ext>
              </a:extLst>
            </p:cNvPr>
            <p:cNvSpPr/>
            <p:nvPr/>
          </p:nvSpPr>
          <p:spPr>
            <a:xfrm>
              <a:off x="2549523" y="611985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>
            <a:extLst>
              <a:ext uri="{FF2B5EF4-FFF2-40B4-BE49-F238E27FC236}">
                <a16:creationId xmlns:a16="http://schemas.microsoft.com/office/drawing/2014/main" id="{CB567E37-F37F-B108-414E-AD615C05FBD0}"/>
              </a:ext>
            </a:extLst>
          </p:cNvPr>
          <p:cNvSpPr txBox="1"/>
          <p:nvPr/>
        </p:nvSpPr>
        <p:spPr>
          <a:xfrm>
            <a:off x="3087341" y="5325047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8" name="object 74">
            <a:extLst>
              <a:ext uri="{FF2B5EF4-FFF2-40B4-BE49-F238E27FC236}">
                <a16:creationId xmlns:a16="http://schemas.microsoft.com/office/drawing/2014/main" id="{1A1F25C8-6AA2-F69C-92A8-3B0E32562AB1}"/>
              </a:ext>
            </a:extLst>
          </p:cNvPr>
          <p:cNvGrpSpPr/>
          <p:nvPr/>
        </p:nvGrpSpPr>
        <p:grpSpPr>
          <a:xfrm>
            <a:off x="5984126" y="4364634"/>
            <a:ext cx="1031875" cy="78740"/>
            <a:chOff x="6646331" y="5057184"/>
            <a:chExt cx="1031875" cy="78740"/>
          </a:xfrm>
        </p:grpSpPr>
        <p:sp>
          <p:nvSpPr>
            <p:cNvPr id="79" name="object 75">
              <a:extLst>
                <a:ext uri="{FF2B5EF4-FFF2-40B4-BE49-F238E27FC236}">
                  <a16:creationId xmlns:a16="http://schemas.microsoft.com/office/drawing/2014/main" id="{8A042F4B-BCB5-9FDE-A23A-B87A455486F1}"/>
                </a:ext>
              </a:extLst>
            </p:cNvPr>
            <p:cNvSpPr/>
            <p:nvPr/>
          </p:nvSpPr>
          <p:spPr>
            <a:xfrm>
              <a:off x="7403123" y="5098256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554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>
              <a:extLst>
                <a:ext uri="{FF2B5EF4-FFF2-40B4-BE49-F238E27FC236}">
                  <a16:creationId xmlns:a16="http://schemas.microsoft.com/office/drawing/2014/main" id="{7A14EB35-1B85-0A0E-450D-375082B9A3B6}"/>
                </a:ext>
              </a:extLst>
            </p:cNvPr>
            <p:cNvSpPr/>
            <p:nvPr/>
          </p:nvSpPr>
          <p:spPr>
            <a:xfrm>
              <a:off x="7382403" y="505948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60" y="0"/>
                  </a:moveTo>
                  <a:lnTo>
                    <a:pt x="0" y="37976"/>
                  </a:lnTo>
                  <a:lnTo>
                    <a:pt x="76137" y="76198"/>
                  </a:lnTo>
                  <a:lnTo>
                    <a:pt x="7626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474E1863-4C93-643B-22ED-1DE33E14F846}"/>
                </a:ext>
              </a:extLst>
            </p:cNvPr>
            <p:cNvSpPr/>
            <p:nvPr/>
          </p:nvSpPr>
          <p:spPr>
            <a:xfrm>
              <a:off x="6646331" y="5094552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0" y="0"/>
                  </a:moveTo>
                  <a:lnTo>
                    <a:pt x="704766" y="0"/>
                  </a:lnTo>
                </a:path>
              </a:pathLst>
            </a:custGeom>
            <a:ln w="10905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>
              <a:extLst>
                <a:ext uri="{FF2B5EF4-FFF2-40B4-BE49-F238E27FC236}">
                  <a16:creationId xmlns:a16="http://schemas.microsoft.com/office/drawing/2014/main" id="{312ECE13-A10A-12AF-5C21-C91D6D2E1D98}"/>
                </a:ext>
              </a:extLst>
            </p:cNvPr>
            <p:cNvSpPr/>
            <p:nvPr/>
          </p:nvSpPr>
          <p:spPr>
            <a:xfrm>
              <a:off x="7295587" y="505718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63" y="0"/>
                  </a:moveTo>
                  <a:lnTo>
                    <a:pt x="0" y="76200"/>
                  </a:lnTo>
                  <a:lnTo>
                    <a:pt x="76231" y="381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79">
            <a:extLst>
              <a:ext uri="{FF2B5EF4-FFF2-40B4-BE49-F238E27FC236}">
                <a16:creationId xmlns:a16="http://schemas.microsoft.com/office/drawing/2014/main" id="{D28A7C98-CF66-D9E9-95BA-3AAFA5A03BA6}"/>
              </a:ext>
            </a:extLst>
          </p:cNvPr>
          <p:cNvGrpSpPr/>
          <p:nvPr/>
        </p:nvGrpSpPr>
        <p:grpSpPr>
          <a:xfrm>
            <a:off x="7445686" y="4368277"/>
            <a:ext cx="266700" cy="76200"/>
            <a:chOff x="8107891" y="5060827"/>
            <a:chExt cx="266700" cy="76200"/>
          </a:xfrm>
        </p:grpSpPr>
        <p:sp>
          <p:nvSpPr>
            <p:cNvPr id="84" name="object 80">
              <a:extLst>
                <a:ext uri="{FF2B5EF4-FFF2-40B4-BE49-F238E27FC236}">
                  <a16:creationId xmlns:a16="http://schemas.microsoft.com/office/drawing/2014/main" id="{1B7F0B3E-C9D0-EF48-DD82-A9486DD8F688}"/>
                </a:ext>
              </a:extLst>
            </p:cNvPr>
            <p:cNvSpPr/>
            <p:nvPr/>
          </p:nvSpPr>
          <p:spPr>
            <a:xfrm>
              <a:off x="8107891" y="5098256"/>
              <a:ext cx="246379" cy="0"/>
            </a:xfrm>
            <a:custGeom>
              <a:avLst/>
              <a:gdLst/>
              <a:ahLst/>
              <a:cxnLst/>
              <a:rect l="l" t="t" r="r" b="b"/>
              <a:pathLst>
                <a:path w="246379">
                  <a:moveTo>
                    <a:pt x="0" y="0"/>
                  </a:moveTo>
                  <a:lnTo>
                    <a:pt x="245979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>
              <a:extLst>
                <a:ext uri="{FF2B5EF4-FFF2-40B4-BE49-F238E27FC236}">
                  <a16:creationId xmlns:a16="http://schemas.microsoft.com/office/drawing/2014/main" id="{D381345A-B5C4-F02C-7FAA-8462A0FD1227}"/>
                </a:ext>
              </a:extLst>
            </p:cNvPr>
            <p:cNvSpPr/>
            <p:nvPr/>
          </p:nvSpPr>
          <p:spPr>
            <a:xfrm>
              <a:off x="8298328" y="506082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23" y="0"/>
                  </a:moveTo>
                  <a:lnTo>
                    <a:pt x="0" y="76199"/>
                  </a:lnTo>
                  <a:lnTo>
                    <a:pt x="76262" y="3822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2">
            <a:extLst>
              <a:ext uri="{FF2B5EF4-FFF2-40B4-BE49-F238E27FC236}">
                <a16:creationId xmlns:a16="http://schemas.microsoft.com/office/drawing/2014/main" id="{A15032EB-792B-90AB-BF90-134DCF87F10D}"/>
              </a:ext>
            </a:extLst>
          </p:cNvPr>
          <p:cNvSpPr txBox="1"/>
          <p:nvPr/>
        </p:nvSpPr>
        <p:spPr>
          <a:xfrm>
            <a:off x="7093134" y="4288284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7" name="object 83">
            <a:extLst>
              <a:ext uri="{FF2B5EF4-FFF2-40B4-BE49-F238E27FC236}">
                <a16:creationId xmlns:a16="http://schemas.microsoft.com/office/drawing/2014/main" id="{3B4E55FB-52C6-FBDB-789D-AA15CF53A201}"/>
              </a:ext>
            </a:extLst>
          </p:cNvPr>
          <p:cNvGrpSpPr/>
          <p:nvPr/>
        </p:nvGrpSpPr>
        <p:grpSpPr>
          <a:xfrm>
            <a:off x="3609756" y="4363171"/>
            <a:ext cx="2028825" cy="81915"/>
            <a:chOff x="4271961" y="5055721"/>
            <a:chExt cx="2028825" cy="81915"/>
          </a:xfrm>
        </p:grpSpPr>
        <p:sp>
          <p:nvSpPr>
            <p:cNvPr id="88" name="object 84">
              <a:extLst>
                <a:ext uri="{FF2B5EF4-FFF2-40B4-BE49-F238E27FC236}">
                  <a16:creationId xmlns:a16="http://schemas.microsoft.com/office/drawing/2014/main" id="{4F547190-0ACB-9227-14B2-EA95B44FE58C}"/>
                </a:ext>
              </a:extLst>
            </p:cNvPr>
            <p:cNvSpPr/>
            <p:nvPr/>
          </p:nvSpPr>
          <p:spPr>
            <a:xfrm>
              <a:off x="5465314" y="5094552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4942" y="0"/>
                  </a:lnTo>
                </a:path>
              </a:pathLst>
            </a:custGeom>
            <a:ln w="10905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04C81EAE-E57C-C05B-32A1-FCEA4665D9D5}"/>
                </a:ext>
              </a:extLst>
            </p:cNvPr>
            <p:cNvSpPr/>
            <p:nvPr/>
          </p:nvSpPr>
          <p:spPr>
            <a:xfrm>
              <a:off x="5444594" y="505572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31" y="0"/>
                  </a:moveTo>
                  <a:lnTo>
                    <a:pt x="0" y="38037"/>
                  </a:lnTo>
                  <a:lnTo>
                    <a:pt x="76168" y="76200"/>
                  </a:lnTo>
                  <a:lnTo>
                    <a:pt x="7623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>
              <a:extLst>
                <a:ext uri="{FF2B5EF4-FFF2-40B4-BE49-F238E27FC236}">
                  <a16:creationId xmlns:a16="http://schemas.microsoft.com/office/drawing/2014/main" id="{9838D1BA-5A1B-3297-3845-0B6034D5519E}"/>
                </a:ext>
              </a:extLst>
            </p:cNvPr>
            <p:cNvSpPr/>
            <p:nvPr/>
          </p:nvSpPr>
          <p:spPr>
            <a:xfrm>
              <a:off x="4271961" y="5098256"/>
              <a:ext cx="1130300" cy="0"/>
            </a:xfrm>
            <a:custGeom>
              <a:avLst/>
              <a:gdLst/>
              <a:ahLst/>
              <a:cxnLst/>
              <a:rect l="l" t="t" r="r" b="b"/>
              <a:pathLst>
                <a:path w="1130300">
                  <a:moveTo>
                    <a:pt x="0" y="0"/>
                  </a:moveTo>
                  <a:lnTo>
                    <a:pt x="113021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>
              <a:extLst>
                <a:ext uri="{FF2B5EF4-FFF2-40B4-BE49-F238E27FC236}">
                  <a16:creationId xmlns:a16="http://schemas.microsoft.com/office/drawing/2014/main" id="{317269EE-A5BA-F6E8-F527-86FB619F0C49}"/>
                </a:ext>
              </a:extLst>
            </p:cNvPr>
            <p:cNvSpPr/>
            <p:nvPr/>
          </p:nvSpPr>
          <p:spPr>
            <a:xfrm>
              <a:off x="5346678" y="506090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1" y="0"/>
                  </a:moveTo>
                  <a:lnTo>
                    <a:pt x="0" y="76199"/>
                  </a:lnTo>
                  <a:lnTo>
                    <a:pt x="76220" y="381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88">
            <a:extLst>
              <a:ext uri="{FF2B5EF4-FFF2-40B4-BE49-F238E27FC236}">
                <a16:creationId xmlns:a16="http://schemas.microsoft.com/office/drawing/2014/main" id="{5FB9D5D7-DF4A-8A22-6637-9CC94634FDD0}"/>
              </a:ext>
            </a:extLst>
          </p:cNvPr>
          <p:cNvSpPr txBox="1"/>
          <p:nvPr/>
        </p:nvSpPr>
        <p:spPr>
          <a:xfrm>
            <a:off x="5715712" y="4284579"/>
            <a:ext cx="187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3" name="object 89">
            <a:extLst>
              <a:ext uri="{FF2B5EF4-FFF2-40B4-BE49-F238E27FC236}">
                <a16:creationId xmlns:a16="http://schemas.microsoft.com/office/drawing/2014/main" id="{2E636597-58CF-6D44-3216-27D234F1052A}"/>
              </a:ext>
            </a:extLst>
          </p:cNvPr>
          <p:cNvGrpSpPr/>
          <p:nvPr/>
        </p:nvGrpSpPr>
        <p:grpSpPr>
          <a:xfrm>
            <a:off x="1866681" y="4366854"/>
            <a:ext cx="1349375" cy="76200"/>
            <a:chOff x="2528886" y="5059404"/>
            <a:chExt cx="1349375" cy="76200"/>
          </a:xfrm>
        </p:grpSpPr>
        <p:sp>
          <p:nvSpPr>
            <p:cNvPr id="94" name="object 90">
              <a:extLst>
                <a:ext uri="{FF2B5EF4-FFF2-40B4-BE49-F238E27FC236}">
                  <a16:creationId xmlns:a16="http://schemas.microsoft.com/office/drawing/2014/main" id="{2F83DB14-DABF-F001-7FF4-B69005506708}"/>
                </a:ext>
              </a:extLst>
            </p:cNvPr>
            <p:cNvSpPr/>
            <p:nvPr/>
          </p:nvSpPr>
          <p:spPr>
            <a:xfrm>
              <a:off x="2549606" y="5098256"/>
              <a:ext cx="1329055" cy="0"/>
            </a:xfrm>
            <a:custGeom>
              <a:avLst/>
              <a:gdLst/>
              <a:ahLst/>
              <a:cxnLst/>
              <a:rect l="l" t="t" r="r" b="b"/>
              <a:pathLst>
                <a:path w="1329054">
                  <a:moveTo>
                    <a:pt x="0" y="0"/>
                  </a:moveTo>
                  <a:lnTo>
                    <a:pt x="1328655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>
              <a:extLst>
                <a:ext uri="{FF2B5EF4-FFF2-40B4-BE49-F238E27FC236}">
                  <a16:creationId xmlns:a16="http://schemas.microsoft.com/office/drawing/2014/main" id="{D710E91C-B1D6-ADC7-1210-EBE4B1ED3055}"/>
                </a:ext>
              </a:extLst>
            </p:cNvPr>
            <p:cNvSpPr/>
            <p:nvPr/>
          </p:nvSpPr>
          <p:spPr>
            <a:xfrm>
              <a:off x="2528886" y="505940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1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2">
            <a:extLst>
              <a:ext uri="{FF2B5EF4-FFF2-40B4-BE49-F238E27FC236}">
                <a16:creationId xmlns:a16="http://schemas.microsoft.com/office/drawing/2014/main" id="{8772CE35-A5E7-8A37-A6C3-10E1482F0F4C}"/>
              </a:ext>
            </a:extLst>
          </p:cNvPr>
          <p:cNvSpPr txBox="1"/>
          <p:nvPr/>
        </p:nvSpPr>
        <p:spPr>
          <a:xfrm>
            <a:off x="3293716" y="4288284"/>
            <a:ext cx="2336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CT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85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</a:t>
            </a:r>
            <a:r>
              <a:rPr lang="en-US" dirty="0"/>
              <a:t>ti</a:t>
            </a:r>
            <a:r>
              <a:rPr lang="en-US" sz="3600" dirty="0"/>
              <a:t>on Example #2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06D3F86E-C757-024D-0188-B1C866A32D25}"/>
              </a:ext>
            </a:extLst>
          </p:cNvPr>
          <p:cNvSpPr txBox="1"/>
          <p:nvPr/>
        </p:nvSpPr>
        <p:spPr>
          <a:xfrm>
            <a:off x="227840" y="1134744"/>
            <a:ext cx="322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Virtual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Address: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ourier New"/>
                <a:cs typeface="Courier New"/>
              </a:rPr>
              <a:t>0x0B8F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A367DC2D-45B9-997D-DBE3-E92F8E96782C}"/>
              </a:ext>
            </a:extLst>
          </p:cNvPr>
          <p:cNvSpPr txBox="1"/>
          <p:nvPr/>
        </p:nvSpPr>
        <p:spPr>
          <a:xfrm>
            <a:off x="532640" y="3260102"/>
            <a:ext cx="861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baseline="-5208" dirty="0">
                <a:latin typeface="Calibri"/>
                <a:cs typeface="Calibri"/>
              </a:rPr>
              <a:t>VPN</a:t>
            </a:r>
            <a:r>
              <a:rPr sz="2400" spc="-120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0x2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51C77F3-F166-63B5-DE04-BD450188694F}"/>
              </a:ext>
            </a:extLst>
          </p:cNvPr>
          <p:cNvSpPr txBox="1"/>
          <p:nvPr/>
        </p:nvSpPr>
        <p:spPr>
          <a:xfrm>
            <a:off x="1858203" y="3280536"/>
            <a:ext cx="772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TLBI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2400" u="heavy" spc="719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2400" b="1" u="heavy" spc="750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EBE37664-7A2B-786B-54B0-98F20EC483A5}"/>
              </a:ext>
            </a:extLst>
          </p:cNvPr>
          <p:cNvSpPr txBox="1"/>
          <p:nvPr/>
        </p:nvSpPr>
        <p:spPr>
          <a:xfrm>
            <a:off x="2772603" y="3260102"/>
            <a:ext cx="94741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TLBT</a:t>
            </a:r>
            <a:r>
              <a:rPr sz="2400" spc="165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0x0B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94F1E82D-5763-C23F-CDE7-A4EE0F29BEBE}"/>
              </a:ext>
            </a:extLst>
          </p:cNvPr>
          <p:cNvSpPr txBox="1"/>
          <p:nvPr/>
        </p:nvSpPr>
        <p:spPr>
          <a:xfrm>
            <a:off x="4146438" y="3280536"/>
            <a:ext cx="9823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TLB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Hit?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2400" u="heavy" spc="-30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CAFB907F-DEA2-34E0-0F9A-A66959F20111}"/>
              </a:ext>
            </a:extLst>
          </p:cNvPr>
          <p:cNvSpPr txBox="1"/>
          <p:nvPr/>
        </p:nvSpPr>
        <p:spPr>
          <a:xfrm>
            <a:off x="5515803" y="3280536"/>
            <a:ext cx="1276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Page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Fault?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2400" u="heavy" spc="-89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2400" b="1" u="heavy" spc="750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17D45FA2-9132-7A27-FF94-9904C955F702}"/>
              </a:ext>
            </a:extLst>
          </p:cNvPr>
          <p:cNvSpPr txBox="1"/>
          <p:nvPr/>
        </p:nvSpPr>
        <p:spPr>
          <a:xfrm>
            <a:off x="7082921" y="3260102"/>
            <a:ext cx="892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PPN:</a:t>
            </a:r>
            <a:r>
              <a:rPr sz="2400" spc="-22" baseline="-5208" dirty="0">
                <a:latin typeface="Calibri"/>
                <a:cs typeface="Calibri"/>
              </a:rPr>
              <a:t> </a:t>
            </a:r>
            <a:r>
              <a:rPr sz="1600" u="heavy" spc="-1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TBD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50D5BB9-A057-9B01-DD83-39CE525661D1}"/>
              </a:ext>
            </a:extLst>
          </p:cNvPr>
          <p:cNvSpPr txBox="1"/>
          <p:nvPr/>
        </p:nvSpPr>
        <p:spPr>
          <a:xfrm>
            <a:off x="227840" y="3849497"/>
            <a:ext cx="2131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Physical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0C0D805-B5A5-148B-F6AC-8FF88518A9D0}"/>
              </a:ext>
            </a:extLst>
          </p:cNvPr>
          <p:cNvSpPr txBox="1"/>
          <p:nvPr/>
        </p:nvSpPr>
        <p:spPr>
          <a:xfrm>
            <a:off x="778703" y="5833237"/>
            <a:ext cx="6178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sz="1600" dirty="0">
                <a:latin typeface="Calibri"/>
                <a:cs typeface="Calibri"/>
              </a:rPr>
              <a:t>CO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71A1CC65-CF5B-6606-51B2-99F5D14565A0}"/>
              </a:ext>
            </a:extLst>
          </p:cNvPr>
          <p:cNvSpPr txBox="1"/>
          <p:nvPr/>
        </p:nvSpPr>
        <p:spPr>
          <a:xfrm>
            <a:off x="1883603" y="5833237"/>
            <a:ext cx="4889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</a:tabLst>
            </a:pPr>
            <a:r>
              <a:rPr sz="1600" spc="-25" dirty="0">
                <a:latin typeface="Calibri"/>
                <a:cs typeface="Calibri"/>
              </a:rPr>
              <a:t>CI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4">
            <a:extLst>
              <a:ext uri="{FF2B5EF4-FFF2-40B4-BE49-F238E27FC236}">
                <a16:creationId xmlns:a16="http://schemas.microsoft.com/office/drawing/2014/main" id="{95894A98-1472-4184-9646-CEB9313A82BF}"/>
              </a:ext>
            </a:extLst>
          </p:cNvPr>
          <p:cNvSpPr txBox="1"/>
          <p:nvPr/>
        </p:nvSpPr>
        <p:spPr>
          <a:xfrm>
            <a:off x="2798003" y="5833237"/>
            <a:ext cx="6838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0560" algn="l"/>
              </a:tabLst>
            </a:pPr>
            <a:r>
              <a:rPr sz="1600" dirty="0">
                <a:latin typeface="Calibri"/>
                <a:cs typeface="Calibri"/>
              </a:rPr>
              <a:t>CT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4A542B37-3ADF-2D5A-05DC-B250673EE513}"/>
              </a:ext>
            </a:extLst>
          </p:cNvPr>
          <p:cNvSpPr txBox="1"/>
          <p:nvPr/>
        </p:nvSpPr>
        <p:spPr>
          <a:xfrm>
            <a:off x="3942121" y="5833237"/>
            <a:ext cx="609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5630" algn="l"/>
              </a:tabLst>
            </a:pPr>
            <a:r>
              <a:rPr sz="1600" dirty="0">
                <a:latin typeface="Calibri"/>
                <a:cs typeface="Calibri"/>
              </a:rPr>
              <a:t>Hit?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2CD97E40-CAF6-B866-EE40-3C38C2C381AD}"/>
              </a:ext>
            </a:extLst>
          </p:cNvPr>
          <p:cNvSpPr txBox="1"/>
          <p:nvPr/>
        </p:nvSpPr>
        <p:spPr>
          <a:xfrm>
            <a:off x="5168948" y="5833237"/>
            <a:ext cx="902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9000" algn="l"/>
              </a:tabLst>
            </a:pPr>
            <a:r>
              <a:rPr sz="1600" dirty="0">
                <a:latin typeface="Calibri"/>
                <a:cs typeface="Calibri"/>
              </a:rPr>
              <a:t>Byte: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21" name="object 17">
            <a:extLst>
              <a:ext uri="{FF2B5EF4-FFF2-40B4-BE49-F238E27FC236}">
                <a16:creationId xmlns:a16="http://schemas.microsoft.com/office/drawing/2014/main" id="{4205184F-D971-E58A-3A7A-B21016583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71093"/>
              </p:ext>
            </p:extLst>
          </p:nvPr>
        </p:nvGraphicFramePr>
        <p:xfrm>
          <a:off x="852445" y="2266753"/>
          <a:ext cx="6818625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18">
            <a:extLst>
              <a:ext uri="{FF2B5EF4-FFF2-40B4-BE49-F238E27FC236}">
                <a16:creationId xmlns:a16="http://schemas.microsoft.com/office/drawing/2014/main" id="{8DB205E5-6AFE-4F16-9E4F-2ABA0529BAE2}"/>
              </a:ext>
            </a:extLst>
          </p:cNvPr>
          <p:cNvSpPr txBox="1"/>
          <p:nvPr/>
        </p:nvSpPr>
        <p:spPr>
          <a:xfrm>
            <a:off x="4460621" y="198898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07262FC6-E222-34D7-85D8-A1E34162C4FE}"/>
              </a:ext>
            </a:extLst>
          </p:cNvPr>
          <p:cNvSpPr txBox="1"/>
          <p:nvPr/>
        </p:nvSpPr>
        <p:spPr>
          <a:xfrm>
            <a:off x="4947985" y="198898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7B7D8E41-6CEE-3E79-9912-A810394AA653}"/>
              </a:ext>
            </a:extLst>
          </p:cNvPr>
          <p:cNvSpPr txBox="1"/>
          <p:nvPr/>
        </p:nvSpPr>
        <p:spPr>
          <a:xfrm>
            <a:off x="5435346" y="198898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4D4AEF89-0F29-7BEA-917D-521DF5912248}"/>
              </a:ext>
            </a:extLst>
          </p:cNvPr>
          <p:cNvSpPr txBox="1"/>
          <p:nvPr/>
        </p:nvSpPr>
        <p:spPr>
          <a:xfrm>
            <a:off x="5922710" y="198898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148B0A3E-3B18-4166-0D7A-C182737BCBC1}"/>
              </a:ext>
            </a:extLst>
          </p:cNvPr>
          <p:cNvSpPr txBox="1"/>
          <p:nvPr/>
        </p:nvSpPr>
        <p:spPr>
          <a:xfrm>
            <a:off x="6410073" y="198898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3117003D-0DAA-7083-7F06-87D3011D1B0F}"/>
              </a:ext>
            </a:extLst>
          </p:cNvPr>
          <p:cNvSpPr txBox="1"/>
          <p:nvPr/>
        </p:nvSpPr>
        <p:spPr>
          <a:xfrm>
            <a:off x="6897435" y="198898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D373D4D7-7246-50D7-7443-C53FC4AE4BC5}"/>
              </a:ext>
            </a:extLst>
          </p:cNvPr>
          <p:cNvSpPr txBox="1"/>
          <p:nvPr/>
        </p:nvSpPr>
        <p:spPr>
          <a:xfrm>
            <a:off x="7384798" y="198898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5">
            <a:extLst>
              <a:ext uri="{FF2B5EF4-FFF2-40B4-BE49-F238E27FC236}">
                <a16:creationId xmlns:a16="http://schemas.microsoft.com/office/drawing/2014/main" id="{B22E19D3-BC60-B1F8-4C8D-CF6B55B12169}"/>
              </a:ext>
            </a:extLst>
          </p:cNvPr>
          <p:cNvGrpSpPr/>
          <p:nvPr/>
        </p:nvGrpSpPr>
        <p:grpSpPr>
          <a:xfrm>
            <a:off x="2955801" y="2836551"/>
            <a:ext cx="2922905" cy="83185"/>
            <a:chOff x="3644900" y="3481330"/>
            <a:chExt cx="2922905" cy="83185"/>
          </a:xfrm>
        </p:grpSpPr>
        <p:sp>
          <p:nvSpPr>
            <p:cNvPr id="30" name="object 26">
              <a:extLst>
                <a:ext uri="{FF2B5EF4-FFF2-40B4-BE49-F238E27FC236}">
                  <a16:creationId xmlns:a16="http://schemas.microsoft.com/office/drawing/2014/main" id="{250AF704-5854-C2D7-A08E-3A6752A0EB49}"/>
                </a:ext>
              </a:extLst>
            </p:cNvPr>
            <p:cNvSpPr/>
            <p:nvPr/>
          </p:nvSpPr>
          <p:spPr>
            <a:xfrm>
              <a:off x="5465843" y="3526606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ADDF8C3B-6E14-E0B3-4352-46524F13ACF9}"/>
                </a:ext>
              </a:extLst>
            </p:cNvPr>
            <p:cNvSpPr/>
            <p:nvPr/>
          </p:nvSpPr>
          <p:spPr>
            <a:xfrm>
              <a:off x="5445123" y="348775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9E8F523F-9F66-64C3-737F-A5AF302C8F92}"/>
                </a:ext>
              </a:extLst>
            </p:cNvPr>
            <p:cNvSpPr/>
            <p:nvPr/>
          </p:nvSpPr>
          <p:spPr>
            <a:xfrm>
              <a:off x="3644900" y="3518668"/>
              <a:ext cx="1797050" cy="0"/>
            </a:xfrm>
            <a:custGeom>
              <a:avLst/>
              <a:gdLst/>
              <a:ahLst/>
              <a:cxnLst/>
              <a:rect l="l" t="t" r="r" b="b"/>
              <a:pathLst>
                <a:path w="1797050">
                  <a:moveTo>
                    <a:pt x="0" y="0"/>
                  </a:moveTo>
                  <a:lnTo>
                    <a:pt x="1796966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41979ECD-A16E-42AD-BB63-13DF24524CF3}"/>
                </a:ext>
              </a:extLst>
            </p:cNvPr>
            <p:cNvSpPr/>
            <p:nvPr/>
          </p:nvSpPr>
          <p:spPr>
            <a:xfrm>
              <a:off x="5386371" y="348133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31" y="0"/>
                  </a:moveTo>
                  <a:lnTo>
                    <a:pt x="0" y="76200"/>
                  </a:lnTo>
                  <a:lnTo>
                    <a:pt x="76216" y="381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0">
            <a:extLst>
              <a:ext uri="{FF2B5EF4-FFF2-40B4-BE49-F238E27FC236}">
                <a16:creationId xmlns:a16="http://schemas.microsoft.com/office/drawing/2014/main" id="{232C55DB-CA4D-41DC-061C-B1A2050831D3}"/>
              </a:ext>
            </a:extLst>
          </p:cNvPr>
          <p:cNvGrpSpPr/>
          <p:nvPr/>
        </p:nvGrpSpPr>
        <p:grpSpPr>
          <a:xfrm>
            <a:off x="6475286" y="2844480"/>
            <a:ext cx="1205230" cy="76200"/>
            <a:chOff x="7164385" y="3489259"/>
            <a:chExt cx="1205230" cy="76200"/>
          </a:xfrm>
        </p:grpSpPr>
        <p:sp>
          <p:nvSpPr>
            <p:cNvPr id="35" name="object 31">
              <a:extLst>
                <a:ext uri="{FF2B5EF4-FFF2-40B4-BE49-F238E27FC236}">
                  <a16:creationId xmlns:a16="http://schemas.microsoft.com/office/drawing/2014/main" id="{E8CC4BCC-01B5-A5C2-7982-B20CC1CAC10D}"/>
                </a:ext>
              </a:extLst>
            </p:cNvPr>
            <p:cNvSpPr/>
            <p:nvPr/>
          </p:nvSpPr>
          <p:spPr>
            <a:xfrm>
              <a:off x="7164385" y="3526606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91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>
              <a:extLst>
                <a:ext uri="{FF2B5EF4-FFF2-40B4-BE49-F238E27FC236}">
                  <a16:creationId xmlns:a16="http://schemas.microsoft.com/office/drawing/2014/main" id="{7E0963F1-8D86-3EB8-43C2-9A804C45DB0D}"/>
                </a:ext>
              </a:extLst>
            </p:cNvPr>
            <p:cNvSpPr/>
            <p:nvPr/>
          </p:nvSpPr>
          <p:spPr>
            <a:xfrm>
              <a:off x="8293076" y="34892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1" y="381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3">
            <a:extLst>
              <a:ext uri="{FF2B5EF4-FFF2-40B4-BE49-F238E27FC236}">
                <a16:creationId xmlns:a16="http://schemas.microsoft.com/office/drawing/2014/main" id="{812FB8E3-A0B2-4E50-BDF6-37CF0BBBB214}"/>
              </a:ext>
            </a:extLst>
          </p:cNvPr>
          <p:cNvSpPr txBox="1"/>
          <p:nvPr/>
        </p:nvSpPr>
        <p:spPr>
          <a:xfrm>
            <a:off x="5956048" y="2740718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3300"/>
                </a:solidFill>
                <a:latin typeface="Calibri"/>
                <a:cs typeface="Calibri"/>
              </a:rPr>
              <a:t>VPO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4">
            <a:extLst>
              <a:ext uri="{FF2B5EF4-FFF2-40B4-BE49-F238E27FC236}">
                <a16:creationId xmlns:a16="http://schemas.microsoft.com/office/drawing/2014/main" id="{2C534F9F-1A81-F023-F106-4BDFCD5CC132}"/>
              </a:ext>
            </a:extLst>
          </p:cNvPr>
          <p:cNvGrpSpPr/>
          <p:nvPr/>
        </p:nvGrpSpPr>
        <p:grpSpPr>
          <a:xfrm>
            <a:off x="857126" y="2835026"/>
            <a:ext cx="1504950" cy="76200"/>
            <a:chOff x="1546225" y="3479805"/>
            <a:chExt cx="1504950" cy="76200"/>
          </a:xfrm>
        </p:grpSpPr>
        <p:sp>
          <p:nvSpPr>
            <p:cNvPr id="39" name="object 35">
              <a:extLst>
                <a:ext uri="{FF2B5EF4-FFF2-40B4-BE49-F238E27FC236}">
                  <a16:creationId xmlns:a16="http://schemas.microsoft.com/office/drawing/2014/main" id="{4417C1E6-B50D-52A8-417F-AF71D6506F31}"/>
                </a:ext>
              </a:extLst>
            </p:cNvPr>
            <p:cNvSpPr/>
            <p:nvPr/>
          </p:nvSpPr>
          <p:spPr>
            <a:xfrm>
              <a:off x="1566944" y="3518668"/>
              <a:ext cx="1484630" cy="0"/>
            </a:xfrm>
            <a:custGeom>
              <a:avLst/>
              <a:gdLst/>
              <a:ahLst/>
              <a:cxnLst/>
              <a:rect l="l" t="t" r="r" b="b"/>
              <a:pathLst>
                <a:path w="1484630">
                  <a:moveTo>
                    <a:pt x="0" y="0"/>
                  </a:moveTo>
                  <a:lnTo>
                    <a:pt x="1484230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>
              <a:extLst>
                <a:ext uri="{FF2B5EF4-FFF2-40B4-BE49-F238E27FC236}">
                  <a16:creationId xmlns:a16="http://schemas.microsoft.com/office/drawing/2014/main" id="{31F09C23-F1F9-6F4F-97C0-6BA06EAB7588}"/>
                </a:ext>
              </a:extLst>
            </p:cNvPr>
            <p:cNvSpPr/>
            <p:nvPr/>
          </p:nvSpPr>
          <p:spPr>
            <a:xfrm>
              <a:off x="1546225" y="347980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15" y="0"/>
                  </a:moveTo>
                  <a:lnTo>
                    <a:pt x="0" y="38069"/>
                  </a:lnTo>
                  <a:lnTo>
                    <a:pt x="76184" y="7620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37">
            <a:extLst>
              <a:ext uri="{FF2B5EF4-FFF2-40B4-BE49-F238E27FC236}">
                <a16:creationId xmlns:a16="http://schemas.microsoft.com/office/drawing/2014/main" id="{A54B73CF-5CD8-99F5-FFCC-6D4445EED541}"/>
              </a:ext>
            </a:extLst>
          </p:cNvPr>
          <p:cNvSpPr txBox="1"/>
          <p:nvPr/>
        </p:nvSpPr>
        <p:spPr>
          <a:xfrm>
            <a:off x="2439735" y="2732780"/>
            <a:ext cx="43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3300"/>
                </a:solidFill>
                <a:latin typeface="Calibri"/>
                <a:cs typeface="Calibri"/>
              </a:rPr>
              <a:t>VPN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38">
            <a:extLst>
              <a:ext uri="{FF2B5EF4-FFF2-40B4-BE49-F238E27FC236}">
                <a16:creationId xmlns:a16="http://schemas.microsoft.com/office/drawing/2014/main" id="{2F8631BD-AC9B-91BF-C320-E30F5CED31BD}"/>
              </a:ext>
            </a:extLst>
          </p:cNvPr>
          <p:cNvGrpSpPr/>
          <p:nvPr/>
        </p:nvGrpSpPr>
        <p:grpSpPr>
          <a:xfrm>
            <a:off x="2682752" y="1787203"/>
            <a:ext cx="1319530" cy="78740"/>
            <a:chOff x="3371851" y="2431982"/>
            <a:chExt cx="1319530" cy="78740"/>
          </a:xfrm>
        </p:grpSpPr>
        <p:sp>
          <p:nvSpPr>
            <p:cNvPr id="43" name="object 39">
              <a:extLst>
                <a:ext uri="{FF2B5EF4-FFF2-40B4-BE49-F238E27FC236}">
                  <a16:creationId xmlns:a16="http://schemas.microsoft.com/office/drawing/2014/main" id="{409758DA-53E5-7900-76DF-62696D11DA1A}"/>
                </a:ext>
              </a:extLst>
            </p:cNvPr>
            <p:cNvSpPr/>
            <p:nvPr/>
          </p:nvSpPr>
          <p:spPr>
            <a:xfrm>
              <a:off x="4487944" y="247303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16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>
              <a:extLst>
                <a:ext uri="{FF2B5EF4-FFF2-40B4-BE49-F238E27FC236}">
                  <a16:creationId xmlns:a16="http://schemas.microsoft.com/office/drawing/2014/main" id="{9613B256-F3B6-0818-C3A9-09448350F489}"/>
                </a:ext>
              </a:extLst>
            </p:cNvPr>
            <p:cNvSpPr/>
            <p:nvPr/>
          </p:nvSpPr>
          <p:spPr>
            <a:xfrm>
              <a:off x="4467224" y="243426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60" y="0"/>
                  </a:moveTo>
                  <a:lnTo>
                    <a:pt x="0" y="37978"/>
                  </a:lnTo>
                  <a:lnTo>
                    <a:pt x="76139" y="76200"/>
                  </a:lnTo>
                  <a:lnTo>
                    <a:pt x="7626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>
              <a:extLst>
                <a:ext uri="{FF2B5EF4-FFF2-40B4-BE49-F238E27FC236}">
                  <a16:creationId xmlns:a16="http://schemas.microsoft.com/office/drawing/2014/main" id="{3EC74FB3-48B8-A64C-6437-8993C38AD359}"/>
                </a:ext>
              </a:extLst>
            </p:cNvPr>
            <p:cNvSpPr/>
            <p:nvPr/>
          </p:nvSpPr>
          <p:spPr>
            <a:xfrm>
              <a:off x="3371851" y="2469331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4">
                  <a:moveTo>
                    <a:pt x="0" y="0"/>
                  </a:moveTo>
                  <a:lnTo>
                    <a:pt x="108100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>
              <a:extLst>
                <a:ext uri="{FF2B5EF4-FFF2-40B4-BE49-F238E27FC236}">
                  <a16:creationId xmlns:a16="http://schemas.microsoft.com/office/drawing/2014/main" id="{F09D196F-DAF9-F74B-1BC3-A8C898B6DE71}"/>
                </a:ext>
              </a:extLst>
            </p:cNvPr>
            <p:cNvSpPr/>
            <p:nvPr/>
          </p:nvSpPr>
          <p:spPr>
            <a:xfrm>
              <a:off x="4397354" y="243198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200"/>
                  </a:lnTo>
                  <a:lnTo>
                    <a:pt x="76220" y="381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3">
            <a:extLst>
              <a:ext uri="{FF2B5EF4-FFF2-40B4-BE49-F238E27FC236}">
                <a16:creationId xmlns:a16="http://schemas.microsoft.com/office/drawing/2014/main" id="{2F5B52C9-EEFD-F285-5C65-3CCD0241B497}"/>
              </a:ext>
            </a:extLst>
          </p:cNvPr>
          <p:cNvGrpSpPr/>
          <p:nvPr/>
        </p:nvGrpSpPr>
        <p:grpSpPr>
          <a:xfrm>
            <a:off x="4541712" y="1790826"/>
            <a:ext cx="228600" cy="76200"/>
            <a:chOff x="5230811" y="2435605"/>
            <a:chExt cx="228600" cy="76200"/>
          </a:xfrm>
        </p:grpSpPr>
        <p:sp>
          <p:nvSpPr>
            <p:cNvPr id="48" name="object 44">
              <a:extLst>
                <a:ext uri="{FF2B5EF4-FFF2-40B4-BE49-F238E27FC236}">
                  <a16:creationId xmlns:a16="http://schemas.microsoft.com/office/drawing/2014/main" id="{B6AB6778-FFB7-1DFF-F2DC-94B07366ADD0}"/>
                </a:ext>
              </a:extLst>
            </p:cNvPr>
            <p:cNvSpPr/>
            <p:nvPr/>
          </p:nvSpPr>
          <p:spPr>
            <a:xfrm>
              <a:off x="5230811" y="247303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7880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5">
              <a:extLst>
                <a:ext uri="{FF2B5EF4-FFF2-40B4-BE49-F238E27FC236}">
                  <a16:creationId xmlns:a16="http://schemas.microsoft.com/office/drawing/2014/main" id="{63C2100A-CABA-FB69-D992-BFC5EDADF8BA}"/>
                </a:ext>
              </a:extLst>
            </p:cNvPr>
            <p:cNvSpPr/>
            <p:nvPr/>
          </p:nvSpPr>
          <p:spPr>
            <a:xfrm>
              <a:off x="5383151" y="243560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121" y="0"/>
                  </a:moveTo>
                  <a:lnTo>
                    <a:pt x="0" y="76200"/>
                  </a:lnTo>
                  <a:lnTo>
                    <a:pt x="76260" y="382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46">
            <a:extLst>
              <a:ext uri="{FF2B5EF4-FFF2-40B4-BE49-F238E27FC236}">
                <a16:creationId xmlns:a16="http://schemas.microsoft.com/office/drawing/2014/main" id="{3E344804-89DC-F395-BDBF-928A9464F6B3}"/>
              </a:ext>
            </a:extLst>
          </p:cNvPr>
          <p:cNvGrpSpPr/>
          <p:nvPr/>
        </p:nvGrpSpPr>
        <p:grpSpPr>
          <a:xfrm>
            <a:off x="857126" y="1785698"/>
            <a:ext cx="1243330" cy="76200"/>
            <a:chOff x="1546225" y="2430477"/>
            <a:chExt cx="1243330" cy="76200"/>
          </a:xfrm>
        </p:grpSpPr>
        <p:sp>
          <p:nvSpPr>
            <p:cNvPr id="51" name="object 47">
              <a:extLst>
                <a:ext uri="{FF2B5EF4-FFF2-40B4-BE49-F238E27FC236}">
                  <a16:creationId xmlns:a16="http://schemas.microsoft.com/office/drawing/2014/main" id="{97C39690-0368-BB39-0F24-13C3D0FEADEF}"/>
                </a:ext>
              </a:extLst>
            </p:cNvPr>
            <p:cNvSpPr/>
            <p:nvPr/>
          </p:nvSpPr>
          <p:spPr>
            <a:xfrm>
              <a:off x="1566944" y="2469331"/>
              <a:ext cx="1222375" cy="0"/>
            </a:xfrm>
            <a:custGeom>
              <a:avLst/>
              <a:gdLst/>
              <a:ahLst/>
              <a:cxnLst/>
              <a:rect l="l" t="t" r="r" b="b"/>
              <a:pathLst>
                <a:path w="1222375">
                  <a:moveTo>
                    <a:pt x="0" y="0"/>
                  </a:moveTo>
                  <a:lnTo>
                    <a:pt x="122229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8">
              <a:extLst>
                <a:ext uri="{FF2B5EF4-FFF2-40B4-BE49-F238E27FC236}">
                  <a16:creationId xmlns:a16="http://schemas.microsoft.com/office/drawing/2014/main" id="{911E4512-097B-37DA-6839-85F01D8120FB}"/>
                </a:ext>
              </a:extLst>
            </p:cNvPr>
            <p:cNvSpPr/>
            <p:nvPr/>
          </p:nvSpPr>
          <p:spPr>
            <a:xfrm>
              <a:off x="1546225" y="243047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20" y="0"/>
                  </a:moveTo>
                  <a:lnTo>
                    <a:pt x="0" y="38059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49">
            <a:extLst>
              <a:ext uri="{FF2B5EF4-FFF2-40B4-BE49-F238E27FC236}">
                <a16:creationId xmlns:a16="http://schemas.microsoft.com/office/drawing/2014/main" id="{1079A5BD-99E0-5455-D1E6-B71B194AB75F}"/>
              </a:ext>
            </a:extLst>
          </p:cNvPr>
          <p:cNvSpPr txBox="1"/>
          <p:nvPr/>
        </p:nvSpPr>
        <p:spPr>
          <a:xfrm>
            <a:off x="998285" y="1671617"/>
            <a:ext cx="3462020" cy="5562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405"/>
              </a:spcBef>
              <a:tabLst>
                <a:tab pos="3093720" algn="l"/>
              </a:tabLst>
            </a:pPr>
            <a:r>
              <a:rPr sz="2400" b="1" spc="-30" baseline="1736" dirty="0">
                <a:solidFill>
                  <a:srgbClr val="003300"/>
                </a:solidFill>
                <a:latin typeface="Calibri"/>
                <a:cs typeface="Calibri"/>
              </a:rPr>
              <a:t>TLBT</a:t>
            </a:r>
            <a:r>
              <a:rPr sz="2400" b="1" baseline="1736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600" b="1" spc="-20" dirty="0">
                <a:solidFill>
                  <a:srgbClr val="003300"/>
                </a:solidFill>
                <a:latin typeface="Calibri"/>
                <a:cs typeface="Calibri"/>
              </a:rPr>
              <a:t>TLBI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499745" algn="l"/>
                <a:tab pos="986790" algn="l"/>
                <a:tab pos="1474470" algn="l"/>
                <a:tab pos="2012314" algn="l"/>
                <a:tab pos="2499995" algn="l"/>
                <a:tab pos="2987040" algn="l"/>
              </a:tabLst>
            </a:pP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13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12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35" dirty="0">
                <a:solidFill>
                  <a:srgbClr val="003300"/>
                </a:solidFill>
                <a:latin typeface="Calibri"/>
                <a:cs typeface="Calibri"/>
              </a:rPr>
              <a:t>11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10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9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8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7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54" name="object 50">
            <a:extLst>
              <a:ext uri="{FF2B5EF4-FFF2-40B4-BE49-F238E27FC236}">
                <a16:creationId xmlns:a16="http://schemas.microsoft.com/office/drawing/2014/main" id="{C7B9C2E6-DEEE-E3FB-8AAF-FEB3ACB3A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95362"/>
              </p:ext>
            </p:extLst>
          </p:nvPr>
        </p:nvGraphicFramePr>
        <p:xfrm>
          <a:off x="1835107" y="4982991"/>
          <a:ext cx="585215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bject 51">
            <a:extLst>
              <a:ext uri="{FF2B5EF4-FFF2-40B4-BE49-F238E27FC236}">
                <a16:creationId xmlns:a16="http://schemas.microsoft.com/office/drawing/2014/main" id="{0ECF1BD0-6E1F-9A29-C388-8E2C4F0BC484}"/>
              </a:ext>
            </a:extLst>
          </p:cNvPr>
          <p:cNvSpPr txBox="1"/>
          <p:nvPr/>
        </p:nvSpPr>
        <p:spPr>
          <a:xfrm>
            <a:off x="1980947" y="4705223"/>
            <a:ext cx="1141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037590" algn="l"/>
              </a:tabLst>
            </a:pP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11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10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2">
            <a:extLst>
              <a:ext uri="{FF2B5EF4-FFF2-40B4-BE49-F238E27FC236}">
                <a16:creationId xmlns:a16="http://schemas.microsoft.com/office/drawing/2014/main" id="{C4234CB6-57DF-D3CE-D28A-C62B5CB5DA1A}"/>
              </a:ext>
            </a:extLst>
          </p:cNvPr>
          <p:cNvSpPr txBox="1"/>
          <p:nvPr/>
        </p:nvSpPr>
        <p:spPr>
          <a:xfrm>
            <a:off x="3493835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7" name="object 53">
            <a:extLst>
              <a:ext uri="{FF2B5EF4-FFF2-40B4-BE49-F238E27FC236}">
                <a16:creationId xmlns:a16="http://schemas.microsoft.com/office/drawing/2014/main" id="{F2AD7A67-F203-392D-0969-6136BE7D353C}"/>
              </a:ext>
            </a:extLst>
          </p:cNvPr>
          <p:cNvSpPr txBox="1"/>
          <p:nvPr/>
        </p:nvSpPr>
        <p:spPr>
          <a:xfrm>
            <a:off x="3981197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8" name="object 54">
            <a:extLst>
              <a:ext uri="{FF2B5EF4-FFF2-40B4-BE49-F238E27FC236}">
                <a16:creationId xmlns:a16="http://schemas.microsoft.com/office/drawing/2014/main" id="{87CB2FEB-7EB9-FC25-5885-0FA0AF28DDAA}"/>
              </a:ext>
            </a:extLst>
          </p:cNvPr>
          <p:cNvSpPr txBox="1"/>
          <p:nvPr/>
        </p:nvSpPr>
        <p:spPr>
          <a:xfrm>
            <a:off x="4468560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2AFD5A79-86E1-D3CC-92BB-B2179E96BFD1}"/>
              </a:ext>
            </a:extLst>
          </p:cNvPr>
          <p:cNvSpPr txBox="1"/>
          <p:nvPr/>
        </p:nvSpPr>
        <p:spPr>
          <a:xfrm>
            <a:off x="4955922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56">
            <a:extLst>
              <a:ext uri="{FF2B5EF4-FFF2-40B4-BE49-F238E27FC236}">
                <a16:creationId xmlns:a16="http://schemas.microsoft.com/office/drawing/2014/main" id="{13C74449-8DE9-E724-B463-36B5037E4D25}"/>
              </a:ext>
            </a:extLst>
          </p:cNvPr>
          <p:cNvSpPr txBox="1"/>
          <p:nvPr/>
        </p:nvSpPr>
        <p:spPr>
          <a:xfrm>
            <a:off x="5443285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57">
            <a:extLst>
              <a:ext uri="{FF2B5EF4-FFF2-40B4-BE49-F238E27FC236}">
                <a16:creationId xmlns:a16="http://schemas.microsoft.com/office/drawing/2014/main" id="{CBB191F1-B059-DFEB-76E1-DAD8B138FD17}"/>
              </a:ext>
            </a:extLst>
          </p:cNvPr>
          <p:cNvSpPr txBox="1"/>
          <p:nvPr/>
        </p:nvSpPr>
        <p:spPr>
          <a:xfrm>
            <a:off x="5930646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58">
            <a:extLst>
              <a:ext uri="{FF2B5EF4-FFF2-40B4-BE49-F238E27FC236}">
                <a16:creationId xmlns:a16="http://schemas.microsoft.com/office/drawing/2014/main" id="{B208671B-ABB6-C89A-6181-0EBF53216DC4}"/>
              </a:ext>
            </a:extLst>
          </p:cNvPr>
          <p:cNvSpPr txBox="1"/>
          <p:nvPr/>
        </p:nvSpPr>
        <p:spPr>
          <a:xfrm>
            <a:off x="6418010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59">
            <a:extLst>
              <a:ext uri="{FF2B5EF4-FFF2-40B4-BE49-F238E27FC236}">
                <a16:creationId xmlns:a16="http://schemas.microsoft.com/office/drawing/2014/main" id="{DB3697F4-B8E2-54B4-1A1A-A607AA1D2E08}"/>
              </a:ext>
            </a:extLst>
          </p:cNvPr>
          <p:cNvSpPr txBox="1"/>
          <p:nvPr/>
        </p:nvSpPr>
        <p:spPr>
          <a:xfrm>
            <a:off x="6905371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60">
            <a:extLst>
              <a:ext uri="{FF2B5EF4-FFF2-40B4-BE49-F238E27FC236}">
                <a16:creationId xmlns:a16="http://schemas.microsoft.com/office/drawing/2014/main" id="{8D149073-647D-7B59-032B-A8959FF0D6A0}"/>
              </a:ext>
            </a:extLst>
          </p:cNvPr>
          <p:cNvSpPr txBox="1"/>
          <p:nvPr/>
        </p:nvSpPr>
        <p:spPr>
          <a:xfrm>
            <a:off x="7392735" y="4705223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5" name="object 61">
            <a:extLst>
              <a:ext uri="{FF2B5EF4-FFF2-40B4-BE49-F238E27FC236}">
                <a16:creationId xmlns:a16="http://schemas.microsoft.com/office/drawing/2014/main" id="{9F1C6AA7-BD7D-53F0-6AB5-A9AC7BDA14FF}"/>
              </a:ext>
            </a:extLst>
          </p:cNvPr>
          <p:cNvGrpSpPr/>
          <p:nvPr/>
        </p:nvGrpSpPr>
        <p:grpSpPr>
          <a:xfrm>
            <a:off x="3563812" y="5476580"/>
            <a:ext cx="2331720" cy="83185"/>
            <a:chOff x="4252911" y="6121359"/>
            <a:chExt cx="2331720" cy="83185"/>
          </a:xfrm>
        </p:grpSpPr>
        <p:sp>
          <p:nvSpPr>
            <p:cNvPr id="66" name="object 62">
              <a:extLst>
                <a:ext uri="{FF2B5EF4-FFF2-40B4-BE49-F238E27FC236}">
                  <a16:creationId xmlns:a16="http://schemas.microsoft.com/office/drawing/2014/main" id="{B916F291-F19F-485D-4498-91328E333E67}"/>
                </a:ext>
              </a:extLst>
            </p:cNvPr>
            <p:cNvSpPr/>
            <p:nvPr/>
          </p:nvSpPr>
          <p:spPr>
            <a:xfrm>
              <a:off x="5482778" y="6167173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3">
              <a:extLst>
                <a:ext uri="{FF2B5EF4-FFF2-40B4-BE49-F238E27FC236}">
                  <a16:creationId xmlns:a16="http://schemas.microsoft.com/office/drawing/2014/main" id="{9E324E9E-70D5-7346-FE6F-F705746E10A9}"/>
                </a:ext>
              </a:extLst>
            </p:cNvPr>
            <p:cNvSpPr/>
            <p:nvPr/>
          </p:nvSpPr>
          <p:spPr>
            <a:xfrm>
              <a:off x="5462057" y="612832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8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>
              <a:extLst>
                <a:ext uri="{FF2B5EF4-FFF2-40B4-BE49-F238E27FC236}">
                  <a16:creationId xmlns:a16="http://schemas.microsoft.com/office/drawing/2014/main" id="{EC1650C3-37BC-2AF4-417F-AA8D0E1680EA}"/>
                </a:ext>
              </a:extLst>
            </p:cNvPr>
            <p:cNvSpPr/>
            <p:nvPr/>
          </p:nvSpPr>
          <p:spPr>
            <a:xfrm>
              <a:off x="4252911" y="6158706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06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>
              <a:extLst>
                <a:ext uri="{FF2B5EF4-FFF2-40B4-BE49-F238E27FC236}">
                  <a16:creationId xmlns:a16="http://schemas.microsoft.com/office/drawing/2014/main" id="{ECCA7DF9-67CB-48D1-D348-D62643A67AF2}"/>
                </a:ext>
              </a:extLst>
            </p:cNvPr>
            <p:cNvSpPr/>
            <p:nvPr/>
          </p:nvSpPr>
          <p:spPr>
            <a:xfrm>
              <a:off x="5397478" y="61213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199"/>
                  </a:lnTo>
                  <a:lnTo>
                    <a:pt x="76220" y="381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66">
            <a:extLst>
              <a:ext uri="{FF2B5EF4-FFF2-40B4-BE49-F238E27FC236}">
                <a16:creationId xmlns:a16="http://schemas.microsoft.com/office/drawing/2014/main" id="{7BBD813F-C626-6F86-8654-FD60A7DC84E6}"/>
              </a:ext>
            </a:extLst>
          </p:cNvPr>
          <p:cNvGrpSpPr/>
          <p:nvPr/>
        </p:nvGrpSpPr>
        <p:grpSpPr>
          <a:xfrm>
            <a:off x="6479521" y="5485047"/>
            <a:ext cx="1217930" cy="76200"/>
            <a:chOff x="7168620" y="6129826"/>
            <a:chExt cx="1217930" cy="76200"/>
          </a:xfrm>
        </p:grpSpPr>
        <p:sp>
          <p:nvSpPr>
            <p:cNvPr id="71" name="object 67">
              <a:extLst>
                <a:ext uri="{FF2B5EF4-FFF2-40B4-BE49-F238E27FC236}">
                  <a16:creationId xmlns:a16="http://schemas.microsoft.com/office/drawing/2014/main" id="{70C3D94F-EC5E-6F24-0CD0-02697D98EF39}"/>
                </a:ext>
              </a:extLst>
            </p:cNvPr>
            <p:cNvSpPr/>
            <p:nvPr/>
          </p:nvSpPr>
          <p:spPr>
            <a:xfrm>
              <a:off x="7168620" y="6167173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119689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>
              <a:extLst>
                <a:ext uri="{FF2B5EF4-FFF2-40B4-BE49-F238E27FC236}">
                  <a16:creationId xmlns:a16="http://schemas.microsoft.com/office/drawing/2014/main" id="{EF1CFDBA-29EF-7FCA-7BD1-E0C1DCBEAE0F}"/>
                </a:ext>
              </a:extLst>
            </p:cNvPr>
            <p:cNvSpPr/>
            <p:nvPr/>
          </p:nvSpPr>
          <p:spPr>
            <a:xfrm>
              <a:off x="8310011" y="612982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1" y="381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69">
            <a:extLst>
              <a:ext uri="{FF2B5EF4-FFF2-40B4-BE49-F238E27FC236}">
                <a16:creationId xmlns:a16="http://schemas.microsoft.com/office/drawing/2014/main" id="{CB5310C7-8848-3183-E672-96E16AF75298}"/>
              </a:ext>
            </a:extLst>
          </p:cNvPr>
          <p:cNvSpPr txBox="1"/>
          <p:nvPr/>
        </p:nvSpPr>
        <p:spPr>
          <a:xfrm>
            <a:off x="5972980" y="538128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4" name="object 70">
            <a:extLst>
              <a:ext uri="{FF2B5EF4-FFF2-40B4-BE49-F238E27FC236}">
                <a16:creationId xmlns:a16="http://schemas.microsoft.com/office/drawing/2014/main" id="{FD4D1617-2249-24D2-3A82-6426017C3135}"/>
              </a:ext>
            </a:extLst>
          </p:cNvPr>
          <p:cNvGrpSpPr/>
          <p:nvPr/>
        </p:nvGrpSpPr>
        <p:grpSpPr>
          <a:xfrm>
            <a:off x="1860424" y="5475075"/>
            <a:ext cx="1122680" cy="76200"/>
            <a:chOff x="2549523" y="6119854"/>
            <a:chExt cx="1122680" cy="76200"/>
          </a:xfrm>
        </p:grpSpPr>
        <p:sp>
          <p:nvSpPr>
            <p:cNvPr id="75" name="object 71">
              <a:extLst>
                <a:ext uri="{FF2B5EF4-FFF2-40B4-BE49-F238E27FC236}">
                  <a16:creationId xmlns:a16="http://schemas.microsoft.com/office/drawing/2014/main" id="{82031D0E-AA9D-8A9B-E672-F56A38435D3B}"/>
                </a:ext>
              </a:extLst>
            </p:cNvPr>
            <p:cNvSpPr/>
            <p:nvPr/>
          </p:nvSpPr>
          <p:spPr>
            <a:xfrm>
              <a:off x="2570243" y="6158706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>
              <a:extLst>
                <a:ext uri="{FF2B5EF4-FFF2-40B4-BE49-F238E27FC236}">
                  <a16:creationId xmlns:a16="http://schemas.microsoft.com/office/drawing/2014/main" id="{C8674CCC-7EC8-3CC2-232B-E2A75CF5595B}"/>
                </a:ext>
              </a:extLst>
            </p:cNvPr>
            <p:cNvSpPr/>
            <p:nvPr/>
          </p:nvSpPr>
          <p:spPr>
            <a:xfrm>
              <a:off x="2549523" y="611985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3">
            <a:extLst>
              <a:ext uri="{FF2B5EF4-FFF2-40B4-BE49-F238E27FC236}">
                <a16:creationId xmlns:a16="http://schemas.microsoft.com/office/drawing/2014/main" id="{D26A6C94-A179-FEE6-3075-B14BF5F19F0B}"/>
              </a:ext>
            </a:extLst>
          </p:cNvPr>
          <p:cNvSpPr txBox="1"/>
          <p:nvPr/>
        </p:nvSpPr>
        <p:spPr>
          <a:xfrm>
            <a:off x="3060447" y="5372818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8" name="object 74">
            <a:extLst>
              <a:ext uri="{FF2B5EF4-FFF2-40B4-BE49-F238E27FC236}">
                <a16:creationId xmlns:a16="http://schemas.microsoft.com/office/drawing/2014/main" id="{8756F9B2-0CD3-B5E0-8A3C-8631374113C6}"/>
              </a:ext>
            </a:extLst>
          </p:cNvPr>
          <p:cNvGrpSpPr/>
          <p:nvPr/>
        </p:nvGrpSpPr>
        <p:grpSpPr>
          <a:xfrm>
            <a:off x="5957232" y="4412405"/>
            <a:ext cx="1031875" cy="78740"/>
            <a:chOff x="6646331" y="5057184"/>
            <a:chExt cx="1031875" cy="78740"/>
          </a:xfrm>
        </p:grpSpPr>
        <p:sp>
          <p:nvSpPr>
            <p:cNvPr id="79" name="object 75">
              <a:extLst>
                <a:ext uri="{FF2B5EF4-FFF2-40B4-BE49-F238E27FC236}">
                  <a16:creationId xmlns:a16="http://schemas.microsoft.com/office/drawing/2014/main" id="{C1F5C4CB-4DEA-3A9F-6C83-A0AF52BC0B63}"/>
                </a:ext>
              </a:extLst>
            </p:cNvPr>
            <p:cNvSpPr/>
            <p:nvPr/>
          </p:nvSpPr>
          <p:spPr>
            <a:xfrm>
              <a:off x="7403123" y="5098256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554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>
              <a:extLst>
                <a:ext uri="{FF2B5EF4-FFF2-40B4-BE49-F238E27FC236}">
                  <a16:creationId xmlns:a16="http://schemas.microsoft.com/office/drawing/2014/main" id="{FDFEBFE1-D396-FAEF-7690-7D9CD62D49CE}"/>
                </a:ext>
              </a:extLst>
            </p:cNvPr>
            <p:cNvSpPr/>
            <p:nvPr/>
          </p:nvSpPr>
          <p:spPr>
            <a:xfrm>
              <a:off x="7382403" y="505948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60" y="0"/>
                  </a:moveTo>
                  <a:lnTo>
                    <a:pt x="0" y="37976"/>
                  </a:lnTo>
                  <a:lnTo>
                    <a:pt x="76137" y="76198"/>
                  </a:lnTo>
                  <a:lnTo>
                    <a:pt x="7626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>
              <a:extLst>
                <a:ext uri="{FF2B5EF4-FFF2-40B4-BE49-F238E27FC236}">
                  <a16:creationId xmlns:a16="http://schemas.microsoft.com/office/drawing/2014/main" id="{0E43F94E-3FE9-0494-E599-92A525AD6948}"/>
                </a:ext>
              </a:extLst>
            </p:cNvPr>
            <p:cNvSpPr/>
            <p:nvPr/>
          </p:nvSpPr>
          <p:spPr>
            <a:xfrm>
              <a:off x="6646331" y="5094552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0" y="0"/>
                  </a:moveTo>
                  <a:lnTo>
                    <a:pt x="704766" y="0"/>
                  </a:lnTo>
                </a:path>
              </a:pathLst>
            </a:custGeom>
            <a:ln w="10905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>
              <a:extLst>
                <a:ext uri="{FF2B5EF4-FFF2-40B4-BE49-F238E27FC236}">
                  <a16:creationId xmlns:a16="http://schemas.microsoft.com/office/drawing/2014/main" id="{B6AB9D9A-DB2F-B7B1-CAE7-465F294E4018}"/>
                </a:ext>
              </a:extLst>
            </p:cNvPr>
            <p:cNvSpPr/>
            <p:nvPr/>
          </p:nvSpPr>
          <p:spPr>
            <a:xfrm>
              <a:off x="7295587" y="505718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63" y="0"/>
                  </a:moveTo>
                  <a:lnTo>
                    <a:pt x="0" y="76200"/>
                  </a:lnTo>
                  <a:lnTo>
                    <a:pt x="76231" y="381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79">
            <a:extLst>
              <a:ext uri="{FF2B5EF4-FFF2-40B4-BE49-F238E27FC236}">
                <a16:creationId xmlns:a16="http://schemas.microsoft.com/office/drawing/2014/main" id="{D6887A6E-14F9-7993-1099-47CEF7D5A288}"/>
              </a:ext>
            </a:extLst>
          </p:cNvPr>
          <p:cNvGrpSpPr/>
          <p:nvPr/>
        </p:nvGrpSpPr>
        <p:grpSpPr>
          <a:xfrm>
            <a:off x="7418792" y="4416048"/>
            <a:ext cx="266700" cy="76200"/>
            <a:chOff x="8107891" y="5060827"/>
            <a:chExt cx="266700" cy="76200"/>
          </a:xfrm>
        </p:grpSpPr>
        <p:sp>
          <p:nvSpPr>
            <p:cNvPr id="84" name="object 80">
              <a:extLst>
                <a:ext uri="{FF2B5EF4-FFF2-40B4-BE49-F238E27FC236}">
                  <a16:creationId xmlns:a16="http://schemas.microsoft.com/office/drawing/2014/main" id="{25F87D9B-0EEE-798A-42D0-28D6691D1E26}"/>
                </a:ext>
              </a:extLst>
            </p:cNvPr>
            <p:cNvSpPr/>
            <p:nvPr/>
          </p:nvSpPr>
          <p:spPr>
            <a:xfrm>
              <a:off x="8107891" y="5098256"/>
              <a:ext cx="246379" cy="0"/>
            </a:xfrm>
            <a:custGeom>
              <a:avLst/>
              <a:gdLst/>
              <a:ahLst/>
              <a:cxnLst/>
              <a:rect l="l" t="t" r="r" b="b"/>
              <a:pathLst>
                <a:path w="246379">
                  <a:moveTo>
                    <a:pt x="0" y="0"/>
                  </a:moveTo>
                  <a:lnTo>
                    <a:pt x="245979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>
              <a:extLst>
                <a:ext uri="{FF2B5EF4-FFF2-40B4-BE49-F238E27FC236}">
                  <a16:creationId xmlns:a16="http://schemas.microsoft.com/office/drawing/2014/main" id="{E22DB356-7ED2-1B81-6372-122E54F941EF}"/>
                </a:ext>
              </a:extLst>
            </p:cNvPr>
            <p:cNvSpPr/>
            <p:nvPr/>
          </p:nvSpPr>
          <p:spPr>
            <a:xfrm>
              <a:off x="8298328" y="506082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23" y="0"/>
                  </a:moveTo>
                  <a:lnTo>
                    <a:pt x="0" y="76199"/>
                  </a:lnTo>
                  <a:lnTo>
                    <a:pt x="76262" y="3822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2">
            <a:extLst>
              <a:ext uri="{FF2B5EF4-FFF2-40B4-BE49-F238E27FC236}">
                <a16:creationId xmlns:a16="http://schemas.microsoft.com/office/drawing/2014/main" id="{EEF2810E-4BD8-42D3-69AC-DE0E458EF142}"/>
              </a:ext>
            </a:extLst>
          </p:cNvPr>
          <p:cNvSpPr txBox="1"/>
          <p:nvPr/>
        </p:nvSpPr>
        <p:spPr>
          <a:xfrm>
            <a:off x="7066240" y="4336055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7" name="object 83">
            <a:extLst>
              <a:ext uri="{FF2B5EF4-FFF2-40B4-BE49-F238E27FC236}">
                <a16:creationId xmlns:a16="http://schemas.microsoft.com/office/drawing/2014/main" id="{F5A8D12C-904C-7991-F083-A9B6C03CE3A0}"/>
              </a:ext>
            </a:extLst>
          </p:cNvPr>
          <p:cNvGrpSpPr/>
          <p:nvPr/>
        </p:nvGrpSpPr>
        <p:grpSpPr>
          <a:xfrm>
            <a:off x="3582862" y="4410942"/>
            <a:ext cx="2028825" cy="81915"/>
            <a:chOff x="4271961" y="5055721"/>
            <a:chExt cx="2028825" cy="81915"/>
          </a:xfrm>
        </p:grpSpPr>
        <p:sp>
          <p:nvSpPr>
            <p:cNvPr id="88" name="object 84">
              <a:extLst>
                <a:ext uri="{FF2B5EF4-FFF2-40B4-BE49-F238E27FC236}">
                  <a16:creationId xmlns:a16="http://schemas.microsoft.com/office/drawing/2014/main" id="{35705B99-E0F0-DBC5-82B4-B3C45102B03E}"/>
                </a:ext>
              </a:extLst>
            </p:cNvPr>
            <p:cNvSpPr/>
            <p:nvPr/>
          </p:nvSpPr>
          <p:spPr>
            <a:xfrm>
              <a:off x="5465314" y="5094552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4942" y="0"/>
                  </a:lnTo>
                </a:path>
              </a:pathLst>
            </a:custGeom>
            <a:ln w="10905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>
              <a:extLst>
                <a:ext uri="{FF2B5EF4-FFF2-40B4-BE49-F238E27FC236}">
                  <a16:creationId xmlns:a16="http://schemas.microsoft.com/office/drawing/2014/main" id="{7BF17047-B592-6AD8-6584-2611ABC3DBCF}"/>
                </a:ext>
              </a:extLst>
            </p:cNvPr>
            <p:cNvSpPr/>
            <p:nvPr/>
          </p:nvSpPr>
          <p:spPr>
            <a:xfrm>
              <a:off x="5444594" y="505572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31" y="0"/>
                  </a:moveTo>
                  <a:lnTo>
                    <a:pt x="0" y="38037"/>
                  </a:lnTo>
                  <a:lnTo>
                    <a:pt x="76168" y="76200"/>
                  </a:lnTo>
                  <a:lnTo>
                    <a:pt x="7623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>
              <a:extLst>
                <a:ext uri="{FF2B5EF4-FFF2-40B4-BE49-F238E27FC236}">
                  <a16:creationId xmlns:a16="http://schemas.microsoft.com/office/drawing/2014/main" id="{378F5B45-8FB8-9544-0F0E-D516BB83D85D}"/>
                </a:ext>
              </a:extLst>
            </p:cNvPr>
            <p:cNvSpPr/>
            <p:nvPr/>
          </p:nvSpPr>
          <p:spPr>
            <a:xfrm>
              <a:off x="4271961" y="5098256"/>
              <a:ext cx="1130300" cy="0"/>
            </a:xfrm>
            <a:custGeom>
              <a:avLst/>
              <a:gdLst/>
              <a:ahLst/>
              <a:cxnLst/>
              <a:rect l="l" t="t" r="r" b="b"/>
              <a:pathLst>
                <a:path w="1130300">
                  <a:moveTo>
                    <a:pt x="0" y="0"/>
                  </a:moveTo>
                  <a:lnTo>
                    <a:pt x="113021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7">
              <a:extLst>
                <a:ext uri="{FF2B5EF4-FFF2-40B4-BE49-F238E27FC236}">
                  <a16:creationId xmlns:a16="http://schemas.microsoft.com/office/drawing/2014/main" id="{92C84730-007F-DD43-CF8A-17AC23CBB48D}"/>
                </a:ext>
              </a:extLst>
            </p:cNvPr>
            <p:cNvSpPr/>
            <p:nvPr/>
          </p:nvSpPr>
          <p:spPr>
            <a:xfrm>
              <a:off x="5346678" y="506090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1" y="0"/>
                  </a:moveTo>
                  <a:lnTo>
                    <a:pt x="0" y="76199"/>
                  </a:lnTo>
                  <a:lnTo>
                    <a:pt x="76220" y="381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88">
            <a:extLst>
              <a:ext uri="{FF2B5EF4-FFF2-40B4-BE49-F238E27FC236}">
                <a16:creationId xmlns:a16="http://schemas.microsoft.com/office/drawing/2014/main" id="{24FD9A08-EDFF-DA36-5B79-B3433D6C73A0}"/>
              </a:ext>
            </a:extLst>
          </p:cNvPr>
          <p:cNvSpPr txBox="1"/>
          <p:nvPr/>
        </p:nvSpPr>
        <p:spPr>
          <a:xfrm>
            <a:off x="5688818" y="4332350"/>
            <a:ext cx="187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3" name="object 89">
            <a:extLst>
              <a:ext uri="{FF2B5EF4-FFF2-40B4-BE49-F238E27FC236}">
                <a16:creationId xmlns:a16="http://schemas.microsoft.com/office/drawing/2014/main" id="{3E9FBE11-B34D-16C0-1045-96436D42AEF6}"/>
              </a:ext>
            </a:extLst>
          </p:cNvPr>
          <p:cNvGrpSpPr/>
          <p:nvPr/>
        </p:nvGrpSpPr>
        <p:grpSpPr>
          <a:xfrm>
            <a:off x="1839787" y="4414625"/>
            <a:ext cx="1349375" cy="76200"/>
            <a:chOff x="2528886" y="5059404"/>
            <a:chExt cx="1349375" cy="76200"/>
          </a:xfrm>
        </p:grpSpPr>
        <p:sp>
          <p:nvSpPr>
            <p:cNvPr id="94" name="object 90">
              <a:extLst>
                <a:ext uri="{FF2B5EF4-FFF2-40B4-BE49-F238E27FC236}">
                  <a16:creationId xmlns:a16="http://schemas.microsoft.com/office/drawing/2014/main" id="{D33A5346-115A-46D5-C621-2E0F38658ABC}"/>
                </a:ext>
              </a:extLst>
            </p:cNvPr>
            <p:cNvSpPr/>
            <p:nvPr/>
          </p:nvSpPr>
          <p:spPr>
            <a:xfrm>
              <a:off x="2549606" y="5098256"/>
              <a:ext cx="1329055" cy="0"/>
            </a:xfrm>
            <a:custGeom>
              <a:avLst/>
              <a:gdLst/>
              <a:ahLst/>
              <a:cxnLst/>
              <a:rect l="l" t="t" r="r" b="b"/>
              <a:pathLst>
                <a:path w="1329054">
                  <a:moveTo>
                    <a:pt x="0" y="0"/>
                  </a:moveTo>
                  <a:lnTo>
                    <a:pt x="1328655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>
              <a:extLst>
                <a:ext uri="{FF2B5EF4-FFF2-40B4-BE49-F238E27FC236}">
                  <a16:creationId xmlns:a16="http://schemas.microsoft.com/office/drawing/2014/main" id="{0E933269-5AB6-992D-995D-793AFFFC8CF6}"/>
                </a:ext>
              </a:extLst>
            </p:cNvPr>
            <p:cNvSpPr/>
            <p:nvPr/>
          </p:nvSpPr>
          <p:spPr>
            <a:xfrm>
              <a:off x="2528886" y="505940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1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2">
            <a:extLst>
              <a:ext uri="{FF2B5EF4-FFF2-40B4-BE49-F238E27FC236}">
                <a16:creationId xmlns:a16="http://schemas.microsoft.com/office/drawing/2014/main" id="{F13BDFF9-B80B-74CF-89CE-D23686F109A4}"/>
              </a:ext>
            </a:extLst>
          </p:cNvPr>
          <p:cNvSpPr txBox="1"/>
          <p:nvPr/>
        </p:nvSpPr>
        <p:spPr>
          <a:xfrm>
            <a:off x="3266822" y="4336055"/>
            <a:ext cx="2336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CT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1764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</a:t>
            </a:r>
            <a:r>
              <a:rPr lang="en-US" dirty="0"/>
              <a:t>ti</a:t>
            </a:r>
            <a:r>
              <a:rPr lang="en-US" sz="3600" dirty="0"/>
              <a:t>on Example #3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97" name="object 4">
            <a:extLst>
              <a:ext uri="{FF2B5EF4-FFF2-40B4-BE49-F238E27FC236}">
                <a16:creationId xmlns:a16="http://schemas.microsoft.com/office/drawing/2014/main" id="{97B2B5A8-927F-00D0-6F41-B94A2BC3BBD4}"/>
              </a:ext>
            </a:extLst>
          </p:cNvPr>
          <p:cNvSpPr txBox="1"/>
          <p:nvPr/>
        </p:nvSpPr>
        <p:spPr>
          <a:xfrm>
            <a:off x="227840" y="1062555"/>
            <a:ext cx="322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Virtual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Address: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0x0020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8" name="object 5">
            <a:extLst>
              <a:ext uri="{FF2B5EF4-FFF2-40B4-BE49-F238E27FC236}">
                <a16:creationId xmlns:a16="http://schemas.microsoft.com/office/drawing/2014/main" id="{2CBC0B78-1D5F-BB91-C2FA-58A8FB7D5625}"/>
              </a:ext>
            </a:extLst>
          </p:cNvPr>
          <p:cNvSpPr txBox="1"/>
          <p:nvPr/>
        </p:nvSpPr>
        <p:spPr>
          <a:xfrm>
            <a:off x="532640" y="3187913"/>
            <a:ext cx="86486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15" baseline="-5208" dirty="0">
                <a:latin typeface="Calibri"/>
                <a:cs typeface="Calibri"/>
              </a:rPr>
              <a:t>VPN</a:t>
            </a:r>
            <a:r>
              <a:rPr sz="2400" spc="-120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0x0</a:t>
            </a:r>
            <a:r>
              <a:rPr sz="1600" b="1" spc="-20" dirty="0">
                <a:solidFill>
                  <a:srgbClr val="C0000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9" name="object 6">
            <a:extLst>
              <a:ext uri="{FF2B5EF4-FFF2-40B4-BE49-F238E27FC236}">
                <a16:creationId xmlns:a16="http://schemas.microsoft.com/office/drawing/2014/main" id="{42C8D3D0-8511-ABC2-29EA-49537E040461}"/>
              </a:ext>
            </a:extLst>
          </p:cNvPr>
          <p:cNvSpPr txBox="1"/>
          <p:nvPr/>
        </p:nvSpPr>
        <p:spPr>
          <a:xfrm>
            <a:off x="1858203" y="3208347"/>
            <a:ext cx="772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TLBI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2400" u="heavy" spc="719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sz="2400" b="1" u="heavy" spc="750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00" name="object 7">
            <a:extLst>
              <a:ext uri="{FF2B5EF4-FFF2-40B4-BE49-F238E27FC236}">
                <a16:creationId xmlns:a16="http://schemas.microsoft.com/office/drawing/2014/main" id="{07872A15-B7E2-95A7-FFCB-A471ED0D77C9}"/>
              </a:ext>
            </a:extLst>
          </p:cNvPr>
          <p:cNvSpPr txBox="1"/>
          <p:nvPr/>
        </p:nvSpPr>
        <p:spPr>
          <a:xfrm>
            <a:off x="2772603" y="3187913"/>
            <a:ext cx="9359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TLBT</a:t>
            </a:r>
            <a:r>
              <a:rPr sz="2400" spc="165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0x00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1" name="object 8">
            <a:extLst>
              <a:ext uri="{FF2B5EF4-FFF2-40B4-BE49-F238E27FC236}">
                <a16:creationId xmlns:a16="http://schemas.microsoft.com/office/drawing/2014/main" id="{1DCD6876-BAE7-9CAB-1B60-D8561C804592}"/>
              </a:ext>
            </a:extLst>
          </p:cNvPr>
          <p:cNvSpPr txBox="1"/>
          <p:nvPr/>
        </p:nvSpPr>
        <p:spPr>
          <a:xfrm>
            <a:off x="4146438" y="3208347"/>
            <a:ext cx="98234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TLB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Hit?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2400" u="heavy" spc="-30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02" name="object 9">
            <a:extLst>
              <a:ext uri="{FF2B5EF4-FFF2-40B4-BE49-F238E27FC236}">
                <a16:creationId xmlns:a16="http://schemas.microsoft.com/office/drawing/2014/main" id="{EDE12563-1743-516D-DC5F-C4BC814C28A3}"/>
              </a:ext>
            </a:extLst>
          </p:cNvPr>
          <p:cNvSpPr txBox="1"/>
          <p:nvPr/>
        </p:nvSpPr>
        <p:spPr>
          <a:xfrm>
            <a:off x="5515803" y="3208347"/>
            <a:ext cx="1252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Page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Fault?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2400" u="heavy" spc="-89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03" name="object 10">
            <a:extLst>
              <a:ext uri="{FF2B5EF4-FFF2-40B4-BE49-F238E27FC236}">
                <a16:creationId xmlns:a16="http://schemas.microsoft.com/office/drawing/2014/main" id="{C4487C0E-1DDC-C5ED-1516-D811758B7A72}"/>
              </a:ext>
            </a:extLst>
          </p:cNvPr>
          <p:cNvSpPr txBox="1"/>
          <p:nvPr/>
        </p:nvSpPr>
        <p:spPr>
          <a:xfrm>
            <a:off x="7082921" y="3187913"/>
            <a:ext cx="9182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PPN:</a:t>
            </a:r>
            <a:r>
              <a:rPr sz="2400" spc="-52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0x28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83BACE5C-D05F-6523-2C91-2DF32B14B1D6}"/>
              </a:ext>
            </a:extLst>
          </p:cNvPr>
          <p:cNvSpPr txBox="1"/>
          <p:nvPr/>
        </p:nvSpPr>
        <p:spPr>
          <a:xfrm>
            <a:off x="227840" y="3777308"/>
            <a:ext cx="2131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Physical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5" name="object 12">
            <a:extLst>
              <a:ext uri="{FF2B5EF4-FFF2-40B4-BE49-F238E27FC236}">
                <a16:creationId xmlns:a16="http://schemas.microsoft.com/office/drawing/2014/main" id="{CEFB2E6A-815E-6CBE-D9B3-81DD421159D9}"/>
              </a:ext>
            </a:extLst>
          </p:cNvPr>
          <p:cNvSpPr txBox="1"/>
          <p:nvPr/>
        </p:nvSpPr>
        <p:spPr>
          <a:xfrm>
            <a:off x="778703" y="5742749"/>
            <a:ext cx="572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CO</a:t>
            </a:r>
            <a:r>
              <a:rPr sz="1600" u="heavy" spc="11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00" b="1" u="heavy" spc="-5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sz="1600" b="1" u="heavy" spc="50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6" name="object 13">
            <a:extLst>
              <a:ext uri="{FF2B5EF4-FFF2-40B4-BE49-F238E27FC236}">
                <a16:creationId xmlns:a16="http://schemas.microsoft.com/office/drawing/2014/main" id="{F6FBE0C3-07F5-BCA1-F6F9-4F00C25679AF}"/>
              </a:ext>
            </a:extLst>
          </p:cNvPr>
          <p:cNvSpPr txBox="1"/>
          <p:nvPr/>
        </p:nvSpPr>
        <p:spPr>
          <a:xfrm>
            <a:off x="1883603" y="5742749"/>
            <a:ext cx="5143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baseline="-5208" dirty="0">
                <a:latin typeface="Calibri"/>
                <a:cs typeface="Calibri"/>
              </a:rPr>
              <a:t>CI</a:t>
            </a:r>
            <a:r>
              <a:rPr sz="1600" u="heavy" spc="-15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heavy" spc="-25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7" name="object 14">
            <a:extLst>
              <a:ext uri="{FF2B5EF4-FFF2-40B4-BE49-F238E27FC236}">
                <a16:creationId xmlns:a16="http://schemas.microsoft.com/office/drawing/2014/main" id="{AF2B5856-D45E-ED74-9697-9AA8863C0285}"/>
              </a:ext>
            </a:extLst>
          </p:cNvPr>
          <p:cNvSpPr txBox="1"/>
          <p:nvPr/>
        </p:nvSpPr>
        <p:spPr>
          <a:xfrm>
            <a:off x="2798003" y="5742749"/>
            <a:ext cx="6902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aseline="-5208" dirty="0">
                <a:latin typeface="Calibri"/>
                <a:cs typeface="Calibri"/>
              </a:rPr>
              <a:t>CT</a:t>
            </a:r>
            <a:r>
              <a:rPr sz="2400" spc="104" baseline="-5208" dirty="0">
                <a:latin typeface="Calibri"/>
                <a:cs typeface="Calibri"/>
              </a:rPr>
              <a:t> </a:t>
            </a:r>
            <a:r>
              <a:rPr sz="1600" b="1" u="heavy" spc="-2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0x28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8" name="object 15">
            <a:extLst>
              <a:ext uri="{FF2B5EF4-FFF2-40B4-BE49-F238E27FC236}">
                <a16:creationId xmlns:a16="http://schemas.microsoft.com/office/drawing/2014/main" id="{E8FED2E1-0708-F337-45B9-18E9411EF6C9}"/>
              </a:ext>
            </a:extLst>
          </p:cNvPr>
          <p:cNvSpPr txBox="1"/>
          <p:nvPr/>
        </p:nvSpPr>
        <p:spPr>
          <a:xfrm>
            <a:off x="3942121" y="5761048"/>
            <a:ext cx="598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Hit?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2400" u="heavy" spc="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75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endParaRPr sz="2400" baseline="5208">
              <a:latin typeface="Calibri"/>
              <a:cs typeface="Calibri"/>
            </a:endParaRPr>
          </a:p>
        </p:txBody>
      </p:sp>
      <p:sp>
        <p:nvSpPr>
          <p:cNvPr id="109" name="object 16">
            <a:extLst>
              <a:ext uri="{FF2B5EF4-FFF2-40B4-BE49-F238E27FC236}">
                <a16:creationId xmlns:a16="http://schemas.microsoft.com/office/drawing/2014/main" id="{4CF11326-7124-2256-979A-4155CB9E8835}"/>
              </a:ext>
            </a:extLst>
          </p:cNvPr>
          <p:cNvSpPr txBox="1"/>
          <p:nvPr/>
        </p:nvSpPr>
        <p:spPr>
          <a:xfrm>
            <a:off x="5168948" y="5761048"/>
            <a:ext cx="95376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Byte: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2400" b="1" u="heavy" spc="-37" baseline="5208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</a:t>
            </a:r>
            <a:endParaRPr sz="2400" baseline="5208">
              <a:latin typeface="Calibri"/>
              <a:cs typeface="Calibri"/>
            </a:endParaRPr>
          </a:p>
        </p:txBody>
      </p:sp>
      <p:graphicFrame>
        <p:nvGraphicFramePr>
          <p:cNvPr id="110" name="object 17">
            <a:extLst>
              <a:ext uri="{FF2B5EF4-FFF2-40B4-BE49-F238E27FC236}">
                <a16:creationId xmlns:a16="http://schemas.microsoft.com/office/drawing/2014/main" id="{E9DF1A09-A68F-0E07-D6DB-FF39462C9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130038"/>
              </p:ext>
            </p:extLst>
          </p:nvPr>
        </p:nvGraphicFramePr>
        <p:xfrm>
          <a:off x="852445" y="2194564"/>
          <a:ext cx="6818625" cy="30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object 18">
            <a:extLst>
              <a:ext uri="{FF2B5EF4-FFF2-40B4-BE49-F238E27FC236}">
                <a16:creationId xmlns:a16="http://schemas.microsoft.com/office/drawing/2014/main" id="{0A265FCA-27C9-FC99-503B-3D13823DC465}"/>
              </a:ext>
            </a:extLst>
          </p:cNvPr>
          <p:cNvSpPr txBox="1"/>
          <p:nvPr/>
        </p:nvSpPr>
        <p:spPr>
          <a:xfrm>
            <a:off x="4460621" y="191679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2" name="object 19">
            <a:extLst>
              <a:ext uri="{FF2B5EF4-FFF2-40B4-BE49-F238E27FC236}">
                <a16:creationId xmlns:a16="http://schemas.microsoft.com/office/drawing/2014/main" id="{9E47196A-E4CE-2720-DE27-2D969EF3968C}"/>
              </a:ext>
            </a:extLst>
          </p:cNvPr>
          <p:cNvSpPr txBox="1"/>
          <p:nvPr/>
        </p:nvSpPr>
        <p:spPr>
          <a:xfrm>
            <a:off x="4947985" y="191679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3" name="object 20">
            <a:extLst>
              <a:ext uri="{FF2B5EF4-FFF2-40B4-BE49-F238E27FC236}">
                <a16:creationId xmlns:a16="http://schemas.microsoft.com/office/drawing/2014/main" id="{58E788DB-3FE6-7BDB-4D89-558171E5E0EC}"/>
              </a:ext>
            </a:extLst>
          </p:cNvPr>
          <p:cNvSpPr txBox="1"/>
          <p:nvPr/>
        </p:nvSpPr>
        <p:spPr>
          <a:xfrm>
            <a:off x="5435346" y="191679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4" name="object 21">
            <a:extLst>
              <a:ext uri="{FF2B5EF4-FFF2-40B4-BE49-F238E27FC236}">
                <a16:creationId xmlns:a16="http://schemas.microsoft.com/office/drawing/2014/main" id="{6BA6C326-118F-5BF5-4289-7F1AB5CB4281}"/>
              </a:ext>
            </a:extLst>
          </p:cNvPr>
          <p:cNvSpPr txBox="1"/>
          <p:nvPr/>
        </p:nvSpPr>
        <p:spPr>
          <a:xfrm>
            <a:off x="5922710" y="191679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5" name="object 22">
            <a:extLst>
              <a:ext uri="{FF2B5EF4-FFF2-40B4-BE49-F238E27FC236}">
                <a16:creationId xmlns:a16="http://schemas.microsoft.com/office/drawing/2014/main" id="{A2DF0BBD-117B-4611-1C63-73A8FBBA1B2B}"/>
              </a:ext>
            </a:extLst>
          </p:cNvPr>
          <p:cNvSpPr txBox="1"/>
          <p:nvPr/>
        </p:nvSpPr>
        <p:spPr>
          <a:xfrm>
            <a:off x="6410073" y="191679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6" name="object 23">
            <a:extLst>
              <a:ext uri="{FF2B5EF4-FFF2-40B4-BE49-F238E27FC236}">
                <a16:creationId xmlns:a16="http://schemas.microsoft.com/office/drawing/2014/main" id="{7DADB8F4-FA45-E61C-F508-DBC30935E0AE}"/>
              </a:ext>
            </a:extLst>
          </p:cNvPr>
          <p:cNvSpPr txBox="1"/>
          <p:nvPr/>
        </p:nvSpPr>
        <p:spPr>
          <a:xfrm>
            <a:off x="6897435" y="191679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7" name="object 24">
            <a:extLst>
              <a:ext uri="{FF2B5EF4-FFF2-40B4-BE49-F238E27FC236}">
                <a16:creationId xmlns:a16="http://schemas.microsoft.com/office/drawing/2014/main" id="{5A31F323-1F36-41AB-F225-986E48946052}"/>
              </a:ext>
            </a:extLst>
          </p:cNvPr>
          <p:cNvSpPr txBox="1"/>
          <p:nvPr/>
        </p:nvSpPr>
        <p:spPr>
          <a:xfrm>
            <a:off x="7384798" y="1916796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8" name="object 25">
            <a:extLst>
              <a:ext uri="{FF2B5EF4-FFF2-40B4-BE49-F238E27FC236}">
                <a16:creationId xmlns:a16="http://schemas.microsoft.com/office/drawing/2014/main" id="{F873E44C-306E-B21E-4529-F2EEC62C25AE}"/>
              </a:ext>
            </a:extLst>
          </p:cNvPr>
          <p:cNvGrpSpPr/>
          <p:nvPr/>
        </p:nvGrpSpPr>
        <p:grpSpPr>
          <a:xfrm>
            <a:off x="2955801" y="2764362"/>
            <a:ext cx="2922905" cy="83185"/>
            <a:chOff x="3644900" y="3481330"/>
            <a:chExt cx="2922905" cy="83185"/>
          </a:xfrm>
        </p:grpSpPr>
        <p:sp>
          <p:nvSpPr>
            <p:cNvPr id="119" name="object 26">
              <a:extLst>
                <a:ext uri="{FF2B5EF4-FFF2-40B4-BE49-F238E27FC236}">
                  <a16:creationId xmlns:a16="http://schemas.microsoft.com/office/drawing/2014/main" id="{7405EA52-71C4-0AC4-F56C-12042A1418D1}"/>
                </a:ext>
              </a:extLst>
            </p:cNvPr>
            <p:cNvSpPr/>
            <p:nvPr/>
          </p:nvSpPr>
          <p:spPr>
            <a:xfrm>
              <a:off x="5465843" y="3526606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27">
              <a:extLst>
                <a:ext uri="{FF2B5EF4-FFF2-40B4-BE49-F238E27FC236}">
                  <a16:creationId xmlns:a16="http://schemas.microsoft.com/office/drawing/2014/main" id="{4C0DB377-65C6-D302-4B18-2E5A1A5AD605}"/>
                </a:ext>
              </a:extLst>
            </p:cNvPr>
            <p:cNvSpPr/>
            <p:nvPr/>
          </p:nvSpPr>
          <p:spPr>
            <a:xfrm>
              <a:off x="5445123" y="348775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28">
              <a:extLst>
                <a:ext uri="{FF2B5EF4-FFF2-40B4-BE49-F238E27FC236}">
                  <a16:creationId xmlns:a16="http://schemas.microsoft.com/office/drawing/2014/main" id="{2F292312-4BFF-3510-B614-5E7B845D447C}"/>
                </a:ext>
              </a:extLst>
            </p:cNvPr>
            <p:cNvSpPr/>
            <p:nvPr/>
          </p:nvSpPr>
          <p:spPr>
            <a:xfrm>
              <a:off x="3644900" y="3518668"/>
              <a:ext cx="1797050" cy="0"/>
            </a:xfrm>
            <a:custGeom>
              <a:avLst/>
              <a:gdLst/>
              <a:ahLst/>
              <a:cxnLst/>
              <a:rect l="l" t="t" r="r" b="b"/>
              <a:pathLst>
                <a:path w="1797050">
                  <a:moveTo>
                    <a:pt x="0" y="0"/>
                  </a:moveTo>
                  <a:lnTo>
                    <a:pt x="1796966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29">
              <a:extLst>
                <a:ext uri="{FF2B5EF4-FFF2-40B4-BE49-F238E27FC236}">
                  <a16:creationId xmlns:a16="http://schemas.microsoft.com/office/drawing/2014/main" id="{CD650929-DA66-3170-9AFA-DE90603DECC1}"/>
                </a:ext>
              </a:extLst>
            </p:cNvPr>
            <p:cNvSpPr/>
            <p:nvPr/>
          </p:nvSpPr>
          <p:spPr>
            <a:xfrm>
              <a:off x="5386371" y="348133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31" y="0"/>
                  </a:moveTo>
                  <a:lnTo>
                    <a:pt x="0" y="76200"/>
                  </a:lnTo>
                  <a:lnTo>
                    <a:pt x="76216" y="3813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30">
            <a:extLst>
              <a:ext uri="{FF2B5EF4-FFF2-40B4-BE49-F238E27FC236}">
                <a16:creationId xmlns:a16="http://schemas.microsoft.com/office/drawing/2014/main" id="{EAC08DC7-BAA4-74AE-9989-AB1D824DA974}"/>
              </a:ext>
            </a:extLst>
          </p:cNvPr>
          <p:cNvGrpSpPr/>
          <p:nvPr/>
        </p:nvGrpSpPr>
        <p:grpSpPr>
          <a:xfrm>
            <a:off x="6475286" y="2772291"/>
            <a:ext cx="1205230" cy="76200"/>
            <a:chOff x="7164385" y="3489259"/>
            <a:chExt cx="1205230" cy="76200"/>
          </a:xfrm>
        </p:grpSpPr>
        <p:sp>
          <p:nvSpPr>
            <p:cNvPr id="124" name="object 31">
              <a:extLst>
                <a:ext uri="{FF2B5EF4-FFF2-40B4-BE49-F238E27FC236}">
                  <a16:creationId xmlns:a16="http://schemas.microsoft.com/office/drawing/2014/main" id="{AF57FA20-EBC2-1472-A635-650F5A716686}"/>
                </a:ext>
              </a:extLst>
            </p:cNvPr>
            <p:cNvSpPr/>
            <p:nvPr/>
          </p:nvSpPr>
          <p:spPr>
            <a:xfrm>
              <a:off x="7164385" y="3526606"/>
              <a:ext cx="1184275" cy="0"/>
            </a:xfrm>
            <a:custGeom>
              <a:avLst/>
              <a:gdLst/>
              <a:ahLst/>
              <a:cxnLst/>
              <a:rect l="l" t="t" r="r" b="b"/>
              <a:pathLst>
                <a:path w="1184275">
                  <a:moveTo>
                    <a:pt x="0" y="0"/>
                  </a:moveTo>
                  <a:lnTo>
                    <a:pt x="1184191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2">
              <a:extLst>
                <a:ext uri="{FF2B5EF4-FFF2-40B4-BE49-F238E27FC236}">
                  <a16:creationId xmlns:a16="http://schemas.microsoft.com/office/drawing/2014/main" id="{8C54D8ED-DB5F-81BD-1F32-8DE8DF37F263}"/>
                </a:ext>
              </a:extLst>
            </p:cNvPr>
            <p:cNvSpPr/>
            <p:nvPr/>
          </p:nvSpPr>
          <p:spPr>
            <a:xfrm>
              <a:off x="8293076" y="34892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1" y="381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33">
            <a:extLst>
              <a:ext uri="{FF2B5EF4-FFF2-40B4-BE49-F238E27FC236}">
                <a16:creationId xmlns:a16="http://schemas.microsoft.com/office/drawing/2014/main" id="{EDA4972B-B2D9-84BF-8A55-07714BFF9AE1}"/>
              </a:ext>
            </a:extLst>
          </p:cNvPr>
          <p:cNvSpPr txBox="1"/>
          <p:nvPr/>
        </p:nvSpPr>
        <p:spPr>
          <a:xfrm>
            <a:off x="5956048" y="2668529"/>
            <a:ext cx="43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3300"/>
                </a:solidFill>
                <a:latin typeface="Calibri"/>
                <a:cs typeface="Calibri"/>
              </a:rPr>
              <a:t>VPO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7" name="object 34">
            <a:extLst>
              <a:ext uri="{FF2B5EF4-FFF2-40B4-BE49-F238E27FC236}">
                <a16:creationId xmlns:a16="http://schemas.microsoft.com/office/drawing/2014/main" id="{F7C35551-E9DE-8130-E191-EFC134FFE17C}"/>
              </a:ext>
            </a:extLst>
          </p:cNvPr>
          <p:cNvGrpSpPr/>
          <p:nvPr/>
        </p:nvGrpSpPr>
        <p:grpSpPr>
          <a:xfrm>
            <a:off x="857126" y="2762837"/>
            <a:ext cx="1504950" cy="76200"/>
            <a:chOff x="1546225" y="3479805"/>
            <a:chExt cx="1504950" cy="76200"/>
          </a:xfrm>
        </p:grpSpPr>
        <p:sp>
          <p:nvSpPr>
            <p:cNvPr id="128" name="object 35">
              <a:extLst>
                <a:ext uri="{FF2B5EF4-FFF2-40B4-BE49-F238E27FC236}">
                  <a16:creationId xmlns:a16="http://schemas.microsoft.com/office/drawing/2014/main" id="{3A91A9A1-75D8-E2FC-5575-9F780D72EB12}"/>
                </a:ext>
              </a:extLst>
            </p:cNvPr>
            <p:cNvSpPr/>
            <p:nvPr/>
          </p:nvSpPr>
          <p:spPr>
            <a:xfrm>
              <a:off x="1566944" y="3518668"/>
              <a:ext cx="1484630" cy="0"/>
            </a:xfrm>
            <a:custGeom>
              <a:avLst/>
              <a:gdLst/>
              <a:ahLst/>
              <a:cxnLst/>
              <a:rect l="l" t="t" r="r" b="b"/>
              <a:pathLst>
                <a:path w="1484630">
                  <a:moveTo>
                    <a:pt x="0" y="0"/>
                  </a:moveTo>
                  <a:lnTo>
                    <a:pt x="1484230" y="0"/>
                  </a:lnTo>
                </a:path>
              </a:pathLst>
            </a:custGeom>
            <a:ln w="1092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6">
              <a:extLst>
                <a:ext uri="{FF2B5EF4-FFF2-40B4-BE49-F238E27FC236}">
                  <a16:creationId xmlns:a16="http://schemas.microsoft.com/office/drawing/2014/main" id="{F19B3726-2366-53A8-34CF-0F1E48CFEDDA}"/>
                </a:ext>
              </a:extLst>
            </p:cNvPr>
            <p:cNvSpPr/>
            <p:nvPr/>
          </p:nvSpPr>
          <p:spPr>
            <a:xfrm>
              <a:off x="1546225" y="347980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15" y="0"/>
                  </a:moveTo>
                  <a:lnTo>
                    <a:pt x="0" y="38069"/>
                  </a:lnTo>
                  <a:lnTo>
                    <a:pt x="76184" y="76200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object 37">
            <a:extLst>
              <a:ext uri="{FF2B5EF4-FFF2-40B4-BE49-F238E27FC236}">
                <a16:creationId xmlns:a16="http://schemas.microsoft.com/office/drawing/2014/main" id="{905F49C8-43E3-9655-8162-7203D02249FD}"/>
              </a:ext>
            </a:extLst>
          </p:cNvPr>
          <p:cNvSpPr txBox="1"/>
          <p:nvPr/>
        </p:nvSpPr>
        <p:spPr>
          <a:xfrm>
            <a:off x="2439735" y="2660591"/>
            <a:ext cx="43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3300"/>
                </a:solidFill>
                <a:latin typeface="Calibri"/>
                <a:cs typeface="Calibri"/>
              </a:rPr>
              <a:t>VPN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1" name="object 38">
            <a:extLst>
              <a:ext uri="{FF2B5EF4-FFF2-40B4-BE49-F238E27FC236}">
                <a16:creationId xmlns:a16="http://schemas.microsoft.com/office/drawing/2014/main" id="{249D08DF-E28A-AC2C-CFFC-B71C34FF2935}"/>
              </a:ext>
            </a:extLst>
          </p:cNvPr>
          <p:cNvGrpSpPr/>
          <p:nvPr/>
        </p:nvGrpSpPr>
        <p:grpSpPr>
          <a:xfrm>
            <a:off x="2682752" y="1715014"/>
            <a:ext cx="1319530" cy="78740"/>
            <a:chOff x="3371851" y="2431982"/>
            <a:chExt cx="1319530" cy="78740"/>
          </a:xfrm>
        </p:grpSpPr>
        <p:sp>
          <p:nvSpPr>
            <p:cNvPr id="132" name="object 39">
              <a:extLst>
                <a:ext uri="{FF2B5EF4-FFF2-40B4-BE49-F238E27FC236}">
                  <a16:creationId xmlns:a16="http://schemas.microsoft.com/office/drawing/2014/main" id="{7CB3EC77-5371-CA68-57C4-627B2D0F3D02}"/>
                </a:ext>
              </a:extLst>
            </p:cNvPr>
            <p:cNvSpPr/>
            <p:nvPr/>
          </p:nvSpPr>
          <p:spPr>
            <a:xfrm>
              <a:off x="4487944" y="2473034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16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0">
              <a:extLst>
                <a:ext uri="{FF2B5EF4-FFF2-40B4-BE49-F238E27FC236}">
                  <a16:creationId xmlns:a16="http://schemas.microsoft.com/office/drawing/2014/main" id="{C18ED541-9513-2E0E-7BFC-2F1DB48EA9F7}"/>
                </a:ext>
              </a:extLst>
            </p:cNvPr>
            <p:cNvSpPr/>
            <p:nvPr/>
          </p:nvSpPr>
          <p:spPr>
            <a:xfrm>
              <a:off x="4467224" y="243426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60" y="0"/>
                  </a:moveTo>
                  <a:lnTo>
                    <a:pt x="0" y="37978"/>
                  </a:lnTo>
                  <a:lnTo>
                    <a:pt x="76139" y="76200"/>
                  </a:lnTo>
                  <a:lnTo>
                    <a:pt x="7626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1">
              <a:extLst>
                <a:ext uri="{FF2B5EF4-FFF2-40B4-BE49-F238E27FC236}">
                  <a16:creationId xmlns:a16="http://schemas.microsoft.com/office/drawing/2014/main" id="{BBF7DAE2-A103-E755-0F6F-AB26CDDFB36B}"/>
                </a:ext>
              </a:extLst>
            </p:cNvPr>
            <p:cNvSpPr/>
            <p:nvPr/>
          </p:nvSpPr>
          <p:spPr>
            <a:xfrm>
              <a:off x="3371851" y="2469331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4">
                  <a:moveTo>
                    <a:pt x="0" y="0"/>
                  </a:moveTo>
                  <a:lnTo>
                    <a:pt x="108100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2">
              <a:extLst>
                <a:ext uri="{FF2B5EF4-FFF2-40B4-BE49-F238E27FC236}">
                  <a16:creationId xmlns:a16="http://schemas.microsoft.com/office/drawing/2014/main" id="{7E3A3168-DE0E-089A-FE4A-A914ECDB8E08}"/>
                </a:ext>
              </a:extLst>
            </p:cNvPr>
            <p:cNvSpPr/>
            <p:nvPr/>
          </p:nvSpPr>
          <p:spPr>
            <a:xfrm>
              <a:off x="4397354" y="243198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200"/>
                  </a:lnTo>
                  <a:lnTo>
                    <a:pt x="76220" y="3814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43">
            <a:extLst>
              <a:ext uri="{FF2B5EF4-FFF2-40B4-BE49-F238E27FC236}">
                <a16:creationId xmlns:a16="http://schemas.microsoft.com/office/drawing/2014/main" id="{413AD81F-57DB-6B18-179F-831041F5A954}"/>
              </a:ext>
            </a:extLst>
          </p:cNvPr>
          <p:cNvGrpSpPr/>
          <p:nvPr/>
        </p:nvGrpSpPr>
        <p:grpSpPr>
          <a:xfrm>
            <a:off x="4541712" y="1718637"/>
            <a:ext cx="228600" cy="76200"/>
            <a:chOff x="5230811" y="2435605"/>
            <a:chExt cx="228600" cy="76200"/>
          </a:xfrm>
        </p:grpSpPr>
        <p:sp>
          <p:nvSpPr>
            <p:cNvPr id="137" name="object 44">
              <a:extLst>
                <a:ext uri="{FF2B5EF4-FFF2-40B4-BE49-F238E27FC236}">
                  <a16:creationId xmlns:a16="http://schemas.microsoft.com/office/drawing/2014/main" id="{52704B85-2270-35D3-1F07-BF7523BFFC34}"/>
                </a:ext>
              </a:extLst>
            </p:cNvPr>
            <p:cNvSpPr/>
            <p:nvPr/>
          </p:nvSpPr>
          <p:spPr>
            <a:xfrm>
              <a:off x="5230811" y="2473034"/>
              <a:ext cx="208279" cy="0"/>
            </a:xfrm>
            <a:custGeom>
              <a:avLst/>
              <a:gdLst/>
              <a:ahLst/>
              <a:cxnLst/>
              <a:rect l="l" t="t" r="r" b="b"/>
              <a:pathLst>
                <a:path w="208279">
                  <a:moveTo>
                    <a:pt x="0" y="0"/>
                  </a:moveTo>
                  <a:lnTo>
                    <a:pt x="207880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5">
              <a:extLst>
                <a:ext uri="{FF2B5EF4-FFF2-40B4-BE49-F238E27FC236}">
                  <a16:creationId xmlns:a16="http://schemas.microsoft.com/office/drawing/2014/main" id="{4DAE18EB-1C0F-E7C2-EC1B-6BC0D642EF62}"/>
                </a:ext>
              </a:extLst>
            </p:cNvPr>
            <p:cNvSpPr/>
            <p:nvPr/>
          </p:nvSpPr>
          <p:spPr>
            <a:xfrm>
              <a:off x="5383151" y="243560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121" y="0"/>
                  </a:moveTo>
                  <a:lnTo>
                    <a:pt x="0" y="76200"/>
                  </a:lnTo>
                  <a:lnTo>
                    <a:pt x="76260" y="382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46">
            <a:extLst>
              <a:ext uri="{FF2B5EF4-FFF2-40B4-BE49-F238E27FC236}">
                <a16:creationId xmlns:a16="http://schemas.microsoft.com/office/drawing/2014/main" id="{278D690E-CF05-9C86-44EF-4E6758A343B8}"/>
              </a:ext>
            </a:extLst>
          </p:cNvPr>
          <p:cNvGrpSpPr/>
          <p:nvPr/>
        </p:nvGrpSpPr>
        <p:grpSpPr>
          <a:xfrm>
            <a:off x="857126" y="1713509"/>
            <a:ext cx="1243330" cy="76200"/>
            <a:chOff x="1546225" y="2430477"/>
            <a:chExt cx="1243330" cy="76200"/>
          </a:xfrm>
        </p:grpSpPr>
        <p:sp>
          <p:nvSpPr>
            <p:cNvPr id="140" name="object 47">
              <a:extLst>
                <a:ext uri="{FF2B5EF4-FFF2-40B4-BE49-F238E27FC236}">
                  <a16:creationId xmlns:a16="http://schemas.microsoft.com/office/drawing/2014/main" id="{344B1FBC-CF70-9020-489C-150110E711DD}"/>
                </a:ext>
              </a:extLst>
            </p:cNvPr>
            <p:cNvSpPr/>
            <p:nvPr/>
          </p:nvSpPr>
          <p:spPr>
            <a:xfrm>
              <a:off x="1566944" y="2469331"/>
              <a:ext cx="1222375" cy="0"/>
            </a:xfrm>
            <a:custGeom>
              <a:avLst/>
              <a:gdLst/>
              <a:ahLst/>
              <a:cxnLst/>
              <a:rect l="l" t="t" r="r" b="b"/>
              <a:pathLst>
                <a:path w="1222375">
                  <a:moveTo>
                    <a:pt x="0" y="0"/>
                  </a:moveTo>
                  <a:lnTo>
                    <a:pt x="122229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8">
              <a:extLst>
                <a:ext uri="{FF2B5EF4-FFF2-40B4-BE49-F238E27FC236}">
                  <a16:creationId xmlns:a16="http://schemas.microsoft.com/office/drawing/2014/main" id="{50D770D6-B2A5-A4AA-DFC9-1CB7212EA530}"/>
                </a:ext>
              </a:extLst>
            </p:cNvPr>
            <p:cNvSpPr/>
            <p:nvPr/>
          </p:nvSpPr>
          <p:spPr>
            <a:xfrm>
              <a:off x="1546225" y="243047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20" y="0"/>
                  </a:moveTo>
                  <a:lnTo>
                    <a:pt x="0" y="38059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49">
            <a:extLst>
              <a:ext uri="{FF2B5EF4-FFF2-40B4-BE49-F238E27FC236}">
                <a16:creationId xmlns:a16="http://schemas.microsoft.com/office/drawing/2014/main" id="{C6EFCAF4-8563-1E55-F6FD-FB2E5591ADD3}"/>
              </a:ext>
            </a:extLst>
          </p:cNvPr>
          <p:cNvSpPr txBox="1"/>
          <p:nvPr/>
        </p:nvSpPr>
        <p:spPr>
          <a:xfrm>
            <a:off x="998285" y="1599428"/>
            <a:ext cx="3462020" cy="5562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191895">
              <a:lnSpc>
                <a:spcPct val="100000"/>
              </a:lnSpc>
              <a:spcBef>
                <a:spcPts val="405"/>
              </a:spcBef>
              <a:tabLst>
                <a:tab pos="3093720" algn="l"/>
              </a:tabLst>
            </a:pPr>
            <a:r>
              <a:rPr sz="2400" b="1" spc="-30" baseline="1736" dirty="0">
                <a:solidFill>
                  <a:srgbClr val="003300"/>
                </a:solidFill>
                <a:latin typeface="Calibri"/>
                <a:cs typeface="Calibri"/>
              </a:rPr>
              <a:t>TLBT</a:t>
            </a:r>
            <a:r>
              <a:rPr sz="2400" b="1" baseline="1736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600" b="1" spc="-20" dirty="0">
                <a:solidFill>
                  <a:srgbClr val="003300"/>
                </a:solidFill>
                <a:latin typeface="Calibri"/>
                <a:cs typeface="Calibri"/>
              </a:rPr>
              <a:t>TLBI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499745" algn="l"/>
                <a:tab pos="986790" algn="l"/>
                <a:tab pos="1474470" algn="l"/>
                <a:tab pos="2012314" algn="l"/>
                <a:tab pos="2499995" algn="l"/>
                <a:tab pos="2987040" algn="l"/>
              </a:tabLst>
            </a:pP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13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12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35" dirty="0">
                <a:solidFill>
                  <a:srgbClr val="003300"/>
                </a:solidFill>
                <a:latin typeface="Calibri"/>
                <a:cs typeface="Calibri"/>
              </a:rPr>
              <a:t>11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10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9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8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43" name="object 50">
            <a:extLst>
              <a:ext uri="{FF2B5EF4-FFF2-40B4-BE49-F238E27FC236}">
                <a16:creationId xmlns:a16="http://schemas.microsoft.com/office/drawing/2014/main" id="{F0935B1C-D07C-46F1-A6F3-3212A039D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3948"/>
              </p:ext>
            </p:extLst>
          </p:nvPr>
        </p:nvGraphicFramePr>
        <p:xfrm>
          <a:off x="1835107" y="4910802"/>
          <a:ext cx="5852154" cy="30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CF3D8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150"/>
                        </a:lnSpc>
                        <a:spcBef>
                          <a:spcPts val="145"/>
                        </a:spcBef>
                      </a:pPr>
                      <a:r>
                        <a:rPr sz="1800" b="1" spc="-5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9525">
                      <a:solidFill>
                        <a:srgbClr val="011279"/>
                      </a:solidFill>
                      <a:prstDash val="solid"/>
                    </a:lnL>
                    <a:lnR w="9525">
                      <a:solidFill>
                        <a:srgbClr val="011279"/>
                      </a:solidFill>
                      <a:prstDash val="solid"/>
                    </a:lnR>
                    <a:lnT w="9525">
                      <a:solidFill>
                        <a:srgbClr val="011279"/>
                      </a:solidFill>
                      <a:prstDash val="solid"/>
                    </a:lnT>
                    <a:lnB w="9525">
                      <a:solidFill>
                        <a:srgbClr val="011279"/>
                      </a:solidFill>
                      <a:prstDash val="solid"/>
                    </a:lnB>
                    <a:solidFill>
                      <a:srgbClr val="DED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object 51">
            <a:extLst>
              <a:ext uri="{FF2B5EF4-FFF2-40B4-BE49-F238E27FC236}">
                <a16:creationId xmlns:a16="http://schemas.microsoft.com/office/drawing/2014/main" id="{9448541C-346E-8EF8-2903-56B2763E57B5}"/>
              </a:ext>
            </a:extLst>
          </p:cNvPr>
          <p:cNvSpPr txBox="1"/>
          <p:nvPr/>
        </p:nvSpPr>
        <p:spPr>
          <a:xfrm>
            <a:off x="1980947" y="4633034"/>
            <a:ext cx="11410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037590" algn="l"/>
              </a:tabLst>
            </a:pP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11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25" dirty="0">
                <a:solidFill>
                  <a:srgbClr val="003300"/>
                </a:solidFill>
                <a:latin typeface="Calibri"/>
                <a:cs typeface="Calibri"/>
              </a:rPr>
              <a:t>10</a:t>
            </a:r>
            <a:r>
              <a:rPr sz="1400" b="1" dirty="0">
                <a:solidFill>
                  <a:srgbClr val="003300"/>
                </a:solidFill>
                <a:latin typeface="Calibri"/>
                <a:cs typeface="Calibri"/>
              </a:rPr>
              <a:t>	</a:t>
            </a: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5" name="object 52">
            <a:extLst>
              <a:ext uri="{FF2B5EF4-FFF2-40B4-BE49-F238E27FC236}">
                <a16:creationId xmlns:a16="http://schemas.microsoft.com/office/drawing/2014/main" id="{76F30B31-D900-2FB3-BEC4-B898D0B73AC6}"/>
              </a:ext>
            </a:extLst>
          </p:cNvPr>
          <p:cNvSpPr txBox="1"/>
          <p:nvPr/>
        </p:nvSpPr>
        <p:spPr>
          <a:xfrm>
            <a:off x="3493835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6" name="object 53">
            <a:extLst>
              <a:ext uri="{FF2B5EF4-FFF2-40B4-BE49-F238E27FC236}">
                <a16:creationId xmlns:a16="http://schemas.microsoft.com/office/drawing/2014/main" id="{3EED3384-8A8E-F23E-C328-5944CEE4B566}"/>
              </a:ext>
            </a:extLst>
          </p:cNvPr>
          <p:cNvSpPr txBox="1"/>
          <p:nvPr/>
        </p:nvSpPr>
        <p:spPr>
          <a:xfrm>
            <a:off x="3981197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7" name="object 54">
            <a:extLst>
              <a:ext uri="{FF2B5EF4-FFF2-40B4-BE49-F238E27FC236}">
                <a16:creationId xmlns:a16="http://schemas.microsoft.com/office/drawing/2014/main" id="{D6A09C2A-3977-4FB9-2C05-4D90897B6875}"/>
              </a:ext>
            </a:extLst>
          </p:cNvPr>
          <p:cNvSpPr txBox="1"/>
          <p:nvPr/>
        </p:nvSpPr>
        <p:spPr>
          <a:xfrm>
            <a:off x="4468560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8" name="object 55">
            <a:extLst>
              <a:ext uri="{FF2B5EF4-FFF2-40B4-BE49-F238E27FC236}">
                <a16:creationId xmlns:a16="http://schemas.microsoft.com/office/drawing/2014/main" id="{22AEAF62-0264-BDC7-A164-3538FF7A1C44}"/>
              </a:ext>
            </a:extLst>
          </p:cNvPr>
          <p:cNvSpPr txBox="1"/>
          <p:nvPr/>
        </p:nvSpPr>
        <p:spPr>
          <a:xfrm>
            <a:off x="4955922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9" name="object 56">
            <a:extLst>
              <a:ext uri="{FF2B5EF4-FFF2-40B4-BE49-F238E27FC236}">
                <a16:creationId xmlns:a16="http://schemas.microsoft.com/office/drawing/2014/main" id="{2F0AB25C-A9B2-3CA7-9302-1276E2AFF2BF}"/>
              </a:ext>
            </a:extLst>
          </p:cNvPr>
          <p:cNvSpPr txBox="1"/>
          <p:nvPr/>
        </p:nvSpPr>
        <p:spPr>
          <a:xfrm>
            <a:off x="5443285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0" name="object 57">
            <a:extLst>
              <a:ext uri="{FF2B5EF4-FFF2-40B4-BE49-F238E27FC236}">
                <a16:creationId xmlns:a16="http://schemas.microsoft.com/office/drawing/2014/main" id="{1C202172-E3AD-B483-5DB4-FCFFDF513027}"/>
              </a:ext>
            </a:extLst>
          </p:cNvPr>
          <p:cNvSpPr txBox="1"/>
          <p:nvPr/>
        </p:nvSpPr>
        <p:spPr>
          <a:xfrm>
            <a:off x="5930646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1" name="object 58">
            <a:extLst>
              <a:ext uri="{FF2B5EF4-FFF2-40B4-BE49-F238E27FC236}">
                <a16:creationId xmlns:a16="http://schemas.microsoft.com/office/drawing/2014/main" id="{20C41A36-80C2-865B-5362-DA76D32DD093}"/>
              </a:ext>
            </a:extLst>
          </p:cNvPr>
          <p:cNvSpPr txBox="1"/>
          <p:nvPr/>
        </p:nvSpPr>
        <p:spPr>
          <a:xfrm>
            <a:off x="6418010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2" name="object 59">
            <a:extLst>
              <a:ext uri="{FF2B5EF4-FFF2-40B4-BE49-F238E27FC236}">
                <a16:creationId xmlns:a16="http://schemas.microsoft.com/office/drawing/2014/main" id="{50042DE1-3A0C-2FEC-0A91-516E857FB894}"/>
              </a:ext>
            </a:extLst>
          </p:cNvPr>
          <p:cNvSpPr txBox="1"/>
          <p:nvPr/>
        </p:nvSpPr>
        <p:spPr>
          <a:xfrm>
            <a:off x="6905371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3" name="object 60">
            <a:extLst>
              <a:ext uri="{FF2B5EF4-FFF2-40B4-BE49-F238E27FC236}">
                <a16:creationId xmlns:a16="http://schemas.microsoft.com/office/drawing/2014/main" id="{0277131A-86AE-E8CB-6C2A-7B38EF8E0FD8}"/>
              </a:ext>
            </a:extLst>
          </p:cNvPr>
          <p:cNvSpPr txBox="1"/>
          <p:nvPr/>
        </p:nvSpPr>
        <p:spPr>
          <a:xfrm>
            <a:off x="7392735" y="4633034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3300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4" name="object 61">
            <a:extLst>
              <a:ext uri="{FF2B5EF4-FFF2-40B4-BE49-F238E27FC236}">
                <a16:creationId xmlns:a16="http://schemas.microsoft.com/office/drawing/2014/main" id="{01DAE74D-7EAE-59CF-8732-2EE2C9E4B087}"/>
              </a:ext>
            </a:extLst>
          </p:cNvPr>
          <p:cNvGrpSpPr/>
          <p:nvPr/>
        </p:nvGrpSpPr>
        <p:grpSpPr>
          <a:xfrm>
            <a:off x="3563812" y="5404391"/>
            <a:ext cx="2331720" cy="83185"/>
            <a:chOff x="4252911" y="6121359"/>
            <a:chExt cx="2331720" cy="83185"/>
          </a:xfrm>
        </p:grpSpPr>
        <p:sp>
          <p:nvSpPr>
            <p:cNvPr id="155" name="object 62">
              <a:extLst>
                <a:ext uri="{FF2B5EF4-FFF2-40B4-BE49-F238E27FC236}">
                  <a16:creationId xmlns:a16="http://schemas.microsoft.com/office/drawing/2014/main" id="{888B0EF0-9AE1-ED40-DD42-C80C6F3ACFE5}"/>
                </a:ext>
              </a:extLst>
            </p:cNvPr>
            <p:cNvSpPr/>
            <p:nvPr/>
          </p:nvSpPr>
          <p:spPr>
            <a:xfrm>
              <a:off x="5482778" y="6167173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3">
              <a:extLst>
                <a:ext uri="{FF2B5EF4-FFF2-40B4-BE49-F238E27FC236}">
                  <a16:creationId xmlns:a16="http://schemas.microsoft.com/office/drawing/2014/main" id="{CAE896C8-264C-FFF8-CB94-C251D287C1C5}"/>
                </a:ext>
              </a:extLst>
            </p:cNvPr>
            <p:cNvSpPr/>
            <p:nvPr/>
          </p:nvSpPr>
          <p:spPr>
            <a:xfrm>
              <a:off x="5462057" y="612832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8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4">
              <a:extLst>
                <a:ext uri="{FF2B5EF4-FFF2-40B4-BE49-F238E27FC236}">
                  <a16:creationId xmlns:a16="http://schemas.microsoft.com/office/drawing/2014/main" id="{84E14FFA-CA1A-30DE-2E2C-B55A7B8D9EA2}"/>
                </a:ext>
              </a:extLst>
            </p:cNvPr>
            <p:cNvSpPr/>
            <p:nvPr/>
          </p:nvSpPr>
          <p:spPr>
            <a:xfrm>
              <a:off x="4252911" y="6158706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06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5">
              <a:extLst>
                <a:ext uri="{FF2B5EF4-FFF2-40B4-BE49-F238E27FC236}">
                  <a16:creationId xmlns:a16="http://schemas.microsoft.com/office/drawing/2014/main" id="{194C5B34-4D59-96AA-DB21-E9AFB836AE37}"/>
                </a:ext>
              </a:extLst>
            </p:cNvPr>
            <p:cNvSpPr/>
            <p:nvPr/>
          </p:nvSpPr>
          <p:spPr>
            <a:xfrm>
              <a:off x="5397478" y="6121359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0" y="0"/>
                  </a:moveTo>
                  <a:lnTo>
                    <a:pt x="0" y="76199"/>
                  </a:lnTo>
                  <a:lnTo>
                    <a:pt x="76220" y="3814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object 66">
            <a:extLst>
              <a:ext uri="{FF2B5EF4-FFF2-40B4-BE49-F238E27FC236}">
                <a16:creationId xmlns:a16="http://schemas.microsoft.com/office/drawing/2014/main" id="{D29D382E-1BE3-F944-5A85-3F25E43B509B}"/>
              </a:ext>
            </a:extLst>
          </p:cNvPr>
          <p:cNvGrpSpPr/>
          <p:nvPr/>
        </p:nvGrpSpPr>
        <p:grpSpPr>
          <a:xfrm>
            <a:off x="6479521" y="5412858"/>
            <a:ext cx="1217930" cy="76200"/>
            <a:chOff x="7168620" y="6129826"/>
            <a:chExt cx="1217930" cy="76200"/>
          </a:xfrm>
        </p:grpSpPr>
        <p:sp>
          <p:nvSpPr>
            <p:cNvPr id="160" name="object 67">
              <a:extLst>
                <a:ext uri="{FF2B5EF4-FFF2-40B4-BE49-F238E27FC236}">
                  <a16:creationId xmlns:a16="http://schemas.microsoft.com/office/drawing/2014/main" id="{5E07520B-4BF1-DE5A-DC56-906ADDA29BED}"/>
                </a:ext>
              </a:extLst>
            </p:cNvPr>
            <p:cNvSpPr/>
            <p:nvPr/>
          </p:nvSpPr>
          <p:spPr>
            <a:xfrm>
              <a:off x="7168620" y="6167173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119689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68">
              <a:extLst>
                <a:ext uri="{FF2B5EF4-FFF2-40B4-BE49-F238E27FC236}">
                  <a16:creationId xmlns:a16="http://schemas.microsoft.com/office/drawing/2014/main" id="{BB2676D8-574B-2A61-779A-187F201655F3}"/>
                </a:ext>
              </a:extLst>
            </p:cNvPr>
            <p:cNvSpPr/>
            <p:nvPr/>
          </p:nvSpPr>
          <p:spPr>
            <a:xfrm>
              <a:off x="8310011" y="6129826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41" y="0"/>
                  </a:moveTo>
                  <a:lnTo>
                    <a:pt x="0" y="76200"/>
                  </a:lnTo>
                  <a:lnTo>
                    <a:pt x="76221" y="3814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69">
            <a:extLst>
              <a:ext uri="{FF2B5EF4-FFF2-40B4-BE49-F238E27FC236}">
                <a16:creationId xmlns:a16="http://schemas.microsoft.com/office/drawing/2014/main" id="{7E3B5B89-4C92-239E-B311-33E127D15065}"/>
              </a:ext>
            </a:extLst>
          </p:cNvPr>
          <p:cNvSpPr txBox="1"/>
          <p:nvPr/>
        </p:nvSpPr>
        <p:spPr>
          <a:xfrm>
            <a:off x="5972980" y="5309096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3" name="object 70">
            <a:extLst>
              <a:ext uri="{FF2B5EF4-FFF2-40B4-BE49-F238E27FC236}">
                <a16:creationId xmlns:a16="http://schemas.microsoft.com/office/drawing/2014/main" id="{AE5F692E-99D0-13FA-39F8-14E27D209B7E}"/>
              </a:ext>
            </a:extLst>
          </p:cNvPr>
          <p:cNvGrpSpPr/>
          <p:nvPr/>
        </p:nvGrpSpPr>
        <p:grpSpPr>
          <a:xfrm>
            <a:off x="1860424" y="5402886"/>
            <a:ext cx="1122680" cy="76200"/>
            <a:chOff x="2549523" y="6119854"/>
            <a:chExt cx="1122680" cy="76200"/>
          </a:xfrm>
        </p:grpSpPr>
        <p:sp>
          <p:nvSpPr>
            <p:cNvPr id="164" name="object 71">
              <a:extLst>
                <a:ext uri="{FF2B5EF4-FFF2-40B4-BE49-F238E27FC236}">
                  <a16:creationId xmlns:a16="http://schemas.microsoft.com/office/drawing/2014/main" id="{647C2B37-DB86-667F-6192-F8E00A15DAFB}"/>
                </a:ext>
              </a:extLst>
            </p:cNvPr>
            <p:cNvSpPr/>
            <p:nvPr/>
          </p:nvSpPr>
          <p:spPr>
            <a:xfrm>
              <a:off x="2570243" y="6158706"/>
              <a:ext cx="1101725" cy="0"/>
            </a:xfrm>
            <a:custGeom>
              <a:avLst/>
              <a:gdLst/>
              <a:ahLst/>
              <a:cxnLst/>
              <a:rect l="l" t="t" r="r" b="b"/>
              <a:pathLst>
                <a:path w="1101725">
                  <a:moveTo>
                    <a:pt x="0" y="0"/>
                  </a:moveTo>
                  <a:lnTo>
                    <a:pt x="1101642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72">
              <a:extLst>
                <a:ext uri="{FF2B5EF4-FFF2-40B4-BE49-F238E27FC236}">
                  <a16:creationId xmlns:a16="http://schemas.microsoft.com/office/drawing/2014/main" id="{BAECA980-37F5-CFC3-208F-2728F14C8105}"/>
                </a:ext>
              </a:extLst>
            </p:cNvPr>
            <p:cNvSpPr/>
            <p:nvPr/>
          </p:nvSpPr>
          <p:spPr>
            <a:xfrm>
              <a:off x="2549523" y="611985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0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73">
            <a:extLst>
              <a:ext uri="{FF2B5EF4-FFF2-40B4-BE49-F238E27FC236}">
                <a16:creationId xmlns:a16="http://schemas.microsoft.com/office/drawing/2014/main" id="{AEA6C29F-4CCF-A68D-D696-981F0D72E4FF}"/>
              </a:ext>
            </a:extLst>
          </p:cNvPr>
          <p:cNvSpPr txBox="1"/>
          <p:nvPr/>
        </p:nvSpPr>
        <p:spPr>
          <a:xfrm>
            <a:off x="3060447" y="5300629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PPN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7" name="object 74">
            <a:extLst>
              <a:ext uri="{FF2B5EF4-FFF2-40B4-BE49-F238E27FC236}">
                <a16:creationId xmlns:a16="http://schemas.microsoft.com/office/drawing/2014/main" id="{38ABCED6-A5C1-B54B-E19D-EC09CDEB739E}"/>
              </a:ext>
            </a:extLst>
          </p:cNvPr>
          <p:cNvGrpSpPr/>
          <p:nvPr/>
        </p:nvGrpSpPr>
        <p:grpSpPr>
          <a:xfrm>
            <a:off x="5957232" y="4340216"/>
            <a:ext cx="1031875" cy="78740"/>
            <a:chOff x="6646331" y="5057184"/>
            <a:chExt cx="1031875" cy="78740"/>
          </a:xfrm>
        </p:grpSpPr>
        <p:sp>
          <p:nvSpPr>
            <p:cNvPr id="168" name="object 75">
              <a:extLst>
                <a:ext uri="{FF2B5EF4-FFF2-40B4-BE49-F238E27FC236}">
                  <a16:creationId xmlns:a16="http://schemas.microsoft.com/office/drawing/2014/main" id="{CACA648D-E9DB-755F-3E0A-768BF12558B8}"/>
                </a:ext>
              </a:extLst>
            </p:cNvPr>
            <p:cNvSpPr/>
            <p:nvPr/>
          </p:nvSpPr>
          <p:spPr>
            <a:xfrm>
              <a:off x="7403123" y="5098256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4">
                  <a:moveTo>
                    <a:pt x="0" y="0"/>
                  </a:moveTo>
                  <a:lnTo>
                    <a:pt x="274554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6">
              <a:extLst>
                <a:ext uri="{FF2B5EF4-FFF2-40B4-BE49-F238E27FC236}">
                  <a16:creationId xmlns:a16="http://schemas.microsoft.com/office/drawing/2014/main" id="{248BCBE2-3A94-13DD-CB18-D06A51A9455E}"/>
                </a:ext>
              </a:extLst>
            </p:cNvPr>
            <p:cNvSpPr/>
            <p:nvPr/>
          </p:nvSpPr>
          <p:spPr>
            <a:xfrm>
              <a:off x="7382403" y="5059485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76260" y="0"/>
                  </a:moveTo>
                  <a:lnTo>
                    <a:pt x="0" y="37976"/>
                  </a:lnTo>
                  <a:lnTo>
                    <a:pt x="76137" y="76198"/>
                  </a:lnTo>
                  <a:lnTo>
                    <a:pt x="7626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77">
              <a:extLst>
                <a:ext uri="{FF2B5EF4-FFF2-40B4-BE49-F238E27FC236}">
                  <a16:creationId xmlns:a16="http://schemas.microsoft.com/office/drawing/2014/main" id="{C4132F75-DDD5-DEA3-6F6B-4C454F58A882}"/>
                </a:ext>
              </a:extLst>
            </p:cNvPr>
            <p:cNvSpPr/>
            <p:nvPr/>
          </p:nvSpPr>
          <p:spPr>
            <a:xfrm>
              <a:off x="6646331" y="5094552"/>
              <a:ext cx="704850" cy="0"/>
            </a:xfrm>
            <a:custGeom>
              <a:avLst/>
              <a:gdLst/>
              <a:ahLst/>
              <a:cxnLst/>
              <a:rect l="l" t="t" r="r" b="b"/>
              <a:pathLst>
                <a:path w="704850">
                  <a:moveTo>
                    <a:pt x="0" y="0"/>
                  </a:moveTo>
                  <a:lnTo>
                    <a:pt x="704766" y="0"/>
                  </a:lnTo>
                </a:path>
              </a:pathLst>
            </a:custGeom>
            <a:ln w="10905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78">
              <a:extLst>
                <a:ext uri="{FF2B5EF4-FFF2-40B4-BE49-F238E27FC236}">
                  <a16:creationId xmlns:a16="http://schemas.microsoft.com/office/drawing/2014/main" id="{15BCE804-0379-C789-921F-090F6C783504}"/>
                </a:ext>
              </a:extLst>
            </p:cNvPr>
            <p:cNvSpPr/>
            <p:nvPr/>
          </p:nvSpPr>
          <p:spPr>
            <a:xfrm>
              <a:off x="7295587" y="505718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63" y="0"/>
                  </a:moveTo>
                  <a:lnTo>
                    <a:pt x="0" y="76200"/>
                  </a:lnTo>
                  <a:lnTo>
                    <a:pt x="76231" y="3816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2" name="object 79">
            <a:extLst>
              <a:ext uri="{FF2B5EF4-FFF2-40B4-BE49-F238E27FC236}">
                <a16:creationId xmlns:a16="http://schemas.microsoft.com/office/drawing/2014/main" id="{B3154DED-DA76-DB08-97D6-9DB2ED9BE2BA}"/>
              </a:ext>
            </a:extLst>
          </p:cNvPr>
          <p:cNvGrpSpPr/>
          <p:nvPr/>
        </p:nvGrpSpPr>
        <p:grpSpPr>
          <a:xfrm>
            <a:off x="7418792" y="4343859"/>
            <a:ext cx="266700" cy="76200"/>
            <a:chOff x="8107891" y="5060827"/>
            <a:chExt cx="266700" cy="76200"/>
          </a:xfrm>
        </p:grpSpPr>
        <p:sp>
          <p:nvSpPr>
            <p:cNvPr id="173" name="object 80">
              <a:extLst>
                <a:ext uri="{FF2B5EF4-FFF2-40B4-BE49-F238E27FC236}">
                  <a16:creationId xmlns:a16="http://schemas.microsoft.com/office/drawing/2014/main" id="{F08D6E90-9EEB-943B-6F29-B4A9B3643F3F}"/>
                </a:ext>
              </a:extLst>
            </p:cNvPr>
            <p:cNvSpPr/>
            <p:nvPr/>
          </p:nvSpPr>
          <p:spPr>
            <a:xfrm>
              <a:off x="8107891" y="5098256"/>
              <a:ext cx="246379" cy="0"/>
            </a:xfrm>
            <a:custGeom>
              <a:avLst/>
              <a:gdLst/>
              <a:ahLst/>
              <a:cxnLst/>
              <a:rect l="l" t="t" r="r" b="b"/>
              <a:pathLst>
                <a:path w="246379">
                  <a:moveTo>
                    <a:pt x="0" y="0"/>
                  </a:moveTo>
                  <a:lnTo>
                    <a:pt x="245979" y="0"/>
                  </a:lnTo>
                </a:path>
              </a:pathLst>
            </a:custGeom>
            <a:ln w="10866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81">
              <a:extLst>
                <a:ext uri="{FF2B5EF4-FFF2-40B4-BE49-F238E27FC236}">
                  <a16:creationId xmlns:a16="http://schemas.microsoft.com/office/drawing/2014/main" id="{7E11FC02-5F68-3A28-5856-AE7F99131411}"/>
                </a:ext>
              </a:extLst>
            </p:cNvPr>
            <p:cNvSpPr/>
            <p:nvPr/>
          </p:nvSpPr>
          <p:spPr>
            <a:xfrm>
              <a:off x="8298328" y="506082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23" y="0"/>
                  </a:moveTo>
                  <a:lnTo>
                    <a:pt x="0" y="76199"/>
                  </a:lnTo>
                  <a:lnTo>
                    <a:pt x="76262" y="3822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82">
            <a:extLst>
              <a:ext uri="{FF2B5EF4-FFF2-40B4-BE49-F238E27FC236}">
                <a16:creationId xmlns:a16="http://schemas.microsoft.com/office/drawing/2014/main" id="{23C89CD4-AE2C-EA4E-503D-C9B40F3C6E56}"/>
              </a:ext>
            </a:extLst>
          </p:cNvPr>
          <p:cNvSpPr txBox="1"/>
          <p:nvPr/>
        </p:nvSpPr>
        <p:spPr>
          <a:xfrm>
            <a:off x="7066240" y="4263866"/>
            <a:ext cx="2705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6" name="object 83">
            <a:extLst>
              <a:ext uri="{FF2B5EF4-FFF2-40B4-BE49-F238E27FC236}">
                <a16:creationId xmlns:a16="http://schemas.microsoft.com/office/drawing/2014/main" id="{31F08BC0-6D02-B48E-0515-61B8E6C86493}"/>
              </a:ext>
            </a:extLst>
          </p:cNvPr>
          <p:cNvGrpSpPr/>
          <p:nvPr/>
        </p:nvGrpSpPr>
        <p:grpSpPr>
          <a:xfrm>
            <a:off x="3582862" y="4338753"/>
            <a:ext cx="2028825" cy="81915"/>
            <a:chOff x="4271961" y="5055721"/>
            <a:chExt cx="2028825" cy="81915"/>
          </a:xfrm>
        </p:grpSpPr>
        <p:sp>
          <p:nvSpPr>
            <p:cNvPr id="177" name="object 84">
              <a:extLst>
                <a:ext uri="{FF2B5EF4-FFF2-40B4-BE49-F238E27FC236}">
                  <a16:creationId xmlns:a16="http://schemas.microsoft.com/office/drawing/2014/main" id="{D13C94AA-512D-1AD1-0361-E7FDA4DCBC80}"/>
                </a:ext>
              </a:extLst>
            </p:cNvPr>
            <p:cNvSpPr/>
            <p:nvPr/>
          </p:nvSpPr>
          <p:spPr>
            <a:xfrm>
              <a:off x="5465314" y="5094552"/>
              <a:ext cx="835025" cy="0"/>
            </a:xfrm>
            <a:custGeom>
              <a:avLst/>
              <a:gdLst/>
              <a:ahLst/>
              <a:cxnLst/>
              <a:rect l="l" t="t" r="r" b="b"/>
              <a:pathLst>
                <a:path w="835025">
                  <a:moveTo>
                    <a:pt x="0" y="0"/>
                  </a:moveTo>
                  <a:lnTo>
                    <a:pt x="834942" y="0"/>
                  </a:lnTo>
                </a:path>
              </a:pathLst>
            </a:custGeom>
            <a:ln w="10905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85">
              <a:extLst>
                <a:ext uri="{FF2B5EF4-FFF2-40B4-BE49-F238E27FC236}">
                  <a16:creationId xmlns:a16="http://schemas.microsoft.com/office/drawing/2014/main" id="{7FDDB56A-C5AE-B539-EB5F-EFB271AD4EBC}"/>
                </a:ext>
              </a:extLst>
            </p:cNvPr>
            <p:cNvSpPr/>
            <p:nvPr/>
          </p:nvSpPr>
          <p:spPr>
            <a:xfrm>
              <a:off x="5444594" y="505572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31" y="0"/>
                  </a:moveTo>
                  <a:lnTo>
                    <a:pt x="0" y="38037"/>
                  </a:lnTo>
                  <a:lnTo>
                    <a:pt x="76168" y="76200"/>
                  </a:lnTo>
                  <a:lnTo>
                    <a:pt x="7623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86">
              <a:extLst>
                <a:ext uri="{FF2B5EF4-FFF2-40B4-BE49-F238E27FC236}">
                  <a16:creationId xmlns:a16="http://schemas.microsoft.com/office/drawing/2014/main" id="{6C8DED39-6AA8-1ACA-5B6F-769F4AB8BC1A}"/>
                </a:ext>
              </a:extLst>
            </p:cNvPr>
            <p:cNvSpPr/>
            <p:nvPr/>
          </p:nvSpPr>
          <p:spPr>
            <a:xfrm>
              <a:off x="4271961" y="5098256"/>
              <a:ext cx="1130300" cy="0"/>
            </a:xfrm>
            <a:custGeom>
              <a:avLst/>
              <a:gdLst/>
              <a:ahLst/>
              <a:cxnLst/>
              <a:rect l="l" t="t" r="r" b="b"/>
              <a:pathLst>
                <a:path w="1130300">
                  <a:moveTo>
                    <a:pt x="0" y="0"/>
                  </a:moveTo>
                  <a:lnTo>
                    <a:pt x="1130217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87">
              <a:extLst>
                <a:ext uri="{FF2B5EF4-FFF2-40B4-BE49-F238E27FC236}">
                  <a16:creationId xmlns:a16="http://schemas.microsoft.com/office/drawing/2014/main" id="{E05EB16B-9F3B-D990-4DEE-C13005F65EBB}"/>
                </a:ext>
              </a:extLst>
            </p:cNvPr>
            <p:cNvSpPr/>
            <p:nvPr/>
          </p:nvSpPr>
          <p:spPr>
            <a:xfrm>
              <a:off x="5346678" y="5060907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41" y="0"/>
                  </a:moveTo>
                  <a:lnTo>
                    <a:pt x="0" y="76199"/>
                  </a:lnTo>
                  <a:lnTo>
                    <a:pt x="76220" y="3814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88">
            <a:extLst>
              <a:ext uri="{FF2B5EF4-FFF2-40B4-BE49-F238E27FC236}">
                <a16:creationId xmlns:a16="http://schemas.microsoft.com/office/drawing/2014/main" id="{3028058C-1734-F618-248D-60BF9879DEF5}"/>
              </a:ext>
            </a:extLst>
          </p:cNvPr>
          <p:cNvSpPr txBox="1"/>
          <p:nvPr/>
        </p:nvSpPr>
        <p:spPr>
          <a:xfrm>
            <a:off x="5688818" y="4260161"/>
            <a:ext cx="187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2" name="object 89">
            <a:extLst>
              <a:ext uri="{FF2B5EF4-FFF2-40B4-BE49-F238E27FC236}">
                <a16:creationId xmlns:a16="http://schemas.microsoft.com/office/drawing/2014/main" id="{F6D11EA2-D29A-E8ED-269B-7DB2273F4602}"/>
              </a:ext>
            </a:extLst>
          </p:cNvPr>
          <p:cNvGrpSpPr/>
          <p:nvPr/>
        </p:nvGrpSpPr>
        <p:grpSpPr>
          <a:xfrm>
            <a:off x="1839787" y="4342436"/>
            <a:ext cx="1349375" cy="76200"/>
            <a:chOff x="2528886" y="5059404"/>
            <a:chExt cx="1349375" cy="76200"/>
          </a:xfrm>
        </p:grpSpPr>
        <p:sp>
          <p:nvSpPr>
            <p:cNvPr id="183" name="object 90">
              <a:extLst>
                <a:ext uri="{FF2B5EF4-FFF2-40B4-BE49-F238E27FC236}">
                  <a16:creationId xmlns:a16="http://schemas.microsoft.com/office/drawing/2014/main" id="{03B9E775-E6AE-8737-D6A5-A01A778DF4BA}"/>
                </a:ext>
              </a:extLst>
            </p:cNvPr>
            <p:cNvSpPr/>
            <p:nvPr/>
          </p:nvSpPr>
          <p:spPr>
            <a:xfrm>
              <a:off x="2549606" y="5098256"/>
              <a:ext cx="1329055" cy="0"/>
            </a:xfrm>
            <a:custGeom>
              <a:avLst/>
              <a:gdLst/>
              <a:ahLst/>
              <a:cxnLst/>
              <a:rect l="l" t="t" r="r" b="b"/>
              <a:pathLst>
                <a:path w="1329054">
                  <a:moveTo>
                    <a:pt x="0" y="0"/>
                  </a:moveTo>
                  <a:lnTo>
                    <a:pt x="1328655" y="0"/>
                  </a:lnTo>
                </a:path>
              </a:pathLst>
            </a:custGeom>
            <a:ln w="1091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91">
              <a:extLst>
                <a:ext uri="{FF2B5EF4-FFF2-40B4-BE49-F238E27FC236}">
                  <a16:creationId xmlns:a16="http://schemas.microsoft.com/office/drawing/2014/main" id="{22EED7BB-2B8A-480B-0E86-71CFDACF8768}"/>
                </a:ext>
              </a:extLst>
            </p:cNvPr>
            <p:cNvSpPr/>
            <p:nvPr/>
          </p:nvSpPr>
          <p:spPr>
            <a:xfrm>
              <a:off x="2528886" y="5059404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221" y="0"/>
                  </a:moveTo>
                  <a:lnTo>
                    <a:pt x="0" y="38058"/>
                  </a:lnTo>
                  <a:lnTo>
                    <a:pt x="76179" y="76200"/>
                  </a:lnTo>
                  <a:lnTo>
                    <a:pt x="7622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92">
            <a:extLst>
              <a:ext uri="{FF2B5EF4-FFF2-40B4-BE49-F238E27FC236}">
                <a16:creationId xmlns:a16="http://schemas.microsoft.com/office/drawing/2014/main" id="{82CC17B6-4B0B-A7EC-CD88-AC20DEEC832E}"/>
              </a:ext>
            </a:extLst>
          </p:cNvPr>
          <p:cNvSpPr txBox="1"/>
          <p:nvPr/>
        </p:nvSpPr>
        <p:spPr>
          <a:xfrm>
            <a:off x="3266822" y="4263866"/>
            <a:ext cx="23367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CT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23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Handling Page Fault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BD458316-18DE-8B19-0342-F0F0747FEC08}"/>
              </a:ext>
            </a:extLst>
          </p:cNvPr>
          <p:cNvSpPr txBox="1"/>
          <p:nvPr/>
        </p:nvSpPr>
        <p:spPr>
          <a:xfrm>
            <a:off x="227840" y="978453"/>
            <a:ext cx="4758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BD99D53B-7141-4D1E-CFA9-65C4B96AFD5A}"/>
              </a:ext>
            </a:extLst>
          </p:cNvPr>
          <p:cNvGrpSpPr/>
          <p:nvPr/>
        </p:nvGrpSpPr>
        <p:grpSpPr>
          <a:xfrm>
            <a:off x="3211683" y="3628186"/>
            <a:ext cx="1619885" cy="705485"/>
            <a:chOff x="3708496" y="4666932"/>
            <a:chExt cx="1619885" cy="70548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3F2F91EB-C641-5BF4-E659-93B2807FD828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692DC318-3309-7410-3EF2-0FE5E3DE3C75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A5AB05C8-5813-8395-867B-1BD112848A9D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D223041-01FF-A3FB-CF0A-A7E0143F655D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6B7BD4E8-F19E-26AB-6D77-E076D8364030}"/>
                </a:ext>
              </a:extLst>
            </p:cNvPr>
            <p:cNvSpPr/>
            <p:nvPr/>
          </p:nvSpPr>
          <p:spPr>
            <a:xfrm>
              <a:off x="3718339" y="46767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CCBFE2F4-21B6-5C45-3123-BCA2B245FFA1}"/>
              </a:ext>
            </a:extLst>
          </p:cNvPr>
          <p:cNvSpPr txBox="1"/>
          <p:nvPr/>
        </p:nvSpPr>
        <p:spPr>
          <a:xfrm>
            <a:off x="3231066" y="3631170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6ABB327F-FFD9-7A5D-600E-7C99E182ACF1}"/>
              </a:ext>
            </a:extLst>
          </p:cNvPr>
          <p:cNvSpPr/>
          <p:nvPr/>
        </p:nvSpPr>
        <p:spPr>
          <a:xfrm>
            <a:off x="3221525" y="2495029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1600199" y="0"/>
                </a:lnTo>
                <a:lnTo>
                  <a:pt x="16001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6931F644-771B-0F49-4E01-C71A437D55DE}"/>
              </a:ext>
            </a:extLst>
          </p:cNvPr>
          <p:cNvSpPr txBox="1"/>
          <p:nvPr/>
        </p:nvSpPr>
        <p:spPr>
          <a:xfrm>
            <a:off x="3231066" y="2488170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4">
            <a:extLst>
              <a:ext uri="{FF2B5EF4-FFF2-40B4-BE49-F238E27FC236}">
                <a16:creationId xmlns:a16="http://schemas.microsoft.com/office/drawing/2014/main" id="{3E191101-8EB8-841F-6AF9-611D94889D58}"/>
              </a:ext>
            </a:extLst>
          </p:cNvPr>
          <p:cNvGrpSpPr/>
          <p:nvPr/>
        </p:nvGrpSpPr>
        <p:grpSpPr>
          <a:xfrm>
            <a:off x="3211683" y="2713786"/>
            <a:ext cx="1619885" cy="934085"/>
            <a:chOff x="3708496" y="3752532"/>
            <a:chExt cx="1619885" cy="934085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CBD51E0C-0C84-F61F-5E01-941251B11D49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475B1A08-E217-F495-5A7C-B9F0FAE25D2D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143F9FF1-7728-E027-D9DC-E1869221D642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5600F268-7939-7B59-DC78-19D3644E16A2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7D2241B0-3BBD-E57F-38C0-1B88A6431BD7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AA0B9D4-E52E-2B53-52F0-B43EA2C00845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540C08F3-F797-9601-6837-10A9EEA6926F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F80F464-604F-5016-A8F3-F537D6A3B8EF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3">
            <a:extLst>
              <a:ext uri="{FF2B5EF4-FFF2-40B4-BE49-F238E27FC236}">
                <a16:creationId xmlns:a16="http://schemas.microsoft.com/office/drawing/2014/main" id="{8D46B161-2FD5-13EB-566F-F70E52F1DF61}"/>
              </a:ext>
            </a:extLst>
          </p:cNvPr>
          <p:cNvSpPr txBox="1"/>
          <p:nvPr/>
        </p:nvSpPr>
        <p:spPr>
          <a:xfrm>
            <a:off x="3276956" y="4395050"/>
            <a:ext cx="1490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resident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656FCB46-D512-E46D-DA2A-DD64EC2C9410}"/>
              </a:ext>
            </a:extLst>
          </p:cNvPr>
          <p:cNvSpPr txBox="1"/>
          <p:nvPr/>
        </p:nvSpPr>
        <p:spPr>
          <a:xfrm>
            <a:off x="6526213" y="1582090"/>
            <a:ext cx="14624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5765" marR="5080" indent="-39370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(DRAM)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5">
            <a:extLst>
              <a:ext uri="{FF2B5EF4-FFF2-40B4-BE49-F238E27FC236}">
                <a16:creationId xmlns:a16="http://schemas.microsoft.com/office/drawing/2014/main" id="{6AE63CEA-199D-6890-FB43-56DBE4F5156C}"/>
              </a:ext>
            </a:extLst>
          </p:cNvPr>
          <p:cNvGrpSpPr/>
          <p:nvPr/>
        </p:nvGrpSpPr>
        <p:grpSpPr>
          <a:xfrm>
            <a:off x="4011783" y="2143526"/>
            <a:ext cx="2562860" cy="3295015"/>
            <a:chOff x="4508596" y="3182272"/>
            <a:chExt cx="2562860" cy="3295015"/>
          </a:xfrm>
        </p:grpSpPr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41079306-5626-84F8-37C8-8F6926AB3B0A}"/>
                </a:ext>
              </a:extLst>
            </p:cNvPr>
            <p:cNvSpPr/>
            <p:nvPr/>
          </p:nvSpPr>
          <p:spPr>
            <a:xfrm>
              <a:off x="4543838" y="5026025"/>
              <a:ext cx="2505710" cy="1438910"/>
            </a:xfrm>
            <a:custGeom>
              <a:avLst/>
              <a:gdLst/>
              <a:ahLst/>
              <a:cxnLst/>
              <a:rect l="l" t="t" r="r" b="b"/>
              <a:pathLst>
                <a:path w="2505709" h="1438910">
                  <a:moveTo>
                    <a:pt x="0" y="0"/>
                  </a:moveTo>
                  <a:lnTo>
                    <a:pt x="2505271" y="1438328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E16E64C9-0BF5-42D3-5424-E9A20138E458}"/>
                </a:ext>
              </a:extLst>
            </p:cNvPr>
            <p:cNvSpPr/>
            <p:nvPr/>
          </p:nvSpPr>
          <p:spPr>
            <a:xfrm>
              <a:off x="6986084" y="6406018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90" h="71120">
                  <a:moveTo>
                    <a:pt x="37941" y="0"/>
                  </a:moveTo>
                  <a:lnTo>
                    <a:pt x="0" y="66083"/>
                  </a:lnTo>
                  <a:lnTo>
                    <a:pt x="85054" y="70981"/>
                  </a:lnTo>
                  <a:lnTo>
                    <a:pt x="379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61388C4E-8BB0-87FF-5263-666CF5F73E5C}"/>
                </a:ext>
              </a:extLst>
            </p:cNvPr>
            <p:cNvSpPr/>
            <p:nvPr/>
          </p:nvSpPr>
          <p:spPr>
            <a:xfrm>
              <a:off x="4543838" y="3669676"/>
              <a:ext cx="2506345" cy="1599565"/>
            </a:xfrm>
            <a:custGeom>
              <a:avLst/>
              <a:gdLst/>
              <a:ahLst/>
              <a:cxnLst/>
              <a:rect l="l" t="t" r="r" b="b"/>
              <a:pathLst>
                <a:path w="2506345" h="1599564">
                  <a:moveTo>
                    <a:pt x="0" y="1599235"/>
                  </a:moveTo>
                  <a:lnTo>
                    <a:pt x="250588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C2580653-BF7C-0C37-C2F2-F8FB54CAFBE3}"/>
                </a:ext>
              </a:extLst>
            </p:cNvPr>
            <p:cNvSpPr/>
            <p:nvPr/>
          </p:nvSpPr>
          <p:spPr>
            <a:xfrm>
              <a:off x="6986407" y="3656013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90" h="73660">
                  <a:moveTo>
                    <a:pt x="84730" y="0"/>
                  </a:moveTo>
                  <a:lnTo>
                    <a:pt x="0" y="8876"/>
                  </a:lnTo>
                  <a:lnTo>
                    <a:pt x="40994" y="73110"/>
                  </a:lnTo>
                  <a:lnTo>
                    <a:pt x="847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1441BEFB-00F4-E9A4-4D7A-094F60FB4D48}"/>
                </a:ext>
              </a:extLst>
            </p:cNvPr>
            <p:cNvSpPr/>
            <p:nvPr/>
          </p:nvSpPr>
          <p:spPr>
            <a:xfrm>
              <a:off x="4569237" y="3434244"/>
              <a:ext cx="2477770" cy="692150"/>
            </a:xfrm>
            <a:custGeom>
              <a:avLst/>
              <a:gdLst/>
              <a:ahLst/>
              <a:cxnLst/>
              <a:rect l="l" t="t" r="r" b="b"/>
              <a:pathLst>
                <a:path w="2477770" h="692150">
                  <a:moveTo>
                    <a:pt x="0" y="691669"/>
                  </a:moveTo>
                  <a:lnTo>
                    <a:pt x="2477435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0447CF0F-FDD9-4914-8C88-14723691393E}"/>
                </a:ext>
              </a:extLst>
            </p:cNvPr>
            <p:cNvSpPr/>
            <p:nvPr/>
          </p:nvSpPr>
          <p:spPr>
            <a:xfrm>
              <a:off x="6987499" y="3411207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490" y="73393"/>
                  </a:lnTo>
                  <a:lnTo>
                    <a:pt x="83638" y="16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848EA42B-6DB2-88E7-E8A9-001179D503F3}"/>
                </a:ext>
              </a:extLst>
            </p:cNvPr>
            <p:cNvSpPr/>
            <p:nvPr/>
          </p:nvSpPr>
          <p:spPr>
            <a:xfrm>
              <a:off x="4518438" y="3205546"/>
              <a:ext cx="2528570" cy="695325"/>
            </a:xfrm>
            <a:custGeom>
              <a:avLst/>
              <a:gdLst/>
              <a:ahLst/>
              <a:cxnLst/>
              <a:rect l="l" t="t" r="r" b="b"/>
              <a:pathLst>
                <a:path w="2528570" h="695325">
                  <a:moveTo>
                    <a:pt x="0" y="694942"/>
                  </a:moveTo>
                  <a:lnTo>
                    <a:pt x="252820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51591FA1-12B7-18E9-B2B7-C9119F8DD6DC}"/>
                </a:ext>
              </a:extLst>
            </p:cNvPr>
            <p:cNvSpPr/>
            <p:nvPr/>
          </p:nvSpPr>
          <p:spPr>
            <a:xfrm>
              <a:off x="6987565" y="3182272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196" y="73474"/>
                  </a:lnTo>
                  <a:lnTo>
                    <a:pt x="83573" y="16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4">
            <a:extLst>
              <a:ext uri="{FF2B5EF4-FFF2-40B4-BE49-F238E27FC236}">
                <a16:creationId xmlns:a16="http://schemas.microsoft.com/office/drawing/2014/main" id="{19252D2D-65E4-F43F-32C5-A1B84B716EFD}"/>
              </a:ext>
            </a:extLst>
          </p:cNvPr>
          <p:cNvSpPr txBox="1"/>
          <p:nvPr/>
        </p:nvSpPr>
        <p:spPr>
          <a:xfrm>
            <a:off x="6603999" y="3579165"/>
            <a:ext cx="135509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31800" marR="5080" indent="-419100">
              <a:lnSpc>
                <a:spcPts val="1800"/>
              </a:lnSpc>
              <a:spcBef>
                <a:spcPts val="259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Virtual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(disk)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5">
            <a:extLst>
              <a:ext uri="{FF2B5EF4-FFF2-40B4-BE49-F238E27FC236}">
                <a16:creationId xmlns:a16="http://schemas.microsoft.com/office/drawing/2014/main" id="{93700348-1E50-03EC-65AA-3D56953A71EB}"/>
              </a:ext>
            </a:extLst>
          </p:cNvPr>
          <p:cNvSpPr txBox="1"/>
          <p:nvPr/>
        </p:nvSpPr>
        <p:spPr>
          <a:xfrm>
            <a:off x="2765425" y="2220265"/>
            <a:ext cx="45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Valid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9" name="object 36">
            <a:extLst>
              <a:ext uri="{FF2B5EF4-FFF2-40B4-BE49-F238E27FC236}">
                <a16:creationId xmlns:a16="http://schemas.microsoft.com/office/drawing/2014/main" id="{CA139AC6-AE98-83B9-751D-B81F33163270}"/>
              </a:ext>
            </a:extLst>
          </p:cNvPr>
          <p:cNvSpPr txBox="1"/>
          <p:nvPr/>
        </p:nvSpPr>
        <p:spPr>
          <a:xfrm>
            <a:off x="2916725" y="249502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38B6DEAC-F6CC-7DA7-D2C1-7EDEDA52C239}"/>
              </a:ext>
            </a:extLst>
          </p:cNvPr>
          <p:cNvSpPr txBox="1"/>
          <p:nvPr/>
        </p:nvSpPr>
        <p:spPr>
          <a:xfrm>
            <a:off x="2916725" y="272362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4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6C22222D-722A-A7E2-78E1-C0E32A175F1F}"/>
              </a:ext>
            </a:extLst>
          </p:cNvPr>
          <p:cNvSpPr txBox="1"/>
          <p:nvPr/>
        </p:nvSpPr>
        <p:spPr>
          <a:xfrm>
            <a:off x="2916725" y="318082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790">
              <a:lnSpc>
                <a:spcPts val="1595"/>
              </a:lnSpc>
              <a:spcBef>
                <a:spcPts val="204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39">
            <a:extLst>
              <a:ext uri="{FF2B5EF4-FFF2-40B4-BE49-F238E27FC236}">
                <a16:creationId xmlns:a16="http://schemas.microsoft.com/office/drawing/2014/main" id="{6EF5EE3C-91C2-E762-52B5-010A3A623E72}"/>
              </a:ext>
            </a:extLst>
          </p:cNvPr>
          <p:cNvSpPr txBox="1"/>
          <p:nvPr/>
        </p:nvSpPr>
        <p:spPr>
          <a:xfrm>
            <a:off x="2916725" y="340942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40">
            <a:extLst>
              <a:ext uri="{FF2B5EF4-FFF2-40B4-BE49-F238E27FC236}">
                <a16:creationId xmlns:a16="http://schemas.microsoft.com/office/drawing/2014/main" id="{B33C0113-95AC-9F3E-7CB5-8E30C3102C9E}"/>
              </a:ext>
            </a:extLst>
          </p:cNvPr>
          <p:cNvSpPr txBox="1"/>
          <p:nvPr/>
        </p:nvSpPr>
        <p:spPr>
          <a:xfrm>
            <a:off x="2916725" y="363802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41">
            <a:extLst>
              <a:ext uri="{FF2B5EF4-FFF2-40B4-BE49-F238E27FC236}">
                <a16:creationId xmlns:a16="http://schemas.microsoft.com/office/drawing/2014/main" id="{5CC540B5-029F-CC32-D51A-BE0FE712660D}"/>
              </a:ext>
            </a:extLst>
          </p:cNvPr>
          <p:cNvSpPr txBox="1"/>
          <p:nvPr/>
        </p:nvSpPr>
        <p:spPr>
          <a:xfrm>
            <a:off x="2916725" y="409522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42">
            <a:extLst>
              <a:ext uri="{FF2B5EF4-FFF2-40B4-BE49-F238E27FC236}">
                <a16:creationId xmlns:a16="http://schemas.microsoft.com/office/drawing/2014/main" id="{5F88FCD6-814A-DD98-D052-B59E0D677160}"/>
              </a:ext>
            </a:extLst>
          </p:cNvPr>
          <p:cNvSpPr txBox="1"/>
          <p:nvPr/>
        </p:nvSpPr>
        <p:spPr>
          <a:xfrm>
            <a:off x="2916725" y="386662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43">
            <a:extLst>
              <a:ext uri="{FF2B5EF4-FFF2-40B4-BE49-F238E27FC236}">
                <a16:creationId xmlns:a16="http://schemas.microsoft.com/office/drawing/2014/main" id="{9E146846-27AB-C23E-0B3C-D21EF01ABDC3}"/>
              </a:ext>
            </a:extLst>
          </p:cNvPr>
          <p:cNvSpPr txBox="1"/>
          <p:nvPr/>
        </p:nvSpPr>
        <p:spPr>
          <a:xfrm>
            <a:off x="2916725" y="2952229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8425">
              <a:lnSpc>
                <a:spcPts val="1630"/>
              </a:lnSpc>
              <a:spcBef>
                <a:spcPts val="17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4" name="object 44">
            <a:extLst>
              <a:ext uri="{FF2B5EF4-FFF2-40B4-BE49-F238E27FC236}">
                <a16:creationId xmlns:a16="http://schemas.microsoft.com/office/drawing/2014/main" id="{0D70E8B2-A204-1034-8466-5DF61A9C5AF4}"/>
              </a:ext>
            </a:extLst>
          </p:cNvPr>
          <p:cNvSpPr txBox="1"/>
          <p:nvPr/>
        </p:nvSpPr>
        <p:spPr>
          <a:xfrm>
            <a:off x="3352800" y="1734847"/>
            <a:ext cx="1174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i="1" spc="-20" dirty="0">
                <a:solidFill>
                  <a:srgbClr val="595959"/>
                </a:solidFill>
                <a:latin typeface="Calibri"/>
                <a:cs typeface="Calibri"/>
              </a:rPr>
              <a:t> 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5" name="object 45">
            <a:extLst>
              <a:ext uri="{FF2B5EF4-FFF2-40B4-BE49-F238E27FC236}">
                <a16:creationId xmlns:a16="http://schemas.microsoft.com/office/drawing/2014/main" id="{BA59C638-A25B-D080-E151-8BF16BE77D44}"/>
              </a:ext>
            </a:extLst>
          </p:cNvPr>
          <p:cNvSpPr txBox="1"/>
          <p:nvPr/>
        </p:nvSpPr>
        <p:spPr>
          <a:xfrm>
            <a:off x="3492500" y="1963447"/>
            <a:ext cx="906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sz="1600" b="1" i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i="1" spc="-25" dirty="0">
                <a:solidFill>
                  <a:srgbClr val="595959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6" name="object 46">
            <a:extLst>
              <a:ext uri="{FF2B5EF4-FFF2-40B4-BE49-F238E27FC236}">
                <a16:creationId xmlns:a16="http://schemas.microsoft.com/office/drawing/2014/main" id="{441E9D38-ACF6-767B-8DC0-94F568413260}"/>
              </a:ext>
            </a:extLst>
          </p:cNvPr>
          <p:cNvSpPr txBox="1"/>
          <p:nvPr/>
        </p:nvSpPr>
        <p:spPr>
          <a:xfrm>
            <a:off x="3416300" y="2204747"/>
            <a:ext cx="105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disk</a:t>
            </a: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 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47">
            <a:extLst>
              <a:ext uri="{FF2B5EF4-FFF2-40B4-BE49-F238E27FC236}">
                <a16:creationId xmlns:a16="http://schemas.microsoft.com/office/drawing/2014/main" id="{27888CEC-603F-C00C-2673-D0464573AF79}"/>
              </a:ext>
            </a:extLst>
          </p:cNvPr>
          <p:cNvSpPr txBox="1"/>
          <p:nvPr/>
        </p:nvSpPr>
        <p:spPr>
          <a:xfrm>
            <a:off x="2387422" y="2461012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68" name="object 48">
            <a:extLst>
              <a:ext uri="{FF2B5EF4-FFF2-40B4-BE49-F238E27FC236}">
                <a16:creationId xmlns:a16="http://schemas.microsoft.com/office/drawing/2014/main" id="{126BFA2C-D5B7-8582-36FF-013BF3A0D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01316"/>
              </p:ext>
            </p:extLst>
          </p:nvPr>
        </p:nvGraphicFramePr>
        <p:xfrm>
          <a:off x="6556848" y="2126714"/>
          <a:ext cx="1379220" cy="89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" name="object 49">
            <a:extLst>
              <a:ext uri="{FF2B5EF4-FFF2-40B4-BE49-F238E27FC236}">
                <a16:creationId xmlns:a16="http://schemas.microsoft.com/office/drawing/2014/main" id="{B54A6AB1-AA64-9CD3-3AB2-33DC5855446D}"/>
              </a:ext>
            </a:extLst>
          </p:cNvPr>
          <p:cNvSpPr txBox="1"/>
          <p:nvPr/>
        </p:nvSpPr>
        <p:spPr>
          <a:xfrm>
            <a:off x="2384247" y="4073911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0" name="object 50">
            <a:extLst>
              <a:ext uri="{FF2B5EF4-FFF2-40B4-BE49-F238E27FC236}">
                <a16:creationId xmlns:a16="http://schemas.microsoft.com/office/drawing/2014/main" id="{9087CEB0-76F7-18C3-297C-901F8FBC4A53}"/>
              </a:ext>
            </a:extLst>
          </p:cNvPr>
          <p:cNvSpPr txBox="1"/>
          <p:nvPr/>
        </p:nvSpPr>
        <p:spPr>
          <a:xfrm>
            <a:off x="8008936" y="2130989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1" name="object 51">
            <a:extLst>
              <a:ext uri="{FF2B5EF4-FFF2-40B4-BE49-F238E27FC236}">
                <a16:creationId xmlns:a16="http://schemas.microsoft.com/office/drawing/2014/main" id="{A1EE6953-E04A-3B93-38E2-0932B1FCBF29}"/>
              </a:ext>
            </a:extLst>
          </p:cNvPr>
          <p:cNvGrpSpPr/>
          <p:nvPr/>
        </p:nvGrpSpPr>
        <p:grpSpPr>
          <a:xfrm>
            <a:off x="3989925" y="2815753"/>
            <a:ext cx="88900" cy="1460500"/>
            <a:chOff x="4486738" y="3854499"/>
            <a:chExt cx="88900" cy="1460500"/>
          </a:xfrm>
        </p:grpSpPr>
        <p:pic>
          <p:nvPicPr>
            <p:cNvPr id="72" name="object 52">
              <a:extLst>
                <a:ext uri="{FF2B5EF4-FFF2-40B4-BE49-F238E27FC236}">
                  <a16:creationId xmlns:a16="http://schemas.microsoft.com/office/drawing/2014/main" id="{4EE74004-025D-D4C0-5A81-48F4919884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5226099"/>
              <a:ext cx="88799" cy="88799"/>
            </a:xfrm>
            <a:prstGeom prst="rect">
              <a:avLst/>
            </a:prstGeom>
          </p:spPr>
        </p:pic>
        <p:pic>
          <p:nvPicPr>
            <p:cNvPr id="73" name="object 53">
              <a:extLst>
                <a:ext uri="{FF2B5EF4-FFF2-40B4-BE49-F238E27FC236}">
                  <a16:creationId xmlns:a16="http://schemas.microsoft.com/office/drawing/2014/main" id="{42A87BC0-A81F-D1BA-F998-6FFF5868D38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997499"/>
              <a:ext cx="88799" cy="88799"/>
            </a:xfrm>
            <a:prstGeom prst="rect">
              <a:avLst/>
            </a:prstGeom>
          </p:spPr>
        </p:pic>
        <p:pic>
          <p:nvPicPr>
            <p:cNvPr id="74" name="object 54">
              <a:extLst>
                <a:ext uri="{FF2B5EF4-FFF2-40B4-BE49-F238E27FC236}">
                  <a16:creationId xmlns:a16="http://schemas.microsoft.com/office/drawing/2014/main" id="{BE08B419-9E5D-0F35-0A7A-7C1C54547BD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738" y="4089450"/>
              <a:ext cx="88799" cy="88799"/>
            </a:xfrm>
            <a:prstGeom prst="rect">
              <a:avLst/>
            </a:prstGeom>
          </p:spPr>
        </p:pic>
        <p:pic>
          <p:nvPicPr>
            <p:cNvPr id="75" name="object 55">
              <a:extLst>
                <a:ext uri="{FF2B5EF4-FFF2-40B4-BE49-F238E27FC236}">
                  <a16:creationId xmlns:a16="http://schemas.microsoft.com/office/drawing/2014/main" id="{E6B812B7-8C2A-B766-73C1-1C005245BB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3854499"/>
              <a:ext cx="88799" cy="88799"/>
            </a:xfrm>
            <a:prstGeom prst="rect">
              <a:avLst/>
            </a:prstGeom>
          </p:spPr>
        </p:pic>
      </p:grpSp>
      <p:sp>
        <p:nvSpPr>
          <p:cNvPr id="76" name="object 56">
            <a:extLst>
              <a:ext uri="{FF2B5EF4-FFF2-40B4-BE49-F238E27FC236}">
                <a16:creationId xmlns:a16="http://schemas.microsoft.com/office/drawing/2014/main" id="{D2560EC8-F85E-B538-B12A-75D1F6BF6BA0}"/>
              </a:ext>
            </a:extLst>
          </p:cNvPr>
          <p:cNvSpPr txBox="1"/>
          <p:nvPr/>
        </p:nvSpPr>
        <p:spPr>
          <a:xfrm>
            <a:off x="8021636" y="2791389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7" name="object 57">
            <a:extLst>
              <a:ext uri="{FF2B5EF4-FFF2-40B4-BE49-F238E27FC236}">
                <a16:creationId xmlns:a16="http://schemas.microsoft.com/office/drawing/2014/main" id="{254A9327-A99B-07B7-254D-F1A4B4674BF0}"/>
              </a:ext>
            </a:extLst>
          </p:cNvPr>
          <p:cNvSpPr txBox="1"/>
          <p:nvPr/>
        </p:nvSpPr>
        <p:spPr>
          <a:xfrm>
            <a:off x="6574324" y="4177779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58">
            <a:extLst>
              <a:ext uri="{FF2B5EF4-FFF2-40B4-BE49-F238E27FC236}">
                <a16:creationId xmlns:a16="http://schemas.microsoft.com/office/drawing/2014/main" id="{1D5523B1-D1D2-0DFC-5BC9-70890550D664}"/>
              </a:ext>
            </a:extLst>
          </p:cNvPr>
          <p:cNvSpPr txBox="1"/>
          <p:nvPr/>
        </p:nvSpPr>
        <p:spPr>
          <a:xfrm>
            <a:off x="6574324" y="4488294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9" name="object 59">
            <a:extLst>
              <a:ext uri="{FF2B5EF4-FFF2-40B4-BE49-F238E27FC236}">
                <a16:creationId xmlns:a16="http://schemas.microsoft.com/office/drawing/2014/main" id="{D2CDD661-5499-51EF-A0D7-EBF72DF390CA}"/>
              </a:ext>
            </a:extLst>
          </p:cNvPr>
          <p:cNvGrpSpPr/>
          <p:nvPr/>
        </p:nvGrpSpPr>
        <p:grpSpPr>
          <a:xfrm>
            <a:off x="3989925" y="2815909"/>
            <a:ext cx="3973829" cy="2842260"/>
            <a:chOff x="4486738" y="3854655"/>
            <a:chExt cx="3973829" cy="2842260"/>
          </a:xfrm>
        </p:grpSpPr>
        <p:sp>
          <p:nvSpPr>
            <p:cNvPr id="80" name="object 60">
              <a:extLst>
                <a:ext uri="{FF2B5EF4-FFF2-40B4-BE49-F238E27FC236}">
                  <a16:creationId xmlns:a16="http://schemas.microsoft.com/office/drawing/2014/main" id="{67AD208A-8CBA-F796-40DE-0570BA9F930B}"/>
                </a:ext>
              </a:extLst>
            </p:cNvPr>
            <p:cNvSpPr/>
            <p:nvPr/>
          </p:nvSpPr>
          <p:spPr>
            <a:xfrm>
              <a:off x="7071137" y="6148070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61">
              <a:extLst>
                <a:ext uri="{FF2B5EF4-FFF2-40B4-BE49-F238E27FC236}">
                  <a16:creationId xmlns:a16="http://schemas.microsoft.com/office/drawing/2014/main" id="{658E51EF-B6C1-B71F-860C-6F44873AFDE0}"/>
                </a:ext>
              </a:extLst>
            </p:cNvPr>
            <p:cNvSpPr/>
            <p:nvPr/>
          </p:nvSpPr>
          <p:spPr>
            <a:xfrm>
              <a:off x="7071137" y="6458585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62">
              <a:extLst>
                <a:ext uri="{FF2B5EF4-FFF2-40B4-BE49-F238E27FC236}">
                  <a16:creationId xmlns:a16="http://schemas.microsoft.com/office/drawing/2014/main" id="{F24A7DE5-A78A-06E4-1B3E-242F2D1E32E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738" y="4298644"/>
              <a:ext cx="88799" cy="88799"/>
            </a:xfrm>
            <a:prstGeom prst="rect">
              <a:avLst/>
            </a:prstGeom>
          </p:spPr>
        </p:pic>
        <p:sp>
          <p:nvSpPr>
            <p:cNvPr id="83" name="object 63">
              <a:extLst>
                <a:ext uri="{FF2B5EF4-FFF2-40B4-BE49-F238E27FC236}">
                  <a16:creationId xmlns:a16="http://schemas.microsoft.com/office/drawing/2014/main" id="{1DD791E4-77B0-34E5-CE98-8783D1898E26}"/>
                </a:ext>
              </a:extLst>
            </p:cNvPr>
            <p:cNvSpPr/>
            <p:nvPr/>
          </p:nvSpPr>
          <p:spPr>
            <a:xfrm>
              <a:off x="4505737" y="4349661"/>
              <a:ext cx="2543810" cy="1498600"/>
            </a:xfrm>
            <a:custGeom>
              <a:avLst/>
              <a:gdLst/>
              <a:ahLst/>
              <a:cxnLst/>
              <a:rect l="l" t="t" r="r" b="b"/>
              <a:pathLst>
                <a:path w="2543809" h="1498600">
                  <a:moveTo>
                    <a:pt x="0" y="0"/>
                  </a:moveTo>
                  <a:lnTo>
                    <a:pt x="2543515" y="1498407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64">
              <a:extLst>
                <a:ext uri="{FF2B5EF4-FFF2-40B4-BE49-F238E27FC236}">
                  <a16:creationId xmlns:a16="http://schemas.microsoft.com/office/drawing/2014/main" id="{5A2F252B-D69A-7D8E-EEE3-A6761B234E59}"/>
                </a:ext>
              </a:extLst>
            </p:cNvPr>
            <p:cNvSpPr/>
            <p:nvPr/>
          </p:nvSpPr>
          <p:spPr>
            <a:xfrm>
              <a:off x="6986144" y="5789456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90" h="71754">
                  <a:moveTo>
                    <a:pt x="38677" y="0"/>
                  </a:moveTo>
                  <a:lnTo>
                    <a:pt x="0" y="65655"/>
                  </a:lnTo>
                  <a:lnTo>
                    <a:pt x="84993" y="71504"/>
                  </a:lnTo>
                  <a:lnTo>
                    <a:pt x="38677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65">
              <a:extLst>
                <a:ext uri="{FF2B5EF4-FFF2-40B4-BE49-F238E27FC236}">
                  <a16:creationId xmlns:a16="http://schemas.microsoft.com/office/drawing/2014/main" id="{0677E7FF-5877-9B34-70E7-5E8E5218F61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86738" y="4508550"/>
              <a:ext cx="88799" cy="88799"/>
            </a:xfrm>
            <a:prstGeom prst="rect">
              <a:avLst/>
            </a:prstGeom>
          </p:spPr>
        </p:pic>
        <p:sp>
          <p:nvSpPr>
            <p:cNvPr id="86" name="object 66">
              <a:extLst>
                <a:ext uri="{FF2B5EF4-FFF2-40B4-BE49-F238E27FC236}">
                  <a16:creationId xmlns:a16="http://schemas.microsoft.com/office/drawing/2014/main" id="{71321B0F-5853-45A2-BA28-4BD957F1275E}"/>
                </a:ext>
              </a:extLst>
            </p:cNvPr>
            <p:cNvSpPr/>
            <p:nvPr/>
          </p:nvSpPr>
          <p:spPr>
            <a:xfrm>
              <a:off x="4537488" y="3878435"/>
              <a:ext cx="2509520" cy="666750"/>
            </a:xfrm>
            <a:custGeom>
              <a:avLst/>
              <a:gdLst/>
              <a:ahLst/>
              <a:cxnLst/>
              <a:rect l="l" t="t" r="r" b="b"/>
              <a:pathLst>
                <a:path w="2509520" h="666750">
                  <a:moveTo>
                    <a:pt x="0" y="666578"/>
                  </a:moveTo>
                  <a:lnTo>
                    <a:pt x="2509101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67">
              <a:extLst>
                <a:ext uri="{FF2B5EF4-FFF2-40B4-BE49-F238E27FC236}">
                  <a16:creationId xmlns:a16="http://schemas.microsoft.com/office/drawing/2014/main" id="{98441FDB-EBBB-C1FB-6F4E-F7BB4FAC6684}"/>
                </a:ext>
              </a:extLst>
            </p:cNvPr>
            <p:cNvSpPr/>
            <p:nvPr/>
          </p:nvSpPr>
          <p:spPr>
            <a:xfrm>
              <a:off x="6987710" y="3854655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19565" y="73644"/>
                  </a:lnTo>
                  <a:lnTo>
                    <a:pt x="83427" y="1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68">
              <a:extLst>
                <a:ext uri="{FF2B5EF4-FFF2-40B4-BE49-F238E27FC236}">
                  <a16:creationId xmlns:a16="http://schemas.microsoft.com/office/drawing/2014/main" id="{5CE4755A-FC53-AA07-8D9A-8E3CF2880AE1}"/>
                </a:ext>
              </a:extLst>
            </p:cNvPr>
            <p:cNvSpPr/>
            <p:nvPr/>
          </p:nvSpPr>
          <p:spPr>
            <a:xfrm>
              <a:off x="7071137" y="5837555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69">
            <a:extLst>
              <a:ext uri="{FF2B5EF4-FFF2-40B4-BE49-F238E27FC236}">
                <a16:creationId xmlns:a16="http://schemas.microsoft.com/office/drawing/2014/main" id="{CE8E7287-98A3-C409-5F7A-2CC012B3B84F}"/>
              </a:ext>
            </a:extLst>
          </p:cNvPr>
          <p:cNvSpPr/>
          <p:nvPr/>
        </p:nvSpPr>
        <p:spPr>
          <a:xfrm>
            <a:off x="6574324" y="5730354"/>
            <a:ext cx="1379855" cy="228600"/>
          </a:xfrm>
          <a:custGeom>
            <a:avLst/>
            <a:gdLst/>
            <a:ahLst/>
            <a:cxnLst/>
            <a:rect l="l" t="t" r="r" b="b"/>
            <a:pathLst>
              <a:path w="1379854" h="228600">
                <a:moveTo>
                  <a:pt x="0" y="0"/>
                </a:moveTo>
                <a:lnTo>
                  <a:pt x="1379537" y="0"/>
                </a:lnTo>
                <a:lnTo>
                  <a:pt x="137953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70">
            <a:extLst>
              <a:ext uri="{FF2B5EF4-FFF2-40B4-BE49-F238E27FC236}">
                <a16:creationId xmlns:a16="http://schemas.microsoft.com/office/drawing/2014/main" id="{AC00D5B8-1F74-384F-DEDD-AB9B09982758}"/>
              </a:ext>
            </a:extLst>
          </p:cNvPr>
          <p:cNvSpPr txBox="1"/>
          <p:nvPr/>
        </p:nvSpPr>
        <p:spPr>
          <a:xfrm>
            <a:off x="417586" y="1933054"/>
            <a:ext cx="1600200" cy="243204"/>
          </a:xfrm>
          <a:prstGeom prst="rect">
            <a:avLst/>
          </a:prstGeom>
          <a:solidFill>
            <a:srgbClr val="F5F5F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ts val="1914"/>
              </a:lnSpc>
            </a:pPr>
            <a:r>
              <a:rPr sz="1600" b="1" dirty="0">
                <a:latin typeface="Arial Narrow Bold"/>
                <a:cs typeface="Arial Narrow Bold"/>
              </a:rPr>
              <a:t>Virtual</a:t>
            </a:r>
            <a:r>
              <a:rPr sz="1600" b="1" spc="-50" dirty="0">
                <a:latin typeface="Arial Narrow Bold"/>
                <a:cs typeface="Arial Narrow Bold"/>
              </a:rPr>
              <a:t> </a:t>
            </a:r>
            <a:r>
              <a:rPr sz="1600" b="1" spc="-10" dirty="0">
                <a:latin typeface="Arial Narrow Bold"/>
                <a:cs typeface="Arial Narrow Bold"/>
              </a:rPr>
              <a:t>address</a:t>
            </a:r>
            <a:endParaRPr sz="1600">
              <a:latin typeface="Arial Narrow Bold"/>
              <a:cs typeface="Arial Narrow Bold"/>
            </a:endParaRPr>
          </a:p>
        </p:txBody>
      </p:sp>
      <p:grpSp>
        <p:nvGrpSpPr>
          <p:cNvPr id="91" name="object 71">
            <a:extLst>
              <a:ext uri="{FF2B5EF4-FFF2-40B4-BE49-F238E27FC236}">
                <a16:creationId xmlns:a16="http://schemas.microsoft.com/office/drawing/2014/main" id="{A14EC5D5-49B4-1697-7E15-3DB6AB2265E8}"/>
              </a:ext>
            </a:extLst>
          </p:cNvPr>
          <p:cNvGrpSpPr/>
          <p:nvPr/>
        </p:nvGrpSpPr>
        <p:grpSpPr>
          <a:xfrm>
            <a:off x="1204987" y="2163241"/>
            <a:ext cx="1711960" cy="1191260"/>
            <a:chOff x="1701800" y="3201987"/>
            <a:chExt cx="1711960" cy="1191260"/>
          </a:xfrm>
        </p:grpSpPr>
        <p:sp>
          <p:nvSpPr>
            <p:cNvPr id="92" name="object 72">
              <a:extLst>
                <a:ext uri="{FF2B5EF4-FFF2-40B4-BE49-F238E27FC236}">
                  <a16:creationId xmlns:a16="http://schemas.microsoft.com/office/drawing/2014/main" id="{81E3E30E-F0A7-8C3A-54CB-855BD6BF3479}"/>
                </a:ext>
              </a:extLst>
            </p:cNvPr>
            <p:cNvSpPr/>
            <p:nvPr/>
          </p:nvSpPr>
          <p:spPr>
            <a:xfrm>
              <a:off x="1714499" y="3214687"/>
              <a:ext cx="1673860" cy="1119505"/>
            </a:xfrm>
            <a:custGeom>
              <a:avLst/>
              <a:gdLst/>
              <a:ahLst/>
              <a:cxnLst/>
              <a:rect l="l" t="t" r="r" b="b"/>
              <a:pathLst>
                <a:path w="1673860" h="1119504">
                  <a:moveTo>
                    <a:pt x="0" y="0"/>
                  </a:moveTo>
                  <a:lnTo>
                    <a:pt x="0" y="1119186"/>
                  </a:lnTo>
                  <a:lnTo>
                    <a:pt x="1673833" y="1119186"/>
                  </a:lnTo>
                </a:path>
              </a:pathLst>
            </a:custGeom>
            <a:ln w="25399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73">
              <a:extLst>
                <a:ext uri="{FF2B5EF4-FFF2-40B4-BE49-F238E27FC236}">
                  <a16:creationId xmlns:a16="http://schemas.microsoft.com/office/drawing/2014/main" id="{03C71BA6-CB59-B352-2306-CE918525F97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7630" y="4274920"/>
              <a:ext cx="115909" cy="117908"/>
            </a:xfrm>
            <a:prstGeom prst="rect">
              <a:avLst/>
            </a:prstGeom>
          </p:spPr>
        </p:pic>
      </p:grpSp>
      <p:sp>
        <p:nvSpPr>
          <p:cNvPr id="94" name="object 74">
            <a:extLst>
              <a:ext uri="{FF2B5EF4-FFF2-40B4-BE49-F238E27FC236}">
                <a16:creationId xmlns:a16="http://schemas.microsoft.com/office/drawing/2014/main" id="{55039971-1D7B-7ED3-8265-738ECDE144C8}"/>
              </a:ext>
            </a:extLst>
          </p:cNvPr>
          <p:cNvSpPr txBox="1"/>
          <p:nvPr/>
        </p:nvSpPr>
        <p:spPr>
          <a:xfrm>
            <a:off x="3556356" y="4633374"/>
            <a:ext cx="91059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page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table (DRAM)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5" name="object 75">
            <a:extLst>
              <a:ext uri="{FF2B5EF4-FFF2-40B4-BE49-F238E27FC236}">
                <a16:creationId xmlns:a16="http://schemas.microsoft.com/office/drawing/2014/main" id="{A1F43252-0832-E655-761F-067D22CD30A0}"/>
              </a:ext>
            </a:extLst>
          </p:cNvPr>
          <p:cNvSpPr txBox="1"/>
          <p:nvPr/>
        </p:nvSpPr>
        <p:spPr>
          <a:xfrm>
            <a:off x="7083424" y="4800458"/>
            <a:ext cx="355600" cy="11741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443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Handling Page Fault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76AB0967-679C-F806-4431-211A4E3282B3}"/>
              </a:ext>
            </a:extLst>
          </p:cNvPr>
          <p:cNvSpPr txBox="1"/>
          <p:nvPr/>
        </p:nvSpPr>
        <p:spPr>
          <a:xfrm>
            <a:off x="227839" y="942594"/>
            <a:ext cx="64827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evicted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DBF86939-5A29-071B-DA30-65D46A472CF2}"/>
              </a:ext>
            </a:extLst>
          </p:cNvPr>
          <p:cNvGrpSpPr/>
          <p:nvPr/>
        </p:nvGrpSpPr>
        <p:grpSpPr>
          <a:xfrm>
            <a:off x="3256133" y="3889748"/>
            <a:ext cx="1619885" cy="705485"/>
            <a:chOff x="3708496" y="4666932"/>
            <a:chExt cx="1619885" cy="705485"/>
          </a:xfrm>
        </p:grpSpPr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A19B22A7-810E-8675-2EC4-A14A50A050C8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5DD0DEF3-2D86-24F1-A53E-B3178A69853C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2D546078-3F26-DFEB-CF76-40A8E7A359D4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9">
              <a:extLst>
                <a:ext uri="{FF2B5EF4-FFF2-40B4-BE49-F238E27FC236}">
                  <a16:creationId xmlns:a16="http://schemas.microsoft.com/office/drawing/2014/main" id="{90218BE6-46E5-7275-42F7-A299D47A46AF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0">
              <a:extLst>
                <a:ext uri="{FF2B5EF4-FFF2-40B4-BE49-F238E27FC236}">
                  <a16:creationId xmlns:a16="http://schemas.microsoft.com/office/drawing/2014/main" id="{669F5F73-F7FD-DFD0-63E0-6895582CCE46}"/>
                </a:ext>
              </a:extLst>
            </p:cNvPr>
            <p:cNvSpPr/>
            <p:nvPr/>
          </p:nvSpPr>
          <p:spPr>
            <a:xfrm>
              <a:off x="3718339" y="46767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1">
            <a:extLst>
              <a:ext uri="{FF2B5EF4-FFF2-40B4-BE49-F238E27FC236}">
                <a16:creationId xmlns:a16="http://schemas.microsoft.com/office/drawing/2014/main" id="{6A1EF023-800C-1EE9-C839-53A7549178E1}"/>
              </a:ext>
            </a:extLst>
          </p:cNvPr>
          <p:cNvSpPr txBox="1"/>
          <p:nvPr/>
        </p:nvSpPr>
        <p:spPr>
          <a:xfrm>
            <a:off x="3275516" y="3892732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12">
            <a:extLst>
              <a:ext uri="{FF2B5EF4-FFF2-40B4-BE49-F238E27FC236}">
                <a16:creationId xmlns:a16="http://schemas.microsoft.com/office/drawing/2014/main" id="{98EC8F22-CE58-006D-9C40-1A62CC59826C}"/>
              </a:ext>
            </a:extLst>
          </p:cNvPr>
          <p:cNvSpPr/>
          <p:nvPr/>
        </p:nvSpPr>
        <p:spPr>
          <a:xfrm>
            <a:off x="3265975" y="2756591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1600199" y="0"/>
                </a:lnTo>
                <a:lnTo>
                  <a:pt x="16001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369DE571-3FA3-9A5A-8BB1-C79C0B65E224}"/>
              </a:ext>
            </a:extLst>
          </p:cNvPr>
          <p:cNvSpPr txBox="1"/>
          <p:nvPr/>
        </p:nvSpPr>
        <p:spPr>
          <a:xfrm>
            <a:off x="3275516" y="2749732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9" name="object 14">
            <a:extLst>
              <a:ext uri="{FF2B5EF4-FFF2-40B4-BE49-F238E27FC236}">
                <a16:creationId xmlns:a16="http://schemas.microsoft.com/office/drawing/2014/main" id="{2D8AA327-6CA0-1CA0-011B-2C975FCE3D93}"/>
              </a:ext>
            </a:extLst>
          </p:cNvPr>
          <p:cNvGrpSpPr/>
          <p:nvPr/>
        </p:nvGrpSpPr>
        <p:grpSpPr>
          <a:xfrm>
            <a:off x="3256133" y="2975348"/>
            <a:ext cx="1619885" cy="934085"/>
            <a:chOff x="3708496" y="3752532"/>
            <a:chExt cx="1619885" cy="934085"/>
          </a:xfrm>
        </p:grpSpPr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39113363-5C47-6A6F-9AF0-A87BBB1E174D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6">
              <a:extLst>
                <a:ext uri="{FF2B5EF4-FFF2-40B4-BE49-F238E27FC236}">
                  <a16:creationId xmlns:a16="http://schemas.microsoft.com/office/drawing/2014/main" id="{96603421-63C7-24A9-3517-AF6E69E462C5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7">
              <a:extLst>
                <a:ext uri="{FF2B5EF4-FFF2-40B4-BE49-F238E27FC236}">
                  <a16:creationId xmlns:a16="http://schemas.microsoft.com/office/drawing/2014/main" id="{4230CDCE-721D-194E-6609-6F6D812D2D5D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8">
              <a:extLst>
                <a:ext uri="{FF2B5EF4-FFF2-40B4-BE49-F238E27FC236}">
                  <a16:creationId xmlns:a16="http://schemas.microsoft.com/office/drawing/2014/main" id="{D91CEDCC-7765-D1A3-5C61-ED1CD83B98F5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9">
              <a:extLst>
                <a:ext uri="{FF2B5EF4-FFF2-40B4-BE49-F238E27FC236}">
                  <a16:creationId xmlns:a16="http://schemas.microsoft.com/office/drawing/2014/main" id="{E39D5968-6C2F-F9C3-3E8E-1F012D5674AA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id="{32E50AF7-E6F8-F069-A739-33439D31CDB3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1">
              <a:extLst>
                <a:ext uri="{FF2B5EF4-FFF2-40B4-BE49-F238E27FC236}">
                  <a16:creationId xmlns:a16="http://schemas.microsoft.com/office/drawing/2014/main" id="{9AED55B8-7ACD-DF2C-9A17-DF3A423CAEF6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2">
              <a:extLst>
                <a:ext uri="{FF2B5EF4-FFF2-40B4-BE49-F238E27FC236}">
                  <a16:creationId xmlns:a16="http://schemas.microsoft.com/office/drawing/2014/main" id="{D1E2B421-14CE-2E8C-60B3-861AD24DD5A6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23">
            <a:extLst>
              <a:ext uri="{FF2B5EF4-FFF2-40B4-BE49-F238E27FC236}">
                <a16:creationId xmlns:a16="http://schemas.microsoft.com/office/drawing/2014/main" id="{1011C9D1-9DE0-84C9-E6FA-89B28FA9CD4D}"/>
              </a:ext>
            </a:extLst>
          </p:cNvPr>
          <p:cNvSpPr txBox="1"/>
          <p:nvPr/>
        </p:nvSpPr>
        <p:spPr>
          <a:xfrm>
            <a:off x="3321406" y="4656612"/>
            <a:ext cx="1490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resident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7" name="object 24">
            <a:extLst>
              <a:ext uri="{FF2B5EF4-FFF2-40B4-BE49-F238E27FC236}">
                <a16:creationId xmlns:a16="http://schemas.microsoft.com/office/drawing/2014/main" id="{D7BFEB7E-AFF0-66AE-6AE9-2507B9C9D1DB}"/>
              </a:ext>
            </a:extLst>
          </p:cNvPr>
          <p:cNvSpPr txBox="1"/>
          <p:nvPr/>
        </p:nvSpPr>
        <p:spPr>
          <a:xfrm>
            <a:off x="6570663" y="1843652"/>
            <a:ext cx="14624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5765" marR="5080" indent="-39370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(DRAM)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8" name="object 25">
            <a:extLst>
              <a:ext uri="{FF2B5EF4-FFF2-40B4-BE49-F238E27FC236}">
                <a16:creationId xmlns:a16="http://schemas.microsoft.com/office/drawing/2014/main" id="{0843E3DB-0369-0630-84C5-706904F58701}"/>
              </a:ext>
            </a:extLst>
          </p:cNvPr>
          <p:cNvGrpSpPr/>
          <p:nvPr/>
        </p:nvGrpSpPr>
        <p:grpSpPr>
          <a:xfrm>
            <a:off x="4056233" y="2405088"/>
            <a:ext cx="2562860" cy="3295015"/>
            <a:chOff x="4508596" y="3182272"/>
            <a:chExt cx="2562860" cy="3295015"/>
          </a:xfrm>
        </p:grpSpPr>
        <p:sp>
          <p:nvSpPr>
            <p:cNvPr id="99" name="object 26">
              <a:extLst>
                <a:ext uri="{FF2B5EF4-FFF2-40B4-BE49-F238E27FC236}">
                  <a16:creationId xmlns:a16="http://schemas.microsoft.com/office/drawing/2014/main" id="{D542A2CD-899C-5C04-92F6-48286179A3CD}"/>
                </a:ext>
              </a:extLst>
            </p:cNvPr>
            <p:cNvSpPr/>
            <p:nvPr/>
          </p:nvSpPr>
          <p:spPr>
            <a:xfrm>
              <a:off x="4543838" y="5026025"/>
              <a:ext cx="2505710" cy="1438910"/>
            </a:xfrm>
            <a:custGeom>
              <a:avLst/>
              <a:gdLst/>
              <a:ahLst/>
              <a:cxnLst/>
              <a:rect l="l" t="t" r="r" b="b"/>
              <a:pathLst>
                <a:path w="2505709" h="1438910">
                  <a:moveTo>
                    <a:pt x="0" y="0"/>
                  </a:moveTo>
                  <a:lnTo>
                    <a:pt x="2505271" y="1438328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7">
              <a:extLst>
                <a:ext uri="{FF2B5EF4-FFF2-40B4-BE49-F238E27FC236}">
                  <a16:creationId xmlns:a16="http://schemas.microsoft.com/office/drawing/2014/main" id="{BDB6CFE8-23C4-A0DE-07F0-4A767D846D7E}"/>
                </a:ext>
              </a:extLst>
            </p:cNvPr>
            <p:cNvSpPr/>
            <p:nvPr/>
          </p:nvSpPr>
          <p:spPr>
            <a:xfrm>
              <a:off x="6986084" y="6406018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90" h="71120">
                  <a:moveTo>
                    <a:pt x="37941" y="0"/>
                  </a:moveTo>
                  <a:lnTo>
                    <a:pt x="0" y="66083"/>
                  </a:lnTo>
                  <a:lnTo>
                    <a:pt x="85054" y="70981"/>
                  </a:lnTo>
                  <a:lnTo>
                    <a:pt x="379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8">
              <a:extLst>
                <a:ext uri="{FF2B5EF4-FFF2-40B4-BE49-F238E27FC236}">
                  <a16:creationId xmlns:a16="http://schemas.microsoft.com/office/drawing/2014/main" id="{3D31F5CA-D567-84F6-E31A-DE4DB68B7DF0}"/>
                </a:ext>
              </a:extLst>
            </p:cNvPr>
            <p:cNvSpPr/>
            <p:nvPr/>
          </p:nvSpPr>
          <p:spPr>
            <a:xfrm>
              <a:off x="4543838" y="3669676"/>
              <a:ext cx="2506345" cy="1599565"/>
            </a:xfrm>
            <a:custGeom>
              <a:avLst/>
              <a:gdLst/>
              <a:ahLst/>
              <a:cxnLst/>
              <a:rect l="l" t="t" r="r" b="b"/>
              <a:pathLst>
                <a:path w="2506345" h="1599564">
                  <a:moveTo>
                    <a:pt x="0" y="1599235"/>
                  </a:moveTo>
                  <a:lnTo>
                    <a:pt x="250588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29">
              <a:extLst>
                <a:ext uri="{FF2B5EF4-FFF2-40B4-BE49-F238E27FC236}">
                  <a16:creationId xmlns:a16="http://schemas.microsoft.com/office/drawing/2014/main" id="{103EE3B9-7843-5AAC-90F8-784247ED864D}"/>
                </a:ext>
              </a:extLst>
            </p:cNvPr>
            <p:cNvSpPr/>
            <p:nvPr/>
          </p:nvSpPr>
          <p:spPr>
            <a:xfrm>
              <a:off x="6986407" y="3656013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90" h="73660">
                  <a:moveTo>
                    <a:pt x="84730" y="0"/>
                  </a:moveTo>
                  <a:lnTo>
                    <a:pt x="0" y="8876"/>
                  </a:lnTo>
                  <a:lnTo>
                    <a:pt x="40994" y="73110"/>
                  </a:lnTo>
                  <a:lnTo>
                    <a:pt x="847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30">
              <a:extLst>
                <a:ext uri="{FF2B5EF4-FFF2-40B4-BE49-F238E27FC236}">
                  <a16:creationId xmlns:a16="http://schemas.microsoft.com/office/drawing/2014/main" id="{164A4896-E11D-5451-0AB8-8E7F13F95417}"/>
                </a:ext>
              </a:extLst>
            </p:cNvPr>
            <p:cNvSpPr/>
            <p:nvPr/>
          </p:nvSpPr>
          <p:spPr>
            <a:xfrm>
              <a:off x="4569237" y="3434244"/>
              <a:ext cx="2477770" cy="692150"/>
            </a:xfrm>
            <a:custGeom>
              <a:avLst/>
              <a:gdLst/>
              <a:ahLst/>
              <a:cxnLst/>
              <a:rect l="l" t="t" r="r" b="b"/>
              <a:pathLst>
                <a:path w="2477770" h="692150">
                  <a:moveTo>
                    <a:pt x="0" y="691669"/>
                  </a:moveTo>
                  <a:lnTo>
                    <a:pt x="2477435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31">
              <a:extLst>
                <a:ext uri="{FF2B5EF4-FFF2-40B4-BE49-F238E27FC236}">
                  <a16:creationId xmlns:a16="http://schemas.microsoft.com/office/drawing/2014/main" id="{B074235D-D7E2-F2C1-02BD-790F78F4D11E}"/>
                </a:ext>
              </a:extLst>
            </p:cNvPr>
            <p:cNvSpPr/>
            <p:nvPr/>
          </p:nvSpPr>
          <p:spPr>
            <a:xfrm>
              <a:off x="6987499" y="3411207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490" y="73393"/>
                  </a:lnTo>
                  <a:lnTo>
                    <a:pt x="83638" y="16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32">
              <a:extLst>
                <a:ext uri="{FF2B5EF4-FFF2-40B4-BE49-F238E27FC236}">
                  <a16:creationId xmlns:a16="http://schemas.microsoft.com/office/drawing/2014/main" id="{71266030-F961-58ED-DA99-0CF07E413624}"/>
                </a:ext>
              </a:extLst>
            </p:cNvPr>
            <p:cNvSpPr/>
            <p:nvPr/>
          </p:nvSpPr>
          <p:spPr>
            <a:xfrm>
              <a:off x="4518438" y="3205546"/>
              <a:ext cx="2528570" cy="695325"/>
            </a:xfrm>
            <a:custGeom>
              <a:avLst/>
              <a:gdLst/>
              <a:ahLst/>
              <a:cxnLst/>
              <a:rect l="l" t="t" r="r" b="b"/>
              <a:pathLst>
                <a:path w="2528570" h="695325">
                  <a:moveTo>
                    <a:pt x="0" y="694942"/>
                  </a:moveTo>
                  <a:lnTo>
                    <a:pt x="252820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33">
              <a:extLst>
                <a:ext uri="{FF2B5EF4-FFF2-40B4-BE49-F238E27FC236}">
                  <a16:creationId xmlns:a16="http://schemas.microsoft.com/office/drawing/2014/main" id="{941DC4DB-952A-A18A-FEA9-0FF5127B587D}"/>
                </a:ext>
              </a:extLst>
            </p:cNvPr>
            <p:cNvSpPr/>
            <p:nvPr/>
          </p:nvSpPr>
          <p:spPr>
            <a:xfrm>
              <a:off x="6987565" y="3182272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196" y="73474"/>
                  </a:lnTo>
                  <a:lnTo>
                    <a:pt x="83573" y="16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34">
            <a:extLst>
              <a:ext uri="{FF2B5EF4-FFF2-40B4-BE49-F238E27FC236}">
                <a16:creationId xmlns:a16="http://schemas.microsoft.com/office/drawing/2014/main" id="{57358A9E-6560-D01B-3F02-12A6EC3E0156}"/>
              </a:ext>
            </a:extLst>
          </p:cNvPr>
          <p:cNvSpPr txBox="1"/>
          <p:nvPr/>
        </p:nvSpPr>
        <p:spPr>
          <a:xfrm>
            <a:off x="6648449" y="3840727"/>
            <a:ext cx="135509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31800" marR="5080" indent="-419100">
              <a:lnSpc>
                <a:spcPts val="1800"/>
              </a:lnSpc>
              <a:spcBef>
                <a:spcPts val="259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Virtual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(disk)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8" name="object 35">
            <a:extLst>
              <a:ext uri="{FF2B5EF4-FFF2-40B4-BE49-F238E27FC236}">
                <a16:creationId xmlns:a16="http://schemas.microsoft.com/office/drawing/2014/main" id="{59B8F36B-F391-1995-9111-2DF2D5B57C08}"/>
              </a:ext>
            </a:extLst>
          </p:cNvPr>
          <p:cNvSpPr txBox="1"/>
          <p:nvPr/>
        </p:nvSpPr>
        <p:spPr>
          <a:xfrm>
            <a:off x="2809875" y="2481827"/>
            <a:ext cx="45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Valid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36">
            <a:extLst>
              <a:ext uri="{FF2B5EF4-FFF2-40B4-BE49-F238E27FC236}">
                <a16:creationId xmlns:a16="http://schemas.microsoft.com/office/drawing/2014/main" id="{F7EA156B-3347-7D59-8A74-60B0E112F02C}"/>
              </a:ext>
            </a:extLst>
          </p:cNvPr>
          <p:cNvSpPr txBox="1"/>
          <p:nvPr/>
        </p:nvSpPr>
        <p:spPr>
          <a:xfrm>
            <a:off x="2961175" y="27565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0" name="object 37">
            <a:extLst>
              <a:ext uri="{FF2B5EF4-FFF2-40B4-BE49-F238E27FC236}">
                <a16:creationId xmlns:a16="http://schemas.microsoft.com/office/drawing/2014/main" id="{B2C36A4F-38AE-EE14-2809-3823B6ABC272}"/>
              </a:ext>
            </a:extLst>
          </p:cNvPr>
          <p:cNvSpPr txBox="1"/>
          <p:nvPr/>
        </p:nvSpPr>
        <p:spPr>
          <a:xfrm>
            <a:off x="2961175" y="29851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4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1" name="object 38">
            <a:extLst>
              <a:ext uri="{FF2B5EF4-FFF2-40B4-BE49-F238E27FC236}">
                <a16:creationId xmlns:a16="http://schemas.microsoft.com/office/drawing/2014/main" id="{109A1376-3131-8D44-D9F5-935813BC2D42}"/>
              </a:ext>
            </a:extLst>
          </p:cNvPr>
          <p:cNvSpPr txBox="1"/>
          <p:nvPr/>
        </p:nvSpPr>
        <p:spPr>
          <a:xfrm>
            <a:off x="2961175" y="34423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790">
              <a:lnSpc>
                <a:spcPts val="1595"/>
              </a:lnSpc>
              <a:spcBef>
                <a:spcPts val="204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2" name="object 39">
            <a:extLst>
              <a:ext uri="{FF2B5EF4-FFF2-40B4-BE49-F238E27FC236}">
                <a16:creationId xmlns:a16="http://schemas.microsoft.com/office/drawing/2014/main" id="{F6F26683-734C-4B97-A149-75B8227CAD2C}"/>
              </a:ext>
            </a:extLst>
          </p:cNvPr>
          <p:cNvSpPr txBox="1"/>
          <p:nvPr/>
        </p:nvSpPr>
        <p:spPr>
          <a:xfrm>
            <a:off x="2961175" y="36709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3" name="object 40">
            <a:extLst>
              <a:ext uri="{FF2B5EF4-FFF2-40B4-BE49-F238E27FC236}">
                <a16:creationId xmlns:a16="http://schemas.microsoft.com/office/drawing/2014/main" id="{EEBCD284-2E2F-BEEF-6C82-C4BA2EFA9ECA}"/>
              </a:ext>
            </a:extLst>
          </p:cNvPr>
          <p:cNvSpPr txBox="1"/>
          <p:nvPr/>
        </p:nvSpPr>
        <p:spPr>
          <a:xfrm>
            <a:off x="2961175" y="38995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4" name="object 41">
            <a:extLst>
              <a:ext uri="{FF2B5EF4-FFF2-40B4-BE49-F238E27FC236}">
                <a16:creationId xmlns:a16="http://schemas.microsoft.com/office/drawing/2014/main" id="{4D998729-E3A2-678C-FE1D-051028BA0F03}"/>
              </a:ext>
            </a:extLst>
          </p:cNvPr>
          <p:cNvSpPr txBox="1"/>
          <p:nvPr/>
        </p:nvSpPr>
        <p:spPr>
          <a:xfrm>
            <a:off x="2961175" y="43567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5" name="object 42">
            <a:extLst>
              <a:ext uri="{FF2B5EF4-FFF2-40B4-BE49-F238E27FC236}">
                <a16:creationId xmlns:a16="http://schemas.microsoft.com/office/drawing/2014/main" id="{64878932-6336-D330-7B78-F1E934D3C57B}"/>
              </a:ext>
            </a:extLst>
          </p:cNvPr>
          <p:cNvSpPr txBox="1"/>
          <p:nvPr/>
        </p:nvSpPr>
        <p:spPr>
          <a:xfrm>
            <a:off x="2961175" y="41281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6" name="object 43">
            <a:extLst>
              <a:ext uri="{FF2B5EF4-FFF2-40B4-BE49-F238E27FC236}">
                <a16:creationId xmlns:a16="http://schemas.microsoft.com/office/drawing/2014/main" id="{D23AEFEB-9703-D1AA-0066-5E2ECB695922}"/>
              </a:ext>
            </a:extLst>
          </p:cNvPr>
          <p:cNvSpPr txBox="1"/>
          <p:nvPr/>
        </p:nvSpPr>
        <p:spPr>
          <a:xfrm>
            <a:off x="2961175" y="32137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8425">
              <a:lnSpc>
                <a:spcPts val="1630"/>
              </a:lnSpc>
              <a:spcBef>
                <a:spcPts val="17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7" name="object 44">
            <a:extLst>
              <a:ext uri="{FF2B5EF4-FFF2-40B4-BE49-F238E27FC236}">
                <a16:creationId xmlns:a16="http://schemas.microsoft.com/office/drawing/2014/main" id="{4AAA7895-8DCA-1376-0E25-B2758476D68E}"/>
              </a:ext>
            </a:extLst>
          </p:cNvPr>
          <p:cNvSpPr txBox="1"/>
          <p:nvPr/>
        </p:nvSpPr>
        <p:spPr>
          <a:xfrm>
            <a:off x="3397250" y="1996409"/>
            <a:ext cx="1174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i="1" spc="-20" dirty="0">
                <a:solidFill>
                  <a:srgbClr val="595959"/>
                </a:solidFill>
                <a:latin typeface="Calibri"/>
                <a:cs typeface="Calibri"/>
              </a:rPr>
              <a:t> 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8" name="object 45">
            <a:extLst>
              <a:ext uri="{FF2B5EF4-FFF2-40B4-BE49-F238E27FC236}">
                <a16:creationId xmlns:a16="http://schemas.microsoft.com/office/drawing/2014/main" id="{E81771F8-29B6-89A0-2362-7CA492E09349}"/>
              </a:ext>
            </a:extLst>
          </p:cNvPr>
          <p:cNvSpPr txBox="1"/>
          <p:nvPr/>
        </p:nvSpPr>
        <p:spPr>
          <a:xfrm>
            <a:off x="3536950" y="2225009"/>
            <a:ext cx="906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sz="1600" b="1" i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i="1" spc="-25" dirty="0">
                <a:solidFill>
                  <a:srgbClr val="595959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9" name="object 46">
            <a:extLst>
              <a:ext uri="{FF2B5EF4-FFF2-40B4-BE49-F238E27FC236}">
                <a16:creationId xmlns:a16="http://schemas.microsoft.com/office/drawing/2014/main" id="{83E80B23-2267-30E2-9315-319776CA6E24}"/>
              </a:ext>
            </a:extLst>
          </p:cNvPr>
          <p:cNvSpPr txBox="1"/>
          <p:nvPr/>
        </p:nvSpPr>
        <p:spPr>
          <a:xfrm>
            <a:off x="3460750" y="2466309"/>
            <a:ext cx="105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disk</a:t>
            </a: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 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0" name="object 47">
            <a:extLst>
              <a:ext uri="{FF2B5EF4-FFF2-40B4-BE49-F238E27FC236}">
                <a16:creationId xmlns:a16="http://schemas.microsoft.com/office/drawing/2014/main" id="{D1DA00E5-9B44-2B63-DDB6-B1107322D45B}"/>
              </a:ext>
            </a:extLst>
          </p:cNvPr>
          <p:cNvSpPr txBox="1"/>
          <p:nvPr/>
        </p:nvSpPr>
        <p:spPr>
          <a:xfrm>
            <a:off x="2431872" y="2722574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21" name="object 48">
            <a:extLst>
              <a:ext uri="{FF2B5EF4-FFF2-40B4-BE49-F238E27FC236}">
                <a16:creationId xmlns:a16="http://schemas.microsoft.com/office/drawing/2014/main" id="{1468C8B7-55EC-CE65-5B1A-FF45D8D14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33965"/>
              </p:ext>
            </p:extLst>
          </p:nvPr>
        </p:nvGraphicFramePr>
        <p:xfrm>
          <a:off x="6601298" y="2388276"/>
          <a:ext cx="1379220" cy="89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F5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" name="object 49">
            <a:extLst>
              <a:ext uri="{FF2B5EF4-FFF2-40B4-BE49-F238E27FC236}">
                <a16:creationId xmlns:a16="http://schemas.microsoft.com/office/drawing/2014/main" id="{E5519A35-99BE-E805-0176-410CA7781FDF}"/>
              </a:ext>
            </a:extLst>
          </p:cNvPr>
          <p:cNvSpPr txBox="1"/>
          <p:nvPr/>
        </p:nvSpPr>
        <p:spPr>
          <a:xfrm>
            <a:off x="2428697" y="4335473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3" name="object 50">
            <a:extLst>
              <a:ext uri="{FF2B5EF4-FFF2-40B4-BE49-F238E27FC236}">
                <a16:creationId xmlns:a16="http://schemas.microsoft.com/office/drawing/2014/main" id="{9693ECDB-5BE6-EC03-7DF0-72FD384C7FB0}"/>
              </a:ext>
            </a:extLst>
          </p:cNvPr>
          <p:cNvSpPr txBox="1"/>
          <p:nvPr/>
        </p:nvSpPr>
        <p:spPr>
          <a:xfrm>
            <a:off x="8053386" y="2392551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4" name="object 51">
            <a:extLst>
              <a:ext uri="{FF2B5EF4-FFF2-40B4-BE49-F238E27FC236}">
                <a16:creationId xmlns:a16="http://schemas.microsoft.com/office/drawing/2014/main" id="{C266FA16-06C1-4CB9-58B1-336D62F0BC00}"/>
              </a:ext>
            </a:extLst>
          </p:cNvPr>
          <p:cNvGrpSpPr/>
          <p:nvPr/>
        </p:nvGrpSpPr>
        <p:grpSpPr>
          <a:xfrm>
            <a:off x="4034375" y="3077315"/>
            <a:ext cx="88900" cy="1460500"/>
            <a:chOff x="4486738" y="3854499"/>
            <a:chExt cx="88900" cy="1460500"/>
          </a:xfrm>
        </p:grpSpPr>
        <p:pic>
          <p:nvPicPr>
            <p:cNvPr id="125" name="object 52">
              <a:extLst>
                <a:ext uri="{FF2B5EF4-FFF2-40B4-BE49-F238E27FC236}">
                  <a16:creationId xmlns:a16="http://schemas.microsoft.com/office/drawing/2014/main" id="{FE3B3D79-D2C6-DB2E-454E-0E517507BFF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5226099"/>
              <a:ext cx="88799" cy="88799"/>
            </a:xfrm>
            <a:prstGeom prst="rect">
              <a:avLst/>
            </a:prstGeom>
          </p:spPr>
        </p:pic>
        <p:pic>
          <p:nvPicPr>
            <p:cNvPr id="126" name="object 53">
              <a:extLst>
                <a:ext uri="{FF2B5EF4-FFF2-40B4-BE49-F238E27FC236}">
                  <a16:creationId xmlns:a16="http://schemas.microsoft.com/office/drawing/2014/main" id="{DC1D6AEC-ADA0-ED02-925F-41C07A89E7F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4997499"/>
              <a:ext cx="88799" cy="88799"/>
            </a:xfrm>
            <a:prstGeom prst="rect">
              <a:avLst/>
            </a:prstGeom>
          </p:spPr>
        </p:pic>
        <p:pic>
          <p:nvPicPr>
            <p:cNvPr id="127" name="object 54">
              <a:extLst>
                <a:ext uri="{FF2B5EF4-FFF2-40B4-BE49-F238E27FC236}">
                  <a16:creationId xmlns:a16="http://schemas.microsoft.com/office/drawing/2014/main" id="{4391DDCB-24B9-CC1C-FC9C-C37EC7D03D6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089450"/>
              <a:ext cx="88799" cy="88799"/>
            </a:xfrm>
            <a:prstGeom prst="rect">
              <a:avLst/>
            </a:prstGeom>
          </p:spPr>
        </p:pic>
        <p:pic>
          <p:nvPicPr>
            <p:cNvPr id="128" name="object 55">
              <a:extLst>
                <a:ext uri="{FF2B5EF4-FFF2-40B4-BE49-F238E27FC236}">
                  <a16:creationId xmlns:a16="http://schemas.microsoft.com/office/drawing/2014/main" id="{F50A8320-A223-FC42-E6B5-BD46EEA75D9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3854499"/>
              <a:ext cx="88799" cy="88799"/>
            </a:xfrm>
            <a:prstGeom prst="rect">
              <a:avLst/>
            </a:prstGeom>
          </p:spPr>
        </p:pic>
      </p:grpSp>
      <p:sp>
        <p:nvSpPr>
          <p:cNvPr id="129" name="object 56">
            <a:extLst>
              <a:ext uri="{FF2B5EF4-FFF2-40B4-BE49-F238E27FC236}">
                <a16:creationId xmlns:a16="http://schemas.microsoft.com/office/drawing/2014/main" id="{8D0EDC91-49B3-0682-DD67-1CAF3D26084F}"/>
              </a:ext>
            </a:extLst>
          </p:cNvPr>
          <p:cNvSpPr txBox="1"/>
          <p:nvPr/>
        </p:nvSpPr>
        <p:spPr>
          <a:xfrm>
            <a:off x="8066086" y="3052951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0" name="object 57">
            <a:extLst>
              <a:ext uri="{FF2B5EF4-FFF2-40B4-BE49-F238E27FC236}">
                <a16:creationId xmlns:a16="http://schemas.microsoft.com/office/drawing/2014/main" id="{35C34521-907C-91C9-08C4-DB0D99873EB2}"/>
              </a:ext>
            </a:extLst>
          </p:cNvPr>
          <p:cNvSpPr txBox="1"/>
          <p:nvPr/>
        </p:nvSpPr>
        <p:spPr>
          <a:xfrm>
            <a:off x="6618774" y="4439341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1" name="object 58">
            <a:extLst>
              <a:ext uri="{FF2B5EF4-FFF2-40B4-BE49-F238E27FC236}">
                <a16:creationId xmlns:a16="http://schemas.microsoft.com/office/drawing/2014/main" id="{FD365DA1-A30A-5CAB-97B3-84FFA0B111AF}"/>
              </a:ext>
            </a:extLst>
          </p:cNvPr>
          <p:cNvSpPr txBox="1"/>
          <p:nvPr/>
        </p:nvSpPr>
        <p:spPr>
          <a:xfrm>
            <a:off x="6618774" y="4749856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2" name="object 59">
            <a:extLst>
              <a:ext uri="{FF2B5EF4-FFF2-40B4-BE49-F238E27FC236}">
                <a16:creationId xmlns:a16="http://schemas.microsoft.com/office/drawing/2014/main" id="{DD7E86C8-C0B7-4202-C68B-3D0286FE425A}"/>
              </a:ext>
            </a:extLst>
          </p:cNvPr>
          <p:cNvGrpSpPr/>
          <p:nvPr/>
        </p:nvGrpSpPr>
        <p:grpSpPr>
          <a:xfrm>
            <a:off x="4034375" y="3077471"/>
            <a:ext cx="3973829" cy="2842260"/>
            <a:chOff x="4486738" y="3854655"/>
            <a:chExt cx="3973829" cy="2842260"/>
          </a:xfrm>
        </p:grpSpPr>
        <p:sp>
          <p:nvSpPr>
            <p:cNvPr id="133" name="object 60">
              <a:extLst>
                <a:ext uri="{FF2B5EF4-FFF2-40B4-BE49-F238E27FC236}">
                  <a16:creationId xmlns:a16="http://schemas.microsoft.com/office/drawing/2014/main" id="{C521064E-6327-CE9A-A208-7183380CAAFE}"/>
                </a:ext>
              </a:extLst>
            </p:cNvPr>
            <p:cNvSpPr/>
            <p:nvPr/>
          </p:nvSpPr>
          <p:spPr>
            <a:xfrm>
              <a:off x="7071137" y="6148070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61">
              <a:extLst>
                <a:ext uri="{FF2B5EF4-FFF2-40B4-BE49-F238E27FC236}">
                  <a16:creationId xmlns:a16="http://schemas.microsoft.com/office/drawing/2014/main" id="{16494EBC-FB79-CF99-7A62-8BAF2EE08261}"/>
                </a:ext>
              </a:extLst>
            </p:cNvPr>
            <p:cNvSpPr/>
            <p:nvPr/>
          </p:nvSpPr>
          <p:spPr>
            <a:xfrm>
              <a:off x="7071137" y="6458585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5" name="object 62">
              <a:extLst>
                <a:ext uri="{FF2B5EF4-FFF2-40B4-BE49-F238E27FC236}">
                  <a16:creationId xmlns:a16="http://schemas.microsoft.com/office/drawing/2014/main" id="{1FCEA973-50A7-6E00-A37B-EFD2CC191B7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298644"/>
              <a:ext cx="88799" cy="88799"/>
            </a:xfrm>
            <a:prstGeom prst="rect">
              <a:avLst/>
            </a:prstGeom>
          </p:spPr>
        </p:pic>
        <p:sp>
          <p:nvSpPr>
            <p:cNvPr id="136" name="object 63">
              <a:extLst>
                <a:ext uri="{FF2B5EF4-FFF2-40B4-BE49-F238E27FC236}">
                  <a16:creationId xmlns:a16="http://schemas.microsoft.com/office/drawing/2014/main" id="{EFD9427D-9E3F-7FCB-4EDC-FDF069211CAB}"/>
                </a:ext>
              </a:extLst>
            </p:cNvPr>
            <p:cNvSpPr/>
            <p:nvPr/>
          </p:nvSpPr>
          <p:spPr>
            <a:xfrm>
              <a:off x="4505737" y="4349661"/>
              <a:ext cx="2543810" cy="1498600"/>
            </a:xfrm>
            <a:custGeom>
              <a:avLst/>
              <a:gdLst/>
              <a:ahLst/>
              <a:cxnLst/>
              <a:rect l="l" t="t" r="r" b="b"/>
              <a:pathLst>
                <a:path w="2543809" h="1498600">
                  <a:moveTo>
                    <a:pt x="0" y="0"/>
                  </a:moveTo>
                  <a:lnTo>
                    <a:pt x="2543515" y="1498407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64">
              <a:extLst>
                <a:ext uri="{FF2B5EF4-FFF2-40B4-BE49-F238E27FC236}">
                  <a16:creationId xmlns:a16="http://schemas.microsoft.com/office/drawing/2014/main" id="{F9A11CF7-0A8D-B4BD-F94D-86DC34657412}"/>
                </a:ext>
              </a:extLst>
            </p:cNvPr>
            <p:cNvSpPr/>
            <p:nvPr/>
          </p:nvSpPr>
          <p:spPr>
            <a:xfrm>
              <a:off x="6986144" y="5789456"/>
              <a:ext cx="85090" cy="71755"/>
            </a:xfrm>
            <a:custGeom>
              <a:avLst/>
              <a:gdLst/>
              <a:ahLst/>
              <a:cxnLst/>
              <a:rect l="l" t="t" r="r" b="b"/>
              <a:pathLst>
                <a:path w="85090" h="71754">
                  <a:moveTo>
                    <a:pt x="38677" y="0"/>
                  </a:moveTo>
                  <a:lnTo>
                    <a:pt x="0" y="65655"/>
                  </a:lnTo>
                  <a:lnTo>
                    <a:pt x="84993" y="71504"/>
                  </a:lnTo>
                  <a:lnTo>
                    <a:pt x="38677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65">
              <a:extLst>
                <a:ext uri="{FF2B5EF4-FFF2-40B4-BE49-F238E27FC236}">
                  <a16:creationId xmlns:a16="http://schemas.microsoft.com/office/drawing/2014/main" id="{DE3A2ABE-99BD-E938-ECF8-CC7AAA7FDE5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508550"/>
              <a:ext cx="88799" cy="88799"/>
            </a:xfrm>
            <a:prstGeom prst="rect">
              <a:avLst/>
            </a:prstGeom>
          </p:spPr>
        </p:pic>
        <p:sp>
          <p:nvSpPr>
            <p:cNvPr id="139" name="object 66">
              <a:extLst>
                <a:ext uri="{FF2B5EF4-FFF2-40B4-BE49-F238E27FC236}">
                  <a16:creationId xmlns:a16="http://schemas.microsoft.com/office/drawing/2014/main" id="{27530E82-5BFE-F8F6-8DEF-A2D3ACA7BD5A}"/>
                </a:ext>
              </a:extLst>
            </p:cNvPr>
            <p:cNvSpPr/>
            <p:nvPr/>
          </p:nvSpPr>
          <p:spPr>
            <a:xfrm>
              <a:off x="4537488" y="3878435"/>
              <a:ext cx="2509520" cy="666750"/>
            </a:xfrm>
            <a:custGeom>
              <a:avLst/>
              <a:gdLst/>
              <a:ahLst/>
              <a:cxnLst/>
              <a:rect l="l" t="t" r="r" b="b"/>
              <a:pathLst>
                <a:path w="2509520" h="666750">
                  <a:moveTo>
                    <a:pt x="0" y="666578"/>
                  </a:moveTo>
                  <a:lnTo>
                    <a:pt x="2509101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67">
              <a:extLst>
                <a:ext uri="{FF2B5EF4-FFF2-40B4-BE49-F238E27FC236}">
                  <a16:creationId xmlns:a16="http://schemas.microsoft.com/office/drawing/2014/main" id="{6706F5BD-59F4-6C8D-2F40-4EC0BB6032B5}"/>
                </a:ext>
              </a:extLst>
            </p:cNvPr>
            <p:cNvSpPr/>
            <p:nvPr/>
          </p:nvSpPr>
          <p:spPr>
            <a:xfrm>
              <a:off x="6987710" y="3854655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19565" y="73644"/>
                  </a:lnTo>
                  <a:lnTo>
                    <a:pt x="83427" y="17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68">
              <a:extLst>
                <a:ext uri="{FF2B5EF4-FFF2-40B4-BE49-F238E27FC236}">
                  <a16:creationId xmlns:a16="http://schemas.microsoft.com/office/drawing/2014/main" id="{E36A0BF8-258B-F502-749B-C76A388B679C}"/>
                </a:ext>
              </a:extLst>
            </p:cNvPr>
            <p:cNvSpPr/>
            <p:nvPr/>
          </p:nvSpPr>
          <p:spPr>
            <a:xfrm>
              <a:off x="7071137" y="5837555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2" name="object 69">
            <a:extLst>
              <a:ext uri="{FF2B5EF4-FFF2-40B4-BE49-F238E27FC236}">
                <a16:creationId xmlns:a16="http://schemas.microsoft.com/office/drawing/2014/main" id="{437077B2-3AE0-EE47-3B86-7A36C38831DA}"/>
              </a:ext>
            </a:extLst>
          </p:cNvPr>
          <p:cNvSpPr/>
          <p:nvPr/>
        </p:nvSpPr>
        <p:spPr>
          <a:xfrm>
            <a:off x="6618774" y="5991916"/>
            <a:ext cx="1379855" cy="228600"/>
          </a:xfrm>
          <a:custGeom>
            <a:avLst/>
            <a:gdLst/>
            <a:ahLst/>
            <a:cxnLst/>
            <a:rect l="l" t="t" r="r" b="b"/>
            <a:pathLst>
              <a:path w="1379854" h="228600">
                <a:moveTo>
                  <a:pt x="0" y="0"/>
                </a:moveTo>
                <a:lnTo>
                  <a:pt x="1379537" y="0"/>
                </a:lnTo>
                <a:lnTo>
                  <a:pt x="137953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70">
            <a:extLst>
              <a:ext uri="{FF2B5EF4-FFF2-40B4-BE49-F238E27FC236}">
                <a16:creationId xmlns:a16="http://schemas.microsoft.com/office/drawing/2014/main" id="{CFFDF867-02B0-24B1-324B-7623C65A9EE5}"/>
              </a:ext>
            </a:extLst>
          </p:cNvPr>
          <p:cNvSpPr txBox="1"/>
          <p:nvPr/>
        </p:nvSpPr>
        <p:spPr>
          <a:xfrm>
            <a:off x="462036" y="2194616"/>
            <a:ext cx="1600200" cy="243204"/>
          </a:xfrm>
          <a:prstGeom prst="rect">
            <a:avLst/>
          </a:prstGeom>
          <a:solidFill>
            <a:srgbClr val="F5F5F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ts val="1914"/>
              </a:lnSpc>
            </a:pPr>
            <a:r>
              <a:rPr sz="1600" b="1" dirty="0">
                <a:latin typeface="Arial Narrow Bold"/>
                <a:cs typeface="Arial Narrow Bold"/>
              </a:rPr>
              <a:t>Virtual</a:t>
            </a:r>
            <a:r>
              <a:rPr sz="1600" b="1" spc="-50" dirty="0">
                <a:latin typeface="Arial Narrow Bold"/>
                <a:cs typeface="Arial Narrow Bold"/>
              </a:rPr>
              <a:t> </a:t>
            </a:r>
            <a:r>
              <a:rPr sz="1600" b="1" spc="-10" dirty="0">
                <a:latin typeface="Arial Narrow Bold"/>
                <a:cs typeface="Arial Narrow Bold"/>
              </a:rPr>
              <a:t>address</a:t>
            </a:r>
            <a:endParaRPr sz="1600">
              <a:latin typeface="Arial Narrow Bold"/>
              <a:cs typeface="Arial Narrow Bold"/>
            </a:endParaRPr>
          </a:p>
        </p:txBody>
      </p:sp>
      <p:grpSp>
        <p:nvGrpSpPr>
          <p:cNvPr id="144" name="object 71">
            <a:extLst>
              <a:ext uri="{FF2B5EF4-FFF2-40B4-BE49-F238E27FC236}">
                <a16:creationId xmlns:a16="http://schemas.microsoft.com/office/drawing/2014/main" id="{C0D70489-9E3D-60C9-277D-567E4EE10F10}"/>
              </a:ext>
            </a:extLst>
          </p:cNvPr>
          <p:cNvGrpSpPr/>
          <p:nvPr/>
        </p:nvGrpSpPr>
        <p:grpSpPr>
          <a:xfrm>
            <a:off x="1249437" y="2424803"/>
            <a:ext cx="1711960" cy="1191260"/>
            <a:chOff x="1701800" y="3201987"/>
            <a:chExt cx="1711960" cy="1191260"/>
          </a:xfrm>
        </p:grpSpPr>
        <p:sp>
          <p:nvSpPr>
            <p:cNvPr id="145" name="object 72">
              <a:extLst>
                <a:ext uri="{FF2B5EF4-FFF2-40B4-BE49-F238E27FC236}">
                  <a16:creationId xmlns:a16="http://schemas.microsoft.com/office/drawing/2014/main" id="{96485C28-F8BB-2D5B-C6CE-3C4A31B72EBB}"/>
                </a:ext>
              </a:extLst>
            </p:cNvPr>
            <p:cNvSpPr/>
            <p:nvPr/>
          </p:nvSpPr>
          <p:spPr>
            <a:xfrm>
              <a:off x="1714499" y="3214687"/>
              <a:ext cx="1673860" cy="1119505"/>
            </a:xfrm>
            <a:custGeom>
              <a:avLst/>
              <a:gdLst/>
              <a:ahLst/>
              <a:cxnLst/>
              <a:rect l="l" t="t" r="r" b="b"/>
              <a:pathLst>
                <a:path w="1673860" h="1119504">
                  <a:moveTo>
                    <a:pt x="0" y="0"/>
                  </a:moveTo>
                  <a:lnTo>
                    <a:pt x="0" y="1119186"/>
                  </a:lnTo>
                  <a:lnTo>
                    <a:pt x="1673833" y="1119186"/>
                  </a:lnTo>
                </a:path>
              </a:pathLst>
            </a:custGeom>
            <a:ln w="25399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73">
              <a:extLst>
                <a:ext uri="{FF2B5EF4-FFF2-40B4-BE49-F238E27FC236}">
                  <a16:creationId xmlns:a16="http://schemas.microsoft.com/office/drawing/2014/main" id="{F211703D-2875-57E0-17C1-AEABC88FA2E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7630" y="4274920"/>
              <a:ext cx="115909" cy="117908"/>
            </a:xfrm>
            <a:prstGeom prst="rect">
              <a:avLst/>
            </a:prstGeom>
          </p:spPr>
        </p:pic>
      </p:grpSp>
      <p:sp>
        <p:nvSpPr>
          <p:cNvPr id="147" name="object 74">
            <a:extLst>
              <a:ext uri="{FF2B5EF4-FFF2-40B4-BE49-F238E27FC236}">
                <a16:creationId xmlns:a16="http://schemas.microsoft.com/office/drawing/2014/main" id="{2472CDC1-667E-FDB1-4DF1-FD4090241E55}"/>
              </a:ext>
            </a:extLst>
          </p:cNvPr>
          <p:cNvSpPr txBox="1"/>
          <p:nvPr/>
        </p:nvSpPr>
        <p:spPr>
          <a:xfrm>
            <a:off x="3600806" y="4894936"/>
            <a:ext cx="91059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page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table (DRAM)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8" name="object 75">
            <a:extLst>
              <a:ext uri="{FF2B5EF4-FFF2-40B4-BE49-F238E27FC236}">
                <a16:creationId xmlns:a16="http://schemas.microsoft.com/office/drawing/2014/main" id="{9697EB34-B72B-6D39-AD6B-E5B51E55CC5D}"/>
              </a:ext>
            </a:extLst>
          </p:cNvPr>
          <p:cNvSpPr txBox="1"/>
          <p:nvPr/>
        </p:nvSpPr>
        <p:spPr>
          <a:xfrm>
            <a:off x="7127874" y="5062020"/>
            <a:ext cx="355600" cy="11741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49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Handling Page Fault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76AB0967-679C-F806-4431-211A4E3282B3}"/>
              </a:ext>
            </a:extLst>
          </p:cNvPr>
          <p:cNvSpPr txBox="1"/>
          <p:nvPr/>
        </p:nvSpPr>
        <p:spPr>
          <a:xfrm>
            <a:off x="227839" y="942594"/>
            <a:ext cx="648271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evicted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61169A86-894C-F3F5-35C9-028143772230}"/>
              </a:ext>
            </a:extLst>
          </p:cNvPr>
          <p:cNvGrpSpPr/>
          <p:nvPr/>
        </p:nvGrpSpPr>
        <p:grpSpPr>
          <a:xfrm>
            <a:off x="3135483" y="3889748"/>
            <a:ext cx="1619885" cy="705485"/>
            <a:chOff x="3708496" y="4666932"/>
            <a:chExt cx="1619885" cy="70548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79A605A-36BD-D389-EE05-5A6DE0FF0EA1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9392E4B6-A084-C265-F526-A9A334B5FA2D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97779614-F177-78BC-A62A-7FAC180310C0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46E80D49-2A37-D6AA-A509-08F9089C0CCD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DD390E78-FBDD-E1CE-7B5B-341B1699548A}"/>
                </a:ext>
              </a:extLst>
            </p:cNvPr>
            <p:cNvSpPr/>
            <p:nvPr/>
          </p:nvSpPr>
          <p:spPr>
            <a:xfrm>
              <a:off x="3718339" y="46767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50DBC0A8-61A8-33DA-529E-0CC526314CB4}"/>
              </a:ext>
            </a:extLst>
          </p:cNvPr>
          <p:cNvSpPr txBox="1"/>
          <p:nvPr/>
        </p:nvSpPr>
        <p:spPr>
          <a:xfrm>
            <a:off x="3154866" y="3892732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8CFF2AEA-DC07-6E3C-8848-7255F4A1E934}"/>
              </a:ext>
            </a:extLst>
          </p:cNvPr>
          <p:cNvSpPr/>
          <p:nvPr/>
        </p:nvSpPr>
        <p:spPr>
          <a:xfrm>
            <a:off x="3145325" y="2756591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1600199" y="0"/>
                </a:lnTo>
                <a:lnTo>
                  <a:pt x="16001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3D184278-11CB-3149-0051-97D0E5BFDEA8}"/>
              </a:ext>
            </a:extLst>
          </p:cNvPr>
          <p:cNvSpPr txBox="1"/>
          <p:nvPr/>
        </p:nvSpPr>
        <p:spPr>
          <a:xfrm>
            <a:off x="3154866" y="2749732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4">
            <a:extLst>
              <a:ext uri="{FF2B5EF4-FFF2-40B4-BE49-F238E27FC236}">
                <a16:creationId xmlns:a16="http://schemas.microsoft.com/office/drawing/2014/main" id="{D1468A58-0820-38AF-793A-A684B6A8BBF7}"/>
              </a:ext>
            </a:extLst>
          </p:cNvPr>
          <p:cNvGrpSpPr/>
          <p:nvPr/>
        </p:nvGrpSpPr>
        <p:grpSpPr>
          <a:xfrm>
            <a:off x="3135483" y="2975348"/>
            <a:ext cx="1619885" cy="934085"/>
            <a:chOff x="3708496" y="3752532"/>
            <a:chExt cx="1619885" cy="934085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22506DCB-E957-10C7-C15C-CFD8286DF2FB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DBB6334-9685-F978-9474-90B001C00E94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A36C9C3-2D36-EF63-CE06-A3668DB64E6C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FB125181-4F0C-464C-2DF6-E241DED47418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8DF4F75A-A7DF-E072-71DA-7CA3588ADD28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A89E539B-E950-31F0-DD83-58F409FE0265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B2C43D4C-5D10-8233-4AE3-BFC0C478BF10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978D542-3890-BF03-2127-57E4EC459F32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3">
            <a:extLst>
              <a:ext uri="{FF2B5EF4-FFF2-40B4-BE49-F238E27FC236}">
                <a16:creationId xmlns:a16="http://schemas.microsoft.com/office/drawing/2014/main" id="{4C700D99-FDDE-B8B3-2B2F-101C3D03DC2D}"/>
              </a:ext>
            </a:extLst>
          </p:cNvPr>
          <p:cNvSpPr txBox="1"/>
          <p:nvPr/>
        </p:nvSpPr>
        <p:spPr>
          <a:xfrm>
            <a:off x="3200756" y="4656612"/>
            <a:ext cx="1490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resident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2B57A893-7405-5615-9BDA-26C93C35868B}"/>
              </a:ext>
            </a:extLst>
          </p:cNvPr>
          <p:cNvSpPr txBox="1"/>
          <p:nvPr/>
        </p:nvSpPr>
        <p:spPr>
          <a:xfrm>
            <a:off x="6450013" y="1843652"/>
            <a:ext cx="14624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5765" marR="5080" indent="-39370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(DRAM)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5">
            <a:extLst>
              <a:ext uri="{FF2B5EF4-FFF2-40B4-BE49-F238E27FC236}">
                <a16:creationId xmlns:a16="http://schemas.microsoft.com/office/drawing/2014/main" id="{2C70CB03-54EB-82A4-E172-B74D04942DA3}"/>
              </a:ext>
            </a:extLst>
          </p:cNvPr>
          <p:cNvGrpSpPr/>
          <p:nvPr/>
        </p:nvGrpSpPr>
        <p:grpSpPr>
          <a:xfrm>
            <a:off x="3935583" y="2405088"/>
            <a:ext cx="2562860" cy="3295015"/>
            <a:chOff x="4508596" y="3182272"/>
            <a:chExt cx="2562860" cy="3295015"/>
          </a:xfrm>
        </p:grpSpPr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BC443FB9-CC44-2FB5-F5BE-704AED969945}"/>
                </a:ext>
              </a:extLst>
            </p:cNvPr>
            <p:cNvSpPr/>
            <p:nvPr/>
          </p:nvSpPr>
          <p:spPr>
            <a:xfrm>
              <a:off x="4543838" y="5026025"/>
              <a:ext cx="2505710" cy="1438910"/>
            </a:xfrm>
            <a:custGeom>
              <a:avLst/>
              <a:gdLst/>
              <a:ahLst/>
              <a:cxnLst/>
              <a:rect l="l" t="t" r="r" b="b"/>
              <a:pathLst>
                <a:path w="2505709" h="1438910">
                  <a:moveTo>
                    <a:pt x="0" y="0"/>
                  </a:moveTo>
                  <a:lnTo>
                    <a:pt x="2505271" y="1438328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AD524E34-8E79-581F-CA65-CF91027820C5}"/>
                </a:ext>
              </a:extLst>
            </p:cNvPr>
            <p:cNvSpPr/>
            <p:nvPr/>
          </p:nvSpPr>
          <p:spPr>
            <a:xfrm>
              <a:off x="6986084" y="6406018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90" h="71120">
                  <a:moveTo>
                    <a:pt x="37941" y="0"/>
                  </a:moveTo>
                  <a:lnTo>
                    <a:pt x="0" y="66083"/>
                  </a:lnTo>
                  <a:lnTo>
                    <a:pt x="85054" y="70981"/>
                  </a:lnTo>
                  <a:lnTo>
                    <a:pt x="379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8132C859-7DEA-43BB-051C-EFD45B412745}"/>
                </a:ext>
              </a:extLst>
            </p:cNvPr>
            <p:cNvSpPr/>
            <p:nvPr/>
          </p:nvSpPr>
          <p:spPr>
            <a:xfrm>
              <a:off x="4543838" y="3669676"/>
              <a:ext cx="2506345" cy="1599565"/>
            </a:xfrm>
            <a:custGeom>
              <a:avLst/>
              <a:gdLst/>
              <a:ahLst/>
              <a:cxnLst/>
              <a:rect l="l" t="t" r="r" b="b"/>
              <a:pathLst>
                <a:path w="2506345" h="1599564">
                  <a:moveTo>
                    <a:pt x="0" y="1599235"/>
                  </a:moveTo>
                  <a:lnTo>
                    <a:pt x="250588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B75B231B-447C-7867-75F8-1E0B87DBC808}"/>
                </a:ext>
              </a:extLst>
            </p:cNvPr>
            <p:cNvSpPr/>
            <p:nvPr/>
          </p:nvSpPr>
          <p:spPr>
            <a:xfrm>
              <a:off x="6986407" y="3656013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90" h="73660">
                  <a:moveTo>
                    <a:pt x="84730" y="0"/>
                  </a:moveTo>
                  <a:lnTo>
                    <a:pt x="0" y="8876"/>
                  </a:lnTo>
                  <a:lnTo>
                    <a:pt x="40994" y="73110"/>
                  </a:lnTo>
                  <a:lnTo>
                    <a:pt x="847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02F2EED5-FA91-CDDA-E4C1-E615071DA3E9}"/>
                </a:ext>
              </a:extLst>
            </p:cNvPr>
            <p:cNvSpPr/>
            <p:nvPr/>
          </p:nvSpPr>
          <p:spPr>
            <a:xfrm>
              <a:off x="4569237" y="3434244"/>
              <a:ext cx="2477770" cy="692150"/>
            </a:xfrm>
            <a:custGeom>
              <a:avLst/>
              <a:gdLst/>
              <a:ahLst/>
              <a:cxnLst/>
              <a:rect l="l" t="t" r="r" b="b"/>
              <a:pathLst>
                <a:path w="2477770" h="692150">
                  <a:moveTo>
                    <a:pt x="0" y="691669"/>
                  </a:moveTo>
                  <a:lnTo>
                    <a:pt x="2477435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4D61FF5A-CDA9-AB69-6673-DFF3F42DABD0}"/>
                </a:ext>
              </a:extLst>
            </p:cNvPr>
            <p:cNvSpPr/>
            <p:nvPr/>
          </p:nvSpPr>
          <p:spPr>
            <a:xfrm>
              <a:off x="6987499" y="3411207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490" y="73393"/>
                  </a:lnTo>
                  <a:lnTo>
                    <a:pt x="83638" y="16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2">
              <a:extLst>
                <a:ext uri="{FF2B5EF4-FFF2-40B4-BE49-F238E27FC236}">
                  <a16:creationId xmlns:a16="http://schemas.microsoft.com/office/drawing/2014/main" id="{7E2B2C96-0D6C-3E5B-8C33-A1F8B117F71F}"/>
                </a:ext>
              </a:extLst>
            </p:cNvPr>
            <p:cNvSpPr/>
            <p:nvPr/>
          </p:nvSpPr>
          <p:spPr>
            <a:xfrm>
              <a:off x="4518438" y="3205546"/>
              <a:ext cx="2528570" cy="695325"/>
            </a:xfrm>
            <a:custGeom>
              <a:avLst/>
              <a:gdLst/>
              <a:ahLst/>
              <a:cxnLst/>
              <a:rect l="l" t="t" r="r" b="b"/>
              <a:pathLst>
                <a:path w="2528570" h="695325">
                  <a:moveTo>
                    <a:pt x="0" y="694942"/>
                  </a:moveTo>
                  <a:lnTo>
                    <a:pt x="252820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A1E9DE90-2008-D5BF-64A6-C1477CEACCC3}"/>
                </a:ext>
              </a:extLst>
            </p:cNvPr>
            <p:cNvSpPr/>
            <p:nvPr/>
          </p:nvSpPr>
          <p:spPr>
            <a:xfrm>
              <a:off x="6987565" y="3182272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196" y="73474"/>
                  </a:lnTo>
                  <a:lnTo>
                    <a:pt x="83573" y="16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4">
            <a:extLst>
              <a:ext uri="{FF2B5EF4-FFF2-40B4-BE49-F238E27FC236}">
                <a16:creationId xmlns:a16="http://schemas.microsoft.com/office/drawing/2014/main" id="{71C2B0A1-22F9-81E5-B92F-45C5A0E0E840}"/>
              </a:ext>
            </a:extLst>
          </p:cNvPr>
          <p:cNvSpPr txBox="1"/>
          <p:nvPr/>
        </p:nvSpPr>
        <p:spPr>
          <a:xfrm>
            <a:off x="6527799" y="3840727"/>
            <a:ext cx="135509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31800" marR="5080" indent="-419100">
              <a:lnSpc>
                <a:spcPts val="1800"/>
              </a:lnSpc>
              <a:spcBef>
                <a:spcPts val="259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Virtual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(disk)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E670694F-4274-B4BE-FC54-65FA6BBE95F8}"/>
              </a:ext>
            </a:extLst>
          </p:cNvPr>
          <p:cNvSpPr txBox="1"/>
          <p:nvPr/>
        </p:nvSpPr>
        <p:spPr>
          <a:xfrm>
            <a:off x="2689225" y="2481827"/>
            <a:ext cx="45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Valid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AE26A360-E79B-1EBD-2559-F629A895817C}"/>
              </a:ext>
            </a:extLst>
          </p:cNvPr>
          <p:cNvSpPr txBox="1"/>
          <p:nvPr/>
        </p:nvSpPr>
        <p:spPr>
          <a:xfrm>
            <a:off x="2840525" y="27565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4E107959-EE52-43E2-E5BC-11DA174E868C}"/>
              </a:ext>
            </a:extLst>
          </p:cNvPr>
          <p:cNvSpPr txBox="1"/>
          <p:nvPr/>
        </p:nvSpPr>
        <p:spPr>
          <a:xfrm>
            <a:off x="2840525" y="29851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4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93028A1D-1BB7-3273-CDC3-830B02857EDF}"/>
              </a:ext>
            </a:extLst>
          </p:cNvPr>
          <p:cNvSpPr txBox="1"/>
          <p:nvPr/>
        </p:nvSpPr>
        <p:spPr>
          <a:xfrm>
            <a:off x="2840525" y="34423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790">
              <a:lnSpc>
                <a:spcPts val="1595"/>
              </a:lnSpc>
              <a:spcBef>
                <a:spcPts val="204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39">
            <a:extLst>
              <a:ext uri="{FF2B5EF4-FFF2-40B4-BE49-F238E27FC236}">
                <a16:creationId xmlns:a16="http://schemas.microsoft.com/office/drawing/2014/main" id="{AF02840A-0984-4C75-EC77-E834600A36E7}"/>
              </a:ext>
            </a:extLst>
          </p:cNvPr>
          <p:cNvSpPr txBox="1"/>
          <p:nvPr/>
        </p:nvSpPr>
        <p:spPr>
          <a:xfrm>
            <a:off x="2840525" y="36709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40">
            <a:extLst>
              <a:ext uri="{FF2B5EF4-FFF2-40B4-BE49-F238E27FC236}">
                <a16:creationId xmlns:a16="http://schemas.microsoft.com/office/drawing/2014/main" id="{B52DF071-7933-62FB-C2C0-50E2454751B5}"/>
              </a:ext>
            </a:extLst>
          </p:cNvPr>
          <p:cNvSpPr txBox="1"/>
          <p:nvPr/>
        </p:nvSpPr>
        <p:spPr>
          <a:xfrm>
            <a:off x="2840525" y="38995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0" name="object 41">
            <a:extLst>
              <a:ext uri="{FF2B5EF4-FFF2-40B4-BE49-F238E27FC236}">
                <a16:creationId xmlns:a16="http://schemas.microsoft.com/office/drawing/2014/main" id="{5B0C00D3-2A07-7CAB-798D-28179862B82D}"/>
              </a:ext>
            </a:extLst>
          </p:cNvPr>
          <p:cNvSpPr txBox="1"/>
          <p:nvPr/>
        </p:nvSpPr>
        <p:spPr>
          <a:xfrm>
            <a:off x="2840525" y="43567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1" name="object 42">
            <a:extLst>
              <a:ext uri="{FF2B5EF4-FFF2-40B4-BE49-F238E27FC236}">
                <a16:creationId xmlns:a16="http://schemas.microsoft.com/office/drawing/2014/main" id="{D82C0D33-AD4A-698A-674D-F038D3EB2125}"/>
              </a:ext>
            </a:extLst>
          </p:cNvPr>
          <p:cNvSpPr txBox="1"/>
          <p:nvPr/>
        </p:nvSpPr>
        <p:spPr>
          <a:xfrm>
            <a:off x="2840525" y="41281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2" name="object 43">
            <a:extLst>
              <a:ext uri="{FF2B5EF4-FFF2-40B4-BE49-F238E27FC236}">
                <a16:creationId xmlns:a16="http://schemas.microsoft.com/office/drawing/2014/main" id="{70CF6282-7DAC-99AC-BB84-76E809C911A9}"/>
              </a:ext>
            </a:extLst>
          </p:cNvPr>
          <p:cNvSpPr txBox="1"/>
          <p:nvPr/>
        </p:nvSpPr>
        <p:spPr>
          <a:xfrm>
            <a:off x="2840525" y="3213791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8425">
              <a:lnSpc>
                <a:spcPts val="1630"/>
              </a:lnSpc>
              <a:spcBef>
                <a:spcPts val="17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3" name="object 44">
            <a:extLst>
              <a:ext uri="{FF2B5EF4-FFF2-40B4-BE49-F238E27FC236}">
                <a16:creationId xmlns:a16="http://schemas.microsoft.com/office/drawing/2014/main" id="{25017D4C-AB91-EF4B-024C-FCDF0B189246}"/>
              </a:ext>
            </a:extLst>
          </p:cNvPr>
          <p:cNvSpPr txBox="1"/>
          <p:nvPr/>
        </p:nvSpPr>
        <p:spPr>
          <a:xfrm>
            <a:off x="3276600" y="1996409"/>
            <a:ext cx="1174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i="1" spc="-20" dirty="0">
                <a:solidFill>
                  <a:srgbClr val="595959"/>
                </a:solidFill>
                <a:latin typeface="Calibri"/>
                <a:cs typeface="Calibri"/>
              </a:rPr>
              <a:t> 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9" name="object 45">
            <a:extLst>
              <a:ext uri="{FF2B5EF4-FFF2-40B4-BE49-F238E27FC236}">
                <a16:creationId xmlns:a16="http://schemas.microsoft.com/office/drawing/2014/main" id="{F7A5CEBA-F00B-E9C5-5BF1-647BD0094073}"/>
              </a:ext>
            </a:extLst>
          </p:cNvPr>
          <p:cNvSpPr txBox="1"/>
          <p:nvPr/>
        </p:nvSpPr>
        <p:spPr>
          <a:xfrm>
            <a:off x="3416300" y="2225009"/>
            <a:ext cx="906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sz="1600" b="1" i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i="1" spc="-25" dirty="0">
                <a:solidFill>
                  <a:srgbClr val="595959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0" name="object 46">
            <a:extLst>
              <a:ext uri="{FF2B5EF4-FFF2-40B4-BE49-F238E27FC236}">
                <a16:creationId xmlns:a16="http://schemas.microsoft.com/office/drawing/2014/main" id="{DFE57F86-C597-0CB1-1D0F-4B86A7BE370D}"/>
              </a:ext>
            </a:extLst>
          </p:cNvPr>
          <p:cNvSpPr txBox="1"/>
          <p:nvPr/>
        </p:nvSpPr>
        <p:spPr>
          <a:xfrm>
            <a:off x="3340100" y="2466309"/>
            <a:ext cx="105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disk</a:t>
            </a: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 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1" name="object 47">
            <a:extLst>
              <a:ext uri="{FF2B5EF4-FFF2-40B4-BE49-F238E27FC236}">
                <a16:creationId xmlns:a16="http://schemas.microsoft.com/office/drawing/2014/main" id="{E4C71A4D-A361-3490-C4FA-09A235578717}"/>
              </a:ext>
            </a:extLst>
          </p:cNvPr>
          <p:cNvSpPr txBox="1"/>
          <p:nvPr/>
        </p:nvSpPr>
        <p:spPr>
          <a:xfrm>
            <a:off x="2311222" y="2722574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52" name="object 48">
            <a:extLst>
              <a:ext uri="{FF2B5EF4-FFF2-40B4-BE49-F238E27FC236}">
                <a16:creationId xmlns:a16="http://schemas.microsoft.com/office/drawing/2014/main" id="{C95D7BBE-510B-66FE-684F-89E7558C6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57490"/>
              </p:ext>
            </p:extLst>
          </p:nvPr>
        </p:nvGraphicFramePr>
        <p:xfrm>
          <a:off x="6480648" y="2388276"/>
          <a:ext cx="1379220" cy="89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" name="object 49">
            <a:extLst>
              <a:ext uri="{FF2B5EF4-FFF2-40B4-BE49-F238E27FC236}">
                <a16:creationId xmlns:a16="http://schemas.microsoft.com/office/drawing/2014/main" id="{04576F9A-2046-DE46-86AC-508FAACBD6CA}"/>
              </a:ext>
            </a:extLst>
          </p:cNvPr>
          <p:cNvSpPr txBox="1"/>
          <p:nvPr/>
        </p:nvSpPr>
        <p:spPr>
          <a:xfrm>
            <a:off x="2308047" y="4335473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4" name="object 50">
            <a:extLst>
              <a:ext uri="{FF2B5EF4-FFF2-40B4-BE49-F238E27FC236}">
                <a16:creationId xmlns:a16="http://schemas.microsoft.com/office/drawing/2014/main" id="{EB32EB19-9DCF-582E-A317-C3620281AF28}"/>
              </a:ext>
            </a:extLst>
          </p:cNvPr>
          <p:cNvSpPr txBox="1"/>
          <p:nvPr/>
        </p:nvSpPr>
        <p:spPr>
          <a:xfrm>
            <a:off x="7932736" y="2392551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5" name="object 51">
            <a:extLst>
              <a:ext uri="{FF2B5EF4-FFF2-40B4-BE49-F238E27FC236}">
                <a16:creationId xmlns:a16="http://schemas.microsoft.com/office/drawing/2014/main" id="{09FC19E1-5BD3-838B-831A-E2391E174A52}"/>
              </a:ext>
            </a:extLst>
          </p:cNvPr>
          <p:cNvGrpSpPr/>
          <p:nvPr/>
        </p:nvGrpSpPr>
        <p:grpSpPr>
          <a:xfrm>
            <a:off x="3913725" y="3077315"/>
            <a:ext cx="88900" cy="1460500"/>
            <a:chOff x="4486738" y="3854499"/>
            <a:chExt cx="88900" cy="1460500"/>
          </a:xfrm>
        </p:grpSpPr>
        <p:pic>
          <p:nvPicPr>
            <p:cNvPr id="156" name="object 52">
              <a:extLst>
                <a:ext uri="{FF2B5EF4-FFF2-40B4-BE49-F238E27FC236}">
                  <a16:creationId xmlns:a16="http://schemas.microsoft.com/office/drawing/2014/main" id="{8BF3F308-5A2D-FE31-E76F-A9118DEF1E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5226099"/>
              <a:ext cx="88799" cy="88799"/>
            </a:xfrm>
            <a:prstGeom prst="rect">
              <a:avLst/>
            </a:prstGeom>
          </p:spPr>
        </p:pic>
        <p:pic>
          <p:nvPicPr>
            <p:cNvPr id="157" name="object 53">
              <a:extLst>
                <a:ext uri="{FF2B5EF4-FFF2-40B4-BE49-F238E27FC236}">
                  <a16:creationId xmlns:a16="http://schemas.microsoft.com/office/drawing/2014/main" id="{CA807453-78C4-86DE-B580-09989D6CE38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4997499"/>
              <a:ext cx="88799" cy="88799"/>
            </a:xfrm>
            <a:prstGeom prst="rect">
              <a:avLst/>
            </a:prstGeom>
          </p:spPr>
        </p:pic>
        <p:pic>
          <p:nvPicPr>
            <p:cNvPr id="158" name="object 54">
              <a:extLst>
                <a:ext uri="{FF2B5EF4-FFF2-40B4-BE49-F238E27FC236}">
                  <a16:creationId xmlns:a16="http://schemas.microsoft.com/office/drawing/2014/main" id="{D5A65B47-6565-8F68-02D6-5992D333978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089450"/>
              <a:ext cx="88799" cy="88799"/>
            </a:xfrm>
            <a:prstGeom prst="rect">
              <a:avLst/>
            </a:prstGeom>
          </p:spPr>
        </p:pic>
        <p:pic>
          <p:nvPicPr>
            <p:cNvPr id="159" name="object 55">
              <a:extLst>
                <a:ext uri="{FF2B5EF4-FFF2-40B4-BE49-F238E27FC236}">
                  <a16:creationId xmlns:a16="http://schemas.microsoft.com/office/drawing/2014/main" id="{A506F6F8-52E2-D6FB-4030-800ECB932C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3854499"/>
              <a:ext cx="88799" cy="88799"/>
            </a:xfrm>
            <a:prstGeom prst="rect">
              <a:avLst/>
            </a:prstGeom>
          </p:spPr>
        </p:pic>
      </p:grpSp>
      <p:sp>
        <p:nvSpPr>
          <p:cNvPr id="160" name="object 56">
            <a:extLst>
              <a:ext uri="{FF2B5EF4-FFF2-40B4-BE49-F238E27FC236}">
                <a16:creationId xmlns:a16="http://schemas.microsoft.com/office/drawing/2014/main" id="{85B41C27-9A40-0118-34CF-8E5489C4428E}"/>
              </a:ext>
            </a:extLst>
          </p:cNvPr>
          <p:cNvSpPr txBox="1"/>
          <p:nvPr/>
        </p:nvSpPr>
        <p:spPr>
          <a:xfrm>
            <a:off x="7945436" y="3052951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1" name="object 57">
            <a:extLst>
              <a:ext uri="{FF2B5EF4-FFF2-40B4-BE49-F238E27FC236}">
                <a16:creationId xmlns:a16="http://schemas.microsoft.com/office/drawing/2014/main" id="{C7A2A0C4-F910-7CD3-4C03-CDC21737F81C}"/>
              </a:ext>
            </a:extLst>
          </p:cNvPr>
          <p:cNvSpPr txBox="1"/>
          <p:nvPr/>
        </p:nvSpPr>
        <p:spPr>
          <a:xfrm>
            <a:off x="6498124" y="4439341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2" name="object 58">
            <a:extLst>
              <a:ext uri="{FF2B5EF4-FFF2-40B4-BE49-F238E27FC236}">
                <a16:creationId xmlns:a16="http://schemas.microsoft.com/office/drawing/2014/main" id="{9630E11D-C13E-4F9B-19A8-31D969C12864}"/>
              </a:ext>
            </a:extLst>
          </p:cNvPr>
          <p:cNvSpPr txBox="1"/>
          <p:nvPr/>
        </p:nvSpPr>
        <p:spPr>
          <a:xfrm>
            <a:off x="6498124" y="4749856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3" name="object 59">
            <a:extLst>
              <a:ext uri="{FF2B5EF4-FFF2-40B4-BE49-F238E27FC236}">
                <a16:creationId xmlns:a16="http://schemas.microsoft.com/office/drawing/2014/main" id="{BC63BA88-B581-05D7-43A1-44AB4AB708C5}"/>
              </a:ext>
            </a:extLst>
          </p:cNvPr>
          <p:cNvGrpSpPr/>
          <p:nvPr/>
        </p:nvGrpSpPr>
        <p:grpSpPr>
          <a:xfrm>
            <a:off x="3913725" y="3098628"/>
            <a:ext cx="3973829" cy="2821305"/>
            <a:chOff x="4486738" y="3875812"/>
            <a:chExt cx="3973829" cy="2821305"/>
          </a:xfrm>
        </p:grpSpPr>
        <p:sp>
          <p:nvSpPr>
            <p:cNvPr id="164" name="object 60">
              <a:extLst>
                <a:ext uri="{FF2B5EF4-FFF2-40B4-BE49-F238E27FC236}">
                  <a16:creationId xmlns:a16="http://schemas.microsoft.com/office/drawing/2014/main" id="{82291825-F3C3-CEF0-EF78-3F5512DFF2A8}"/>
                </a:ext>
              </a:extLst>
            </p:cNvPr>
            <p:cNvSpPr/>
            <p:nvPr/>
          </p:nvSpPr>
          <p:spPr>
            <a:xfrm>
              <a:off x="7071137" y="6148070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61">
              <a:extLst>
                <a:ext uri="{FF2B5EF4-FFF2-40B4-BE49-F238E27FC236}">
                  <a16:creationId xmlns:a16="http://schemas.microsoft.com/office/drawing/2014/main" id="{0571C7E1-F2B7-5F65-D6B0-6B25D35582F4}"/>
                </a:ext>
              </a:extLst>
            </p:cNvPr>
            <p:cNvSpPr/>
            <p:nvPr/>
          </p:nvSpPr>
          <p:spPr>
            <a:xfrm>
              <a:off x="7071137" y="6458585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62">
              <a:extLst>
                <a:ext uri="{FF2B5EF4-FFF2-40B4-BE49-F238E27FC236}">
                  <a16:creationId xmlns:a16="http://schemas.microsoft.com/office/drawing/2014/main" id="{08875900-6F1D-8538-1B04-C602A33D0A0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298644"/>
              <a:ext cx="88799" cy="88799"/>
            </a:xfrm>
            <a:prstGeom prst="rect">
              <a:avLst/>
            </a:prstGeom>
          </p:spPr>
        </p:pic>
        <p:sp>
          <p:nvSpPr>
            <p:cNvPr id="167" name="object 63">
              <a:extLst>
                <a:ext uri="{FF2B5EF4-FFF2-40B4-BE49-F238E27FC236}">
                  <a16:creationId xmlns:a16="http://schemas.microsoft.com/office/drawing/2014/main" id="{752DC888-08D8-2170-4706-BF2635EBF1E0}"/>
                </a:ext>
              </a:extLst>
            </p:cNvPr>
            <p:cNvSpPr/>
            <p:nvPr/>
          </p:nvSpPr>
          <p:spPr>
            <a:xfrm>
              <a:off x="4537488" y="4545012"/>
              <a:ext cx="2512695" cy="1590040"/>
            </a:xfrm>
            <a:custGeom>
              <a:avLst/>
              <a:gdLst/>
              <a:ahLst/>
              <a:cxnLst/>
              <a:rect l="l" t="t" r="r" b="b"/>
              <a:pathLst>
                <a:path w="2512695" h="1590039">
                  <a:moveTo>
                    <a:pt x="0" y="0"/>
                  </a:moveTo>
                  <a:lnTo>
                    <a:pt x="2512186" y="1589792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64">
              <a:extLst>
                <a:ext uri="{FF2B5EF4-FFF2-40B4-BE49-F238E27FC236}">
                  <a16:creationId xmlns:a16="http://schemas.microsoft.com/office/drawing/2014/main" id="{65732851-7E69-66EE-A928-54660CF1A7F2}"/>
                </a:ext>
              </a:extLst>
            </p:cNvPr>
            <p:cNvSpPr/>
            <p:nvPr/>
          </p:nvSpPr>
          <p:spPr>
            <a:xfrm>
              <a:off x="6986374" y="6075445"/>
              <a:ext cx="85090" cy="73025"/>
            </a:xfrm>
            <a:custGeom>
              <a:avLst/>
              <a:gdLst/>
              <a:ahLst/>
              <a:cxnLst/>
              <a:rect l="l" t="t" r="r" b="b"/>
              <a:pathLst>
                <a:path w="85090" h="73025">
                  <a:moveTo>
                    <a:pt x="40747" y="0"/>
                  </a:moveTo>
                  <a:lnTo>
                    <a:pt x="0" y="64389"/>
                  </a:lnTo>
                  <a:lnTo>
                    <a:pt x="84763" y="72942"/>
                  </a:lnTo>
                  <a:lnTo>
                    <a:pt x="40747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65">
              <a:extLst>
                <a:ext uri="{FF2B5EF4-FFF2-40B4-BE49-F238E27FC236}">
                  <a16:creationId xmlns:a16="http://schemas.microsoft.com/office/drawing/2014/main" id="{9C9DC04F-E944-A391-2E02-A4945E1878A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508550"/>
              <a:ext cx="88799" cy="88799"/>
            </a:xfrm>
            <a:prstGeom prst="rect">
              <a:avLst/>
            </a:prstGeom>
          </p:spPr>
        </p:pic>
        <p:sp>
          <p:nvSpPr>
            <p:cNvPr id="170" name="object 66">
              <a:extLst>
                <a:ext uri="{FF2B5EF4-FFF2-40B4-BE49-F238E27FC236}">
                  <a16:creationId xmlns:a16="http://schemas.microsoft.com/office/drawing/2014/main" id="{7863F13C-3421-34B3-927B-FA0F51C3E585}"/>
                </a:ext>
              </a:extLst>
            </p:cNvPr>
            <p:cNvSpPr/>
            <p:nvPr/>
          </p:nvSpPr>
          <p:spPr>
            <a:xfrm>
              <a:off x="4543838" y="3904778"/>
              <a:ext cx="2502535" cy="429259"/>
            </a:xfrm>
            <a:custGeom>
              <a:avLst/>
              <a:gdLst/>
              <a:ahLst/>
              <a:cxnLst/>
              <a:rect l="l" t="t" r="r" b="b"/>
              <a:pathLst>
                <a:path w="2502534" h="429260">
                  <a:moveTo>
                    <a:pt x="0" y="429094"/>
                  </a:moveTo>
                  <a:lnTo>
                    <a:pt x="2502265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67">
              <a:extLst>
                <a:ext uri="{FF2B5EF4-FFF2-40B4-BE49-F238E27FC236}">
                  <a16:creationId xmlns:a16="http://schemas.microsoft.com/office/drawing/2014/main" id="{C378E03A-52EC-F901-B4FD-E9E15293E71A}"/>
                </a:ext>
              </a:extLst>
            </p:cNvPr>
            <p:cNvSpPr/>
            <p:nvPr/>
          </p:nvSpPr>
          <p:spPr>
            <a:xfrm>
              <a:off x="6989595" y="3875812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5" h="75564">
                  <a:moveTo>
                    <a:pt x="0" y="0"/>
                  </a:moveTo>
                  <a:lnTo>
                    <a:pt x="12879" y="75103"/>
                  </a:lnTo>
                  <a:lnTo>
                    <a:pt x="81544" y="24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68">
              <a:extLst>
                <a:ext uri="{FF2B5EF4-FFF2-40B4-BE49-F238E27FC236}">
                  <a16:creationId xmlns:a16="http://schemas.microsoft.com/office/drawing/2014/main" id="{90C74B57-59F3-5CA9-8588-6FE12559A968}"/>
                </a:ext>
              </a:extLst>
            </p:cNvPr>
            <p:cNvSpPr/>
            <p:nvPr/>
          </p:nvSpPr>
          <p:spPr>
            <a:xfrm>
              <a:off x="7071137" y="5837554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69">
            <a:extLst>
              <a:ext uri="{FF2B5EF4-FFF2-40B4-BE49-F238E27FC236}">
                <a16:creationId xmlns:a16="http://schemas.microsoft.com/office/drawing/2014/main" id="{B70C4ED5-837E-71B3-4A2C-3D7B70545478}"/>
              </a:ext>
            </a:extLst>
          </p:cNvPr>
          <p:cNvSpPr/>
          <p:nvPr/>
        </p:nvSpPr>
        <p:spPr>
          <a:xfrm>
            <a:off x="6498124" y="5991916"/>
            <a:ext cx="1379855" cy="228600"/>
          </a:xfrm>
          <a:custGeom>
            <a:avLst/>
            <a:gdLst/>
            <a:ahLst/>
            <a:cxnLst/>
            <a:rect l="l" t="t" r="r" b="b"/>
            <a:pathLst>
              <a:path w="1379854" h="228600">
                <a:moveTo>
                  <a:pt x="0" y="0"/>
                </a:moveTo>
                <a:lnTo>
                  <a:pt x="1379537" y="0"/>
                </a:lnTo>
                <a:lnTo>
                  <a:pt x="137953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70">
            <a:extLst>
              <a:ext uri="{FF2B5EF4-FFF2-40B4-BE49-F238E27FC236}">
                <a16:creationId xmlns:a16="http://schemas.microsoft.com/office/drawing/2014/main" id="{09FF6678-146C-065C-9B48-5029CB25E0BD}"/>
              </a:ext>
            </a:extLst>
          </p:cNvPr>
          <p:cNvSpPr txBox="1"/>
          <p:nvPr/>
        </p:nvSpPr>
        <p:spPr>
          <a:xfrm>
            <a:off x="341386" y="2194616"/>
            <a:ext cx="1600200" cy="243204"/>
          </a:xfrm>
          <a:prstGeom prst="rect">
            <a:avLst/>
          </a:prstGeom>
          <a:solidFill>
            <a:srgbClr val="F5F5F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ts val="1914"/>
              </a:lnSpc>
            </a:pPr>
            <a:r>
              <a:rPr sz="1600" b="1" dirty="0">
                <a:latin typeface="Arial Narrow Bold"/>
                <a:cs typeface="Arial Narrow Bold"/>
              </a:rPr>
              <a:t>Virtual</a:t>
            </a:r>
            <a:r>
              <a:rPr sz="1600" b="1" spc="-50" dirty="0">
                <a:latin typeface="Arial Narrow Bold"/>
                <a:cs typeface="Arial Narrow Bold"/>
              </a:rPr>
              <a:t> </a:t>
            </a:r>
            <a:r>
              <a:rPr sz="1600" b="1" spc="-10" dirty="0">
                <a:latin typeface="Arial Narrow Bold"/>
                <a:cs typeface="Arial Narrow Bold"/>
              </a:rPr>
              <a:t>address</a:t>
            </a:r>
            <a:endParaRPr sz="1600">
              <a:latin typeface="Arial Narrow Bold"/>
              <a:cs typeface="Arial Narrow Bold"/>
            </a:endParaRPr>
          </a:p>
        </p:txBody>
      </p:sp>
      <p:grpSp>
        <p:nvGrpSpPr>
          <p:cNvPr id="175" name="object 71">
            <a:extLst>
              <a:ext uri="{FF2B5EF4-FFF2-40B4-BE49-F238E27FC236}">
                <a16:creationId xmlns:a16="http://schemas.microsoft.com/office/drawing/2014/main" id="{3B96984A-E66B-E0A2-63D0-EFD664328FEE}"/>
              </a:ext>
            </a:extLst>
          </p:cNvPr>
          <p:cNvGrpSpPr/>
          <p:nvPr/>
        </p:nvGrpSpPr>
        <p:grpSpPr>
          <a:xfrm>
            <a:off x="1128787" y="2424803"/>
            <a:ext cx="1711960" cy="1191260"/>
            <a:chOff x="1701800" y="3201987"/>
            <a:chExt cx="1711960" cy="1191260"/>
          </a:xfrm>
        </p:grpSpPr>
        <p:sp>
          <p:nvSpPr>
            <p:cNvPr id="176" name="object 72">
              <a:extLst>
                <a:ext uri="{FF2B5EF4-FFF2-40B4-BE49-F238E27FC236}">
                  <a16:creationId xmlns:a16="http://schemas.microsoft.com/office/drawing/2014/main" id="{787BE7CE-1C07-D586-FF21-08C4A2CB7A68}"/>
                </a:ext>
              </a:extLst>
            </p:cNvPr>
            <p:cNvSpPr/>
            <p:nvPr/>
          </p:nvSpPr>
          <p:spPr>
            <a:xfrm>
              <a:off x="1714499" y="3214687"/>
              <a:ext cx="1673860" cy="1119505"/>
            </a:xfrm>
            <a:custGeom>
              <a:avLst/>
              <a:gdLst/>
              <a:ahLst/>
              <a:cxnLst/>
              <a:rect l="l" t="t" r="r" b="b"/>
              <a:pathLst>
                <a:path w="1673860" h="1119504">
                  <a:moveTo>
                    <a:pt x="0" y="0"/>
                  </a:moveTo>
                  <a:lnTo>
                    <a:pt x="0" y="1119186"/>
                  </a:lnTo>
                  <a:lnTo>
                    <a:pt x="1673833" y="1119186"/>
                  </a:lnTo>
                </a:path>
              </a:pathLst>
            </a:custGeom>
            <a:ln w="25399">
              <a:solidFill>
                <a:srgbClr val="CBCB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73">
              <a:extLst>
                <a:ext uri="{FF2B5EF4-FFF2-40B4-BE49-F238E27FC236}">
                  <a16:creationId xmlns:a16="http://schemas.microsoft.com/office/drawing/2014/main" id="{CD80CAAC-3EC9-AB4C-6250-468A6257C73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7630" y="4274920"/>
              <a:ext cx="115909" cy="117908"/>
            </a:xfrm>
            <a:prstGeom prst="rect">
              <a:avLst/>
            </a:prstGeom>
          </p:spPr>
        </p:pic>
      </p:grpSp>
      <p:sp>
        <p:nvSpPr>
          <p:cNvPr id="178" name="object 74">
            <a:extLst>
              <a:ext uri="{FF2B5EF4-FFF2-40B4-BE49-F238E27FC236}">
                <a16:creationId xmlns:a16="http://schemas.microsoft.com/office/drawing/2014/main" id="{FA718982-CB1A-DB7F-81F2-26F12B472E47}"/>
              </a:ext>
            </a:extLst>
          </p:cNvPr>
          <p:cNvSpPr txBox="1"/>
          <p:nvPr/>
        </p:nvSpPr>
        <p:spPr>
          <a:xfrm>
            <a:off x="3480156" y="4894936"/>
            <a:ext cx="91059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page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table (DRAM)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9" name="object 75">
            <a:extLst>
              <a:ext uri="{FF2B5EF4-FFF2-40B4-BE49-F238E27FC236}">
                <a16:creationId xmlns:a16="http://schemas.microsoft.com/office/drawing/2014/main" id="{07073AC3-9F47-7014-AA6B-F94A9615740D}"/>
              </a:ext>
            </a:extLst>
          </p:cNvPr>
          <p:cNvSpPr txBox="1"/>
          <p:nvPr/>
        </p:nvSpPr>
        <p:spPr>
          <a:xfrm>
            <a:off x="7007224" y="5062020"/>
            <a:ext cx="355600" cy="11741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840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Handling Page Fault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76AB0967-679C-F806-4431-211A4E3282B3}"/>
              </a:ext>
            </a:extLst>
          </p:cNvPr>
          <p:cNvSpPr txBox="1"/>
          <p:nvPr/>
        </p:nvSpPr>
        <p:spPr>
          <a:xfrm>
            <a:off x="227839" y="942594"/>
            <a:ext cx="6482715" cy="112594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evicted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(here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lang="en-US" sz="20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990000"/>
              </a:buClr>
              <a:buSzPct val="120000"/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Oﬀending instruction is restarted: page hit!</a:t>
            </a:r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74E0DE50-8949-EE86-6DEE-FD0F5C5D318A}"/>
              </a:ext>
            </a:extLst>
          </p:cNvPr>
          <p:cNvGrpSpPr/>
          <p:nvPr/>
        </p:nvGrpSpPr>
        <p:grpSpPr>
          <a:xfrm>
            <a:off x="3256133" y="4106260"/>
            <a:ext cx="1619885" cy="705485"/>
            <a:chOff x="3708496" y="4666932"/>
            <a:chExt cx="1619885" cy="705485"/>
          </a:xfrm>
        </p:grpSpPr>
        <p:sp>
          <p:nvSpPr>
            <p:cNvPr id="41" name="object 6">
              <a:extLst>
                <a:ext uri="{FF2B5EF4-FFF2-40B4-BE49-F238E27FC236}">
                  <a16:creationId xmlns:a16="http://schemas.microsoft.com/office/drawing/2014/main" id="{458B83D1-7BA8-7224-5B86-FCED54B2AD93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7">
              <a:extLst>
                <a:ext uri="{FF2B5EF4-FFF2-40B4-BE49-F238E27FC236}">
                  <a16:creationId xmlns:a16="http://schemas.microsoft.com/office/drawing/2014/main" id="{EB85F1AF-8E78-D351-164C-EDDA7A742672}"/>
                </a:ext>
              </a:extLst>
            </p:cNvPr>
            <p:cNvSpPr/>
            <p:nvPr/>
          </p:nvSpPr>
          <p:spPr>
            <a:xfrm>
              <a:off x="3718339" y="4905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7608BAB2-16BA-E2CA-AE19-7C6811087558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9">
              <a:extLst>
                <a:ext uri="{FF2B5EF4-FFF2-40B4-BE49-F238E27FC236}">
                  <a16:creationId xmlns:a16="http://schemas.microsoft.com/office/drawing/2014/main" id="{70E5B1F0-556F-B890-0A3E-9837ADFE6C2F}"/>
                </a:ext>
              </a:extLst>
            </p:cNvPr>
            <p:cNvSpPr/>
            <p:nvPr/>
          </p:nvSpPr>
          <p:spPr>
            <a:xfrm>
              <a:off x="3718339" y="5133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0">
              <a:extLst>
                <a:ext uri="{FF2B5EF4-FFF2-40B4-BE49-F238E27FC236}">
                  <a16:creationId xmlns:a16="http://schemas.microsoft.com/office/drawing/2014/main" id="{5D5BC9A1-2F5F-5F91-0C0C-1BA66EEED92C}"/>
                </a:ext>
              </a:extLst>
            </p:cNvPr>
            <p:cNvSpPr/>
            <p:nvPr/>
          </p:nvSpPr>
          <p:spPr>
            <a:xfrm>
              <a:off x="3718339" y="46767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1">
            <a:extLst>
              <a:ext uri="{FF2B5EF4-FFF2-40B4-BE49-F238E27FC236}">
                <a16:creationId xmlns:a16="http://schemas.microsoft.com/office/drawing/2014/main" id="{D65AD9BB-869F-7E43-AD64-E99F5189DED0}"/>
              </a:ext>
            </a:extLst>
          </p:cNvPr>
          <p:cNvSpPr txBox="1"/>
          <p:nvPr/>
        </p:nvSpPr>
        <p:spPr>
          <a:xfrm>
            <a:off x="3275516" y="4109244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12">
            <a:extLst>
              <a:ext uri="{FF2B5EF4-FFF2-40B4-BE49-F238E27FC236}">
                <a16:creationId xmlns:a16="http://schemas.microsoft.com/office/drawing/2014/main" id="{2BC79155-79F9-7445-6988-459852F2E582}"/>
              </a:ext>
            </a:extLst>
          </p:cNvPr>
          <p:cNvSpPr/>
          <p:nvPr/>
        </p:nvSpPr>
        <p:spPr>
          <a:xfrm>
            <a:off x="3265975" y="2973103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1600199" y="0"/>
                </a:lnTo>
                <a:lnTo>
                  <a:pt x="1600199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40E8D232-6512-72FD-D8A4-54DD96E19C87}"/>
              </a:ext>
            </a:extLst>
          </p:cNvPr>
          <p:cNvSpPr txBox="1"/>
          <p:nvPr/>
        </p:nvSpPr>
        <p:spPr>
          <a:xfrm>
            <a:off x="3275516" y="2966244"/>
            <a:ext cx="15811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null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9" name="object 14">
            <a:extLst>
              <a:ext uri="{FF2B5EF4-FFF2-40B4-BE49-F238E27FC236}">
                <a16:creationId xmlns:a16="http://schemas.microsoft.com/office/drawing/2014/main" id="{2F194B05-8D4A-3C3C-B919-2864EC42E1CB}"/>
              </a:ext>
            </a:extLst>
          </p:cNvPr>
          <p:cNvGrpSpPr/>
          <p:nvPr/>
        </p:nvGrpSpPr>
        <p:grpSpPr>
          <a:xfrm>
            <a:off x="3256133" y="3191860"/>
            <a:ext cx="1619885" cy="934085"/>
            <a:chOff x="3708496" y="3752532"/>
            <a:chExt cx="1619885" cy="934085"/>
          </a:xfrm>
        </p:grpSpPr>
        <p:sp>
          <p:nvSpPr>
            <p:cNvPr id="50" name="object 15">
              <a:extLst>
                <a:ext uri="{FF2B5EF4-FFF2-40B4-BE49-F238E27FC236}">
                  <a16:creationId xmlns:a16="http://schemas.microsoft.com/office/drawing/2014/main" id="{25A91ED1-3300-1074-FE1B-385028EBEEEF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6">
              <a:extLst>
                <a:ext uri="{FF2B5EF4-FFF2-40B4-BE49-F238E27FC236}">
                  <a16:creationId xmlns:a16="http://schemas.microsoft.com/office/drawing/2014/main" id="{6DB59E7B-D9CF-80F3-5617-72837D38AB68}"/>
                </a:ext>
              </a:extLst>
            </p:cNvPr>
            <p:cNvSpPr/>
            <p:nvPr/>
          </p:nvSpPr>
          <p:spPr>
            <a:xfrm>
              <a:off x="3718339" y="37623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7">
              <a:extLst>
                <a:ext uri="{FF2B5EF4-FFF2-40B4-BE49-F238E27FC236}">
                  <a16:creationId xmlns:a16="http://schemas.microsoft.com/office/drawing/2014/main" id="{8DC63EC0-22BF-EF7D-79AE-E19406999240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8">
              <a:extLst>
                <a:ext uri="{FF2B5EF4-FFF2-40B4-BE49-F238E27FC236}">
                  <a16:creationId xmlns:a16="http://schemas.microsoft.com/office/drawing/2014/main" id="{4A59C7BB-C494-EF9F-3CFC-B60EEDC1E28B}"/>
                </a:ext>
              </a:extLst>
            </p:cNvPr>
            <p:cNvSpPr/>
            <p:nvPr/>
          </p:nvSpPr>
          <p:spPr>
            <a:xfrm>
              <a:off x="3718339" y="39909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9">
              <a:extLst>
                <a:ext uri="{FF2B5EF4-FFF2-40B4-BE49-F238E27FC236}">
                  <a16:creationId xmlns:a16="http://schemas.microsoft.com/office/drawing/2014/main" id="{82041DEF-B497-D48D-57D5-01A88947B8F4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BBB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0">
              <a:extLst>
                <a:ext uri="{FF2B5EF4-FFF2-40B4-BE49-F238E27FC236}">
                  <a16:creationId xmlns:a16="http://schemas.microsoft.com/office/drawing/2014/main" id="{68A95B26-B089-ECEF-A15D-A5C1198EC534}"/>
                </a:ext>
              </a:extLst>
            </p:cNvPr>
            <p:cNvSpPr/>
            <p:nvPr/>
          </p:nvSpPr>
          <p:spPr>
            <a:xfrm>
              <a:off x="3718339" y="42195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21">
              <a:extLst>
                <a:ext uri="{FF2B5EF4-FFF2-40B4-BE49-F238E27FC236}">
                  <a16:creationId xmlns:a16="http://schemas.microsoft.com/office/drawing/2014/main" id="{4D5C4444-211F-D403-CEE0-C0C1579D1F95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1600198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1600198" y="228600"/>
                  </a:lnTo>
                  <a:lnTo>
                    <a:pt x="1600198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2">
              <a:extLst>
                <a:ext uri="{FF2B5EF4-FFF2-40B4-BE49-F238E27FC236}">
                  <a16:creationId xmlns:a16="http://schemas.microsoft.com/office/drawing/2014/main" id="{348219FE-3F5E-EE71-3C5D-250C08898EF4}"/>
                </a:ext>
              </a:extLst>
            </p:cNvPr>
            <p:cNvSpPr/>
            <p:nvPr/>
          </p:nvSpPr>
          <p:spPr>
            <a:xfrm>
              <a:off x="3718339" y="4448175"/>
              <a:ext cx="1600200" cy="228600"/>
            </a:xfrm>
            <a:custGeom>
              <a:avLst/>
              <a:gdLst/>
              <a:ahLst/>
              <a:cxnLst/>
              <a:rect l="l" t="t" r="r" b="b"/>
              <a:pathLst>
                <a:path w="1600200" h="228600">
                  <a:moveTo>
                    <a:pt x="0" y="0"/>
                  </a:moveTo>
                  <a:lnTo>
                    <a:pt x="1600199" y="0"/>
                  </a:lnTo>
                  <a:lnTo>
                    <a:pt x="16001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23">
            <a:extLst>
              <a:ext uri="{FF2B5EF4-FFF2-40B4-BE49-F238E27FC236}">
                <a16:creationId xmlns:a16="http://schemas.microsoft.com/office/drawing/2014/main" id="{3B64022B-0D87-9445-C772-F7AEB9C2A7C5}"/>
              </a:ext>
            </a:extLst>
          </p:cNvPr>
          <p:cNvSpPr txBox="1"/>
          <p:nvPr/>
        </p:nvSpPr>
        <p:spPr>
          <a:xfrm>
            <a:off x="3321406" y="4873124"/>
            <a:ext cx="14909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Memory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resident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9" name="object 24">
            <a:extLst>
              <a:ext uri="{FF2B5EF4-FFF2-40B4-BE49-F238E27FC236}">
                <a16:creationId xmlns:a16="http://schemas.microsoft.com/office/drawing/2014/main" id="{D60D19FE-436A-29F1-635C-206278776635}"/>
              </a:ext>
            </a:extLst>
          </p:cNvPr>
          <p:cNvSpPr txBox="1"/>
          <p:nvPr/>
        </p:nvSpPr>
        <p:spPr>
          <a:xfrm>
            <a:off x="6570663" y="2060164"/>
            <a:ext cx="1462405" cy="4978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5765" marR="5080" indent="-393700">
              <a:lnSpc>
                <a:spcPts val="1800"/>
              </a:lnSpc>
              <a:spcBef>
                <a:spcPts val="26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(DRAM)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0" name="object 25">
            <a:extLst>
              <a:ext uri="{FF2B5EF4-FFF2-40B4-BE49-F238E27FC236}">
                <a16:creationId xmlns:a16="http://schemas.microsoft.com/office/drawing/2014/main" id="{7B00575C-06BD-EF95-0B62-E5029C189D95}"/>
              </a:ext>
            </a:extLst>
          </p:cNvPr>
          <p:cNvGrpSpPr/>
          <p:nvPr/>
        </p:nvGrpSpPr>
        <p:grpSpPr>
          <a:xfrm>
            <a:off x="4056233" y="2621600"/>
            <a:ext cx="2562860" cy="3295015"/>
            <a:chOff x="4508596" y="3182272"/>
            <a:chExt cx="2562860" cy="3295015"/>
          </a:xfrm>
        </p:grpSpPr>
        <p:sp>
          <p:nvSpPr>
            <p:cNvPr id="131" name="object 26">
              <a:extLst>
                <a:ext uri="{FF2B5EF4-FFF2-40B4-BE49-F238E27FC236}">
                  <a16:creationId xmlns:a16="http://schemas.microsoft.com/office/drawing/2014/main" id="{161BC3FA-373C-7D5B-8680-5C0C2FBE705D}"/>
                </a:ext>
              </a:extLst>
            </p:cNvPr>
            <p:cNvSpPr/>
            <p:nvPr/>
          </p:nvSpPr>
          <p:spPr>
            <a:xfrm>
              <a:off x="4543838" y="5026025"/>
              <a:ext cx="2505710" cy="1438910"/>
            </a:xfrm>
            <a:custGeom>
              <a:avLst/>
              <a:gdLst/>
              <a:ahLst/>
              <a:cxnLst/>
              <a:rect l="l" t="t" r="r" b="b"/>
              <a:pathLst>
                <a:path w="2505709" h="1438910">
                  <a:moveTo>
                    <a:pt x="0" y="0"/>
                  </a:moveTo>
                  <a:lnTo>
                    <a:pt x="2505271" y="1438328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27">
              <a:extLst>
                <a:ext uri="{FF2B5EF4-FFF2-40B4-BE49-F238E27FC236}">
                  <a16:creationId xmlns:a16="http://schemas.microsoft.com/office/drawing/2014/main" id="{CE09CB4C-7A36-993C-CC5B-F3BE1DBE80C7}"/>
                </a:ext>
              </a:extLst>
            </p:cNvPr>
            <p:cNvSpPr/>
            <p:nvPr/>
          </p:nvSpPr>
          <p:spPr>
            <a:xfrm>
              <a:off x="6986084" y="6406018"/>
              <a:ext cx="85090" cy="71120"/>
            </a:xfrm>
            <a:custGeom>
              <a:avLst/>
              <a:gdLst/>
              <a:ahLst/>
              <a:cxnLst/>
              <a:rect l="l" t="t" r="r" b="b"/>
              <a:pathLst>
                <a:path w="85090" h="71120">
                  <a:moveTo>
                    <a:pt x="37941" y="0"/>
                  </a:moveTo>
                  <a:lnTo>
                    <a:pt x="0" y="66083"/>
                  </a:lnTo>
                  <a:lnTo>
                    <a:pt x="85054" y="70981"/>
                  </a:lnTo>
                  <a:lnTo>
                    <a:pt x="37941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28">
              <a:extLst>
                <a:ext uri="{FF2B5EF4-FFF2-40B4-BE49-F238E27FC236}">
                  <a16:creationId xmlns:a16="http://schemas.microsoft.com/office/drawing/2014/main" id="{DBA6627F-2F8C-AD4A-3935-2E2990974853}"/>
                </a:ext>
              </a:extLst>
            </p:cNvPr>
            <p:cNvSpPr/>
            <p:nvPr/>
          </p:nvSpPr>
          <p:spPr>
            <a:xfrm>
              <a:off x="4543838" y="3669676"/>
              <a:ext cx="2506345" cy="1599565"/>
            </a:xfrm>
            <a:custGeom>
              <a:avLst/>
              <a:gdLst/>
              <a:ahLst/>
              <a:cxnLst/>
              <a:rect l="l" t="t" r="r" b="b"/>
              <a:pathLst>
                <a:path w="2506345" h="1599564">
                  <a:moveTo>
                    <a:pt x="0" y="1599235"/>
                  </a:moveTo>
                  <a:lnTo>
                    <a:pt x="250588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29">
              <a:extLst>
                <a:ext uri="{FF2B5EF4-FFF2-40B4-BE49-F238E27FC236}">
                  <a16:creationId xmlns:a16="http://schemas.microsoft.com/office/drawing/2014/main" id="{B419E247-CE4C-C48D-3156-4929E0013FE1}"/>
                </a:ext>
              </a:extLst>
            </p:cNvPr>
            <p:cNvSpPr/>
            <p:nvPr/>
          </p:nvSpPr>
          <p:spPr>
            <a:xfrm>
              <a:off x="6986407" y="3656013"/>
              <a:ext cx="85090" cy="73660"/>
            </a:xfrm>
            <a:custGeom>
              <a:avLst/>
              <a:gdLst/>
              <a:ahLst/>
              <a:cxnLst/>
              <a:rect l="l" t="t" r="r" b="b"/>
              <a:pathLst>
                <a:path w="85090" h="73660">
                  <a:moveTo>
                    <a:pt x="84730" y="0"/>
                  </a:moveTo>
                  <a:lnTo>
                    <a:pt x="0" y="8876"/>
                  </a:lnTo>
                  <a:lnTo>
                    <a:pt x="40994" y="73110"/>
                  </a:lnTo>
                  <a:lnTo>
                    <a:pt x="8473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30">
              <a:extLst>
                <a:ext uri="{FF2B5EF4-FFF2-40B4-BE49-F238E27FC236}">
                  <a16:creationId xmlns:a16="http://schemas.microsoft.com/office/drawing/2014/main" id="{054FB8BD-0C3D-74CC-65F4-AE404152066E}"/>
                </a:ext>
              </a:extLst>
            </p:cNvPr>
            <p:cNvSpPr/>
            <p:nvPr/>
          </p:nvSpPr>
          <p:spPr>
            <a:xfrm>
              <a:off x="4569237" y="3434244"/>
              <a:ext cx="2477770" cy="692150"/>
            </a:xfrm>
            <a:custGeom>
              <a:avLst/>
              <a:gdLst/>
              <a:ahLst/>
              <a:cxnLst/>
              <a:rect l="l" t="t" r="r" b="b"/>
              <a:pathLst>
                <a:path w="2477770" h="692150">
                  <a:moveTo>
                    <a:pt x="0" y="691669"/>
                  </a:moveTo>
                  <a:lnTo>
                    <a:pt x="2477435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31">
              <a:extLst>
                <a:ext uri="{FF2B5EF4-FFF2-40B4-BE49-F238E27FC236}">
                  <a16:creationId xmlns:a16="http://schemas.microsoft.com/office/drawing/2014/main" id="{571B2C2E-406D-3907-71BB-8A549E5EB489}"/>
                </a:ext>
              </a:extLst>
            </p:cNvPr>
            <p:cNvSpPr/>
            <p:nvPr/>
          </p:nvSpPr>
          <p:spPr>
            <a:xfrm>
              <a:off x="6987499" y="3411207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490" y="73393"/>
                  </a:lnTo>
                  <a:lnTo>
                    <a:pt x="83638" y="16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32">
              <a:extLst>
                <a:ext uri="{FF2B5EF4-FFF2-40B4-BE49-F238E27FC236}">
                  <a16:creationId xmlns:a16="http://schemas.microsoft.com/office/drawing/2014/main" id="{C5FFC078-4621-381D-A393-15E5BD21FD15}"/>
                </a:ext>
              </a:extLst>
            </p:cNvPr>
            <p:cNvSpPr/>
            <p:nvPr/>
          </p:nvSpPr>
          <p:spPr>
            <a:xfrm>
              <a:off x="4518438" y="3205546"/>
              <a:ext cx="2528570" cy="695325"/>
            </a:xfrm>
            <a:custGeom>
              <a:avLst/>
              <a:gdLst/>
              <a:ahLst/>
              <a:cxnLst/>
              <a:rect l="l" t="t" r="r" b="b"/>
              <a:pathLst>
                <a:path w="2528570" h="695325">
                  <a:moveTo>
                    <a:pt x="0" y="694942"/>
                  </a:moveTo>
                  <a:lnTo>
                    <a:pt x="2528208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33">
              <a:extLst>
                <a:ext uri="{FF2B5EF4-FFF2-40B4-BE49-F238E27FC236}">
                  <a16:creationId xmlns:a16="http://schemas.microsoft.com/office/drawing/2014/main" id="{B7B286CA-C2D6-99D1-28FB-1C9EDDD819F5}"/>
                </a:ext>
              </a:extLst>
            </p:cNvPr>
            <p:cNvSpPr/>
            <p:nvPr/>
          </p:nvSpPr>
          <p:spPr>
            <a:xfrm>
              <a:off x="6987565" y="3182272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0" y="0"/>
                  </a:moveTo>
                  <a:lnTo>
                    <a:pt x="20196" y="73474"/>
                  </a:lnTo>
                  <a:lnTo>
                    <a:pt x="83573" y="16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34">
            <a:extLst>
              <a:ext uri="{FF2B5EF4-FFF2-40B4-BE49-F238E27FC236}">
                <a16:creationId xmlns:a16="http://schemas.microsoft.com/office/drawing/2014/main" id="{ECA3716C-6099-47F4-7D0D-E29AE6890359}"/>
              </a:ext>
            </a:extLst>
          </p:cNvPr>
          <p:cNvSpPr txBox="1"/>
          <p:nvPr/>
        </p:nvSpPr>
        <p:spPr>
          <a:xfrm>
            <a:off x="6648449" y="4057239"/>
            <a:ext cx="1355090" cy="49784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31800" marR="5080" indent="-419100">
              <a:lnSpc>
                <a:spcPts val="1800"/>
              </a:lnSpc>
              <a:spcBef>
                <a:spcPts val="259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Virtual</a:t>
            </a:r>
            <a:r>
              <a:rPr sz="1600" b="1" spc="-4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memory (disk)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0" name="object 35">
            <a:extLst>
              <a:ext uri="{FF2B5EF4-FFF2-40B4-BE49-F238E27FC236}">
                <a16:creationId xmlns:a16="http://schemas.microsoft.com/office/drawing/2014/main" id="{409D9164-1F84-4BDA-D054-C8591EE16C1E}"/>
              </a:ext>
            </a:extLst>
          </p:cNvPr>
          <p:cNvSpPr txBox="1"/>
          <p:nvPr/>
        </p:nvSpPr>
        <p:spPr>
          <a:xfrm>
            <a:off x="2809875" y="2698339"/>
            <a:ext cx="459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Valid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1" name="object 36">
            <a:extLst>
              <a:ext uri="{FF2B5EF4-FFF2-40B4-BE49-F238E27FC236}">
                <a16:creationId xmlns:a16="http://schemas.microsoft.com/office/drawing/2014/main" id="{A40BE1E3-6F59-4147-87C1-72D1C5256956}"/>
              </a:ext>
            </a:extLst>
          </p:cNvPr>
          <p:cNvSpPr txBox="1"/>
          <p:nvPr/>
        </p:nvSpPr>
        <p:spPr>
          <a:xfrm>
            <a:off x="2961175" y="2973103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2" name="object 37">
            <a:extLst>
              <a:ext uri="{FF2B5EF4-FFF2-40B4-BE49-F238E27FC236}">
                <a16:creationId xmlns:a16="http://schemas.microsoft.com/office/drawing/2014/main" id="{C0CF5638-72C6-5057-F4AB-E74566BF7FCB}"/>
              </a:ext>
            </a:extLst>
          </p:cNvPr>
          <p:cNvSpPr txBox="1"/>
          <p:nvPr/>
        </p:nvSpPr>
        <p:spPr>
          <a:xfrm>
            <a:off x="2961175" y="3201703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4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3" name="object 38">
            <a:extLst>
              <a:ext uri="{FF2B5EF4-FFF2-40B4-BE49-F238E27FC236}">
                <a16:creationId xmlns:a16="http://schemas.microsoft.com/office/drawing/2014/main" id="{10EA2F87-E4EB-48C3-7240-A976615A5CDA}"/>
              </a:ext>
            </a:extLst>
          </p:cNvPr>
          <p:cNvSpPr txBox="1"/>
          <p:nvPr/>
        </p:nvSpPr>
        <p:spPr>
          <a:xfrm>
            <a:off x="2961175" y="3658903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7790">
              <a:lnSpc>
                <a:spcPts val="1595"/>
              </a:lnSpc>
              <a:spcBef>
                <a:spcPts val="204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4" name="object 39">
            <a:extLst>
              <a:ext uri="{FF2B5EF4-FFF2-40B4-BE49-F238E27FC236}">
                <a16:creationId xmlns:a16="http://schemas.microsoft.com/office/drawing/2014/main" id="{8E654C46-FC82-B139-51A2-CF5367C84E66}"/>
              </a:ext>
            </a:extLst>
          </p:cNvPr>
          <p:cNvSpPr txBox="1"/>
          <p:nvPr/>
        </p:nvSpPr>
        <p:spPr>
          <a:xfrm>
            <a:off x="2961175" y="3887503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5" name="object 40">
            <a:extLst>
              <a:ext uri="{FF2B5EF4-FFF2-40B4-BE49-F238E27FC236}">
                <a16:creationId xmlns:a16="http://schemas.microsoft.com/office/drawing/2014/main" id="{F4F3B56B-07A1-7334-4759-312AD203E62A}"/>
              </a:ext>
            </a:extLst>
          </p:cNvPr>
          <p:cNvSpPr txBox="1"/>
          <p:nvPr/>
        </p:nvSpPr>
        <p:spPr>
          <a:xfrm>
            <a:off x="2961175" y="4116103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2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6" name="object 41">
            <a:extLst>
              <a:ext uri="{FF2B5EF4-FFF2-40B4-BE49-F238E27FC236}">
                <a16:creationId xmlns:a16="http://schemas.microsoft.com/office/drawing/2014/main" id="{5F40F212-763B-635B-BBC1-0F22D93A7217}"/>
              </a:ext>
            </a:extLst>
          </p:cNvPr>
          <p:cNvSpPr txBox="1"/>
          <p:nvPr/>
        </p:nvSpPr>
        <p:spPr>
          <a:xfrm>
            <a:off x="2961175" y="4573303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ts val="1660"/>
              </a:lnSpc>
              <a:spcBef>
                <a:spcPts val="135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7" name="object 42">
            <a:extLst>
              <a:ext uri="{FF2B5EF4-FFF2-40B4-BE49-F238E27FC236}">
                <a16:creationId xmlns:a16="http://schemas.microsoft.com/office/drawing/2014/main" id="{E04FD934-50A2-F6B5-CE18-AD902E7D0DE8}"/>
              </a:ext>
            </a:extLst>
          </p:cNvPr>
          <p:cNvSpPr txBox="1"/>
          <p:nvPr/>
        </p:nvSpPr>
        <p:spPr>
          <a:xfrm>
            <a:off x="2961175" y="4344703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8" name="object 43">
            <a:extLst>
              <a:ext uri="{FF2B5EF4-FFF2-40B4-BE49-F238E27FC236}">
                <a16:creationId xmlns:a16="http://schemas.microsoft.com/office/drawing/2014/main" id="{B627E128-B76C-2CA7-D031-65525FA9652F}"/>
              </a:ext>
            </a:extLst>
          </p:cNvPr>
          <p:cNvSpPr txBox="1"/>
          <p:nvPr/>
        </p:nvSpPr>
        <p:spPr>
          <a:xfrm>
            <a:off x="2961175" y="3430303"/>
            <a:ext cx="304800" cy="228600"/>
          </a:xfrm>
          <a:prstGeom prst="rect">
            <a:avLst/>
          </a:prstGeom>
          <a:ln w="19080">
            <a:solidFill>
              <a:srgbClr val="011279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98425">
              <a:lnSpc>
                <a:spcPts val="1630"/>
              </a:lnSpc>
              <a:spcBef>
                <a:spcPts val="170"/>
              </a:spcBef>
            </a:pP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0" name="object 44">
            <a:extLst>
              <a:ext uri="{FF2B5EF4-FFF2-40B4-BE49-F238E27FC236}">
                <a16:creationId xmlns:a16="http://schemas.microsoft.com/office/drawing/2014/main" id="{191A5A48-6A70-9A27-E84F-2CDC6934D61D}"/>
              </a:ext>
            </a:extLst>
          </p:cNvPr>
          <p:cNvSpPr txBox="1"/>
          <p:nvPr/>
        </p:nvSpPr>
        <p:spPr>
          <a:xfrm>
            <a:off x="3397250" y="2212921"/>
            <a:ext cx="11747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Physical</a:t>
            </a:r>
            <a:r>
              <a:rPr sz="1600" b="1" i="1" spc="-20" dirty="0">
                <a:solidFill>
                  <a:srgbClr val="595959"/>
                </a:solidFill>
                <a:latin typeface="Calibri"/>
                <a:cs typeface="Calibri"/>
              </a:rPr>
              <a:t> page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1" name="object 45">
            <a:extLst>
              <a:ext uri="{FF2B5EF4-FFF2-40B4-BE49-F238E27FC236}">
                <a16:creationId xmlns:a16="http://schemas.microsoft.com/office/drawing/2014/main" id="{7265D7D3-7367-EF48-5AF1-0D0466DF8FDF}"/>
              </a:ext>
            </a:extLst>
          </p:cNvPr>
          <p:cNvSpPr txBox="1"/>
          <p:nvPr/>
        </p:nvSpPr>
        <p:spPr>
          <a:xfrm>
            <a:off x="3536950" y="2441521"/>
            <a:ext cx="906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number</a:t>
            </a:r>
            <a:r>
              <a:rPr sz="1600" b="1" i="1" spc="-6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i="1" spc="-25" dirty="0">
                <a:solidFill>
                  <a:srgbClr val="595959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2" name="object 46">
            <a:extLst>
              <a:ext uri="{FF2B5EF4-FFF2-40B4-BE49-F238E27FC236}">
                <a16:creationId xmlns:a16="http://schemas.microsoft.com/office/drawing/2014/main" id="{FA98CE02-A2BE-FF15-4406-D4F4A34725F5}"/>
              </a:ext>
            </a:extLst>
          </p:cNvPr>
          <p:cNvSpPr txBox="1"/>
          <p:nvPr/>
        </p:nvSpPr>
        <p:spPr>
          <a:xfrm>
            <a:off x="3460750" y="2682821"/>
            <a:ext cx="1059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i="1" dirty="0">
                <a:solidFill>
                  <a:srgbClr val="595959"/>
                </a:solidFill>
                <a:latin typeface="Calibri"/>
                <a:cs typeface="Calibri"/>
              </a:rPr>
              <a:t>disk</a:t>
            </a:r>
            <a:r>
              <a:rPr sz="1600" b="1" i="1" spc="-10" dirty="0">
                <a:solidFill>
                  <a:srgbClr val="595959"/>
                </a:solidFill>
                <a:latin typeface="Calibri"/>
                <a:cs typeface="Calibri"/>
              </a:rPr>
              <a:t> 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3" name="object 47">
            <a:extLst>
              <a:ext uri="{FF2B5EF4-FFF2-40B4-BE49-F238E27FC236}">
                <a16:creationId xmlns:a16="http://schemas.microsoft.com/office/drawing/2014/main" id="{8FD7898F-78FD-264B-10EB-6B85AE2B95F9}"/>
              </a:ext>
            </a:extLst>
          </p:cNvPr>
          <p:cNvSpPr txBox="1"/>
          <p:nvPr/>
        </p:nvSpPr>
        <p:spPr>
          <a:xfrm>
            <a:off x="2431872" y="2939086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184" name="object 48">
            <a:extLst>
              <a:ext uri="{FF2B5EF4-FFF2-40B4-BE49-F238E27FC236}">
                <a16:creationId xmlns:a16="http://schemas.microsoft.com/office/drawing/2014/main" id="{D74DBCD3-F65A-23D2-B8A6-7B6C0129C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34087"/>
              </p:ext>
            </p:extLst>
          </p:nvPr>
        </p:nvGraphicFramePr>
        <p:xfrm>
          <a:off x="6601298" y="2604788"/>
          <a:ext cx="1379220" cy="89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2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11279"/>
                      </a:solidFill>
                      <a:prstDash val="solid"/>
                    </a:lnL>
                    <a:lnR w="19050">
                      <a:solidFill>
                        <a:srgbClr val="011279"/>
                      </a:solidFill>
                      <a:prstDash val="solid"/>
                    </a:lnR>
                    <a:lnT w="19050">
                      <a:solidFill>
                        <a:srgbClr val="011279"/>
                      </a:solidFill>
                      <a:prstDash val="solid"/>
                    </a:lnT>
                    <a:lnB w="19050">
                      <a:solidFill>
                        <a:srgbClr val="011279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5" name="object 49">
            <a:extLst>
              <a:ext uri="{FF2B5EF4-FFF2-40B4-BE49-F238E27FC236}">
                <a16:creationId xmlns:a16="http://schemas.microsoft.com/office/drawing/2014/main" id="{8F324992-E97F-13EE-2204-1513B6510D88}"/>
              </a:ext>
            </a:extLst>
          </p:cNvPr>
          <p:cNvSpPr txBox="1"/>
          <p:nvPr/>
        </p:nvSpPr>
        <p:spPr>
          <a:xfrm>
            <a:off x="2428697" y="4551985"/>
            <a:ext cx="482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PTE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6" name="object 50">
            <a:extLst>
              <a:ext uri="{FF2B5EF4-FFF2-40B4-BE49-F238E27FC236}">
                <a16:creationId xmlns:a16="http://schemas.microsoft.com/office/drawing/2014/main" id="{0104CDBF-A947-0733-87B6-3DDE2E3749B8}"/>
              </a:ext>
            </a:extLst>
          </p:cNvPr>
          <p:cNvSpPr txBox="1"/>
          <p:nvPr/>
        </p:nvSpPr>
        <p:spPr>
          <a:xfrm>
            <a:off x="8053386" y="2609063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7" name="object 51">
            <a:extLst>
              <a:ext uri="{FF2B5EF4-FFF2-40B4-BE49-F238E27FC236}">
                <a16:creationId xmlns:a16="http://schemas.microsoft.com/office/drawing/2014/main" id="{AE6CBBCD-8891-BBFC-18B0-358FB9858782}"/>
              </a:ext>
            </a:extLst>
          </p:cNvPr>
          <p:cNvGrpSpPr/>
          <p:nvPr/>
        </p:nvGrpSpPr>
        <p:grpSpPr>
          <a:xfrm>
            <a:off x="4034375" y="3293827"/>
            <a:ext cx="88900" cy="1460500"/>
            <a:chOff x="4486738" y="3854499"/>
            <a:chExt cx="88900" cy="1460500"/>
          </a:xfrm>
        </p:grpSpPr>
        <p:pic>
          <p:nvPicPr>
            <p:cNvPr id="188" name="object 52">
              <a:extLst>
                <a:ext uri="{FF2B5EF4-FFF2-40B4-BE49-F238E27FC236}">
                  <a16:creationId xmlns:a16="http://schemas.microsoft.com/office/drawing/2014/main" id="{C17A75E4-2B22-8116-1A00-AC63EAC3C02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5226099"/>
              <a:ext cx="88799" cy="88799"/>
            </a:xfrm>
            <a:prstGeom prst="rect">
              <a:avLst/>
            </a:prstGeom>
          </p:spPr>
        </p:pic>
        <p:pic>
          <p:nvPicPr>
            <p:cNvPr id="189" name="object 53">
              <a:extLst>
                <a:ext uri="{FF2B5EF4-FFF2-40B4-BE49-F238E27FC236}">
                  <a16:creationId xmlns:a16="http://schemas.microsoft.com/office/drawing/2014/main" id="{3BC8F5E0-17C9-3BE7-E98E-C8C59DD2FED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4997499"/>
              <a:ext cx="88799" cy="88799"/>
            </a:xfrm>
            <a:prstGeom prst="rect">
              <a:avLst/>
            </a:prstGeom>
          </p:spPr>
        </p:pic>
        <p:pic>
          <p:nvPicPr>
            <p:cNvPr id="190" name="object 54">
              <a:extLst>
                <a:ext uri="{FF2B5EF4-FFF2-40B4-BE49-F238E27FC236}">
                  <a16:creationId xmlns:a16="http://schemas.microsoft.com/office/drawing/2014/main" id="{73B0CA24-91F8-0995-5674-5C25EAEE74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089450"/>
              <a:ext cx="88799" cy="88799"/>
            </a:xfrm>
            <a:prstGeom prst="rect">
              <a:avLst/>
            </a:prstGeom>
          </p:spPr>
        </p:pic>
        <p:pic>
          <p:nvPicPr>
            <p:cNvPr id="191" name="object 55">
              <a:extLst>
                <a:ext uri="{FF2B5EF4-FFF2-40B4-BE49-F238E27FC236}">
                  <a16:creationId xmlns:a16="http://schemas.microsoft.com/office/drawing/2014/main" id="{C9A3046E-A1B0-BE70-6589-7695C8E8C6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738" y="3854499"/>
              <a:ext cx="88799" cy="88799"/>
            </a:xfrm>
            <a:prstGeom prst="rect">
              <a:avLst/>
            </a:prstGeom>
          </p:spPr>
        </p:pic>
      </p:grpSp>
      <p:sp>
        <p:nvSpPr>
          <p:cNvPr id="192" name="object 56">
            <a:extLst>
              <a:ext uri="{FF2B5EF4-FFF2-40B4-BE49-F238E27FC236}">
                <a16:creationId xmlns:a16="http://schemas.microsoft.com/office/drawing/2014/main" id="{08B445D0-2047-77E9-6CF2-AA9C82AF602C}"/>
              </a:ext>
            </a:extLst>
          </p:cNvPr>
          <p:cNvSpPr txBox="1"/>
          <p:nvPr/>
        </p:nvSpPr>
        <p:spPr>
          <a:xfrm>
            <a:off x="8066086" y="3269463"/>
            <a:ext cx="391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PP </a:t>
            </a:r>
            <a:r>
              <a:rPr sz="1600" b="1" spc="-50" dirty="0">
                <a:solidFill>
                  <a:srgbClr val="595959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3" name="object 57">
            <a:extLst>
              <a:ext uri="{FF2B5EF4-FFF2-40B4-BE49-F238E27FC236}">
                <a16:creationId xmlns:a16="http://schemas.microsoft.com/office/drawing/2014/main" id="{EE047EB7-E001-A685-2F6D-05A11F2210AD}"/>
              </a:ext>
            </a:extLst>
          </p:cNvPr>
          <p:cNvSpPr txBox="1"/>
          <p:nvPr/>
        </p:nvSpPr>
        <p:spPr>
          <a:xfrm>
            <a:off x="6618774" y="4655853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4" name="object 58">
            <a:extLst>
              <a:ext uri="{FF2B5EF4-FFF2-40B4-BE49-F238E27FC236}">
                <a16:creationId xmlns:a16="http://schemas.microsoft.com/office/drawing/2014/main" id="{868EF667-1351-7174-41A2-3A5482AD64E7}"/>
              </a:ext>
            </a:extLst>
          </p:cNvPr>
          <p:cNvSpPr txBox="1"/>
          <p:nvPr/>
        </p:nvSpPr>
        <p:spPr>
          <a:xfrm>
            <a:off x="6618774" y="4966368"/>
            <a:ext cx="1379855" cy="228600"/>
          </a:xfrm>
          <a:prstGeom prst="rect">
            <a:avLst/>
          </a:prstGeom>
          <a:ln w="19079">
            <a:solidFill>
              <a:srgbClr val="011279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5" name="object 59">
            <a:extLst>
              <a:ext uri="{FF2B5EF4-FFF2-40B4-BE49-F238E27FC236}">
                <a16:creationId xmlns:a16="http://schemas.microsoft.com/office/drawing/2014/main" id="{B43F9A1F-E5C2-7382-5019-663501C3DE8B}"/>
              </a:ext>
            </a:extLst>
          </p:cNvPr>
          <p:cNvGrpSpPr/>
          <p:nvPr/>
        </p:nvGrpSpPr>
        <p:grpSpPr>
          <a:xfrm>
            <a:off x="4034375" y="3315140"/>
            <a:ext cx="3973829" cy="2821305"/>
            <a:chOff x="4486738" y="3875812"/>
            <a:chExt cx="3973829" cy="2821305"/>
          </a:xfrm>
        </p:grpSpPr>
        <p:sp>
          <p:nvSpPr>
            <p:cNvPr id="196" name="object 60">
              <a:extLst>
                <a:ext uri="{FF2B5EF4-FFF2-40B4-BE49-F238E27FC236}">
                  <a16:creationId xmlns:a16="http://schemas.microsoft.com/office/drawing/2014/main" id="{CC873669-BFD6-EC3E-5BC8-B6E3B7AF09DE}"/>
                </a:ext>
              </a:extLst>
            </p:cNvPr>
            <p:cNvSpPr/>
            <p:nvPr/>
          </p:nvSpPr>
          <p:spPr>
            <a:xfrm>
              <a:off x="7071137" y="6148070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61">
              <a:extLst>
                <a:ext uri="{FF2B5EF4-FFF2-40B4-BE49-F238E27FC236}">
                  <a16:creationId xmlns:a16="http://schemas.microsoft.com/office/drawing/2014/main" id="{FCB9C367-C63C-D226-ABF4-7BF8574D7227}"/>
                </a:ext>
              </a:extLst>
            </p:cNvPr>
            <p:cNvSpPr/>
            <p:nvPr/>
          </p:nvSpPr>
          <p:spPr>
            <a:xfrm>
              <a:off x="7071137" y="6458585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62">
              <a:extLst>
                <a:ext uri="{FF2B5EF4-FFF2-40B4-BE49-F238E27FC236}">
                  <a16:creationId xmlns:a16="http://schemas.microsoft.com/office/drawing/2014/main" id="{10D7E99B-6CEA-06F5-53D3-9D89B674106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298644"/>
              <a:ext cx="88799" cy="88799"/>
            </a:xfrm>
            <a:prstGeom prst="rect">
              <a:avLst/>
            </a:prstGeom>
          </p:spPr>
        </p:pic>
        <p:sp>
          <p:nvSpPr>
            <p:cNvPr id="199" name="object 63">
              <a:extLst>
                <a:ext uri="{FF2B5EF4-FFF2-40B4-BE49-F238E27FC236}">
                  <a16:creationId xmlns:a16="http://schemas.microsoft.com/office/drawing/2014/main" id="{F11CE458-23B3-2BDC-B020-5526AAA5AE61}"/>
                </a:ext>
              </a:extLst>
            </p:cNvPr>
            <p:cNvSpPr/>
            <p:nvPr/>
          </p:nvSpPr>
          <p:spPr>
            <a:xfrm>
              <a:off x="4537488" y="4545012"/>
              <a:ext cx="2512695" cy="1590040"/>
            </a:xfrm>
            <a:custGeom>
              <a:avLst/>
              <a:gdLst/>
              <a:ahLst/>
              <a:cxnLst/>
              <a:rect l="l" t="t" r="r" b="b"/>
              <a:pathLst>
                <a:path w="2512695" h="1590039">
                  <a:moveTo>
                    <a:pt x="0" y="0"/>
                  </a:moveTo>
                  <a:lnTo>
                    <a:pt x="2512186" y="1589792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64">
              <a:extLst>
                <a:ext uri="{FF2B5EF4-FFF2-40B4-BE49-F238E27FC236}">
                  <a16:creationId xmlns:a16="http://schemas.microsoft.com/office/drawing/2014/main" id="{21BF345B-51C4-15F2-5411-936D57E92909}"/>
                </a:ext>
              </a:extLst>
            </p:cNvPr>
            <p:cNvSpPr/>
            <p:nvPr/>
          </p:nvSpPr>
          <p:spPr>
            <a:xfrm>
              <a:off x="6986374" y="6075445"/>
              <a:ext cx="85090" cy="73025"/>
            </a:xfrm>
            <a:custGeom>
              <a:avLst/>
              <a:gdLst/>
              <a:ahLst/>
              <a:cxnLst/>
              <a:rect l="l" t="t" r="r" b="b"/>
              <a:pathLst>
                <a:path w="85090" h="73025">
                  <a:moveTo>
                    <a:pt x="40747" y="0"/>
                  </a:moveTo>
                  <a:lnTo>
                    <a:pt x="0" y="64389"/>
                  </a:lnTo>
                  <a:lnTo>
                    <a:pt x="84763" y="72942"/>
                  </a:lnTo>
                  <a:lnTo>
                    <a:pt x="40747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1" name="object 65">
              <a:extLst>
                <a:ext uri="{FF2B5EF4-FFF2-40B4-BE49-F238E27FC236}">
                  <a16:creationId xmlns:a16="http://schemas.microsoft.com/office/drawing/2014/main" id="{DCEE174F-255F-C880-8EB3-FBB21AF970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6738" y="4508550"/>
              <a:ext cx="88799" cy="88799"/>
            </a:xfrm>
            <a:prstGeom prst="rect">
              <a:avLst/>
            </a:prstGeom>
          </p:spPr>
        </p:pic>
        <p:sp>
          <p:nvSpPr>
            <p:cNvPr id="202" name="object 66">
              <a:extLst>
                <a:ext uri="{FF2B5EF4-FFF2-40B4-BE49-F238E27FC236}">
                  <a16:creationId xmlns:a16="http://schemas.microsoft.com/office/drawing/2014/main" id="{B45DF3C3-033E-AE59-5F2D-7432EADC52EB}"/>
                </a:ext>
              </a:extLst>
            </p:cNvPr>
            <p:cNvSpPr/>
            <p:nvPr/>
          </p:nvSpPr>
          <p:spPr>
            <a:xfrm>
              <a:off x="4543838" y="3904778"/>
              <a:ext cx="2502535" cy="429259"/>
            </a:xfrm>
            <a:custGeom>
              <a:avLst/>
              <a:gdLst/>
              <a:ahLst/>
              <a:cxnLst/>
              <a:rect l="l" t="t" r="r" b="b"/>
              <a:pathLst>
                <a:path w="2502534" h="429260">
                  <a:moveTo>
                    <a:pt x="0" y="429094"/>
                  </a:moveTo>
                  <a:lnTo>
                    <a:pt x="2502265" y="0"/>
                  </a:lnTo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67">
              <a:extLst>
                <a:ext uri="{FF2B5EF4-FFF2-40B4-BE49-F238E27FC236}">
                  <a16:creationId xmlns:a16="http://schemas.microsoft.com/office/drawing/2014/main" id="{5BCA9629-6239-867E-1A5A-C42577BE4EB0}"/>
                </a:ext>
              </a:extLst>
            </p:cNvPr>
            <p:cNvSpPr/>
            <p:nvPr/>
          </p:nvSpPr>
          <p:spPr>
            <a:xfrm>
              <a:off x="6989595" y="3875812"/>
              <a:ext cx="81915" cy="75565"/>
            </a:xfrm>
            <a:custGeom>
              <a:avLst/>
              <a:gdLst/>
              <a:ahLst/>
              <a:cxnLst/>
              <a:rect l="l" t="t" r="r" b="b"/>
              <a:pathLst>
                <a:path w="81915" h="75564">
                  <a:moveTo>
                    <a:pt x="0" y="0"/>
                  </a:moveTo>
                  <a:lnTo>
                    <a:pt x="12879" y="75103"/>
                  </a:lnTo>
                  <a:lnTo>
                    <a:pt x="81544" y="246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12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68">
              <a:extLst>
                <a:ext uri="{FF2B5EF4-FFF2-40B4-BE49-F238E27FC236}">
                  <a16:creationId xmlns:a16="http://schemas.microsoft.com/office/drawing/2014/main" id="{733CD58B-3477-2E9C-AA38-798B3763133E}"/>
                </a:ext>
              </a:extLst>
            </p:cNvPr>
            <p:cNvSpPr/>
            <p:nvPr/>
          </p:nvSpPr>
          <p:spPr>
            <a:xfrm>
              <a:off x="7071137" y="5837554"/>
              <a:ext cx="1379855" cy="228600"/>
            </a:xfrm>
            <a:custGeom>
              <a:avLst/>
              <a:gdLst/>
              <a:ahLst/>
              <a:cxnLst/>
              <a:rect l="l" t="t" r="r" b="b"/>
              <a:pathLst>
                <a:path w="1379854" h="228600">
                  <a:moveTo>
                    <a:pt x="0" y="0"/>
                  </a:moveTo>
                  <a:lnTo>
                    <a:pt x="1379537" y="0"/>
                  </a:lnTo>
                  <a:lnTo>
                    <a:pt x="1379537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19079">
              <a:solidFill>
                <a:srgbClr val="0112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69">
            <a:extLst>
              <a:ext uri="{FF2B5EF4-FFF2-40B4-BE49-F238E27FC236}">
                <a16:creationId xmlns:a16="http://schemas.microsoft.com/office/drawing/2014/main" id="{99568608-6377-EFFF-338D-E3CA75BB7E03}"/>
              </a:ext>
            </a:extLst>
          </p:cNvPr>
          <p:cNvSpPr/>
          <p:nvPr/>
        </p:nvSpPr>
        <p:spPr>
          <a:xfrm>
            <a:off x="6618774" y="6208428"/>
            <a:ext cx="1379855" cy="228600"/>
          </a:xfrm>
          <a:custGeom>
            <a:avLst/>
            <a:gdLst/>
            <a:ahLst/>
            <a:cxnLst/>
            <a:rect l="l" t="t" r="r" b="b"/>
            <a:pathLst>
              <a:path w="1379854" h="228600">
                <a:moveTo>
                  <a:pt x="0" y="0"/>
                </a:moveTo>
                <a:lnTo>
                  <a:pt x="1379537" y="0"/>
                </a:lnTo>
                <a:lnTo>
                  <a:pt x="1379537" y="228599"/>
                </a:lnTo>
                <a:lnTo>
                  <a:pt x="0" y="228599"/>
                </a:lnTo>
                <a:lnTo>
                  <a:pt x="0" y="0"/>
                </a:lnTo>
                <a:close/>
              </a:path>
            </a:pathLst>
          </a:custGeom>
          <a:ln w="19079">
            <a:solidFill>
              <a:srgbClr val="0112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70">
            <a:extLst>
              <a:ext uri="{FF2B5EF4-FFF2-40B4-BE49-F238E27FC236}">
                <a16:creationId xmlns:a16="http://schemas.microsoft.com/office/drawing/2014/main" id="{4BD017A8-82A8-76A0-0E2C-D09748091AD2}"/>
              </a:ext>
            </a:extLst>
          </p:cNvPr>
          <p:cNvSpPr txBox="1"/>
          <p:nvPr/>
        </p:nvSpPr>
        <p:spPr>
          <a:xfrm>
            <a:off x="462036" y="2411128"/>
            <a:ext cx="1600200" cy="243204"/>
          </a:xfrm>
          <a:prstGeom prst="rect">
            <a:avLst/>
          </a:prstGeom>
          <a:solidFill>
            <a:srgbClr val="F5F5F5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1930">
              <a:lnSpc>
                <a:spcPts val="1914"/>
              </a:lnSpc>
            </a:pPr>
            <a:r>
              <a:rPr sz="1600" b="1" dirty="0">
                <a:latin typeface="Arial Narrow Bold"/>
                <a:cs typeface="Arial Narrow Bold"/>
              </a:rPr>
              <a:t>Virtual</a:t>
            </a:r>
            <a:r>
              <a:rPr sz="1600" b="1" spc="-50" dirty="0">
                <a:latin typeface="Arial Narrow Bold"/>
                <a:cs typeface="Arial Narrow Bold"/>
              </a:rPr>
              <a:t> </a:t>
            </a:r>
            <a:r>
              <a:rPr sz="1600" b="1" spc="-10" dirty="0">
                <a:latin typeface="Arial Narrow Bold"/>
                <a:cs typeface="Arial Narrow Bold"/>
              </a:rPr>
              <a:t>address</a:t>
            </a:r>
            <a:endParaRPr sz="1600">
              <a:latin typeface="Arial Narrow Bold"/>
              <a:cs typeface="Arial Narrow Bold"/>
            </a:endParaRPr>
          </a:p>
        </p:txBody>
      </p:sp>
      <p:grpSp>
        <p:nvGrpSpPr>
          <p:cNvPr id="207" name="object 71">
            <a:extLst>
              <a:ext uri="{FF2B5EF4-FFF2-40B4-BE49-F238E27FC236}">
                <a16:creationId xmlns:a16="http://schemas.microsoft.com/office/drawing/2014/main" id="{E923A5F6-9F33-29C7-4377-BFD8392DF916}"/>
              </a:ext>
            </a:extLst>
          </p:cNvPr>
          <p:cNvGrpSpPr/>
          <p:nvPr/>
        </p:nvGrpSpPr>
        <p:grpSpPr>
          <a:xfrm>
            <a:off x="1249437" y="2641315"/>
            <a:ext cx="1711960" cy="1191260"/>
            <a:chOff x="1701800" y="3201987"/>
            <a:chExt cx="1711960" cy="1191260"/>
          </a:xfrm>
        </p:grpSpPr>
        <p:sp>
          <p:nvSpPr>
            <p:cNvPr id="208" name="object 72">
              <a:extLst>
                <a:ext uri="{FF2B5EF4-FFF2-40B4-BE49-F238E27FC236}">
                  <a16:creationId xmlns:a16="http://schemas.microsoft.com/office/drawing/2014/main" id="{FB83C1F3-C586-9F43-6662-5E146845B747}"/>
                </a:ext>
              </a:extLst>
            </p:cNvPr>
            <p:cNvSpPr/>
            <p:nvPr/>
          </p:nvSpPr>
          <p:spPr>
            <a:xfrm>
              <a:off x="1714499" y="3214687"/>
              <a:ext cx="1673860" cy="1119505"/>
            </a:xfrm>
            <a:custGeom>
              <a:avLst/>
              <a:gdLst/>
              <a:ahLst/>
              <a:cxnLst/>
              <a:rect l="l" t="t" r="r" b="b"/>
              <a:pathLst>
                <a:path w="1673860" h="1119504">
                  <a:moveTo>
                    <a:pt x="0" y="0"/>
                  </a:moveTo>
                  <a:lnTo>
                    <a:pt x="0" y="1119186"/>
                  </a:lnTo>
                  <a:lnTo>
                    <a:pt x="1673833" y="1119186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73">
              <a:extLst>
                <a:ext uri="{FF2B5EF4-FFF2-40B4-BE49-F238E27FC236}">
                  <a16:creationId xmlns:a16="http://schemas.microsoft.com/office/drawing/2014/main" id="{A3C1CA92-2075-42AA-F227-C405F2EC4DE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7630" y="4274920"/>
              <a:ext cx="115909" cy="117908"/>
            </a:xfrm>
            <a:prstGeom prst="rect">
              <a:avLst/>
            </a:prstGeom>
          </p:spPr>
        </p:pic>
      </p:grpSp>
      <p:sp>
        <p:nvSpPr>
          <p:cNvPr id="210" name="object 74">
            <a:extLst>
              <a:ext uri="{FF2B5EF4-FFF2-40B4-BE49-F238E27FC236}">
                <a16:creationId xmlns:a16="http://schemas.microsoft.com/office/drawing/2014/main" id="{FFC1E8D9-5A67-7B39-8E66-8AD95DFF4413}"/>
              </a:ext>
            </a:extLst>
          </p:cNvPr>
          <p:cNvSpPr txBox="1"/>
          <p:nvPr/>
        </p:nvSpPr>
        <p:spPr>
          <a:xfrm>
            <a:off x="3600806" y="5111448"/>
            <a:ext cx="910590" cy="5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5080" indent="-114300">
              <a:lnSpc>
                <a:spcPts val="1900"/>
              </a:lnSpc>
              <a:spcBef>
                <a:spcPts val="100"/>
              </a:spcBef>
            </a:pPr>
            <a:r>
              <a:rPr sz="1600" b="1" dirty="0">
                <a:solidFill>
                  <a:srgbClr val="595959"/>
                </a:solidFill>
                <a:latin typeface="Calibri"/>
                <a:cs typeface="Calibri"/>
              </a:rPr>
              <a:t>page</a:t>
            </a:r>
            <a:r>
              <a:rPr sz="1600" b="1" spc="-3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95959"/>
                </a:solidFill>
                <a:latin typeface="Calibri"/>
                <a:cs typeface="Calibri"/>
              </a:rPr>
              <a:t>table (DRAM)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1" name="object 75">
            <a:extLst>
              <a:ext uri="{FF2B5EF4-FFF2-40B4-BE49-F238E27FC236}">
                <a16:creationId xmlns:a16="http://schemas.microsoft.com/office/drawing/2014/main" id="{7BC980AD-E9EC-2F32-83C1-5F662585832B}"/>
              </a:ext>
            </a:extLst>
          </p:cNvPr>
          <p:cNvSpPr txBox="1"/>
          <p:nvPr/>
        </p:nvSpPr>
        <p:spPr>
          <a:xfrm>
            <a:off x="7127874" y="5278532"/>
            <a:ext cx="355600" cy="11741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400" b="1" dirty="0">
                <a:solidFill>
                  <a:srgbClr val="000066"/>
                </a:solidFill>
                <a:latin typeface="Calibri"/>
                <a:cs typeface="Calibri"/>
              </a:rPr>
              <a:t>VP</a:t>
            </a:r>
            <a:r>
              <a:rPr sz="1400" b="1" spc="-20" dirty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000066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24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VM as a Tool for Memory 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E38409A5-7A87-8667-C8C9-2E75B4EB79B3}"/>
              </a:ext>
            </a:extLst>
          </p:cNvPr>
          <p:cNvSpPr txBox="1"/>
          <p:nvPr/>
        </p:nvSpPr>
        <p:spPr>
          <a:xfrm>
            <a:off x="227840" y="956041"/>
            <a:ext cx="8686800" cy="15113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50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scakers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065" lvl="2" indent="-227965">
              <a:lnSpc>
                <a:spcPct val="100000"/>
              </a:lnSpc>
              <a:spcBef>
                <a:spcPts val="500"/>
              </a:spcBef>
              <a:buSzPct val="80000"/>
              <a:buFont typeface="Arial"/>
              <a:buChar char="■"/>
              <a:tabLst>
                <a:tab pos="11550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13B7596-149F-98AE-22E3-3A63EB0EDF54}"/>
              </a:ext>
            </a:extLst>
          </p:cNvPr>
          <p:cNvSpPr txBox="1"/>
          <p:nvPr/>
        </p:nvSpPr>
        <p:spPr>
          <a:xfrm>
            <a:off x="1183264" y="2793639"/>
            <a:ext cx="965835" cy="10998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Virtual Address </a:t>
            </a: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Space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for </a:t>
            </a: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Process</a:t>
            </a:r>
            <a:r>
              <a:rPr sz="1800" b="1" i="1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E019466-014D-5598-8E47-8FB9F42A9879}"/>
              </a:ext>
            </a:extLst>
          </p:cNvPr>
          <p:cNvSpPr txBox="1"/>
          <p:nvPr/>
        </p:nvSpPr>
        <p:spPr>
          <a:xfrm>
            <a:off x="6920844" y="2767716"/>
            <a:ext cx="792480" cy="10998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Physical Address Space (DRAM)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4E9A2BD-1AA0-30CC-43B8-2550F2E9B9D9}"/>
              </a:ext>
            </a:extLst>
          </p:cNvPr>
          <p:cNvSpPr txBox="1"/>
          <p:nvPr/>
        </p:nvSpPr>
        <p:spPr>
          <a:xfrm>
            <a:off x="2549408" y="271845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CB115039-D841-24EC-98DD-7D2C4D9E332A}"/>
              </a:ext>
            </a:extLst>
          </p:cNvPr>
          <p:cNvSpPr txBox="1"/>
          <p:nvPr/>
        </p:nvSpPr>
        <p:spPr>
          <a:xfrm>
            <a:off x="2381828" y="4018083"/>
            <a:ext cx="287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60" dirty="0">
                <a:latin typeface="Calibri"/>
                <a:cs typeface="Calibri"/>
              </a:rPr>
              <a:t>N-</a:t>
            </a:r>
            <a:r>
              <a:rPr sz="1400" b="1" spc="-290" dirty="0">
                <a:latin typeface="Calibri"/>
                <a:cs typeface="Calibri"/>
              </a:rPr>
              <a:t>­</a:t>
            </a:r>
            <a:r>
              <a:rPr sz="1400" b="1" spc="-110" dirty="0">
                <a:latin typeface="Calibri"/>
                <a:cs typeface="Calibri"/>
              </a:rPr>
              <a:t>‐1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503947E-CF95-C22D-B1C7-C88E45FB5E13}"/>
              </a:ext>
            </a:extLst>
          </p:cNvPr>
          <p:cNvSpPr txBox="1"/>
          <p:nvPr/>
        </p:nvSpPr>
        <p:spPr>
          <a:xfrm>
            <a:off x="6818889" y="4282411"/>
            <a:ext cx="114490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dirty="0">
                <a:latin typeface="Calibri"/>
                <a:cs typeface="Calibri"/>
              </a:rPr>
              <a:t>(e.g.,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130" dirty="0">
                <a:latin typeface="Calibri"/>
                <a:cs typeface="Calibri"/>
              </a:rPr>
              <a:t>read-</a:t>
            </a:r>
            <a:r>
              <a:rPr sz="1400" b="1" spc="-150" dirty="0">
                <a:latin typeface="Calibri"/>
                <a:cs typeface="Calibri"/>
              </a:rPr>
              <a:t>­</a:t>
            </a:r>
            <a:r>
              <a:rPr sz="1400" b="1" spc="-30" dirty="0">
                <a:latin typeface="Calibri"/>
                <a:cs typeface="Calibri"/>
              </a:rPr>
              <a:t>‐only </a:t>
            </a:r>
            <a:r>
              <a:rPr sz="1400" b="1" dirty="0">
                <a:latin typeface="Calibri"/>
                <a:cs typeface="Calibri"/>
              </a:rPr>
              <a:t>library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code)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06F99911-C675-3857-AC74-3DAED35915C3}"/>
              </a:ext>
            </a:extLst>
          </p:cNvPr>
          <p:cNvSpPr txBox="1"/>
          <p:nvPr/>
        </p:nvSpPr>
        <p:spPr>
          <a:xfrm>
            <a:off x="1183264" y="4774839"/>
            <a:ext cx="90487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Virtual Address </a:t>
            </a: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Space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for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82388676-20FF-B85D-08C8-779DFE044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32529"/>
              </p:ext>
            </p:extLst>
          </p:nvPr>
        </p:nvGraphicFramePr>
        <p:xfrm>
          <a:off x="2722035" y="2839391"/>
          <a:ext cx="9144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4445" algn="ctr">
                        <a:lnSpc>
                          <a:spcPts val="185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VP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1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4445" algn="ctr">
                        <a:lnSpc>
                          <a:spcPts val="1864"/>
                        </a:lnSpc>
                        <a:spcBef>
                          <a:spcPts val="30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VP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2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2">
            <a:extLst>
              <a:ext uri="{FF2B5EF4-FFF2-40B4-BE49-F238E27FC236}">
                <a16:creationId xmlns:a16="http://schemas.microsoft.com/office/drawing/2014/main" id="{34AAB07F-7156-F119-3A7B-21AE25F1F0EB}"/>
              </a:ext>
            </a:extLst>
          </p:cNvPr>
          <p:cNvSpPr/>
          <p:nvPr/>
        </p:nvSpPr>
        <p:spPr>
          <a:xfrm>
            <a:off x="2728385" y="3863327"/>
            <a:ext cx="914400" cy="255904"/>
          </a:xfrm>
          <a:custGeom>
            <a:avLst/>
            <a:gdLst/>
            <a:ahLst/>
            <a:cxnLst/>
            <a:rect l="l" t="t" r="r" b="b"/>
            <a:pathLst>
              <a:path w="914400" h="255904">
                <a:moveTo>
                  <a:pt x="0" y="0"/>
                </a:moveTo>
                <a:lnTo>
                  <a:pt x="914399" y="0"/>
                </a:lnTo>
                <a:lnTo>
                  <a:pt x="914399" y="255586"/>
                </a:lnTo>
                <a:lnTo>
                  <a:pt x="0" y="2555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DD620F9C-1F8C-7677-8C97-CB1D8CF2227A}"/>
              </a:ext>
            </a:extLst>
          </p:cNvPr>
          <p:cNvSpPr txBox="1"/>
          <p:nvPr/>
        </p:nvSpPr>
        <p:spPr>
          <a:xfrm>
            <a:off x="3028207" y="3477308"/>
            <a:ext cx="269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3300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2197AD6-1DA2-4DB9-8519-B17EEEFEA7AB}"/>
              </a:ext>
            </a:extLst>
          </p:cNvPr>
          <p:cNvSpPr txBox="1"/>
          <p:nvPr/>
        </p:nvSpPr>
        <p:spPr>
          <a:xfrm>
            <a:off x="2549408" y="469965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05256374-75C8-DD5D-C504-F18FA28A2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806763"/>
              </p:ext>
            </p:extLst>
          </p:nvPr>
        </p:nvGraphicFramePr>
        <p:xfrm>
          <a:off x="2722035" y="4816791"/>
          <a:ext cx="9144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4445" algn="ctr">
                        <a:lnSpc>
                          <a:spcPts val="185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VP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1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4445" algn="ctr">
                        <a:lnSpc>
                          <a:spcPts val="1864"/>
                        </a:lnSpc>
                        <a:spcBef>
                          <a:spcPts val="30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VP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2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8B0300C9-6D9A-CAE0-3825-3E6A8BE91A42}"/>
              </a:ext>
            </a:extLst>
          </p:cNvPr>
          <p:cNvSpPr/>
          <p:nvPr/>
        </p:nvSpPr>
        <p:spPr>
          <a:xfrm>
            <a:off x="2728385" y="5840728"/>
            <a:ext cx="914400" cy="255904"/>
          </a:xfrm>
          <a:custGeom>
            <a:avLst/>
            <a:gdLst/>
            <a:ahLst/>
            <a:cxnLst/>
            <a:rect l="l" t="t" r="r" b="b"/>
            <a:pathLst>
              <a:path w="914400" h="255904">
                <a:moveTo>
                  <a:pt x="0" y="0"/>
                </a:moveTo>
                <a:lnTo>
                  <a:pt x="914399" y="0"/>
                </a:lnTo>
                <a:lnTo>
                  <a:pt x="914399" y="255586"/>
                </a:lnTo>
                <a:lnTo>
                  <a:pt x="0" y="2555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5EF1A7BA-DDE8-2BC6-9337-CAA457CA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27078"/>
              </p:ext>
            </p:extLst>
          </p:nvPr>
        </p:nvGraphicFramePr>
        <p:xfrm>
          <a:off x="5820478" y="2836482"/>
          <a:ext cx="914400" cy="2561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L="4445" algn="ctr">
                        <a:lnSpc>
                          <a:spcPts val="1855"/>
                        </a:lnSpc>
                        <a:spcBef>
                          <a:spcPts val="5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PP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2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445" algn="ctr">
                        <a:lnSpc>
                          <a:spcPts val="188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PP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6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4445" algn="ctr">
                        <a:lnSpc>
                          <a:spcPts val="188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PP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8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object 18">
            <a:extLst>
              <a:ext uri="{FF2B5EF4-FFF2-40B4-BE49-F238E27FC236}">
                <a16:creationId xmlns:a16="http://schemas.microsoft.com/office/drawing/2014/main" id="{D81F574C-1245-2BC7-6C5C-AEB975CEB5F3}"/>
              </a:ext>
            </a:extLst>
          </p:cNvPr>
          <p:cNvSpPr/>
          <p:nvPr/>
        </p:nvSpPr>
        <p:spPr>
          <a:xfrm>
            <a:off x="5826828" y="5814632"/>
            <a:ext cx="914400" cy="255904"/>
          </a:xfrm>
          <a:custGeom>
            <a:avLst/>
            <a:gdLst/>
            <a:ahLst/>
            <a:cxnLst/>
            <a:rect l="l" t="t" r="r" b="b"/>
            <a:pathLst>
              <a:path w="914400" h="255904">
                <a:moveTo>
                  <a:pt x="0" y="0"/>
                </a:moveTo>
                <a:lnTo>
                  <a:pt x="914399" y="0"/>
                </a:lnTo>
                <a:lnTo>
                  <a:pt x="914399" y="255586"/>
                </a:lnTo>
                <a:lnTo>
                  <a:pt x="0" y="2555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58D40EDC-D6F2-7395-EC04-DFB8D36C02D9}"/>
              </a:ext>
            </a:extLst>
          </p:cNvPr>
          <p:cNvSpPr txBox="1"/>
          <p:nvPr/>
        </p:nvSpPr>
        <p:spPr>
          <a:xfrm>
            <a:off x="6149666" y="5357619"/>
            <a:ext cx="269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3300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665200A4-255E-C22B-B77A-9AC9854B2B5B}"/>
              </a:ext>
            </a:extLst>
          </p:cNvPr>
          <p:cNvSpPr txBox="1"/>
          <p:nvPr/>
        </p:nvSpPr>
        <p:spPr>
          <a:xfrm>
            <a:off x="5663724" y="2718455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A85205B7-6659-4492-2416-003E1E4A2BA5}"/>
              </a:ext>
            </a:extLst>
          </p:cNvPr>
          <p:cNvGrpSpPr/>
          <p:nvPr/>
        </p:nvGrpSpPr>
        <p:grpSpPr>
          <a:xfrm>
            <a:off x="3630085" y="3216421"/>
            <a:ext cx="2197100" cy="2254885"/>
            <a:chOff x="3975455" y="4259789"/>
            <a:chExt cx="2197100" cy="225488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D610F191-E386-411B-13FF-75B7302DC2B7}"/>
                </a:ext>
              </a:extLst>
            </p:cNvPr>
            <p:cNvSpPr/>
            <p:nvPr/>
          </p:nvSpPr>
          <p:spPr>
            <a:xfrm>
              <a:off x="3988155" y="4272489"/>
              <a:ext cx="2159635" cy="252729"/>
            </a:xfrm>
            <a:custGeom>
              <a:avLst/>
              <a:gdLst/>
              <a:ahLst/>
              <a:cxnLst/>
              <a:rect l="l" t="t" r="r" b="b"/>
              <a:pathLst>
                <a:path w="2159635" h="252729">
                  <a:moveTo>
                    <a:pt x="0" y="0"/>
                  </a:moveTo>
                  <a:lnTo>
                    <a:pt x="2159365" y="252658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21FB5601-8797-4F1C-5FFF-D921608695F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2227" y="4457777"/>
              <a:ext cx="120328" cy="117109"/>
            </a:xfrm>
            <a:prstGeom prst="rect">
              <a:avLst/>
            </a:prstGeom>
          </p:spPr>
        </p:pic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A26A2964-7050-E554-5615-E2E1AEA23CA1}"/>
                </a:ext>
              </a:extLst>
            </p:cNvPr>
            <p:cNvSpPr/>
            <p:nvPr/>
          </p:nvSpPr>
          <p:spPr>
            <a:xfrm>
              <a:off x="3988155" y="4524547"/>
              <a:ext cx="2162175" cy="1016000"/>
            </a:xfrm>
            <a:custGeom>
              <a:avLst/>
              <a:gdLst/>
              <a:ahLst/>
              <a:cxnLst/>
              <a:rect l="l" t="t" r="r" b="b"/>
              <a:pathLst>
                <a:path w="2162175" h="1016000">
                  <a:moveTo>
                    <a:pt x="0" y="0"/>
                  </a:moveTo>
                  <a:lnTo>
                    <a:pt x="2161587" y="101560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D2AA57BA-236F-861C-39AB-25DC39A96C2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8601" y="5453076"/>
              <a:ext cx="123954" cy="108170"/>
            </a:xfrm>
            <a:prstGeom prst="rect">
              <a:avLst/>
            </a:prstGeom>
          </p:spPr>
        </p:pic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E2A1F6DE-D476-489A-A6E7-F3F3239A3646}"/>
                </a:ext>
              </a:extLst>
            </p:cNvPr>
            <p:cNvSpPr/>
            <p:nvPr/>
          </p:nvSpPr>
          <p:spPr>
            <a:xfrm>
              <a:off x="3988155" y="5561096"/>
              <a:ext cx="2161540" cy="941069"/>
            </a:xfrm>
            <a:custGeom>
              <a:avLst/>
              <a:gdLst/>
              <a:ahLst/>
              <a:cxnLst/>
              <a:rect l="l" t="t" r="r" b="b"/>
              <a:pathLst>
                <a:path w="2161540" h="941070">
                  <a:moveTo>
                    <a:pt x="0" y="940852"/>
                  </a:moveTo>
                  <a:lnTo>
                    <a:pt x="2161289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>
              <a:extLst>
                <a:ext uri="{FF2B5EF4-FFF2-40B4-BE49-F238E27FC236}">
                  <a16:creationId xmlns:a16="http://schemas.microsoft.com/office/drawing/2014/main" id="{03ABEE0F-4485-4BF1-964F-E78A44E248C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48401" y="5537319"/>
              <a:ext cx="124153" cy="109336"/>
            </a:xfrm>
            <a:prstGeom prst="rect">
              <a:avLst/>
            </a:prstGeom>
          </p:spPr>
        </p:pic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D35773E3-2829-0B4D-06C5-4FA53AE818BA}"/>
                </a:ext>
              </a:extLst>
            </p:cNvPr>
            <p:cNvSpPr/>
            <p:nvPr/>
          </p:nvSpPr>
          <p:spPr>
            <a:xfrm>
              <a:off x="3988155" y="6067858"/>
              <a:ext cx="2159635" cy="182245"/>
            </a:xfrm>
            <a:custGeom>
              <a:avLst/>
              <a:gdLst/>
              <a:ahLst/>
              <a:cxnLst/>
              <a:rect l="l" t="t" r="r" b="b"/>
              <a:pathLst>
                <a:path w="2159635" h="182245">
                  <a:moveTo>
                    <a:pt x="0" y="182032"/>
                  </a:moveTo>
                  <a:lnTo>
                    <a:pt x="2159283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ED7A3831-9158-0F5C-6087-AE2D4A26482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3293" y="6015484"/>
              <a:ext cx="119261" cy="117491"/>
            </a:xfrm>
            <a:prstGeom prst="rect">
              <a:avLst/>
            </a:prstGeom>
          </p:spPr>
        </p:pic>
      </p:grpSp>
      <p:sp>
        <p:nvSpPr>
          <p:cNvPr id="32" name="object 30">
            <a:extLst>
              <a:ext uri="{FF2B5EF4-FFF2-40B4-BE49-F238E27FC236}">
                <a16:creationId xmlns:a16="http://schemas.microsoft.com/office/drawing/2014/main" id="{E02C6508-6A17-1ABD-03F8-615C87050587}"/>
              </a:ext>
            </a:extLst>
          </p:cNvPr>
          <p:cNvSpPr txBox="1"/>
          <p:nvPr/>
        </p:nvSpPr>
        <p:spPr>
          <a:xfrm>
            <a:off x="4114800" y="2625166"/>
            <a:ext cx="133626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7F7F7F"/>
                </a:solidFill>
                <a:latin typeface="Calibri"/>
                <a:cs typeface="Calibri"/>
              </a:rPr>
              <a:t>Address </a:t>
            </a:r>
            <a:r>
              <a:rPr sz="2000" b="1" i="1" spc="50" dirty="0">
                <a:solidFill>
                  <a:srgbClr val="7F7F7F"/>
                </a:solidFill>
                <a:latin typeface="Calibri"/>
                <a:cs typeface="Calibri"/>
              </a:rPr>
              <a:t>transla</a:t>
            </a:r>
            <a:r>
              <a:rPr lang="en-US" sz="2000" b="1" i="1" spc="50" dirty="0">
                <a:solidFill>
                  <a:srgbClr val="7F7F7F"/>
                </a:solidFill>
                <a:latin typeface="Calibri"/>
                <a:cs typeface="Calibri"/>
              </a:rPr>
              <a:t>ti</a:t>
            </a:r>
            <a:r>
              <a:rPr sz="2000" b="1" i="1" spc="50" dirty="0">
                <a:solidFill>
                  <a:srgbClr val="7F7F7F"/>
                </a:solidFill>
                <a:latin typeface="Calibri"/>
                <a:cs typeface="Calibri"/>
              </a:rPr>
              <a:t>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D93A00AD-8F18-BDF0-040C-EDDE82314F46}"/>
              </a:ext>
            </a:extLst>
          </p:cNvPr>
          <p:cNvSpPr txBox="1"/>
          <p:nvPr/>
        </p:nvSpPr>
        <p:spPr>
          <a:xfrm>
            <a:off x="3028207" y="5469294"/>
            <a:ext cx="2698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-25" dirty="0">
                <a:solidFill>
                  <a:srgbClr val="003300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9A67CC96-EDD4-86CE-773B-848E96FBAA06}"/>
              </a:ext>
            </a:extLst>
          </p:cNvPr>
          <p:cNvSpPr txBox="1"/>
          <p:nvPr/>
        </p:nvSpPr>
        <p:spPr>
          <a:xfrm>
            <a:off x="1183264" y="5585878"/>
            <a:ext cx="96583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Process</a:t>
            </a:r>
            <a:r>
              <a:rPr sz="1800" b="1" i="1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F0FC3690-D2B9-F5DB-C727-B2EAE93F4394}"/>
              </a:ext>
            </a:extLst>
          </p:cNvPr>
          <p:cNvSpPr txBox="1"/>
          <p:nvPr/>
        </p:nvSpPr>
        <p:spPr>
          <a:xfrm>
            <a:off x="2381828" y="6007790"/>
            <a:ext cx="28765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spc="-270" dirty="0">
                <a:latin typeface="Calibri"/>
                <a:cs typeface="Calibri"/>
              </a:rPr>
              <a:t>N-</a:t>
            </a:r>
            <a:r>
              <a:rPr sz="1400" b="1" spc="-180" dirty="0">
                <a:latin typeface="Calibri"/>
                <a:cs typeface="Calibri"/>
              </a:rPr>
              <a:t>­</a:t>
            </a:r>
            <a:r>
              <a:rPr sz="1400" b="1" spc="-55" dirty="0">
                <a:latin typeface="Calibri"/>
                <a:cs typeface="Calibri"/>
              </a:rPr>
              <a:t>‐1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41DB6F11-A3FA-C823-F3F5-7E22E3397020}"/>
              </a:ext>
            </a:extLst>
          </p:cNvPr>
          <p:cNvSpPr txBox="1"/>
          <p:nvPr/>
        </p:nvSpPr>
        <p:spPr>
          <a:xfrm>
            <a:off x="5451069" y="6001351"/>
            <a:ext cx="32575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spc="-290" dirty="0">
                <a:latin typeface="Calibri"/>
                <a:cs typeface="Calibri"/>
              </a:rPr>
              <a:t>M-</a:t>
            </a:r>
            <a:r>
              <a:rPr sz="1400" b="1" spc="-155" dirty="0">
                <a:latin typeface="Calibri"/>
                <a:cs typeface="Calibri"/>
              </a:rPr>
              <a:t>­</a:t>
            </a:r>
            <a:r>
              <a:rPr sz="1400" b="1" spc="-45" dirty="0">
                <a:latin typeface="Calibri"/>
                <a:cs typeface="Calibri"/>
              </a:rPr>
              <a:t>‐1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40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VM as a Tool for Memory 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30C8AAF3-7479-4C93-E2CA-5E0FAD7B0013}"/>
              </a:ext>
            </a:extLst>
          </p:cNvPr>
          <p:cNvSpPr txBox="1"/>
          <p:nvPr/>
        </p:nvSpPr>
        <p:spPr>
          <a:xfrm>
            <a:off x="227840" y="1012136"/>
            <a:ext cx="8686800" cy="181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65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44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diﬀerent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diﬀerent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buClr>
                <a:srgbClr val="990000"/>
              </a:buClr>
              <a:buSzPct val="58333"/>
              <a:tabLst>
                <a:tab pos="354965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015" lvl="1" indent="-285115">
              <a:lnSpc>
                <a:spcPct val="100000"/>
              </a:lnSpc>
              <a:spcBef>
                <a:spcPts val="430"/>
              </a:spcBef>
              <a:buClr>
                <a:srgbClr val="990000"/>
              </a:buClr>
              <a:buSzPct val="110000"/>
              <a:buFont typeface="Arial"/>
              <a:buChar char="■"/>
              <a:tabLst>
                <a:tab pos="75501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(here: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6C72719-5E5A-F1C3-BCBE-6C754AF19AED}"/>
              </a:ext>
            </a:extLst>
          </p:cNvPr>
          <p:cNvSpPr txBox="1"/>
          <p:nvPr/>
        </p:nvSpPr>
        <p:spPr>
          <a:xfrm>
            <a:off x="1052029" y="3000214"/>
            <a:ext cx="965835" cy="10998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Virtual Address </a:t>
            </a: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Space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for </a:t>
            </a: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Process</a:t>
            </a:r>
            <a:r>
              <a:rPr sz="1800" b="1" i="1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DEBD1F68-27A2-7A41-586D-7AD2F49E7829}"/>
              </a:ext>
            </a:extLst>
          </p:cNvPr>
          <p:cNvSpPr txBox="1"/>
          <p:nvPr/>
        </p:nvSpPr>
        <p:spPr>
          <a:xfrm>
            <a:off x="6789609" y="2974291"/>
            <a:ext cx="792480" cy="10998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Physical Address Space (DRAM)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C5113F7-223C-8D5B-1DDF-1500F04BDA90}"/>
              </a:ext>
            </a:extLst>
          </p:cNvPr>
          <p:cNvSpPr txBox="1"/>
          <p:nvPr/>
        </p:nvSpPr>
        <p:spPr>
          <a:xfrm>
            <a:off x="2418173" y="2925030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AA87C84-871C-0264-896D-130081564B81}"/>
              </a:ext>
            </a:extLst>
          </p:cNvPr>
          <p:cNvSpPr txBox="1"/>
          <p:nvPr/>
        </p:nvSpPr>
        <p:spPr>
          <a:xfrm>
            <a:off x="2250593" y="4224658"/>
            <a:ext cx="2876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60" dirty="0">
                <a:latin typeface="Calibri"/>
                <a:cs typeface="Calibri"/>
              </a:rPr>
              <a:t>N-</a:t>
            </a:r>
            <a:r>
              <a:rPr sz="1400" b="1" spc="-290" dirty="0">
                <a:latin typeface="Calibri"/>
                <a:cs typeface="Calibri"/>
              </a:rPr>
              <a:t>­</a:t>
            </a:r>
            <a:r>
              <a:rPr sz="1400" b="1" spc="-110" dirty="0">
                <a:latin typeface="Calibri"/>
                <a:cs typeface="Calibri"/>
              </a:rPr>
              <a:t>‐1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D0F3C3F4-D717-DEF6-65CF-BAFEE119085B}"/>
              </a:ext>
            </a:extLst>
          </p:cNvPr>
          <p:cNvSpPr txBox="1"/>
          <p:nvPr/>
        </p:nvSpPr>
        <p:spPr>
          <a:xfrm>
            <a:off x="6687654" y="4488986"/>
            <a:ext cx="114490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b="1" dirty="0">
                <a:latin typeface="Calibri"/>
                <a:cs typeface="Calibri"/>
              </a:rPr>
              <a:t>(e.g.,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130" dirty="0">
                <a:latin typeface="Calibri"/>
                <a:cs typeface="Calibri"/>
              </a:rPr>
              <a:t>read-</a:t>
            </a:r>
            <a:r>
              <a:rPr sz="1400" b="1" spc="-150" dirty="0">
                <a:latin typeface="Calibri"/>
                <a:cs typeface="Calibri"/>
              </a:rPr>
              <a:t>­</a:t>
            </a:r>
            <a:r>
              <a:rPr sz="1400" b="1" spc="-30" dirty="0">
                <a:latin typeface="Calibri"/>
                <a:cs typeface="Calibri"/>
              </a:rPr>
              <a:t>‐only </a:t>
            </a:r>
            <a:r>
              <a:rPr sz="1400" b="1" dirty="0">
                <a:latin typeface="Calibri"/>
                <a:cs typeface="Calibri"/>
              </a:rPr>
              <a:t>library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code)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FE73A6C-F0EA-ABE6-6E6B-3BF9C4A0CB4B}"/>
              </a:ext>
            </a:extLst>
          </p:cNvPr>
          <p:cNvSpPr txBox="1"/>
          <p:nvPr/>
        </p:nvSpPr>
        <p:spPr>
          <a:xfrm>
            <a:off x="1052029" y="4981414"/>
            <a:ext cx="90487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b="1" i="1" spc="-10" dirty="0">
                <a:solidFill>
                  <a:srgbClr val="7F7F7F"/>
                </a:solidFill>
                <a:latin typeface="Calibri"/>
                <a:cs typeface="Calibri"/>
              </a:rPr>
              <a:t>Virtual Address </a:t>
            </a: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Space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for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485DCDC0-52B7-08D5-C091-0D55534BC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64873"/>
              </p:ext>
            </p:extLst>
          </p:nvPr>
        </p:nvGraphicFramePr>
        <p:xfrm>
          <a:off x="2590800" y="3045966"/>
          <a:ext cx="9144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4445" algn="ctr">
                        <a:lnSpc>
                          <a:spcPts val="185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VP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1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4445" algn="ctr">
                        <a:lnSpc>
                          <a:spcPts val="1864"/>
                        </a:lnSpc>
                        <a:spcBef>
                          <a:spcPts val="30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VP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2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2">
            <a:extLst>
              <a:ext uri="{FF2B5EF4-FFF2-40B4-BE49-F238E27FC236}">
                <a16:creationId xmlns:a16="http://schemas.microsoft.com/office/drawing/2014/main" id="{570ABAD1-A1BF-B251-9670-14F35FD478BE}"/>
              </a:ext>
            </a:extLst>
          </p:cNvPr>
          <p:cNvSpPr/>
          <p:nvPr/>
        </p:nvSpPr>
        <p:spPr>
          <a:xfrm>
            <a:off x="2597150" y="4069902"/>
            <a:ext cx="914400" cy="255904"/>
          </a:xfrm>
          <a:custGeom>
            <a:avLst/>
            <a:gdLst/>
            <a:ahLst/>
            <a:cxnLst/>
            <a:rect l="l" t="t" r="r" b="b"/>
            <a:pathLst>
              <a:path w="914400" h="255904">
                <a:moveTo>
                  <a:pt x="0" y="0"/>
                </a:moveTo>
                <a:lnTo>
                  <a:pt x="914399" y="0"/>
                </a:lnTo>
                <a:lnTo>
                  <a:pt x="914399" y="255586"/>
                </a:lnTo>
                <a:lnTo>
                  <a:pt x="0" y="2555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1B0F2D73-3D30-5669-191F-7ED849EC6DCF}"/>
              </a:ext>
            </a:extLst>
          </p:cNvPr>
          <p:cNvSpPr txBox="1"/>
          <p:nvPr/>
        </p:nvSpPr>
        <p:spPr>
          <a:xfrm>
            <a:off x="2896972" y="3683883"/>
            <a:ext cx="269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3300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8888B05D-4AAC-DECE-F3A3-F80BA996692C}"/>
              </a:ext>
            </a:extLst>
          </p:cNvPr>
          <p:cNvSpPr txBox="1"/>
          <p:nvPr/>
        </p:nvSpPr>
        <p:spPr>
          <a:xfrm>
            <a:off x="2418173" y="4906230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F50F1160-6723-4FE0-6FE8-AF95B23D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0970"/>
              </p:ext>
            </p:extLst>
          </p:nvPr>
        </p:nvGraphicFramePr>
        <p:xfrm>
          <a:off x="2590800" y="5023366"/>
          <a:ext cx="9144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4445" algn="ctr">
                        <a:lnSpc>
                          <a:spcPts val="185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VP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1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marL="4445" algn="ctr">
                        <a:lnSpc>
                          <a:spcPts val="1864"/>
                        </a:lnSpc>
                        <a:spcBef>
                          <a:spcPts val="30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VP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2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6">
            <a:extLst>
              <a:ext uri="{FF2B5EF4-FFF2-40B4-BE49-F238E27FC236}">
                <a16:creationId xmlns:a16="http://schemas.microsoft.com/office/drawing/2014/main" id="{CCD7AC79-4A5B-9723-7CA7-144EA8ED50CC}"/>
              </a:ext>
            </a:extLst>
          </p:cNvPr>
          <p:cNvSpPr/>
          <p:nvPr/>
        </p:nvSpPr>
        <p:spPr>
          <a:xfrm>
            <a:off x="2597150" y="6047303"/>
            <a:ext cx="914400" cy="255904"/>
          </a:xfrm>
          <a:custGeom>
            <a:avLst/>
            <a:gdLst/>
            <a:ahLst/>
            <a:cxnLst/>
            <a:rect l="l" t="t" r="r" b="b"/>
            <a:pathLst>
              <a:path w="914400" h="255904">
                <a:moveTo>
                  <a:pt x="0" y="0"/>
                </a:moveTo>
                <a:lnTo>
                  <a:pt x="914399" y="0"/>
                </a:lnTo>
                <a:lnTo>
                  <a:pt x="914399" y="255586"/>
                </a:lnTo>
                <a:lnTo>
                  <a:pt x="0" y="2555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id="{57C4F35F-705E-65B9-FA6E-84579220C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94581"/>
              </p:ext>
            </p:extLst>
          </p:nvPr>
        </p:nvGraphicFramePr>
        <p:xfrm>
          <a:off x="5689243" y="3043057"/>
          <a:ext cx="914400" cy="2562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4445" algn="ctr">
                        <a:lnSpc>
                          <a:spcPts val="1855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PP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2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445" algn="ctr">
                        <a:lnSpc>
                          <a:spcPts val="188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PP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6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4445" algn="ctr">
                        <a:lnSpc>
                          <a:spcPts val="188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Arial Narrow Bold"/>
                          <a:cs typeface="Arial Narrow Bold"/>
                        </a:rPr>
                        <a:t>PP</a:t>
                      </a:r>
                      <a:r>
                        <a:rPr sz="1600" b="1" spc="-25" dirty="0">
                          <a:latin typeface="Arial Narrow Bold"/>
                          <a:cs typeface="Arial Narrow Bold"/>
                        </a:rPr>
                        <a:t> </a:t>
                      </a:r>
                      <a:r>
                        <a:rPr sz="1600" b="1" spc="-50" dirty="0">
                          <a:latin typeface="Arial Narrow Bold"/>
                          <a:cs typeface="Arial Narrow Bold"/>
                        </a:rPr>
                        <a:t>8</a:t>
                      </a:r>
                      <a:endParaRPr sz="1600">
                        <a:latin typeface="Arial Narrow Bold"/>
                        <a:cs typeface="Arial Narrow Bold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BBB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object 18">
            <a:extLst>
              <a:ext uri="{FF2B5EF4-FFF2-40B4-BE49-F238E27FC236}">
                <a16:creationId xmlns:a16="http://schemas.microsoft.com/office/drawing/2014/main" id="{EC2F2B7E-A99D-B2C4-64C6-9C7C8B563970}"/>
              </a:ext>
            </a:extLst>
          </p:cNvPr>
          <p:cNvSpPr/>
          <p:nvPr/>
        </p:nvSpPr>
        <p:spPr>
          <a:xfrm>
            <a:off x="5695593" y="6021207"/>
            <a:ext cx="914400" cy="255904"/>
          </a:xfrm>
          <a:custGeom>
            <a:avLst/>
            <a:gdLst/>
            <a:ahLst/>
            <a:cxnLst/>
            <a:rect l="l" t="t" r="r" b="b"/>
            <a:pathLst>
              <a:path w="914400" h="255904">
                <a:moveTo>
                  <a:pt x="0" y="0"/>
                </a:moveTo>
                <a:lnTo>
                  <a:pt x="914399" y="0"/>
                </a:lnTo>
                <a:lnTo>
                  <a:pt x="914399" y="255586"/>
                </a:lnTo>
                <a:lnTo>
                  <a:pt x="0" y="255586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432110BC-B8CA-7412-45A3-F18E0F3D0997}"/>
              </a:ext>
            </a:extLst>
          </p:cNvPr>
          <p:cNvSpPr txBox="1"/>
          <p:nvPr/>
        </p:nvSpPr>
        <p:spPr>
          <a:xfrm>
            <a:off x="6018431" y="5564194"/>
            <a:ext cx="269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3300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9AAE7DD5-3962-8D87-6F43-4473282A3CD6}"/>
              </a:ext>
            </a:extLst>
          </p:cNvPr>
          <p:cNvSpPr txBox="1"/>
          <p:nvPr/>
        </p:nvSpPr>
        <p:spPr>
          <a:xfrm>
            <a:off x="5532489" y="2925030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DE7C8341-EE8D-3F70-AD9D-8F551A81FBE4}"/>
              </a:ext>
            </a:extLst>
          </p:cNvPr>
          <p:cNvGrpSpPr/>
          <p:nvPr/>
        </p:nvGrpSpPr>
        <p:grpSpPr>
          <a:xfrm>
            <a:off x="3498850" y="3422996"/>
            <a:ext cx="2197100" cy="2254885"/>
            <a:chOff x="3975455" y="4259789"/>
            <a:chExt cx="2197100" cy="225488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F56BAEF0-08D6-DFF6-0E3D-E5A5BEB361DE}"/>
                </a:ext>
              </a:extLst>
            </p:cNvPr>
            <p:cNvSpPr/>
            <p:nvPr/>
          </p:nvSpPr>
          <p:spPr>
            <a:xfrm>
              <a:off x="3988155" y="4272489"/>
              <a:ext cx="2159635" cy="252729"/>
            </a:xfrm>
            <a:custGeom>
              <a:avLst/>
              <a:gdLst/>
              <a:ahLst/>
              <a:cxnLst/>
              <a:rect l="l" t="t" r="r" b="b"/>
              <a:pathLst>
                <a:path w="2159635" h="252729">
                  <a:moveTo>
                    <a:pt x="0" y="0"/>
                  </a:moveTo>
                  <a:lnTo>
                    <a:pt x="2159365" y="252658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EFEB12C5-7AE2-5A58-DC46-763C79D9738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2227" y="4457777"/>
              <a:ext cx="120328" cy="117109"/>
            </a:xfrm>
            <a:prstGeom prst="rect">
              <a:avLst/>
            </a:prstGeom>
          </p:spPr>
        </p:pic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49885DFF-1B0B-4C1A-09CC-599B07004A04}"/>
                </a:ext>
              </a:extLst>
            </p:cNvPr>
            <p:cNvSpPr/>
            <p:nvPr/>
          </p:nvSpPr>
          <p:spPr>
            <a:xfrm>
              <a:off x="3988155" y="4524547"/>
              <a:ext cx="2162175" cy="1016000"/>
            </a:xfrm>
            <a:custGeom>
              <a:avLst/>
              <a:gdLst/>
              <a:ahLst/>
              <a:cxnLst/>
              <a:rect l="l" t="t" r="r" b="b"/>
              <a:pathLst>
                <a:path w="2162175" h="1016000">
                  <a:moveTo>
                    <a:pt x="0" y="0"/>
                  </a:moveTo>
                  <a:lnTo>
                    <a:pt x="2161587" y="101560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EB266437-CC7D-8339-E261-0B2D839ED70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8601" y="5453076"/>
              <a:ext cx="123954" cy="108170"/>
            </a:xfrm>
            <a:prstGeom prst="rect">
              <a:avLst/>
            </a:prstGeom>
          </p:spPr>
        </p:pic>
        <p:sp>
          <p:nvSpPr>
            <p:cNvPr id="28" name="object 26">
              <a:extLst>
                <a:ext uri="{FF2B5EF4-FFF2-40B4-BE49-F238E27FC236}">
                  <a16:creationId xmlns:a16="http://schemas.microsoft.com/office/drawing/2014/main" id="{BAEB223F-90DF-F68A-8ED9-1661491CEBBE}"/>
                </a:ext>
              </a:extLst>
            </p:cNvPr>
            <p:cNvSpPr/>
            <p:nvPr/>
          </p:nvSpPr>
          <p:spPr>
            <a:xfrm>
              <a:off x="3988155" y="5561096"/>
              <a:ext cx="2161540" cy="941069"/>
            </a:xfrm>
            <a:custGeom>
              <a:avLst/>
              <a:gdLst/>
              <a:ahLst/>
              <a:cxnLst/>
              <a:rect l="l" t="t" r="r" b="b"/>
              <a:pathLst>
                <a:path w="2161540" h="941070">
                  <a:moveTo>
                    <a:pt x="0" y="940852"/>
                  </a:moveTo>
                  <a:lnTo>
                    <a:pt x="2161289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7">
              <a:extLst>
                <a:ext uri="{FF2B5EF4-FFF2-40B4-BE49-F238E27FC236}">
                  <a16:creationId xmlns:a16="http://schemas.microsoft.com/office/drawing/2014/main" id="{BBCA84B6-4EA7-1A6E-459A-4FBECC661DA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48401" y="5537319"/>
              <a:ext cx="124153" cy="109336"/>
            </a:xfrm>
            <a:prstGeom prst="rect">
              <a:avLst/>
            </a:prstGeom>
          </p:spPr>
        </p:pic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01A2EE40-C07C-6201-FEB9-CB6ACB252E33}"/>
                </a:ext>
              </a:extLst>
            </p:cNvPr>
            <p:cNvSpPr/>
            <p:nvPr/>
          </p:nvSpPr>
          <p:spPr>
            <a:xfrm>
              <a:off x="3988155" y="6067858"/>
              <a:ext cx="2159635" cy="182245"/>
            </a:xfrm>
            <a:custGeom>
              <a:avLst/>
              <a:gdLst/>
              <a:ahLst/>
              <a:cxnLst/>
              <a:rect l="l" t="t" r="r" b="b"/>
              <a:pathLst>
                <a:path w="2159635" h="182245">
                  <a:moveTo>
                    <a:pt x="0" y="182032"/>
                  </a:moveTo>
                  <a:lnTo>
                    <a:pt x="2159283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6918C599-9080-F949-38A5-A328FE1A985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53293" y="6015484"/>
              <a:ext cx="119261" cy="117491"/>
            </a:xfrm>
            <a:prstGeom prst="rect">
              <a:avLst/>
            </a:prstGeom>
          </p:spPr>
        </p:pic>
      </p:grpSp>
      <p:sp>
        <p:nvSpPr>
          <p:cNvPr id="32" name="object 30">
            <a:extLst>
              <a:ext uri="{FF2B5EF4-FFF2-40B4-BE49-F238E27FC236}">
                <a16:creationId xmlns:a16="http://schemas.microsoft.com/office/drawing/2014/main" id="{7B26E713-0FAE-5A52-742D-17CEB9164606}"/>
              </a:ext>
            </a:extLst>
          </p:cNvPr>
          <p:cNvSpPr txBox="1"/>
          <p:nvPr/>
        </p:nvSpPr>
        <p:spPr>
          <a:xfrm>
            <a:off x="3983565" y="2831741"/>
            <a:ext cx="1184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solidFill>
                  <a:srgbClr val="7F7F7F"/>
                </a:solidFill>
                <a:latin typeface="Calibri"/>
                <a:cs typeface="Calibri"/>
              </a:rPr>
              <a:t>Address </a:t>
            </a:r>
            <a:r>
              <a:rPr sz="2000" b="1" i="1" spc="50" dirty="0">
                <a:solidFill>
                  <a:srgbClr val="7F7F7F"/>
                </a:solidFill>
                <a:latin typeface="Calibri"/>
                <a:cs typeface="Calibri"/>
              </a:rPr>
              <a:t>transla.on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B4227EB3-B9B4-DE57-5021-410CC87C1E17}"/>
              </a:ext>
            </a:extLst>
          </p:cNvPr>
          <p:cNvSpPr txBox="1"/>
          <p:nvPr/>
        </p:nvSpPr>
        <p:spPr>
          <a:xfrm>
            <a:off x="2896972" y="5675869"/>
            <a:ext cx="26987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spc="-25" dirty="0">
                <a:solidFill>
                  <a:srgbClr val="003300"/>
                </a:solidFill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60FA72F6-9026-E41F-AFB4-327D4A8AB907}"/>
              </a:ext>
            </a:extLst>
          </p:cNvPr>
          <p:cNvSpPr txBox="1"/>
          <p:nvPr/>
        </p:nvSpPr>
        <p:spPr>
          <a:xfrm>
            <a:off x="1052029" y="5792453"/>
            <a:ext cx="96583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Process</a:t>
            </a:r>
            <a:r>
              <a:rPr sz="1800" b="1" i="1" spc="-6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2: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3E316AF7-326E-91BC-9A6D-AD2D02E55CE9}"/>
              </a:ext>
            </a:extLst>
          </p:cNvPr>
          <p:cNvSpPr txBox="1"/>
          <p:nvPr/>
        </p:nvSpPr>
        <p:spPr>
          <a:xfrm>
            <a:off x="2250593" y="6214365"/>
            <a:ext cx="28765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spc="-270" dirty="0">
                <a:latin typeface="Calibri"/>
                <a:cs typeface="Calibri"/>
              </a:rPr>
              <a:t>N-</a:t>
            </a:r>
            <a:r>
              <a:rPr sz="1400" b="1" spc="-180" dirty="0">
                <a:latin typeface="Calibri"/>
                <a:cs typeface="Calibri"/>
              </a:rPr>
              <a:t>­</a:t>
            </a:r>
            <a:r>
              <a:rPr sz="1400" b="1" spc="-55" dirty="0">
                <a:latin typeface="Calibri"/>
                <a:cs typeface="Calibri"/>
              </a:rPr>
              <a:t>‐1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BCFC1007-C473-5D91-FDDE-2A39ECC48B3C}"/>
              </a:ext>
            </a:extLst>
          </p:cNvPr>
          <p:cNvSpPr txBox="1"/>
          <p:nvPr/>
        </p:nvSpPr>
        <p:spPr>
          <a:xfrm>
            <a:off x="5319834" y="6207926"/>
            <a:ext cx="32575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b="1" spc="-290" dirty="0">
                <a:latin typeface="Calibri"/>
                <a:cs typeface="Calibri"/>
              </a:rPr>
              <a:t>M-</a:t>
            </a:r>
            <a:r>
              <a:rPr sz="1400" b="1" spc="-155" dirty="0">
                <a:latin typeface="Calibri"/>
                <a:cs typeface="Calibri"/>
              </a:rPr>
              <a:t>­</a:t>
            </a:r>
            <a:r>
              <a:rPr sz="1400" b="1" spc="-45" dirty="0">
                <a:latin typeface="Calibri"/>
                <a:cs typeface="Calibri"/>
              </a:rPr>
              <a:t>‐1</a:t>
            </a:r>
            <a:endParaRPr sz="1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587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840" y="231394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Address Transla</a:t>
            </a:r>
            <a:r>
              <a:rPr lang="en-US" dirty="0"/>
              <a:t>ti</a:t>
            </a:r>
            <a:r>
              <a:rPr lang="en-US" sz="3600" dirty="0"/>
              <a:t>on: Page Hit</a:t>
            </a:r>
          </a:p>
        </p:txBody>
      </p:sp>
      <p:sp>
        <p:nvSpPr>
          <p:cNvPr id="3" name="object 3"/>
          <p:cNvSpPr/>
          <p:nvPr/>
        </p:nvSpPr>
        <p:spPr>
          <a:xfrm>
            <a:off x="229361" y="942594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>
                <a:moveTo>
                  <a:pt x="0" y="0"/>
                </a:moveTo>
                <a:lnTo>
                  <a:pt x="8686800" y="0"/>
                </a:lnTo>
              </a:path>
            </a:pathLst>
          </a:custGeom>
          <a:ln w="38100">
            <a:solidFill>
              <a:srgbClr val="007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85787"/>
            <a:ext cx="9143999" cy="172209"/>
          </a:xfrm>
          <a:prstGeom prst="rect">
            <a:avLst/>
          </a:prstGeom>
        </p:spPr>
      </p:pic>
      <p:grpSp>
        <p:nvGrpSpPr>
          <p:cNvPr id="5" name="object 3">
            <a:extLst>
              <a:ext uri="{FF2B5EF4-FFF2-40B4-BE49-F238E27FC236}">
                <a16:creationId xmlns:a16="http://schemas.microsoft.com/office/drawing/2014/main" id="{4A8FACAE-97C0-1769-9651-4EE78CEDBEEE}"/>
              </a:ext>
            </a:extLst>
          </p:cNvPr>
          <p:cNvGrpSpPr/>
          <p:nvPr/>
        </p:nvGrpSpPr>
        <p:grpSpPr>
          <a:xfrm>
            <a:off x="1295400" y="1332156"/>
            <a:ext cx="3749675" cy="1677670"/>
            <a:chOff x="1842184" y="2030095"/>
            <a:chExt cx="3749675" cy="167767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A153CFC-2491-8904-8551-4A7B390B964D}"/>
                </a:ext>
              </a:extLst>
            </p:cNvPr>
            <p:cNvSpPr/>
            <p:nvPr/>
          </p:nvSpPr>
          <p:spPr>
            <a:xfrm>
              <a:off x="1842184" y="2030095"/>
              <a:ext cx="3749675" cy="1677670"/>
            </a:xfrm>
            <a:custGeom>
              <a:avLst/>
              <a:gdLst/>
              <a:ahLst/>
              <a:cxnLst/>
              <a:rect l="l" t="t" r="r" b="b"/>
              <a:pathLst>
                <a:path w="3749675" h="1677670">
                  <a:moveTo>
                    <a:pt x="3749615" y="0"/>
                  </a:moveTo>
                  <a:lnTo>
                    <a:pt x="0" y="0"/>
                  </a:lnTo>
                  <a:lnTo>
                    <a:pt x="0" y="1677442"/>
                  </a:lnTo>
                  <a:lnTo>
                    <a:pt x="3749615" y="1677442"/>
                  </a:lnTo>
                  <a:lnTo>
                    <a:pt x="374961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7BE62198-DDF0-52CF-1489-FC7674C7F2D1}"/>
                </a:ext>
              </a:extLst>
            </p:cNvPr>
            <p:cNvSpPr/>
            <p:nvPr/>
          </p:nvSpPr>
          <p:spPr>
            <a:xfrm>
              <a:off x="4421186" y="2266955"/>
              <a:ext cx="1066800" cy="1237615"/>
            </a:xfrm>
            <a:custGeom>
              <a:avLst/>
              <a:gdLst/>
              <a:ahLst/>
              <a:cxnLst/>
              <a:rect l="l" t="t" r="r" b="b"/>
              <a:pathLst>
                <a:path w="1066800" h="1237614">
                  <a:moveTo>
                    <a:pt x="1066800" y="0"/>
                  </a:moveTo>
                  <a:lnTo>
                    <a:pt x="0" y="0"/>
                  </a:lnTo>
                  <a:lnTo>
                    <a:pt x="0" y="1237383"/>
                  </a:lnTo>
                  <a:lnTo>
                    <a:pt x="1066800" y="1237383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DCF3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D77C0204-3BAC-C31B-960D-E0C77BFC76C9}"/>
                </a:ext>
              </a:extLst>
            </p:cNvPr>
            <p:cNvSpPr/>
            <p:nvPr/>
          </p:nvSpPr>
          <p:spPr>
            <a:xfrm>
              <a:off x="4421186" y="2266955"/>
              <a:ext cx="1066800" cy="1237615"/>
            </a:xfrm>
            <a:custGeom>
              <a:avLst/>
              <a:gdLst/>
              <a:ahLst/>
              <a:cxnLst/>
              <a:rect l="l" t="t" r="r" b="b"/>
              <a:pathLst>
                <a:path w="1066800" h="1237614">
                  <a:moveTo>
                    <a:pt x="0" y="0"/>
                  </a:moveTo>
                  <a:lnTo>
                    <a:pt x="1066799" y="0"/>
                  </a:lnTo>
                  <a:lnTo>
                    <a:pt x="1066799" y="1237383"/>
                  </a:lnTo>
                  <a:lnTo>
                    <a:pt x="0" y="1237383"/>
                  </a:lnTo>
                  <a:lnTo>
                    <a:pt x="0" y="0"/>
                  </a:lnTo>
                  <a:close/>
                </a:path>
              </a:pathLst>
            </a:custGeom>
            <a:ln w="125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1645D530-368E-9F4E-34A6-EF12FA090C1D}"/>
              </a:ext>
            </a:extLst>
          </p:cNvPr>
          <p:cNvSpPr txBox="1"/>
          <p:nvPr/>
        </p:nvSpPr>
        <p:spPr>
          <a:xfrm>
            <a:off x="3880702" y="2051055"/>
            <a:ext cx="1054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0"/>
              </a:spcBef>
            </a:pPr>
            <a:r>
              <a:rPr sz="1600" b="1" spc="-25" dirty="0">
                <a:latin typeface="Calibri"/>
                <a:cs typeface="Calibri"/>
              </a:rPr>
              <a:t>MMU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243574A0-FC84-3B51-7802-ED1386A3BEFC}"/>
              </a:ext>
            </a:extLst>
          </p:cNvPr>
          <p:cNvSpPr txBox="1"/>
          <p:nvPr/>
        </p:nvSpPr>
        <p:spPr>
          <a:xfrm>
            <a:off x="6463614" y="1283990"/>
            <a:ext cx="914400" cy="2284730"/>
          </a:xfrm>
          <a:prstGeom prst="rect">
            <a:avLst/>
          </a:prstGeom>
          <a:solidFill>
            <a:srgbClr val="F5F5F5"/>
          </a:solidFill>
          <a:ln w="1907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1600">
              <a:latin typeface="Times New Roman"/>
              <a:cs typeface="Times New Roman"/>
            </a:endParaRPr>
          </a:p>
          <a:p>
            <a:pPr marL="91440" marR="92075">
              <a:lnSpc>
                <a:spcPts val="190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Cache/ Memory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C385E65-8AE4-E240-68EF-EE5C62C1F4F7}"/>
              </a:ext>
            </a:extLst>
          </p:cNvPr>
          <p:cNvSpPr txBox="1"/>
          <p:nvPr/>
        </p:nvSpPr>
        <p:spPr>
          <a:xfrm>
            <a:off x="3875501" y="3371472"/>
            <a:ext cx="375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15EA0001-BA2E-A464-C2F5-E9A71F399CB1}"/>
              </a:ext>
            </a:extLst>
          </p:cNvPr>
          <p:cNvGrpSpPr/>
          <p:nvPr/>
        </p:nvGrpSpPr>
        <p:grpSpPr>
          <a:xfrm>
            <a:off x="4928501" y="2584471"/>
            <a:ext cx="1535430" cy="118110"/>
            <a:chOff x="5475285" y="3282410"/>
            <a:chExt cx="1535430" cy="118110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8D2E6E42-2976-80EF-4940-94B2C579787D}"/>
                </a:ext>
              </a:extLst>
            </p:cNvPr>
            <p:cNvSpPr/>
            <p:nvPr/>
          </p:nvSpPr>
          <p:spPr>
            <a:xfrm>
              <a:off x="5487985" y="3341284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4">
                  <a:moveTo>
                    <a:pt x="0" y="1561"/>
                  </a:moveTo>
                  <a:lnTo>
                    <a:pt x="149720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3712599C-F42D-719B-3667-86AFB369CD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442" y="3282410"/>
              <a:ext cx="115956" cy="117908"/>
            </a:xfrm>
            <a:prstGeom prst="rect">
              <a:avLst/>
            </a:prstGeom>
          </p:spPr>
        </p:pic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E2AC56E0-9527-5303-407A-1FD15550C9CD}"/>
              </a:ext>
            </a:extLst>
          </p:cNvPr>
          <p:cNvSpPr txBox="1"/>
          <p:nvPr/>
        </p:nvSpPr>
        <p:spPr>
          <a:xfrm>
            <a:off x="1436002" y="1921494"/>
            <a:ext cx="1066800" cy="533400"/>
          </a:xfrm>
          <a:prstGeom prst="rect">
            <a:avLst/>
          </a:prstGeom>
          <a:solidFill>
            <a:srgbClr val="F5D2D1"/>
          </a:solidFill>
          <a:ln w="12599">
            <a:solidFill>
              <a:srgbClr val="000000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z="1600" b="1" spc="-25" dirty="0">
                <a:latin typeface="Calibri"/>
                <a:cs typeface="Calibri"/>
              </a:rPr>
              <a:t>CPU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61CCF38F-E316-A25F-F78D-70A0F820A1D6}"/>
              </a:ext>
            </a:extLst>
          </p:cNvPr>
          <p:cNvGrpSpPr/>
          <p:nvPr/>
        </p:nvGrpSpPr>
        <p:grpSpPr>
          <a:xfrm>
            <a:off x="2490102" y="2124829"/>
            <a:ext cx="1383030" cy="118110"/>
            <a:chOff x="3036886" y="2822768"/>
            <a:chExt cx="1383030" cy="11811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5CAC93AB-B877-898F-767A-B44FE6B62C84}"/>
                </a:ext>
              </a:extLst>
            </p:cNvPr>
            <p:cNvSpPr/>
            <p:nvPr/>
          </p:nvSpPr>
          <p:spPr>
            <a:xfrm>
              <a:off x="3049586" y="2881458"/>
              <a:ext cx="1344930" cy="5080"/>
            </a:xfrm>
            <a:custGeom>
              <a:avLst/>
              <a:gdLst/>
              <a:ahLst/>
              <a:cxnLst/>
              <a:rect l="l" t="t" r="r" b="b"/>
              <a:pathLst>
                <a:path w="1344929" h="5080">
                  <a:moveTo>
                    <a:pt x="0" y="4674"/>
                  </a:moveTo>
                  <a:lnTo>
                    <a:pt x="1344807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7">
              <a:extLst>
                <a:ext uri="{FF2B5EF4-FFF2-40B4-BE49-F238E27FC236}">
                  <a16:creationId xmlns:a16="http://schemas.microsoft.com/office/drawing/2014/main" id="{6E2B2288-30F3-9B45-2FE9-C0CBA58F7A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3534" y="2822768"/>
              <a:ext cx="116064" cy="117908"/>
            </a:xfrm>
            <a:prstGeom prst="rect">
              <a:avLst/>
            </a:prstGeom>
          </p:spPr>
        </p:pic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4D4120F6-6140-017E-19C0-5EFCEB29E03C}"/>
              </a:ext>
            </a:extLst>
          </p:cNvPr>
          <p:cNvSpPr txBox="1"/>
          <p:nvPr/>
        </p:nvSpPr>
        <p:spPr>
          <a:xfrm>
            <a:off x="3037301" y="1948211"/>
            <a:ext cx="238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VA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8F5CB18B-5840-721A-1627-5408598FD6D1}"/>
              </a:ext>
            </a:extLst>
          </p:cNvPr>
          <p:cNvSpPr txBox="1"/>
          <p:nvPr/>
        </p:nvSpPr>
        <p:spPr>
          <a:xfrm>
            <a:off x="1379306" y="1369422"/>
            <a:ext cx="882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7F7F7F"/>
                </a:solidFill>
                <a:latin typeface="Calibri"/>
                <a:cs typeface="Calibri"/>
              </a:rPr>
              <a:t>CPU</a:t>
            </a:r>
            <a:r>
              <a:rPr sz="1800" b="1" i="1" spc="-2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7F7F7F"/>
                </a:solidFill>
                <a:latin typeface="Calibri"/>
                <a:cs typeface="Calibri"/>
              </a:rPr>
              <a:t>Chip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0">
            <a:extLst>
              <a:ext uri="{FF2B5EF4-FFF2-40B4-BE49-F238E27FC236}">
                <a16:creationId xmlns:a16="http://schemas.microsoft.com/office/drawing/2014/main" id="{E11BAE46-EC73-39D8-4B89-7913BA7A15F3}"/>
              </a:ext>
            </a:extLst>
          </p:cNvPr>
          <p:cNvGrpSpPr/>
          <p:nvPr/>
        </p:nvGrpSpPr>
        <p:grpSpPr>
          <a:xfrm>
            <a:off x="4928501" y="1670071"/>
            <a:ext cx="1535430" cy="118110"/>
            <a:chOff x="5475285" y="2368010"/>
            <a:chExt cx="1535430" cy="118110"/>
          </a:xfrm>
        </p:grpSpPr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5E38AA37-F5B5-50FB-E9B9-DB58BEAFC16A}"/>
                </a:ext>
              </a:extLst>
            </p:cNvPr>
            <p:cNvSpPr/>
            <p:nvPr/>
          </p:nvSpPr>
          <p:spPr>
            <a:xfrm>
              <a:off x="5487985" y="2426884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5">
                  <a:moveTo>
                    <a:pt x="0" y="1561"/>
                  </a:moveTo>
                  <a:lnTo>
                    <a:pt x="1497206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BC3B7397-2674-C885-6BB2-158557B158A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442" y="2368010"/>
              <a:ext cx="115956" cy="117908"/>
            </a:xfrm>
            <a:prstGeom prst="rect">
              <a:avLst/>
            </a:prstGeom>
          </p:spPr>
        </p:pic>
      </p:grpSp>
      <p:sp>
        <p:nvSpPr>
          <p:cNvPr id="25" name="object 23">
            <a:extLst>
              <a:ext uri="{FF2B5EF4-FFF2-40B4-BE49-F238E27FC236}">
                <a16:creationId xmlns:a16="http://schemas.microsoft.com/office/drawing/2014/main" id="{0E9D5FDD-4BD1-EB34-A07C-63A618DA3B03}"/>
              </a:ext>
            </a:extLst>
          </p:cNvPr>
          <p:cNvSpPr txBox="1"/>
          <p:nvPr/>
        </p:nvSpPr>
        <p:spPr>
          <a:xfrm>
            <a:off x="4947501" y="1812745"/>
            <a:ext cx="15068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PTE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4">
            <a:extLst>
              <a:ext uri="{FF2B5EF4-FFF2-40B4-BE49-F238E27FC236}">
                <a16:creationId xmlns:a16="http://schemas.microsoft.com/office/drawing/2014/main" id="{7D1FB262-31B2-665C-E313-1595CA556F78}"/>
              </a:ext>
            </a:extLst>
          </p:cNvPr>
          <p:cNvGrpSpPr/>
          <p:nvPr/>
        </p:nvGrpSpPr>
        <p:grpSpPr>
          <a:xfrm>
            <a:off x="1910450" y="1681195"/>
            <a:ext cx="4566285" cy="1671320"/>
            <a:chOff x="2457234" y="2379134"/>
            <a:chExt cx="4566285" cy="1671320"/>
          </a:xfrm>
        </p:grpSpPr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C3060575-D158-AE60-8E39-9DCF67068E4D}"/>
                </a:ext>
              </a:extLst>
            </p:cNvPr>
            <p:cNvSpPr/>
            <p:nvPr/>
          </p:nvSpPr>
          <p:spPr>
            <a:xfrm>
              <a:off x="5513191" y="2731892"/>
              <a:ext cx="1497330" cy="1905"/>
            </a:xfrm>
            <a:custGeom>
              <a:avLst/>
              <a:gdLst/>
              <a:ahLst/>
              <a:cxnLst/>
              <a:rect l="l" t="t" r="r" b="b"/>
              <a:pathLst>
                <a:path w="1497329" h="1905">
                  <a:moveTo>
                    <a:pt x="1497207" y="1353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6FAE8C51-43A4-D5C8-B281-B09E14B842B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87986" y="2673007"/>
              <a:ext cx="115949" cy="117908"/>
            </a:xfrm>
            <a:prstGeom prst="rect">
              <a:avLst/>
            </a:prstGeom>
          </p:spPr>
        </p:pic>
        <p:sp>
          <p:nvSpPr>
            <p:cNvPr id="29" name="object 27">
              <a:extLst>
                <a:ext uri="{FF2B5EF4-FFF2-40B4-BE49-F238E27FC236}">
                  <a16:creationId xmlns:a16="http://schemas.microsoft.com/office/drawing/2014/main" id="{AD436B5E-FF25-CFD5-C146-46AE1C901EA9}"/>
                </a:ext>
              </a:extLst>
            </p:cNvPr>
            <p:cNvSpPr/>
            <p:nvPr/>
          </p:nvSpPr>
          <p:spPr>
            <a:xfrm>
              <a:off x="2516188" y="3178039"/>
              <a:ext cx="4494530" cy="859790"/>
            </a:xfrm>
            <a:custGeom>
              <a:avLst/>
              <a:gdLst/>
              <a:ahLst/>
              <a:cxnLst/>
              <a:rect l="l" t="t" r="r" b="b"/>
              <a:pathLst>
                <a:path w="4494530" h="859789">
                  <a:moveTo>
                    <a:pt x="4494211" y="859699"/>
                  </a:moveTo>
                  <a:lnTo>
                    <a:pt x="0" y="859699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28">
              <a:extLst>
                <a:ext uri="{FF2B5EF4-FFF2-40B4-BE49-F238E27FC236}">
                  <a16:creationId xmlns:a16="http://schemas.microsoft.com/office/drawing/2014/main" id="{2FDE624C-5695-334C-258E-8D7C55B9A14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7234" y="3152834"/>
              <a:ext cx="117908" cy="115909"/>
            </a:xfrm>
            <a:prstGeom prst="rect">
              <a:avLst/>
            </a:prstGeom>
          </p:spPr>
        </p:pic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B6DD09AD-7184-6145-CFDB-ECDFF9355250}"/>
                </a:ext>
              </a:extLst>
            </p:cNvPr>
            <p:cNvSpPr/>
            <p:nvPr/>
          </p:nvSpPr>
          <p:spPr>
            <a:xfrm>
              <a:off x="3564465" y="2379134"/>
              <a:ext cx="274955" cy="274955"/>
            </a:xfrm>
            <a:custGeom>
              <a:avLst/>
              <a:gdLst/>
              <a:ahLst/>
              <a:cxnLst/>
              <a:rect l="l" t="t" r="r" b="b"/>
              <a:pathLst>
                <a:path w="274954" h="274955">
                  <a:moveTo>
                    <a:pt x="137318" y="0"/>
                  </a:moveTo>
                  <a:lnTo>
                    <a:pt x="93915" y="7000"/>
                  </a:lnTo>
                  <a:lnTo>
                    <a:pt x="56219" y="26494"/>
                  </a:lnTo>
                  <a:lnTo>
                    <a:pt x="26494" y="56220"/>
                  </a:lnTo>
                  <a:lnTo>
                    <a:pt x="7000" y="93916"/>
                  </a:lnTo>
                  <a:lnTo>
                    <a:pt x="0" y="137320"/>
                  </a:lnTo>
                  <a:lnTo>
                    <a:pt x="7000" y="180723"/>
                  </a:lnTo>
                  <a:lnTo>
                    <a:pt x="26494" y="218418"/>
                  </a:lnTo>
                  <a:lnTo>
                    <a:pt x="56219" y="248144"/>
                  </a:lnTo>
                  <a:lnTo>
                    <a:pt x="93915" y="267638"/>
                  </a:lnTo>
                  <a:lnTo>
                    <a:pt x="137318" y="274638"/>
                  </a:lnTo>
                  <a:lnTo>
                    <a:pt x="180722" y="267638"/>
                  </a:lnTo>
                  <a:lnTo>
                    <a:pt x="218417" y="248144"/>
                  </a:lnTo>
                  <a:lnTo>
                    <a:pt x="248143" y="218418"/>
                  </a:lnTo>
                  <a:lnTo>
                    <a:pt x="267636" y="180723"/>
                  </a:lnTo>
                  <a:lnTo>
                    <a:pt x="274637" y="137320"/>
                  </a:lnTo>
                  <a:lnTo>
                    <a:pt x="267636" y="93916"/>
                  </a:lnTo>
                  <a:lnTo>
                    <a:pt x="248143" y="56220"/>
                  </a:lnTo>
                  <a:lnTo>
                    <a:pt x="218417" y="26494"/>
                  </a:lnTo>
                  <a:lnTo>
                    <a:pt x="180722" y="7000"/>
                  </a:lnTo>
                  <a:lnTo>
                    <a:pt x="137318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0">
            <a:extLst>
              <a:ext uri="{FF2B5EF4-FFF2-40B4-BE49-F238E27FC236}">
                <a16:creationId xmlns:a16="http://schemas.microsoft.com/office/drawing/2014/main" id="{AB4537FE-3918-F44A-D9D9-19462F1C5B7A}"/>
              </a:ext>
            </a:extLst>
          </p:cNvPr>
          <p:cNvSpPr txBox="1"/>
          <p:nvPr/>
        </p:nvSpPr>
        <p:spPr>
          <a:xfrm>
            <a:off x="3097101" y="1697357"/>
            <a:ext cx="115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2A175E99-CD90-BCA0-B7FF-039F592D54D8}"/>
              </a:ext>
            </a:extLst>
          </p:cNvPr>
          <p:cNvSpPr/>
          <p:nvPr/>
        </p:nvSpPr>
        <p:spPr>
          <a:xfrm>
            <a:off x="5566772" y="122875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320" y="0"/>
                </a:moveTo>
                <a:lnTo>
                  <a:pt x="93916" y="7000"/>
                </a:lnTo>
                <a:lnTo>
                  <a:pt x="56220" y="26494"/>
                </a:lnTo>
                <a:lnTo>
                  <a:pt x="26494" y="56220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20" y="248143"/>
                </a:lnTo>
                <a:lnTo>
                  <a:pt x="93916" y="267636"/>
                </a:lnTo>
                <a:lnTo>
                  <a:pt x="137320" y="274637"/>
                </a:lnTo>
                <a:lnTo>
                  <a:pt x="180723" y="267636"/>
                </a:lnTo>
                <a:lnTo>
                  <a:pt x="218418" y="248143"/>
                </a:lnTo>
                <a:lnTo>
                  <a:pt x="248144" y="218417"/>
                </a:lnTo>
                <a:lnTo>
                  <a:pt x="267638" y="180722"/>
                </a:lnTo>
                <a:lnTo>
                  <a:pt x="274638" y="137318"/>
                </a:lnTo>
                <a:lnTo>
                  <a:pt x="267638" y="93915"/>
                </a:lnTo>
                <a:lnTo>
                  <a:pt x="248144" y="56220"/>
                </a:lnTo>
                <a:lnTo>
                  <a:pt x="218418" y="26494"/>
                </a:lnTo>
                <a:lnTo>
                  <a:pt x="180723" y="7000"/>
                </a:lnTo>
                <a:lnTo>
                  <a:pt x="13732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89183AAB-EB25-E61C-BC82-067FBCBC7251}"/>
              </a:ext>
            </a:extLst>
          </p:cNvPr>
          <p:cNvSpPr txBox="1"/>
          <p:nvPr/>
        </p:nvSpPr>
        <p:spPr>
          <a:xfrm>
            <a:off x="5501103" y="1195249"/>
            <a:ext cx="402590" cy="5518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49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b="1" spc="-20" dirty="0">
                <a:latin typeface="Calibri"/>
                <a:cs typeface="Calibri"/>
              </a:rPr>
              <a:t>PTEA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350E1505-B2F8-3E96-E49E-12C131EC90C6}"/>
              </a:ext>
            </a:extLst>
          </p:cNvPr>
          <p:cNvSpPr/>
          <p:nvPr/>
        </p:nvSpPr>
        <p:spPr>
          <a:xfrm>
            <a:off x="5566772" y="2083891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5">
                <a:moveTo>
                  <a:pt x="137320" y="0"/>
                </a:moveTo>
                <a:lnTo>
                  <a:pt x="93916" y="7000"/>
                </a:lnTo>
                <a:lnTo>
                  <a:pt x="56220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20" y="248143"/>
                </a:lnTo>
                <a:lnTo>
                  <a:pt x="93916" y="267636"/>
                </a:lnTo>
                <a:lnTo>
                  <a:pt x="137320" y="274637"/>
                </a:lnTo>
                <a:lnTo>
                  <a:pt x="180723" y="267636"/>
                </a:lnTo>
                <a:lnTo>
                  <a:pt x="218418" y="248143"/>
                </a:lnTo>
                <a:lnTo>
                  <a:pt x="248144" y="218417"/>
                </a:lnTo>
                <a:lnTo>
                  <a:pt x="267638" y="180722"/>
                </a:lnTo>
                <a:lnTo>
                  <a:pt x="274638" y="137318"/>
                </a:lnTo>
                <a:lnTo>
                  <a:pt x="267638" y="93915"/>
                </a:lnTo>
                <a:lnTo>
                  <a:pt x="248144" y="56219"/>
                </a:lnTo>
                <a:lnTo>
                  <a:pt x="218418" y="26494"/>
                </a:lnTo>
                <a:lnTo>
                  <a:pt x="180723" y="7000"/>
                </a:lnTo>
                <a:lnTo>
                  <a:pt x="13732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AC7A95A6-5CDB-2840-260B-C610AC7BD1C6}"/>
              </a:ext>
            </a:extLst>
          </p:cNvPr>
          <p:cNvSpPr txBox="1"/>
          <p:nvPr/>
        </p:nvSpPr>
        <p:spPr>
          <a:xfrm>
            <a:off x="4947501" y="1991119"/>
            <a:ext cx="1506855" cy="67056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955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 marL="13970" algn="ctr">
              <a:lnSpc>
                <a:spcPct val="100000"/>
              </a:lnSpc>
              <a:spcBef>
                <a:spcPts val="860"/>
              </a:spcBef>
            </a:pPr>
            <a:r>
              <a:rPr sz="1400" b="1" spc="-25" dirty="0">
                <a:latin typeface="Calibri"/>
                <a:cs typeface="Calibri"/>
              </a:rPr>
              <a:t>PA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19FBFC58-B1E5-26AD-C26C-E582DFFFE624}"/>
              </a:ext>
            </a:extLst>
          </p:cNvPr>
          <p:cNvSpPr/>
          <p:nvPr/>
        </p:nvSpPr>
        <p:spPr>
          <a:xfrm>
            <a:off x="5566772" y="2710424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320" y="0"/>
                </a:moveTo>
                <a:lnTo>
                  <a:pt x="93916" y="7000"/>
                </a:lnTo>
                <a:lnTo>
                  <a:pt x="56220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20" y="248143"/>
                </a:lnTo>
                <a:lnTo>
                  <a:pt x="93916" y="267636"/>
                </a:lnTo>
                <a:lnTo>
                  <a:pt x="137320" y="274637"/>
                </a:lnTo>
                <a:lnTo>
                  <a:pt x="180723" y="267636"/>
                </a:lnTo>
                <a:lnTo>
                  <a:pt x="218418" y="248143"/>
                </a:lnTo>
                <a:lnTo>
                  <a:pt x="248144" y="218417"/>
                </a:lnTo>
                <a:lnTo>
                  <a:pt x="267638" y="180722"/>
                </a:lnTo>
                <a:lnTo>
                  <a:pt x="274638" y="137318"/>
                </a:lnTo>
                <a:lnTo>
                  <a:pt x="267638" y="93915"/>
                </a:lnTo>
                <a:lnTo>
                  <a:pt x="248144" y="56219"/>
                </a:lnTo>
                <a:lnTo>
                  <a:pt x="218418" y="26494"/>
                </a:lnTo>
                <a:lnTo>
                  <a:pt x="180723" y="7000"/>
                </a:lnTo>
                <a:lnTo>
                  <a:pt x="137320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A995494C-5BB9-8372-69A1-DA61C434AACD}"/>
              </a:ext>
            </a:extLst>
          </p:cNvPr>
          <p:cNvSpPr txBox="1"/>
          <p:nvPr/>
        </p:nvSpPr>
        <p:spPr>
          <a:xfrm>
            <a:off x="5658893" y="2726585"/>
            <a:ext cx="1028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4A317722-6F57-70F3-A623-68F4395D2F55}"/>
              </a:ext>
            </a:extLst>
          </p:cNvPr>
          <p:cNvSpPr/>
          <p:nvPr/>
        </p:nvSpPr>
        <p:spPr>
          <a:xfrm>
            <a:off x="3932081" y="3624826"/>
            <a:ext cx="274955" cy="274955"/>
          </a:xfrm>
          <a:custGeom>
            <a:avLst/>
            <a:gdLst/>
            <a:ahLst/>
            <a:cxnLst/>
            <a:rect l="l" t="t" r="r" b="b"/>
            <a:pathLst>
              <a:path w="274954" h="274954">
                <a:moveTo>
                  <a:pt x="137318" y="0"/>
                </a:moveTo>
                <a:lnTo>
                  <a:pt x="93915" y="7000"/>
                </a:lnTo>
                <a:lnTo>
                  <a:pt x="56219" y="26494"/>
                </a:lnTo>
                <a:lnTo>
                  <a:pt x="26494" y="56219"/>
                </a:lnTo>
                <a:lnTo>
                  <a:pt x="7000" y="93915"/>
                </a:lnTo>
                <a:lnTo>
                  <a:pt x="0" y="137318"/>
                </a:lnTo>
                <a:lnTo>
                  <a:pt x="7000" y="180722"/>
                </a:lnTo>
                <a:lnTo>
                  <a:pt x="26494" y="218417"/>
                </a:lnTo>
                <a:lnTo>
                  <a:pt x="56219" y="248143"/>
                </a:lnTo>
                <a:lnTo>
                  <a:pt x="93915" y="267636"/>
                </a:lnTo>
                <a:lnTo>
                  <a:pt x="137318" y="274637"/>
                </a:lnTo>
                <a:lnTo>
                  <a:pt x="180722" y="267636"/>
                </a:lnTo>
                <a:lnTo>
                  <a:pt x="218417" y="248143"/>
                </a:lnTo>
                <a:lnTo>
                  <a:pt x="248143" y="218417"/>
                </a:lnTo>
                <a:lnTo>
                  <a:pt x="267636" y="180722"/>
                </a:lnTo>
                <a:lnTo>
                  <a:pt x="274637" y="137318"/>
                </a:lnTo>
                <a:lnTo>
                  <a:pt x="267636" y="93915"/>
                </a:lnTo>
                <a:lnTo>
                  <a:pt x="248143" y="56219"/>
                </a:lnTo>
                <a:lnTo>
                  <a:pt x="218417" y="26494"/>
                </a:lnTo>
                <a:lnTo>
                  <a:pt x="180722" y="7000"/>
                </a:lnTo>
                <a:lnTo>
                  <a:pt x="137318" y="0"/>
                </a:lnTo>
                <a:close/>
              </a:path>
            </a:pathLst>
          </a:custGeom>
          <a:solidFill>
            <a:srgbClr val="91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868D7503-1586-C2C2-CCA8-A1417D55CAFC}"/>
              </a:ext>
            </a:extLst>
          </p:cNvPr>
          <p:cNvSpPr txBox="1"/>
          <p:nvPr/>
        </p:nvSpPr>
        <p:spPr>
          <a:xfrm>
            <a:off x="446355" y="3640985"/>
            <a:ext cx="5219700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43685" algn="r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sz="2000" spc="-4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­</a:t>
            </a: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‐3)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MMU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 indent="-262255">
              <a:lnSpc>
                <a:spcPct val="100000"/>
              </a:lnSpc>
              <a:spcBef>
                <a:spcPts val="1200"/>
              </a:spcBef>
              <a:buAutoNum type="arabicParenR" startAt="4"/>
              <a:tabLst>
                <a:tab pos="27495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cache/memory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955" indent="-262255">
              <a:lnSpc>
                <a:spcPct val="100000"/>
              </a:lnSpc>
              <a:spcBef>
                <a:spcPts val="1300"/>
              </a:spcBef>
              <a:buAutoNum type="arabicParenR" startAt="4"/>
              <a:tabLst>
                <a:tab pos="27495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Cache/memory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3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6047</TotalTime>
  <Words>2084</Words>
  <Application>Microsoft Macintosh PowerPoint</Application>
  <PresentationFormat>On-screen Show (4:3)</PresentationFormat>
  <Paragraphs>1089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 Bold</vt:lpstr>
      <vt:lpstr>Calibri</vt:lpstr>
      <vt:lpstr>Courier New</vt:lpstr>
      <vt:lpstr>Times New Roman</vt:lpstr>
      <vt:lpstr>Wingdings</vt:lpstr>
      <vt:lpstr>Office Theme</vt:lpstr>
      <vt:lpstr>CSCE 5610 Computer System Architecture</vt:lpstr>
      <vt:lpstr>Fault Example: Page Fault</vt:lpstr>
      <vt:lpstr>Handling Page Fault</vt:lpstr>
      <vt:lpstr>Handling Page Fault</vt:lpstr>
      <vt:lpstr>Handling Page Fault</vt:lpstr>
      <vt:lpstr>Handling Page Fault</vt:lpstr>
      <vt:lpstr>VM as a Tool for Memory Management</vt:lpstr>
      <vt:lpstr>VM as a Tool for Memory Management</vt:lpstr>
      <vt:lpstr>Address Translation: Page Hit</vt:lpstr>
      <vt:lpstr>Address Translation: Page Fault</vt:lpstr>
      <vt:lpstr>Hmm… Translation sounds slow!</vt:lpstr>
      <vt:lpstr>TLB Hit</vt:lpstr>
      <vt:lpstr>Hmm… Translation sounds slow!</vt:lpstr>
      <vt:lpstr>TLB Miss</vt:lpstr>
      <vt:lpstr>Simple Memory System Example</vt:lpstr>
      <vt:lpstr>Simple Memory System Page Table</vt:lpstr>
      <vt:lpstr>Simple Memory System TLB</vt:lpstr>
      <vt:lpstr>Simple Memory System Cache</vt:lpstr>
      <vt:lpstr>Current state of caches/tables</vt:lpstr>
      <vt:lpstr>Address Translation Example #1</vt:lpstr>
      <vt:lpstr>Address Translation Example #2</vt:lpstr>
      <vt:lpstr>Address Translation Example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Valapadasu, Uday Bhaskar</cp:lastModifiedBy>
  <cp:revision>623</cp:revision>
  <dcterms:created xsi:type="dcterms:W3CDTF">2022-05-24T14:45:17Z</dcterms:created>
  <dcterms:modified xsi:type="dcterms:W3CDTF">2024-11-07T22:11:01Z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2022-05-24T00:00:00Z</vt:filetime>
  </property>
</Properties>
</file>