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9" r:id="rId5"/>
    <p:sldId id="261" r:id="rId6"/>
    <p:sldId id="267" r:id="rId7"/>
    <p:sldId id="260" r:id="rId8"/>
    <p:sldId id="266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EC06-EEE3-4AC4-9AEE-543E7040B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Car Parking 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D7B76-FBC0-4F12-A153-70945C3376B6}"/>
              </a:ext>
            </a:extLst>
          </p:cNvPr>
          <p:cNvSpPr txBox="1"/>
          <p:nvPr/>
        </p:nvSpPr>
        <p:spPr>
          <a:xfrm>
            <a:off x="2799424" y="4350059"/>
            <a:ext cx="6593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Project by: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D </a:t>
            </a:r>
            <a:r>
              <a:rPr lang="en-US" dirty="0" err="1">
                <a:latin typeface="Bookman Old Style" panose="02050604050505020204" pitchFamily="18" charset="0"/>
              </a:rPr>
              <a:t>Mabu</a:t>
            </a:r>
            <a:r>
              <a:rPr lang="en-US" dirty="0">
                <a:latin typeface="Bookman Old Style" panose="02050604050505020204" pitchFamily="18" charset="0"/>
              </a:rPr>
              <a:t> Jaheer Abbas – S20190020209</a:t>
            </a:r>
          </a:p>
          <a:p>
            <a:pPr algn="ctr"/>
            <a:r>
              <a:rPr lang="en-IN" sz="1800" dirty="0">
                <a:latin typeface="Bookman Old Style" panose="02050604050505020204" pitchFamily="18" charset="0"/>
              </a:rPr>
              <a:t>Thota Datta Aneesh</a:t>
            </a:r>
            <a:r>
              <a:rPr lang="en-US" sz="1800" dirty="0">
                <a:latin typeface="Bookman Old Style" panose="02050604050505020204" pitchFamily="18" charset="0"/>
              </a:rPr>
              <a:t> – S2019001018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</a:p>
          <a:p>
            <a:pPr algn="ctr"/>
            <a:r>
              <a:rPr lang="en-IN" dirty="0" err="1">
                <a:latin typeface="Bookman Old Style" panose="02050604050505020204" pitchFamily="18" charset="0"/>
              </a:rPr>
              <a:t>Thorlikonda</a:t>
            </a:r>
            <a:r>
              <a:rPr lang="en-IN" dirty="0">
                <a:latin typeface="Bookman Old Style" panose="02050604050505020204" pitchFamily="18" charset="0"/>
              </a:rPr>
              <a:t> Lakshmi Sai </a:t>
            </a:r>
            <a:r>
              <a:rPr lang="en-IN" dirty="0" err="1">
                <a:latin typeface="Bookman Old Style" panose="02050604050505020204" pitchFamily="18" charset="0"/>
              </a:rPr>
              <a:t>Gopinadh</a:t>
            </a:r>
            <a:r>
              <a:rPr lang="en-US" dirty="0">
                <a:latin typeface="Bookman Old Style" panose="02050604050505020204" pitchFamily="18" charset="0"/>
              </a:rPr>
              <a:t> – S20190010180</a:t>
            </a:r>
          </a:p>
          <a:p>
            <a:pPr algn="ctr"/>
            <a:r>
              <a:rPr lang="en-IN" dirty="0" err="1">
                <a:latin typeface="Bookman Old Style" panose="02050604050505020204" pitchFamily="18" charset="0"/>
              </a:rPr>
              <a:t>Veduruparthi</a:t>
            </a:r>
            <a:r>
              <a:rPr lang="en-IN" dirty="0">
                <a:latin typeface="Bookman Old Style" panose="02050604050505020204" pitchFamily="18" charset="0"/>
              </a:rPr>
              <a:t> Sai Bhaskar</a:t>
            </a:r>
            <a:r>
              <a:rPr lang="en-US" dirty="0">
                <a:latin typeface="Bookman Old Style" panose="02050604050505020204" pitchFamily="18" charset="0"/>
              </a:rPr>
              <a:t> – S20190010188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9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9F17-BD29-4CBA-B38C-7688CB0F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39" y="2266437"/>
            <a:ext cx="6621817" cy="2325125"/>
          </a:xfrm>
        </p:spPr>
        <p:txBody>
          <a:bodyPr>
            <a:no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Thank You</a:t>
            </a:r>
            <a:endParaRPr lang="en-IN" sz="96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3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CEE8-77EC-47D0-A9A8-040E9C4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EBF70-5B8E-481F-A2AE-308044033A14}"/>
              </a:ext>
            </a:extLst>
          </p:cNvPr>
          <p:cNvSpPr txBox="1"/>
          <p:nvPr/>
        </p:nvSpPr>
        <p:spPr>
          <a:xfrm>
            <a:off x="1644241" y="2449585"/>
            <a:ext cx="8590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Components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Functional Block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Outcome for Phase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Outcome for Phase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Images of prototype and output</a:t>
            </a:r>
          </a:p>
        </p:txBody>
      </p:sp>
    </p:spTree>
    <p:extLst>
      <p:ext uri="{BB962C8B-B14F-4D97-AF65-F5344CB8AC3E}">
        <p14:creationId xmlns:p14="http://schemas.microsoft.com/office/powerpoint/2010/main" val="2910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E81A-D459-43ED-B147-C37A89C6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used for this phase:</a:t>
            </a:r>
            <a:endParaRPr lang="en-IN" dirty="0"/>
          </a:p>
        </p:txBody>
      </p:sp>
      <p:pic>
        <p:nvPicPr>
          <p:cNvPr id="1026" name="Picture 2" descr="Robotbanao NodeMCU ESP8266 CP2102 NodeMCU WIFI Serial Wireless Module  Electronic Components Electronic Hobby Kit Price in India - Buy Robotbanao  NodeMCU ESP8266 CP2102 NodeMCU WIFI Serial Wireless Module Electronic  Components Electronic Hobby">
            <a:extLst>
              <a:ext uri="{FF2B5EF4-FFF2-40B4-BE49-F238E27FC236}">
                <a16:creationId xmlns:a16="http://schemas.microsoft.com/office/drawing/2014/main" id="{A7273021-0BB9-4390-8947-EE085858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79" y="2073178"/>
            <a:ext cx="3360198" cy="26897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6117C6-B606-4C94-85DE-7524F4852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5" y="3056428"/>
            <a:ext cx="2366641" cy="23666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7031A-1FB9-447B-B2FA-948289BC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43" y="2958776"/>
            <a:ext cx="2561947" cy="2561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SG 90 Tower Pro Micro Servo Motor, Voltage: Dc 3v-12v, | ID: 20797318397">
            <a:extLst>
              <a:ext uri="{FF2B5EF4-FFF2-40B4-BE49-F238E27FC236}">
                <a16:creationId xmlns:a16="http://schemas.microsoft.com/office/drawing/2014/main" id="{FE48B309-29C1-4F94-9BFA-EF0866FC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57" y="4784822"/>
            <a:ext cx="2366641" cy="20731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1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2221-D3C4-4E03-9FFA-0D29563B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Block Diagram for this phase: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44EAF-3198-4567-A4D7-8AC4810F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0" y="1455938"/>
            <a:ext cx="6176859" cy="5204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46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0538-C0FA-497C-BB99-1C18C39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 for Phase-I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0A00C-3E7A-488A-A036-7C38E4A6D53C}"/>
              </a:ext>
            </a:extLst>
          </p:cNvPr>
          <p:cNvSpPr txBox="1"/>
          <p:nvPr/>
        </p:nvSpPr>
        <p:spPr>
          <a:xfrm>
            <a:off x="1260629" y="2281561"/>
            <a:ext cx="9445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As part of phase 1, we have build a </a:t>
            </a:r>
            <a:r>
              <a:rPr lang="en-US" sz="2000" dirty="0" err="1">
                <a:latin typeface="+mj-lt"/>
              </a:rPr>
              <a:t>NodeMcu</a:t>
            </a:r>
            <a:r>
              <a:rPr lang="en-US" sz="2000" dirty="0">
                <a:latin typeface="+mj-lt"/>
              </a:rPr>
              <a:t> based car parking system using IR sensors and Ultrasonic sensors.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We have coded </a:t>
            </a:r>
            <a:r>
              <a:rPr lang="en-US" sz="2000" dirty="0" err="1">
                <a:latin typeface="+mj-lt"/>
              </a:rPr>
              <a:t>NodeMcu</a:t>
            </a:r>
            <a:r>
              <a:rPr lang="en-US" sz="2000" dirty="0">
                <a:latin typeface="+mj-lt"/>
              </a:rPr>
              <a:t> such that it will be continuously monitor the status of  given parking slots i.e.. Empty or Filled.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</a:rPr>
              <a:t>Here each Ultrasonic sensor is used for monitoring each parking slot given.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</a:rPr>
              <a:t>And IR sensor is used to give way at entrance and exit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j-lt"/>
              </a:rPr>
              <a:t>And also published the data of parking slots to cloud via MQTT protocol.</a:t>
            </a:r>
          </a:p>
        </p:txBody>
      </p:sp>
    </p:spTree>
    <p:extLst>
      <p:ext uri="{BB962C8B-B14F-4D97-AF65-F5344CB8AC3E}">
        <p14:creationId xmlns:p14="http://schemas.microsoft.com/office/powerpoint/2010/main" val="245426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0538-C0FA-497C-BB99-1C18C39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 for Phase-II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0A00C-3E7A-488A-A036-7C38E4A6D53C}"/>
              </a:ext>
            </a:extLst>
          </p:cNvPr>
          <p:cNvSpPr txBox="1"/>
          <p:nvPr/>
        </p:nvSpPr>
        <p:spPr>
          <a:xfrm>
            <a:off x="1260629" y="2725446"/>
            <a:ext cx="9445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As part of phase 2, we have build a license plate extraction model from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We have updated our app such that one can book the slot by giving his car number.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Comparing extracted number and booked number from app to allow the car into parking slot.</a:t>
            </a:r>
          </a:p>
        </p:txBody>
      </p:sp>
    </p:spTree>
    <p:extLst>
      <p:ext uri="{BB962C8B-B14F-4D97-AF65-F5344CB8AC3E}">
        <p14:creationId xmlns:p14="http://schemas.microsoft.com/office/powerpoint/2010/main" val="276677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4BE-EC1D-4EDE-8026-D597E18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of Integrated Prototype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72733-75FD-4031-BF30-EA83A501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9" y="2228294"/>
            <a:ext cx="4986943" cy="3744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2E7FE-708D-4853-B7BC-4AE021BD9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28" y="2228294"/>
            <a:ext cx="4986943" cy="3744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56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FF289-A883-46D5-A79A-5168AC27CE11}"/>
              </a:ext>
            </a:extLst>
          </p:cNvPr>
          <p:cNvSpPr txBox="1"/>
          <p:nvPr/>
        </p:nvSpPr>
        <p:spPr>
          <a:xfrm>
            <a:off x="4906639" y="6163873"/>
            <a:ext cx="20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Interface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89D8B-B612-41A3-9B10-843A7A34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86" y="912222"/>
            <a:ext cx="2265100" cy="5033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C2CD6-F527-4067-AAA6-F31AD9FA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21" y="912223"/>
            <a:ext cx="2325166" cy="5033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11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8FF289-A883-46D5-A79A-5168AC27CE11}"/>
              </a:ext>
            </a:extLst>
          </p:cNvPr>
          <p:cNvSpPr txBox="1"/>
          <p:nvPr/>
        </p:nvSpPr>
        <p:spPr>
          <a:xfrm>
            <a:off x="4785187" y="5347127"/>
            <a:ext cx="26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Slots Status output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8F06B-C914-410C-BC65-F22DDC8C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933366"/>
            <a:ext cx="862132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623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761</TotalTime>
  <Words>216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AvenirNext LT Pro Medium</vt:lpstr>
      <vt:lpstr>Bookman Old Style</vt:lpstr>
      <vt:lpstr>Ink Free</vt:lpstr>
      <vt:lpstr>Posterama</vt:lpstr>
      <vt:lpstr>Wingdings</vt:lpstr>
      <vt:lpstr>ExploreVTI</vt:lpstr>
      <vt:lpstr>Smart Car Parking System</vt:lpstr>
      <vt:lpstr>Contents</vt:lpstr>
      <vt:lpstr>Components used for this phase:</vt:lpstr>
      <vt:lpstr>Block Diagram for this phase:</vt:lpstr>
      <vt:lpstr>Outcome for Phase-I</vt:lpstr>
      <vt:lpstr>Outcome for Phase-II</vt:lpstr>
      <vt:lpstr>Image of Integrated Prototype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System</dc:title>
  <dc:creator>jaheer abbas</dc:creator>
  <cp:lastModifiedBy>jaheer abbas</cp:lastModifiedBy>
  <cp:revision>17</cp:revision>
  <dcterms:created xsi:type="dcterms:W3CDTF">2022-04-07T15:52:57Z</dcterms:created>
  <dcterms:modified xsi:type="dcterms:W3CDTF">2022-04-27T05:31:58Z</dcterms:modified>
</cp:coreProperties>
</file>