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325" r:id="rId2"/>
    <p:sldId id="327" r:id="rId3"/>
    <p:sldId id="334" r:id="rId4"/>
    <p:sldId id="335" r:id="rId5"/>
    <p:sldId id="330" r:id="rId6"/>
    <p:sldId id="336" r:id="rId7"/>
    <p:sldId id="331" r:id="rId8"/>
    <p:sldId id="337" r:id="rId9"/>
    <p:sldId id="347" r:id="rId10"/>
    <p:sldId id="338" r:id="rId11"/>
    <p:sldId id="344" r:id="rId12"/>
    <p:sldId id="341" r:id="rId13"/>
    <p:sldId id="345" r:id="rId14"/>
    <p:sldId id="343" r:id="rId15"/>
    <p:sldId id="342" r:id="rId16"/>
    <p:sldId id="346" r:id="rId17"/>
    <p:sldId id="349" r:id="rId18"/>
    <p:sldId id="350" r:id="rId19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4560" userDrawn="1">
          <p15:clr>
            <a:srgbClr val="A4A3A4"/>
          </p15:clr>
        </p15:guide>
        <p15:guide id="3" pos="1176" userDrawn="1">
          <p15:clr>
            <a:srgbClr val="A4A3A4"/>
          </p15:clr>
        </p15:guide>
        <p15:guide id="4" pos="1704" userDrawn="1">
          <p15:clr>
            <a:srgbClr val="A4A3A4"/>
          </p15:clr>
        </p15:guide>
        <p15:guide id="5" orient="horz" pos="4872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  <p15:guide id="7" orient="horz" pos="4896" userDrawn="1">
          <p15:clr>
            <a:srgbClr val="A4A3A4"/>
          </p15:clr>
        </p15:guide>
        <p15:guide id="8" orient="horz" pos="3000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1320" userDrawn="1">
          <p15:clr>
            <a:srgbClr val="A4A3A4"/>
          </p15:clr>
        </p15:guide>
        <p15:guide id="11" pos="1368" userDrawn="1">
          <p15:clr>
            <a:srgbClr val="A4A3A4"/>
          </p15:clr>
        </p15:guide>
        <p15:guide id="12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7BB"/>
    <a:srgbClr val="4E77B6"/>
    <a:srgbClr val="725097"/>
    <a:srgbClr val="196970"/>
    <a:srgbClr val="DDDDDD"/>
    <a:srgbClr val="8BC831"/>
    <a:srgbClr val="ECC01B"/>
    <a:srgbClr val="C6982C"/>
    <a:srgbClr val="A9226E"/>
    <a:srgbClr val="1A7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9"/>
    <p:restoredTop sz="94630" autoAdjust="0"/>
  </p:normalViewPr>
  <p:slideViewPr>
    <p:cSldViewPr snapToGrid="0">
      <p:cViewPr varScale="1">
        <p:scale>
          <a:sx n="137" d="100"/>
          <a:sy n="137" d="100"/>
        </p:scale>
        <p:origin x="744" y="184"/>
      </p:cViewPr>
      <p:guideLst>
        <p:guide orient="horz" pos="2112"/>
        <p:guide pos="4560"/>
        <p:guide pos="1176"/>
        <p:guide pos="1704"/>
        <p:guide orient="horz" pos="4872"/>
        <p:guide orient="horz" pos="3864"/>
        <p:guide orient="horz" pos="4896"/>
        <p:guide orient="horz" pos="3000"/>
        <p:guide orient="horz"/>
        <p:guide orient="horz" pos="1320"/>
        <p:guide pos="1368"/>
        <p:guide pos="3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11" Type="http://schemas.openxmlformats.org/officeDocument/2006/relationships/image" Target="../media/image27.png"/><Relationship Id="rId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11" Type="http://schemas.openxmlformats.org/officeDocument/2006/relationships/image" Target="../media/image27.png"/><Relationship Id="rId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11" Type="http://schemas.openxmlformats.org/officeDocument/2006/relationships/image" Target="../media/image27.png"/><Relationship Id="rId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11" Type="http://schemas.openxmlformats.org/officeDocument/2006/relationships/image" Target="../media/image27.png"/><Relationship Id="rId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11" Type="http://schemas.openxmlformats.org/officeDocument/2006/relationships/image" Target="../media/image27.png"/><Relationship Id="rId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11" Type="http://schemas.openxmlformats.org/officeDocument/2006/relationships/image" Target="../media/image27.png"/><Relationship Id="rId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0.emf"/><Relationship Id="rId7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22.emf"/><Relationship Id="rId4" Type="http://schemas.openxmlformats.org/officeDocument/2006/relationships/image" Target="../media/image21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emf"/><Relationship Id="rId7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22.emf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11" Type="http://schemas.openxmlformats.org/officeDocument/2006/relationships/image" Target="../media/image24.png"/><Relationship Id="rId5" Type="http://schemas.openxmlformats.org/officeDocument/2006/relationships/image" Target="../media/image7.png"/><Relationship Id="rId10" Type="http://schemas.openxmlformats.org/officeDocument/2006/relationships/image" Target="../media/image20.emf"/><Relationship Id="rId4" Type="http://schemas.openxmlformats.org/officeDocument/2006/relationships/image" Target="../media/image13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12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23.png"/><Relationship Id="rId10" Type="http://schemas.openxmlformats.org/officeDocument/2006/relationships/image" Target="../media/image24.png"/><Relationship Id="rId4" Type="http://schemas.openxmlformats.org/officeDocument/2006/relationships/image" Target="../media/image7.png"/><Relationship Id="rId9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4" name="Shape 62"/>
          <p:cNvSpPr/>
          <p:nvPr/>
        </p:nvSpPr>
        <p:spPr>
          <a:xfrm flipV="1">
            <a:off x="1848138" y="89918"/>
            <a:ext cx="0" cy="756446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127" y="387012"/>
            <a:ext cx="1269774" cy="1207326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474" y="2828178"/>
            <a:ext cx="991378" cy="937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888" y="1774092"/>
            <a:ext cx="819405" cy="7866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0415" y="570793"/>
            <a:ext cx="692338" cy="827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638" y="691120"/>
            <a:ext cx="803034" cy="7019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8491" y="153241"/>
            <a:ext cx="1098574" cy="9961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1551" y="1849548"/>
            <a:ext cx="687191" cy="6871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4622" y="668914"/>
            <a:ext cx="659070" cy="6955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94533" y="1581652"/>
            <a:ext cx="493198" cy="4390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75669" y="6494968"/>
            <a:ext cx="1056452" cy="10180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7618" y="1869493"/>
            <a:ext cx="648599" cy="6743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03444" y="3970076"/>
            <a:ext cx="904187" cy="101721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11223" y="1382140"/>
            <a:ext cx="1181319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Vue.js Web App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39053" y="1822022"/>
            <a:ext cx="697633" cy="697633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720" y="2945845"/>
            <a:ext cx="819405" cy="786629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2200" y="593242"/>
            <a:ext cx="1246690" cy="2280302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77523" y="2546143"/>
            <a:ext cx="106228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TensorFlow.js</a:t>
            </a:r>
          </a:p>
        </p:txBody>
      </p:sp>
      <p:sp>
        <p:nvSpPr>
          <p:cNvPr id="112" name="Shape 64"/>
          <p:cNvSpPr/>
          <p:nvPr/>
        </p:nvSpPr>
        <p:spPr>
          <a:xfrm>
            <a:off x="1955586" y="728616"/>
            <a:ext cx="1235978" cy="8309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Serverless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Web app resources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and security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646447" y="7422717"/>
            <a:ext cx="1611600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Watson Studio</a:t>
            </a: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81264" y="6721249"/>
            <a:ext cx="648599" cy="674396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6369710" y="7416435"/>
            <a:ext cx="106228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TensorFlow.js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1854083" y="6519953"/>
            <a:ext cx="5784739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3" name="TextBox 112"/>
          <p:cNvSpPr txBox="1"/>
          <p:nvPr/>
        </p:nvSpPr>
        <p:spPr>
          <a:xfrm>
            <a:off x="7317981" y="3678500"/>
            <a:ext cx="737736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Secure 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Gateway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18" name="Shape 66"/>
          <p:cNvSpPr/>
          <p:nvPr/>
        </p:nvSpPr>
        <p:spPr>
          <a:xfrm flipV="1">
            <a:off x="7638504" y="4115618"/>
            <a:ext cx="0" cy="355628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20" name="Shape 64"/>
          <p:cNvSpPr/>
          <p:nvPr/>
        </p:nvSpPr>
        <p:spPr>
          <a:xfrm>
            <a:off x="1954585" y="6662133"/>
            <a:ext cx="1347224" cy="67710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0" dirty="0">
                <a:solidFill>
                  <a:srgbClr val="000000"/>
                </a:solidFill>
                <a:latin typeface="Arial"/>
                <a:cs typeface="Arial"/>
              </a:rPr>
              <a:t>Watson Studio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600" b="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AI Training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99089" y="1330413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Object Storage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293534" y="2511188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857379" y="2534036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Functions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240008" y="2545643"/>
            <a:ext cx="166403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Lite API Management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848096" y="1325453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App ID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1854083" y="5427923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0" name="TextBox 129"/>
          <p:cNvSpPr txBox="1"/>
          <p:nvPr/>
        </p:nvSpPr>
        <p:spPr>
          <a:xfrm>
            <a:off x="3554240" y="3672436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8706618" y="4632865"/>
            <a:ext cx="737736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Couch</a:t>
            </a:r>
            <a:r>
              <a:rPr kumimoji="0" 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DB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428028" y="3602945"/>
            <a:ext cx="1211956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Node.js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23" name="Shape 65"/>
          <p:cNvSpPr/>
          <p:nvPr/>
        </p:nvSpPr>
        <p:spPr>
          <a:xfrm>
            <a:off x="7770568" y="168153"/>
            <a:ext cx="1755689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Private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711" y="4282436"/>
            <a:ext cx="803034" cy="701972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15296" y="4973456"/>
            <a:ext cx="1181319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Highscores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Vue.js Web App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96273" y="4152697"/>
            <a:ext cx="1246690" cy="2363698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1848885" y="1705730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Shape 64"/>
          <p:cNvSpPr/>
          <p:nvPr/>
        </p:nvSpPr>
        <p:spPr>
          <a:xfrm>
            <a:off x="1959659" y="1835765"/>
            <a:ext cx="969216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Serverless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Tweets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1858156" y="2855139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7" name="Shape 64"/>
          <p:cNvSpPr/>
          <p:nvPr/>
        </p:nvSpPr>
        <p:spPr>
          <a:xfrm>
            <a:off x="1973003" y="3017070"/>
            <a:ext cx="1049466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Users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4" name="Shape 66"/>
          <p:cNvSpPr/>
          <p:nvPr/>
        </p:nvSpPr>
        <p:spPr>
          <a:xfrm flipV="1">
            <a:off x="7632198" y="89918"/>
            <a:ext cx="0" cy="282994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cxnSp>
        <p:nvCxnSpPr>
          <p:cNvPr id="78" name="Straight Connector 77"/>
          <p:cNvCxnSpPr/>
          <p:nvPr/>
        </p:nvCxnSpPr>
        <p:spPr>
          <a:xfrm>
            <a:off x="1867426" y="4152857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9" name="Shape 64"/>
          <p:cNvSpPr/>
          <p:nvPr/>
        </p:nvSpPr>
        <p:spPr>
          <a:xfrm>
            <a:off x="1977076" y="4318877"/>
            <a:ext cx="1345821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Scores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Shape 64"/>
          <p:cNvSpPr/>
          <p:nvPr/>
        </p:nvSpPr>
        <p:spPr>
          <a:xfrm>
            <a:off x="1971879" y="5592874"/>
            <a:ext cx="1358645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dirty="0">
                <a:solidFill>
                  <a:srgbClr val="000000"/>
                </a:solidFill>
                <a:latin typeface="Arial"/>
                <a:cs typeface="Arial"/>
              </a:rPr>
              <a:t>Web app resources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047" y="4262382"/>
            <a:ext cx="819405" cy="786629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80212" y="4310312"/>
            <a:ext cx="697633" cy="697633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6334693" y="4999478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281167" y="5033933"/>
            <a:ext cx="166403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90648" y="4158842"/>
            <a:ext cx="880928" cy="880928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4610902" y="4935570"/>
            <a:ext cx="1764913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Enterprise Environment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15463" y="5451366"/>
            <a:ext cx="880928" cy="880928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3335717" y="6199930"/>
            <a:ext cx="176491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</p:txBody>
      </p:sp>
      <p:cxnSp>
        <p:nvCxnSpPr>
          <p:cNvPr id="109" name="Straight Connector 108"/>
          <p:cNvCxnSpPr>
            <a:stCxn id="27" idx="3"/>
          </p:cNvCxnSpPr>
          <p:nvPr/>
        </p:nvCxnSpPr>
        <p:spPr>
          <a:xfrm flipV="1">
            <a:off x="1538890" y="1390411"/>
            <a:ext cx="315193" cy="342982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Straight Connector 109"/>
          <p:cNvCxnSpPr>
            <a:stCxn id="27" idx="3"/>
          </p:cNvCxnSpPr>
          <p:nvPr/>
        </p:nvCxnSpPr>
        <p:spPr>
          <a:xfrm>
            <a:off x="1538890" y="1733393"/>
            <a:ext cx="315193" cy="639576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Straight Connector 110"/>
          <p:cNvCxnSpPr>
            <a:stCxn id="27" idx="3"/>
          </p:cNvCxnSpPr>
          <p:nvPr/>
        </p:nvCxnSpPr>
        <p:spPr>
          <a:xfrm>
            <a:off x="1538890" y="1733393"/>
            <a:ext cx="305923" cy="182606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7" name="Straight Connector 116"/>
          <p:cNvCxnSpPr>
            <a:stCxn id="27" idx="3"/>
          </p:cNvCxnSpPr>
          <p:nvPr/>
        </p:nvCxnSpPr>
        <p:spPr>
          <a:xfrm>
            <a:off x="1538890" y="1733393"/>
            <a:ext cx="296652" cy="3123778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Straight Connector 118"/>
          <p:cNvCxnSpPr>
            <a:stCxn id="66" idx="3"/>
          </p:cNvCxnSpPr>
          <p:nvPr/>
        </p:nvCxnSpPr>
        <p:spPr>
          <a:xfrm flipV="1">
            <a:off x="1542963" y="4866440"/>
            <a:ext cx="292579" cy="468106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3" name="Straight Connector 122"/>
          <p:cNvCxnSpPr>
            <a:stCxn id="66" idx="3"/>
          </p:cNvCxnSpPr>
          <p:nvPr/>
        </p:nvCxnSpPr>
        <p:spPr>
          <a:xfrm>
            <a:off x="1542963" y="5334546"/>
            <a:ext cx="301850" cy="764726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82428" y="2984011"/>
            <a:ext cx="1047556" cy="64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8248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DD3A4E38-E7B5-F444-A041-B81D31F9BE1A}"/>
              </a:ext>
            </a:extLst>
          </p:cNvPr>
          <p:cNvSpPr/>
          <p:nvPr/>
        </p:nvSpPr>
        <p:spPr>
          <a:xfrm>
            <a:off x="7766704" y="1755714"/>
            <a:ext cx="1748488" cy="5288302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C097F3C-09AD-4C48-89F5-8F6682E2A9C7}"/>
              </a:ext>
            </a:extLst>
          </p:cNvPr>
          <p:cNvSpPr/>
          <p:nvPr/>
        </p:nvSpPr>
        <p:spPr>
          <a:xfrm>
            <a:off x="7882625" y="2092345"/>
            <a:ext cx="1461051" cy="1427487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4F70669-E49F-6042-AC95-A1CF22FC2F0E}"/>
              </a:ext>
            </a:extLst>
          </p:cNvPr>
          <p:cNvSpPr/>
          <p:nvPr/>
        </p:nvSpPr>
        <p:spPr>
          <a:xfrm>
            <a:off x="2173070" y="673075"/>
            <a:ext cx="1461051" cy="947474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3EF6D8D-E093-9C43-8F06-6465AF5A1A76}"/>
              </a:ext>
            </a:extLst>
          </p:cNvPr>
          <p:cNvCxnSpPr>
            <a:cxnSpLocks/>
            <a:stCxn id="132" idx="2"/>
            <a:endCxn id="104" idx="0"/>
          </p:cNvCxnSpPr>
          <p:nvPr/>
        </p:nvCxnSpPr>
        <p:spPr>
          <a:xfrm flipH="1">
            <a:off x="2897684" y="1620549"/>
            <a:ext cx="5912" cy="2048795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16C123A-D118-B348-B68E-4541B0A407FB}"/>
              </a:ext>
            </a:extLst>
          </p:cNvPr>
          <p:cNvSpPr/>
          <p:nvPr/>
        </p:nvSpPr>
        <p:spPr>
          <a:xfrm>
            <a:off x="2042204" y="2740391"/>
            <a:ext cx="1740248" cy="4338177"/>
          </a:xfrm>
          <a:prstGeom prst="rect">
            <a:avLst/>
          </a:prstGeom>
          <a:solidFill>
            <a:schemeClr val="accent1">
              <a:lumMod val="20000"/>
              <a:lumOff val="80000"/>
              <a:alpha val="2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AC6BC2D-6C06-F541-9BC0-006845DF1EA7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>
            <a:off x="2881530" y="4270893"/>
            <a:ext cx="14876" cy="747387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9D06888-A322-F944-B8CD-1354DB6E9863}"/>
              </a:ext>
            </a:extLst>
          </p:cNvPr>
          <p:cNvSpPr/>
          <p:nvPr/>
        </p:nvSpPr>
        <p:spPr>
          <a:xfrm>
            <a:off x="2157604" y="3340537"/>
            <a:ext cx="1462598" cy="1344341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6F860F7-F7BF-E549-968B-81EB1B326379}"/>
              </a:ext>
            </a:extLst>
          </p:cNvPr>
          <p:cNvSpPr/>
          <p:nvPr/>
        </p:nvSpPr>
        <p:spPr>
          <a:xfrm>
            <a:off x="6186048" y="2725201"/>
            <a:ext cx="1387724" cy="4318814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568BAA-8263-FC4A-AB69-A9AE503EA338}"/>
              </a:ext>
            </a:extLst>
          </p:cNvPr>
          <p:cNvSpPr/>
          <p:nvPr/>
        </p:nvSpPr>
        <p:spPr>
          <a:xfrm>
            <a:off x="3878790" y="2725201"/>
            <a:ext cx="2118018" cy="4338177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82" y="3882193"/>
            <a:ext cx="376444" cy="46846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62939E0-A05A-3A44-9ADE-6B594560263B}"/>
              </a:ext>
            </a:extLst>
          </p:cNvPr>
          <p:cNvSpPr/>
          <p:nvPr/>
        </p:nvSpPr>
        <p:spPr>
          <a:xfrm>
            <a:off x="2125712" y="4989942"/>
            <a:ext cx="1511646" cy="1913288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7860990" y="3557889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3669344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2233830" y="4270893"/>
            <a:ext cx="132515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</a:t>
            </a:r>
            <a:b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</a:b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11" name="Shape 63"/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2212507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752010" y="407780"/>
            <a:ext cx="1079" cy="6495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390" y="336826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1493" y="5869966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7936348" y="6639217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856032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2326267" y="65483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184" name="Group 378"/>
          <p:cNvGrpSpPr/>
          <p:nvPr/>
        </p:nvGrpSpPr>
        <p:grpSpPr>
          <a:xfrm>
            <a:off x="3825143" y="4090966"/>
            <a:ext cx="1175442" cy="324825"/>
            <a:chOff x="74635" y="130399"/>
            <a:chExt cx="1175439" cy="789144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74635" y="703444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0693" y="3563149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5080474" y="3601808"/>
            <a:ext cx="724719" cy="932636"/>
            <a:chOff x="70514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051432" y="4768804"/>
              <a:ext cx="724719" cy="724719"/>
              <a:chOff x="1132698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2698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1758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0802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pic>
        <p:nvPicPr>
          <p:cNvPr id="194" name="Picture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2299" y="3563149"/>
            <a:ext cx="819405" cy="786629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6249764" y="4318824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99" name="Shape 541"/>
          <p:cNvSpPr/>
          <p:nvPr/>
        </p:nvSpPr>
        <p:spPr>
          <a:xfrm>
            <a:off x="2500042" y="5470174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148016" y="6177405"/>
            <a:ext cx="1411294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 b="0"/>
            </a:pPr>
            <a:r>
              <a:rPr lang="de-DE" sz="1200" b="0" dirty="0">
                <a:latin typeface="Arial"/>
                <a:cs typeface="Arial"/>
              </a:rPr>
              <a:t>Cloud Foundry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</a:p>
        </p:txBody>
      </p:sp>
      <p:pic>
        <p:nvPicPr>
          <p:cNvPr id="201" name="i_js_5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9057" y="5607728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6" name="Straight Connector 205"/>
          <p:cNvCxnSpPr>
            <a:cxnSpLocks/>
            <a:endCxn id="187" idx="1"/>
          </p:cNvCxnSpPr>
          <p:nvPr/>
        </p:nvCxnSpPr>
        <p:spPr>
          <a:xfrm flipV="1">
            <a:off x="3196966" y="3956464"/>
            <a:ext cx="763727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3978020" y="2878748"/>
            <a:ext cx="1977513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Functions API</a:t>
            </a:r>
          </a:p>
        </p:txBody>
      </p:sp>
      <p:cxnSp>
        <p:nvCxnSpPr>
          <p:cNvPr id="208" name="Straight Connector 207"/>
          <p:cNvCxnSpPr>
            <a:cxnSpLocks/>
          </p:cNvCxnSpPr>
          <p:nvPr/>
        </p:nvCxnSpPr>
        <p:spPr>
          <a:xfrm>
            <a:off x="8566562" y="5087102"/>
            <a:ext cx="0" cy="736688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cxnSpLocks/>
            <a:stCxn id="191" idx="2"/>
            <a:endCxn id="187" idx="3"/>
          </p:cNvCxnSpPr>
          <p:nvPr/>
        </p:nvCxnSpPr>
        <p:spPr>
          <a:xfrm flipH="1" flipV="1">
            <a:off x="4780098" y="3956464"/>
            <a:ext cx="30037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66E030FF-10BA-3E4A-9604-7ADABD19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5751708"/>
            <a:ext cx="376444" cy="468464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922166-BCEA-2342-A0C7-D9B6D48E76B5}"/>
              </a:ext>
            </a:extLst>
          </p:cNvPr>
          <p:cNvCxnSpPr>
            <a:cxnSpLocks/>
            <a:stCxn id="194" idx="1"/>
            <a:endCxn id="191" idx="6"/>
          </p:cNvCxnSpPr>
          <p:nvPr/>
        </p:nvCxnSpPr>
        <p:spPr>
          <a:xfrm flipH="1">
            <a:off x="5805193" y="3956464"/>
            <a:ext cx="65710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A3AC09A-2568-7A40-8619-27C921ACE99B}"/>
              </a:ext>
            </a:extLst>
          </p:cNvPr>
          <p:cNvCxnSpPr>
            <a:cxnSpLocks/>
            <a:endCxn id="194" idx="3"/>
          </p:cNvCxnSpPr>
          <p:nvPr/>
        </p:nvCxnSpPr>
        <p:spPr>
          <a:xfrm flipH="1">
            <a:off x="7281704" y="3956464"/>
            <a:ext cx="714636" cy="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C80F502-9384-CB47-BE5F-B15677F163F5}"/>
              </a:ext>
            </a:extLst>
          </p:cNvPr>
          <p:cNvSpPr txBox="1"/>
          <p:nvPr/>
        </p:nvSpPr>
        <p:spPr>
          <a:xfrm>
            <a:off x="6141856" y="2861567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Service API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49DDE7D-2EFF-7541-B9F7-19BEEA5515BE}"/>
              </a:ext>
            </a:extLst>
          </p:cNvPr>
          <p:cNvSpPr txBox="1"/>
          <p:nvPr/>
        </p:nvSpPr>
        <p:spPr>
          <a:xfrm>
            <a:off x="2200797" y="4754267"/>
            <a:ext cx="1361465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Server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073A3D8-220E-7144-A600-F0641A71F37F}"/>
              </a:ext>
            </a:extLst>
          </p:cNvPr>
          <p:cNvSpPr txBox="1"/>
          <p:nvPr/>
        </p:nvSpPr>
        <p:spPr>
          <a:xfrm>
            <a:off x="2147306" y="2877044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sz="1400" b="1" dirty="0"/>
              <a:t>Web App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4BD00C3-AD29-1848-B72C-ABB297C80A44}"/>
              </a:ext>
            </a:extLst>
          </p:cNvPr>
          <p:cNvSpPr txBox="1"/>
          <p:nvPr/>
        </p:nvSpPr>
        <p:spPr>
          <a:xfrm>
            <a:off x="7847948" y="1786580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/>
              <a:t>Scores Service</a:t>
            </a:r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2CBB9EC6-1F4D-A544-B955-509A162728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571" y="2106893"/>
            <a:ext cx="990895" cy="990895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A5D267-4395-9C48-8B25-87844AB53687}"/>
              </a:ext>
            </a:extLst>
          </p:cNvPr>
          <p:cNvCxnSpPr>
            <a:cxnSpLocks/>
          </p:cNvCxnSpPr>
          <p:nvPr/>
        </p:nvCxnSpPr>
        <p:spPr>
          <a:xfrm flipV="1">
            <a:off x="8565013" y="3028324"/>
            <a:ext cx="0" cy="454029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A942E01-9F5A-F646-B3ED-A608F871CF24}"/>
              </a:ext>
            </a:extLst>
          </p:cNvPr>
          <p:cNvSpPr txBox="1"/>
          <p:nvPr/>
        </p:nvSpPr>
        <p:spPr>
          <a:xfrm>
            <a:off x="7786359" y="3200635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02BB94C-F70C-5E4B-94D9-B69FE9F302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" y="2037452"/>
            <a:ext cx="838018" cy="838018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A8E957C-3AA4-2547-B191-BA32AA3F3AF2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048014" y="2725201"/>
            <a:ext cx="1109590" cy="1287507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BE986ED-64D7-A046-BE28-021C8C920B48}"/>
              </a:ext>
            </a:extLst>
          </p:cNvPr>
          <p:cNvCxnSpPr>
            <a:cxnSpLocks/>
            <a:endCxn id="132" idx="1"/>
          </p:cNvCxnSpPr>
          <p:nvPr/>
        </p:nvCxnSpPr>
        <p:spPr>
          <a:xfrm flipV="1">
            <a:off x="1048014" y="1146812"/>
            <a:ext cx="1125056" cy="1104652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E1453EF-7DB3-E54F-9665-9C837DE98445}"/>
              </a:ext>
            </a:extLst>
          </p:cNvPr>
          <p:cNvCxnSpPr>
            <a:cxnSpLocks/>
          </p:cNvCxnSpPr>
          <p:nvPr/>
        </p:nvCxnSpPr>
        <p:spPr>
          <a:xfrm>
            <a:off x="1168055" y="2442498"/>
            <a:ext cx="6714570" cy="0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F20B3218-9CCE-2145-9963-A12E6849F8D1}"/>
              </a:ext>
            </a:extLst>
          </p:cNvPr>
          <p:cNvSpPr txBox="1"/>
          <p:nvPr/>
        </p:nvSpPr>
        <p:spPr>
          <a:xfrm>
            <a:off x="2525878" y="185503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link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2942C70-4F7F-BB41-A5A2-DABAE9CFA331}"/>
              </a:ext>
            </a:extLst>
          </p:cNvPr>
          <p:cNvSpPr txBox="1"/>
          <p:nvPr/>
        </p:nvSpPr>
        <p:spPr>
          <a:xfrm>
            <a:off x="738553" y="1638132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3C1C38B-9338-6F4F-B2D5-BD83A6070AEC}"/>
              </a:ext>
            </a:extLst>
          </p:cNvPr>
          <p:cNvSpPr txBox="1"/>
          <p:nvPr/>
        </p:nvSpPr>
        <p:spPr>
          <a:xfrm>
            <a:off x="924195" y="2184671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44253DC-9D16-6148-8775-F290DB495E5E}"/>
              </a:ext>
            </a:extLst>
          </p:cNvPr>
          <p:cNvSpPr txBox="1"/>
          <p:nvPr/>
        </p:nvSpPr>
        <p:spPr>
          <a:xfrm>
            <a:off x="904224" y="277292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206415682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DD3A4E38-E7B5-F444-A041-B81D31F9BE1A}"/>
              </a:ext>
            </a:extLst>
          </p:cNvPr>
          <p:cNvSpPr/>
          <p:nvPr/>
        </p:nvSpPr>
        <p:spPr>
          <a:xfrm>
            <a:off x="7766704" y="1755714"/>
            <a:ext cx="1748488" cy="5288302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C097F3C-09AD-4C48-89F5-8F6682E2A9C7}"/>
              </a:ext>
            </a:extLst>
          </p:cNvPr>
          <p:cNvSpPr/>
          <p:nvPr/>
        </p:nvSpPr>
        <p:spPr>
          <a:xfrm>
            <a:off x="7882625" y="2092345"/>
            <a:ext cx="1461051" cy="1427487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4F70669-E49F-6042-AC95-A1CF22FC2F0E}"/>
              </a:ext>
            </a:extLst>
          </p:cNvPr>
          <p:cNvSpPr/>
          <p:nvPr/>
        </p:nvSpPr>
        <p:spPr>
          <a:xfrm>
            <a:off x="2173070" y="673075"/>
            <a:ext cx="1461051" cy="947474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3EF6D8D-E093-9C43-8F06-6465AF5A1A76}"/>
              </a:ext>
            </a:extLst>
          </p:cNvPr>
          <p:cNvCxnSpPr>
            <a:cxnSpLocks/>
            <a:stCxn id="132" idx="2"/>
            <a:endCxn id="104" idx="0"/>
          </p:cNvCxnSpPr>
          <p:nvPr/>
        </p:nvCxnSpPr>
        <p:spPr>
          <a:xfrm flipH="1">
            <a:off x="2897684" y="1620549"/>
            <a:ext cx="5912" cy="2048795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16C123A-D118-B348-B68E-4541B0A407FB}"/>
              </a:ext>
            </a:extLst>
          </p:cNvPr>
          <p:cNvSpPr/>
          <p:nvPr/>
        </p:nvSpPr>
        <p:spPr>
          <a:xfrm>
            <a:off x="2042204" y="2740391"/>
            <a:ext cx="1740248" cy="4338177"/>
          </a:xfrm>
          <a:prstGeom prst="rect">
            <a:avLst/>
          </a:prstGeom>
          <a:solidFill>
            <a:schemeClr val="accent1">
              <a:lumMod val="20000"/>
              <a:lumOff val="80000"/>
              <a:alpha val="2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AC6BC2D-6C06-F541-9BC0-006845DF1EA7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>
            <a:off x="2881530" y="4270893"/>
            <a:ext cx="14876" cy="747387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9D06888-A322-F944-B8CD-1354DB6E9863}"/>
              </a:ext>
            </a:extLst>
          </p:cNvPr>
          <p:cNvSpPr/>
          <p:nvPr/>
        </p:nvSpPr>
        <p:spPr>
          <a:xfrm>
            <a:off x="2157604" y="3340537"/>
            <a:ext cx="1462598" cy="1344341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6F860F7-F7BF-E549-968B-81EB1B326379}"/>
              </a:ext>
            </a:extLst>
          </p:cNvPr>
          <p:cNvSpPr/>
          <p:nvPr/>
        </p:nvSpPr>
        <p:spPr>
          <a:xfrm>
            <a:off x="6186048" y="2725201"/>
            <a:ext cx="1387724" cy="4318814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568BAA-8263-FC4A-AB69-A9AE503EA338}"/>
              </a:ext>
            </a:extLst>
          </p:cNvPr>
          <p:cNvSpPr/>
          <p:nvPr/>
        </p:nvSpPr>
        <p:spPr>
          <a:xfrm>
            <a:off x="3878790" y="2725201"/>
            <a:ext cx="2118018" cy="4338177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82" y="3882193"/>
            <a:ext cx="376444" cy="46846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62939E0-A05A-3A44-9ADE-6B594560263B}"/>
              </a:ext>
            </a:extLst>
          </p:cNvPr>
          <p:cNvSpPr/>
          <p:nvPr/>
        </p:nvSpPr>
        <p:spPr>
          <a:xfrm>
            <a:off x="2125712" y="4989942"/>
            <a:ext cx="1511646" cy="1913288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7860990" y="3557889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3669344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2233830" y="4270893"/>
            <a:ext cx="132515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</a:t>
            </a:r>
            <a:b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</a:b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11" name="Shape 63"/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2212507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752010" y="407780"/>
            <a:ext cx="1079" cy="6495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390" y="336826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1493" y="5869966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7936348" y="6639217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856032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2326267" y="65483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184" name="Group 378"/>
          <p:cNvGrpSpPr/>
          <p:nvPr/>
        </p:nvGrpSpPr>
        <p:grpSpPr>
          <a:xfrm>
            <a:off x="3825143" y="4090966"/>
            <a:ext cx="1175442" cy="324825"/>
            <a:chOff x="74635" y="130399"/>
            <a:chExt cx="1175439" cy="789144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74635" y="703444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0693" y="3563149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5080474" y="3601808"/>
            <a:ext cx="724719" cy="932636"/>
            <a:chOff x="70514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051432" y="4768804"/>
              <a:ext cx="724719" cy="724719"/>
              <a:chOff x="1132698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2698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1758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0802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pic>
        <p:nvPicPr>
          <p:cNvPr id="194" name="Picture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2299" y="3563149"/>
            <a:ext cx="819405" cy="786629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6249764" y="4318824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99" name="Shape 541"/>
          <p:cNvSpPr/>
          <p:nvPr/>
        </p:nvSpPr>
        <p:spPr>
          <a:xfrm>
            <a:off x="2500042" y="5470174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148016" y="6177405"/>
            <a:ext cx="1411294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 b="0"/>
            </a:pPr>
            <a:r>
              <a:rPr lang="de-DE" sz="1200" b="0" dirty="0">
                <a:latin typeface="Arial"/>
                <a:cs typeface="Arial"/>
              </a:rPr>
              <a:t>Cloud Foundry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</a:p>
        </p:txBody>
      </p:sp>
      <p:pic>
        <p:nvPicPr>
          <p:cNvPr id="201" name="i_js_5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9057" y="5607728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6" name="Straight Connector 205"/>
          <p:cNvCxnSpPr>
            <a:cxnSpLocks/>
            <a:endCxn id="187" idx="1"/>
          </p:cNvCxnSpPr>
          <p:nvPr/>
        </p:nvCxnSpPr>
        <p:spPr>
          <a:xfrm flipV="1">
            <a:off x="3196966" y="3956464"/>
            <a:ext cx="763727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3978020" y="2878748"/>
            <a:ext cx="1977513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Functions API</a:t>
            </a:r>
          </a:p>
        </p:txBody>
      </p:sp>
      <p:cxnSp>
        <p:nvCxnSpPr>
          <p:cNvPr id="208" name="Straight Connector 207"/>
          <p:cNvCxnSpPr>
            <a:cxnSpLocks/>
          </p:cNvCxnSpPr>
          <p:nvPr/>
        </p:nvCxnSpPr>
        <p:spPr>
          <a:xfrm>
            <a:off x="8566562" y="5087102"/>
            <a:ext cx="0" cy="736688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cxnSpLocks/>
            <a:stCxn id="191" idx="2"/>
            <a:endCxn id="187" idx="3"/>
          </p:cNvCxnSpPr>
          <p:nvPr/>
        </p:nvCxnSpPr>
        <p:spPr>
          <a:xfrm flipH="1" flipV="1">
            <a:off x="4780098" y="3956464"/>
            <a:ext cx="30037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66E030FF-10BA-3E4A-9604-7ADABD19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5751708"/>
            <a:ext cx="376444" cy="468464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922166-BCEA-2342-A0C7-D9B6D48E76B5}"/>
              </a:ext>
            </a:extLst>
          </p:cNvPr>
          <p:cNvCxnSpPr>
            <a:cxnSpLocks/>
            <a:stCxn id="194" idx="1"/>
            <a:endCxn id="191" idx="6"/>
          </p:cNvCxnSpPr>
          <p:nvPr/>
        </p:nvCxnSpPr>
        <p:spPr>
          <a:xfrm flipH="1">
            <a:off x="5805193" y="3956464"/>
            <a:ext cx="65710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A3AC09A-2568-7A40-8619-27C921ACE99B}"/>
              </a:ext>
            </a:extLst>
          </p:cNvPr>
          <p:cNvCxnSpPr>
            <a:cxnSpLocks/>
            <a:endCxn id="194" idx="3"/>
          </p:cNvCxnSpPr>
          <p:nvPr/>
        </p:nvCxnSpPr>
        <p:spPr>
          <a:xfrm flipH="1">
            <a:off x="7281704" y="3956464"/>
            <a:ext cx="714636" cy="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C80F502-9384-CB47-BE5F-B15677F163F5}"/>
              </a:ext>
            </a:extLst>
          </p:cNvPr>
          <p:cNvSpPr txBox="1"/>
          <p:nvPr/>
        </p:nvSpPr>
        <p:spPr>
          <a:xfrm>
            <a:off x="6141856" y="2861567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Service API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49DDE7D-2EFF-7541-B9F7-19BEEA5515BE}"/>
              </a:ext>
            </a:extLst>
          </p:cNvPr>
          <p:cNvSpPr txBox="1"/>
          <p:nvPr/>
        </p:nvSpPr>
        <p:spPr>
          <a:xfrm>
            <a:off x="2200797" y="4754267"/>
            <a:ext cx="1361465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Server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073A3D8-220E-7144-A600-F0641A71F37F}"/>
              </a:ext>
            </a:extLst>
          </p:cNvPr>
          <p:cNvSpPr txBox="1"/>
          <p:nvPr/>
        </p:nvSpPr>
        <p:spPr>
          <a:xfrm>
            <a:off x="2147306" y="2877044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sz="1400" b="1" dirty="0"/>
              <a:t>Web App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4BD00C3-AD29-1848-B72C-ABB297C80A44}"/>
              </a:ext>
            </a:extLst>
          </p:cNvPr>
          <p:cNvSpPr txBox="1"/>
          <p:nvPr/>
        </p:nvSpPr>
        <p:spPr>
          <a:xfrm>
            <a:off x="7847948" y="1786580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/>
              <a:t>Scores Service</a:t>
            </a:r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2CBB9EC6-1F4D-A544-B955-509A162728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571" y="2106893"/>
            <a:ext cx="990895" cy="990895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A5D267-4395-9C48-8B25-87844AB53687}"/>
              </a:ext>
            </a:extLst>
          </p:cNvPr>
          <p:cNvCxnSpPr>
            <a:cxnSpLocks/>
          </p:cNvCxnSpPr>
          <p:nvPr/>
        </p:nvCxnSpPr>
        <p:spPr>
          <a:xfrm flipV="1">
            <a:off x="8565013" y="3028324"/>
            <a:ext cx="0" cy="454029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A942E01-9F5A-F646-B3ED-A608F871CF24}"/>
              </a:ext>
            </a:extLst>
          </p:cNvPr>
          <p:cNvSpPr txBox="1"/>
          <p:nvPr/>
        </p:nvSpPr>
        <p:spPr>
          <a:xfrm>
            <a:off x="7786359" y="3200635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02BB94C-F70C-5E4B-94D9-B69FE9F302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" y="2037452"/>
            <a:ext cx="838018" cy="838018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A8E957C-3AA4-2547-B191-BA32AA3F3AF2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048014" y="2725201"/>
            <a:ext cx="1109590" cy="1287507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BE986ED-64D7-A046-BE28-021C8C920B48}"/>
              </a:ext>
            </a:extLst>
          </p:cNvPr>
          <p:cNvCxnSpPr>
            <a:cxnSpLocks/>
            <a:endCxn id="132" idx="1"/>
          </p:cNvCxnSpPr>
          <p:nvPr/>
        </p:nvCxnSpPr>
        <p:spPr>
          <a:xfrm flipV="1">
            <a:off x="1048014" y="1146812"/>
            <a:ext cx="1125056" cy="1104652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E1453EF-7DB3-E54F-9665-9C837DE98445}"/>
              </a:ext>
            </a:extLst>
          </p:cNvPr>
          <p:cNvCxnSpPr>
            <a:cxnSpLocks/>
          </p:cNvCxnSpPr>
          <p:nvPr/>
        </p:nvCxnSpPr>
        <p:spPr>
          <a:xfrm>
            <a:off x="1168055" y="2442498"/>
            <a:ext cx="6714570" cy="0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F20B3218-9CCE-2145-9963-A12E6849F8D1}"/>
              </a:ext>
            </a:extLst>
          </p:cNvPr>
          <p:cNvSpPr txBox="1"/>
          <p:nvPr/>
        </p:nvSpPr>
        <p:spPr>
          <a:xfrm>
            <a:off x="2525878" y="185503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link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7F0C94-1AA0-1142-B814-A0B56C12F7AE}"/>
              </a:ext>
            </a:extLst>
          </p:cNvPr>
          <p:cNvSpPr/>
          <p:nvPr/>
        </p:nvSpPr>
        <p:spPr>
          <a:xfrm>
            <a:off x="7680623" y="1660896"/>
            <a:ext cx="1928534" cy="5518501"/>
          </a:xfrm>
          <a:prstGeom prst="rect">
            <a:avLst/>
          </a:prstGeom>
          <a:noFill/>
          <a:ln w="889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63DAE306-87BE-DC43-AD20-7EEF4394EF2D}"/>
              </a:ext>
            </a:extLst>
          </p:cNvPr>
          <p:cNvSpPr/>
          <p:nvPr/>
        </p:nvSpPr>
        <p:spPr>
          <a:xfrm>
            <a:off x="4946722" y="1558003"/>
            <a:ext cx="2244738" cy="466985"/>
          </a:xfrm>
          <a:prstGeom prst="wedgeRoundRectCallout">
            <a:avLst>
              <a:gd name="adj1" fmla="val 67958"/>
              <a:gd name="adj2" fmla="val 63978"/>
              <a:gd name="adj3" fmla="val 16667"/>
            </a:avLst>
          </a:prstGeom>
          <a:solidFill>
            <a:schemeClr val="bg2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33B23-79D2-8C45-85BC-26BA3EBE5E09}"/>
              </a:ext>
            </a:extLst>
          </p:cNvPr>
          <p:cNvSpPr txBox="1"/>
          <p:nvPr/>
        </p:nvSpPr>
        <p:spPr>
          <a:xfrm>
            <a:off x="5040687" y="1537469"/>
            <a:ext cx="2140810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You are here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F7CBF41-809E-E246-9424-6E940E6F0F01}"/>
              </a:ext>
            </a:extLst>
          </p:cNvPr>
          <p:cNvSpPr txBox="1"/>
          <p:nvPr/>
        </p:nvSpPr>
        <p:spPr>
          <a:xfrm>
            <a:off x="738553" y="1638132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241D4CE-929F-D243-9A44-1D0138E4A79E}"/>
              </a:ext>
            </a:extLst>
          </p:cNvPr>
          <p:cNvSpPr txBox="1"/>
          <p:nvPr/>
        </p:nvSpPr>
        <p:spPr>
          <a:xfrm>
            <a:off x="924195" y="2184671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6BA1A68-812A-9342-8B07-D0FC0DD29AB1}"/>
              </a:ext>
            </a:extLst>
          </p:cNvPr>
          <p:cNvSpPr txBox="1"/>
          <p:nvPr/>
        </p:nvSpPr>
        <p:spPr>
          <a:xfrm>
            <a:off x="904224" y="277292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363847237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DD3A4E38-E7B5-F444-A041-B81D31F9BE1A}"/>
              </a:ext>
            </a:extLst>
          </p:cNvPr>
          <p:cNvSpPr/>
          <p:nvPr/>
        </p:nvSpPr>
        <p:spPr>
          <a:xfrm>
            <a:off x="2469490" y="1511559"/>
            <a:ext cx="6625773" cy="2248678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E1453EF-7DB3-E54F-9665-9C837DE98445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1168055" y="2442498"/>
            <a:ext cx="6997114" cy="0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CE881D18-4919-AC4A-8C4E-67FC23695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574" y="2403151"/>
            <a:ext cx="376444" cy="468464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3C097F3C-09AD-4C48-89F5-8F6682E2A9C7}"/>
              </a:ext>
            </a:extLst>
          </p:cNvPr>
          <p:cNvSpPr/>
          <p:nvPr/>
        </p:nvSpPr>
        <p:spPr>
          <a:xfrm>
            <a:off x="2628605" y="2022904"/>
            <a:ext cx="1461051" cy="1427487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259" y="2458282"/>
            <a:ext cx="376444" cy="468464"/>
          </a:xfrm>
          <a:prstGeom prst="rect">
            <a:avLst/>
          </a:prstGeom>
        </p:spPr>
      </p:pic>
      <p:grpSp>
        <p:nvGrpSpPr>
          <p:cNvPr id="96" name="Group 95"/>
          <p:cNvGrpSpPr/>
          <p:nvPr/>
        </p:nvGrpSpPr>
        <p:grpSpPr>
          <a:xfrm>
            <a:off x="4339667" y="2133978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sp>
        <p:nvSpPr>
          <p:cNvPr id="111" name="Shape 63"/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2212507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752010" y="407780"/>
            <a:ext cx="1079" cy="6495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390" y="336826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773" y="2083646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7896361" y="2764333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4BD00C3-AD29-1848-B72C-ABB297C80A44}"/>
              </a:ext>
            </a:extLst>
          </p:cNvPr>
          <p:cNvSpPr txBox="1"/>
          <p:nvPr/>
        </p:nvSpPr>
        <p:spPr>
          <a:xfrm>
            <a:off x="2532339" y="1543842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2CBB9EC6-1F4D-A544-B955-509A162728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551" y="2037452"/>
            <a:ext cx="990895" cy="990895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A5D267-4395-9C48-8B25-87844AB53687}"/>
              </a:ext>
            </a:extLst>
          </p:cNvPr>
          <p:cNvCxnSpPr>
            <a:cxnSpLocks/>
          </p:cNvCxnSpPr>
          <p:nvPr/>
        </p:nvCxnSpPr>
        <p:spPr>
          <a:xfrm flipV="1">
            <a:off x="3310993" y="2958883"/>
            <a:ext cx="0" cy="454029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A942E01-9F5A-F646-B3ED-A608F871CF24}"/>
              </a:ext>
            </a:extLst>
          </p:cNvPr>
          <p:cNvSpPr txBox="1"/>
          <p:nvPr/>
        </p:nvSpPr>
        <p:spPr>
          <a:xfrm>
            <a:off x="2532339" y="3131194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02BB94C-F70C-5E4B-94D9-B69FE9F302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" y="2037452"/>
            <a:ext cx="838018" cy="83801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C9D555A-9361-8C4D-B121-23370991E14A}"/>
              </a:ext>
            </a:extLst>
          </p:cNvPr>
          <p:cNvSpPr txBox="1"/>
          <p:nvPr/>
        </p:nvSpPr>
        <p:spPr>
          <a:xfrm>
            <a:off x="6140588" y="2841209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Alias Cloudant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0E7372C8-1262-6840-B431-DDDFC6657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5169" y="2093681"/>
            <a:ext cx="697633" cy="69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0877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DD3A4E38-E7B5-F444-A041-B81D31F9BE1A}"/>
              </a:ext>
            </a:extLst>
          </p:cNvPr>
          <p:cNvSpPr/>
          <p:nvPr/>
        </p:nvSpPr>
        <p:spPr>
          <a:xfrm>
            <a:off x="7766704" y="1755714"/>
            <a:ext cx="1748488" cy="5288302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C097F3C-09AD-4C48-89F5-8F6682E2A9C7}"/>
              </a:ext>
            </a:extLst>
          </p:cNvPr>
          <p:cNvSpPr/>
          <p:nvPr/>
        </p:nvSpPr>
        <p:spPr>
          <a:xfrm>
            <a:off x="7882625" y="2092345"/>
            <a:ext cx="1461051" cy="1427487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4F70669-E49F-6042-AC95-A1CF22FC2F0E}"/>
              </a:ext>
            </a:extLst>
          </p:cNvPr>
          <p:cNvSpPr/>
          <p:nvPr/>
        </p:nvSpPr>
        <p:spPr>
          <a:xfrm>
            <a:off x="2173070" y="673075"/>
            <a:ext cx="1461051" cy="947474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3EF6D8D-E093-9C43-8F06-6465AF5A1A76}"/>
              </a:ext>
            </a:extLst>
          </p:cNvPr>
          <p:cNvCxnSpPr>
            <a:cxnSpLocks/>
            <a:stCxn id="132" idx="2"/>
            <a:endCxn id="104" idx="0"/>
          </p:cNvCxnSpPr>
          <p:nvPr/>
        </p:nvCxnSpPr>
        <p:spPr>
          <a:xfrm flipH="1">
            <a:off x="2897684" y="1620549"/>
            <a:ext cx="5912" cy="2048795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16C123A-D118-B348-B68E-4541B0A407FB}"/>
              </a:ext>
            </a:extLst>
          </p:cNvPr>
          <p:cNvSpPr/>
          <p:nvPr/>
        </p:nvSpPr>
        <p:spPr>
          <a:xfrm>
            <a:off x="2042204" y="2740391"/>
            <a:ext cx="1740248" cy="4338177"/>
          </a:xfrm>
          <a:prstGeom prst="rect">
            <a:avLst/>
          </a:prstGeom>
          <a:solidFill>
            <a:schemeClr val="accent1">
              <a:lumMod val="20000"/>
              <a:lumOff val="80000"/>
              <a:alpha val="2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AC6BC2D-6C06-F541-9BC0-006845DF1EA7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>
            <a:off x="2881530" y="4270893"/>
            <a:ext cx="14876" cy="747387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9D06888-A322-F944-B8CD-1354DB6E9863}"/>
              </a:ext>
            </a:extLst>
          </p:cNvPr>
          <p:cNvSpPr/>
          <p:nvPr/>
        </p:nvSpPr>
        <p:spPr>
          <a:xfrm>
            <a:off x="2157604" y="3340537"/>
            <a:ext cx="1462598" cy="1344341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6F860F7-F7BF-E549-968B-81EB1B326379}"/>
              </a:ext>
            </a:extLst>
          </p:cNvPr>
          <p:cNvSpPr/>
          <p:nvPr/>
        </p:nvSpPr>
        <p:spPr>
          <a:xfrm>
            <a:off x="6186048" y="2725201"/>
            <a:ext cx="1387724" cy="4318814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568BAA-8263-FC4A-AB69-A9AE503EA338}"/>
              </a:ext>
            </a:extLst>
          </p:cNvPr>
          <p:cNvSpPr/>
          <p:nvPr/>
        </p:nvSpPr>
        <p:spPr>
          <a:xfrm>
            <a:off x="3878790" y="2725201"/>
            <a:ext cx="2118018" cy="4338177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82" y="3882193"/>
            <a:ext cx="376444" cy="46846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62939E0-A05A-3A44-9ADE-6B594560263B}"/>
              </a:ext>
            </a:extLst>
          </p:cNvPr>
          <p:cNvSpPr/>
          <p:nvPr/>
        </p:nvSpPr>
        <p:spPr>
          <a:xfrm>
            <a:off x="2125712" y="4989942"/>
            <a:ext cx="1511646" cy="1913288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7860990" y="3557889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3669344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2233830" y="4270893"/>
            <a:ext cx="132515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</a:t>
            </a:r>
            <a:b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</a:b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11" name="Shape 63"/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2212507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752010" y="407780"/>
            <a:ext cx="1079" cy="6495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390" y="336826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1493" y="5869966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7936348" y="6639217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856032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2326267" y="65483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184" name="Group 378"/>
          <p:cNvGrpSpPr/>
          <p:nvPr/>
        </p:nvGrpSpPr>
        <p:grpSpPr>
          <a:xfrm>
            <a:off x="3825143" y="4090966"/>
            <a:ext cx="1175442" cy="324825"/>
            <a:chOff x="74635" y="130399"/>
            <a:chExt cx="1175439" cy="789144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74635" y="703444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0693" y="3563149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5080474" y="3601808"/>
            <a:ext cx="724719" cy="932636"/>
            <a:chOff x="70514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051432" y="4768804"/>
              <a:ext cx="724719" cy="724719"/>
              <a:chOff x="1132698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2698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1758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0802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pic>
        <p:nvPicPr>
          <p:cNvPr id="194" name="Picture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2299" y="3563149"/>
            <a:ext cx="819405" cy="786629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6249764" y="4318824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99" name="Shape 541"/>
          <p:cNvSpPr/>
          <p:nvPr/>
        </p:nvSpPr>
        <p:spPr>
          <a:xfrm>
            <a:off x="2500042" y="5470174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148016" y="6177405"/>
            <a:ext cx="1411294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 b="0"/>
            </a:pPr>
            <a:r>
              <a:rPr lang="de-DE" sz="1200" b="0" dirty="0">
                <a:latin typeface="Arial"/>
                <a:cs typeface="Arial"/>
              </a:rPr>
              <a:t>Cloud Foundry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</a:p>
        </p:txBody>
      </p:sp>
      <p:pic>
        <p:nvPicPr>
          <p:cNvPr id="201" name="i_js_5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9057" y="5607728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6" name="Straight Connector 205"/>
          <p:cNvCxnSpPr>
            <a:cxnSpLocks/>
            <a:endCxn id="187" idx="1"/>
          </p:cNvCxnSpPr>
          <p:nvPr/>
        </p:nvCxnSpPr>
        <p:spPr>
          <a:xfrm flipV="1">
            <a:off x="3196966" y="3956464"/>
            <a:ext cx="763727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3978020" y="2878748"/>
            <a:ext cx="1977513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Functions API</a:t>
            </a:r>
          </a:p>
        </p:txBody>
      </p:sp>
      <p:cxnSp>
        <p:nvCxnSpPr>
          <p:cNvPr id="208" name="Straight Connector 207"/>
          <p:cNvCxnSpPr>
            <a:cxnSpLocks/>
          </p:cNvCxnSpPr>
          <p:nvPr/>
        </p:nvCxnSpPr>
        <p:spPr>
          <a:xfrm>
            <a:off x="8566562" y="5087102"/>
            <a:ext cx="0" cy="736688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cxnSpLocks/>
            <a:stCxn id="191" idx="2"/>
            <a:endCxn id="187" idx="3"/>
          </p:cNvCxnSpPr>
          <p:nvPr/>
        </p:nvCxnSpPr>
        <p:spPr>
          <a:xfrm flipH="1" flipV="1">
            <a:off x="4780098" y="3956464"/>
            <a:ext cx="30037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66E030FF-10BA-3E4A-9604-7ADABD19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5751708"/>
            <a:ext cx="376444" cy="468464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922166-BCEA-2342-A0C7-D9B6D48E76B5}"/>
              </a:ext>
            </a:extLst>
          </p:cNvPr>
          <p:cNvCxnSpPr>
            <a:cxnSpLocks/>
            <a:stCxn id="194" idx="1"/>
            <a:endCxn id="191" idx="6"/>
          </p:cNvCxnSpPr>
          <p:nvPr/>
        </p:nvCxnSpPr>
        <p:spPr>
          <a:xfrm flipH="1">
            <a:off x="5805193" y="3956464"/>
            <a:ext cx="65710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A3AC09A-2568-7A40-8619-27C921ACE99B}"/>
              </a:ext>
            </a:extLst>
          </p:cNvPr>
          <p:cNvCxnSpPr>
            <a:cxnSpLocks/>
            <a:endCxn id="194" idx="3"/>
          </p:cNvCxnSpPr>
          <p:nvPr/>
        </p:nvCxnSpPr>
        <p:spPr>
          <a:xfrm flipH="1">
            <a:off x="7281704" y="3956464"/>
            <a:ext cx="714636" cy="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C80F502-9384-CB47-BE5F-B15677F163F5}"/>
              </a:ext>
            </a:extLst>
          </p:cNvPr>
          <p:cNvSpPr txBox="1"/>
          <p:nvPr/>
        </p:nvSpPr>
        <p:spPr>
          <a:xfrm>
            <a:off x="6141856" y="2861567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Service API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49DDE7D-2EFF-7541-B9F7-19BEEA5515BE}"/>
              </a:ext>
            </a:extLst>
          </p:cNvPr>
          <p:cNvSpPr txBox="1"/>
          <p:nvPr/>
        </p:nvSpPr>
        <p:spPr>
          <a:xfrm>
            <a:off x="2200797" y="4754267"/>
            <a:ext cx="1361465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Server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073A3D8-220E-7144-A600-F0641A71F37F}"/>
              </a:ext>
            </a:extLst>
          </p:cNvPr>
          <p:cNvSpPr txBox="1"/>
          <p:nvPr/>
        </p:nvSpPr>
        <p:spPr>
          <a:xfrm>
            <a:off x="2147306" y="2877044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sz="1400" b="1" dirty="0"/>
              <a:t>Web App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4BD00C3-AD29-1848-B72C-ABB297C80A44}"/>
              </a:ext>
            </a:extLst>
          </p:cNvPr>
          <p:cNvSpPr txBox="1"/>
          <p:nvPr/>
        </p:nvSpPr>
        <p:spPr>
          <a:xfrm>
            <a:off x="7847948" y="1786580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/>
              <a:t>Scores Service</a:t>
            </a:r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2CBB9EC6-1F4D-A544-B955-509A162728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571" y="2106893"/>
            <a:ext cx="990895" cy="990895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A5D267-4395-9C48-8B25-87844AB53687}"/>
              </a:ext>
            </a:extLst>
          </p:cNvPr>
          <p:cNvCxnSpPr>
            <a:cxnSpLocks/>
          </p:cNvCxnSpPr>
          <p:nvPr/>
        </p:nvCxnSpPr>
        <p:spPr>
          <a:xfrm flipV="1">
            <a:off x="8565013" y="3028324"/>
            <a:ext cx="0" cy="454029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A942E01-9F5A-F646-B3ED-A608F871CF24}"/>
              </a:ext>
            </a:extLst>
          </p:cNvPr>
          <p:cNvSpPr txBox="1"/>
          <p:nvPr/>
        </p:nvSpPr>
        <p:spPr>
          <a:xfrm>
            <a:off x="7786359" y="3200635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02BB94C-F70C-5E4B-94D9-B69FE9F302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" y="2037452"/>
            <a:ext cx="838018" cy="838018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A8E957C-3AA4-2547-B191-BA32AA3F3AF2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048014" y="2725201"/>
            <a:ext cx="1109590" cy="1287507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BE986ED-64D7-A046-BE28-021C8C920B48}"/>
              </a:ext>
            </a:extLst>
          </p:cNvPr>
          <p:cNvCxnSpPr>
            <a:cxnSpLocks/>
            <a:endCxn id="132" idx="1"/>
          </p:cNvCxnSpPr>
          <p:nvPr/>
        </p:nvCxnSpPr>
        <p:spPr>
          <a:xfrm flipV="1">
            <a:off x="1048014" y="1146812"/>
            <a:ext cx="1125056" cy="1104652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E1453EF-7DB3-E54F-9665-9C837DE98445}"/>
              </a:ext>
            </a:extLst>
          </p:cNvPr>
          <p:cNvCxnSpPr>
            <a:cxnSpLocks/>
          </p:cNvCxnSpPr>
          <p:nvPr/>
        </p:nvCxnSpPr>
        <p:spPr>
          <a:xfrm>
            <a:off x="1168055" y="2442498"/>
            <a:ext cx="6714570" cy="0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F20B3218-9CCE-2145-9963-A12E6849F8D1}"/>
              </a:ext>
            </a:extLst>
          </p:cNvPr>
          <p:cNvSpPr txBox="1"/>
          <p:nvPr/>
        </p:nvSpPr>
        <p:spPr>
          <a:xfrm>
            <a:off x="2525878" y="185503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link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7F0C94-1AA0-1142-B814-A0B56C12F7AE}"/>
              </a:ext>
            </a:extLst>
          </p:cNvPr>
          <p:cNvSpPr/>
          <p:nvPr/>
        </p:nvSpPr>
        <p:spPr>
          <a:xfrm>
            <a:off x="6078051" y="2633533"/>
            <a:ext cx="1620977" cy="4541508"/>
          </a:xfrm>
          <a:prstGeom prst="rect">
            <a:avLst/>
          </a:prstGeom>
          <a:noFill/>
          <a:ln w="889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63DAE306-87BE-DC43-AD20-7EEF4394EF2D}"/>
              </a:ext>
            </a:extLst>
          </p:cNvPr>
          <p:cNvSpPr/>
          <p:nvPr/>
        </p:nvSpPr>
        <p:spPr>
          <a:xfrm>
            <a:off x="4946722" y="1558003"/>
            <a:ext cx="2244738" cy="466985"/>
          </a:xfrm>
          <a:prstGeom prst="wedgeRoundRectCallout">
            <a:avLst>
              <a:gd name="adj1" fmla="val 40129"/>
              <a:gd name="adj2" fmla="val 168668"/>
              <a:gd name="adj3" fmla="val 16667"/>
            </a:avLst>
          </a:prstGeom>
          <a:solidFill>
            <a:schemeClr val="bg2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33B23-79D2-8C45-85BC-26BA3EBE5E09}"/>
              </a:ext>
            </a:extLst>
          </p:cNvPr>
          <p:cNvSpPr txBox="1"/>
          <p:nvPr/>
        </p:nvSpPr>
        <p:spPr>
          <a:xfrm>
            <a:off x="5040687" y="1537469"/>
            <a:ext cx="2140810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You are here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6CF3AF-E59E-8546-B957-80629FF6D5D6}"/>
              </a:ext>
            </a:extLst>
          </p:cNvPr>
          <p:cNvSpPr txBox="1"/>
          <p:nvPr/>
        </p:nvSpPr>
        <p:spPr>
          <a:xfrm>
            <a:off x="738553" y="1638132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1EA37F3-23D9-7444-8208-BC61C81C897E}"/>
              </a:ext>
            </a:extLst>
          </p:cNvPr>
          <p:cNvSpPr txBox="1"/>
          <p:nvPr/>
        </p:nvSpPr>
        <p:spPr>
          <a:xfrm>
            <a:off x="924195" y="2184671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C5C9E8F-6618-2548-8398-7834573A2827}"/>
              </a:ext>
            </a:extLst>
          </p:cNvPr>
          <p:cNvSpPr txBox="1"/>
          <p:nvPr/>
        </p:nvSpPr>
        <p:spPr>
          <a:xfrm>
            <a:off x="904224" y="277292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277445324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DD3A4E38-E7B5-F444-A041-B81D31F9BE1A}"/>
              </a:ext>
            </a:extLst>
          </p:cNvPr>
          <p:cNvSpPr/>
          <p:nvPr/>
        </p:nvSpPr>
        <p:spPr>
          <a:xfrm>
            <a:off x="7766704" y="1755714"/>
            <a:ext cx="1748488" cy="5288302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C097F3C-09AD-4C48-89F5-8F6682E2A9C7}"/>
              </a:ext>
            </a:extLst>
          </p:cNvPr>
          <p:cNvSpPr/>
          <p:nvPr/>
        </p:nvSpPr>
        <p:spPr>
          <a:xfrm>
            <a:off x="7882625" y="2092345"/>
            <a:ext cx="1461051" cy="1427487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4F70669-E49F-6042-AC95-A1CF22FC2F0E}"/>
              </a:ext>
            </a:extLst>
          </p:cNvPr>
          <p:cNvSpPr/>
          <p:nvPr/>
        </p:nvSpPr>
        <p:spPr>
          <a:xfrm>
            <a:off x="2173070" y="673075"/>
            <a:ext cx="1461051" cy="947474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3EF6D8D-E093-9C43-8F06-6465AF5A1A76}"/>
              </a:ext>
            </a:extLst>
          </p:cNvPr>
          <p:cNvCxnSpPr>
            <a:cxnSpLocks/>
            <a:stCxn id="132" idx="2"/>
            <a:endCxn id="104" idx="0"/>
          </p:cNvCxnSpPr>
          <p:nvPr/>
        </p:nvCxnSpPr>
        <p:spPr>
          <a:xfrm flipH="1">
            <a:off x="2897684" y="1620549"/>
            <a:ext cx="5912" cy="2048795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16C123A-D118-B348-B68E-4541B0A407FB}"/>
              </a:ext>
            </a:extLst>
          </p:cNvPr>
          <p:cNvSpPr/>
          <p:nvPr/>
        </p:nvSpPr>
        <p:spPr>
          <a:xfrm>
            <a:off x="2042204" y="2740391"/>
            <a:ext cx="1740248" cy="4338177"/>
          </a:xfrm>
          <a:prstGeom prst="rect">
            <a:avLst/>
          </a:prstGeom>
          <a:solidFill>
            <a:schemeClr val="accent1">
              <a:lumMod val="20000"/>
              <a:lumOff val="80000"/>
              <a:alpha val="2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AC6BC2D-6C06-F541-9BC0-006845DF1EA7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>
            <a:off x="2881530" y="4270893"/>
            <a:ext cx="14876" cy="747387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9D06888-A322-F944-B8CD-1354DB6E9863}"/>
              </a:ext>
            </a:extLst>
          </p:cNvPr>
          <p:cNvSpPr/>
          <p:nvPr/>
        </p:nvSpPr>
        <p:spPr>
          <a:xfrm>
            <a:off x="2157604" y="3340537"/>
            <a:ext cx="1462598" cy="1344341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6F860F7-F7BF-E549-968B-81EB1B326379}"/>
              </a:ext>
            </a:extLst>
          </p:cNvPr>
          <p:cNvSpPr/>
          <p:nvPr/>
        </p:nvSpPr>
        <p:spPr>
          <a:xfrm>
            <a:off x="6186048" y="2725201"/>
            <a:ext cx="1387724" cy="4318814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568BAA-8263-FC4A-AB69-A9AE503EA338}"/>
              </a:ext>
            </a:extLst>
          </p:cNvPr>
          <p:cNvSpPr/>
          <p:nvPr/>
        </p:nvSpPr>
        <p:spPr>
          <a:xfrm>
            <a:off x="3878790" y="2725201"/>
            <a:ext cx="2118018" cy="4338177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82" y="3882193"/>
            <a:ext cx="376444" cy="46846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62939E0-A05A-3A44-9ADE-6B594560263B}"/>
              </a:ext>
            </a:extLst>
          </p:cNvPr>
          <p:cNvSpPr/>
          <p:nvPr/>
        </p:nvSpPr>
        <p:spPr>
          <a:xfrm>
            <a:off x="2125712" y="4989942"/>
            <a:ext cx="1511646" cy="1913288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7860990" y="3557889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3669344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2233830" y="4270893"/>
            <a:ext cx="132515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</a:t>
            </a:r>
            <a:b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</a:b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11" name="Shape 63"/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2212507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752010" y="407780"/>
            <a:ext cx="1079" cy="6495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390" y="336826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1493" y="5869966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7936348" y="6639217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856032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2326267" y="65483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184" name="Group 378"/>
          <p:cNvGrpSpPr/>
          <p:nvPr/>
        </p:nvGrpSpPr>
        <p:grpSpPr>
          <a:xfrm>
            <a:off x="3825143" y="4090966"/>
            <a:ext cx="1175442" cy="324825"/>
            <a:chOff x="74635" y="130399"/>
            <a:chExt cx="1175439" cy="789144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74635" y="703444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0693" y="3563149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5080474" y="3601808"/>
            <a:ext cx="724719" cy="932636"/>
            <a:chOff x="70514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051432" y="4768804"/>
              <a:ext cx="724719" cy="724719"/>
              <a:chOff x="1132698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2698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1758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0802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pic>
        <p:nvPicPr>
          <p:cNvPr id="194" name="Picture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2299" y="3563149"/>
            <a:ext cx="819405" cy="786629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6249764" y="4318824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99" name="Shape 541"/>
          <p:cNvSpPr/>
          <p:nvPr/>
        </p:nvSpPr>
        <p:spPr>
          <a:xfrm>
            <a:off x="2500042" y="5470174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148016" y="6177405"/>
            <a:ext cx="1411294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 b="0"/>
            </a:pPr>
            <a:r>
              <a:rPr lang="de-DE" sz="1200" b="0" dirty="0">
                <a:latin typeface="Arial"/>
                <a:cs typeface="Arial"/>
              </a:rPr>
              <a:t>Cloud Foundry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</a:p>
        </p:txBody>
      </p:sp>
      <p:pic>
        <p:nvPicPr>
          <p:cNvPr id="201" name="i_js_5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9057" y="5607728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6" name="Straight Connector 205"/>
          <p:cNvCxnSpPr>
            <a:cxnSpLocks/>
            <a:endCxn id="187" idx="1"/>
          </p:cNvCxnSpPr>
          <p:nvPr/>
        </p:nvCxnSpPr>
        <p:spPr>
          <a:xfrm flipV="1">
            <a:off x="3196966" y="3956464"/>
            <a:ext cx="763727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3978020" y="2878748"/>
            <a:ext cx="1977513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Functions API</a:t>
            </a:r>
          </a:p>
        </p:txBody>
      </p:sp>
      <p:cxnSp>
        <p:nvCxnSpPr>
          <p:cNvPr id="208" name="Straight Connector 207"/>
          <p:cNvCxnSpPr>
            <a:cxnSpLocks/>
          </p:cNvCxnSpPr>
          <p:nvPr/>
        </p:nvCxnSpPr>
        <p:spPr>
          <a:xfrm>
            <a:off x="8566562" y="5087102"/>
            <a:ext cx="0" cy="736688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cxnSpLocks/>
            <a:stCxn id="191" idx="2"/>
            <a:endCxn id="187" idx="3"/>
          </p:cNvCxnSpPr>
          <p:nvPr/>
        </p:nvCxnSpPr>
        <p:spPr>
          <a:xfrm flipH="1" flipV="1">
            <a:off x="4780098" y="3956464"/>
            <a:ext cx="30037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66E030FF-10BA-3E4A-9604-7ADABD19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5751708"/>
            <a:ext cx="376444" cy="468464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922166-BCEA-2342-A0C7-D9B6D48E76B5}"/>
              </a:ext>
            </a:extLst>
          </p:cNvPr>
          <p:cNvCxnSpPr>
            <a:cxnSpLocks/>
            <a:stCxn id="194" idx="1"/>
            <a:endCxn id="191" idx="6"/>
          </p:cNvCxnSpPr>
          <p:nvPr/>
        </p:nvCxnSpPr>
        <p:spPr>
          <a:xfrm flipH="1">
            <a:off x="5805193" y="3956464"/>
            <a:ext cx="65710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A3AC09A-2568-7A40-8619-27C921ACE99B}"/>
              </a:ext>
            </a:extLst>
          </p:cNvPr>
          <p:cNvCxnSpPr>
            <a:cxnSpLocks/>
            <a:endCxn id="194" idx="3"/>
          </p:cNvCxnSpPr>
          <p:nvPr/>
        </p:nvCxnSpPr>
        <p:spPr>
          <a:xfrm flipH="1">
            <a:off x="7281704" y="3956464"/>
            <a:ext cx="714636" cy="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C80F502-9384-CB47-BE5F-B15677F163F5}"/>
              </a:ext>
            </a:extLst>
          </p:cNvPr>
          <p:cNvSpPr txBox="1"/>
          <p:nvPr/>
        </p:nvSpPr>
        <p:spPr>
          <a:xfrm>
            <a:off x="6141856" y="2861567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Service API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49DDE7D-2EFF-7541-B9F7-19BEEA5515BE}"/>
              </a:ext>
            </a:extLst>
          </p:cNvPr>
          <p:cNvSpPr txBox="1"/>
          <p:nvPr/>
        </p:nvSpPr>
        <p:spPr>
          <a:xfrm>
            <a:off x="2200797" y="4754267"/>
            <a:ext cx="1361465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Server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073A3D8-220E-7144-A600-F0641A71F37F}"/>
              </a:ext>
            </a:extLst>
          </p:cNvPr>
          <p:cNvSpPr txBox="1"/>
          <p:nvPr/>
        </p:nvSpPr>
        <p:spPr>
          <a:xfrm>
            <a:off x="2147306" y="2877044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sz="1400" b="1" dirty="0"/>
              <a:t>Web App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4BD00C3-AD29-1848-B72C-ABB297C80A44}"/>
              </a:ext>
            </a:extLst>
          </p:cNvPr>
          <p:cNvSpPr txBox="1"/>
          <p:nvPr/>
        </p:nvSpPr>
        <p:spPr>
          <a:xfrm>
            <a:off x="7847948" y="1786580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/>
              <a:t>Scores Service</a:t>
            </a:r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2CBB9EC6-1F4D-A544-B955-509A162728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571" y="2106893"/>
            <a:ext cx="990895" cy="990895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A5D267-4395-9C48-8B25-87844AB53687}"/>
              </a:ext>
            </a:extLst>
          </p:cNvPr>
          <p:cNvCxnSpPr>
            <a:cxnSpLocks/>
          </p:cNvCxnSpPr>
          <p:nvPr/>
        </p:nvCxnSpPr>
        <p:spPr>
          <a:xfrm flipV="1">
            <a:off x="8565013" y="3028324"/>
            <a:ext cx="0" cy="454029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A942E01-9F5A-F646-B3ED-A608F871CF24}"/>
              </a:ext>
            </a:extLst>
          </p:cNvPr>
          <p:cNvSpPr txBox="1"/>
          <p:nvPr/>
        </p:nvSpPr>
        <p:spPr>
          <a:xfrm>
            <a:off x="7786359" y="3200635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02BB94C-F70C-5E4B-94D9-B69FE9F302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" y="2037452"/>
            <a:ext cx="838018" cy="838018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A8E957C-3AA4-2547-B191-BA32AA3F3AF2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048014" y="2725201"/>
            <a:ext cx="1109590" cy="1287507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BE986ED-64D7-A046-BE28-021C8C920B48}"/>
              </a:ext>
            </a:extLst>
          </p:cNvPr>
          <p:cNvCxnSpPr>
            <a:cxnSpLocks/>
            <a:endCxn id="132" idx="1"/>
          </p:cNvCxnSpPr>
          <p:nvPr/>
        </p:nvCxnSpPr>
        <p:spPr>
          <a:xfrm flipV="1">
            <a:off x="1048014" y="1146812"/>
            <a:ext cx="1125056" cy="1104652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E1453EF-7DB3-E54F-9665-9C837DE98445}"/>
              </a:ext>
            </a:extLst>
          </p:cNvPr>
          <p:cNvCxnSpPr>
            <a:cxnSpLocks/>
          </p:cNvCxnSpPr>
          <p:nvPr/>
        </p:nvCxnSpPr>
        <p:spPr>
          <a:xfrm>
            <a:off x="1168055" y="2442498"/>
            <a:ext cx="6714570" cy="0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F20B3218-9CCE-2145-9963-A12E6849F8D1}"/>
              </a:ext>
            </a:extLst>
          </p:cNvPr>
          <p:cNvSpPr txBox="1"/>
          <p:nvPr/>
        </p:nvSpPr>
        <p:spPr>
          <a:xfrm>
            <a:off x="2525878" y="185503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link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7F0C94-1AA0-1142-B814-A0B56C12F7AE}"/>
              </a:ext>
            </a:extLst>
          </p:cNvPr>
          <p:cNvSpPr/>
          <p:nvPr/>
        </p:nvSpPr>
        <p:spPr>
          <a:xfrm>
            <a:off x="3769532" y="2633533"/>
            <a:ext cx="2308468" cy="4591132"/>
          </a:xfrm>
          <a:prstGeom prst="rect">
            <a:avLst/>
          </a:prstGeom>
          <a:noFill/>
          <a:ln w="889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61" name="Rounded Rectangular Callout 60">
            <a:extLst>
              <a:ext uri="{FF2B5EF4-FFF2-40B4-BE49-F238E27FC236}">
                <a16:creationId xmlns:a16="http://schemas.microsoft.com/office/drawing/2014/main" id="{D7E99A70-5439-BF45-8269-EEE528805121}"/>
              </a:ext>
            </a:extLst>
          </p:cNvPr>
          <p:cNvSpPr/>
          <p:nvPr/>
        </p:nvSpPr>
        <p:spPr>
          <a:xfrm>
            <a:off x="4946722" y="1558003"/>
            <a:ext cx="2244738" cy="466985"/>
          </a:xfrm>
          <a:prstGeom prst="wedgeRoundRectCallout">
            <a:avLst>
              <a:gd name="adj1" fmla="val -46988"/>
              <a:gd name="adj2" fmla="val 172545"/>
              <a:gd name="adj3" fmla="val 16667"/>
            </a:avLst>
          </a:prstGeom>
          <a:solidFill>
            <a:schemeClr val="bg2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2FA279C-2389-314F-96A0-75C391BCED42}"/>
              </a:ext>
            </a:extLst>
          </p:cNvPr>
          <p:cNvSpPr txBox="1"/>
          <p:nvPr/>
        </p:nvSpPr>
        <p:spPr>
          <a:xfrm>
            <a:off x="5040687" y="1537469"/>
            <a:ext cx="2140810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You are here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966C2C0-42A7-EB4F-A310-A4BBAE52C667}"/>
              </a:ext>
            </a:extLst>
          </p:cNvPr>
          <p:cNvSpPr txBox="1"/>
          <p:nvPr/>
        </p:nvSpPr>
        <p:spPr>
          <a:xfrm>
            <a:off x="738553" y="1638132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0E4A92-BCD0-6041-8850-A0E492A35FB0}"/>
              </a:ext>
            </a:extLst>
          </p:cNvPr>
          <p:cNvSpPr txBox="1"/>
          <p:nvPr/>
        </p:nvSpPr>
        <p:spPr>
          <a:xfrm>
            <a:off x="924195" y="2184671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2CA0D39-3AE2-874C-865B-36176AF42CCD}"/>
              </a:ext>
            </a:extLst>
          </p:cNvPr>
          <p:cNvSpPr txBox="1"/>
          <p:nvPr/>
        </p:nvSpPr>
        <p:spPr>
          <a:xfrm>
            <a:off x="904224" y="277292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109388182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DD3A4E38-E7B5-F444-A041-B81D31F9BE1A}"/>
              </a:ext>
            </a:extLst>
          </p:cNvPr>
          <p:cNvSpPr/>
          <p:nvPr/>
        </p:nvSpPr>
        <p:spPr>
          <a:xfrm>
            <a:off x="6252046" y="1775076"/>
            <a:ext cx="1748488" cy="5288302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C097F3C-09AD-4C48-89F5-8F6682E2A9C7}"/>
              </a:ext>
            </a:extLst>
          </p:cNvPr>
          <p:cNvSpPr/>
          <p:nvPr/>
        </p:nvSpPr>
        <p:spPr>
          <a:xfrm>
            <a:off x="6367967" y="2111707"/>
            <a:ext cx="1461051" cy="1427487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4F70669-E49F-6042-AC95-A1CF22FC2F0E}"/>
              </a:ext>
            </a:extLst>
          </p:cNvPr>
          <p:cNvSpPr/>
          <p:nvPr/>
        </p:nvSpPr>
        <p:spPr>
          <a:xfrm>
            <a:off x="2173070" y="673075"/>
            <a:ext cx="1461051" cy="947474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3EF6D8D-E093-9C43-8F06-6465AF5A1A76}"/>
              </a:ext>
            </a:extLst>
          </p:cNvPr>
          <p:cNvCxnSpPr>
            <a:cxnSpLocks/>
            <a:stCxn id="132" idx="2"/>
            <a:endCxn id="104" idx="0"/>
          </p:cNvCxnSpPr>
          <p:nvPr/>
        </p:nvCxnSpPr>
        <p:spPr>
          <a:xfrm flipH="1">
            <a:off x="2897684" y="1620549"/>
            <a:ext cx="5912" cy="2048795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16C123A-D118-B348-B68E-4541B0A407FB}"/>
              </a:ext>
            </a:extLst>
          </p:cNvPr>
          <p:cNvSpPr/>
          <p:nvPr/>
        </p:nvSpPr>
        <p:spPr>
          <a:xfrm>
            <a:off x="2042204" y="2740391"/>
            <a:ext cx="1740248" cy="4338177"/>
          </a:xfrm>
          <a:prstGeom prst="rect">
            <a:avLst/>
          </a:prstGeom>
          <a:solidFill>
            <a:schemeClr val="accent1">
              <a:lumMod val="20000"/>
              <a:lumOff val="80000"/>
              <a:alpha val="2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AC6BC2D-6C06-F541-9BC0-006845DF1EA7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>
            <a:off x="2881530" y="4270893"/>
            <a:ext cx="14876" cy="747387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9D06888-A322-F944-B8CD-1354DB6E9863}"/>
              </a:ext>
            </a:extLst>
          </p:cNvPr>
          <p:cNvSpPr/>
          <p:nvPr/>
        </p:nvSpPr>
        <p:spPr>
          <a:xfrm>
            <a:off x="2157604" y="3340537"/>
            <a:ext cx="1462598" cy="1344341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568BAA-8263-FC4A-AB69-A9AE503EA338}"/>
              </a:ext>
            </a:extLst>
          </p:cNvPr>
          <p:cNvSpPr/>
          <p:nvPr/>
        </p:nvSpPr>
        <p:spPr>
          <a:xfrm>
            <a:off x="3878790" y="2725201"/>
            <a:ext cx="2118018" cy="4338177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924" y="3901555"/>
            <a:ext cx="376444" cy="46846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62939E0-A05A-3A44-9ADE-6B594560263B}"/>
              </a:ext>
            </a:extLst>
          </p:cNvPr>
          <p:cNvSpPr/>
          <p:nvPr/>
        </p:nvSpPr>
        <p:spPr>
          <a:xfrm>
            <a:off x="2125712" y="4989942"/>
            <a:ext cx="1511646" cy="1913288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6346332" y="3577251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3669344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2233830" y="4270893"/>
            <a:ext cx="132515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</a:t>
            </a:r>
            <a:b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</a:b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11" name="Shape 63"/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2212507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752010" y="407780"/>
            <a:ext cx="1079" cy="6495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390" y="336826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6835" y="5889328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6421690" y="6658579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856032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2326267" y="65483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184" name="Group 378"/>
          <p:cNvGrpSpPr/>
          <p:nvPr/>
        </p:nvGrpSpPr>
        <p:grpSpPr>
          <a:xfrm>
            <a:off x="3825143" y="4090966"/>
            <a:ext cx="1175442" cy="324825"/>
            <a:chOff x="74635" y="130399"/>
            <a:chExt cx="1175439" cy="789144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74635" y="703444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0693" y="3563149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5080474" y="3601808"/>
            <a:ext cx="724719" cy="932636"/>
            <a:chOff x="70514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051432" y="4768804"/>
              <a:ext cx="724719" cy="724719"/>
              <a:chOff x="1132698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2698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1758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0802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sp>
        <p:nvSpPr>
          <p:cNvPr id="199" name="Shape 541"/>
          <p:cNvSpPr/>
          <p:nvPr/>
        </p:nvSpPr>
        <p:spPr>
          <a:xfrm>
            <a:off x="2500042" y="5470174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148016" y="6177405"/>
            <a:ext cx="1411294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 b="0"/>
            </a:pPr>
            <a:r>
              <a:rPr lang="de-DE" sz="1200" b="0" dirty="0">
                <a:latin typeface="Arial"/>
                <a:cs typeface="Arial"/>
              </a:rPr>
              <a:t>Cloud Foundry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</a:p>
        </p:txBody>
      </p:sp>
      <p:pic>
        <p:nvPicPr>
          <p:cNvPr id="201" name="i_js_5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9057" y="5607728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6" name="Straight Connector 205"/>
          <p:cNvCxnSpPr>
            <a:cxnSpLocks/>
            <a:endCxn id="187" idx="1"/>
          </p:cNvCxnSpPr>
          <p:nvPr/>
        </p:nvCxnSpPr>
        <p:spPr>
          <a:xfrm flipV="1">
            <a:off x="3196966" y="3956464"/>
            <a:ext cx="763727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3978020" y="2878748"/>
            <a:ext cx="1977513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Functions API</a:t>
            </a:r>
          </a:p>
        </p:txBody>
      </p:sp>
      <p:cxnSp>
        <p:nvCxnSpPr>
          <p:cNvPr id="208" name="Straight Connector 207"/>
          <p:cNvCxnSpPr>
            <a:cxnSpLocks/>
          </p:cNvCxnSpPr>
          <p:nvPr/>
        </p:nvCxnSpPr>
        <p:spPr>
          <a:xfrm>
            <a:off x="7051904" y="5106464"/>
            <a:ext cx="0" cy="736688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cxnSpLocks/>
            <a:stCxn id="191" idx="2"/>
            <a:endCxn id="187" idx="3"/>
          </p:cNvCxnSpPr>
          <p:nvPr/>
        </p:nvCxnSpPr>
        <p:spPr>
          <a:xfrm flipH="1" flipV="1">
            <a:off x="4780098" y="3956464"/>
            <a:ext cx="30037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66E030FF-10BA-3E4A-9604-7ADABD19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5751708"/>
            <a:ext cx="376444" cy="468464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922166-BCEA-2342-A0C7-D9B6D48E76B5}"/>
              </a:ext>
            </a:extLst>
          </p:cNvPr>
          <p:cNvCxnSpPr>
            <a:cxnSpLocks/>
            <a:endCxn id="191" idx="6"/>
          </p:cNvCxnSpPr>
          <p:nvPr/>
        </p:nvCxnSpPr>
        <p:spPr>
          <a:xfrm flipH="1">
            <a:off x="5805193" y="3956464"/>
            <a:ext cx="65710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049DDE7D-2EFF-7541-B9F7-19BEEA5515BE}"/>
              </a:ext>
            </a:extLst>
          </p:cNvPr>
          <p:cNvSpPr txBox="1"/>
          <p:nvPr/>
        </p:nvSpPr>
        <p:spPr>
          <a:xfrm>
            <a:off x="2200797" y="4754267"/>
            <a:ext cx="1361465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Server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073A3D8-220E-7144-A600-F0641A71F37F}"/>
              </a:ext>
            </a:extLst>
          </p:cNvPr>
          <p:cNvSpPr txBox="1"/>
          <p:nvPr/>
        </p:nvSpPr>
        <p:spPr>
          <a:xfrm>
            <a:off x="2147306" y="2877044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sz="1400" b="1" dirty="0"/>
              <a:t>Web App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4BD00C3-AD29-1848-B72C-ABB297C80A44}"/>
              </a:ext>
            </a:extLst>
          </p:cNvPr>
          <p:cNvSpPr txBox="1"/>
          <p:nvPr/>
        </p:nvSpPr>
        <p:spPr>
          <a:xfrm>
            <a:off x="6333290" y="1790553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/>
              <a:t>Scores Service</a:t>
            </a:r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2CBB9EC6-1F4D-A544-B955-509A162728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913" y="2126255"/>
            <a:ext cx="990895" cy="990895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A5D267-4395-9C48-8B25-87844AB53687}"/>
              </a:ext>
            </a:extLst>
          </p:cNvPr>
          <p:cNvCxnSpPr>
            <a:cxnSpLocks/>
          </p:cNvCxnSpPr>
          <p:nvPr/>
        </p:nvCxnSpPr>
        <p:spPr>
          <a:xfrm flipV="1">
            <a:off x="7050355" y="3047686"/>
            <a:ext cx="0" cy="454029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A942E01-9F5A-F646-B3ED-A608F871CF24}"/>
              </a:ext>
            </a:extLst>
          </p:cNvPr>
          <p:cNvSpPr txBox="1"/>
          <p:nvPr/>
        </p:nvSpPr>
        <p:spPr>
          <a:xfrm>
            <a:off x="6271701" y="3219997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02BB94C-F70C-5E4B-94D9-B69FE9F302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" y="2037452"/>
            <a:ext cx="838018" cy="838018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A8E957C-3AA4-2547-B191-BA32AA3F3AF2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048014" y="2725201"/>
            <a:ext cx="1109590" cy="1287507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BE986ED-64D7-A046-BE28-021C8C920B48}"/>
              </a:ext>
            </a:extLst>
          </p:cNvPr>
          <p:cNvCxnSpPr>
            <a:cxnSpLocks/>
            <a:endCxn id="132" idx="1"/>
          </p:cNvCxnSpPr>
          <p:nvPr/>
        </p:nvCxnSpPr>
        <p:spPr>
          <a:xfrm flipV="1">
            <a:off x="1048014" y="1146812"/>
            <a:ext cx="1125056" cy="1104652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E1453EF-7DB3-E54F-9665-9C837DE98445}"/>
              </a:ext>
            </a:extLst>
          </p:cNvPr>
          <p:cNvCxnSpPr>
            <a:cxnSpLocks/>
          </p:cNvCxnSpPr>
          <p:nvPr/>
        </p:nvCxnSpPr>
        <p:spPr>
          <a:xfrm>
            <a:off x="1168055" y="2442498"/>
            <a:ext cx="5199912" cy="0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6E56F0-CDF9-6644-BF16-C03BDAA1914C}"/>
              </a:ext>
            </a:extLst>
          </p:cNvPr>
          <p:cNvSpPr txBox="1"/>
          <p:nvPr/>
        </p:nvSpPr>
        <p:spPr>
          <a:xfrm>
            <a:off x="2525878" y="185503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link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00A7179-A62E-1F47-8EAE-B56A36D87A89}"/>
              </a:ext>
            </a:extLst>
          </p:cNvPr>
          <p:cNvSpPr/>
          <p:nvPr/>
        </p:nvSpPr>
        <p:spPr>
          <a:xfrm>
            <a:off x="3769532" y="2633533"/>
            <a:ext cx="2308468" cy="4591132"/>
          </a:xfrm>
          <a:prstGeom prst="rect">
            <a:avLst/>
          </a:prstGeom>
          <a:noFill/>
          <a:ln w="889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65" name="Rounded Rectangular Callout 64">
            <a:extLst>
              <a:ext uri="{FF2B5EF4-FFF2-40B4-BE49-F238E27FC236}">
                <a16:creationId xmlns:a16="http://schemas.microsoft.com/office/drawing/2014/main" id="{C44345DB-F74B-FF42-9EB7-3CBE195CD4F8}"/>
              </a:ext>
            </a:extLst>
          </p:cNvPr>
          <p:cNvSpPr/>
          <p:nvPr/>
        </p:nvSpPr>
        <p:spPr>
          <a:xfrm>
            <a:off x="4946722" y="1558003"/>
            <a:ext cx="2244738" cy="466985"/>
          </a:xfrm>
          <a:prstGeom prst="wedgeRoundRectCallout">
            <a:avLst>
              <a:gd name="adj1" fmla="val -46988"/>
              <a:gd name="adj2" fmla="val 172545"/>
              <a:gd name="adj3" fmla="val 16667"/>
            </a:avLst>
          </a:prstGeom>
          <a:solidFill>
            <a:schemeClr val="bg2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67DF7E-8C5A-4C47-B0A9-0BB8AB712538}"/>
              </a:ext>
            </a:extLst>
          </p:cNvPr>
          <p:cNvSpPr txBox="1"/>
          <p:nvPr/>
        </p:nvSpPr>
        <p:spPr>
          <a:xfrm>
            <a:off x="5040687" y="1537469"/>
            <a:ext cx="2140810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You are here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979ACF-D7A0-5B4F-9ACA-94A20BC0BF3D}"/>
              </a:ext>
            </a:extLst>
          </p:cNvPr>
          <p:cNvSpPr txBox="1"/>
          <p:nvPr/>
        </p:nvSpPr>
        <p:spPr>
          <a:xfrm>
            <a:off x="738553" y="1638132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57F783-5383-0846-8E9C-E3A00EDBA592}"/>
              </a:ext>
            </a:extLst>
          </p:cNvPr>
          <p:cNvSpPr txBox="1"/>
          <p:nvPr/>
        </p:nvSpPr>
        <p:spPr>
          <a:xfrm>
            <a:off x="924195" y="2184671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A12F770-EC95-3649-832F-ADDDD75EEAAF}"/>
              </a:ext>
            </a:extLst>
          </p:cNvPr>
          <p:cNvSpPr txBox="1"/>
          <p:nvPr/>
        </p:nvSpPr>
        <p:spPr>
          <a:xfrm>
            <a:off x="904224" y="277292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311462309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DD3A4E38-E7B5-F444-A041-B81D31F9BE1A}"/>
              </a:ext>
            </a:extLst>
          </p:cNvPr>
          <p:cNvSpPr/>
          <p:nvPr/>
        </p:nvSpPr>
        <p:spPr>
          <a:xfrm>
            <a:off x="7766704" y="1755714"/>
            <a:ext cx="1748488" cy="5288302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C097F3C-09AD-4C48-89F5-8F6682E2A9C7}"/>
              </a:ext>
            </a:extLst>
          </p:cNvPr>
          <p:cNvSpPr/>
          <p:nvPr/>
        </p:nvSpPr>
        <p:spPr>
          <a:xfrm>
            <a:off x="7882625" y="2092345"/>
            <a:ext cx="1461051" cy="1427487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4F70669-E49F-6042-AC95-A1CF22FC2F0E}"/>
              </a:ext>
            </a:extLst>
          </p:cNvPr>
          <p:cNvSpPr/>
          <p:nvPr/>
        </p:nvSpPr>
        <p:spPr>
          <a:xfrm>
            <a:off x="2173070" y="673075"/>
            <a:ext cx="1461051" cy="947474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3EF6D8D-E093-9C43-8F06-6465AF5A1A76}"/>
              </a:ext>
            </a:extLst>
          </p:cNvPr>
          <p:cNvCxnSpPr>
            <a:cxnSpLocks/>
            <a:stCxn id="132" idx="2"/>
            <a:endCxn id="104" idx="0"/>
          </p:cNvCxnSpPr>
          <p:nvPr/>
        </p:nvCxnSpPr>
        <p:spPr>
          <a:xfrm flipH="1">
            <a:off x="2897684" y="1620549"/>
            <a:ext cx="5912" cy="2048795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16C123A-D118-B348-B68E-4541B0A407FB}"/>
              </a:ext>
            </a:extLst>
          </p:cNvPr>
          <p:cNvSpPr/>
          <p:nvPr/>
        </p:nvSpPr>
        <p:spPr>
          <a:xfrm>
            <a:off x="2042204" y="2740391"/>
            <a:ext cx="1740248" cy="4338177"/>
          </a:xfrm>
          <a:prstGeom prst="rect">
            <a:avLst/>
          </a:prstGeom>
          <a:solidFill>
            <a:schemeClr val="accent1">
              <a:lumMod val="20000"/>
              <a:lumOff val="80000"/>
              <a:alpha val="2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AC6BC2D-6C06-F541-9BC0-006845DF1EA7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>
            <a:off x="2881530" y="4270893"/>
            <a:ext cx="14876" cy="747387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9D06888-A322-F944-B8CD-1354DB6E9863}"/>
              </a:ext>
            </a:extLst>
          </p:cNvPr>
          <p:cNvSpPr/>
          <p:nvPr/>
        </p:nvSpPr>
        <p:spPr>
          <a:xfrm>
            <a:off x="2157604" y="3340537"/>
            <a:ext cx="1462598" cy="1344341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6F860F7-F7BF-E549-968B-81EB1B326379}"/>
              </a:ext>
            </a:extLst>
          </p:cNvPr>
          <p:cNvSpPr/>
          <p:nvPr/>
        </p:nvSpPr>
        <p:spPr>
          <a:xfrm>
            <a:off x="6186048" y="2725201"/>
            <a:ext cx="1387724" cy="4318814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568BAA-8263-FC4A-AB69-A9AE503EA338}"/>
              </a:ext>
            </a:extLst>
          </p:cNvPr>
          <p:cNvSpPr/>
          <p:nvPr/>
        </p:nvSpPr>
        <p:spPr>
          <a:xfrm>
            <a:off x="3878790" y="2725201"/>
            <a:ext cx="2118018" cy="4338177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82" y="3882193"/>
            <a:ext cx="376444" cy="46846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62939E0-A05A-3A44-9ADE-6B594560263B}"/>
              </a:ext>
            </a:extLst>
          </p:cNvPr>
          <p:cNvSpPr/>
          <p:nvPr/>
        </p:nvSpPr>
        <p:spPr>
          <a:xfrm>
            <a:off x="2125712" y="4989942"/>
            <a:ext cx="1511646" cy="1913288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7860990" y="3557889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3669344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2233830" y="4270893"/>
            <a:ext cx="132515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</a:t>
            </a:r>
            <a:b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</a:b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11" name="Shape 63"/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2212507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752010" y="407780"/>
            <a:ext cx="1079" cy="6495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390" y="336826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1493" y="5869966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7936348" y="6639217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856032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2326267" y="65483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184" name="Group 378"/>
          <p:cNvGrpSpPr/>
          <p:nvPr/>
        </p:nvGrpSpPr>
        <p:grpSpPr>
          <a:xfrm>
            <a:off x="3825143" y="4090966"/>
            <a:ext cx="1175442" cy="324825"/>
            <a:chOff x="74635" y="130399"/>
            <a:chExt cx="1175439" cy="789144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74635" y="703444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0693" y="3563149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5080474" y="3601808"/>
            <a:ext cx="724719" cy="932636"/>
            <a:chOff x="70514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051432" y="4768804"/>
              <a:ext cx="724719" cy="724719"/>
              <a:chOff x="1132698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2698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1758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0802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pic>
        <p:nvPicPr>
          <p:cNvPr id="194" name="Picture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2299" y="3563149"/>
            <a:ext cx="819405" cy="786629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6249764" y="4318824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99" name="Shape 541"/>
          <p:cNvSpPr/>
          <p:nvPr/>
        </p:nvSpPr>
        <p:spPr>
          <a:xfrm>
            <a:off x="2500042" y="5470174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148016" y="6177405"/>
            <a:ext cx="1411294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 b="0"/>
            </a:pPr>
            <a:r>
              <a:rPr lang="de-DE" sz="1200" b="0" dirty="0">
                <a:latin typeface="Arial"/>
                <a:cs typeface="Arial"/>
              </a:rPr>
              <a:t>Cloud Foundry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</a:p>
        </p:txBody>
      </p:sp>
      <p:pic>
        <p:nvPicPr>
          <p:cNvPr id="201" name="i_js_5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9057" y="5607728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6" name="Straight Connector 205"/>
          <p:cNvCxnSpPr>
            <a:cxnSpLocks/>
            <a:endCxn id="187" idx="1"/>
          </p:cNvCxnSpPr>
          <p:nvPr/>
        </p:nvCxnSpPr>
        <p:spPr>
          <a:xfrm flipV="1">
            <a:off x="3196966" y="3956464"/>
            <a:ext cx="763727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3978020" y="2878748"/>
            <a:ext cx="1977513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Functions API</a:t>
            </a:r>
          </a:p>
        </p:txBody>
      </p:sp>
      <p:cxnSp>
        <p:nvCxnSpPr>
          <p:cNvPr id="208" name="Straight Connector 207"/>
          <p:cNvCxnSpPr>
            <a:cxnSpLocks/>
          </p:cNvCxnSpPr>
          <p:nvPr/>
        </p:nvCxnSpPr>
        <p:spPr>
          <a:xfrm>
            <a:off x="8566562" y="5087102"/>
            <a:ext cx="0" cy="736688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cxnSpLocks/>
            <a:stCxn id="191" idx="2"/>
            <a:endCxn id="187" idx="3"/>
          </p:cNvCxnSpPr>
          <p:nvPr/>
        </p:nvCxnSpPr>
        <p:spPr>
          <a:xfrm flipH="1" flipV="1">
            <a:off x="4780098" y="3956464"/>
            <a:ext cx="30037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66E030FF-10BA-3E4A-9604-7ADABD19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5751708"/>
            <a:ext cx="376444" cy="468464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922166-BCEA-2342-A0C7-D9B6D48E76B5}"/>
              </a:ext>
            </a:extLst>
          </p:cNvPr>
          <p:cNvCxnSpPr>
            <a:cxnSpLocks/>
            <a:stCxn id="194" idx="1"/>
            <a:endCxn id="191" idx="6"/>
          </p:cNvCxnSpPr>
          <p:nvPr/>
        </p:nvCxnSpPr>
        <p:spPr>
          <a:xfrm flipH="1">
            <a:off x="5805193" y="3956464"/>
            <a:ext cx="65710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A3AC09A-2568-7A40-8619-27C921ACE99B}"/>
              </a:ext>
            </a:extLst>
          </p:cNvPr>
          <p:cNvCxnSpPr>
            <a:cxnSpLocks/>
            <a:endCxn id="194" idx="3"/>
          </p:cNvCxnSpPr>
          <p:nvPr/>
        </p:nvCxnSpPr>
        <p:spPr>
          <a:xfrm flipH="1">
            <a:off x="7281704" y="3956464"/>
            <a:ext cx="714636" cy="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C80F502-9384-CB47-BE5F-B15677F163F5}"/>
              </a:ext>
            </a:extLst>
          </p:cNvPr>
          <p:cNvSpPr txBox="1"/>
          <p:nvPr/>
        </p:nvSpPr>
        <p:spPr>
          <a:xfrm>
            <a:off x="6141856" y="2861567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Service API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49DDE7D-2EFF-7541-B9F7-19BEEA5515BE}"/>
              </a:ext>
            </a:extLst>
          </p:cNvPr>
          <p:cNvSpPr txBox="1"/>
          <p:nvPr/>
        </p:nvSpPr>
        <p:spPr>
          <a:xfrm>
            <a:off x="2200797" y="4754267"/>
            <a:ext cx="1361465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Server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073A3D8-220E-7144-A600-F0641A71F37F}"/>
              </a:ext>
            </a:extLst>
          </p:cNvPr>
          <p:cNvSpPr txBox="1"/>
          <p:nvPr/>
        </p:nvSpPr>
        <p:spPr>
          <a:xfrm>
            <a:off x="2147306" y="2877044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sz="1400" b="1" dirty="0"/>
              <a:t>Web App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4BD00C3-AD29-1848-B72C-ABB297C80A44}"/>
              </a:ext>
            </a:extLst>
          </p:cNvPr>
          <p:cNvSpPr txBox="1"/>
          <p:nvPr/>
        </p:nvSpPr>
        <p:spPr>
          <a:xfrm>
            <a:off x="7847948" y="1786580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/>
              <a:t>Scores Service</a:t>
            </a:r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2CBB9EC6-1F4D-A544-B955-509A162728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571" y="2106893"/>
            <a:ext cx="990895" cy="990895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A5D267-4395-9C48-8B25-87844AB53687}"/>
              </a:ext>
            </a:extLst>
          </p:cNvPr>
          <p:cNvCxnSpPr>
            <a:cxnSpLocks/>
          </p:cNvCxnSpPr>
          <p:nvPr/>
        </p:nvCxnSpPr>
        <p:spPr>
          <a:xfrm flipV="1">
            <a:off x="8565013" y="3028324"/>
            <a:ext cx="0" cy="454029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A942E01-9F5A-F646-B3ED-A608F871CF24}"/>
              </a:ext>
            </a:extLst>
          </p:cNvPr>
          <p:cNvSpPr txBox="1"/>
          <p:nvPr/>
        </p:nvSpPr>
        <p:spPr>
          <a:xfrm>
            <a:off x="7786359" y="3200635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02BB94C-F70C-5E4B-94D9-B69FE9F302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" y="2037452"/>
            <a:ext cx="838018" cy="838018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A8E957C-3AA4-2547-B191-BA32AA3F3AF2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048014" y="2725201"/>
            <a:ext cx="1109590" cy="1287507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BE986ED-64D7-A046-BE28-021C8C920B48}"/>
              </a:ext>
            </a:extLst>
          </p:cNvPr>
          <p:cNvCxnSpPr>
            <a:cxnSpLocks/>
            <a:endCxn id="132" idx="1"/>
          </p:cNvCxnSpPr>
          <p:nvPr/>
        </p:nvCxnSpPr>
        <p:spPr>
          <a:xfrm flipV="1">
            <a:off x="1048014" y="1146812"/>
            <a:ext cx="1125056" cy="1104652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E1453EF-7DB3-E54F-9665-9C837DE98445}"/>
              </a:ext>
            </a:extLst>
          </p:cNvPr>
          <p:cNvCxnSpPr>
            <a:cxnSpLocks/>
          </p:cNvCxnSpPr>
          <p:nvPr/>
        </p:nvCxnSpPr>
        <p:spPr>
          <a:xfrm>
            <a:off x="1168055" y="2442498"/>
            <a:ext cx="6714570" cy="0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F20B3218-9CCE-2145-9963-A12E6849F8D1}"/>
              </a:ext>
            </a:extLst>
          </p:cNvPr>
          <p:cNvSpPr txBox="1"/>
          <p:nvPr/>
        </p:nvSpPr>
        <p:spPr>
          <a:xfrm>
            <a:off x="2525878" y="185503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link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7F0C94-1AA0-1142-B814-A0B56C12F7AE}"/>
              </a:ext>
            </a:extLst>
          </p:cNvPr>
          <p:cNvSpPr/>
          <p:nvPr/>
        </p:nvSpPr>
        <p:spPr>
          <a:xfrm>
            <a:off x="1950704" y="2644946"/>
            <a:ext cx="1913683" cy="4591132"/>
          </a:xfrm>
          <a:prstGeom prst="rect">
            <a:avLst/>
          </a:prstGeom>
          <a:noFill/>
          <a:ln w="889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61" name="Rounded Rectangular Callout 60">
            <a:extLst>
              <a:ext uri="{FF2B5EF4-FFF2-40B4-BE49-F238E27FC236}">
                <a16:creationId xmlns:a16="http://schemas.microsoft.com/office/drawing/2014/main" id="{D7E99A70-5439-BF45-8269-EEE528805121}"/>
              </a:ext>
            </a:extLst>
          </p:cNvPr>
          <p:cNvSpPr/>
          <p:nvPr/>
        </p:nvSpPr>
        <p:spPr>
          <a:xfrm>
            <a:off x="3782452" y="1558004"/>
            <a:ext cx="2244738" cy="466985"/>
          </a:xfrm>
          <a:prstGeom prst="wedgeRoundRectCallout">
            <a:avLst>
              <a:gd name="adj1" fmla="val -46988"/>
              <a:gd name="adj2" fmla="val 172545"/>
              <a:gd name="adj3" fmla="val 16667"/>
            </a:avLst>
          </a:prstGeom>
          <a:solidFill>
            <a:schemeClr val="bg2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2FA279C-2389-314F-96A0-75C391BCED42}"/>
              </a:ext>
            </a:extLst>
          </p:cNvPr>
          <p:cNvSpPr txBox="1"/>
          <p:nvPr/>
        </p:nvSpPr>
        <p:spPr>
          <a:xfrm>
            <a:off x="3868648" y="1535797"/>
            <a:ext cx="2140810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You are here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C8B027-4074-C041-B567-8879BBEAE9F0}"/>
              </a:ext>
            </a:extLst>
          </p:cNvPr>
          <p:cNvSpPr txBox="1"/>
          <p:nvPr/>
        </p:nvSpPr>
        <p:spPr>
          <a:xfrm>
            <a:off x="738553" y="1638132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13D3AB-A03B-F44F-B0CC-29A68B6112F1}"/>
              </a:ext>
            </a:extLst>
          </p:cNvPr>
          <p:cNvSpPr txBox="1"/>
          <p:nvPr/>
        </p:nvSpPr>
        <p:spPr>
          <a:xfrm>
            <a:off x="924195" y="2184671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90B4428-252A-874A-A27C-612D5FC7102A}"/>
              </a:ext>
            </a:extLst>
          </p:cNvPr>
          <p:cNvSpPr txBox="1"/>
          <p:nvPr/>
        </p:nvSpPr>
        <p:spPr>
          <a:xfrm>
            <a:off x="904224" y="277292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1331341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07FF8-CBD9-BE44-A19C-3A5A734DAEA8}"/>
              </a:ext>
            </a:extLst>
          </p:cNvPr>
          <p:cNvSpPr txBox="1"/>
          <p:nvPr/>
        </p:nvSpPr>
        <p:spPr>
          <a:xfrm>
            <a:off x="2519300" y="3083578"/>
            <a:ext cx="5019803" cy="109501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SCORES API</a:t>
            </a:r>
          </a:p>
        </p:txBody>
      </p:sp>
    </p:spTree>
    <p:extLst>
      <p:ext uri="{BB962C8B-B14F-4D97-AF65-F5344CB8AC3E}">
        <p14:creationId xmlns:p14="http://schemas.microsoft.com/office/powerpoint/2010/main" val="41344572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2B0D28-6CA7-284D-960D-6AB0F1F43675}"/>
              </a:ext>
            </a:extLst>
          </p:cNvPr>
          <p:cNvSpPr txBox="1"/>
          <p:nvPr/>
        </p:nvSpPr>
        <p:spPr>
          <a:xfrm>
            <a:off x="1556068" y="2584495"/>
            <a:ext cx="2248525" cy="510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>
            <a:solidFill>
              <a:schemeClr val="accent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Catalog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579910-9B59-4241-ADD8-EA21DC5380DB}"/>
              </a:ext>
            </a:extLst>
          </p:cNvPr>
          <p:cNvSpPr txBox="1"/>
          <p:nvPr/>
        </p:nvSpPr>
        <p:spPr>
          <a:xfrm>
            <a:off x="1556069" y="3375965"/>
            <a:ext cx="2248525" cy="510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>
            <a:solidFill>
              <a:schemeClr val="accent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Product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E1031-25FA-9941-B441-4A18DB67457D}"/>
              </a:ext>
            </a:extLst>
          </p:cNvPr>
          <p:cNvSpPr txBox="1"/>
          <p:nvPr/>
        </p:nvSpPr>
        <p:spPr>
          <a:xfrm>
            <a:off x="1556068" y="4167435"/>
            <a:ext cx="2248525" cy="510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>
            <a:solidFill>
              <a:schemeClr val="accent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E28FE1-BEEC-0E4A-B9A5-548541176037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2680331" y="3094730"/>
            <a:ext cx="1" cy="28123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305FF6-6BBB-C94E-A789-B4FA2F474E8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2680331" y="3886200"/>
            <a:ext cx="1" cy="28123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B51179-6F79-8342-B192-4AF78CAAF148}"/>
              </a:ext>
            </a:extLst>
          </p:cNvPr>
          <p:cNvSpPr txBox="1"/>
          <p:nvPr/>
        </p:nvSpPr>
        <p:spPr>
          <a:xfrm>
            <a:off x="4007558" y="2553717"/>
            <a:ext cx="2927884" cy="69490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Contains products in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different publishing state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08B892-8B2A-B144-9733-0DC6353A520D}"/>
              </a:ext>
            </a:extLst>
          </p:cNvPr>
          <p:cNvSpPr txBox="1"/>
          <p:nvPr/>
        </p:nvSpPr>
        <p:spPr>
          <a:xfrm>
            <a:off x="4007558" y="3499076"/>
            <a:ext cx="1704792" cy="387124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Contains APIs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0830D2-6A0C-5B4C-9AA6-CDF7B6149415}"/>
              </a:ext>
            </a:extLst>
          </p:cNvPr>
          <p:cNvSpPr txBox="1"/>
          <p:nvPr/>
        </p:nvSpPr>
        <p:spPr>
          <a:xfrm>
            <a:off x="4007557" y="4167435"/>
            <a:ext cx="4253567" cy="387124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Contains our imported API definition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D5D6C3-A981-F848-AA55-15020187D309}"/>
              </a:ext>
            </a:extLst>
          </p:cNvPr>
          <p:cNvSpPr txBox="1"/>
          <p:nvPr/>
        </p:nvSpPr>
        <p:spPr>
          <a:xfrm>
            <a:off x="1670180" y="1844841"/>
            <a:ext cx="5495732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Major </a:t>
            </a: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elements</a:t>
            </a:r>
            <a:r>
              <a:rPr kumimoji="0" lang="de-DE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in API Connect</a:t>
            </a:r>
          </a:p>
        </p:txBody>
      </p:sp>
    </p:spTree>
    <p:extLst>
      <p:ext uri="{BB962C8B-B14F-4D97-AF65-F5344CB8AC3E}">
        <p14:creationId xmlns:p14="http://schemas.microsoft.com/office/powerpoint/2010/main" val="123434170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4" name="Shape 62"/>
          <p:cNvSpPr/>
          <p:nvPr/>
        </p:nvSpPr>
        <p:spPr>
          <a:xfrm flipV="1">
            <a:off x="1848138" y="89918"/>
            <a:ext cx="0" cy="756446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474" y="2828178"/>
            <a:ext cx="991378" cy="937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888" y="1774092"/>
            <a:ext cx="819405" cy="7866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38" y="691120"/>
            <a:ext cx="803034" cy="7019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8491" y="153241"/>
            <a:ext cx="1098574" cy="9961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1551" y="1849548"/>
            <a:ext cx="687191" cy="6871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4622" y="668914"/>
            <a:ext cx="659070" cy="6955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94533" y="1229430"/>
            <a:ext cx="493198" cy="4390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5669" y="6494968"/>
            <a:ext cx="1056452" cy="10180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7618" y="1869493"/>
            <a:ext cx="648599" cy="6743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03444" y="3970076"/>
            <a:ext cx="904187" cy="101721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11223" y="1382140"/>
            <a:ext cx="1181319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Vue.js Web App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39053" y="1822022"/>
            <a:ext cx="697633" cy="697633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720" y="2945845"/>
            <a:ext cx="819405" cy="786629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2200" y="593242"/>
            <a:ext cx="1246690" cy="2280302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77523" y="2546143"/>
            <a:ext cx="106228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TensorFlow.js</a:t>
            </a:r>
          </a:p>
        </p:txBody>
      </p:sp>
      <p:sp>
        <p:nvSpPr>
          <p:cNvPr id="112" name="Shape 64"/>
          <p:cNvSpPr/>
          <p:nvPr/>
        </p:nvSpPr>
        <p:spPr>
          <a:xfrm>
            <a:off x="1955586" y="728616"/>
            <a:ext cx="1235978" cy="80021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Serverless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Web app resources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and security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646447" y="7422717"/>
            <a:ext cx="1611600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Watson Studio</a:t>
            </a: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1264" y="6721249"/>
            <a:ext cx="648599" cy="674396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6369710" y="7416435"/>
            <a:ext cx="106228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TensorFlow.js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1854083" y="6519953"/>
            <a:ext cx="5784739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3" name="TextBox 112"/>
          <p:cNvSpPr txBox="1"/>
          <p:nvPr/>
        </p:nvSpPr>
        <p:spPr>
          <a:xfrm>
            <a:off x="7317981" y="3678500"/>
            <a:ext cx="737736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Secure 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Gateway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18" name="Shape 66"/>
          <p:cNvSpPr/>
          <p:nvPr/>
        </p:nvSpPr>
        <p:spPr>
          <a:xfrm flipV="1">
            <a:off x="7638504" y="4115618"/>
            <a:ext cx="0" cy="355628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20" name="Shape 64"/>
          <p:cNvSpPr/>
          <p:nvPr/>
        </p:nvSpPr>
        <p:spPr>
          <a:xfrm>
            <a:off x="1954585" y="6662133"/>
            <a:ext cx="1347224" cy="67710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0" dirty="0">
                <a:solidFill>
                  <a:srgbClr val="000000"/>
                </a:solidFill>
                <a:latin typeface="Arial"/>
                <a:cs typeface="Arial"/>
              </a:rPr>
              <a:t>Watson Studio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600" b="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AI Training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99089" y="1330413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Object Storage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293534" y="2511188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857379" y="2534036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Functions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240008" y="2545643"/>
            <a:ext cx="166403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Lite API Management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1854083" y="5427923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0" name="TextBox 129"/>
          <p:cNvSpPr txBox="1"/>
          <p:nvPr/>
        </p:nvSpPr>
        <p:spPr>
          <a:xfrm>
            <a:off x="3554240" y="3672436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8706618" y="4632865"/>
            <a:ext cx="737736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Couch</a:t>
            </a:r>
            <a:r>
              <a:rPr kumimoji="0" 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DB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23" name="Shape 65"/>
          <p:cNvSpPr/>
          <p:nvPr/>
        </p:nvSpPr>
        <p:spPr>
          <a:xfrm>
            <a:off x="7770568" y="168153"/>
            <a:ext cx="889166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Minikube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11" y="4282436"/>
            <a:ext cx="803034" cy="701972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15296" y="4973456"/>
            <a:ext cx="1181319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Highscores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Vue.js Web App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96273" y="4152697"/>
            <a:ext cx="1246690" cy="2363698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1848885" y="1705730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Shape 64"/>
          <p:cNvSpPr/>
          <p:nvPr/>
        </p:nvSpPr>
        <p:spPr>
          <a:xfrm>
            <a:off x="1959659" y="1835765"/>
            <a:ext cx="969216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Serverless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Tweets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1858156" y="2855139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7" name="Shape 64"/>
          <p:cNvSpPr/>
          <p:nvPr/>
        </p:nvSpPr>
        <p:spPr>
          <a:xfrm>
            <a:off x="1973003" y="3017070"/>
            <a:ext cx="1049466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Users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4" name="Shape 66"/>
          <p:cNvSpPr/>
          <p:nvPr/>
        </p:nvSpPr>
        <p:spPr>
          <a:xfrm flipV="1">
            <a:off x="7632198" y="89918"/>
            <a:ext cx="0" cy="282994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cxnSp>
        <p:nvCxnSpPr>
          <p:cNvPr id="78" name="Straight Connector 77"/>
          <p:cNvCxnSpPr/>
          <p:nvPr/>
        </p:nvCxnSpPr>
        <p:spPr>
          <a:xfrm>
            <a:off x="1867426" y="4152857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9" name="Shape 64"/>
          <p:cNvSpPr/>
          <p:nvPr/>
        </p:nvSpPr>
        <p:spPr>
          <a:xfrm>
            <a:off x="1977076" y="4318877"/>
            <a:ext cx="1345821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Scores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Shape 64"/>
          <p:cNvSpPr/>
          <p:nvPr/>
        </p:nvSpPr>
        <p:spPr>
          <a:xfrm>
            <a:off x="1971879" y="5592874"/>
            <a:ext cx="1358645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dirty="0">
                <a:solidFill>
                  <a:srgbClr val="000000"/>
                </a:solidFill>
                <a:latin typeface="Arial"/>
                <a:cs typeface="Arial"/>
              </a:rPr>
              <a:t>Web app resources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047" y="4262382"/>
            <a:ext cx="819405" cy="786629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80212" y="4310312"/>
            <a:ext cx="697633" cy="697633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6334693" y="4999478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61673" y="5044640"/>
            <a:ext cx="166403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610902" y="4935570"/>
            <a:ext cx="1764913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Public Applications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298637" y="6199930"/>
            <a:ext cx="176491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</p:txBody>
      </p:sp>
      <p:cxnSp>
        <p:nvCxnSpPr>
          <p:cNvPr id="109" name="Straight Connector 108"/>
          <p:cNvCxnSpPr>
            <a:stCxn id="27" idx="3"/>
          </p:cNvCxnSpPr>
          <p:nvPr/>
        </p:nvCxnSpPr>
        <p:spPr>
          <a:xfrm flipV="1">
            <a:off x="1538890" y="1390411"/>
            <a:ext cx="315193" cy="342982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Straight Connector 109"/>
          <p:cNvCxnSpPr>
            <a:stCxn id="27" idx="3"/>
          </p:cNvCxnSpPr>
          <p:nvPr/>
        </p:nvCxnSpPr>
        <p:spPr>
          <a:xfrm>
            <a:off x="1538890" y="1733393"/>
            <a:ext cx="315193" cy="639576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Straight Connector 110"/>
          <p:cNvCxnSpPr>
            <a:stCxn id="27" idx="3"/>
          </p:cNvCxnSpPr>
          <p:nvPr/>
        </p:nvCxnSpPr>
        <p:spPr>
          <a:xfrm>
            <a:off x="1538890" y="1733393"/>
            <a:ext cx="305923" cy="182606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7" name="Straight Connector 116"/>
          <p:cNvCxnSpPr>
            <a:stCxn id="27" idx="3"/>
          </p:cNvCxnSpPr>
          <p:nvPr/>
        </p:nvCxnSpPr>
        <p:spPr>
          <a:xfrm>
            <a:off x="1538890" y="1733393"/>
            <a:ext cx="296652" cy="3123778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Straight Connector 118"/>
          <p:cNvCxnSpPr>
            <a:stCxn id="66" idx="3"/>
          </p:cNvCxnSpPr>
          <p:nvPr/>
        </p:nvCxnSpPr>
        <p:spPr>
          <a:xfrm flipV="1">
            <a:off x="1542963" y="4866440"/>
            <a:ext cx="292579" cy="468106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3" name="Straight Connector 122"/>
          <p:cNvCxnSpPr>
            <a:stCxn id="66" idx="3"/>
          </p:cNvCxnSpPr>
          <p:nvPr/>
        </p:nvCxnSpPr>
        <p:spPr>
          <a:xfrm>
            <a:off x="1542963" y="5334546"/>
            <a:ext cx="301850" cy="764726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35974" y="350326"/>
            <a:ext cx="862017" cy="83615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69992" y="4188534"/>
            <a:ext cx="625574" cy="778492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44321" y="5459821"/>
            <a:ext cx="618125" cy="769222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8428028" y="3602945"/>
            <a:ext cx="1211956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Node.js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82428" y="2984011"/>
            <a:ext cx="1047556" cy="64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4845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378"/>
          <p:cNvGrpSpPr/>
          <p:nvPr/>
        </p:nvGrpSpPr>
        <p:grpSpPr>
          <a:xfrm>
            <a:off x="2405025" y="2188893"/>
            <a:ext cx="1175441" cy="792932"/>
            <a:chOff x="0" y="130399"/>
            <a:chExt cx="1175438" cy="792929"/>
          </a:xfrm>
        </p:grpSpPr>
        <p:pic>
          <p:nvPicPr>
            <p:cNvPr id="20" name="_-19.png"/>
            <p:cNvPicPr/>
            <p:nvPr/>
          </p:nvPicPr>
          <p:blipFill>
            <a:blip r:embed="rId2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1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  <a:endParaRPr sz="1200" b="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5140711" y="750199"/>
            <a:ext cx="724719" cy="932636"/>
            <a:chOff x="7232632" y="4768804"/>
            <a:chExt cx="724719" cy="93263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36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4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rtl="0" latinLnBrk="1" hangingPunct="0"/>
              <a:r>
                <a:rPr lang="en-US" sz="1200" b="0" dirty="0">
                  <a:solidFill>
                    <a:srgbClr val="000000"/>
                  </a:solidFill>
                  <a:latin typeface="Arial"/>
                  <a:cs typeface="Arial"/>
                </a:rPr>
                <a:t>Functions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328572" y="2052597"/>
            <a:ext cx="707232" cy="891897"/>
            <a:chOff x="514081" y="3294657"/>
            <a:chExt cx="707232" cy="891897"/>
          </a:xfrm>
        </p:grpSpPr>
        <p:sp>
          <p:nvSpPr>
            <p:cNvPr id="40" name="Shape 558"/>
            <p:cNvSpPr/>
            <p:nvPr/>
          </p:nvSpPr>
          <p:spPr>
            <a:xfrm>
              <a:off x="514081" y="3294657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" name="Shape 564"/>
            <p:cNvSpPr/>
            <p:nvPr/>
          </p:nvSpPr>
          <p:spPr>
            <a:xfrm>
              <a:off x="559698" y="4001888"/>
              <a:ext cx="616004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/>
              </a:pPr>
              <a:r>
                <a:rPr lang="de-DE" sz="1200" dirty="0">
                  <a:latin typeface="Arial"/>
                  <a:ea typeface="Helvetica"/>
                  <a:cs typeface="Arial"/>
                  <a:sym typeface="Helvetica"/>
                </a:rPr>
                <a:t>Cloudant</a:t>
              </a:r>
              <a:endParaRPr sz="1200" dirty="0">
                <a:latin typeface="Arial"/>
                <a:ea typeface="Helvetica"/>
                <a:cs typeface="Arial"/>
                <a:sym typeface="Helvetica"/>
              </a:endParaRPr>
            </a:p>
          </p:txBody>
        </p:sp>
        <p:pic>
          <p:nvPicPr>
            <p:cNvPr id="42" name="cloudant50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22130" y="3402458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14AC93B-86D8-5345-93C9-AD53BB74E355}"/>
              </a:ext>
            </a:extLst>
          </p:cNvPr>
          <p:cNvGrpSpPr/>
          <p:nvPr/>
        </p:nvGrpSpPr>
        <p:grpSpPr>
          <a:xfrm>
            <a:off x="6128848" y="731725"/>
            <a:ext cx="1026498" cy="947678"/>
            <a:chOff x="413935" y="2095500"/>
            <a:chExt cx="1026498" cy="947678"/>
          </a:xfrm>
        </p:grpSpPr>
        <p:sp>
          <p:nvSpPr>
            <p:cNvPr id="44" name="Shape 576">
              <a:extLst>
                <a:ext uri="{FF2B5EF4-FFF2-40B4-BE49-F238E27FC236}">
                  <a16:creationId xmlns:a16="http://schemas.microsoft.com/office/drawing/2014/main" id="{B830E1BD-415C-1647-B429-63A4B5950908}"/>
                </a:ext>
              </a:extLst>
            </p:cNvPr>
            <p:cNvSpPr/>
            <p:nvPr/>
          </p:nvSpPr>
          <p:spPr>
            <a:xfrm>
              <a:off x="413935" y="2858512"/>
              <a:ext cx="1026498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Object Storage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8675086-411D-5640-BC91-9D51D514E9D5}"/>
                </a:ext>
              </a:extLst>
            </p:cNvPr>
            <p:cNvGrpSpPr/>
            <p:nvPr/>
          </p:nvGrpSpPr>
          <p:grpSpPr>
            <a:xfrm>
              <a:off x="571500" y="2095500"/>
              <a:ext cx="711358" cy="711358"/>
              <a:chOff x="3093786" y="2002028"/>
              <a:chExt cx="502920" cy="50292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2571F00-6E2C-1248-B833-819BA9F960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786" y="200202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EC8979B1-1A53-464F-82E9-1858F6AE5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9196" y="2101088"/>
                <a:ext cx="292100" cy="304800"/>
              </a:xfrm>
              <a:prstGeom prst="rect">
                <a:avLst/>
              </a:prstGeom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4406769" y="2052727"/>
            <a:ext cx="724719" cy="932636"/>
            <a:chOff x="7232632" y="4768804"/>
            <a:chExt cx="724719" cy="93263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5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63" name="Straight Arrow Connector 62"/>
          <p:cNvCxnSpPr>
            <a:stCxn id="193" idx="0"/>
          </p:cNvCxnSpPr>
          <p:nvPr/>
        </p:nvCxnSpPr>
        <p:spPr>
          <a:xfrm rot="5400000" flipH="1" flipV="1">
            <a:off x="2233326" y="-231747"/>
            <a:ext cx="1436701" cy="4109042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Arrow Connector 62"/>
          <p:cNvCxnSpPr/>
          <p:nvPr/>
        </p:nvCxnSpPr>
        <p:spPr>
          <a:xfrm flipV="1">
            <a:off x="5365094" y="2417766"/>
            <a:ext cx="815389" cy="2687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Arrow Connector 94"/>
          <p:cNvCxnSpPr>
            <a:endCxn id="87" idx="1"/>
          </p:cNvCxnSpPr>
          <p:nvPr/>
        </p:nvCxnSpPr>
        <p:spPr>
          <a:xfrm rot="16200000" flipH="1">
            <a:off x="1583755" y="1461882"/>
            <a:ext cx="260389" cy="1624133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Straight Arrow Connector 62"/>
          <p:cNvCxnSpPr/>
          <p:nvPr/>
        </p:nvCxnSpPr>
        <p:spPr>
          <a:xfrm>
            <a:off x="3441176" y="2427699"/>
            <a:ext cx="819610" cy="1957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TextBox 104"/>
          <p:cNvSpPr txBox="1"/>
          <p:nvPr/>
        </p:nvSpPr>
        <p:spPr>
          <a:xfrm>
            <a:off x="5953816" y="922369"/>
            <a:ext cx="250418" cy="387124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&amp;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977202" y="873975"/>
            <a:ext cx="1220685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Web app resources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144885" y="2183333"/>
            <a:ext cx="669505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Tweet API</a:t>
            </a: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6016" y="2010829"/>
            <a:ext cx="819405" cy="786629"/>
          </a:xfrm>
          <a:prstGeom prst="rect">
            <a:avLst/>
          </a:prstGeom>
        </p:spPr>
      </p:pic>
      <p:cxnSp>
        <p:nvCxnSpPr>
          <p:cNvPr id="97" name="Straight Arrow Connector 94"/>
          <p:cNvCxnSpPr>
            <a:stCxn id="194" idx="2"/>
            <a:endCxn id="149" idx="1"/>
          </p:cNvCxnSpPr>
          <p:nvPr/>
        </p:nvCxnSpPr>
        <p:spPr>
          <a:xfrm rot="16200000" flipH="1">
            <a:off x="1606369" y="2810372"/>
            <a:ext cx="191431" cy="1600402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Straight Arrow Connector 94"/>
          <p:cNvCxnSpPr>
            <a:stCxn id="194" idx="2"/>
            <a:endCxn id="153" idx="1"/>
          </p:cNvCxnSpPr>
          <p:nvPr/>
        </p:nvCxnSpPr>
        <p:spPr>
          <a:xfrm rot="16200000" flipH="1">
            <a:off x="948241" y="3468499"/>
            <a:ext cx="1489140" cy="1581857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2" name="Group 378"/>
          <p:cNvGrpSpPr/>
          <p:nvPr/>
        </p:nvGrpSpPr>
        <p:grpSpPr>
          <a:xfrm>
            <a:off x="2381294" y="3491038"/>
            <a:ext cx="1175441" cy="792932"/>
            <a:chOff x="0" y="130399"/>
            <a:chExt cx="1175438" cy="792929"/>
          </a:xfrm>
        </p:grpSpPr>
        <p:pic>
          <p:nvPicPr>
            <p:cNvPr id="123" name="_-19.png"/>
            <p:cNvPicPr/>
            <p:nvPr/>
          </p:nvPicPr>
          <p:blipFill>
            <a:blip r:embed="rId2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24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49" name="Picture 1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2285" y="3312974"/>
            <a:ext cx="819405" cy="786629"/>
          </a:xfrm>
          <a:prstGeom prst="rect">
            <a:avLst/>
          </a:prstGeom>
        </p:spPr>
      </p:pic>
      <p:grpSp>
        <p:nvGrpSpPr>
          <p:cNvPr id="150" name="Group 378"/>
          <p:cNvGrpSpPr/>
          <p:nvPr/>
        </p:nvGrpSpPr>
        <p:grpSpPr>
          <a:xfrm>
            <a:off x="2362749" y="4788747"/>
            <a:ext cx="1175441" cy="792932"/>
            <a:chOff x="0" y="130399"/>
            <a:chExt cx="1175438" cy="792929"/>
          </a:xfrm>
        </p:grpSpPr>
        <p:pic>
          <p:nvPicPr>
            <p:cNvPr id="151" name="_-19.png"/>
            <p:cNvPicPr/>
            <p:nvPr/>
          </p:nvPicPr>
          <p:blipFill>
            <a:blip r:embed="rId2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52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53" name="Picture 1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740" y="4610683"/>
            <a:ext cx="819405" cy="786629"/>
          </a:xfrm>
          <a:prstGeom prst="rect">
            <a:avLst/>
          </a:prstGeom>
        </p:spPr>
      </p:pic>
      <p:sp>
        <p:nvSpPr>
          <p:cNvPr id="167" name="Shape 548"/>
          <p:cNvSpPr/>
          <p:nvPr/>
        </p:nvSpPr>
        <p:spPr>
          <a:xfrm>
            <a:off x="1622754" y="5065726"/>
            <a:ext cx="71302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ctr">
            <a:spAutoFit/>
          </a:bodyPr>
          <a:lstStyle>
            <a:lvl1pPr>
              <a:defRPr sz="10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000" b="1" dirty="0">
                <a:solidFill>
                  <a:srgbClr val="FFFFFF"/>
                </a:solidFill>
              </a:rPr>
              <a:t>5</a:t>
            </a:r>
            <a:endParaRPr sz="1000" b="1" dirty="0">
              <a:solidFill>
                <a:srgbClr val="FFFFFF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149838" y="3494599"/>
            <a:ext cx="64937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Users API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117984" y="4792058"/>
            <a:ext cx="71362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Scores API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4429518" y="3410477"/>
            <a:ext cx="724719" cy="932636"/>
            <a:chOff x="7232632" y="4768804"/>
            <a:chExt cx="724719" cy="932636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4" name="Picture 173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72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176" name="Straight Arrow Connector 62"/>
          <p:cNvCxnSpPr/>
          <p:nvPr/>
        </p:nvCxnSpPr>
        <p:spPr>
          <a:xfrm flipV="1">
            <a:off x="3441758" y="3736559"/>
            <a:ext cx="874243" cy="920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4429518" y="4703883"/>
            <a:ext cx="724719" cy="932636"/>
            <a:chOff x="7232632" y="4768804"/>
            <a:chExt cx="724719" cy="932636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1" name="Picture 180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79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183" name="Straight Arrow Connector 62"/>
          <p:cNvCxnSpPr/>
          <p:nvPr/>
        </p:nvCxnSpPr>
        <p:spPr>
          <a:xfrm flipV="1">
            <a:off x="3417910" y="5043465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84" name="Picture 1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087" y="3359011"/>
            <a:ext cx="819405" cy="786629"/>
          </a:xfrm>
          <a:prstGeom prst="rect">
            <a:avLst/>
          </a:prstGeom>
        </p:spPr>
      </p:pic>
      <p:sp>
        <p:nvSpPr>
          <p:cNvPr id="185" name="TextBox 184"/>
          <p:cNvSpPr txBox="1"/>
          <p:nvPr/>
        </p:nvSpPr>
        <p:spPr>
          <a:xfrm>
            <a:off x="6133607" y="4085602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Connect</a:t>
            </a:r>
          </a:p>
        </p:txBody>
      </p:sp>
      <p:pic>
        <p:nvPicPr>
          <p:cNvPr id="186" name="Picture 18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0816" y="4628599"/>
            <a:ext cx="819405" cy="786629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6133139" y="535405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89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0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1" name="Shape 62"/>
          <p:cNvSpPr/>
          <p:nvPr/>
        </p:nvSpPr>
        <p:spPr>
          <a:xfrm flipH="1" flipV="1">
            <a:off x="1848136" y="89916"/>
            <a:ext cx="1578" cy="707044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92" name="Picture 19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5854" y="102113"/>
            <a:ext cx="1098574" cy="996165"/>
          </a:xfrm>
          <a:prstGeom prst="rect">
            <a:avLst/>
          </a:prstGeom>
        </p:spPr>
      </p:pic>
      <p:pic>
        <p:nvPicPr>
          <p:cNvPr id="193" name="Picture 19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638" y="2541124"/>
            <a:ext cx="803034" cy="701972"/>
          </a:xfrm>
          <a:prstGeom prst="rect">
            <a:avLst/>
          </a:prstGeom>
        </p:spPr>
      </p:pic>
      <p:sp>
        <p:nvSpPr>
          <p:cNvPr id="194" name="TextBox 193"/>
          <p:cNvSpPr txBox="1"/>
          <p:nvPr/>
        </p:nvSpPr>
        <p:spPr>
          <a:xfrm>
            <a:off x="311223" y="325084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6361864" y="5979691"/>
            <a:ext cx="724719" cy="932636"/>
            <a:chOff x="7232632" y="4768804"/>
            <a:chExt cx="724719" cy="93263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83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88" name="Straight Arrow Connector 62"/>
          <p:cNvCxnSpPr/>
          <p:nvPr/>
        </p:nvCxnSpPr>
        <p:spPr>
          <a:xfrm flipV="1">
            <a:off x="5227055" y="6417101"/>
            <a:ext cx="1008968" cy="1618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9" name="TextBox 88"/>
          <p:cNvSpPr txBox="1"/>
          <p:nvPr/>
        </p:nvSpPr>
        <p:spPr>
          <a:xfrm>
            <a:off x="1910399" y="6124604"/>
            <a:ext cx="899182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Authentication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7704" y="5987751"/>
            <a:ext cx="692338" cy="827428"/>
          </a:xfrm>
          <a:prstGeom prst="rect">
            <a:avLst/>
          </a:prstGeom>
        </p:spPr>
      </p:pic>
      <p:sp>
        <p:nvSpPr>
          <p:cNvPr id="91" name="Shape 488">
            <a:extLst>
              <a:ext uri="{FF2B5EF4-FFF2-40B4-BE49-F238E27FC236}">
                <a16:creationId xmlns:a16="http://schemas.microsoft.com/office/drawing/2014/main" id="{AF461A76-EF63-EB4C-86A4-1C81FEDE6E02}"/>
              </a:ext>
            </a:extLst>
          </p:cNvPr>
          <p:cNvSpPr/>
          <p:nvPr/>
        </p:nvSpPr>
        <p:spPr>
          <a:xfrm>
            <a:off x="4602387" y="6761999"/>
            <a:ext cx="483280" cy="18466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200" b="0" dirty="0">
                <a:solidFill>
                  <a:schemeClr val="tx1"/>
                </a:solidFill>
                <a:latin typeface="Arial"/>
                <a:cs typeface="Arial"/>
              </a:rPr>
              <a:t>App ID</a:t>
            </a:r>
            <a:endParaRPr sz="1200" b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92" name="Straight Arrow Connector 94"/>
          <p:cNvCxnSpPr>
            <a:stCxn id="194" idx="2"/>
            <a:endCxn id="90" idx="1"/>
          </p:cNvCxnSpPr>
          <p:nvPr/>
        </p:nvCxnSpPr>
        <p:spPr>
          <a:xfrm rot="16200000" flipH="1">
            <a:off x="1246490" y="3170250"/>
            <a:ext cx="2886607" cy="3575821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/>
          <p:cNvCxnSpPr/>
          <p:nvPr/>
        </p:nvCxnSpPr>
        <p:spPr>
          <a:xfrm flipV="1">
            <a:off x="5355607" y="5039404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Straight Arrow Connector 62"/>
          <p:cNvCxnSpPr/>
          <p:nvPr/>
        </p:nvCxnSpPr>
        <p:spPr>
          <a:xfrm flipV="1">
            <a:off x="5337201" y="3760111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6028850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378"/>
          <p:cNvGrpSpPr/>
          <p:nvPr/>
        </p:nvGrpSpPr>
        <p:grpSpPr>
          <a:xfrm>
            <a:off x="2405025" y="2188893"/>
            <a:ext cx="1175441" cy="792932"/>
            <a:chOff x="0" y="130399"/>
            <a:chExt cx="1175438" cy="792929"/>
          </a:xfrm>
        </p:grpSpPr>
        <p:pic>
          <p:nvPicPr>
            <p:cNvPr id="20" name="_-19.png"/>
            <p:cNvPicPr/>
            <p:nvPr/>
          </p:nvPicPr>
          <p:blipFill>
            <a:blip r:embed="rId2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1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  <a:endParaRPr sz="1200" b="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5140711" y="750199"/>
            <a:ext cx="724719" cy="932636"/>
            <a:chOff x="7232632" y="4768804"/>
            <a:chExt cx="724719" cy="93263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36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4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rtl="0" latinLnBrk="1" hangingPunct="0"/>
              <a:r>
                <a:rPr lang="en-US" sz="1200" b="0" dirty="0">
                  <a:solidFill>
                    <a:srgbClr val="000000"/>
                  </a:solidFill>
                  <a:latin typeface="Arial"/>
                  <a:cs typeface="Arial"/>
                </a:rPr>
                <a:t>Functions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328572" y="2052597"/>
            <a:ext cx="707232" cy="891897"/>
            <a:chOff x="514081" y="3294657"/>
            <a:chExt cx="707232" cy="891897"/>
          </a:xfrm>
        </p:grpSpPr>
        <p:sp>
          <p:nvSpPr>
            <p:cNvPr id="40" name="Shape 558"/>
            <p:cNvSpPr/>
            <p:nvPr/>
          </p:nvSpPr>
          <p:spPr>
            <a:xfrm>
              <a:off x="514081" y="3294657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" name="Shape 564"/>
            <p:cNvSpPr/>
            <p:nvPr/>
          </p:nvSpPr>
          <p:spPr>
            <a:xfrm>
              <a:off x="559698" y="4001888"/>
              <a:ext cx="616004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/>
              </a:pPr>
              <a:r>
                <a:rPr lang="de-DE" sz="1200" dirty="0">
                  <a:latin typeface="Arial"/>
                  <a:ea typeface="Helvetica"/>
                  <a:cs typeface="Arial"/>
                  <a:sym typeface="Helvetica"/>
                </a:rPr>
                <a:t>Cloudant</a:t>
              </a:r>
              <a:endParaRPr sz="1200" dirty="0">
                <a:latin typeface="Arial"/>
                <a:ea typeface="Helvetica"/>
                <a:cs typeface="Arial"/>
                <a:sym typeface="Helvetica"/>
              </a:endParaRPr>
            </a:p>
          </p:txBody>
        </p:sp>
        <p:pic>
          <p:nvPicPr>
            <p:cNvPr id="42" name="cloudant50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22130" y="3402458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14AC93B-86D8-5345-93C9-AD53BB74E355}"/>
              </a:ext>
            </a:extLst>
          </p:cNvPr>
          <p:cNvGrpSpPr/>
          <p:nvPr/>
        </p:nvGrpSpPr>
        <p:grpSpPr>
          <a:xfrm>
            <a:off x="6128848" y="731725"/>
            <a:ext cx="1026498" cy="947678"/>
            <a:chOff x="413935" y="2095500"/>
            <a:chExt cx="1026498" cy="947678"/>
          </a:xfrm>
        </p:grpSpPr>
        <p:sp>
          <p:nvSpPr>
            <p:cNvPr id="44" name="Shape 576">
              <a:extLst>
                <a:ext uri="{FF2B5EF4-FFF2-40B4-BE49-F238E27FC236}">
                  <a16:creationId xmlns:a16="http://schemas.microsoft.com/office/drawing/2014/main" id="{B830E1BD-415C-1647-B429-63A4B5950908}"/>
                </a:ext>
              </a:extLst>
            </p:cNvPr>
            <p:cNvSpPr/>
            <p:nvPr/>
          </p:nvSpPr>
          <p:spPr>
            <a:xfrm>
              <a:off x="413935" y="2858512"/>
              <a:ext cx="1026498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Object Storage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8675086-411D-5640-BC91-9D51D514E9D5}"/>
                </a:ext>
              </a:extLst>
            </p:cNvPr>
            <p:cNvGrpSpPr/>
            <p:nvPr/>
          </p:nvGrpSpPr>
          <p:grpSpPr>
            <a:xfrm>
              <a:off x="571500" y="2095500"/>
              <a:ext cx="711358" cy="711358"/>
              <a:chOff x="3093786" y="2002028"/>
              <a:chExt cx="502920" cy="50292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2571F00-6E2C-1248-B833-819BA9F960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786" y="200202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EC8979B1-1A53-464F-82E9-1858F6AE5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9196" y="2101088"/>
                <a:ext cx="292100" cy="304800"/>
              </a:xfrm>
              <a:prstGeom prst="rect">
                <a:avLst/>
              </a:prstGeom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4406769" y="2052727"/>
            <a:ext cx="724719" cy="932636"/>
            <a:chOff x="7232632" y="4768804"/>
            <a:chExt cx="724719" cy="93263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5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63" name="Straight Arrow Connector 62"/>
          <p:cNvCxnSpPr>
            <a:stCxn id="193" idx="0"/>
          </p:cNvCxnSpPr>
          <p:nvPr/>
        </p:nvCxnSpPr>
        <p:spPr>
          <a:xfrm rot="5400000" flipH="1" flipV="1">
            <a:off x="2233326" y="-231747"/>
            <a:ext cx="1436701" cy="4109042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Arrow Connector 62"/>
          <p:cNvCxnSpPr/>
          <p:nvPr/>
        </p:nvCxnSpPr>
        <p:spPr>
          <a:xfrm flipV="1">
            <a:off x="5365094" y="2417766"/>
            <a:ext cx="815389" cy="2687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Arrow Connector 94"/>
          <p:cNvCxnSpPr>
            <a:endCxn id="87" idx="1"/>
          </p:cNvCxnSpPr>
          <p:nvPr/>
        </p:nvCxnSpPr>
        <p:spPr>
          <a:xfrm rot="16200000" flipH="1">
            <a:off x="1583755" y="1461882"/>
            <a:ext cx="260389" cy="1624133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Straight Arrow Connector 62"/>
          <p:cNvCxnSpPr/>
          <p:nvPr/>
        </p:nvCxnSpPr>
        <p:spPr>
          <a:xfrm>
            <a:off x="3441176" y="2427699"/>
            <a:ext cx="819610" cy="1957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TextBox 104"/>
          <p:cNvSpPr txBox="1"/>
          <p:nvPr/>
        </p:nvSpPr>
        <p:spPr>
          <a:xfrm>
            <a:off x="5953816" y="922369"/>
            <a:ext cx="250418" cy="387124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&amp;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144885" y="2183333"/>
            <a:ext cx="669505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Tweet API</a:t>
            </a: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6016" y="2010829"/>
            <a:ext cx="819405" cy="786629"/>
          </a:xfrm>
          <a:prstGeom prst="rect">
            <a:avLst/>
          </a:prstGeom>
        </p:spPr>
      </p:pic>
      <p:cxnSp>
        <p:nvCxnSpPr>
          <p:cNvPr id="97" name="Straight Arrow Connector 94"/>
          <p:cNvCxnSpPr>
            <a:stCxn id="194" idx="2"/>
            <a:endCxn id="149" idx="1"/>
          </p:cNvCxnSpPr>
          <p:nvPr/>
        </p:nvCxnSpPr>
        <p:spPr>
          <a:xfrm rot="16200000" flipH="1">
            <a:off x="1606369" y="2810372"/>
            <a:ext cx="191431" cy="1600402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Straight Arrow Connector 94"/>
          <p:cNvCxnSpPr>
            <a:stCxn id="194" idx="2"/>
            <a:endCxn id="153" idx="1"/>
          </p:cNvCxnSpPr>
          <p:nvPr/>
        </p:nvCxnSpPr>
        <p:spPr>
          <a:xfrm rot="16200000" flipH="1">
            <a:off x="948241" y="3468499"/>
            <a:ext cx="1489140" cy="1581857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2" name="Group 378"/>
          <p:cNvGrpSpPr/>
          <p:nvPr/>
        </p:nvGrpSpPr>
        <p:grpSpPr>
          <a:xfrm>
            <a:off x="2381294" y="3491038"/>
            <a:ext cx="1175441" cy="792932"/>
            <a:chOff x="0" y="130399"/>
            <a:chExt cx="1175438" cy="792929"/>
          </a:xfrm>
        </p:grpSpPr>
        <p:pic>
          <p:nvPicPr>
            <p:cNvPr id="123" name="_-19.png"/>
            <p:cNvPicPr/>
            <p:nvPr/>
          </p:nvPicPr>
          <p:blipFill>
            <a:blip r:embed="rId2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24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49" name="Picture 1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2285" y="3312974"/>
            <a:ext cx="819405" cy="786629"/>
          </a:xfrm>
          <a:prstGeom prst="rect">
            <a:avLst/>
          </a:prstGeom>
        </p:spPr>
      </p:pic>
      <p:grpSp>
        <p:nvGrpSpPr>
          <p:cNvPr id="150" name="Group 378"/>
          <p:cNvGrpSpPr/>
          <p:nvPr/>
        </p:nvGrpSpPr>
        <p:grpSpPr>
          <a:xfrm>
            <a:off x="2362749" y="4788747"/>
            <a:ext cx="1175441" cy="792932"/>
            <a:chOff x="0" y="130399"/>
            <a:chExt cx="1175438" cy="792929"/>
          </a:xfrm>
        </p:grpSpPr>
        <p:pic>
          <p:nvPicPr>
            <p:cNvPr id="151" name="_-19.png"/>
            <p:cNvPicPr/>
            <p:nvPr/>
          </p:nvPicPr>
          <p:blipFill>
            <a:blip r:embed="rId2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52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53" name="Picture 1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740" y="4610683"/>
            <a:ext cx="819405" cy="786629"/>
          </a:xfrm>
          <a:prstGeom prst="rect">
            <a:avLst/>
          </a:prstGeom>
        </p:spPr>
      </p:pic>
      <p:sp>
        <p:nvSpPr>
          <p:cNvPr id="167" name="Shape 548"/>
          <p:cNvSpPr/>
          <p:nvPr/>
        </p:nvSpPr>
        <p:spPr>
          <a:xfrm>
            <a:off x="1622754" y="5065726"/>
            <a:ext cx="71302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ctr">
            <a:spAutoFit/>
          </a:bodyPr>
          <a:lstStyle>
            <a:lvl1pPr>
              <a:defRPr sz="10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000" b="1" dirty="0">
                <a:solidFill>
                  <a:srgbClr val="FFFFFF"/>
                </a:solidFill>
              </a:rPr>
              <a:t>5</a:t>
            </a:r>
            <a:endParaRPr sz="1000" b="1" dirty="0">
              <a:solidFill>
                <a:srgbClr val="FFFFFF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149838" y="3494599"/>
            <a:ext cx="64937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Users API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117984" y="4792058"/>
            <a:ext cx="71362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Scores API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4429518" y="3410477"/>
            <a:ext cx="724719" cy="932636"/>
            <a:chOff x="7232632" y="4768804"/>
            <a:chExt cx="724719" cy="932636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4" name="Picture 173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72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176" name="Straight Arrow Connector 62"/>
          <p:cNvCxnSpPr/>
          <p:nvPr/>
        </p:nvCxnSpPr>
        <p:spPr>
          <a:xfrm flipV="1">
            <a:off x="3441758" y="3736559"/>
            <a:ext cx="874243" cy="920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4429518" y="4703883"/>
            <a:ext cx="724719" cy="932636"/>
            <a:chOff x="7232632" y="4768804"/>
            <a:chExt cx="724719" cy="932636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1" name="Picture 180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79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183" name="Straight Arrow Connector 62"/>
          <p:cNvCxnSpPr/>
          <p:nvPr/>
        </p:nvCxnSpPr>
        <p:spPr>
          <a:xfrm flipV="1">
            <a:off x="3417910" y="5043465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84" name="Picture 1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087" y="3359011"/>
            <a:ext cx="819405" cy="786629"/>
          </a:xfrm>
          <a:prstGeom prst="rect">
            <a:avLst/>
          </a:prstGeom>
        </p:spPr>
      </p:pic>
      <p:sp>
        <p:nvSpPr>
          <p:cNvPr id="185" name="TextBox 184"/>
          <p:cNvSpPr txBox="1"/>
          <p:nvPr/>
        </p:nvSpPr>
        <p:spPr>
          <a:xfrm>
            <a:off x="6133607" y="4085602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pic>
        <p:nvPicPr>
          <p:cNvPr id="186" name="Picture 18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0816" y="4628599"/>
            <a:ext cx="819405" cy="786629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6133139" y="535405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89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0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1" name="Shape 62"/>
          <p:cNvSpPr/>
          <p:nvPr/>
        </p:nvSpPr>
        <p:spPr>
          <a:xfrm flipH="1" flipV="1">
            <a:off x="1848136" y="89916"/>
            <a:ext cx="0" cy="575434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93" name="Picture 19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638" y="2541124"/>
            <a:ext cx="803034" cy="701972"/>
          </a:xfrm>
          <a:prstGeom prst="rect">
            <a:avLst/>
          </a:prstGeom>
        </p:spPr>
      </p:pic>
      <p:sp>
        <p:nvSpPr>
          <p:cNvPr id="194" name="TextBox 193"/>
          <p:cNvSpPr txBox="1"/>
          <p:nvPr/>
        </p:nvSpPr>
        <p:spPr>
          <a:xfrm>
            <a:off x="311223" y="325084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cxnSp>
        <p:nvCxnSpPr>
          <p:cNvPr id="96" name="Straight Arrow Connector 62"/>
          <p:cNvCxnSpPr/>
          <p:nvPr/>
        </p:nvCxnSpPr>
        <p:spPr>
          <a:xfrm flipV="1">
            <a:off x="5355607" y="5039404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Straight Arrow Connector 62"/>
          <p:cNvCxnSpPr/>
          <p:nvPr/>
        </p:nvCxnSpPr>
        <p:spPr>
          <a:xfrm flipV="1">
            <a:off x="5337201" y="3760111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80" name="Picture 7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5854" y="102113"/>
            <a:ext cx="1098574" cy="996165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1977202" y="873975"/>
            <a:ext cx="1220685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Web app resources</a:t>
            </a:r>
          </a:p>
        </p:txBody>
      </p:sp>
    </p:spTree>
    <p:extLst>
      <p:ext uri="{BB962C8B-B14F-4D97-AF65-F5344CB8AC3E}">
        <p14:creationId xmlns:p14="http://schemas.microsoft.com/office/powerpoint/2010/main" val="264716893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1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575" y="4795006"/>
            <a:ext cx="1431357" cy="1360962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983" y="646945"/>
            <a:ext cx="991378" cy="937303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3867" y="3555831"/>
            <a:ext cx="904187" cy="1017211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7851721" y="1487788"/>
            <a:ext cx="73773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Secure 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Gateway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817041" y="4218620"/>
            <a:ext cx="737736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Couch</a:t>
            </a:r>
            <a:r>
              <a:rPr kumimoji="0" 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DB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854379" y="4154785"/>
            <a:ext cx="140030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Docker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Users Core Service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44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8" name="Shape 62"/>
          <p:cNvSpPr/>
          <p:nvPr/>
        </p:nvSpPr>
        <p:spPr>
          <a:xfrm flipV="1">
            <a:off x="1848138" y="89918"/>
            <a:ext cx="0" cy="614088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2151" y="5205949"/>
            <a:ext cx="1098574" cy="996165"/>
          </a:xfrm>
          <a:prstGeom prst="rect">
            <a:avLst/>
          </a:prstGeom>
        </p:spPr>
      </p:pic>
      <p:sp>
        <p:nvSpPr>
          <p:cNvPr id="189" name="Shape 65"/>
          <p:cNvSpPr/>
          <p:nvPr/>
        </p:nvSpPr>
        <p:spPr>
          <a:xfrm>
            <a:off x="6555772" y="168153"/>
            <a:ext cx="125455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On Premises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0" name="Shape 66"/>
          <p:cNvSpPr/>
          <p:nvPr/>
        </p:nvSpPr>
        <p:spPr>
          <a:xfrm flipV="1">
            <a:off x="6435808" y="89915"/>
            <a:ext cx="0" cy="130902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91" name="Shape 66"/>
          <p:cNvSpPr/>
          <p:nvPr/>
        </p:nvSpPr>
        <p:spPr>
          <a:xfrm flipV="1">
            <a:off x="6442114" y="1757840"/>
            <a:ext cx="0" cy="447296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92" name="Picture 1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905" y="636723"/>
            <a:ext cx="991378" cy="937303"/>
          </a:xfrm>
          <a:prstGeom prst="rect">
            <a:avLst/>
          </a:prstGeom>
        </p:spPr>
      </p:pic>
      <p:sp>
        <p:nvSpPr>
          <p:cNvPr id="193" name="TextBox 192"/>
          <p:cNvSpPr txBox="1"/>
          <p:nvPr/>
        </p:nvSpPr>
        <p:spPr>
          <a:xfrm>
            <a:off x="4966179" y="1487039"/>
            <a:ext cx="737736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Secure 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Gateway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875466" y="2439748"/>
            <a:ext cx="707233" cy="707234"/>
            <a:chOff x="3587103" y="3636248"/>
            <a:chExt cx="707233" cy="707234"/>
          </a:xfrm>
        </p:grpSpPr>
        <p:sp>
          <p:nvSpPr>
            <p:cNvPr id="200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98" name="_-47.png"/>
            <p:cNvPicPr/>
            <p:nvPr/>
          </p:nvPicPr>
          <p:blipFill>
            <a:blip r:embed="rId6">
              <a:extLst/>
            </a:blip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210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056" y="2053349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375641" y="2763070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213" name="Group 378"/>
          <p:cNvGrpSpPr/>
          <p:nvPr/>
        </p:nvGrpSpPr>
        <p:grpSpPr>
          <a:xfrm>
            <a:off x="2427307" y="2184154"/>
            <a:ext cx="1175441" cy="792932"/>
            <a:chOff x="0" y="130399"/>
            <a:chExt cx="1175438" cy="792929"/>
          </a:xfrm>
        </p:grpSpPr>
        <p:pic>
          <p:nvPicPr>
            <p:cNvPr id="214" name="_-19.png"/>
            <p:cNvPicPr/>
            <p:nvPr/>
          </p:nvPicPr>
          <p:blipFill>
            <a:blip r:embed="rId8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15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216" name="Picture 2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8298" y="2006090"/>
            <a:ext cx="819405" cy="786629"/>
          </a:xfrm>
          <a:prstGeom prst="rect">
            <a:avLst/>
          </a:prstGeom>
        </p:spPr>
      </p:pic>
      <p:sp>
        <p:nvSpPr>
          <p:cNvPr id="217" name="TextBox 216"/>
          <p:cNvSpPr txBox="1"/>
          <p:nvPr/>
        </p:nvSpPr>
        <p:spPr>
          <a:xfrm>
            <a:off x="1867638" y="2178512"/>
            <a:ext cx="64937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Users API</a:t>
            </a: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3849727" y="2103593"/>
            <a:ext cx="724719" cy="932636"/>
            <a:chOff x="7232632" y="4768804"/>
            <a:chExt cx="724719" cy="932636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2" name="Picture 22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22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223" name="Straight Arrow Connector 62"/>
          <p:cNvCxnSpPr/>
          <p:nvPr/>
        </p:nvCxnSpPr>
        <p:spPr>
          <a:xfrm>
            <a:off x="3432556" y="2438879"/>
            <a:ext cx="276076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24" name="Picture 2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8571" y="699213"/>
            <a:ext cx="819405" cy="786629"/>
          </a:xfrm>
          <a:prstGeom prst="rect">
            <a:avLst/>
          </a:prstGeom>
        </p:spPr>
      </p:pic>
      <p:sp>
        <p:nvSpPr>
          <p:cNvPr id="225" name="TextBox 224"/>
          <p:cNvSpPr txBox="1"/>
          <p:nvPr/>
        </p:nvSpPr>
        <p:spPr>
          <a:xfrm>
            <a:off x="3593686" y="1398189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35019" y="759138"/>
            <a:ext cx="1218324" cy="963372"/>
            <a:chOff x="6470026" y="1523070"/>
            <a:chExt cx="1218324" cy="963372"/>
          </a:xfrm>
        </p:grpSpPr>
        <p:sp>
          <p:nvSpPr>
            <p:cNvPr id="99" name="Shape 472"/>
            <p:cNvSpPr/>
            <p:nvPr/>
          </p:nvSpPr>
          <p:spPr>
            <a:xfrm>
              <a:off x="6716008" y="1523070"/>
              <a:ext cx="707234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03" name="_-48.png"/>
            <p:cNvPicPr/>
            <p:nvPr/>
          </p:nvPicPr>
          <p:blipFill>
            <a:blip r:embed="rId11">
              <a:extLst/>
            </a:blip>
            <a:srcRect l="15658" t="30618" r="15658" b="30618"/>
            <a:stretch>
              <a:fillRect/>
            </a:stretch>
          </p:blipFill>
          <p:spPr>
            <a:xfrm>
              <a:off x="6825226" y="1738574"/>
              <a:ext cx="485752" cy="273055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27" name="TextBox 226"/>
            <p:cNvSpPr txBox="1"/>
            <p:nvPr/>
          </p:nvSpPr>
          <p:spPr>
            <a:xfrm>
              <a:off x="6470026" y="2222429"/>
              <a:ext cx="1218324" cy="26401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rtl="0" latinLnBrk="1" hangingPunct="0"/>
              <a:r>
                <a:rPr lang="en-US" sz="1200" dirty="0">
                  <a:solidFill>
                    <a:srgbClr val="000000"/>
                  </a:solidFill>
                  <a:latin typeface="Arial"/>
                  <a:cs typeface="Arial"/>
                </a:rPr>
                <a:t>Firewall</a:t>
              </a:r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7647955" y="3133536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229" name="Straight Arrow Connector 62"/>
          <p:cNvCxnSpPr/>
          <p:nvPr/>
        </p:nvCxnSpPr>
        <p:spPr>
          <a:xfrm flipV="1">
            <a:off x="1376340" y="2434818"/>
            <a:ext cx="1108352" cy="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0" name="Rectangle 229"/>
          <p:cNvSpPr/>
          <p:nvPr/>
        </p:nvSpPr>
        <p:spPr>
          <a:xfrm>
            <a:off x="6681060" y="2291648"/>
            <a:ext cx="3138066" cy="3939120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231" name="Shape 65"/>
          <p:cNvSpPr/>
          <p:nvPr/>
        </p:nvSpPr>
        <p:spPr>
          <a:xfrm>
            <a:off x="6791046" y="5842627"/>
            <a:ext cx="1755689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Private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233" name="Straight Arrow Connector 62"/>
          <p:cNvCxnSpPr/>
          <p:nvPr/>
        </p:nvCxnSpPr>
        <p:spPr>
          <a:xfrm>
            <a:off x="4615642" y="1109507"/>
            <a:ext cx="276076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4" name="Straight Arrow Connector 62"/>
          <p:cNvCxnSpPr/>
          <p:nvPr/>
        </p:nvCxnSpPr>
        <p:spPr>
          <a:xfrm>
            <a:off x="5738355" y="1127914"/>
            <a:ext cx="276076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5" name="Straight Arrow Connector 62"/>
          <p:cNvCxnSpPr>
            <a:endCxn id="192" idx="1"/>
          </p:cNvCxnSpPr>
          <p:nvPr/>
        </p:nvCxnSpPr>
        <p:spPr>
          <a:xfrm>
            <a:off x="6879473" y="1100304"/>
            <a:ext cx="771432" cy="507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6" name="Straight Arrow Connector 62"/>
          <p:cNvCxnSpPr/>
          <p:nvPr/>
        </p:nvCxnSpPr>
        <p:spPr>
          <a:xfrm>
            <a:off x="8135065" y="3953405"/>
            <a:ext cx="515343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7" name="Straight Arrow Connector 62"/>
          <p:cNvCxnSpPr/>
          <p:nvPr/>
        </p:nvCxnSpPr>
        <p:spPr>
          <a:xfrm flipV="1">
            <a:off x="7601316" y="3055542"/>
            <a:ext cx="266874" cy="404957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/>
          <p:cNvCxnSpPr/>
          <p:nvPr/>
        </p:nvCxnSpPr>
        <p:spPr>
          <a:xfrm>
            <a:off x="4196368" y="1656605"/>
            <a:ext cx="0" cy="368142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8" name="Straight Connector 237"/>
          <p:cNvCxnSpPr/>
          <p:nvPr/>
        </p:nvCxnSpPr>
        <p:spPr>
          <a:xfrm>
            <a:off x="8213845" y="2125981"/>
            <a:ext cx="0" cy="253641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1" name="TextBox 240"/>
          <p:cNvSpPr txBox="1"/>
          <p:nvPr/>
        </p:nvSpPr>
        <p:spPr>
          <a:xfrm>
            <a:off x="7057762" y="876754"/>
            <a:ext cx="328643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VPN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5737752" y="891101"/>
            <a:ext cx="328643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VPN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8218021" y="2069157"/>
            <a:ext cx="37430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https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4597371" y="877839"/>
            <a:ext cx="37430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https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54785" y="3540175"/>
            <a:ext cx="1047556" cy="64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1465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83" y="646945"/>
            <a:ext cx="991378" cy="937303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867" y="3555831"/>
            <a:ext cx="904187" cy="1017211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7851721" y="1487788"/>
            <a:ext cx="73773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Secure 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Gateway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817041" y="4218620"/>
            <a:ext cx="737736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Couch</a:t>
            </a:r>
            <a:r>
              <a:rPr kumimoji="0" 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DB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854379" y="4154785"/>
            <a:ext cx="140030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Docker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Users Core Service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44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8" name="Shape 62"/>
          <p:cNvSpPr/>
          <p:nvPr/>
        </p:nvSpPr>
        <p:spPr>
          <a:xfrm flipV="1">
            <a:off x="1848138" y="89918"/>
            <a:ext cx="0" cy="614088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151" y="5205949"/>
            <a:ext cx="1098574" cy="996165"/>
          </a:xfrm>
          <a:prstGeom prst="rect">
            <a:avLst/>
          </a:prstGeom>
        </p:spPr>
      </p:pic>
      <p:sp>
        <p:nvSpPr>
          <p:cNvPr id="189" name="Shape 65"/>
          <p:cNvSpPr/>
          <p:nvPr/>
        </p:nvSpPr>
        <p:spPr>
          <a:xfrm>
            <a:off x="6555772" y="168153"/>
            <a:ext cx="125455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On Premises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0" name="Shape 66"/>
          <p:cNvSpPr/>
          <p:nvPr/>
        </p:nvSpPr>
        <p:spPr>
          <a:xfrm flipV="1">
            <a:off x="6435808" y="89915"/>
            <a:ext cx="0" cy="130902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91" name="Shape 66"/>
          <p:cNvSpPr/>
          <p:nvPr/>
        </p:nvSpPr>
        <p:spPr>
          <a:xfrm flipV="1">
            <a:off x="6442114" y="1757840"/>
            <a:ext cx="0" cy="447296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92" name="Picture 1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905" y="636723"/>
            <a:ext cx="991378" cy="937303"/>
          </a:xfrm>
          <a:prstGeom prst="rect">
            <a:avLst/>
          </a:prstGeom>
        </p:spPr>
      </p:pic>
      <p:sp>
        <p:nvSpPr>
          <p:cNvPr id="193" name="TextBox 192"/>
          <p:cNvSpPr txBox="1"/>
          <p:nvPr/>
        </p:nvSpPr>
        <p:spPr>
          <a:xfrm>
            <a:off x="4966179" y="1487039"/>
            <a:ext cx="737736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Secure 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Gateway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875466" y="2439748"/>
            <a:ext cx="707233" cy="707234"/>
            <a:chOff x="3587103" y="3636248"/>
            <a:chExt cx="707233" cy="707234"/>
          </a:xfrm>
        </p:grpSpPr>
        <p:sp>
          <p:nvSpPr>
            <p:cNvPr id="200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98" name="_-47.png"/>
            <p:cNvPicPr/>
            <p:nvPr/>
          </p:nvPicPr>
          <p:blipFill>
            <a:blip r:embed="rId5">
              <a:extLst/>
            </a:blip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210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056" y="2053349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375641" y="2763070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213" name="Group 378"/>
          <p:cNvGrpSpPr/>
          <p:nvPr/>
        </p:nvGrpSpPr>
        <p:grpSpPr>
          <a:xfrm>
            <a:off x="2427307" y="2184154"/>
            <a:ext cx="1175441" cy="792932"/>
            <a:chOff x="0" y="130399"/>
            <a:chExt cx="1175438" cy="792929"/>
          </a:xfrm>
        </p:grpSpPr>
        <p:pic>
          <p:nvPicPr>
            <p:cNvPr id="214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15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216" name="Picture 2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8298" y="2006090"/>
            <a:ext cx="819405" cy="786629"/>
          </a:xfrm>
          <a:prstGeom prst="rect">
            <a:avLst/>
          </a:prstGeom>
        </p:spPr>
      </p:pic>
      <p:sp>
        <p:nvSpPr>
          <p:cNvPr id="217" name="TextBox 216"/>
          <p:cNvSpPr txBox="1"/>
          <p:nvPr/>
        </p:nvSpPr>
        <p:spPr>
          <a:xfrm>
            <a:off x="1867638" y="2178512"/>
            <a:ext cx="64937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Users API</a:t>
            </a: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3849727" y="2103593"/>
            <a:ext cx="724719" cy="932636"/>
            <a:chOff x="7232632" y="4768804"/>
            <a:chExt cx="724719" cy="932636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2" name="Picture 22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22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223" name="Straight Arrow Connector 62"/>
          <p:cNvCxnSpPr/>
          <p:nvPr/>
        </p:nvCxnSpPr>
        <p:spPr>
          <a:xfrm>
            <a:off x="3432556" y="2438879"/>
            <a:ext cx="276076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24" name="Picture 2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8571" y="699213"/>
            <a:ext cx="819405" cy="786629"/>
          </a:xfrm>
          <a:prstGeom prst="rect">
            <a:avLst/>
          </a:prstGeom>
        </p:spPr>
      </p:pic>
      <p:sp>
        <p:nvSpPr>
          <p:cNvPr id="225" name="TextBox 224"/>
          <p:cNvSpPr txBox="1"/>
          <p:nvPr/>
        </p:nvSpPr>
        <p:spPr>
          <a:xfrm>
            <a:off x="3593686" y="1398189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35019" y="759138"/>
            <a:ext cx="1218324" cy="963372"/>
            <a:chOff x="6470026" y="1523070"/>
            <a:chExt cx="1218324" cy="963372"/>
          </a:xfrm>
        </p:grpSpPr>
        <p:sp>
          <p:nvSpPr>
            <p:cNvPr id="99" name="Shape 472"/>
            <p:cNvSpPr/>
            <p:nvPr/>
          </p:nvSpPr>
          <p:spPr>
            <a:xfrm>
              <a:off x="6716008" y="1523070"/>
              <a:ext cx="707234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03" name="_-48.png"/>
            <p:cNvPicPr/>
            <p:nvPr/>
          </p:nvPicPr>
          <p:blipFill>
            <a:blip r:embed="rId10">
              <a:extLst/>
            </a:blip>
            <a:srcRect l="15658" t="30618" r="15658" b="30618"/>
            <a:stretch>
              <a:fillRect/>
            </a:stretch>
          </p:blipFill>
          <p:spPr>
            <a:xfrm>
              <a:off x="6825226" y="1738574"/>
              <a:ext cx="485752" cy="273055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27" name="TextBox 226"/>
            <p:cNvSpPr txBox="1"/>
            <p:nvPr/>
          </p:nvSpPr>
          <p:spPr>
            <a:xfrm>
              <a:off x="6470026" y="2222429"/>
              <a:ext cx="1218324" cy="26401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rtl="0" latinLnBrk="1" hangingPunct="0"/>
              <a:r>
                <a:rPr lang="en-US" sz="1200" dirty="0">
                  <a:solidFill>
                    <a:srgbClr val="000000"/>
                  </a:solidFill>
                  <a:latin typeface="Arial"/>
                  <a:cs typeface="Arial"/>
                </a:rPr>
                <a:t>Firewall</a:t>
              </a:r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7647955" y="3133536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229" name="Straight Arrow Connector 62"/>
          <p:cNvCxnSpPr/>
          <p:nvPr/>
        </p:nvCxnSpPr>
        <p:spPr>
          <a:xfrm flipV="1">
            <a:off x="1376340" y="2434818"/>
            <a:ext cx="1108352" cy="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0" name="Rectangle 229"/>
          <p:cNvSpPr/>
          <p:nvPr/>
        </p:nvSpPr>
        <p:spPr>
          <a:xfrm>
            <a:off x="6681060" y="2291648"/>
            <a:ext cx="3138066" cy="3939120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231" name="Shape 65"/>
          <p:cNvSpPr/>
          <p:nvPr/>
        </p:nvSpPr>
        <p:spPr>
          <a:xfrm>
            <a:off x="6791046" y="5842627"/>
            <a:ext cx="889166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Minikube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233" name="Straight Arrow Connector 62"/>
          <p:cNvCxnSpPr/>
          <p:nvPr/>
        </p:nvCxnSpPr>
        <p:spPr>
          <a:xfrm>
            <a:off x="4615642" y="1109507"/>
            <a:ext cx="276076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4" name="Straight Arrow Connector 62"/>
          <p:cNvCxnSpPr/>
          <p:nvPr/>
        </p:nvCxnSpPr>
        <p:spPr>
          <a:xfrm>
            <a:off x="5738355" y="1127914"/>
            <a:ext cx="276076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5" name="Straight Arrow Connector 62"/>
          <p:cNvCxnSpPr>
            <a:endCxn id="192" idx="1"/>
          </p:cNvCxnSpPr>
          <p:nvPr/>
        </p:nvCxnSpPr>
        <p:spPr>
          <a:xfrm>
            <a:off x="6879473" y="1100304"/>
            <a:ext cx="771432" cy="507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6" name="Straight Arrow Connector 62"/>
          <p:cNvCxnSpPr/>
          <p:nvPr/>
        </p:nvCxnSpPr>
        <p:spPr>
          <a:xfrm>
            <a:off x="8135065" y="3953405"/>
            <a:ext cx="515343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7" name="Straight Arrow Connector 62"/>
          <p:cNvCxnSpPr/>
          <p:nvPr/>
        </p:nvCxnSpPr>
        <p:spPr>
          <a:xfrm flipV="1">
            <a:off x="7601316" y="3055542"/>
            <a:ext cx="266874" cy="404957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/>
          <p:cNvCxnSpPr/>
          <p:nvPr/>
        </p:nvCxnSpPr>
        <p:spPr>
          <a:xfrm>
            <a:off x="4196368" y="1656605"/>
            <a:ext cx="0" cy="368142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8" name="Straight Connector 237"/>
          <p:cNvCxnSpPr/>
          <p:nvPr/>
        </p:nvCxnSpPr>
        <p:spPr>
          <a:xfrm>
            <a:off x="8213845" y="2125981"/>
            <a:ext cx="0" cy="253641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1" name="TextBox 240"/>
          <p:cNvSpPr txBox="1"/>
          <p:nvPr/>
        </p:nvSpPr>
        <p:spPr>
          <a:xfrm>
            <a:off x="7057762" y="876754"/>
            <a:ext cx="328643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VPN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5737752" y="891101"/>
            <a:ext cx="328643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VPN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8218021" y="2069157"/>
            <a:ext cx="37430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https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4597371" y="877839"/>
            <a:ext cx="37430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https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95193" y="4971363"/>
            <a:ext cx="1164760" cy="112981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54785" y="3540175"/>
            <a:ext cx="1047556" cy="64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5397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4017913" y="2424414"/>
            <a:ext cx="1411144" cy="1076563"/>
            <a:chOff x="1818501" y="1938383"/>
            <a:chExt cx="1411144" cy="1076563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36933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11" y="3785420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315296" y="4485937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Highscores</a:t>
            </a:r>
          </a:p>
        </p:txBody>
      </p:sp>
      <p:sp>
        <p:nvSpPr>
          <p:cNvPr id="111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848138" y="89916"/>
            <a:ext cx="0" cy="54230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4026" y="98020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3192" y="4540401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4107673" y="5229567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2174" y="2779476"/>
            <a:ext cx="1091445" cy="1091445"/>
          </a:xfrm>
          <a:prstGeom prst="rect">
            <a:avLst/>
          </a:prstGeom>
        </p:spPr>
      </p:pic>
      <p:sp>
        <p:nvSpPr>
          <p:cNvPr id="144" name="TextBox 143"/>
          <p:cNvSpPr txBox="1"/>
          <p:nvPr/>
        </p:nvSpPr>
        <p:spPr>
          <a:xfrm>
            <a:off x="5236260" y="3794330"/>
            <a:ext cx="276076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Cloud Foundry </a:t>
            </a:r>
          </a:p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Enterprise Environment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56" y="1814045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375641" y="2523766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184" name="Group 378"/>
          <p:cNvGrpSpPr/>
          <p:nvPr/>
        </p:nvGrpSpPr>
        <p:grpSpPr>
          <a:xfrm>
            <a:off x="2408767" y="1362097"/>
            <a:ext cx="1175441" cy="326383"/>
            <a:chOff x="0" y="130399"/>
            <a:chExt cx="1175438" cy="792929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8962" y="846362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4355898" y="939562"/>
            <a:ext cx="724719" cy="932636"/>
            <a:chOff x="72326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193" name="Straight Arrow Connector 62"/>
          <p:cNvCxnSpPr/>
          <p:nvPr/>
        </p:nvCxnSpPr>
        <p:spPr>
          <a:xfrm>
            <a:off x="3423353" y="1279144"/>
            <a:ext cx="791421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4" name="Picture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7196" y="864278"/>
            <a:ext cx="819405" cy="786629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6059519" y="1589729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cxnSp>
        <p:nvCxnSpPr>
          <p:cNvPr id="196" name="Straight Arrow Connector 62"/>
          <p:cNvCxnSpPr/>
          <p:nvPr/>
        </p:nvCxnSpPr>
        <p:spPr>
          <a:xfrm flipV="1">
            <a:off x="5281987" y="1275083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7" name="Rectangle 196"/>
          <p:cNvSpPr/>
          <p:nvPr/>
        </p:nvSpPr>
        <p:spPr>
          <a:xfrm>
            <a:off x="2153399" y="2319295"/>
            <a:ext cx="5337486" cy="1905136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199" name="Shape 541"/>
          <p:cNvSpPr/>
          <p:nvPr/>
        </p:nvSpPr>
        <p:spPr>
          <a:xfrm>
            <a:off x="2608132" y="2429551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256106" y="3136782"/>
            <a:ext cx="1411294" cy="3693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  <a:endParaRPr sz="1200" b="0" dirty="0">
              <a:latin typeface="Arial"/>
              <a:cs typeface="Arial"/>
            </a:endParaRPr>
          </a:p>
        </p:txBody>
      </p:sp>
      <p:pic>
        <p:nvPicPr>
          <p:cNvPr id="201" name="i_js_5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6181" y="2537600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3" name="Straight Arrow Connector 62"/>
          <p:cNvCxnSpPr>
            <a:stCxn id="164" idx="0"/>
            <a:endCxn id="187" idx="1"/>
          </p:cNvCxnSpPr>
          <p:nvPr/>
        </p:nvCxnSpPr>
        <p:spPr>
          <a:xfrm rot="5400000" flipH="1" flipV="1">
            <a:off x="1463083" y="738167"/>
            <a:ext cx="574368" cy="1577389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5" name="Straight Connector 204"/>
          <p:cNvCxnSpPr>
            <a:stCxn id="104" idx="0"/>
            <a:endCxn id="187" idx="1"/>
          </p:cNvCxnSpPr>
          <p:nvPr/>
        </p:nvCxnSpPr>
        <p:spPr>
          <a:xfrm flipV="1">
            <a:off x="901228" y="1239677"/>
            <a:ext cx="1637734" cy="2545743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6" name="Straight Connector 205"/>
          <p:cNvCxnSpPr>
            <a:stCxn id="104" idx="0"/>
          </p:cNvCxnSpPr>
          <p:nvPr/>
        </p:nvCxnSpPr>
        <p:spPr>
          <a:xfrm flipV="1">
            <a:off x="901228" y="2816287"/>
            <a:ext cx="1629476" cy="969133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1881800" y="1009398"/>
            <a:ext cx="71362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Scores API</a:t>
            </a:r>
          </a:p>
        </p:txBody>
      </p:sp>
      <p:cxnSp>
        <p:nvCxnSpPr>
          <p:cNvPr id="208" name="Straight Connector 207"/>
          <p:cNvCxnSpPr/>
          <p:nvPr/>
        </p:nvCxnSpPr>
        <p:spPr>
          <a:xfrm>
            <a:off x="4656496" y="3589351"/>
            <a:ext cx="0" cy="865168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cxnSpLocks/>
            <a:stCxn id="195" idx="2"/>
          </p:cNvCxnSpPr>
          <p:nvPr/>
        </p:nvCxnSpPr>
        <p:spPr>
          <a:xfrm flipH="1">
            <a:off x="4730117" y="1853742"/>
            <a:ext cx="1938564" cy="539182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05715507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505" y="2748718"/>
            <a:ext cx="376444" cy="46846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455" y="2752778"/>
            <a:ext cx="376444" cy="468464"/>
          </a:xfrm>
          <a:prstGeom prst="rect">
            <a:avLst/>
          </a:prstGeom>
        </p:spPr>
      </p:pic>
      <p:grpSp>
        <p:nvGrpSpPr>
          <p:cNvPr id="96" name="Group 95"/>
          <p:cNvGrpSpPr/>
          <p:nvPr/>
        </p:nvGrpSpPr>
        <p:grpSpPr>
          <a:xfrm>
            <a:off x="4017913" y="2424414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11" y="3785420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315296" y="4485937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Highscores</a:t>
            </a:r>
          </a:p>
        </p:txBody>
      </p:sp>
      <p:sp>
        <p:nvSpPr>
          <p:cNvPr id="111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848138" y="89916"/>
            <a:ext cx="0" cy="54230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4026" y="98020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3192" y="4540401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4107673" y="5229567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56" y="1814045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375641" y="2523766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184" name="Group 378"/>
          <p:cNvGrpSpPr/>
          <p:nvPr/>
        </p:nvGrpSpPr>
        <p:grpSpPr>
          <a:xfrm>
            <a:off x="2408767" y="1362097"/>
            <a:ext cx="1175441" cy="326383"/>
            <a:chOff x="0" y="130399"/>
            <a:chExt cx="1175438" cy="792929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8962" y="846362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4355898" y="939562"/>
            <a:ext cx="724719" cy="932636"/>
            <a:chOff x="72326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193" name="Straight Arrow Connector 62"/>
          <p:cNvCxnSpPr/>
          <p:nvPr/>
        </p:nvCxnSpPr>
        <p:spPr>
          <a:xfrm>
            <a:off x="3423353" y="1279144"/>
            <a:ext cx="791421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4" name="Picture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7196" y="864278"/>
            <a:ext cx="819405" cy="786629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6059519" y="1589729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Connect</a:t>
            </a:r>
          </a:p>
        </p:txBody>
      </p:sp>
      <p:cxnSp>
        <p:nvCxnSpPr>
          <p:cNvPr id="196" name="Straight Arrow Connector 62"/>
          <p:cNvCxnSpPr/>
          <p:nvPr/>
        </p:nvCxnSpPr>
        <p:spPr>
          <a:xfrm flipV="1">
            <a:off x="5281987" y="1275083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9" name="Shape 541"/>
          <p:cNvSpPr/>
          <p:nvPr/>
        </p:nvSpPr>
        <p:spPr>
          <a:xfrm>
            <a:off x="2608132" y="2429551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256106" y="3136782"/>
            <a:ext cx="1411294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 b="0"/>
            </a:pPr>
            <a:r>
              <a:rPr lang="de-DE" sz="1200" b="0" dirty="0">
                <a:latin typeface="Arial"/>
                <a:cs typeface="Arial"/>
              </a:rPr>
              <a:t>Cloud Foundry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</a:p>
        </p:txBody>
      </p:sp>
      <p:pic>
        <p:nvPicPr>
          <p:cNvPr id="201" name="i_js_5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16181" y="2537600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3" name="Straight Arrow Connector 62"/>
          <p:cNvCxnSpPr>
            <a:stCxn id="164" idx="0"/>
            <a:endCxn id="187" idx="1"/>
          </p:cNvCxnSpPr>
          <p:nvPr/>
        </p:nvCxnSpPr>
        <p:spPr>
          <a:xfrm rot="5400000" flipH="1" flipV="1">
            <a:off x="1463083" y="738167"/>
            <a:ext cx="574368" cy="1577389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5" name="Straight Connector 204"/>
          <p:cNvCxnSpPr>
            <a:stCxn id="104" idx="0"/>
            <a:endCxn id="187" idx="1"/>
          </p:cNvCxnSpPr>
          <p:nvPr/>
        </p:nvCxnSpPr>
        <p:spPr>
          <a:xfrm flipV="1">
            <a:off x="901228" y="1239677"/>
            <a:ext cx="1637734" cy="2545743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6" name="Straight Connector 205"/>
          <p:cNvCxnSpPr>
            <a:stCxn id="104" idx="0"/>
          </p:cNvCxnSpPr>
          <p:nvPr/>
        </p:nvCxnSpPr>
        <p:spPr>
          <a:xfrm flipV="1">
            <a:off x="901228" y="2816287"/>
            <a:ext cx="1629476" cy="969133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1881800" y="1009398"/>
            <a:ext cx="71362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Scores API</a:t>
            </a:r>
          </a:p>
        </p:txBody>
      </p:sp>
      <p:cxnSp>
        <p:nvCxnSpPr>
          <p:cNvPr id="208" name="Straight Connector 207"/>
          <p:cNvCxnSpPr/>
          <p:nvPr/>
        </p:nvCxnSpPr>
        <p:spPr>
          <a:xfrm>
            <a:off x="4656496" y="3589351"/>
            <a:ext cx="0" cy="865168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stCxn id="195" idx="2"/>
          </p:cNvCxnSpPr>
          <p:nvPr/>
        </p:nvCxnSpPr>
        <p:spPr>
          <a:xfrm flipH="1">
            <a:off x="4730117" y="1853742"/>
            <a:ext cx="1938564" cy="539182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76776530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07FF8-CBD9-BE44-A19C-3A5A734DAEA8}"/>
              </a:ext>
            </a:extLst>
          </p:cNvPr>
          <p:cNvSpPr txBox="1"/>
          <p:nvPr/>
        </p:nvSpPr>
        <p:spPr>
          <a:xfrm>
            <a:off x="3295954" y="3083578"/>
            <a:ext cx="3466493" cy="109501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SCORES</a:t>
            </a:r>
          </a:p>
        </p:txBody>
      </p:sp>
    </p:spTree>
    <p:extLst>
      <p:ext uri="{BB962C8B-B14F-4D97-AF65-F5344CB8AC3E}">
        <p14:creationId xmlns:p14="http://schemas.microsoft.com/office/powerpoint/2010/main" val="861488329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4277BB"/>
          </a:solidFill>
          <a:miter lim="400000"/>
        </a:ln>
      </a:spPr>
      <a:bodyPr lIns="0" tIns="0" rIns="0" bIns="0" anchor="ctr"/>
      <a:lstStyle>
        <a:defPPr>
          <a:defRPr sz="1800">
            <a:solidFill>
              <a:srgbClr val="4277BB"/>
            </a:solidFill>
          </a:defRPr>
        </a:defPPr>
      </a:lst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693</Words>
  <Application>Microsoft Macintosh PowerPoint</Application>
  <PresentationFormat>Custom</PresentationFormat>
  <Paragraphs>388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Helvetica</vt:lpstr>
      <vt:lpstr>Helvetica Light</vt:lpstr>
      <vt:lpstr>Helvetica Neue</vt:lpstr>
      <vt:lpstr>HelvNeue Roman for IBM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2019-01-30T14:38:27Z</dcterms:modified>
  <cp:category/>
</cp:coreProperties>
</file>