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4630" autoAdjust="0"/>
  </p:normalViewPr>
  <p:slideViewPr>
    <p:cSldViewPr snapToGrid="0">
      <p:cViewPr varScale="1">
        <p:scale>
          <a:sx n="138" d="100"/>
          <a:sy n="138" d="100"/>
        </p:scale>
        <p:origin x="-888" y="-96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3.png"/><Relationship Id="rId8" Type="http://schemas.openxmlformats.org/officeDocument/2006/relationships/image" Target="../media/image6.png"/><Relationship Id="rId9" Type="http://schemas.openxmlformats.org/officeDocument/2006/relationships/image" Target="../media/image19.png"/><Relationship Id="rId10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19.png"/><Relationship Id="rId9" Type="http://schemas.openxmlformats.org/officeDocument/2006/relationships/image" Target="../media/image4.png"/><Relationship Id="rId10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4.png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9846" y="2970114"/>
            <a:ext cx="1016837" cy="667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 smtClean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 smtClean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846" y="2970114"/>
            <a:ext cx="1016837" cy="667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 smtClean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 smtClean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 smtClean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Cloud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Foundry</a:t>
            </a:r>
          </a:p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 smtClean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 smtClean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  <a:endParaRPr lang="en-US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 smtClean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xmlns="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Object Storage</a:t>
              </a:r>
              <a:endParaRPr lang="en-US" sz="1200" b="0" dirty="0">
                <a:latin typeface="Arial"/>
                <a:cs typeface="Arial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 smtClean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xmlns="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 smtClean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 smtClean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 smtClean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  <a:endParaRPr lang="en-US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 smtClean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xmlns="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Object Storage</a:t>
              </a:r>
              <a:endParaRPr lang="en-US" sz="1200" b="0" dirty="0">
                <a:latin typeface="Arial"/>
                <a:cs typeface="Arial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 smtClean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821" y="3549859"/>
            <a:ext cx="1016837" cy="66786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9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2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  <a:endParaRPr lang="en-US" sz="1200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21" y="3549859"/>
            <a:ext cx="1016837" cy="66786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</a:t>
            </a: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  <a:endParaRPr lang="en-US" sz="1200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 smtClean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 smtClean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Cloud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Foundry </a:t>
            </a:r>
          </a:p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Enterprise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 smtClean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 smtClean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 smtClean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 smtClean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 smtClean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  <a:endParaRPr kumimoji="0" 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lang="de-DE"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xmlns="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xmlns="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xmlns="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 smtClean="0">
                  <a:latin typeface="Arial"/>
                  <a:cs typeface="Arial"/>
                </a:rPr>
                <a:t>Functions</a:t>
              </a:r>
              <a:endParaRPr lang="en-US" sz="1200" b="0" dirty="0">
                <a:latin typeface="Arial"/>
                <a:cs typeface="Arial"/>
              </a:endParaRP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 smtClean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 smtClean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Custom</PresentationFormat>
  <Paragraphs>216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2019-01-23T14:41:58Z</dcterms:modified>
  <cp:category/>
</cp:coreProperties>
</file>