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43" r:id="rId15"/>
    <p:sldId id="342" r:id="rId16"/>
    <p:sldId id="346" r:id="rId1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8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544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emf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0.emf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9846" y="2970114"/>
            <a:ext cx="1016837" cy="667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846" y="2970114"/>
            <a:ext cx="1016837" cy="667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821" y="3549859"/>
            <a:ext cx="1016837" cy="66786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9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2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21" y="3549859"/>
            <a:ext cx="1016837" cy="66786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Macintosh PowerPoint</Application>
  <PresentationFormat>Custom</PresentationFormat>
  <Paragraphs>379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2019-01-28T09:11:28Z</dcterms:modified>
  <cp:category/>
</cp:coreProperties>
</file>