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325" r:id="rId2"/>
    <p:sldId id="327" r:id="rId3"/>
    <p:sldId id="334" r:id="rId4"/>
    <p:sldId id="335" r:id="rId5"/>
    <p:sldId id="330" r:id="rId6"/>
    <p:sldId id="336" r:id="rId7"/>
    <p:sldId id="331" r:id="rId8"/>
    <p:sldId id="337" r:id="rId9"/>
    <p:sldId id="347" r:id="rId10"/>
    <p:sldId id="338" r:id="rId11"/>
    <p:sldId id="344" r:id="rId12"/>
    <p:sldId id="341" r:id="rId13"/>
    <p:sldId id="345" r:id="rId14"/>
    <p:sldId id="343" r:id="rId15"/>
    <p:sldId id="342" r:id="rId16"/>
    <p:sldId id="346" r:id="rId17"/>
    <p:sldId id="349" r:id="rId18"/>
    <p:sldId id="350" r:id="rId19"/>
    <p:sldId id="352" r:id="rId20"/>
    <p:sldId id="351" r:id="rId21"/>
    <p:sldId id="360" r:id="rId22"/>
    <p:sldId id="356" r:id="rId23"/>
    <p:sldId id="359" r:id="rId24"/>
    <p:sldId id="358" r:id="rId2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6"/>
    <p:restoredTop sz="94630" autoAdjust="0"/>
  </p:normalViewPr>
  <p:slideViewPr>
    <p:cSldViewPr snapToGrid="0">
      <p:cViewPr varScale="1">
        <p:scale>
          <a:sx n="112" d="100"/>
          <a:sy n="112" d="100"/>
        </p:scale>
        <p:origin x="1880" y="192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emf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22.emf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emf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image" Target="../media/image20.emf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23.pn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Shape 62"/>
          <p:cNvSpPr/>
          <p:nvPr/>
        </p:nvSpPr>
        <p:spPr>
          <a:xfrm flipV="1">
            <a:off x="1848138" y="89918"/>
            <a:ext cx="0" cy="756446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127" y="387012"/>
            <a:ext cx="1269774" cy="120732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474" y="2828178"/>
            <a:ext cx="991378" cy="93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888" y="1774092"/>
            <a:ext cx="819405" cy="7866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415" y="570793"/>
            <a:ext cx="692338" cy="827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38" y="691120"/>
            <a:ext cx="803034" cy="701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491" y="153241"/>
            <a:ext cx="1098574" cy="996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1551" y="1849548"/>
            <a:ext cx="687191" cy="687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622" y="668914"/>
            <a:ext cx="659070" cy="695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4533" y="1581652"/>
            <a:ext cx="493198" cy="439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5669" y="6494968"/>
            <a:ext cx="1056452" cy="10180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618" y="1869493"/>
            <a:ext cx="648599" cy="674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3444" y="3970076"/>
            <a:ext cx="904187" cy="10172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1223" y="1382140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053" y="1822022"/>
            <a:ext cx="697633" cy="69763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720" y="2945845"/>
            <a:ext cx="819405" cy="78662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2200" y="593242"/>
            <a:ext cx="1246690" cy="22803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7523" y="2546143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sp>
        <p:nvSpPr>
          <p:cNvPr id="112" name="Shape 64"/>
          <p:cNvSpPr/>
          <p:nvPr/>
        </p:nvSpPr>
        <p:spPr>
          <a:xfrm>
            <a:off x="1955586" y="728616"/>
            <a:ext cx="1235978" cy="8309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and security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46447" y="7422717"/>
            <a:ext cx="1611600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Watson Studio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1264" y="6721249"/>
            <a:ext cx="648599" cy="67439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369710" y="7416435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54083" y="6519953"/>
            <a:ext cx="5784739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/>
          <p:cNvSpPr txBox="1"/>
          <p:nvPr/>
        </p:nvSpPr>
        <p:spPr>
          <a:xfrm>
            <a:off x="7317981" y="3678500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8" name="Shape 66"/>
          <p:cNvSpPr/>
          <p:nvPr/>
        </p:nvSpPr>
        <p:spPr>
          <a:xfrm flipV="1">
            <a:off x="7638504" y="4115618"/>
            <a:ext cx="0" cy="35562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20" name="Shape 64"/>
          <p:cNvSpPr/>
          <p:nvPr/>
        </p:nvSpPr>
        <p:spPr>
          <a:xfrm>
            <a:off x="1954585" y="6662133"/>
            <a:ext cx="1347224" cy="6771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0" dirty="0">
                <a:solidFill>
                  <a:srgbClr val="000000"/>
                </a:solidFill>
                <a:latin typeface="Arial"/>
                <a:cs typeface="Arial"/>
              </a:rPr>
              <a:t>Watson Studio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AI Training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99089" y="133041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Object Storage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93534" y="251118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7379" y="25340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40008" y="254564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Lite API Management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848096" y="132545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App ID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854083" y="5427923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TextBox 129"/>
          <p:cNvSpPr txBox="1"/>
          <p:nvPr/>
        </p:nvSpPr>
        <p:spPr>
          <a:xfrm>
            <a:off x="3554240" y="36724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706618" y="4632865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428028" y="3602945"/>
            <a:ext cx="121195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Node.js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23" name="Shape 65"/>
          <p:cNvSpPr/>
          <p:nvPr/>
        </p:nvSpPr>
        <p:spPr>
          <a:xfrm>
            <a:off x="7770568" y="168153"/>
            <a:ext cx="1755689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Private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11" y="4282436"/>
            <a:ext cx="803034" cy="70197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5296" y="4973456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6273" y="4152697"/>
            <a:ext cx="1246690" cy="236369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848885" y="1705730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Shape 64"/>
          <p:cNvSpPr/>
          <p:nvPr/>
        </p:nvSpPr>
        <p:spPr>
          <a:xfrm>
            <a:off x="1959659" y="1835765"/>
            <a:ext cx="96921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Tweets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858156" y="2855139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Shape 64"/>
          <p:cNvSpPr/>
          <p:nvPr/>
        </p:nvSpPr>
        <p:spPr>
          <a:xfrm>
            <a:off x="1973003" y="3017070"/>
            <a:ext cx="104946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Shape 66"/>
          <p:cNvSpPr/>
          <p:nvPr/>
        </p:nvSpPr>
        <p:spPr>
          <a:xfrm flipV="1">
            <a:off x="7632198" y="89918"/>
            <a:ext cx="0" cy="28299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78" name="Straight Connector 77"/>
          <p:cNvCxnSpPr/>
          <p:nvPr/>
        </p:nvCxnSpPr>
        <p:spPr>
          <a:xfrm>
            <a:off x="1867426" y="4152857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Shape 64"/>
          <p:cNvSpPr/>
          <p:nvPr/>
        </p:nvSpPr>
        <p:spPr>
          <a:xfrm>
            <a:off x="1977076" y="4318877"/>
            <a:ext cx="1345821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Shape 64"/>
          <p:cNvSpPr/>
          <p:nvPr/>
        </p:nvSpPr>
        <p:spPr>
          <a:xfrm>
            <a:off x="1971879" y="5592874"/>
            <a:ext cx="1358645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047" y="4262382"/>
            <a:ext cx="819405" cy="7866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0212" y="4310312"/>
            <a:ext cx="697633" cy="69763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334693" y="499947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81167" y="503393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90648" y="4158842"/>
            <a:ext cx="880928" cy="880928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4610902" y="4935570"/>
            <a:ext cx="1764913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Enterprise Environment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15463" y="5451366"/>
            <a:ext cx="880928" cy="880928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3335717" y="6199930"/>
            <a:ext cx="176491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</p:txBody>
      </p:sp>
      <p:cxnSp>
        <p:nvCxnSpPr>
          <p:cNvPr id="109" name="Straight Connector 108"/>
          <p:cNvCxnSpPr>
            <a:stCxn id="27" idx="3"/>
          </p:cNvCxnSpPr>
          <p:nvPr/>
        </p:nvCxnSpPr>
        <p:spPr>
          <a:xfrm flipV="1">
            <a:off x="1538890" y="1390411"/>
            <a:ext cx="315193" cy="3429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27" idx="3"/>
          </p:cNvCxnSpPr>
          <p:nvPr/>
        </p:nvCxnSpPr>
        <p:spPr>
          <a:xfrm>
            <a:off x="1538890" y="1733393"/>
            <a:ext cx="315193" cy="63957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27" idx="3"/>
          </p:cNvCxnSpPr>
          <p:nvPr/>
        </p:nvCxnSpPr>
        <p:spPr>
          <a:xfrm>
            <a:off x="1538890" y="1733393"/>
            <a:ext cx="305923" cy="182606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27" idx="3"/>
          </p:cNvCxnSpPr>
          <p:nvPr/>
        </p:nvCxnSpPr>
        <p:spPr>
          <a:xfrm>
            <a:off x="1538890" y="1733393"/>
            <a:ext cx="296652" cy="312377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/>
          <p:cNvCxnSpPr>
            <a:stCxn id="66" idx="3"/>
          </p:cNvCxnSpPr>
          <p:nvPr/>
        </p:nvCxnSpPr>
        <p:spPr>
          <a:xfrm flipV="1">
            <a:off x="1542963" y="4866440"/>
            <a:ext cx="292579" cy="46810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66" idx="3"/>
          </p:cNvCxnSpPr>
          <p:nvPr/>
        </p:nvCxnSpPr>
        <p:spPr>
          <a:xfrm>
            <a:off x="1542963" y="5334546"/>
            <a:ext cx="301850" cy="76472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2428" y="2984011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824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2942C70-4F7F-BB41-A5A2-DABAE9CFA331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C1C38B-9338-6F4F-B2D5-BD83A6070AEC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44253DC-9D16-6148-8775-F290DB495E5E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0641568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7680623" y="1660896"/>
            <a:ext cx="1928534" cy="5518501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3DAE306-87BE-DC43-AD20-7EEF4394EF2D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67958"/>
              <a:gd name="adj2" fmla="val 63978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33B23-79D2-8C45-85BC-26BA3EBE5E09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7CBF41-809E-E246-9424-6E940E6F0F01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41D4CE-929F-D243-9A44-1D0138E4A79E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BA1A68-812A-9342-8B07-D0FC0DD29AB1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6384723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2469490" y="1511559"/>
            <a:ext cx="6625773" cy="2248678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168055" y="2442498"/>
            <a:ext cx="6997114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CE881D18-4919-AC4A-8C4E-67FC2369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574" y="2403151"/>
            <a:ext cx="376444" cy="468464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2628605" y="2022904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59" y="2458282"/>
            <a:ext cx="376444" cy="46846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4339667" y="2133978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773" y="208364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896361" y="276433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2532339" y="1543842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51" y="2037452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3310993" y="2958883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2532339" y="3131194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C9D555A-9361-8C4D-B121-23370991E14A}"/>
              </a:ext>
            </a:extLst>
          </p:cNvPr>
          <p:cNvSpPr txBox="1"/>
          <p:nvPr/>
        </p:nvSpPr>
        <p:spPr>
          <a:xfrm>
            <a:off x="6140588" y="284120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Alias Cloudant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E7372C8-1262-6840-B431-DDDFC6657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169" y="2093681"/>
            <a:ext cx="697633" cy="6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087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6078051" y="2633533"/>
            <a:ext cx="1620977" cy="4541508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3DAE306-87BE-DC43-AD20-7EEF4394EF2D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40129"/>
              <a:gd name="adj2" fmla="val 168668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33B23-79D2-8C45-85BC-26BA3EBE5E09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6CF3AF-E59E-8546-B957-80629FF6D5D6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EA37F3-23D9-7444-8208-BC61C81C897E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5C9E8F-6618-2548-8398-7834573A2827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7744532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3769532" y="2633533"/>
            <a:ext cx="2308468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id="{D7E99A70-5439-BF45-8269-EEE528805121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FA279C-2389-314F-96A0-75C391BCED42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66C2C0-42A7-EB4F-A310-A4BBAE52C667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0E4A92-BCD0-6041-8850-A0E492A35FB0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CA0D39-3AE2-874C-865B-36176AF42CCD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0938818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6252046" y="1775076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6367967" y="2111707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24" y="3901555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346332" y="3577251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835" y="5889328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21690" y="665857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7051904" y="5106464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6333290" y="1790553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13" y="2126255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7050355" y="3047686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6271701" y="3219997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5199912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6E56F0-CDF9-6644-BF16-C03BDAA1914C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0A7179-A62E-1F47-8EAE-B56A36D87A89}"/>
              </a:ext>
            </a:extLst>
          </p:cNvPr>
          <p:cNvSpPr/>
          <p:nvPr/>
        </p:nvSpPr>
        <p:spPr>
          <a:xfrm>
            <a:off x="3769532" y="2633533"/>
            <a:ext cx="2308468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id="{C44345DB-F74B-FF42-9EB7-3CBE195CD4F8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67DF7E-8C5A-4C47-B0A9-0BB8AB712538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79ACF-D7A0-5B4F-9ACA-94A20BC0BF3D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57F783-5383-0846-8E9C-E3A00EDBA592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12F770-EC95-3649-832F-ADDDD75EEAAF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1146230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1950704" y="2644946"/>
            <a:ext cx="1913683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id="{D7E99A70-5439-BF45-8269-EEE528805121}"/>
              </a:ext>
            </a:extLst>
          </p:cNvPr>
          <p:cNvSpPr/>
          <p:nvPr/>
        </p:nvSpPr>
        <p:spPr>
          <a:xfrm>
            <a:off x="3782452" y="1558004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FA279C-2389-314F-96A0-75C391BCED42}"/>
              </a:ext>
            </a:extLst>
          </p:cNvPr>
          <p:cNvSpPr txBox="1"/>
          <p:nvPr/>
        </p:nvSpPr>
        <p:spPr>
          <a:xfrm>
            <a:off x="3868648" y="1535797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C8B027-4074-C041-B567-8879BBEAE9F0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13D3AB-A03B-F44F-B0CC-29A68B6112F1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0B4428-252A-874A-A27C-612D5FC7102A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331341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7FF8-CBD9-BE44-A19C-3A5A734DAEA8}"/>
              </a:ext>
            </a:extLst>
          </p:cNvPr>
          <p:cNvSpPr txBox="1"/>
          <p:nvPr/>
        </p:nvSpPr>
        <p:spPr>
          <a:xfrm>
            <a:off x="2519300" y="3083578"/>
            <a:ext cx="5019803" cy="109501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</p:spTree>
    <p:extLst>
      <p:ext uri="{BB962C8B-B14F-4D97-AF65-F5344CB8AC3E}">
        <p14:creationId xmlns:p14="http://schemas.microsoft.com/office/powerpoint/2010/main" val="4134457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B0D28-6CA7-284D-960D-6AB0F1F43675}"/>
              </a:ext>
            </a:extLst>
          </p:cNvPr>
          <p:cNvSpPr txBox="1"/>
          <p:nvPr/>
        </p:nvSpPr>
        <p:spPr>
          <a:xfrm>
            <a:off x="1556068" y="2584495"/>
            <a:ext cx="2248525" cy="510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Catalog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79910-9B59-4241-ADD8-EA21DC5380DB}"/>
              </a:ext>
            </a:extLst>
          </p:cNvPr>
          <p:cNvSpPr txBox="1"/>
          <p:nvPr/>
        </p:nvSpPr>
        <p:spPr>
          <a:xfrm>
            <a:off x="1556069" y="3375965"/>
            <a:ext cx="2248525" cy="510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E1031-25FA-9941-B441-4A18DB67457D}"/>
              </a:ext>
            </a:extLst>
          </p:cNvPr>
          <p:cNvSpPr txBox="1"/>
          <p:nvPr/>
        </p:nvSpPr>
        <p:spPr>
          <a:xfrm>
            <a:off x="1556068" y="4167435"/>
            <a:ext cx="2248525" cy="510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E28FE1-BEEC-0E4A-B9A5-54854117603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680331" y="3094730"/>
            <a:ext cx="1" cy="28123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305FF6-6BBB-C94E-A789-B4FA2F474E8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680331" y="3886200"/>
            <a:ext cx="1" cy="28123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B51179-6F79-8342-B192-4AF78CAAF148}"/>
              </a:ext>
            </a:extLst>
          </p:cNvPr>
          <p:cNvSpPr txBox="1"/>
          <p:nvPr/>
        </p:nvSpPr>
        <p:spPr>
          <a:xfrm>
            <a:off x="4007558" y="2553717"/>
            <a:ext cx="2927884" cy="69490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Contains products in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different publishing state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8B892-8B2A-B144-9733-0DC6353A520D}"/>
              </a:ext>
            </a:extLst>
          </p:cNvPr>
          <p:cNvSpPr txBox="1"/>
          <p:nvPr/>
        </p:nvSpPr>
        <p:spPr>
          <a:xfrm>
            <a:off x="4007558" y="3499076"/>
            <a:ext cx="1704792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Contains APIs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830D2-6A0C-5B4C-9AA6-CDF7B6149415}"/>
              </a:ext>
            </a:extLst>
          </p:cNvPr>
          <p:cNvSpPr txBox="1"/>
          <p:nvPr/>
        </p:nvSpPr>
        <p:spPr>
          <a:xfrm>
            <a:off x="4007557" y="4167435"/>
            <a:ext cx="4253567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Contains our imported API definition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5D6C3-A981-F848-AA55-15020187D309}"/>
              </a:ext>
            </a:extLst>
          </p:cNvPr>
          <p:cNvSpPr txBox="1"/>
          <p:nvPr/>
        </p:nvSpPr>
        <p:spPr>
          <a:xfrm>
            <a:off x="1670180" y="1844841"/>
            <a:ext cx="5495732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Major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elements</a:t>
            </a:r>
            <a:r>
              <a:rPr kumimoji="0" lang="de-DE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in API Connect</a:t>
            </a:r>
          </a:p>
        </p:txBody>
      </p:sp>
    </p:spTree>
    <p:extLst>
      <p:ext uri="{BB962C8B-B14F-4D97-AF65-F5344CB8AC3E}">
        <p14:creationId xmlns:p14="http://schemas.microsoft.com/office/powerpoint/2010/main" val="123434170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7FF8-CBD9-BE44-A19C-3A5A734DAEA8}"/>
              </a:ext>
            </a:extLst>
          </p:cNvPr>
          <p:cNvSpPr txBox="1"/>
          <p:nvPr/>
        </p:nvSpPr>
        <p:spPr>
          <a:xfrm>
            <a:off x="873821" y="3083578"/>
            <a:ext cx="8310768" cy="109501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IN DOCKER</a:t>
            </a:r>
            <a:endParaRPr kumimoji="0" lang="de-DE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78543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Shape 62"/>
          <p:cNvSpPr/>
          <p:nvPr/>
        </p:nvSpPr>
        <p:spPr>
          <a:xfrm flipV="1">
            <a:off x="1848138" y="89918"/>
            <a:ext cx="0" cy="756446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74" y="2828178"/>
            <a:ext cx="991378" cy="93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88" y="1774092"/>
            <a:ext cx="819405" cy="786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38" y="691120"/>
            <a:ext cx="803034" cy="701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491" y="153241"/>
            <a:ext cx="1098574" cy="996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551" y="1849548"/>
            <a:ext cx="687191" cy="687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622" y="668914"/>
            <a:ext cx="659070" cy="695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4533" y="1229430"/>
            <a:ext cx="493198" cy="439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669" y="6494968"/>
            <a:ext cx="1056452" cy="10180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618" y="1869493"/>
            <a:ext cx="648599" cy="674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3444" y="3970076"/>
            <a:ext cx="904187" cy="10172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1223" y="1382140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9053" y="1822022"/>
            <a:ext cx="697633" cy="69763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720" y="2945845"/>
            <a:ext cx="819405" cy="78662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2200" y="593242"/>
            <a:ext cx="1246690" cy="22803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7523" y="2546143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sp>
        <p:nvSpPr>
          <p:cNvPr id="112" name="Shape 64"/>
          <p:cNvSpPr/>
          <p:nvPr/>
        </p:nvSpPr>
        <p:spPr>
          <a:xfrm>
            <a:off x="1955586" y="728616"/>
            <a:ext cx="1235978" cy="8002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and security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46447" y="7422717"/>
            <a:ext cx="1611600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Watson Studio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264" y="6721249"/>
            <a:ext cx="648599" cy="67439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369710" y="7416435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54083" y="6519953"/>
            <a:ext cx="5784739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/>
          <p:cNvSpPr txBox="1"/>
          <p:nvPr/>
        </p:nvSpPr>
        <p:spPr>
          <a:xfrm>
            <a:off x="7317981" y="3678500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8" name="Shape 66"/>
          <p:cNvSpPr/>
          <p:nvPr/>
        </p:nvSpPr>
        <p:spPr>
          <a:xfrm flipV="1">
            <a:off x="7638504" y="4115618"/>
            <a:ext cx="0" cy="35562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20" name="Shape 64"/>
          <p:cNvSpPr/>
          <p:nvPr/>
        </p:nvSpPr>
        <p:spPr>
          <a:xfrm>
            <a:off x="1954585" y="6662133"/>
            <a:ext cx="1347224" cy="6771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0" dirty="0">
                <a:solidFill>
                  <a:srgbClr val="000000"/>
                </a:solidFill>
                <a:latin typeface="Arial"/>
                <a:cs typeface="Arial"/>
              </a:rPr>
              <a:t>Watson Studio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AI Training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99089" y="133041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Object Storage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93534" y="251118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7379" y="25340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40008" y="254564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Lite API Management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854083" y="5427923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TextBox 129"/>
          <p:cNvSpPr txBox="1"/>
          <p:nvPr/>
        </p:nvSpPr>
        <p:spPr>
          <a:xfrm>
            <a:off x="3554240" y="36724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706618" y="4632865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23" name="Shape 65"/>
          <p:cNvSpPr/>
          <p:nvPr/>
        </p:nvSpPr>
        <p:spPr>
          <a:xfrm>
            <a:off x="7770568" y="168153"/>
            <a:ext cx="889166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Minikube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4282436"/>
            <a:ext cx="803034" cy="70197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5296" y="4973456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6273" y="4152697"/>
            <a:ext cx="1246690" cy="236369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848885" y="1705730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Shape 64"/>
          <p:cNvSpPr/>
          <p:nvPr/>
        </p:nvSpPr>
        <p:spPr>
          <a:xfrm>
            <a:off x="1959659" y="1835765"/>
            <a:ext cx="96921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Tweets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858156" y="2855139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Shape 64"/>
          <p:cNvSpPr/>
          <p:nvPr/>
        </p:nvSpPr>
        <p:spPr>
          <a:xfrm>
            <a:off x="1973003" y="3017070"/>
            <a:ext cx="104946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Shape 66"/>
          <p:cNvSpPr/>
          <p:nvPr/>
        </p:nvSpPr>
        <p:spPr>
          <a:xfrm flipV="1">
            <a:off x="7632198" y="89918"/>
            <a:ext cx="0" cy="28299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78" name="Straight Connector 77"/>
          <p:cNvCxnSpPr/>
          <p:nvPr/>
        </p:nvCxnSpPr>
        <p:spPr>
          <a:xfrm>
            <a:off x="1867426" y="4152857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Shape 64"/>
          <p:cNvSpPr/>
          <p:nvPr/>
        </p:nvSpPr>
        <p:spPr>
          <a:xfrm>
            <a:off x="1977076" y="4318877"/>
            <a:ext cx="1345821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Shape 64"/>
          <p:cNvSpPr/>
          <p:nvPr/>
        </p:nvSpPr>
        <p:spPr>
          <a:xfrm>
            <a:off x="1971879" y="5592874"/>
            <a:ext cx="1358645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47" y="4262382"/>
            <a:ext cx="819405" cy="7866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0212" y="4310312"/>
            <a:ext cx="697633" cy="69763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334693" y="499947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61673" y="5044640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610902" y="4935570"/>
            <a:ext cx="1764913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Public Applications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98637" y="6199930"/>
            <a:ext cx="176491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</p:txBody>
      </p:sp>
      <p:cxnSp>
        <p:nvCxnSpPr>
          <p:cNvPr id="109" name="Straight Connector 108"/>
          <p:cNvCxnSpPr>
            <a:stCxn id="27" idx="3"/>
          </p:cNvCxnSpPr>
          <p:nvPr/>
        </p:nvCxnSpPr>
        <p:spPr>
          <a:xfrm flipV="1">
            <a:off x="1538890" y="1390411"/>
            <a:ext cx="315193" cy="3429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27" idx="3"/>
          </p:cNvCxnSpPr>
          <p:nvPr/>
        </p:nvCxnSpPr>
        <p:spPr>
          <a:xfrm>
            <a:off x="1538890" y="1733393"/>
            <a:ext cx="315193" cy="63957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27" idx="3"/>
          </p:cNvCxnSpPr>
          <p:nvPr/>
        </p:nvCxnSpPr>
        <p:spPr>
          <a:xfrm>
            <a:off x="1538890" y="1733393"/>
            <a:ext cx="305923" cy="182606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27" idx="3"/>
          </p:cNvCxnSpPr>
          <p:nvPr/>
        </p:nvCxnSpPr>
        <p:spPr>
          <a:xfrm>
            <a:off x="1538890" y="1733393"/>
            <a:ext cx="296652" cy="312377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/>
          <p:cNvCxnSpPr>
            <a:stCxn id="66" idx="3"/>
          </p:cNvCxnSpPr>
          <p:nvPr/>
        </p:nvCxnSpPr>
        <p:spPr>
          <a:xfrm flipV="1">
            <a:off x="1542963" y="4866440"/>
            <a:ext cx="292579" cy="46810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66" idx="3"/>
          </p:cNvCxnSpPr>
          <p:nvPr/>
        </p:nvCxnSpPr>
        <p:spPr>
          <a:xfrm>
            <a:off x="1542963" y="5334546"/>
            <a:ext cx="301850" cy="76472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35974" y="350326"/>
            <a:ext cx="862017" cy="83615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69992" y="4188534"/>
            <a:ext cx="625574" cy="77849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44321" y="5459821"/>
            <a:ext cx="618125" cy="76922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428028" y="3602945"/>
            <a:ext cx="121195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Node.js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82428" y="2984011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4845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818AEB-5614-D543-ACD2-FAA9711F7DEE}"/>
              </a:ext>
            </a:extLst>
          </p:cNvPr>
          <p:cNvSpPr/>
          <p:nvPr/>
        </p:nvSpPr>
        <p:spPr>
          <a:xfrm>
            <a:off x="1892177" y="2443499"/>
            <a:ext cx="4590104" cy="2019860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  <a:scene3d>
            <a:camera prst="orthographicFront"/>
            <a:lightRig rig="threePt" dir="t"/>
          </a:scene3d>
          <a:sp3d>
            <a:bevelT w="133350" h="146050" prst="angle"/>
          </a:sp3d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448774-E58B-5B40-91AE-6D2462D1D60D}"/>
              </a:ext>
            </a:extLst>
          </p:cNvPr>
          <p:cNvSpPr/>
          <p:nvPr/>
        </p:nvSpPr>
        <p:spPr>
          <a:xfrm>
            <a:off x="2346431" y="2735140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7" name="Shape 547">
            <a:extLst>
              <a:ext uri="{FF2B5EF4-FFF2-40B4-BE49-F238E27FC236}">
                <a16:creationId xmlns:a16="http://schemas.microsoft.com/office/drawing/2014/main" id="{A84D3468-43D7-2B45-9576-127780443C39}"/>
              </a:ext>
            </a:extLst>
          </p:cNvPr>
          <p:cNvSpPr/>
          <p:nvPr/>
        </p:nvSpPr>
        <p:spPr>
          <a:xfrm>
            <a:off x="4485555" y="2925134"/>
            <a:ext cx="1407437" cy="184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en-US" sz="1200" b="0">
                <a:latin typeface="Arial"/>
                <a:cs typeface="Arial"/>
              </a:rPr>
              <a:t>Scores Core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008AB-5948-3242-BDA2-08EF35F28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155" y="2925134"/>
            <a:ext cx="697633" cy="697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1299AB-026F-484F-AD49-382B5102AB5E}"/>
              </a:ext>
            </a:extLst>
          </p:cNvPr>
          <p:cNvSpPr txBox="1"/>
          <p:nvPr/>
        </p:nvSpPr>
        <p:spPr>
          <a:xfrm>
            <a:off x="7117010" y="3694385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9DAB5-96D0-8240-B001-67D9EC5AFE1A}"/>
              </a:ext>
            </a:extLst>
          </p:cNvPr>
          <p:cNvCxnSpPr>
            <a:cxnSpLocks/>
          </p:cNvCxnSpPr>
          <p:nvPr/>
        </p:nvCxnSpPr>
        <p:spPr>
          <a:xfrm>
            <a:off x="5762395" y="3361252"/>
            <a:ext cx="1498484" cy="1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C8459E-2F2C-BC43-A791-514600CB744B}"/>
              </a:ext>
            </a:extLst>
          </p:cNvPr>
          <p:cNvSpPr txBox="1"/>
          <p:nvPr/>
        </p:nvSpPr>
        <p:spPr>
          <a:xfrm>
            <a:off x="4410614" y="1909871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2B54F2-A200-F44C-803F-99FF87911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77" y="2749688"/>
            <a:ext cx="990895" cy="99089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D88E78-3F4D-1746-BA47-AB89ED25DF7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855614" y="3361252"/>
            <a:ext cx="887967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9C2E5C-AB08-8B49-9C06-8B9735F8C13F}"/>
              </a:ext>
            </a:extLst>
          </p:cNvPr>
          <p:cNvSpPr txBox="1"/>
          <p:nvPr/>
        </p:nvSpPr>
        <p:spPr>
          <a:xfrm>
            <a:off x="2250165" y="384343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CD3CFA-9665-4E4D-B1EC-4F4D048A3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81" y="3088225"/>
            <a:ext cx="891387" cy="546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499EF2-B9C9-2945-8399-58BBCF695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15" y="1972690"/>
            <a:ext cx="877730" cy="8777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0CC76B-580A-634D-947C-190CDEDF3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885" y="1761063"/>
            <a:ext cx="1098574" cy="99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5935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7FF8-CBD9-BE44-A19C-3A5A734DAEA8}"/>
              </a:ext>
            </a:extLst>
          </p:cNvPr>
          <p:cNvSpPr txBox="1"/>
          <p:nvPr/>
        </p:nvSpPr>
        <p:spPr>
          <a:xfrm>
            <a:off x="2261223" y="2575747"/>
            <a:ext cx="5535969" cy="211067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IN </a:t>
            </a:r>
            <a:br>
              <a:rPr kumimoji="0" lang="de-DE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de-DE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0129735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6A132D8-9CB8-D04C-90E9-9B29E3234269}"/>
              </a:ext>
            </a:extLst>
          </p:cNvPr>
          <p:cNvSpPr/>
          <p:nvPr/>
        </p:nvSpPr>
        <p:spPr>
          <a:xfrm>
            <a:off x="3014818" y="1001873"/>
            <a:ext cx="4841863" cy="4756132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332922-10F6-6F4B-8F8E-637161019780}"/>
              </a:ext>
            </a:extLst>
          </p:cNvPr>
          <p:cNvSpPr/>
          <p:nvPr/>
        </p:nvSpPr>
        <p:spPr>
          <a:xfrm>
            <a:off x="3370865" y="2442335"/>
            <a:ext cx="2580154" cy="278205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3D6810-7B88-C74A-A306-E619ED19B29C}"/>
              </a:ext>
            </a:extLst>
          </p:cNvPr>
          <p:cNvSpPr/>
          <p:nvPr/>
        </p:nvSpPr>
        <p:spPr>
          <a:xfrm>
            <a:off x="3370865" y="1967536"/>
            <a:ext cx="3281492" cy="287921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ABDFBC-2F58-384D-AC0D-EE0809B6E509}"/>
              </a:ext>
            </a:extLst>
          </p:cNvPr>
          <p:cNvSpPr/>
          <p:nvPr/>
        </p:nvSpPr>
        <p:spPr>
          <a:xfrm>
            <a:off x="3380694" y="2942263"/>
            <a:ext cx="4247748" cy="2388403"/>
          </a:xfrm>
          <a:prstGeom prst="rect">
            <a:avLst/>
          </a:prstGeom>
          <a:solidFill>
            <a:schemeClr val="bg2">
              <a:alpha val="3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156125-C5F4-9F4E-8DEE-451732A4DD70}"/>
              </a:ext>
            </a:extLst>
          </p:cNvPr>
          <p:cNvSpPr/>
          <p:nvPr/>
        </p:nvSpPr>
        <p:spPr>
          <a:xfrm>
            <a:off x="3798165" y="3329959"/>
            <a:ext cx="3718455" cy="1792478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448774-E58B-5B40-91AE-6D2462D1D60D}"/>
              </a:ext>
            </a:extLst>
          </p:cNvPr>
          <p:cNvSpPr/>
          <p:nvPr/>
        </p:nvSpPr>
        <p:spPr>
          <a:xfrm>
            <a:off x="3981029" y="3689706"/>
            <a:ext cx="1509183" cy="1253039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7" name="Shape 547">
            <a:extLst>
              <a:ext uri="{FF2B5EF4-FFF2-40B4-BE49-F238E27FC236}">
                <a16:creationId xmlns:a16="http://schemas.microsoft.com/office/drawing/2014/main" id="{A84D3468-43D7-2B45-9576-127780443C39}"/>
              </a:ext>
            </a:extLst>
          </p:cNvPr>
          <p:cNvSpPr/>
          <p:nvPr/>
        </p:nvSpPr>
        <p:spPr>
          <a:xfrm>
            <a:off x="5662103" y="3870607"/>
            <a:ext cx="1404151" cy="184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en-US" sz="1200" b="0">
                <a:latin typeface="Arial"/>
                <a:cs typeface="Arial"/>
              </a:rPr>
              <a:t>Scores Core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008AB-5948-3242-BDA2-08EF35F28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196" y="3944743"/>
            <a:ext cx="697633" cy="697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1299AB-026F-484F-AD49-382B5102AB5E}"/>
              </a:ext>
            </a:extLst>
          </p:cNvPr>
          <p:cNvSpPr txBox="1"/>
          <p:nvPr/>
        </p:nvSpPr>
        <p:spPr>
          <a:xfrm>
            <a:off x="8600850" y="4710905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9DAB5-96D0-8240-B001-67D9EC5AFE1A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6808831" y="4293560"/>
            <a:ext cx="2052365" cy="11491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92B54F2-A200-F44C-803F-99FF87911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76" y="3704255"/>
            <a:ext cx="988582" cy="9885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D88E78-3F4D-1746-BA47-AB89ED25DF7C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>
            <a:off x="5490212" y="4305051"/>
            <a:ext cx="429313" cy="11175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9C2E5C-AB08-8B49-9C06-8B9735F8C13F}"/>
              </a:ext>
            </a:extLst>
          </p:cNvPr>
          <p:cNvSpPr txBox="1"/>
          <p:nvPr/>
        </p:nvSpPr>
        <p:spPr>
          <a:xfrm>
            <a:off x="3885426" y="4616662"/>
            <a:ext cx="155368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CD3CFA-9665-4E4D-B1EC-4F4D048A3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25" y="4032662"/>
            <a:ext cx="889306" cy="5447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0CC76B-580A-634D-947C-190CDEDF3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594" y="46004"/>
            <a:ext cx="797935" cy="723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80EC8-AFBF-6D4F-AC14-B7DB5CC86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31" y="1000831"/>
            <a:ext cx="742084" cy="7420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CB7254-17EF-924B-87CC-D955B84B14FF}"/>
              </a:ext>
            </a:extLst>
          </p:cNvPr>
          <p:cNvSpPr txBox="1"/>
          <p:nvPr/>
        </p:nvSpPr>
        <p:spPr>
          <a:xfrm>
            <a:off x="3238514" y="2960760"/>
            <a:ext cx="776841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Pod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ACD9BC-286C-BF43-8325-98714C65DEE7}"/>
              </a:ext>
            </a:extLst>
          </p:cNvPr>
          <p:cNvSpPr txBox="1"/>
          <p:nvPr/>
        </p:nvSpPr>
        <p:spPr>
          <a:xfrm>
            <a:off x="3858115" y="3349192"/>
            <a:ext cx="1090529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Container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A8E086-FDCB-4D48-9CF7-25A3FFDCE4F4}"/>
              </a:ext>
            </a:extLst>
          </p:cNvPr>
          <p:cNvSpPr txBox="1"/>
          <p:nvPr/>
        </p:nvSpPr>
        <p:spPr>
          <a:xfrm>
            <a:off x="3370865" y="1942419"/>
            <a:ext cx="778659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D378F20-CF98-1B42-ADAD-AB5855B7D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2" y="1661972"/>
            <a:ext cx="838018" cy="83801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63F238-34A2-414A-AB2E-C307B0BD2D89}"/>
              </a:ext>
            </a:extLst>
          </p:cNvPr>
          <p:cNvCxnSpPr>
            <a:cxnSpLocks/>
          </p:cNvCxnSpPr>
          <p:nvPr/>
        </p:nvCxnSpPr>
        <p:spPr>
          <a:xfrm flipH="1">
            <a:off x="4333699" y="3694476"/>
            <a:ext cx="2074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479864-0623-774E-AE41-484BCF311F42}"/>
              </a:ext>
            </a:extLst>
          </p:cNvPr>
          <p:cNvCxnSpPr>
            <a:cxnSpLocks/>
          </p:cNvCxnSpPr>
          <p:nvPr/>
        </p:nvCxnSpPr>
        <p:spPr>
          <a:xfrm flipH="1">
            <a:off x="4486099" y="3846876"/>
            <a:ext cx="2074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066430-A400-7E43-A198-9F16714F26DF}"/>
              </a:ext>
            </a:extLst>
          </p:cNvPr>
          <p:cNvCxnSpPr>
            <a:cxnSpLocks/>
            <a:stCxn id="48" idx="1"/>
            <a:endCxn id="26" idx="3"/>
          </p:cNvCxnSpPr>
          <p:nvPr/>
        </p:nvCxnSpPr>
        <p:spPr>
          <a:xfrm flipH="1" flipV="1">
            <a:off x="1017540" y="2080981"/>
            <a:ext cx="369600" cy="1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6B9BAB-755D-3146-B220-98716D23868A}"/>
              </a:ext>
            </a:extLst>
          </p:cNvPr>
          <p:cNvCxnSpPr>
            <a:cxnSpLocks/>
          </p:cNvCxnSpPr>
          <p:nvPr/>
        </p:nvCxnSpPr>
        <p:spPr>
          <a:xfrm>
            <a:off x="4416778" y="2738865"/>
            <a:ext cx="0" cy="23947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Shape 62">
            <a:extLst>
              <a:ext uri="{FF2B5EF4-FFF2-40B4-BE49-F238E27FC236}">
                <a16:creationId xmlns:a16="http://schemas.microsoft.com/office/drawing/2014/main" id="{3D9B0EE4-733C-4242-9F7E-C081D3A20356}"/>
              </a:ext>
            </a:extLst>
          </p:cNvPr>
          <p:cNvSpPr/>
          <p:nvPr/>
        </p:nvSpPr>
        <p:spPr>
          <a:xfrm flipV="1">
            <a:off x="1229133" y="253965"/>
            <a:ext cx="0" cy="7341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43" name="Shape 63">
            <a:extLst>
              <a:ext uri="{FF2B5EF4-FFF2-40B4-BE49-F238E27FC236}">
                <a16:creationId xmlns:a16="http://schemas.microsoft.com/office/drawing/2014/main" id="{CCBB4887-ACDC-E84F-9DB2-1FE8E7896EB0}"/>
              </a:ext>
            </a:extLst>
          </p:cNvPr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Shape 64">
            <a:extLst>
              <a:ext uri="{FF2B5EF4-FFF2-40B4-BE49-F238E27FC236}">
                <a16:creationId xmlns:a16="http://schemas.microsoft.com/office/drawing/2014/main" id="{87BB19C4-A058-654B-90C3-79009E25FB48}"/>
              </a:ext>
            </a:extLst>
          </p:cNvPr>
          <p:cNvSpPr/>
          <p:nvPr/>
        </p:nvSpPr>
        <p:spPr>
          <a:xfrm>
            <a:off x="1418372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CF1D46-5263-2B4C-A170-6992E689E249}"/>
              </a:ext>
            </a:extLst>
          </p:cNvPr>
          <p:cNvSpPr/>
          <p:nvPr/>
        </p:nvSpPr>
        <p:spPr>
          <a:xfrm>
            <a:off x="8188234" y="2930581"/>
            <a:ext cx="1745562" cy="562348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D2E731-9648-CF4C-BD55-BC315D51ACAE}"/>
              </a:ext>
            </a:extLst>
          </p:cNvPr>
          <p:cNvSpPr txBox="1"/>
          <p:nvPr/>
        </p:nvSpPr>
        <p:spPr>
          <a:xfrm>
            <a:off x="8150054" y="3038283"/>
            <a:ext cx="174556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Container Registry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06ED78-660D-2340-BC33-E20E849EDE33}"/>
              </a:ext>
            </a:extLst>
          </p:cNvPr>
          <p:cNvCxnSpPr>
            <a:cxnSpLocks/>
          </p:cNvCxnSpPr>
          <p:nvPr/>
        </p:nvCxnSpPr>
        <p:spPr>
          <a:xfrm>
            <a:off x="7628442" y="3234173"/>
            <a:ext cx="477274" cy="0"/>
          </a:xfrm>
          <a:prstGeom prst="line">
            <a:avLst/>
          </a:prstGeom>
          <a:noFill/>
          <a:ln w="50800" cap="flat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1BAD0D-EDEE-B548-89C5-1906AB68897B}"/>
              </a:ext>
            </a:extLst>
          </p:cNvPr>
          <p:cNvSpPr txBox="1"/>
          <p:nvPr/>
        </p:nvSpPr>
        <p:spPr>
          <a:xfrm>
            <a:off x="3283119" y="2434296"/>
            <a:ext cx="134068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Deployment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E7DD82-7044-F94A-A9BF-A482F8404F15}"/>
              </a:ext>
            </a:extLst>
          </p:cNvPr>
          <p:cNvSpPr/>
          <p:nvPr/>
        </p:nvSpPr>
        <p:spPr>
          <a:xfrm>
            <a:off x="1364821" y="1926708"/>
            <a:ext cx="1504544" cy="308548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AC5333-A4EB-984C-BAB5-2D971DFD3F62}"/>
              </a:ext>
            </a:extLst>
          </p:cNvPr>
          <p:cNvSpPr txBox="1"/>
          <p:nvPr/>
        </p:nvSpPr>
        <p:spPr>
          <a:xfrm>
            <a:off x="1387140" y="1933586"/>
            <a:ext cx="14011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Load balancer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C21AC3-B7CA-5B48-BF6F-09AD3B40FC84}"/>
              </a:ext>
            </a:extLst>
          </p:cNvPr>
          <p:cNvCxnSpPr>
            <a:cxnSpLocks/>
          </p:cNvCxnSpPr>
          <p:nvPr/>
        </p:nvCxnSpPr>
        <p:spPr>
          <a:xfrm>
            <a:off x="6316497" y="2262327"/>
            <a:ext cx="0" cy="679936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DDCCE5-0B5B-C947-8D88-6BE00F2DFE93}"/>
              </a:ext>
            </a:extLst>
          </p:cNvPr>
          <p:cNvCxnSpPr>
            <a:cxnSpLocks/>
            <a:stCxn id="47" idx="3"/>
            <a:endCxn id="24" idx="1"/>
          </p:cNvCxnSpPr>
          <p:nvPr/>
        </p:nvCxnSpPr>
        <p:spPr>
          <a:xfrm>
            <a:off x="2869365" y="2080982"/>
            <a:ext cx="501500" cy="8833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866B48-F14D-4F41-8C7C-999711488A0C}"/>
              </a:ext>
            </a:extLst>
          </p:cNvPr>
          <p:cNvSpPr txBox="1"/>
          <p:nvPr/>
        </p:nvSpPr>
        <p:spPr>
          <a:xfrm>
            <a:off x="3711263" y="1044029"/>
            <a:ext cx="1445295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1580742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6A132D8-9CB8-D04C-90E9-9B29E3234269}"/>
              </a:ext>
            </a:extLst>
          </p:cNvPr>
          <p:cNvSpPr/>
          <p:nvPr/>
        </p:nvSpPr>
        <p:spPr>
          <a:xfrm>
            <a:off x="3014818" y="1001873"/>
            <a:ext cx="4841863" cy="4756132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332922-10F6-6F4B-8F8E-637161019780}"/>
              </a:ext>
            </a:extLst>
          </p:cNvPr>
          <p:cNvSpPr/>
          <p:nvPr/>
        </p:nvSpPr>
        <p:spPr>
          <a:xfrm>
            <a:off x="3370865" y="2442335"/>
            <a:ext cx="2580154" cy="278205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ABDFBC-2F58-384D-AC0D-EE0809B6E509}"/>
              </a:ext>
            </a:extLst>
          </p:cNvPr>
          <p:cNvSpPr/>
          <p:nvPr/>
        </p:nvSpPr>
        <p:spPr>
          <a:xfrm>
            <a:off x="3380694" y="2942263"/>
            <a:ext cx="4247748" cy="2388403"/>
          </a:xfrm>
          <a:prstGeom prst="rect">
            <a:avLst/>
          </a:prstGeom>
          <a:solidFill>
            <a:schemeClr val="bg2">
              <a:alpha val="3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156125-C5F4-9F4E-8DEE-451732A4DD70}"/>
              </a:ext>
            </a:extLst>
          </p:cNvPr>
          <p:cNvSpPr/>
          <p:nvPr/>
        </p:nvSpPr>
        <p:spPr>
          <a:xfrm>
            <a:off x="3798165" y="3329959"/>
            <a:ext cx="3718455" cy="1792478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448774-E58B-5B40-91AE-6D2462D1D60D}"/>
              </a:ext>
            </a:extLst>
          </p:cNvPr>
          <p:cNvSpPr/>
          <p:nvPr/>
        </p:nvSpPr>
        <p:spPr>
          <a:xfrm>
            <a:off x="3981029" y="3689706"/>
            <a:ext cx="1509183" cy="1253039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7" name="Shape 547">
            <a:extLst>
              <a:ext uri="{FF2B5EF4-FFF2-40B4-BE49-F238E27FC236}">
                <a16:creationId xmlns:a16="http://schemas.microsoft.com/office/drawing/2014/main" id="{A84D3468-43D7-2B45-9576-127780443C39}"/>
              </a:ext>
            </a:extLst>
          </p:cNvPr>
          <p:cNvSpPr/>
          <p:nvPr/>
        </p:nvSpPr>
        <p:spPr>
          <a:xfrm>
            <a:off x="5662103" y="3870607"/>
            <a:ext cx="1404151" cy="184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en-US" sz="1200" b="0">
                <a:latin typeface="Arial"/>
                <a:cs typeface="Arial"/>
              </a:rPr>
              <a:t>Scores Core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008AB-5948-3242-BDA2-08EF35F28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196" y="3944743"/>
            <a:ext cx="697633" cy="697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1299AB-026F-484F-AD49-382B5102AB5E}"/>
              </a:ext>
            </a:extLst>
          </p:cNvPr>
          <p:cNvSpPr txBox="1"/>
          <p:nvPr/>
        </p:nvSpPr>
        <p:spPr>
          <a:xfrm>
            <a:off x="8600850" y="4710905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9DAB5-96D0-8240-B001-67D9EC5AFE1A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6808831" y="4293560"/>
            <a:ext cx="2052365" cy="11491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92B54F2-A200-F44C-803F-99FF87911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76" y="3704255"/>
            <a:ext cx="988582" cy="9885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D88E78-3F4D-1746-BA47-AB89ED25DF7C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>
            <a:off x="5490212" y="4305051"/>
            <a:ext cx="429313" cy="11175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9C2E5C-AB08-8B49-9C06-8B9735F8C13F}"/>
              </a:ext>
            </a:extLst>
          </p:cNvPr>
          <p:cNvSpPr txBox="1"/>
          <p:nvPr/>
        </p:nvSpPr>
        <p:spPr>
          <a:xfrm>
            <a:off x="3885426" y="4616662"/>
            <a:ext cx="155368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CD3CFA-9665-4E4D-B1EC-4F4D048A3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25" y="4032662"/>
            <a:ext cx="889306" cy="5447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0CC76B-580A-634D-947C-190CDEDF3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594" y="46004"/>
            <a:ext cx="797935" cy="723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80EC8-AFBF-6D4F-AC14-B7DB5CC86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31" y="1000831"/>
            <a:ext cx="742084" cy="7420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CB7254-17EF-924B-87CC-D955B84B14FF}"/>
              </a:ext>
            </a:extLst>
          </p:cNvPr>
          <p:cNvSpPr txBox="1"/>
          <p:nvPr/>
        </p:nvSpPr>
        <p:spPr>
          <a:xfrm>
            <a:off x="3238514" y="2960760"/>
            <a:ext cx="776841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Pod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ACD9BC-286C-BF43-8325-98714C65DEE7}"/>
              </a:ext>
            </a:extLst>
          </p:cNvPr>
          <p:cNvSpPr txBox="1"/>
          <p:nvPr/>
        </p:nvSpPr>
        <p:spPr>
          <a:xfrm>
            <a:off x="3858115" y="3349192"/>
            <a:ext cx="1090529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Container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63F238-34A2-414A-AB2E-C307B0BD2D89}"/>
              </a:ext>
            </a:extLst>
          </p:cNvPr>
          <p:cNvCxnSpPr>
            <a:cxnSpLocks/>
          </p:cNvCxnSpPr>
          <p:nvPr/>
        </p:nvCxnSpPr>
        <p:spPr>
          <a:xfrm flipH="1">
            <a:off x="4333699" y="3694476"/>
            <a:ext cx="2074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479864-0623-774E-AE41-484BCF311F42}"/>
              </a:ext>
            </a:extLst>
          </p:cNvPr>
          <p:cNvCxnSpPr>
            <a:cxnSpLocks/>
          </p:cNvCxnSpPr>
          <p:nvPr/>
        </p:nvCxnSpPr>
        <p:spPr>
          <a:xfrm flipH="1">
            <a:off x="4486099" y="3846876"/>
            <a:ext cx="2074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6B9BAB-755D-3146-B220-98716D23868A}"/>
              </a:ext>
            </a:extLst>
          </p:cNvPr>
          <p:cNvCxnSpPr>
            <a:cxnSpLocks/>
          </p:cNvCxnSpPr>
          <p:nvPr/>
        </p:nvCxnSpPr>
        <p:spPr>
          <a:xfrm>
            <a:off x="4416778" y="2738865"/>
            <a:ext cx="0" cy="23947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Shape 62">
            <a:extLst>
              <a:ext uri="{FF2B5EF4-FFF2-40B4-BE49-F238E27FC236}">
                <a16:creationId xmlns:a16="http://schemas.microsoft.com/office/drawing/2014/main" id="{3D9B0EE4-733C-4242-9F7E-C081D3A20356}"/>
              </a:ext>
            </a:extLst>
          </p:cNvPr>
          <p:cNvSpPr/>
          <p:nvPr/>
        </p:nvSpPr>
        <p:spPr>
          <a:xfrm flipV="1">
            <a:off x="1229133" y="253965"/>
            <a:ext cx="0" cy="7341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43" name="Shape 63">
            <a:extLst>
              <a:ext uri="{FF2B5EF4-FFF2-40B4-BE49-F238E27FC236}">
                <a16:creationId xmlns:a16="http://schemas.microsoft.com/office/drawing/2014/main" id="{CCBB4887-ACDC-E84F-9DB2-1FE8E7896EB0}"/>
              </a:ext>
            </a:extLst>
          </p:cNvPr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Shape 64">
            <a:extLst>
              <a:ext uri="{FF2B5EF4-FFF2-40B4-BE49-F238E27FC236}">
                <a16:creationId xmlns:a16="http://schemas.microsoft.com/office/drawing/2014/main" id="{87BB19C4-A058-654B-90C3-79009E25FB48}"/>
              </a:ext>
            </a:extLst>
          </p:cNvPr>
          <p:cNvSpPr/>
          <p:nvPr/>
        </p:nvSpPr>
        <p:spPr>
          <a:xfrm>
            <a:off x="1418372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CF1D46-5263-2B4C-A170-6992E689E249}"/>
              </a:ext>
            </a:extLst>
          </p:cNvPr>
          <p:cNvSpPr/>
          <p:nvPr/>
        </p:nvSpPr>
        <p:spPr>
          <a:xfrm>
            <a:off x="8188234" y="2930581"/>
            <a:ext cx="1796910" cy="77367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D2E731-9648-CF4C-BD55-BC315D51ACAE}"/>
              </a:ext>
            </a:extLst>
          </p:cNvPr>
          <p:cNvSpPr txBox="1"/>
          <p:nvPr/>
        </p:nvSpPr>
        <p:spPr>
          <a:xfrm>
            <a:off x="8150054" y="3038283"/>
            <a:ext cx="174556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Container Registry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06ED78-660D-2340-BC33-E20E849EDE33}"/>
              </a:ext>
            </a:extLst>
          </p:cNvPr>
          <p:cNvCxnSpPr>
            <a:cxnSpLocks/>
          </p:cNvCxnSpPr>
          <p:nvPr/>
        </p:nvCxnSpPr>
        <p:spPr>
          <a:xfrm>
            <a:off x="7628442" y="3234173"/>
            <a:ext cx="477274" cy="0"/>
          </a:xfrm>
          <a:prstGeom prst="line">
            <a:avLst/>
          </a:prstGeom>
          <a:noFill/>
          <a:ln w="50800" cap="flat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1BAD0D-EDEE-B548-89C5-1906AB68897B}"/>
              </a:ext>
            </a:extLst>
          </p:cNvPr>
          <p:cNvSpPr txBox="1"/>
          <p:nvPr/>
        </p:nvSpPr>
        <p:spPr>
          <a:xfrm>
            <a:off x="3283119" y="2434296"/>
            <a:ext cx="134068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Deployment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866B48-F14D-4F41-8C7C-999711488A0C}"/>
              </a:ext>
            </a:extLst>
          </p:cNvPr>
          <p:cNvSpPr txBox="1"/>
          <p:nvPr/>
        </p:nvSpPr>
        <p:spPr>
          <a:xfrm>
            <a:off x="3711263" y="1044029"/>
            <a:ext cx="1445295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Kubernetes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EBB7E-0C8C-474A-BB86-4B7A5B50610E}"/>
              </a:ext>
            </a:extLst>
          </p:cNvPr>
          <p:cNvSpPr txBox="1"/>
          <p:nvPr/>
        </p:nvSpPr>
        <p:spPr>
          <a:xfrm>
            <a:off x="4751583" y="3350175"/>
            <a:ext cx="1789900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b="0" dirty="0">
                <a:solidFill>
                  <a:schemeClr val="accent2"/>
                </a:solidFill>
              </a:rPr>
              <a:t>Scores-Service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98F583-B1A4-1548-B7B3-F191C7517A9D}"/>
              </a:ext>
            </a:extLst>
          </p:cNvPr>
          <p:cNvSpPr/>
          <p:nvPr/>
        </p:nvSpPr>
        <p:spPr>
          <a:xfrm>
            <a:off x="6102470" y="3309923"/>
            <a:ext cx="1423432" cy="352521"/>
          </a:xfrm>
          <a:prstGeom prst="ellipse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9D9B59-ABF9-9140-9FDA-311F4035F266}"/>
              </a:ext>
            </a:extLst>
          </p:cNvPr>
          <p:cNvSpPr txBox="1"/>
          <p:nvPr/>
        </p:nvSpPr>
        <p:spPr>
          <a:xfrm>
            <a:off x="6262127" y="3350660"/>
            <a:ext cx="92940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Port: 3000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33D6FC-ADD0-B347-A6BC-382864C8FC5A}"/>
              </a:ext>
            </a:extLst>
          </p:cNvPr>
          <p:cNvSpPr txBox="1"/>
          <p:nvPr/>
        </p:nvSpPr>
        <p:spPr>
          <a:xfrm>
            <a:off x="8053629" y="3276570"/>
            <a:ext cx="1789900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Scores-Service:v1</a:t>
            </a:r>
          </a:p>
        </p:txBody>
      </p:sp>
    </p:spTree>
    <p:extLst>
      <p:ext uri="{BB962C8B-B14F-4D97-AF65-F5344CB8AC3E}">
        <p14:creationId xmlns:p14="http://schemas.microsoft.com/office/powerpoint/2010/main" val="271059190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6A132D8-9CB8-D04C-90E9-9B29E3234269}"/>
              </a:ext>
            </a:extLst>
          </p:cNvPr>
          <p:cNvSpPr/>
          <p:nvPr/>
        </p:nvSpPr>
        <p:spPr>
          <a:xfrm>
            <a:off x="3014818" y="1001872"/>
            <a:ext cx="4876024" cy="6014725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332922-10F6-6F4B-8F8E-637161019780}"/>
              </a:ext>
            </a:extLst>
          </p:cNvPr>
          <p:cNvSpPr/>
          <p:nvPr/>
        </p:nvSpPr>
        <p:spPr>
          <a:xfrm>
            <a:off x="3341028" y="3233173"/>
            <a:ext cx="2580154" cy="278205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3D6810-7B88-C74A-A306-E619ED19B29C}"/>
              </a:ext>
            </a:extLst>
          </p:cNvPr>
          <p:cNvSpPr/>
          <p:nvPr/>
        </p:nvSpPr>
        <p:spPr>
          <a:xfrm>
            <a:off x="3346039" y="1967536"/>
            <a:ext cx="3362363" cy="1039459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ABDFBC-2F58-384D-AC0D-EE0809B6E509}"/>
              </a:ext>
            </a:extLst>
          </p:cNvPr>
          <p:cNvSpPr/>
          <p:nvPr/>
        </p:nvSpPr>
        <p:spPr>
          <a:xfrm>
            <a:off x="3346039" y="3976835"/>
            <a:ext cx="4247748" cy="2388403"/>
          </a:xfrm>
          <a:prstGeom prst="rect">
            <a:avLst/>
          </a:prstGeom>
          <a:solidFill>
            <a:schemeClr val="bg2">
              <a:alpha val="3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156125-C5F4-9F4E-8DEE-451732A4DD70}"/>
              </a:ext>
            </a:extLst>
          </p:cNvPr>
          <p:cNvSpPr/>
          <p:nvPr/>
        </p:nvSpPr>
        <p:spPr>
          <a:xfrm>
            <a:off x="3763510" y="4364531"/>
            <a:ext cx="3718455" cy="1792478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448774-E58B-5B40-91AE-6D2462D1D60D}"/>
              </a:ext>
            </a:extLst>
          </p:cNvPr>
          <p:cNvSpPr/>
          <p:nvPr/>
        </p:nvSpPr>
        <p:spPr>
          <a:xfrm>
            <a:off x="3946374" y="4724278"/>
            <a:ext cx="1509183" cy="1253039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7" name="Shape 547">
            <a:extLst>
              <a:ext uri="{FF2B5EF4-FFF2-40B4-BE49-F238E27FC236}">
                <a16:creationId xmlns:a16="http://schemas.microsoft.com/office/drawing/2014/main" id="{A84D3468-43D7-2B45-9576-127780443C39}"/>
              </a:ext>
            </a:extLst>
          </p:cNvPr>
          <p:cNvSpPr/>
          <p:nvPr/>
        </p:nvSpPr>
        <p:spPr>
          <a:xfrm>
            <a:off x="5627448" y="4905179"/>
            <a:ext cx="1404151" cy="184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en-US" sz="1200" b="0">
                <a:latin typeface="Arial"/>
                <a:cs typeface="Arial"/>
              </a:rPr>
              <a:t>Scores Core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008AB-5948-3242-BDA2-08EF35F28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640" y="4961247"/>
            <a:ext cx="697633" cy="697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1299AB-026F-484F-AD49-382B5102AB5E}"/>
              </a:ext>
            </a:extLst>
          </p:cNvPr>
          <p:cNvSpPr txBox="1"/>
          <p:nvPr/>
        </p:nvSpPr>
        <p:spPr>
          <a:xfrm>
            <a:off x="8479294" y="572740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9DAB5-96D0-8240-B001-67D9EC5AFE1A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6774176" y="5310064"/>
            <a:ext cx="1965464" cy="2955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C8459E-2F2C-BC43-A791-514600CB744B}"/>
              </a:ext>
            </a:extLst>
          </p:cNvPr>
          <p:cNvSpPr txBox="1"/>
          <p:nvPr/>
        </p:nvSpPr>
        <p:spPr>
          <a:xfrm>
            <a:off x="4562312" y="4375711"/>
            <a:ext cx="1789900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b="0" dirty="0">
                <a:solidFill>
                  <a:schemeClr val="accent2"/>
                </a:solidFill>
              </a:rPr>
              <a:t>Scores-Service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2B54F2-A200-F44C-803F-99FF87911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21" y="4738827"/>
            <a:ext cx="988582" cy="9885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D88E78-3F4D-1746-BA47-AB89ED25DF7C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>
            <a:off x="5455557" y="5339623"/>
            <a:ext cx="429313" cy="11175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9C2E5C-AB08-8B49-9C06-8B9735F8C13F}"/>
              </a:ext>
            </a:extLst>
          </p:cNvPr>
          <p:cNvSpPr txBox="1"/>
          <p:nvPr/>
        </p:nvSpPr>
        <p:spPr>
          <a:xfrm>
            <a:off x="3850771" y="5651234"/>
            <a:ext cx="155368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CD3CFA-9665-4E4D-B1EC-4F4D048A3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70" y="5067234"/>
            <a:ext cx="889306" cy="5447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0CC76B-580A-634D-947C-190CDEDF3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594" y="46004"/>
            <a:ext cx="797935" cy="723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80EC8-AFBF-6D4F-AC14-B7DB5CC86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31" y="1000831"/>
            <a:ext cx="742084" cy="7420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CB7254-17EF-924B-87CC-D955B84B14FF}"/>
              </a:ext>
            </a:extLst>
          </p:cNvPr>
          <p:cNvSpPr txBox="1"/>
          <p:nvPr/>
        </p:nvSpPr>
        <p:spPr>
          <a:xfrm>
            <a:off x="3203859" y="3995332"/>
            <a:ext cx="776841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Pod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ACD9BC-286C-BF43-8325-98714C65DEE7}"/>
              </a:ext>
            </a:extLst>
          </p:cNvPr>
          <p:cNvSpPr txBox="1"/>
          <p:nvPr/>
        </p:nvSpPr>
        <p:spPr>
          <a:xfrm>
            <a:off x="3823460" y="4383764"/>
            <a:ext cx="1090529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Container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A8E086-FDCB-4D48-9CF7-25A3FFDCE4F4}"/>
              </a:ext>
            </a:extLst>
          </p:cNvPr>
          <p:cNvSpPr txBox="1"/>
          <p:nvPr/>
        </p:nvSpPr>
        <p:spPr>
          <a:xfrm>
            <a:off x="3370865" y="1942419"/>
            <a:ext cx="778659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D378F20-CF98-1B42-ADAD-AB5855B7D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2" y="1661972"/>
            <a:ext cx="838018" cy="83801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63F238-34A2-414A-AB2E-C307B0BD2D89}"/>
              </a:ext>
            </a:extLst>
          </p:cNvPr>
          <p:cNvCxnSpPr>
            <a:cxnSpLocks/>
          </p:cNvCxnSpPr>
          <p:nvPr/>
        </p:nvCxnSpPr>
        <p:spPr>
          <a:xfrm flipH="1">
            <a:off x="4299044" y="4729048"/>
            <a:ext cx="2074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479864-0623-774E-AE41-484BCF311F42}"/>
              </a:ext>
            </a:extLst>
          </p:cNvPr>
          <p:cNvCxnSpPr>
            <a:cxnSpLocks/>
          </p:cNvCxnSpPr>
          <p:nvPr/>
        </p:nvCxnSpPr>
        <p:spPr>
          <a:xfrm flipH="1">
            <a:off x="4451444" y="4881448"/>
            <a:ext cx="2074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066430-A400-7E43-A198-9F16714F26DF}"/>
              </a:ext>
            </a:extLst>
          </p:cNvPr>
          <p:cNvCxnSpPr>
            <a:cxnSpLocks/>
          </p:cNvCxnSpPr>
          <p:nvPr/>
        </p:nvCxnSpPr>
        <p:spPr>
          <a:xfrm flipH="1" flipV="1">
            <a:off x="1014634" y="2080980"/>
            <a:ext cx="369600" cy="1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6B9BAB-755D-3146-B220-98716D23868A}"/>
              </a:ext>
            </a:extLst>
          </p:cNvPr>
          <p:cNvCxnSpPr>
            <a:cxnSpLocks/>
          </p:cNvCxnSpPr>
          <p:nvPr/>
        </p:nvCxnSpPr>
        <p:spPr>
          <a:xfrm>
            <a:off x="4382123" y="3511378"/>
            <a:ext cx="0" cy="46545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Shape 62">
            <a:extLst>
              <a:ext uri="{FF2B5EF4-FFF2-40B4-BE49-F238E27FC236}">
                <a16:creationId xmlns:a16="http://schemas.microsoft.com/office/drawing/2014/main" id="{3D9B0EE4-733C-4242-9F7E-C081D3A20356}"/>
              </a:ext>
            </a:extLst>
          </p:cNvPr>
          <p:cNvSpPr/>
          <p:nvPr/>
        </p:nvSpPr>
        <p:spPr>
          <a:xfrm flipV="1">
            <a:off x="1229133" y="253965"/>
            <a:ext cx="0" cy="7341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43" name="Shape 63">
            <a:extLst>
              <a:ext uri="{FF2B5EF4-FFF2-40B4-BE49-F238E27FC236}">
                <a16:creationId xmlns:a16="http://schemas.microsoft.com/office/drawing/2014/main" id="{CCBB4887-ACDC-E84F-9DB2-1FE8E7896EB0}"/>
              </a:ext>
            </a:extLst>
          </p:cNvPr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Shape 64">
            <a:extLst>
              <a:ext uri="{FF2B5EF4-FFF2-40B4-BE49-F238E27FC236}">
                <a16:creationId xmlns:a16="http://schemas.microsoft.com/office/drawing/2014/main" id="{87BB19C4-A058-654B-90C3-79009E25FB48}"/>
              </a:ext>
            </a:extLst>
          </p:cNvPr>
          <p:cNvSpPr/>
          <p:nvPr/>
        </p:nvSpPr>
        <p:spPr>
          <a:xfrm>
            <a:off x="1418372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CF1D46-5263-2B4C-A170-6992E689E249}"/>
              </a:ext>
            </a:extLst>
          </p:cNvPr>
          <p:cNvSpPr/>
          <p:nvPr/>
        </p:nvSpPr>
        <p:spPr>
          <a:xfrm>
            <a:off x="8095485" y="3877990"/>
            <a:ext cx="1802607" cy="69547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D2E731-9648-CF4C-BD55-BC315D51ACAE}"/>
              </a:ext>
            </a:extLst>
          </p:cNvPr>
          <p:cNvSpPr txBox="1"/>
          <p:nvPr/>
        </p:nvSpPr>
        <p:spPr>
          <a:xfrm>
            <a:off x="8139823" y="3956450"/>
            <a:ext cx="174556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Container Registry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06ED78-660D-2340-BC33-E20E849EDE33}"/>
              </a:ext>
            </a:extLst>
          </p:cNvPr>
          <p:cNvCxnSpPr>
            <a:cxnSpLocks/>
          </p:cNvCxnSpPr>
          <p:nvPr/>
        </p:nvCxnSpPr>
        <p:spPr>
          <a:xfrm>
            <a:off x="7593787" y="4268745"/>
            <a:ext cx="477274" cy="0"/>
          </a:xfrm>
          <a:prstGeom prst="line">
            <a:avLst/>
          </a:prstGeom>
          <a:noFill/>
          <a:ln w="50800" cap="flat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CFDD702-3855-7D49-A165-AE3954CC8DCB}"/>
              </a:ext>
            </a:extLst>
          </p:cNvPr>
          <p:cNvSpPr txBox="1"/>
          <p:nvPr/>
        </p:nvSpPr>
        <p:spPr>
          <a:xfrm>
            <a:off x="8043398" y="4194737"/>
            <a:ext cx="1789900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Scores-Service:v1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D24177-1819-D84A-993C-45F3EB4851C4}"/>
              </a:ext>
            </a:extLst>
          </p:cNvPr>
          <p:cNvSpPr txBox="1"/>
          <p:nvPr/>
        </p:nvSpPr>
        <p:spPr>
          <a:xfrm>
            <a:off x="3726338" y="3991401"/>
            <a:ext cx="1789900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b="0" dirty="0">
                <a:solidFill>
                  <a:schemeClr val="accent2"/>
                </a:solidFill>
              </a:rPr>
              <a:t>Scores-Service-XYZ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1BAD0D-EDEE-B548-89C5-1906AB68897B}"/>
              </a:ext>
            </a:extLst>
          </p:cNvPr>
          <p:cNvSpPr txBox="1"/>
          <p:nvPr/>
        </p:nvSpPr>
        <p:spPr>
          <a:xfrm>
            <a:off x="3253282" y="3225134"/>
            <a:ext cx="134068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Deployment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7C75C-A34B-D24C-875C-A7BAF696533E}"/>
              </a:ext>
            </a:extLst>
          </p:cNvPr>
          <p:cNvSpPr txBox="1"/>
          <p:nvPr/>
        </p:nvSpPr>
        <p:spPr>
          <a:xfrm>
            <a:off x="4220061" y="3226175"/>
            <a:ext cx="1789900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b="0" dirty="0">
                <a:solidFill>
                  <a:schemeClr val="accent2"/>
                </a:solidFill>
              </a:rPr>
              <a:t>Scores-Service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C6EB2-D3B8-A647-BAAB-C7FE53E07C99}"/>
              </a:ext>
            </a:extLst>
          </p:cNvPr>
          <p:cNvSpPr txBox="1"/>
          <p:nvPr/>
        </p:nvSpPr>
        <p:spPr>
          <a:xfrm>
            <a:off x="4012124" y="1945337"/>
            <a:ext cx="1621390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b="0" dirty="0">
                <a:solidFill>
                  <a:schemeClr val="accent2"/>
                </a:solidFill>
              </a:rPr>
              <a:t>Scores-Service-</a:t>
            </a:r>
            <a:r>
              <a:rPr lang="en-US" b="0" dirty="0" err="1">
                <a:solidFill>
                  <a:schemeClr val="accent2"/>
                </a:solidFill>
              </a:rPr>
              <a:t>lb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E7DD82-7044-F94A-A9BF-A482F8404F15}"/>
              </a:ext>
            </a:extLst>
          </p:cNvPr>
          <p:cNvSpPr/>
          <p:nvPr/>
        </p:nvSpPr>
        <p:spPr>
          <a:xfrm>
            <a:off x="1361916" y="1803173"/>
            <a:ext cx="1467770" cy="1154223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AC5333-A4EB-984C-BAB5-2D971DFD3F62}"/>
              </a:ext>
            </a:extLst>
          </p:cNvPr>
          <p:cNvSpPr txBox="1"/>
          <p:nvPr/>
        </p:nvSpPr>
        <p:spPr>
          <a:xfrm>
            <a:off x="1384234" y="1810052"/>
            <a:ext cx="14011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Load balancer</a:t>
            </a:r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C21AC3-B7CA-5B48-BF6F-09AD3B40FC84}"/>
              </a:ext>
            </a:extLst>
          </p:cNvPr>
          <p:cNvCxnSpPr>
            <a:cxnSpLocks/>
          </p:cNvCxnSpPr>
          <p:nvPr/>
        </p:nvCxnSpPr>
        <p:spPr>
          <a:xfrm>
            <a:off x="6293552" y="3006995"/>
            <a:ext cx="0" cy="96984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DDCCE5-0B5B-C947-8D88-6BE00F2DFE93}"/>
              </a:ext>
            </a:extLst>
          </p:cNvPr>
          <p:cNvCxnSpPr>
            <a:cxnSpLocks/>
          </p:cNvCxnSpPr>
          <p:nvPr/>
        </p:nvCxnSpPr>
        <p:spPr>
          <a:xfrm>
            <a:off x="2841095" y="2472820"/>
            <a:ext cx="506825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ED9143-1FD2-784D-843A-661EF6A0F04B}"/>
              </a:ext>
            </a:extLst>
          </p:cNvPr>
          <p:cNvSpPr txBox="1"/>
          <p:nvPr/>
        </p:nvSpPr>
        <p:spPr>
          <a:xfrm>
            <a:off x="5575095" y="1942726"/>
            <a:ext cx="92940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Port:80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BC09FE-16CA-D847-93C6-7E9825FC3E15}"/>
              </a:ext>
            </a:extLst>
          </p:cNvPr>
          <p:cNvSpPr txBox="1"/>
          <p:nvPr/>
        </p:nvSpPr>
        <p:spPr>
          <a:xfrm>
            <a:off x="1208110" y="2005333"/>
            <a:ext cx="1502125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IP: Port: 80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F98080-BCA8-E949-B032-05D0033EB310}"/>
              </a:ext>
            </a:extLst>
          </p:cNvPr>
          <p:cNvSpPr txBox="1"/>
          <p:nvPr/>
        </p:nvSpPr>
        <p:spPr>
          <a:xfrm>
            <a:off x="6227472" y="4385232"/>
            <a:ext cx="92940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Port: 3000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DF80E6-1F91-D64B-97B3-69CF602B9B4A}"/>
              </a:ext>
            </a:extLst>
          </p:cNvPr>
          <p:cNvSpPr/>
          <p:nvPr/>
        </p:nvSpPr>
        <p:spPr>
          <a:xfrm>
            <a:off x="1253209" y="1994043"/>
            <a:ext cx="1423432" cy="352521"/>
          </a:xfrm>
          <a:prstGeom prst="ellipse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211B763-C25D-2D43-8EF8-3F54D61506A1}"/>
              </a:ext>
            </a:extLst>
          </p:cNvPr>
          <p:cNvSpPr/>
          <p:nvPr/>
        </p:nvSpPr>
        <p:spPr>
          <a:xfrm>
            <a:off x="5627449" y="1921751"/>
            <a:ext cx="929406" cy="352521"/>
          </a:xfrm>
          <a:prstGeom prst="ellipse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2F8F716-1CC0-4740-8DC5-26AFEB1C426B}"/>
              </a:ext>
            </a:extLst>
          </p:cNvPr>
          <p:cNvSpPr/>
          <p:nvPr/>
        </p:nvSpPr>
        <p:spPr>
          <a:xfrm>
            <a:off x="6159357" y="4344495"/>
            <a:ext cx="1090529" cy="352521"/>
          </a:xfrm>
          <a:prstGeom prst="ellipse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2CC54E-C1E5-194A-8AB0-B60AAB2A7717}"/>
              </a:ext>
            </a:extLst>
          </p:cNvPr>
          <p:cNvCxnSpPr>
            <a:cxnSpLocks/>
            <a:stCxn id="8" idx="0"/>
            <a:endCxn id="51" idx="0"/>
          </p:cNvCxnSpPr>
          <p:nvPr/>
        </p:nvCxnSpPr>
        <p:spPr>
          <a:xfrm rot="5400000" flipH="1" flipV="1">
            <a:off x="3992392" y="-105716"/>
            <a:ext cx="72292" cy="4127227"/>
          </a:xfrm>
          <a:prstGeom prst="curvedConnector3">
            <a:avLst>
              <a:gd name="adj1" fmla="val 416218"/>
            </a:avLst>
          </a:prstGeom>
          <a:noFill/>
          <a:ln w="28575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0CB97E30-A1E0-8E4F-BA9D-072C8333143D}"/>
              </a:ext>
            </a:extLst>
          </p:cNvPr>
          <p:cNvCxnSpPr>
            <a:cxnSpLocks/>
            <a:stCxn id="51" idx="6"/>
            <a:endCxn id="61" idx="6"/>
          </p:cNvCxnSpPr>
          <p:nvPr/>
        </p:nvCxnSpPr>
        <p:spPr>
          <a:xfrm>
            <a:off x="6556855" y="2098012"/>
            <a:ext cx="693031" cy="2422744"/>
          </a:xfrm>
          <a:prstGeom prst="curvedConnector3">
            <a:avLst>
              <a:gd name="adj1" fmla="val 132986"/>
            </a:avLst>
          </a:prstGeom>
          <a:noFill/>
          <a:ln w="28575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8833EFEE-3F4D-F345-8B84-8721A6419E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052" y="2367374"/>
            <a:ext cx="1103151" cy="5760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9E9FF5B-A693-D149-9717-D8874B1A51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9787" y="2327952"/>
            <a:ext cx="1274201" cy="6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383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78"/>
          <p:cNvGrpSpPr/>
          <p:nvPr/>
        </p:nvGrpSpPr>
        <p:grpSpPr>
          <a:xfrm>
            <a:off x="2405025" y="2188893"/>
            <a:ext cx="1175441" cy="792932"/>
            <a:chOff x="0" y="130399"/>
            <a:chExt cx="1175438" cy="792929"/>
          </a:xfrm>
        </p:grpSpPr>
        <p:pic>
          <p:nvPicPr>
            <p:cNvPr id="20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140711" y="750199"/>
            <a:ext cx="724719" cy="932636"/>
            <a:chOff x="7232632" y="4768804"/>
            <a:chExt cx="724719" cy="9326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6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4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rtl="0" latinLnBrk="1" hangingPunct="0"/>
              <a:r>
                <a:rPr lang="en-US" sz="1200" b="0" dirty="0">
                  <a:solidFill>
                    <a:srgbClr val="000000"/>
                  </a:solidFill>
                  <a:latin typeface="Arial"/>
                  <a:cs typeface="Arial"/>
                </a:rPr>
                <a:t>Functions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28572" y="2052597"/>
            <a:ext cx="707232" cy="891897"/>
            <a:chOff x="514081" y="3294657"/>
            <a:chExt cx="707232" cy="891897"/>
          </a:xfrm>
        </p:grpSpPr>
        <p:sp>
          <p:nvSpPr>
            <p:cNvPr id="40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 564"/>
            <p:cNvSpPr/>
            <p:nvPr/>
          </p:nvSpPr>
          <p:spPr>
            <a:xfrm>
              <a:off x="559698" y="4001888"/>
              <a:ext cx="616004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lang="de-DE" sz="1200" dirty="0">
                  <a:latin typeface="Arial"/>
                  <a:ea typeface="Helvetica"/>
                  <a:cs typeface="Arial"/>
                  <a:sym typeface="Helvetica"/>
                </a:rPr>
                <a:t>Cloudant</a:t>
              </a:r>
              <a:endParaRPr sz="1200" dirty="0">
                <a:latin typeface="Arial"/>
                <a:ea typeface="Helvetica"/>
                <a:cs typeface="Arial"/>
                <a:sym typeface="Helvetica"/>
              </a:endParaRPr>
            </a:p>
          </p:txBody>
        </p:sp>
        <p:pic>
          <p:nvPicPr>
            <p:cNvPr id="42" name="cloudant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4AC93B-86D8-5345-93C9-AD53BB74E355}"/>
              </a:ext>
            </a:extLst>
          </p:cNvPr>
          <p:cNvGrpSpPr/>
          <p:nvPr/>
        </p:nvGrpSpPr>
        <p:grpSpPr>
          <a:xfrm>
            <a:off x="6128848" y="731725"/>
            <a:ext cx="1026498" cy="947678"/>
            <a:chOff x="413935" y="2095500"/>
            <a:chExt cx="1026498" cy="947678"/>
          </a:xfrm>
        </p:grpSpPr>
        <p:sp>
          <p:nvSpPr>
            <p:cNvPr id="44" name="Shape 576">
              <a:extLst>
                <a:ext uri="{FF2B5EF4-FFF2-40B4-BE49-F238E27FC236}">
                  <a16:creationId xmlns:a16="http://schemas.microsoft.com/office/drawing/2014/main" id="{B830E1BD-415C-1647-B429-63A4B5950908}"/>
                </a:ext>
              </a:extLst>
            </p:cNvPr>
            <p:cNvSpPr/>
            <p:nvPr/>
          </p:nvSpPr>
          <p:spPr>
            <a:xfrm>
              <a:off x="413935" y="2858512"/>
              <a:ext cx="1026498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Object Storage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675086-411D-5640-BC91-9D51D514E9D5}"/>
                </a:ext>
              </a:extLst>
            </p:cNvPr>
            <p:cNvGrpSpPr/>
            <p:nvPr/>
          </p:nvGrpSpPr>
          <p:grpSpPr>
            <a:xfrm>
              <a:off x="571500" y="2095500"/>
              <a:ext cx="711358" cy="711358"/>
              <a:chOff x="3093786" y="2002028"/>
              <a:chExt cx="502920" cy="50292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2571F00-6E2C-1248-B833-819BA9F96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86" y="200202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EC8979B1-1A53-464F-82E9-1858F6AE5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9196" y="2101088"/>
                <a:ext cx="292100" cy="30480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06769" y="2052727"/>
            <a:ext cx="724719" cy="932636"/>
            <a:chOff x="7232632" y="4768804"/>
            <a:chExt cx="724719" cy="9326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5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63" name="Straight Arrow Connector 62"/>
          <p:cNvCxnSpPr>
            <a:stCxn id="193" idx="0"/>
          </p:cNvCxnSpPr>
          <p:nvPr/>
        </p:nvCxnSpPr>
        <p:spPr>
          <a:xfrm rot="5400000" flipH="1" flipV="1">
            <a:off x="2233326" y="-231747"/>
            <a:ext cx="1436701" cy="410904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62"/>
          <p:cNvCxnSpPr/>
          <p:nvPr/>
        </p:nvCxnSpPr>
        <p:spPr>
          <a:xfrm flipV="1">
            <a:off x="5365094" y="2417766"/>
            <a:ext cx="815389" cy="268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endCxn id="87" idx="1"/>
          </p:cNvCxnSpPr>
          <p:nvPr/>
        </p:nvCxnSpPr>
        <p:spPr>
          <a:xfrm rot="16200000" flipH="1">
            <a:off x="1583755" y="1461882"/>
            <a:ext cx="260389" cy="1624133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62"/>
          <p:cNvCxnSpPr/>
          <p:nvPr/>
        </p:nvCxnSpPr>
        <p:spPr>
          <a:xfrm>
            <a:off x="3441176" y="2427699"/>
            <a:ext cx="819610" cy="1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TextBox 104"/>
          <p:cNvSpPr txBox="1"/>
          <p:nvPr/>
        </p:nvSpPr>
        <p:spPr>
          <a:xfrm>
            <a:off x="5953816" y="922369"/>
            <a:ext cx="250418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&amp;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977202" y="873975"/>
            <a:ext cx="122068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 app resources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44885" y="2183333"/>
            <a:ext cx="66950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Tweet API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16" y="2010829"/>
            <a:ext cx="819405" cy="786629"/>
          </a:xfrm>
          <a:prstGeom prst="rect">
            <a:avLst/>
          </a:prstGeom>
        </p:spPr>
      </p:pic>
      <p:cxnSp>
        <p:nvCxnSpPr>
          <p:cNvPr id="97" name="Straight Arrow Connector 94"/>
          <p:cNvCxnSpPr>
            <a:stCxn id="194" idx="2"/>
            <a:endCxn id="149" idx="1"/>
          </p:cNvCxnSpPr>
          <p:nvPr/>
        </p:nvCxnSpPr>
        <p:spPr>
          <a:xfrm rot="16200000" flipH="1">
            <a:off x="1606369" y="2810372"/>
            <a:ext cx="191431" cy="160040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Arrow Connector 94"/>
          <p:cNvCxnSpPr>
            <a:stCxn id="194" idx="2"/>
            <a:endCxn id="153" idx="1"/>
          </p:cNvCxnSpPr>
          <p:nvPr/>
        </p:nvCxnSpPr>
        <p:spPr>
          <a:xfrm rot="16200000" flipH="1">
            <a:off x="948241" y="3468499"/>
            <a:ext cx="1489140" cy="1581857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2" name="Group 378"/>
          <p:cNvGrpSpPr/>
          <p:nvPr/>
        </p:nvGrpSpPr>
        <p:grpSpPr>
          <a:xfrm>
            <a:off x="2381294" y="3491038"/>
            <a:ext cx="1175441" cy="792932"/>
            <a:chOff x="0" y="130399"/>
            <a:chExt cx="1175438" cy="792929"/>
          </a:xfrm>
        </p:grpSpPr>
        <p:pic>
          <p:nvPicPr>
            <p:cNvPr id="123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24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85" y="3312974"/>
            <a:ext cx="819405" cy="786629"/>
          </a:xfrm>
          <a:prstGeom prst="rect">
            <a:avLst/>
          </a:prstGeom>
        </p:spPr>
      </p:pic>
      <p:grpSp>
        <p:nvGrpSpPr>
          <p:cNvPr id="150" name="Group 378"/>
          <p:cNvGrpSpPr/>
          <p:nvPr/>
        </p:nvGrpSpPr>
        <p:grpSpPr>
          <a:xfrm>
            <a:off x="2362749" y="4788747"/>
            <a:ext cx="1175441" cy="792932"/>
            <a:chOff x="0" y="130399"/>
            <a:chExt cx="1175438" cy="792929"/>
          </a:xfrm>
        </p:grpSpPr>
        <p:pic>
          <p:nvPicPr>
            <p:cNvPr id="151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52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40" y="4610683"/>
            <a:ext cx="819405" cy="786629"/>
          </a:xfrm>
          <a:prstGeom prst="rect">
            <a:avLst/>
          </a:prstGeom>
        </p:spPr>
      </p:pic>
      <p:sp>
        <p:nvSpPr>
          <p:cNvPr id="167" name="Shape 548"/>
          <p:cNvSpPr/>
          <p:nvPr/>
        </p:nvSpPr>
        <p:spPr>
          <a:xfrm>
            <a:off x="1622754" y="5065726"/>
            <a:ext cx="7130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000" b="1" dirty="0">
                <a:solidFill>
                  <a:srgbClr val="FFFFFF"/>
                </a:solidFill>
              </a:rPr>
              <a:t>5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49838" y="3494599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117984" y="479205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3410477"/>
            <a:ext cx="724719" cy="932636"/>
            <a:chOff x="7232632" y="4768804"/>
            <a:chExt cx="724719" cy="93263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2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76" name="Straight Arrow Connector 62"/>
          <p:cNvCxnSpPr/>
          <p:nvPr/>
        </p:nvCxnSpPr>
        <p:spPr>
          <a:xfrm flipV="1">
            <a:off x="3441758" y="3736559"/>
            <a:ext cx="874243" cy="920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4703883"/>
            <a:ext cx="724719" cy="932636"/>
            <a:chOff x="7232632" y="4768804"/>
            <a:chExt cx="724719" cy="93263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9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83" name="Straight Arrow Connector 62"/>
          <p:cNvCxnSpPr/>
          <p:nvPr/>
        </p:nvCxnSpPr>
        <p:spPr>
          <a:xfrm flipV="1">
            <a:off x="3417910" y="5043465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87" y="3359011"/>
            <a:ext cx="819405" cy="786629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6133607" y="4085602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816" y="4628599"/>
            <a:ext cx="819405" cy="786629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6133139" y="535405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89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1" name="Shape 62"/>
          <p:cNvSpPr/>
          <p:nvPr/>
        </p:nvSpPr>
        <p:spPr>
          <a:xfrm flipH="1" flipV="1">
            <a:off x="1848136" y="89916"/>
            <a:ext cx="1578" cy="707044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5854" y="102113"/>
            <a:ext cx="1098574" cy="996165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638" y="2541124"/>
            <a:ext cx="803034" cy="701972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311223" y="325084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6361864" y="5979691"/>
            <a:ext cx="724719" cy="932636"/>
            <a:chOff x="7232632" y="4768804"/>
            <a:chExt cx="724719" cy="93263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83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88" name="Straight Arrow Connector 62"/>
          <p:cNvCxnSpPr/>
          <p:nvPr/>
        </p:nvCxnSpPr>
        <p:spPr>
          <a:xfrm flipV="1">
            <a:off x="5227055" y="6417101"/>
            <a:ext cx="1008968" cy="1618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TextBox 88"/>
          <p:cNvSpPr txBox="1"/>
          <p:nvPr/>
        </p:nvSpPr>
        <p:spPr>
          <a:xfrm>
            <a:off x="1910399" y="6124604"/>
            <a:ext cx="899182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Authentication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7704" y="5987751"/>
            <a:ext cx="692338" cy="827428"/>
          </a:xfrm>
          <a:prstGeom prst="rect">
            <a:avLst/>
          </a:prstGeom>
        </p:spPr>
      </p:pic>
      <p:sp>
        <p:nvSpPr>
          <p:cNvPr id="91" name="Shape 488">
            <a:extLst>
              <a:ext uri="{FF2B5EF4-FFF2-40B4-BE49-F238E27FC236}">
                <a16:creationId xmlns:a16="http://schemas.microsoft.com/office/drawing/2014/main" id="{AF461A76-EF63-EB4C-86A4-1C81FEDE6E02}"/>
              </a:ext>
            </a:extLst>
          </p:cNvPr>
          <p:cNvSpPr/>
          <p:nvPr/>
        </p:nvSpPr>
        <p:spPr>
          <a:xfrm>
            <a:off x="4602387" y="6761999"/>
            <a:ext cx="483280" cy="18466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00" b="0" dirty="0">
                <a:solidFill>
                  <a:schemeClr val="tx1"/>
                </a:solidFill>
                <a:latin typeface="Arial"/>
                <a:cs typeface="Arial"/>
              </a:rPr>
              <a:t>App ID</a:t>
            </a:r>
            <a:endParaRPr sz="12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2" name="Straight Arrow Connector 94"/>
          <p:cNvCxnSpPr>
            <a:stCxn id="194" idx="2"/>
            <a:endCxn id="90" idx="1"/>
          </p:cNvCxnSpPr>
          <p:nvPr/>
        </p:nvCxnSpPr>
        <p:spPr>
          <a:xfrm rot="16200000" flipH="1">
            <a:off x="1246490" y="3170250"/>
            <a:ext cx="2886607" cy="3575821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/>
          <p:cNvCxnSpPr/>
          <p:nvPr/>
        </p:nvCxnSpPr>
        <p:spPr>
          <a:xfrm flipV="1">
            <a:off x="5355607" y="5039404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62"/>
          <p:cNvCxnSpPr/>
          <p:nvPr/>
        </p:nvCxnSpPr>
        <p:spPr>
          <a:xfrm flipV="1">
            <a:off x="5337201" y="3760111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602885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78"/>
          <p:cNvGrpSpPr/>
          <p:nvPr/>
        </p:nvGrpSpPr>
        <p:grpSpPr>
          <a:xfrm>
            <a:off x="2405025" y="2188893"/>
            <a:ext cx="1175441" cy="792932"/>
            <a:chOff x="0" y="130399"/>
            <a:chExt cx="1175438" cy="792929"/>
          </a:xfrm>
        </p:grpSpPr>
        <p:pic>
          <p:nvPicPr>
            <p:cNvPr id="20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140711" y="750199"/>
            <a:ext cx="724719" cy="932636"/>
            <a:chOff x="7232632" y="4768804"/>
            <a:chExt cx="724719" cy="9326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6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4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rtl="0" latinLnBrk="1" hangingPunct="0"/>
              <a:r>
                <a:rPr lang="en-US" sz="1200" b="0" dirty="0">
                  <a:solidFill>
                    <a:srgbClr val="000000"/>
                  </a:solidFill>
                  <a:latin typeface="Arial"/>
                  <a:cs typeface="Arial"/>
                </a:rPr>
                <a:t>Functions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28572" y="2052597"/>
            <a:ext cx="707232" cy="891897"/>
            <a:chOff x="514081" y="3294657"/>
            <a:chExt cx="707232" cy="891897"/>
          </a:xfrm>
        </p:grpSpPr>
        <p:sp>
          <p:nvSpPr>
            <p:cNvPr id="40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 564"/>
            <p:cNvSpPr/>
            <p:nvPr/>
          </p:nvSpPr>
          <p:spPr>
            <a:xfrm>
              <a:off x="559698" y="4001888"/>
              <a:ext cx="616004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lang="de-DE" sz="1200" dirty="0">
                  <a:latin typeface="Arial"/>
                  <a:ea typeface="Helvetica"/>
                  <a:cs typeface="Arial"/>
                  <a:sym typeface="Helvetica"/>
                </a:rPr>
                <a:t>Cloudant</a:t>
              </a:r>
              <a:endParaRPr sz="1200" dirty="0">
                <a:latin typeface="Arial"/>
                <a:ea typeface="Helvetica"/>
                <a:cs typeface="Arial"/>
                <a:sym typeface="Helvetica"/>
              </a:endParaRPr>
            </a:p>
          </p:txBody>
        </p:sp>
        <p:pic>
          <p:nvPicPr>
            <p:cNvPr id="42" name="cloudant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4AC93B-86D8-5345-93C9-AD53BB74E355}"/>
              </a:ext>
            </a:extLst>
          </p:cNvPr>
          <p:cNvGrpSpPr/>
          <p:nvPr/>
        </p:nvGrpSpPr>
        <p:grpSpPr>
          <a:xfrm>
            <a:off x="6128848" y="731725"/>
            <a:ext cx="1026498" cy="947678"/>
            <a:chOff x="413935" y="2095500"/>
            <a:chExt cx="1026498" cy="947678"/>
          </a:xfrm>
        </p:grpSpPr>
        <p:sp>
          <p:nvSpPr>
            <p:cNvPr id="44" name="Shape 576">
              <a:extLst>
                <a:ext uri="{FF2B5EF4-FFF2-40B4-BE49-F238E27FC236}">
                  <a16:creationId xmlns:a16="http://schemas.microsoft.com/office/drawing/2014/main" id="{B830E1BD-415C-1647-B429-63A4B5950908}"/>
                </a:ext>
              </a:extLst>
            </p:cNvPr>
            <p:cNvSpPr/>
            <p:nvPr/>
          </p:nvSpPr>
          <p:spPr>
            <a:xfrm>
              <a:off x="413935" y="2858512"/>
              <a:ext cx="1026498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Object Storage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675086-411D-5640-BC91-9D51D514E9D5}"/>
                </a:ext>
              </a:extLst>
            </p:cNvPr>
            <p:cNvGrpSpPr/>
            <p:nvPr/>
          </p:nvGrpSpPr>
          <p:grpSpPr>
            <a:xfrm>
              <a:off x="571500" y="2095500"/>
              <a:ext cx="711358" cy="711358"/>
              <a:chOff x="3093786" y="2002028"/>
              <a:chExt cx="502920" cy="50292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2571F00-6E2C-1248-B833-819BA9F96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86" y="200202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EC8979B1-1A53-464F-82E9-1858F6AE5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9196" y="2101088"/>
                <a:ext cx="292100" cy="30480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06769" y="2052727"/>
            <a:ext cx="724719" cy="932636"/>
            <a:chOff x="7232632" y="4768804"/>
            <a:chExt cx="724719" cy="9326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5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63" name="Straight Arrow Connector 62"/>
          <p:cNvCxnSpPr>
            <a:stCxn id="193" idx="0"/>
          </p:cNvCxnSpPr>
          <p:nvPr/>
        </p:nvCxnSpPr>
        <p:spPr>
          <a:xfrm rot="5400000" flipH="1" flipV="1">
            <a:off x="2233326" y="-231747"/>
            <a:ext cx="1436701" cy="410904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62"/>
          <p:cNvCxnSpPr/>
          <p:nvPr/>
        </p:nvCxnSpPr>
        <p:spPr>
          <a:xfrm flipV="1">
            <a:off x="5365094" y="2417766"/>
            <a:ext cx="815389" cy="268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endCxn id="87" idx="1"/>
          </p:cNvCxnSpPr>
          <p:nvPr/>
        </p:nvCxnSpPr>
        <p:spPr>
          <a:xfrm rot="16200000" flipH="1">
            <a:off x="1583755" y="1461882"/>
            <a:ext cx="260389" cy="1624133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62"/>
          <p:cNvCxnSpPr/>
          <p:nvPr/>
        </p:nvCxnSpPr>
        <p:spPr>
          <a:xfrm>
            <a:off x="3441176" y="2427699"/>
            <a:ext cx="819610" cy="1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TextBox 104"/>
          <p:cNvSpPr txBox="1"/>
          <p:nvPr/>
        </p:nvSpPr>
        <p:spPr>
          <a:xfrm>
            <a:off x="5953816" y="922369"/>
            <a:ext cx="250418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&amp;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44885" y="2183333"/>
            <a:ext cx="66950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Tweet API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16" y="2010829"/>
            <a:ext cx="819405" cy="786629"/>
          </a:xfrm>
          <a:prstGeom prst="rect">
            <a:avLst/>
          </a:prstGeom>
        </p:spPr>
      </p:pic>
      <p:cxnSp>
        <p:nvCxnSpPr>
          <p:cNvPr id="97" name="Straight Arrow Connector 94"/>
          <p:cNvCxnSpPr>
            <a:stCxn id="194" idx="2"/>
            <a:endCxn id="149" idx="1"/>
          </p:cNvCxnSpPr>
          <p:nvPr/>
        </p:nvCxnSpPr>
        <p:spPr>
          <a:xfrm rot="16200000" flipH="1">
            <a:off x="1606369" y="2810372"/>
            <a:ext cx="191431" cy="160040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Arrow Connector 94"/>
          <p:cNvCxnSpPr>
            <a:stCxn id="194" idx="2"/>
            <a:endCxn id="153" idx="1"/>
          </p:cNvCxnSpPr>
          <p:nvPr/>
        </p:nvCxnSpPr>
        <p:spPr>
          <a:xfrm rot="16200000" flipH="1">
            <a:off x="948241" y="3468499"/>
            <a:ext cx="1489140" cy="1581857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2" name="Group 378"/>
          <p:cNvGrpSpPr/>
          <p:nvPr/>
        </p:nvGrpSpPr>
        <p:grpSpPr>
          <a:xfrm>
            <a:off x="2381294" y="3491038"/>
            <a:ext cx="1175441" cy="792932"/>
            <a:chOff x="0" y="130399"/>
            <a:chExt cx="1175438" cy="792929"/>
          </a:xfrm>
        </p:grpSpPr>
        <p:pic>
          <p:nvPicPr>
            <p:cNvPr id="123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24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85" y="3312974"/>
            <a:ext cx="819405" cy="786629"/>
          </a:xfrm>
          <a:prstGeom prst="rect">
            <a:avLst/>
          </a:prstGeom>
        </p:spPr>
      </p:pic>
      <p:grpSp>
        <p:nvGrpSpPr>
          <p:cNvPr id="150" name="Group 378"/>
          <p:cNvGrpSpPr/>
          <p:nvPr/>
        </p:nvGrpSpPr>
        <p:grpSpPr>
          <a:xfrm>
            <a:off x="2362749" y="4788747"/>
            <a:ext cx="1175441" cy="792932"/>
            <a:chOff x="0" y="130399"/>
            <a:chExt cx="1175438" cy="792929"/>
          </a:xfrm>
        </p:grpSpPr>
        <p:pic>
          <p:nvPicPr>
            <p:cNvPr id="151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52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40" y="4610683"/>
            <a:ext cx="819405" cy="786629"/>
          </a:xfrm>
          <a:prstGeom prst="rect">
            <a:avLst/>
          </a:prstGeom>
        </p:spPr>
      </p:pic>
      <p:sp>
        <p:nvSpPr>
          <p:cNvPr id="167" name="Shape 548"/>
          <p:cNvSpPr/>
          <p:nvPr/>
        </p:nvSpPr>
        <p:spPr>
          <a:xfrm>
            <a:off x="1622754" y="5065726"/>
            <a:ext cx="7130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000" b="1" dirty="0">
                <a:solidFill>
                  <a:srgbClr val="FFFFFF"/>
                </a:solidFill>
              </a:rPr>
              <a:t>5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49838" y="3494599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117984" y="479205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3410477"/>
            <a:ext cx="724719" cy="932636"/>
            <a:chOff x="7232632" y="4768804"/>
            <a:chExt cx="724719" cy="93263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2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76" name="Straight Arrow Connector 62"/>
          <p:cNvCxnSpPr/>
          <p:nvPr/>
        </p:nvCxnSpPr>
        <p:spPr>
          <a:xfrm flipV="1">
            <a:off x="3441758" y="3736559"/>
            <a:ext cx="874243" cy="920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4703883"/>
            <a:ext cx="724719" cy="932636"/>
            <a:chOff x="7232632" y="4768804"/>
            <a:chExt cx="724719" cy="93263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9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83" name="Straight Arrow Connector 62"/>
          <p:cNvCxnSpPr/>
          <p:nvPr/>
        </p:nvCxnSpPr>
        <p:spPr>
          <a:xfrm flipV="1">
            <a:off x="3417910" y="5043465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87" y="3359011"/>
            <a:ext cx="819405" cy="786629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6133607" y="4085602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816" y="4628599"/>
            <a:ext cx="819405" cy="786629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6133139" y="535405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89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1" name="Shape 62"/>
          <p:cNvSpPr/>
          <p:nvPr/>
        </p:nvSpPr>
        <p:spPr>
          <a:xfrm flipH="1" flipV="1">
            <a:off x="1848136" y="89916"/>
            <a:ext cx="0" cy="575434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638" y="2541124"/>
            <a:ext cx="803034" cy="701972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311223" y="325084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cxnSp>
        <p:nvCxnSpPr>
          <p:cNvPr id="96" name="Straight Arrow Connector 62"/>
          <p:cNvCxnSpPr/>
          <p:nvPr/>
        </p:nvCxnSpPr>
        <p:spPr>
          <a:xfrm flipV="1">
            <a:off x="5355607" y="5039404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62"/>
          <p:cNvCxnSpPr/>
          <p:nvPr/>
        </p:nvCxnSpPr>
        <p:spPr>
          <a:xfrm flipV="1">
            <a:off x="5337201" y="3760111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5854" y="102113"/>
            <a:ext cx="1098574" cy="99616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977202" y="873975"/>
            <a:ext cx="122068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 app resources</a:t>
            </a:r>
          </a:p>
        </p:txBody>
      </p:sp>
    </p:spTree>
    <p:extLst>
      <p:ext uri="{BB962C8B-B14F-4D97-AF65-F5344CB8AC3E}">
        <p14:creationId xmlns:p14="http://schemas.microsoft.com/office/powerpoint/2010/main" val="26471689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75" y="4795006"/>
            <a:ext cx="1431357" cy="136096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83" y="646945"/>
            <a:ext cx="991378" cy="93730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867" y="3555831"/>
            <a:ext cx="904187" cy="101721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851721" y="1487788"/>
            <a:ext cx="73773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817041" y="4218620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4379" y="4154785"/>
            <a:ext cx="140030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Users Core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4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8" name="Shape 62"/>
          <p:cNvSpPr/>
          <p:nvPr/>
        </p:nvSpPr>
        <p:spPr>
          <a:xfrm flipV="1">
            <a:off x="1848138" y="89918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151" y="5205949"/>
            <a:ext cx="1098574" cy="996165"/>
          </a:xfrm>
          <a:prstGeom prst="rect">
            <a:avLst/>
          </a:prstGeom>
        </p:spPr>
      </p:pic>
      <p:sp>
        <p:nvSpPr>
          <p:cNvPr id="189" name="Shape 65"/>
          <p:cNvSpPr/>
          <p:nvPr/>
        </p:nvSpPr>
        <p:spPr>
          <a:xfrm>
            <a:off x="6555772" y="168153"/>
            <a:ext cx="125455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On Premises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" name="Shape 66"/>
          <p:cNvSpPr/>
          <p:nvPr/>
        </p:nvSpPr>
        <p:spPr>
          <a:xfrm flipV="1">
            <a:off x="6435808" y="89915"/>
            <a:ext cx="0" cy="13090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91" name="Shape 66"/>
          <p:cNvSpPr/>
          <p:nvPr/>
        </p:nvSpPr>
        <p:spPr>
          <a:xfrm flipV="1">
            <a:off x="6442114" y="1757840"/>
            <a:ext cx="0" cy="44729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905" y="636723"/>
            <a:ext cx="991378" cy="937303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4966179" y="1487039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75466" y="2439748"/>
            <a:ext cx="707233" cy="707234"/>
            <a:chOff x="3587103" y="3636248"/>
            <a:chExt cx="707233" cy="707234"/>
          </a:xfrm>
        </p:grpSpPr>
        <p:sp>
          <p:nvSpPr>
            <p:cNvPr id="200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98" name="_-47.png"/>
            <p:cNvPicPr/>
            <p:nvPr/>
          </p:nvPicPr>
          <p:blipFill>
            <a:blip r:embed="rId6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1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56" y="2053349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2763070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213" name="Group 378"/>
          <p:cNvGrpSpPr/>
          <p:nvPr/>
        </p:nvGrpSpPr>
        <p:grpSpPr>
          <a:xfrm>
            <a:off x="2427307" y="2184154"/>
            <a:ext cx="1175441" cy="792932"/>
            <a:chOff x="0" y="130399"/>
            <a:chExt cx="1175438" cy="792929"/>
          </a:xfrm>
        </p:grpSpPr>
        <p:pic>
          <p:nvPicPr>
            <p:cNvPr id="214" name="_-19.png"/>
            <p:cNvPicPr/>
            <p:nvPr/>
          </p:nvPicPr>
          <p:blipFill>
            <a:blip r:embed="rId8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5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216" name="Picture 2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8298" y="2006090"/>
            <a:ext cx="819405" cy="786629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1867638" y="2178512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3849727" y="2103593"/>
            <a:ext cx="724719" cy="932636"/>
            <a:chOff x="7232632" y="4768804"/>
            <a:chExt cx="724719" cy="932636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2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223" name="Straight Arrow Connector 62"/>
          <p:cNvCxnSpPr/>
          <p:nvPr/>
        </p:nvCxnSpPr>
        <p:spPr>
          <a:xfrm>
            <a:off x="3432556" y="2438879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4" name="Picture 2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8571" y="699213"/>
            <a:ext cx="819405" cy="786629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3593686" y="139818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35019" y="759138"/>
            <a:ext cx="1218324" cy="963372"/>
            <a:chOff x="6470026" y="1523070"/>
            <a:chExt cx="1218324" cy="963372"/>
          </a:xfrm>
        </p:grpSpPr>
        <p:sp>
          <p:nvSpPr>
            <p:cNvPr id="99" name="Shape 472"/>
            <p:cNvSpPr/>
            <p:nvPr/>
          </p:nvSpPr>
          <p:spPr>
            <a:xfrm>
              <a:off x="6716008" y="1523070"/>
              <a:ext cx="707234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3" name="_-48.png"/>
            <p:cNvPicPr/>
            <p:nvPr/>
          </p:nvPicPr>
          <p:blipFill>
            <a:blip r:embed="rId11">
              <a:extLst/>
            </a:blip>
            <a:srcRect l="15658" t="30618" r="15658" b="30618"/>
            <a:stretch>
              <a:fillRect/>
            </a:stretch>
          </p:blipFill>
          <p:spPr>
            <a:xfrm>
              <a:off x="6825226" y="1738574"/>
              <a:ext cx="485752" cy="27305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7" name="TextBox 226"/>
            <p:cNvSpPr txBox="1"/>
            <p:nvPr/>
          </p:nvSpPr>
          <p:spPr>
            <a:xfrm>
              <a:off x="6470026" y="2222429"/>
              <a:ext cx="1218324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Firewall</a:t>
              </a: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7647955" y="31335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229" name="Straight Arrow Connector 62"/>
          <p:cNvCxnSpPr/>
          <p:nvPr/>
        </p:nvCxnSpPr>
        <p:spPr>
          <a:xfrm flipV="1">
            <a:off x="1376340" y="2434818"/>
            <a:ext cx="1108352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Rectangle 229"/>
          <p:cNvSpPr/>
          <p:nvPr/>
        </p:nvSpPr>
        <p:spPr>
          <a:xfrm>
            <a:off x="6681060" y="2291648"/>
            <a:ext cx="3138066" cy="3939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231" name="Shape 65"/>
          <p:cNvSpPr/>
          <p:nvPr/>
        </p:nvSpPr>
        <p:spPr>
          <a:xfrm>
            <a:off x="6791046" y="5842627"/>
            <a:ext cx="1755689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Private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33" name="Straight Arrow Connector 62"/>
          <p:cNvCxnSpPr/>
          <p:nvPr/>
        </p:nvCxnSpPr>
        <p:spPr>
          <a:xfrm>
            <a:off x="4615642" y="1109507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Arrow Connector 62"/>
          <p:cNvCxnSpPr/>
          <p:nvPr/>
        </p:nvCxnSpPr>
        <p:spPr>
          <a:xfrm>
            <a:off x="5738355" y="1127914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Arrow Connector 62"/>
          <p:cNvCxnSpPr>
            <a:endCxn id="192" idx="1"/>
          </p:cNvCxnSpPr>
          <p:nvPr/>
        </p:nvCxnSpPr>
        <p:spPr>
          <a:xfrm>
            <a:off x="6879473" y="1100304"/>
            <a:ext cx="771432" cy="507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Arrow Connector 62"/>
          <p:cNvCxnSpPr/>
          <p:nvPr/>
        </p:nvCxnSpPr>
        <p:spPr>
          <a:xfrm>
            <a:off x="8135065" y="3953405"/>
            <a:ext cx="51534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Arrow Connector 62"/>
          <p:cNvCxnSpPr/>
          <p:nvPr/>
        </p:nvCxnSpPr>
        <p:spPr>
          <a:xfrm flipV="1">
            <a:off x="7601316" y="3055542"/>
            <a:ext cx="266874" cy="404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4196368" y="1656605"/>
            <a:ext cx="0" cy="36814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Connector 237"/>
          <p:cNvCxnSpPr/>
          <p:nvPr/>
        </p:nvCxnSpPr>
        <p:spPr>
          <a:xfrm>
            <a:off x="8213845" y="2125981"/>
            <a:ext cx="0" cy="253641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TextBox 240"/>
          <p:cNvSpPr txBox="1"/>
          <p:nvPr/>
        </p:nvSpPr>
        <p:spPr>
          <a:xfrm>
            <a:off x="7057762" y="876754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737752" y="891101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218021" y="2069157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597371" y="877839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4785" y="3540175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146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83" y="646945"/>
            <a:ext cx="991378" cy="93730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867" y="3555831"/>
            <a:ext cx="904187" cy="101721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851721" y="1487788"/>
            <a:ext cx="73773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817041" y="4218620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4379" y="4154785"/>
            <a:ext cx="140030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Users Core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4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8" name="Shape 62"/>
          <p:cNvSpPr/>
          <p:nvPr/>
        </p:nvSpPr>
        <p:spPr>
          <a:xfrm flipV="1">
            <a:off x="1848138" y="89918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151" y="5205949"/>
            <a:ext cx="1098574" cy="996165"/>
          </a:xfrm>
          <a:prstGeom prst="rect">
            <a:avLst/>
          </a:prstGeom>
        </p:spPr>
      </p:pic>
      <p:sp>
        <p:nvSpPr>
          <p:cNvPr id="189" name="Shape 65"/>
          <p:cNvSpPr/>
          <p:nvPr/>
        </p:nvSpPr>
        <p:spPr>
          <a:xfrm>
            <a:off x="6555772" y="168153"/>
            <a:ext cx="125455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On Premises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" name="Shape 66"/>
          <p:cNvSpPr/>
          <p:nvPr/>
        </p:nvSpPr>
        <p:spPr>
          <a:xfrm flipV="1">
            <a:off x="6435808" y="89915"/>
            <a:ext cx="0" cy="13090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91" name="Shape 66"/>
          <p:cNvSpPr/>
          <p:nvPr/>
        </p:nvSpPr>
        <p:spPr>
          <a:xfrm flipV="1">
            <a:off x="6442114" y="1757840"/>
            <a:ext cx="0" cy="44729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905" y="636723"/>
            <a:ext cx="991378" cy="937303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4966179" y="1487039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75466" y="2439748"/>
            <a:ext cx="707233" cy="707234"/>
            <a:chOff x="3587103" y="3636248"/>
            <a:chExt cx="707233" cy="707234"/>
          </a:xfrm>
        </p:grpSpPr>
        <p:sp>
          <p:nvSpPr>
            <p:cNvPr id="200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98" name="_-47.png"/>
            <p:cNvPicPr/>
            <p:nvPr/>
          </p:nvPicPr>
          <p:blipFill>
            <a:blip r:embed="rId5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1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56" y="2053349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2763070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213" name="Group 378"/>
          <p:cNvGrpSpPr/>
          <p:nvPr/>
        </p:nvGrpSpPr>
        <p:grpSpPr>
          <a:xfrm>
            <a:off x="2427307" y="2184154"/>
            <a:ext cx="1175441" cy="792932"/>
            <a:chOff x="0" y="130399"/>
            <a:chExt cx="1175438" cy="792929"/>
          </a:xfrm>
        </p:grpSpPr>
        <p:pic>
          <p:nvPicPr>
            <p:cNvPr id="214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5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216" name="Picture 2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8298" y="2006090"/>
            <a:ext cx="819405" cy="786629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1867638" y="2178512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3849727" y="2103593"/>
            <a:ext cx="724719" cy="932636"/>
            <a:chOff x="7232632" y="4768804"/>
            <a:chExt cx="724719" cy="932636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2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223" name="Straight Arrow Connector 62"/>
          <p:cNvCxnSpPr/>
          <p:nvPr/>
        </p:nvCxnSpPr>
        <p:spPr>
          <a:xfrm>
            <a:off x="3432556" y="2438879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4" name="Picture 2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571" y="699213"/>
            <a:ext cx="819405" cy="786629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3593686" y="139818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35019" y="759138"/>
            <a:ext cx="1218324" cy="963372"/>
            <a:chOff x="6470026" y="1523070"/>
            <a:chExt cx="1218324" cy="963372"/>
          </a:xfrm>
        </p:grpSpPr>
        <p:sp>
          <p:nvSpPr>
            <p:cNvPr id="99" name="Shape 472"/>
            <p:cNvSpPr/>
            <p:nvPr/>
          </p:nvSpPr>
          <p:spPr>
            <a:xfrm>
              <a:off x="6716008" y="1523070"/>
              <a:ext cx="707234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3" name="_-48.png"/>
            <p:cNvPicPr/>
            <p:nvPr/>
          </p:nvPicPr>
          <p:blipFill>
            <a:blip r:embed="rId10">
              <a:extLst/>
            </a:blip>
            <a:srcRect l="15658" t="30618" r="15658" b="30618"/>
            <a:stretch>
              <a:fillRect/>
            </a:stretch>
          </p:blipFill>
          <p:spPr>
            <a:xfrm>
              <a:off x="6825226" y="1738574"/>
              <a:ext cx="485752" cy="27305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7" name="TextBox 226"/>
            <p:cNvSpPr txBox="1"/>
            <p:nvPr/>
          </p:nvSpPr>
          <p:spPr>
            <a:xfrm>
              <a:off x="6470026" y="2222429"/>
              <a:ext cx="1218324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Firewall</a:t>
              </a: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7647955" y="31335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229" name="Straight Arrow Connector 62"/>
          <p:cNvCxnSpPr/>
          <p:nvPr/>
        </p:nvCxnSpPr>
        <p:spPr>
          <a:xfrm flipV="1">
            <a:off x="1376340" y="2434818"/>
            <a:ext cx="1108352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Rectangle 229"/>
          <p:cNvSpPr/>
          <p:nvPr/>
        </p:nvSpPr>
        <p:spPr>
          <a:xfrm>
            <a:off x="6681060" y="2291648"/>
            <a:ext cx="3138066" cy="3939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231" name="Shape 65"/>
          <p:cNvSpPr/>
          <p:nvPr/>
        </p:nvSpPr>
        <p:spPr>
          <a:xfrm>
            <a:off x="6791046" y="5842627"/>
            <a:ext cx="889166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Minikube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33" name="Straight Arrow Connector 62"/>
          <p:cNvCxnSpPr/>
          <p:nvPr/>
        </p:nvCxnSpPr>
        <p:spPr>
          <a:xfrm>
            <a:off x="4615642" y="1109507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Arrow Connector 62"/>
          <p:cNvCxnSpPr/>
          <p:nvPr/>
        </p:nvCxnSpPr>
        <p:spPr>
          <a:xfrm>
            <a:off x="5738355" y="1127914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Arrow Connector 62"/>
          <p:cNvCxnSpPr>
            <a:endCxn id="192" idx="1"/>
          </p:cNvCxnSpPr>
          <p:nvPr/>
        </p:nvCxnSpPr>
        <p:spPr>
          <a:xfrm>
            <a:off x="6879473" y="1100304"/>
            <a:ext cx="771432" cy="507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Arrow Connector 62"/>
          <p:cNvCxnSpPr/>
          <p:nvPr/>
        </p:nvCxnSpPr>
        <p:spPr>
          <a:xfrm>
            <a:off x="8135065" y="3953405"/>
            <a:ext cx="51534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Arrow Connector 62"/>
          <p:cNvCxnSpPr/>
          <p:nvPr/>
        </p:nvCxnSpPr>
        <p:spPr>
          <a:xfrm flipV="1">
            <a:off x="7601316" y="3055542"/>
            <a:ext cx="266874" cy="404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4196368" y="1656605"/>
            <a:ext cx="0" cy="36814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Connector 237"/>
          <p:cNvCxnSpPr/>
          <p:nvPr/>
        </p:nvCxnSpPr>
        <p:spPr>
          <a:xfrm>
            <a:off x="8213845" y="2125981"/>
            <a:ext cx="0" cy="253641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TextBox 240"/>
          <p:cNvSpPr txBox="1"/>
          <p:nvPr/>
        </p:nvSpPr>
        <p:spPr>
          <a:xfrm>
            <a:off x="7057762" y="876754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737752" y="891101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218021" y="2069157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597371" y="877839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5193" y="4971363"/>
            <a:ext cx="1164760" cy="112981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4785" y="3540175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39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4017913" y="2424414"/>
            <a:ext cx="1411144" cy="1076563"/>
            <a:chOff x="1818501" y="1938383"/>
            <a:chExt cx="1411144" cy="1076563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1" y="3785420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15296" y="4485937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</p:txBody>
      </p:sp>
      <p:sp>
        <p:nvSpPr>
          <p:cNvPr id="11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848138" y="89916"/>
            <a:ext cx="0" cy="54230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026" y="98020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192" y="4540401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4107673" y="522956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174" y="2779476"/>
            <a:ext cx="1091445" cy="1091445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5236260" y="3794330"/>
            <a:ext cx="276076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 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Enterprise Environment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6" y="1814045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375641" y="2523766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2408767" y="1362097"/>
            <a:ext cx="1175441" cy="326383"/>
            <a:chOff x="0" y="130399"/>
            <a:chExt cx="1175438" cy="792929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962" y="846362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355898" y="939562"/>
            <a:ext cx="724719" cy="932636"/>
            <a:chOff x="72326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93" name="Straight Arrow Connector 62"/>
          <p:cNvCxnSpPr/>
          <p:nvPr/>
        </p:nvCxnSpPr>
        <p:spPr>
          <a:xfrm>
            <a:off x="3423353" y="1279144"/>
            <a:ext cx="7914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196" y="864278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059519" y="158972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cxnSp>
        <p:nvCxnSpPr>
          <p:cNvPr id="196" name="Straight Arrow Connector 62"/>
          <p:cNvCxnSpPr/>
          <p:nvPr/>
        </p:nvCxnSpPr>
        <p:spPr>
          <a:xfrm flipV="1">
            <a:off x="5281987" y="1275083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7" name="Rectangle 196"/>
          <p:cNvSpPr/>
          <p:nvPr/>
        </p:nvSpPr>
        <p:spPr>
          <a:xfrm>
            <a:off x="2153399" y="2319295"/>
            <a:ext cx="5337486" cy="1905136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99" name="Shape 541"/>
          <p:cNvSpPr/>
          <p:nvPr/>
        </p:nvSpPr>
        <p:spPr>
          <a:xfrm>
            <a:off x="2608132" y="2429551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256106" y="3136782"/>
            <a:ext cx="1411294" cy="3693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  <a:endParaRPr sz="1200" b="0" dirty="0">
              <a:latin typeface="Arial"/>
              <a:cs typeface="Arial"/>
            </a:endParaRPr>
          </a:p>
        </p:txBody>
      </p:sp>
      <p:pic>
        <p:nvPicPr>
          <p:cNvPr id="201" name="i_js_5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6181" y="2537600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3" name="Straight Arrow Connector 62"/>
          <p:cNvCxnSpPr>
            <a:stCxn id="164" idx="0"/>
            <a:endCxn id="187" idx="1"/>
          </p:cNvCxnSpPr>
          <p:nvPr/>
        </p:nvCxnSpPr>
        <p:spPr>
          <a:xfrm rot="5400000" flipH="1" flipV="1">
            <a:off x="1463083" y="738167"/>
            <a:ext cx="574368" cy="1577389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/>
          <p:cNvCxnSpPr>
            <a:stCxn id="104" idx="0"/>
            <a:endCxn id="187" idx="1"/>
          </p:cNvCxnSpPr>
          <p:nvPr/>
        </p:nvCxnSpPr>
        <p:spPr>
          <a:xfrm flipV="1">
            <a:off x="901228" y="1239677"/>
            <a:ext cx="1637734" cy="254574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>
            <a:stCxn id="104" idx="0"/>
          </p:cNvCxnSpPr>
          <p:nvPr/>
        </p:nvCxnSpPr>
        <p:spPr>
          <a:xfrm flipV="1">
            <a:off x="901228" y="2816287"/>
            <a:ext cx="1629476" cy="96913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1881800" y="100939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656496" y="3589351"/>
            <a:ext cx="0" cy="86516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5" idx="2"/>
          </p:cNvCxnSpPr>
          <p:nvPr/>
        </p:nvCxnSpPr>
        <p:spPr>
          <a:xfrm flipH="1">
            <a:off x="4730117" y="1853742"/>
            <a:ext cx="1938564" cy="5391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571550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05" y="2748718"/>
            <a:ext cx="376444" cy="46846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5" y="2752778"/>
            <a:ext cx="376444" cy="46846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4017913" y="2424414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3785420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15296" y="4485937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</p:txBody>
      </p:sp>
      <p:sp>
        <p:nvSpPr>
          <p:cNvPr id="11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848138" y="89916"/>
            <a:ext cx="0" cy="54230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026" y="98020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192" y="4540401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4107673" y="522956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56" y="1814045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375641" y="2523766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2408767" y="1362097"/>
            <a:ext cx="1175441" cy="326383"/>
            <a:chOff x="0" y="130399"/>
            <a:chExt cx="1175438" cy="792929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962" y="846362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355898" y="939562"/>
            <a:ext cx="724719" cy="932636"/>
            <a:chOff x="72326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93" name="Straight Arrow Connector 62"/>
          <p:cNvCxnSpPr/>
          <p:nvPr/>
        </p:nvCxnSpPr>
        <p:spPr>
          <a:xfrm>
            <a:off x="3423353" y="1279144"/>
            <a:ext cx="7914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196" y="864278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059519" y="158972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</a:p>
        </p:txBody>
      </p:sp>
      <p:cxnSp>
        <p:nvCxnSpPr>
          <p:cNvPr id="196" name="Straight Arrow Connector 62"/>
          <p:cNvCxnSpPr/>
          <p:nvPr/>
        </p:nvCxnSpPr>
        <p:spPr>
          <a:xfrm flipV="1">
            <a:off x="5281987" y="1275083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9" name="Shape 541"/>
          <p:cNvSpPr/>
          <p:nvPr/>
        </p:nvSpPr>
        <p:spPr>
          <a:xfrm>
            <a:off x="2608132" y="2429551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256106" y="3136782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6181" y="2537600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3" name="Straight Arrow Connector 62"/>
          <p:cNvCxnSpPr>
            <a:stCxn id="164" idx="0"/>
            <a:endCxn id="187" idx="1"/>
          </p:cNvCxnSpPr>
          <p:nvPr/>
        </p:nvCxnSpPr>
        <p:spPr>
          <a:xfrm rot="5400000" flipH="1" flipV="1">
            <a:off x="1463083" y="738167"/>
            <a:ext cx="574368" cy="1577389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/>
          <p:cNvCxnSpPr>
            <a:stCxn id="104" idx="0"/>
            <a:endCxn id="187" idx="1"/>
          </p:cNvCxnSpPr>
          <p:nvPr/>
        </p:nvCxnSpPr>
        <p:spPr>
          <a:xfrm flipV="1">
            <a:off x="901228" y="1239677"/>
            <a:ext cx="1637734" cy="254574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>
            <a:stCxn id="104" idx="0"/>
          </p:cNvCxnSpPr>
          <p:nvPr/>
        </p:nvCxnSpPr>
        <p:spPr>
          <a:xfrm flipV="1">
            <a:off x="901228" y="2816287"/>
            <a:ext cx="1629476" cy="96913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1881800" y="100939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656496" y="3589351"/>
            <a:ext cx="0" cy="86516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stCxn id="195" idx="2"/>
          </p:cNvCxnSpPr>
          <p:nvPr/>
        </p:nvCxnSpPr>
        <p:spPr>
          <a:xfrm flipH="1">
            <a:off x="4730117" y="1853742"/>
            <a:ext cx="1938564" cy="5391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677653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7FF8-CBD9-BE44-A19C-3A5A734DAEA8}"/>
              </a:ext>
            </a:extLst>
          </p:cNvPr>
          <p:cNvSpPr txBox="1"/>
          <p:nvPr/>
        </p:nvSpPr>
        <p:spPr>
          <a:xfrm>
            <a:off x="3295954" y="3083578"/>
            <a:ext cx="3466493" cy="109501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86148832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Macintosh PowerPoint</Application>
  <PresentationFormat>Custom</PresentationFormat>
  <Paragraphs>438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2019-03-05T09:10:38Z</dcterms:modified>
  <cp:category/>
</cp:coreProperties>
</file>