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DAEA"/>
    <a:srgbClr val="59A3EA"/>
    <a:srgbClr val="FFE69D"/>
    <a:srgbClr val="345D7F"/>
    <a:srgbClr val="11816D"/>
    <a:srgbClr val="74EC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16"/>
    <p:restoredTop sz="94687"/>
  </p:normalViewPr>
  <p:slideViewPr>
    <p:cSldViewPr snapToGrid="0" snapToObjects="1">
      <p:cViewPr>
        <p:scale>
          <a:sx n="125" d="100"/>
          <a:sy n="125" d="100"/>
        </p:scale>
        <p:origin x="54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73D0-5768-AA4A-91A6-2E041BBC8406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DE0F-D31B-6A40-BFE0-09A0B9DE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73D0-5768-AA4A-91A6-2E041BBC8406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DE0F-D31B-6A40-BFE0-09A0B9DE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89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73D0-5768-AA4A-91A6-2E041BBC8406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DE0F-D31B-6A40-BFE0-09A0B9DE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73D0-5768-AA4A-91A6-2E041BBC8406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DE0F-D31B-6A40-BFE0-09A0B9DE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73D0-5768-AA4A-91A6-2E041BBC8406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DE0F-D31B-6A40-BFE0-09A0B9DE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40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73D0-5768-AA4A-91A6-2E041BBC8406}" type="datetimeFigureOut">
              <a:rPr lang="en-US" smtClean="0"/>
              <a:t>3/3/20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DE0F-D31B-6A40-BFE0-09A0B9DE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30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73D0-5768-AA4A-91A6-2E041BBC8406}" type="datetimeFigureOut">
              <a:rPr lang="en-US" smtClean="0"/>
              <a:t>3/3/20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DE0F-D31B-6A40-BFE0-09A0B9DE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0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73D0-5768-AA4A-91A6-2E041BBC8406}" type="datetimeFigureOut">
              <a:rPr lang="en-US" smtClean="0"/>
              <a:t>3/3/20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DE0F-D31B-6A40-BFE0-09A0B9DE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36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73D0-5768-AA4A-91A6-2E041BBC8406}" type="datetimeFigureOut">
              <a:rPr lang="en-US" smtClean="0"/>
              <a:t>3/3/20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DE0F-D31B-6A40-BFE0-09A0B9DE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1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73D0-5768-AA4A-91A6-2E041BBC8406}" type="datetimeFigureOut">
              <a:rPr lang="en-US" smtClean="0"/>
              <a:t>3/3/20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DE0F-D31B-6A40-BFE0-09A0B9DE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4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73D0-5768-AA4A-91A6-2E041BBC8406}" type="datetimeFigureOut">
              <a:rPr lang="en-US" smtClean="0"/>
              <a:t>3/3/20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DE0F-D31B-6A40-BFE0-09A0B9DE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5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573D0-5768-AA4A-91A6-2E041BBC8406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5DE0F-D31B-6A40-BFE0-09A0B9DE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6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FEF8606-4CE6-9D49-81A3-3BC2CC6BD6C4}"/>
              </a:ext>
            </a:extLst>
          </p:cNvPr>
          <p:cNvSpPr/>
          <p:nvPr/>
        </p:nvSpPr>
        <p:spPr>
          <a:xfrm>
            <a:off x="590514" y="2625229"/>
            <a:ext cx="1463002" cy="264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t" anchorCtr="1"/>
          <a:lstStyle/>
          <a:p>
            <a:pPr algn="ctr"/>
            <a:r>
              <a:rPr lang="en-US" sz="1200" i="1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Target Namespace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BE8EDFF-F068-CD4D-B7DE-E33859FB5015}"/>
              </a:ext>
            </a:extLst>
          </p:cNvPr>
          <p:cNvSpPr/>
          <p:nvPr/>
        </p:nvSpPr>
        <p:spPr>
          <a:xfrm>
            <a:off x="590513" y="1333456"/>
            <a:ext cx="1463001" cy="844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t" anchorCtr="0"/>
          <a:lstStyle/>
          <a:p>
            <a:pPr algn="ctr">
              <a:lnSpc>
                <a:spcPct val="90000"/>
              </a:lnSpc>
            </a:pPr>
            <a:r>
              <a:rPr lang="en-US" sz="1100" i="1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External Service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371720A-BC7B-8B40-A9F4-AC780477CD4E}"/>
              </a:ext>
            </a:extLst>
          </p:cNvPr>
          <p:cNvSpPr/>
          <p:nvPr/>
        </p:nvSpPr>
        <p:spPr>
          <a:xfrm>
            <a:off x="1054435" y="1481639"/>
            <a:ext cx="607419" cy="60741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Event</a:t>
            </a:r>
          </a:p>
          <a:p>
            <a:pPr algn="ctr"/>
            <a:r>
              <a:rPr lang="en-US" sz="11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Source</a:t>
            </a:r>
          </a:p>
        </p:txBody>
      </p:sp>
      <p:sp>
        <p:nvSpPr>
          <p:cNvPr id="25" name="Merge 24">
            <a:extLst>
              <a:ext uri="{FF2B5EF4-FFF2-40B4-BE49-F238E27FC236}">
                <a16:creationId xmlns:a16="http://schemas.microsoft.com/office/drawing/2014/main" id="{101D46FA-5F4E-FC43-A229-EFEEB918D433}"/>
              </a:ext>
            </a:extLst>
          </p:cNvPr>
          <p:cNvSpPr/>
          <p:nvPr/>
        </p:nvSpPr>
        <p:spPr>
          <a:xfrm>
            <a:off x="900944" y="2776996"/>
            <a:ext cx="914400" cy="530573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Trigger</a:t>
            </a:r>
          </a:p>
        </p:txBody>
      </p:sp>
      <p:sp>
        <p:nvSpPr>
          <p:cNvPr id="26" name="Process 25">
            <a:extLst>
              <a:ext uri="{FF2B5EF4-FFF2-40B4-BE49-F238E27FC236}">
                <a16:creationId xmlns:a16="http://schemas.microsoft.com/office/drawing/2014/main" id="{E92A37F1-4A45-CB4F-879B-96BCFDDDF761}"/>
              </a:ext>
            </a:extLst>
          </p:cNvPr>
          <p:cNvSpPr/>
          <p:nvPr/>
        </p:nvSpPr>
        <p:spPr>
          <a:xfrm>
            <a:off x="1015244" y="4713015"/>
            <a:ext cx="685800" cy="41680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911099B-3317-5146-A9BA-82286F5778FC}"/>
              </a:ext>
            </a:extLst>
          </p:cNvPr>
          <p:cNvCxnSpPr>
            <a:cxnSpLocks/>
            <a:stCxn id="39" idx="4"/>
            <a:endCxn id="25" idx="0"/>
          </p:cNvCxnSpPr>
          <p:nvPr/>
        </p:nvCxnSpPr>
        <p:spPr>
          <a:xfrm flipH="1">
            <a:off x="1358144" y="2089058"/>
            <a:ext cx="1" cy="68793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headEnd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0DF47C2-9108-D945-8982-B9824FF3DE95}"/>
              </a:ext>
            </a:extLst>
          </p:cNvPr>
          <p:cNvCxnSpPr>
            <a:cxnSpLocks/>
            <a:stCxn id="26" idx="2"/>
            <a:endCxn id="51" idx="0"/>
          </p:cNvCxnSpPr>
          <p:nvPr/>
        </p:nvCxnSpPr>
        <p:spPr>
          <a:xfrm>
            <a:off x="1358144" y="5129823"/>
            <a:ext cx="1" cy="31653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rocess 30">
            <a:extLst>
              <a:ext uri="{FF2B5EF4-FFF2-40B4-BE49-F238E27FC236}">
                <a16:creationId xmlns:a16="http://schemas.microsoft.com/office/drawing/2014/main" id="{BB00AFE9-B2A3-094A-91F3-66BDFBF8B697}"/>
              </a:ext>
            </a:extLst>
          </p:cNvPr>
          <p:cNvSpPr/>
          <p:nvPr/>
        </p:nvSpPr>
        <p:spPr>
          <a:xfrm>
            <a:off x="1015244" y="2293660"/>
            <a:ext cx="685800" cy="225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Feed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153BA50-A176-2442-9AF7-9E387C33328D}"/>
              </a:ext>
            </a:extLst>
          </p:cNvPr>
          <p:cNvCxnSpPr>
            <a:cxnSpLocks/>
            <a:stCxn id="33" idx="4"/>
            <a:endCxn id="26" idx="0"/>
          </p:cNvCxnSpPr>
          <p:nvPr/>
        </p:nvCxnSpPr>
        <p:spPr>
          <a:xfrm>
            <a:off x="1358144" y="4036966"/>
            <a:ext cx="0" cy="67604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headEnd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ocument 44">
            <a:extLst>
              <a:ext uri="{FF2B5EF4-FFF2-40B4-BE49-F238E27FC236}">
                <a16:creationId xmlns:a16="http://schemas.microsoft.com/office/drawing/2014/main" id="{FBE13FD3-7181-1A48-82D9-8A8ECAFBDEE0}"/>
              </a:ext>
            </a:extLst>
          </p:cNvPr>
          <p:cNvSpPr/>
          <p:nvPr/>
        </p:nvSpPr>
        <p:spPr>
          <a:xfrm>
            <a:off x="1135318" y="4200833"/>
            <a:ext cx="445653" cy="256409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JSON</a:t>
            </a:r>
            <a:endParaRPr lang="en-US" sz="105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Document 50">
            <a:extLst>
              <a:ext uri="{FF2B5EF4-FFF2-40B4-BE49-F238E27FC236}">
                <a16:creationId xmlns:a16="http://schemas.microsoft.com/office/drawing/2014/main" id="{E6BC4461-79DE-6B42-B027-A624E92C5844}"/>
              </a:ext>
            </a:extLst>
          </p:cNvPr>
          <p:cNvSpPr/>
          <p:nvPr/>
        </p:nvSpPr>
        <p:spPr>
          <a:xfrm>
            <a:off x="1135318" y="5446362"/>
            <a:ext cx="445653" cy="256409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JSON</a:t>
            </a:r>
            <a:endParaRPr lang="en-US" sz="105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Connector 31">
            <a:extLst>
              <a:ext uri="{FF2B5EF4-FFF2-40B4-BE49-F238E27FC236}">
                <a16:creationId xmlns:a16="http://schemas.microsoft.com/office/drawing/2014/main" id="{4D90214E-B106-584A-B653-F1FAF50D6176}"/>
              </a:ext>
            </a:extLst>
          </p:cNvPr>
          <p:cNvSpPr/>
          <p:nvPr/>
        </p:nvSpPr>
        <p:spPr>
          <a:xfrm>
            <a:off x="1281944" y="3493930"/>
            <a:ext cx="152400" cy="1524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Connector 32">
            <a:extLst>
              <a:ext uri="{FF2B5EF4-FFF2-40B4-BE49-F238E27FC236}">
                <a16:creationId xmlns:a16="http://schemas.microsoft.com/office/drawing/2014/main" id="{4D41E0D5-181D-0D49-8B09-43B6091B3912}"/>
              </a:ext>
            </a:extLst>
          </p:cNvPr>
          <p:cNvSpPr/>
          <p:nvPr/>
        </p:nvSpPr>
        <p:spPr>
          <a:xfrm>
            <a:off x="1281944" y="3884566"/>
            <a:ext cx="152400" cy="1524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139B6D-0E7E-5045-A359-DF5FAB2FCAB6}"/>
              </a:ext>
            </a:extLst>
          </p:cNvPr>
          <p:cNvCxnSpPr>
            <a:cxnSpLocks/>
            <a:stCxn id="32" idx="5"/>
          </p:cNvCxnSpPr>
          <p:nvPr/>
        </p:nvCxnSpPr>
        <p:spPr>
          <a:xfrm>
            <a:off x="1412026" y="3624012"/>
            <a:ext cx="168945" cy="39988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F86B79BD-F241-3A4C-83E9-AD78C0BD9B64}"/>
              </a:ext>
            </a:extLst>
          </p:cNvPr>
          <p:cNvSpPr/>
          <p:nvPr/>
        </p:nvSpPr>
        <p:spPr>
          <a:xfrm>
            <a:off x="1434374" y="3606944"/>
            <a:ext cx="5533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Rule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71A4EB4-DC8A-5045-8602-2A260478B913}"/>
              </a:ext>
            </a:extLst>
          </p:cNvPr>
          <p:cNvCxnSpPr>
            <a:cxnSpLocks/>
            <a:stCxn id="25" idx="2"/>
            <a:endCxn id="32" idx="0"/>
          </p:cNvCxnSpPr>
          <p:nvPr/>
        </p:nvCxnSpPr>
        <p:spPr>
          <a:xfrm>
            <a:off x="1350395" y="3307569"/>
            <a:ext cx="7749" cy="18636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headEnd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18098380-EA9C-B343-A51A-6377753D3A6E}"/>
              </a:ext>
            </a:extLst>
          </p:cNvPr>
          <p:cNvSpPr/>
          <p:nvPr/>
        </p:nvSpPr>
        <p:spPr>
          <a:xfrm rot="5400000">
            <a:off x="7969912" y="655518"/>
            <a:ext cx="1292007" cy="32052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t" anchorCtr="0"/>
          <a:lstStyle/>
          <a:p>
            <a:pPr algn="ctr"/>
            <a:r>
              <a:rPr lang="en-US" sz="1200" i="1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Target Namespace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4DE731F-714D-CC4A-9124-D4315A9A0224}"/>
              </a:ext>
            </a:extLst>
          </p:cNvPr>
          <p:cNvSpPr/>
          <p:nvPr/>
        </p:nvSpPr>
        <p:spPr>
          <a:xfrm>
            <a:off x="5953559" y="2012353"/>
            <a:ext cx="552049" cy="55204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Event</a:t>
            </a:r>
          </a:p>
          <a:p>
            <a:pPr algn="ctr"/>
            <a:r>
              <a:rPr lang="en-US" sz="11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Source</a:t>
            </a:r>
          </a:p>
        </p:txBody>
      </p:sp>
      <p:sp>
        <p:nvSpPr>
          <p:cNvPr id="68" name="Process 67">
            <a:extLst>
              <a:ext uri="{FF2B5EF4-FFF2-40B4-BE49-F238E27FC236}">
                <a16:creationId xmlns:a16="http://schemas.microsoft.com/office/drawing/2014/main" id="{3228CA2D-2A16-8D4F-9213-3F45B0744D0C}"/>
              </a:ext>
            </a:extLst>
          </p:cNvPr>
          <p:cNvSpPr/>
          <p:nvPr/>
        </p:nvSpPr>
        <p:spPr>
          <a:xfrm>
            <a:off x="9394482" y="2079973"/>
            <a:ext cx="685800" cy="416808"/>
          </a:xfrm>
          <a:prstGeom prst="flowChartProcess">
            <a:avLst/>
          </a:prstGeom>
          <a:solidFill>
            <a:srgbClr val="74ECD8"/>
          </a:solidFill>
          <a:ln>
            <a:solidFill>
              <a:srgbClr val="1181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rgbClr val="11816D"/>
                </a:solidFill>
              </a:rPr>
              <a:t>Action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C740028-917E-9F4C-B7AD-38C6BA0D1609}"/>
              </a:ext>
            </a:extLst>
          </p:cNvPr>
          <p:cNvCxnSpPr>
            <a:cxnSpLocks/>
            <a:stCxn id="67" idx="6"/>
            <a:endCxn id="74" idx="0"/>
          </p:cNvCxnSpPr>
          <p:nvPr/>
        </p:nvCxnSpPr>
        <p:spPr>
          <a:xfrm flipV="1">
            <a:off x="6505608" y="2288377"/>
            <a:ext cx="664702" cy="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headEnd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905DC64-E042-EF4D-8E84-F9D21321D463}"/>
              </a:ext>
            </a:extLst>
          </p:cNvPr>
          <p:cNvCxnSpPr>
            <a:cxnSpLocks/>
            <a:stCxn id="75" idx="4"/>
            <a:endCxn id="68" idx="1"/>
          </p:cNvCxnSpPr>
          <p:nvPr/>
        </p:nvCxnSpPr>
        <p:spPr>
          <a:xfrm>
            <a:off x="8565494" y="2288377"/>
            <a:ext cx="828988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headEnd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Document 70">
            <a:extLst>
              <a:ext uri="{FF2B5EF4-FFF2-40B4-BE49-F238E27FC236}">
                <a16:creationId xmlns:a16="http://schemas.microsoft.com/office/drawing/2014/main" id="{10D83D70-CBEC-394D-936E-9DD81BDAC30D}"/>
              </a:ext>
            </a:extLst>
          </p:cNvPr>
          <p:cNvSpPr/>
          <p:nvPr/>
        </p:nvSpPr>
        <p:spPr>
          <a:xfrm>
            <a:off x="8740425" y="2160173"/>
            <a:ext cx="445653" cy="256409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JSON</a:t>
            </a:r>
            <a:endParaRPr lang="en-US" sz="105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Document 71">
            <a:extLst>
              <a:ext uri="{FF2B5EF4-FFF2-40B4-BE49-F238E27FC236}">
                <a16:creationId xmlns:a16="http://schemas.microsoft.com/office/drawing/2014/main" id="{D22ABFD2-28B7-664B-9859-4A97E05468FE}"/>
              </a:ext>
            </a:extLst>
          </p:cNvPr>
          <p:cNvSpPr/>
          <p:nvPr/>
        </p:nvSpPr>
        <p:spPr>
          <a:xfrm>
            <a:off x="10395952" y="2160173"/>
            <a:ext cx="445653" cy="256409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JSON</a:t>
            </a:r>
            <a:endParaRPr lang="en-US" sz="105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5764D08-0096-0649-96EA-9C41E01B47B4}"/>
              </a:ext>
            </a:extLst>
          </p:cNvPr>
          <p:cNvCxnSpPr>
            <a:cxnSpLocks/>
            <a:stCxn id="68" idx="3"/>
            <a:endCxn id="72" idx="1"/>
          </p:cNvCxnSpPr>
          <p:nvPr/>
        </p:nvCxnSpPr>
        <p:spPr>
          <a:xfrm>
            <a:off x="10080282" y="2288377"/>
            <a:ext cx="315670" cy="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Merge 73">
            <a:extLst>
              <a:ext uri="{FF2B5EF4-FFF2-40B4-BE49-F238E27FC236}">
                <a16:creationId xmlns:a16="http://schemas.microsoft.com/office/drawing/2014/main" id="{6C1AC7D1-A50D-8547-A16D-534F0044ACF9}"/>
              </a:ext>
            </a:extLst>
          </p:cNvPr>
          <p:cNvSpPr/>
          <p:nvPr/>
        </p:nvSpPr>
        <p:spPr>
          <a:xfrm rot="16200000">
            <a:off x="7044836" y="1912995"/>
            <a:ext cx="1001712" cy="750764"/>
          </a:xfrm>
          <a:prstGeom prst="flowChartMerge">
            <a:avLst/>
          </a:prstGeom>
          <a:solidFill>
            <a:srgbClr val="B8DAEA"/>
          </a:solidFill>
          <a:ln>
            <a:solidFill>
              <a:srgbClr val="345D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none" lIns="91440" tIns="219456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rgbClr val="345D7F"/>
                </a:solidFill>
              </a:rPr>
              <a:t>Trigger</a:t>
            </a:r>
          </a:p>
        </p:txBody>
      </p:sp>
      <p:sp>
        <p:nvSpPr>
          <p:cNvPr id="75" name="Connector 74">
            <a:extLst>
              <a:ext uri="{FF2B5EF4-FFF2-40B4-BE49-F238E27FC236}">
                <a16:creationId xmlns:a16="http://schemas.microsoft.com/office/drawing/2014/main" id="{CB604F89-8BE4-294A-BBD8-3B599EDE7674}"/>
              </a:ext>
            </a:extLst>
          </p:cNvPr>
          <p:cNvSpPr/>
          <p:nvPr/>
        </p:nvSpPr>
        <p:spPr>
          <a:xfrm rot="16200000">
            <a:off x="8413094" y="2212177"/>
            <a:ext cx="152400" cy="152400"/>
          </a:xfrm>
          <a:prstGeom prst="flowChartConnector">
            <a:avLst/>
          </a:prstGeom>
          <a:solidFill>
            <a:srgbClr val="7030A0">
              <a:alpha val="1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D22DDE7-8B13-5D42-B23D-E8C774D64EC8}"/>
              </a:ext>
            </a:extLst>
          </p:cNvPr>
          <p:cNvSpPr/>
          <p:nvPr/>
        </p:nvSpPr>
        <p:spPr>
          <a:xfrm>
            <a:off x="8063415" y="2322681"/>
            <a:ext cx="5084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Rule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AC936E8-F3C8-7246-AB1E-01D331DBC697}"/>
              </a:ext>
            </a:extLst>
          </p:cNvPr>
          <p:cNvCxnSpPr/>
          <p:nvPr/>
        </p:nvCxnSpPr>
        <p:spPr>
          <a:xfrm flipV="1">
            <a:off x="8157734" y="2041620"/>
            <a:ext cx="369040" cy="18412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onnector 77">
            <a:extLst>
              <a:ext uri="{FF2B5EF4-FFF2-40B4-BE49-F238E27FC236}">
                <a16:creationId xmlns:a16="http://schemas.microsoft.com/office/drawing/2014/main" id="{2BE998FB-CD06-114E-B53B-07431A2C41CA}"/>
              </a:ext>
            </a:extLst>
          </p:cNvPr>
          <p:cNvSpPr/>
          <p:nvPr/>
        </p:nvSpPr>
        <p:spPr>
          <a:xfrm rot="16200000">
            <a:off x="8027652" y="2212177"/>
            <a:ext cx="152400" cy="152400"/>
          </a:xfrm>
          <a:prstGeom prst="flowChartConnector">
            <a:avLst/>
          </a:prstGeom>
          <a:solidFill>
            <a:srgbClr val="7030A0">
              <a:alpha val="1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E6C7A90-F0A9-794E-A5C8-500F8FDBEE79}"/>
              </a:ext>
            </a:extLst>
          </p:cNvPr>
          <p:cNvCxnSpPr>
            <a:cxnSpLocks/>
            <a:stCxn id="74" idx="2"/>
            <a:endCxn id="78" idx="0"/>
          </p:cNvCxnSpPr>
          <p:nvPr/>
        </p:nvCxnSpPr>
        <p:spPr>
          <a:xfrm>
            <a:off x="7921074" y="2288377"/>
            <a:ext cx="106578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headEnd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Process 79">
            <a:extLst>
              <a:ext uri="{FF2B5EF4-FFF2-40B4-BE49-F238E27FC236}">
                <a16:creationId xmlns:a16="http://schemas.microsoft.com/office/drawing/2014/main" id="{1B1C4552-0421-5E41-AF31-5CF95CFED2FB}"/>
              </a:ext>
            </a:extLst>
          </p:cNvPr>
          <p:cNvSpPr/>
          <p:nvPr/>
        </p:nvSpPr>
        <p:spPr>
          <a:xfrm>
            <a:off x="8063415" y="4903299"/>
            <a:ext cx="893535" cy="543063"/>
          </a:xfrm>
          <a:prstGeom prst="flowChartProcess">
            <a:avLst/>
          </a:prstGeom>
          <a:solidFill>
            <a:srgbClr val="74ECD8"/>
          </a:solidFill>
          <a:ln>
            <a:solidFill>
              <a:srgbClr val="1181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rgbClr val="11816D"/>
                </a:solidFill>
              </a:rPr>
              <a:t>Web</a:t>
            </a:r>
          </a:p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rgbClr val="11816D"/>
                </a:solidFill>
              </a:rPr>
              <a:t>Action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A22C4F8-3598-6D46-8084-6FB8501A0178}"/>
              </a:ext>
            </a:extLst>
          </p:cNvPr>
          <p:cNvCxnSpPr>
            <a:cxnSpLocks/>
            <a:stCxn id="82" idx="3"/>
            <a:endCxn id="80" idx="1"/>
          </p:cNvCxnSpPr>
          <p:nvPr/>
        </p:nvCxnSpPr>
        <p:spPr>
          <a:xfrm>
            <a:off x="7722275" y="5174831"/>
            <a:ext cx="3411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headEnd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Document 81">
            <a:extLst>
              <a:ext uri="{FF2B5EF4-FFF2-40B4-BE49-F238E27FC236}">
                <a16:creationId xmlns:a16="http://schemas.microsoft.com/office/drawing/2014/main" id="{0A6BF3F2-E83D-F742-B266-20BCF263BB83}"/>
              </a:ext>
            </a:extLst>
          </p:cNvPr>
          <p:cNvSpPr/>
          <p:nvPr/>
        </p:nvSpPr>
        <p:spPr>
          <a:xfrm>
            <a:off x="7276622" y="5046626"/>
            <a:ext cx="445653" cy="256409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</a:t>
            </a:r>
            <a:endParaRPr lang="en-US" sz="105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3" name="Document 82">
            <a:extLst>
              <a:ext uri="{FF2B5EF4-FFF2-40B4-BE49-F238E27FC236}">
                <a16:creationId xmlns:a16="http://schemas.microsoft.com/office/drawing/2014/main" id="{F07DCE45-49F4-1D49-8731-800C3C9E4100}"/>
              </a:ext>
            </a:extLst>
          </p:cNvPr>
          <p:cNvSpPr/>
          <p:nvPr/>
        </p:nvSpPr>
        <p:spPr>
          <a:xfrm>
            <a:off x="9264181" y="5046626"/>
            <a:ext cx="445653" cy="256409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</a:t>
            </a:r>
            <a:endParaRPr lang="en-US" sz="105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4AB2AA6-DD34-034C-AC44-BBCF7DA249B8}"/>
              </a:ext>
            </a:extLst>
          </p:cNvPr>
          <p:cNvCxnSpPr>
            <a:cxnSpLocks/>
            <a:stCxn id="80" idx="3"/>
            <a:endCxn id="83" idx="1"/>
          </p:cNvCxnSpPr>
          <p:nvPr/>
        </p:nvCxnSpPr>
        <p:spPr>
          <a:xfrm>
            <a:off x="8956950" y="5174831"/>
            <a:ext cx="307231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Process 84">
            <a:extLst>
              <a:ext uri="{FF2B5EF4-FFF2-40B4-BE49-F238E27FC236}">
                <a16:creationId xmlns:a16="http://schemas.microsoft.com/office/drawing/2014/main" id="{37D6F3FE-B607-FD4B-9487-6DE44E50DCE7}"/>
              </a:ext>
            </a:extLst>
          </p:cNvPr>
          <p:cNvSpPr/>
          <p:nvPr/>
        </p:nvSpPr>
        <p:spPr>
          <a:xfrm rot="16200000">
            <a:off x="6452027" y="2174591"/>
            <a:ext cx="685800" cy="225934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i="1" dirty="0">
                <a:solidFill>
                  <a:schemeClr val="accent2">
                    <a:lumMod val="75000"/>
                  </a:schemeClr>
                </a:solidFill>
              </a:rPr>
              <a:t>Feed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88C8180-AF39-7848-824E-86BB20EE8D2E}"/>
              </a:ext>
            </a:extLst>
          </p:cNvPr>
          <p:cNvSpPr/>
          <p:nvPr/>
        </p:nvSpPr>
        <p:spPr>
          <a:xfrm rot="5400000">
            <a:off x="7969912" y="2209408"/>
            <a:ext cx="1292007" cy="32052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t" anchorCtr="0"/>
          <a:lstStyle/>
          <a:p>
            <a:pPr algn="ctr"/>
            <a:r>
              <a:rPr lang="en-US" sz="1200" i="1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Target Namespace</a:t>
            </a:r>
          </a:p>
        </p:txBody>
      </p:sp>
      <p:sp>
        <p:nvSpPr>
          <p:cNvPr id="96" name="Process 95">
            <a:extLst>
              <a:ext uri="{FF2B5EF4-FFF2-40B4-BE49-F238E27FC236}">
                <a16:creationId xmlns:a16="http://schemas.microsoft.com/office/drawing/2014/main" id="{5B250BCA-DA0A-D34C-9775-A12DB04111E7}"/>
              </a:ext>
            </a:extLst>
          </p:cNvPr>
          <p:cNvSpPr/>
          <p:nvPr/>
        </p:nvSpPr>
        <p:spPr>
          <a:xfrm>
            <a:off x="9394482" y="3633863"/>
            <a:ext cx="685800" cy="416808"/>
          </a:xfrm>
          <a:prstGeom prst="flowChartProcess">
            <a:avLst/>
          </a:prstGeom>
          <a:solidFill>
            <a:srgbClr val="74ECD8"/>
          </a:solidFill>
          <a:ln>
            <a:solidFill>
              <a:srgbClr val="1181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rgbClr val="11816D"/>
                </a:solidFill>
              </a:rPr>
              <a:t>Action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EE15BCF-93E9-DB4A-AD4A-C2D0353EF8FD}"/>
              </a:ext>
            </a:extLst>
          </p:cNvPr>
          <p:cNvCxnSpPr>
            <a:cxnSpLocks/>
            <a:stCxn id="102" idx="4"/>
            <a:endCxn id="96" idx="1"/>
          </p:cNvCxnSpPr>
          <p:nvPr/>
        </p:nvCxnSpPr>
        <p:spPr>
          <a:xfrm>
            <a:off x="8565494" y="3842267"/>
            <a:ext cx="828988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headEnd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Document 97">
            <a:extLst>
              <a:ext uri="{FF2B5EF4-FFF2-40B4-BE49-F238E27FC236}">
                <a16:creationId xmlns:a16="http://schemas.microsoft.com/office/drawing/2014/main" id="{7ABC9724-EDC3-6E4F-A284-B472F9796D44}"/>
              </a:ext>
            </a:extLst>
          </p:cNvPr>
          <p:cNvSpPr/>
          <p:nvPr/>
        </p:nvSpPr>
        <p:spPr>
          <a:xfrm>
            <a:off x="8740425" y="3714063"/>
            <a:ext cx="445653" cy="256409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JSON</a:t>
            </a:r>
            <a:endParaRPr lang="en-US" sz="105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9" name="Document 98">
            <a:extLst>
              <a:ext uri="{FF2B5EF4-FFF2-40B4-BE49-F238E27FC236}">
                <a16:creationId xmlns:a16="http://schemas.microsoft.com/office/drawing/2014/main" id="{D32AA9F1-EC83-4E4F-8193-49781DFD8DF0}"/>
              </a:ext>
            </a:extLst>
          </p:cNvPr>
          <p:cNvSpPr/>
          <p:nvPr/>
        </p:nvSpPr>
        <p:spPr>
          <a:xfrm>
            <a:off x="10395952" y="3714063"/>
            <a:ext cx="445653" cy="256409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JSON</a:t>
            </a:r>
            <a:endParaRPr lang="en-US" sz="105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6F7D7FA-8D33-8C4A-84E3-ACDE5DCA8622}"/>
              </a:ext>
            </a:extLst>
          </p:cNvPr>
          <p:cNvCxnSpPr>
            <a:cxnSpLocks/>
            <a:stCxn id="96" idx="3"/>
            <a:endCxn id="99" idx="1"/>
          </p:cNvCxnSpPr>
          <p:nvPr/>
        </p:nvCxnSpPr>
        <p:spPr>
          <a:xfrm>
            <a:off x="10080282" y="3842267"/>
            <a:ext cx="315670" cy="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Merge 100">
            <a:extLst>
              <a:ext uri="{FF2B5EF4-FFF2-40B4-BE49-F238E27FC236}">
                <a16:creationId xmlns:a16="http://schemas.microsoft.com/office/drawing/2014/main" id="{17C79249-48AB-8148-84EE-F532EA2F5547}"/>
              </a:ext>
            </a:extLst>
          </p:cNvPr>
          <p:cNvSpPr/>
          <p:nvPr/>
        </p:nvSpPr>
        <p:spPr>
          <a:xfrm rot="16200000">
            <a:off x="7044836" y="3466885"/>
            <a:ext cx="1001712" cy="750764"/>
          </a:xfrm>
          <a:prstGeom prst="flowChartMerge">
            <a:avLst/>
          </a:prstGeom>
          <a:solidFill>
            <a:srgbClr val="B8DAEA"/>
          </a:solidFill>
          <a:ln>
            <a:solidFill>
              <a:srgbClr val="345D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none" lIns="91440" tIns="219456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rgbClr val="345D7F"/>
                </a:solidFill>
              </a:rPr>
              <a:t>Trigger</a:t>
            </a:r>
          </a:p>
        </p:txBody>
      </p:sp>
      <p:sp>
        <p:nvSpPr>
          <p:cNvPr id="102" name="Connector 101">
            <a:extLst>
              <a:ext uri="{FF2B5EF4-FFF2-40B4-BE49-F238E27FC236}">
                <a16:creationId xmlns:a16="http://schemas.microsoft.com/office/drawing/2014/main" id="{50A62EB9-5E8D-BF4E-812F-2EA7FCFBF23E}"/>
              </a:ext>
            </a:extLst>
          </p:cNvPr>
          <p:cNvSpPr/>
          <p:nvPr/>
        </p:nvSpPr>
        <p:spPr>
          <a:xfrm rot="16200000">
            <a:off x="8413094" y="3766067"/>
            <a:ext cx="152400" cy="152400"/>
          </a:xfrm>
          <a:prstGeom prst="flowChartConnector">
            <a:avLst/>
          </a:prstGeom>
          <a:solidFill>
            <a:srgbClr val="7030A0">
              <a:alpha val="1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1CDA1B5-1695-374C-8D5A-AB7897B1B4B8}"/>
              </a:ext>
            </a:extLst>
          </p:cNvPr>
          <p:cNvSpPr/>
          <p:nvPr/>
        </p:nvSpPr>
        <p:spPr>
          <a:xfrm>
            <a:off x="8063415" y="3876571"/>
            <a:ext cx="5084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Rule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EF71D19-B567-4D4B-ABBE-BD603076BD8C}"/>
              </a:ext>
            </a:extLst>
          </p:cNvPr>
          <p:cNvCxnSpPr/>
          <p:nvPr/>
        </p:nvCxnSpPr>
        <p:spPr>
          <a:xfrm flipV="1">
            <a:off x="8157734" y="3595510"/>
            <a:ext cx="369040" cy="18412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onnector 104">
            <a:extLst>
              <a:ext uri="{FF2B5EF4-FFF2-40B4-BE49-F238E27FC236}">
                <a16:creationId xmlns:a16="http://schemas.microsoft.com/office/drawing/2014/main" id="{791A8C03-19B0-8F42-9D26-A978B1940338}"/>
              </a:ext>
            </a:extLst>
          </p:cNvPr>
          <p:cNvSpPr/>
          <p:nvPr/>
        </p:nvSpPr>
        <p:spPr>
          <a:xfrm rot="16200000">
            <a:off x="8027652" y="3766067"/>
            <a:ext cx="152400" cy="152400"/>
          </a:xfrm>
          <a:prstGeom prst="flowChartConnector">
            <a:avLst/>
          </a:prstGeom>
          <a:solidFill>
            <a:srgbClr val="7030A0">
              <a:alpha val="1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F503284-385E-9B42-AD0C-5BFDB25674BD}"/>
              </a:ext>
            </a:extLst>
          </p:cNvPr>
          <p:cNvCxnSpPr>
            <a:cxnSpLocks/>
            <a:stCxn id="101" idx="2"/>
            <a:endCxn id="105" idx="0"/>
          </p:cNvCxnSpPr>
          <p:nvPr/>
        </p:nvCxnSpPr>
        <p:spPr>
          <a:xfrm>
            <a:off x="7921074" y="3842267"/>
            <a:ext cx="106578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headEnd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9ADB2B0-1B0A-9745-A39D-EB9C68DEC9A0}"/>
              </a:ext>
            </a:extLst>
          </p:cNvPr>
          <p:cNvCxnSpPr>
            <a:cxnSpLocks/>
            <a:stCxn id="110" idx="6"/>
            <a:endCxn id="101" idx="0"/>
          </p:cNvCxnSpPr>
          <p:nvPr/>
        </p:nvCxnSpPr>
        <p:spPr>
          <a:xfrm>
            <a:off x="6712214" y="3842266"/>
            <a:ext cx="458096" cy="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headEnd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7F1A31C3-BAB2-3C4B-B243-40FF4CF35851}"/>
              </a:ext>
            </a:extLst>
          </p:cNvPr>
          <p:cNvSpPr/>
          <p:nvPr/>
        </p:nvSpPr>
        <p:spPr>
          <a:xfrm>
            <a:off x="6160165" y="3566241"/>
            <a:ext cx="552049" cy="55204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Event</a:t>
            </a:r>
          </a:p>
          <a:p>
            <a:pPr algn="ctr"/>
            <a:r>
              <a:rPr lang="en-US" sz="11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Source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3CB869AD-E213-DA41-9545-9DEDE4171F35}"/>
              </a:ext>
            </a:extLst>
          </p:cNvPr>
          <p:cNvSpPr/>
          <p:nvPr/>
        </p:nvSpPr>
        <p:spPr>
          <a:xfrm>
            <a:off x="2716769" y="2625229"/>
            <a:ext cx="1463002" cy="264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t" anchorCtr="1"/>
          <a:lstStyle/>
          <a:p>
            <a:pPr algn="ctr"/>
            <a:r>
              <a:rPr lang="en-US" sz="1200" i="1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Target Namespace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1164FA0B-B75A-9746-9AED-23DC2DC399CB}"/>
              </a:ext>
            </a:extLst>
          </p:cNvPr>
          <p:cNvSpPr/>
          <p:nvPr/>
        </p:nvSpPr>
        <p:spPr>
          <a:xfrm>
            <a:off x="3180690" y="1481639"/>
            <a:ext cx="607419" cy="60741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Event</a:t>
            </a:r>
          </a:p>
          <a:p>
            <a:pPr algn="ctr"/>
            <a:r>
              <a:rPr lang="en-US" sz="11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Source</a:t>
            </a:r>
          </a:p>
        </p:txBody>
      </p:sp>
      <p:sp>
        <p:nvSpPr>
          <p:cNvPr id="155" name="Merge 154">
            <a:extLst>
              <a:ext uri="{FF2B5EF4-FFF2-40B4-BE49-F238E27FC236}">
                <a16:creationId xmlns:a16="http://schemas.microsoft.com/office/drawing/2014/main" id="{D92483D8-C110-E346-9FFD-6AAE2227C141}"/>
              </a:ext>
            </a:extLst>
          </p:cNvPr>
          <p:cNvSpPr/>
          <p:nvPr/>
        </p:nvSpPr>
        <p:spPr>
          <a:xfrm>
            <a:off x="3027199" y="2776996"/>
            <a:ext cx="914400" cy="530573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Trigger</a:t>
            </a:r>
          </a:p>
        </p:txBody>
      </p:sp>
      <p:sp>
        <p:nvSpPr>
          <p:cNvPr id="156" name="Process 155">
            <a:extLst>
              <a:ext uri="{FF2B5EF4-FFF2-40B4-BE49-F238E27FC236}">
                <a16:creationId xmlns:a16="http://schemas.microsoft.com/office/drawing/2014/main" id="{B660FADA-67D5-E24F-9234-1C7A9C2D031D}"/>
              </a:ext>
            </a:extLst>
          </p:cNvPr>
          <p:cNvSpPr/>
          <p:nvPr/>
        </p:nvSpPr>
        <p:spPr>
          <a:xfrm>
            <a:off x="3141499" y="4713015"/>
            <a:ext cx="685800" cy="41680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Action</a:t>
            </a: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A34F6E12-6EF9-BA43-BE2D-124C57F72B93}"/>
              </a:ext>
            </a:extLst>
          </p:cNvPr>
          <p:cNvCxnSpPr>
            <a:cxnSpLocks/>
            <a:stCxn id="154" idx="4"/>
            <a:endCxn id="155" idx="0"/>
          </p:cNvCxnSpPr>
          <p:nvPr/>
        </p:nvCxnSpPr>
        <p:spPr>
          <a:xfrm flipH="1">
            <a:off x="3484399" y="2089058"/>
            <a:ext cx="1" cy="68793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headEnd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E74A8694-D098-DF46-AEEE-46CD8A384EBF}"/>
              </a:ext>
            </a:extLst>
          </p:cNvPr>
          <p:cNvCxnSpPr>
            <a:cxnSpLocks/>
            <a:stCxn id="156" idx="2"/>
            <a:endCxn id="162" idx="0"/>
          </p:cNvCxnSpPr>
          <p:nvPr/>
        </p:nvCxnSpPr>
        <p:spPr>
          <a:xfrm>
            <a:off x="3484399" y="5129823"/>
            <a:ext cx="1" cy="31653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Process 158">
            <a:extLst>
              <a:ext uri="{FF2B5EF4-FFF2-40B4-BE49-F238E27FC236}">
                <a16:creationId xmlns:a16="http://schemas.microsoft.com/office/drawing/2014/main" id="{F6443F71-BCF5-6648-BFD9-DFD73205087C}"/>
              </a:ext>
            </a:extLst>
          </p:cNvPr>
          <p:cNvSpPr/>
          <p:nvPr/>
        </p:nvSpPr>
        <p:spPr>
          <a:xfrm>
            <a:off x="3141499" y="2293660"/>
            <a:ext cx="685800" cy="225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Feed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7F4B8364-2857-604F-B012-38D73F2DDABB}"/>
              </a:ext>
            </a:extLst>
          </p:cNvPr>
          <p:cNvCxnSpPr>
            <a:cxnSpLocks/>
            <a:stCxn id="164" idx="4"/>
            <a:endCxn id="156" idx="0"/>
          </p:cNvCxnSpPr>
          <p:nvPr/>
        </p:nvCxnSpPr>
        <p:spPr>
          <a:xfrm>
            <a:off x="3484399" y="4036966"/>
            <a:ext cx="0" cy="67604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headEnd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Document 160">
            <a:extLst>
              <a:ext uri="{FF2B5EF4-FFF2-40B4-BE49-F238E27FC236}">
                <a16:creationId xmlns:a16="http://schemas.microsoft.com/office/drawing/2014/main" id="{11A49974-3C14-8D4B-BE61-DD972CF986D0}"/>
              </a:ext>
            </a:extLst>
          </p:cNvPr>
          <p:cNvSpPr/>
          <p:nvPr/>
        </p:nvSpPr>
        <p:spPr>
          <a:xfrm>
            <a:off x="3261573" y="4200833"/>
            <a:ext cx="445653" cy="256409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JSON</a:t>
            </a:r>
            <a:endParaRPr lang="en-US" sz="105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2" name="Document 161">
            <a:extLst>
              <a:ext uri="{FF2B5EF4-FFF2-40B4-BE49-F238E27FC236}">
                <a16:creationId xmlns:a16="http://schemas.microsoft.com/office/drawing/2014/main" id="{152880C8-968E-BF43-B5B6-5C8EEFE79392}"/>
              </a:ext>
            </a:extLst>
          </p:cNvPr>
          <p:cNvSpPr/>
          <p:nvPr/>
        </p:nvSpPr>
        <p:spPr>
          <a:xfrm>
            <a:off x="3261573" y="5446362"/>
            <a:ext cx="445653" cy="256409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JSON</a:t>
            </a:r>
            <a:endParaRPr lang="en-US" sz="105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" name="Connector 162">
            <a:extLst>
              <a:ext uri="{FF2B5EF4-FFF2-40B4-BE49-F238E27FC236}">
                <a16:creationId xmlns:a16="http://schemas.microsoft.com/office/drawing/2014/main" id="{D644FC17-6A27-E141-88C3-0F645F35C81C}"/>
              </a:ext>
            </a:extLst>
          </p:cNvPr>
          <p:cNvSpPr/>
          <p:nvPr/>
        </p:nvSpPr>
        <p:spPr>
          <a:xfrm>
            <a:off x="3408199" y="3493930"/>
            <a:ext cx="152400" cy="1524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4" name="Connector 163">
            <a:extLst>
              <a:ext uri="{FF2B5EF4-FFF2-40B4-BE49-F238E27FC236}">
                <a16:creationId xmlns:a16="http://schemas.microsoft.com/office/drawing/2014/main" id="{AE096FD1-ECE0-4546-A8E6-068280BDFA4F}"/>
              </a:ext>
            </a:extLst>
          </p:cNvPr>
          <p:cNvSpPr/>
          <p:nvPr/>
        </p:nvSpPr>
        <p:spPr>
          <a:xfrm>
            <a:off x="3408199" y="3884566"/>
            <a:ext cx="152400" cy="1524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7D9CE5FB-AE46-2746-BAE7-1CA9E9492E23}"/>
              </a:ext>
            </a:extLst>
          </p:cNvPr>
          <p:cNvCxnSpPr>
            <a:cxnSpLocks/>
            <a:stCxn id="163" idx="5"/>
          </p:cNvCxnSpPr>
          <p:nvPr/>
        </p:nvCxnSpPr>
        <p:spPr>
          <a:xfrm>
            <a:off x="3538281" y="3624012"/>
            <a:ext cx="168945" cy="39988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6A7DD880-C4CE-844F-9DFE-E7FE0C4C11D8}"/>
              </a:ext>
            </a:extLst>
          </p:cNvPr>
          <p:cNvSpPr/>
          <p:nvPr/>
        </p:nvSpPr>
        <p:spPr>
          <a:xfrm>
            <a:off x="3560629" y="3606944"/>
            <a:ext cx="5533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Rule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1F85272F-5078-BD4C-9349-9F97B907EDAC}"/>
              </a:ext>
            </a:extLst>
          </p:cNvPr>
          <p:cNvCxnSpPr>
            <a:cxnSpLocks/>
            <a:stCxn id="155" idx="2"/>
            <a:endCxn id="163" idx="0"/>
          </p:cNvCxnSpPr>
          <p:nvPr/>
        </p:nvCxnSpPr>
        <p:spPr>
          <a:xfrm>
            <a:off x="3476650" y="3307569"/>
            <a:ext cx="7749" cy="18636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headEnd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692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 rot="5400000">
            <a:off x="3911946" y="923010"/>
            <a:ext cx="1292007" cy="32052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t" anchorCtr="0"/>
          <a:lstStyle/>
          <a:p>
            <a:pPr algn="ctr"/>
            <a:r>
              <a:rPr lang="en-US" sz="1200" i="1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Target Namespace</a:t>
            </a:r>
          </a:p>
        </p:txBody>
      </p:sp>
      <p:sp>
        <p:nvSpPr>
          <p:cNvPr id="52" name="Oval 51"/>
          <p:cNvSpPr/>
          <p:nvPr/>
        </p:nvSpPr>
        <p:spPr>
          <a:xfrm>
            <a:off x="1849099" y="2279845"/>
            <a:ext cx="552049" cy="55204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Event</a:t>
            </a:r>
          </a:p>
          <a:p>
            <a:pPr algn="ctr"/>
            <a:r>
              <a:rPr lang="en-US" sz="11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Source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CF10622-0A4E-0049-9A60-3F0D948D5FC2}"/>
              </a:ext>
            </a:extLst>
          </p:cNvPr>
          <p:cNvCxnSpPr>
            <a:cxnSpLocks/>
            <a:stCxn id="52" idx="6"/>
          </p:cNvCxnSpPr>
          <p:nvPr/>
        </p:nvCxnSpPr>
        <p:spPr>
          <a:xfrm flipV="1">
            <a:off x="2401148" y="2555052"/>
            <a:ext cx="711196" cy="81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headEnd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Process 114">
            <a:extLst>
              <a:ext uri="{FF2B5EF4-FFF2-40B4-BE49-F238E27FC236}">
                <a16:creationId xmlns:a16="http://schemas.microsoft.com/office/drawing/2014/main" id="{CCA9A6E4-3514-704E-9995-8DAC6E5C0532}"/>
              </a:ext>
            </a:extLst>
          </p:cNvPr>
          <p:cNvSpPr/>
          <p:nvPr/>
        </p:nvSpPr>
        <p:spPr>
          <a:xfrm rot="16200000">
            <a:off x="2367837" y="2442902"/>
            <a:ext cx="685800" cy="225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Feed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A0B98CE-7894-0040-9B32-AF97367FE8B5}"/>
              </a:ext>
            </a:extLst>
          </p:cNvPr>
          <p:cNvCxnSpPr>
            <a:cxnSpLocks/>
            <a:stCxn id="154" idx="4"/>
          </p:cNvCxnSpPr>
          <p:nvPr/>
        </p:nvCxnSpPr>
        <p:spPr>
          <a:xfrm>
            <a:off x="4507528" y="2555869"/>
            <a:ext cx="828988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headEnd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Document 116">
            <a:extLst>
              <a:ext uri="{FF2B5EF4-FFF2-40B4-BE49-F238E27FC236}">
                <a16:creationId xmlns:a16="http://schemas.microsoft.com/office/drawing/2014/main" id="{A1512FDB-B027-DF4D-AE7E-C01D1DD1C69A}"/>
              </a:ext>
            </a:extLst>
          </p:cNvPr>
          <p:cNvSpPr/>
          <p:nvPr/>
        </p:nvSpPr>
        <p:spPr>
          <a:xfrm>
            <a:off x="4682459" y="2427665"/>
            <a:ext cx="445653" cy="256409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JSON</a:t>
            </a:r>
            <a:endParaRPr lang="en-US" sz="105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5" name="Document 124">
            <a:extLst>
              <a:ext uri="{FF2B5EF4-FFF2-40B4-BE49-F238E27FC236}">
                <a16:creationId xmlns:a16="http://schemas.microsoft.com/office/drawing/2014/main" id="{240C3DD8-E8B7-4A45-B074-1A6E676BC46E}"/>
              </a:ext>
            </a:extLst>
          </p:cNvPr>
          <p:cNvSpPr/>
          <p:nvPr/>
        </p:nvSpPr>
        <p:spPr>
          <a:xfrm>
            <a:off x="6337986" y="2427665"/>
            <a:ext cx="445653" cy="256409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JSON</a:t>
            </a:r>
            <a:endParaRPr lang="en-US" sz="105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3A72182C-DC91-3E41-B765-327A30AAFF5C}"/>
              </a:ext>
            </a:extLst>
          </p:cNvPr>
          <p:cNvCxnSpPr>
            <a:cxnSpLocks/>
            <a:stCxn id="263" idx="3"/>
            <a:endCxn id="125" idx="1"/>
          </p:cNvCxnSpPr>
          <p:nvPr/>
        </p:nvCxnSpPr>
        <p:spPr>
          <a:xfrm>
            <a:off x="6022316" y="2555052"/>
            <a:ext cx="315670" cy="81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Merge 155">
            <a:extLst>
              <a:ext uri="{FF2B5EF4-FFF2-40B4-BE49-F238E27FC236}">
                <a16:creationId xmlns:a16="http://schemas.microsoft.com/office/drawing/2014/main" id="{FE0861C6-CD68-F641-8DD3-4DD5A98835F6}"/>
              </a:ext>
            </a:extLst>
          </p:cNvPr>
          <p:cNvSpPr/>
          <p:nvPr/>
        </p:nvSpPr>
        <p:spPr>
          <a:xfrm rot="16200000">
            <a:off x="2986870" y="2180487"/>
            <a:ext cx="1001712" cy="750764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none" lIns="91440" tIns="219456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Trigger</a:t>
            </a:r>
          </a:p>
        </p:txBody>
      </p:sp>
      <p:sp>
        <p:nvSpPr>
          <p:cNvPr id="154" name="Connector 153">
            <a:extLst>
              <a:ext uri="{FF2B5EF4-FFF2-40B4-BE49-F238E27FC236}">
                <a16:creationId xmlns:a16="http://schemas.microsoft.com/office/drawing/2014/main" id="{528B7F39-78F9-AA4F-AB29-4CA57EFB3993}"/>
              </a:ext>
            </a:extLst>
          </p:cNvPr>
          <p:cNvSpPr/>
          <p:nvPr/>
        </p:nvSpPr>
        <p:spPr>
          <a:xfrm rot="16200000">
            <a:off x="4355128" y="2479669"/>
            <a:ext cx="152400" cy="152400"/>
          </a:xfrm>
          <a:prstGeom prst="flowChartConnector">
            <a:avLst/>
          </a:prstGeom>
          <a:solidFill>
            <a:schemeClr val="bg1"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63D34C6-B5A7-9C4F-AE65-96FB3346B88C}"/>
              </a:ext>
            </a:extLst>
          </p:cNvPr>
          <p:cNvSpPr/>
          <p:nvPr/>
        </p:nvSpPr>
        <p:spPr>
          <a:xfrm>
            <a:off x="4001442" y="2590173"/>
            <a:ext cx="5164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Rule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34C48112-B3C6-F344-AD1D-5C3770D6536F}"/>
              </a:ext>
            </a:extLst>
          </p:cNvPr>
          <p:cNvCxnSpPr/>
          <p:nvPr/>
        </p:nvCxnSpPr>
        <p:spPr>
          <a:xfrm flipV="1">
            <a:off x="4099768" y="2309112"/>
            <a:ext cx="369040" cy="18412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Connector 152">
            <a:extLst>
              <a:ext uri="{FF2B5EF4-FFF2-40B4-BE49-F238E27FC236}">
                <a16:creationId xmlns:a16="http://schemas.microsoft.com/office/drawing/2014/main" id="{1AC7DA60-82D7-AA42-93ED-58B9B55CC54A}"/>
              </a:ext>
            </a:extLst>
          </p:cNvPr>
          <p:cNvSpPr/>
          <p:nvPr/>
        </p:nvSpPr>
        <p:spPr>
          <a:xfrm rot="16200000">
            <a:off x="3969686" y="2479669"/>
            <a:ext cx="152400" cy="152400"/>
          </a:xfrm>
          <a:prstGeom prst="flowChartConnector">
            <a:avLst/>
          </a:prstGeom>
          <a:solidFill>
            <a:schemeClr val="bg1"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9DABF0A8-2C8F-B84C-B4E6-8AE6A8CECB8E}"/>
              </a:ext>
            </a:extLst>
          </p:cNvPr>
          <p:cNvCxnSpPr>
            <a:cxnSpLocks/>
            <a:stCxn id="156" idx="2"/>
            <a:endCxn id="153" idx="0"/>
          </p:cNvCxnSpPr>
          <p:nvPr/>
        </p:nvCxnSpPr>
        <p:spPr>
          <a:xfrm>
            <a:off x="3863108" y="2555869"/>
            <a:ext cx="106578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headEnd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tangle 212">
            <a:extLst>
              <a:ext uri="{FF2B5EF4-FFF2-40B4-BE49-F238E27FC236}">
                <a16:creationId xmlns:a16="http://schemas.microsoft.com/office/drawing/2014/main" id="{84B20CBA-8FDB-9749-8494-9B485FEAF8D4}"/>
              </a:ext>
            </a:extLst>
          </p:cNvPr>
          <p:cNvSpPr/>
          <p:nvPr/>
        </p:nvSpPr>
        <p:spPr>
          <a:xfrm rot="5400000">
            <a:off x="3911946" y="2581813"/>
            <a:ext cx="1292007" cy="32052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t" anchorCtr="0"/>
          <a:lstStyle/>
          <a:p>
            <a:pPr algn="ctr"/>
            <a:r>
              <a:rPr lang="en-US" sz="1200" i="1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Target Namespace</a:t>
            </a:r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A91D8659-D8E6-6941-AF51-9FA130F0C200}"/>
              </a:ext>
            </a:extLst>
          </p:cNvPr>
          <p:cNvSpPr/>
          <p:nvPr/>
        </p:nvSpPr>
        <p:spPr>
          <a:xfrm>
            <a:off x="1849099" y="3938648"/>
            <a:ext cx="552049" cy="55204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Event</a:t>
            </a:r>
          </a:p>
          <a:p>
            <a:pPr algn="ctr"/>
            <a:r>
              <a:rPr lang="en-US" sz="11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Source</a:t>
            </a:r>
          </a:p>
        </p:txBody>
      </p:sp>
      <p:sp>
        <p:nvSpPr>
          <p:cNvPr id="216" name="Process 215">
            <a:extLst>
              <a:ext uri="{FF2B5EF4-FFF2-40B4-BE49-F238E27FC236}">
                <a16:creationId xmlns:a16="http://schemas.microsoft.com/office/drawing/2014/main" id="{820F0117-4176-B346-B06F-519157C5771B}"/>
              </a:ext>
            </a:extLst>
          </p:cNvPr>
          <p:cNvSpPr/>
          <p:nvPr/>
        </p:nvSpPr>
        <p:spPr>
          <a:xfrm>
            <a:off x="5336516" y="4006268"/>
            <a:ext cx="685800" cy="41680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Action</a:t>
            </a:r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B94F2F52-99AA-AA49-94E5-849F34D6D02A}"/>
              </a:ext>
            </a:extLst>
          </p:cNvPr>
          <p:cNvCxnSpPr>
            <a:cxnSpLocks/>
            <a:stCxn id="215" idx="6"/>
          </p:cNvCxnSpPr>
          <p:nvPr/>
        </p:nvCxnSpPr>
        <p:spPr>
          <a:xfrm flipV="1">
            <a:off x="2401148" y="4213855"/>
            <a:ext cx="711196" cy="81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headEnd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Process 217">
            <a:extLst>
              <a:ext uri="{FF2B5EF4-FFF2-40B4-BE49-F238E27FC236}">
                <a16:creationId xmlns:a16="http://schemas.microsoft.com/office/drawing/2014/main" id="{AA806D57-58AD-064C-BE20-9C1964F10B5A}"/>
              </a:ext>
            </a:extLst>
          </p:cNvPr>
          <p:cNvSpPr/>
          <p:nvPr/>
        </p:nvSpPr>
        <p:spPr>
          <a:xfrm rot="16200000">
            <a:off x="2367837" y="4101705"/>
            <a:ext cx="685800" cy="225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Feed</a:t>
            </a:r>
          </a:p>
        </p:txBody>
      </p: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3E184FE4-9858-384B-8AF7-46DE2CE585FA}"/>
              </a:ext>
            </a:extLst>
          </p:cNvPr>
          <p:cNvCxnSpPr>
            <a:cxnSpLocks/>
            <a:endCxn id="216" idx="1"/>
          </p:cNvCxnSpPr>
          <p:nvPr/>
        </p:nvCxnSpPr>
        <p:spPr>
          <a:xfrm>
            <a:off x="4507528" y="4214672"/>
            <a:ext cx="828988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headEnd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Document 219">
            <a:extLst>
              <a:ext uri="{FF2B5EF4-FFF2-40B4-BE49-F238E27FC236}">
                <a16:creationId xmlns:a16="http://schemas.microsoft.com/office/drawing/2014/main" id="{05CABD6C-90FE-3846-BA18-F79DAC4926AD}"/>
              </a:ext>
            </a:extLst>
          </p:cNvPr>
          <p:cNvSpPr/>
          <p:nvPr/>
        </p:nvSpPr>
        <p:spPr>
          <a:xfrm>
            <a:off x="4682459" y="4086468"/>
            <a:ext cx="445653" cy="256409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JSON</a:t>
            </a:r>
            <a:endParaRPr lang="en-US" sz="105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1" name="Document 220">
            <a:extLst>
              <a:ext uri="{FF2B5EF4-FFF2-40B4-BE49-F238E27FC236}">
                <a16:creationId xmlns:a16="http://schemas.microsoft.com/office/drawing/2014/main" id="{1A25824C-084A-D245-85E6-83DF15AE32E4}"/>
              </a:ext>
            </a:extLst>
          </p:cNvPr>
          <p:cNvSpPr/>
          <p:nvPr/>
        </p:nvSpPr>
        <p:spPr>
          <a:xfrm>
            <a:off x="6337986" y="4086468"/>
            <a:ext cx="445653" cy="256409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JSON</a:t>
            </a:r>
            <a:endParaRPr lang="en-US" sz="105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DC55EB62-8F27-6E49-9BC5-B32883DA46FA}"/>
              </a:ext>
            </a:extLst>
          </p:cNvPr>
          <p:cNvCxnSpPr>
            <a:cxnSpLocks/>
            <a:stCxn id="216" idx="3"/>
            <a:endCxn id="221" idx="1"/>
          </p:cNvCxnSpPr>
          <p:nvPr/>
        </p:nvCxnSpPr>
        <p:spPr>
          <a:xfrm>
            <a:off x="6022316" y="4214672"/>
            <a:ext cx="315670" cy="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204F6922-C7D7-C64F-A1D8-71D918EDEDBA}"/>
              </a:ext>
            </a:extLst>
          </p:cNvPr>
          <p:cNvCxnSpPr>
            <a:cxnSpLocks/>
          </p:cNvCxnSpPr>
          <p:nvPr/>
        </p:nvCxnSpPr>
        <p:spPr>
          <a:xfrm>
            <a:off x="3863108" y="4214672"/>
            <a:ext cx="106578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headEnd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ectangle 228">
            <a:extLst>
              <a:ext uri="{FF2B5EF4-FFF2-40B4-BE49-F238E27FC236}">
                <a16:creationId xmlns:a16="http://schemas.microsoft.com/office/drawing/2014/main" id="{9C0D46F8-2C46-EC48-B38B-3F348EBEF4CE}"/>
              </a:ext>
            </a:extLst>
          </p:cNvPr>
          <p:cNvSpPr/>
          <p:nvPr/>
        </p:nvSpPr>
        <p:spPr>
          <a:xfrm rot="5400000">
            <a:off x="3911946" y="4281190"/>
            <a:ext cx="1292007" cy="32052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t" anchorCtr="0"/>
          <a:lstStyle/>
          <a:p>
            <a:pPr algn="ctr"/>
            <a:r>
              <a:rPr lang="en-US" sz="1200" i="1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Target Namespace</a:t>
            </a:r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E7E15B34-1C0E-A14A-941F-9B8DFAB9E096}"/>
              </a:ext>
            </a:extLst>
          </p:cNvPr>
          <p:cNvSpPr/>
          <p:nvPr/>
        </p:nvSpPr>
        <p:spPr>
          <a:xfrm>
            <a:off x="1849099" y="5638025"/>
            <a:ext cx="552049" cy="55204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Event</a:t>
            </a:r>
          </a:p>
          <a:p>
            <a:pPr algn="ctr"/>
            <a:r>
              <a:rPr lang="en-US" sz="11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Source</a:t>
            </a:r>
          </a:p>
        </p:txBody>
      </p:sp>
      <p:sp>
        <p:nvSpPr>
          <p:cNvPr id="232" name="Process 231">
            <a:extLst>
              <a:ext uri="{FF2B5EF4-FFF2-40B4-BE49-F238E27FC236}">
                <a16:creationId xmlns:a16="http://schemas.microsoft.com/office/drawing/2014/main" id="{90B871E8-8A49-4D42-9327-B47CEC8C4094}"/>
              </a:ext>
            </a:extLst>
          </p:cNvPr>
          <p:cNvSpPr/>
          <p:nvPr/>
        </p:nvSpPr>
        <p:spPr>
          <a:xfrm>
            <a:off x="5336516" y="5705645"/>
            <a:ext cx="685800" cy="41680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Action</a:t>
            </a:r>
          </a:p>
        </p:txBody>
      </p: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3C69EB55-D170-6345-9E97-B21E05445E6D}"/>
              </a:ext>
            </a:extLst>
          </p:cNvPr>
          <p:cNvCxnSpPr>
            <a:cxnSpLocks/>
            <a:stCxn id="231" idx="6"/>
          </p:cNvCxnSpPr>
          <p:nvPr/>
        </p:nvCxnSpPr>
        <p:spPr>
          <a:xfrm flipV="1">
            <a:off x="2401148" y="5913232"/>
            <a:ext cx="711196" cy="81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headEnd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46E16AEE-2144-2245-8F59-6EEC27980265}"/>
              </a:ext>
            </a:extLst>
          </p:cNvPr>
          <p:cNvCxnSpPr>
            <a:cxnSpLocks/>
            <a:stCxn id="240" idx="4"/>
            <a:endCxn id="232" idx="1"/>
          </p:cNvCxnSpPr>
          <p:nvPr/>
        </p:nvCxnSpPr>
        <p:spPr>
          <a:xfrm>
            <a:off x="4507528" y="5914049"/>
            <a:ext cx="828988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headEnd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Document 235">
            <a:extLst>
              <a:ext uri="{FF2B5EF4-FFF2-40B4-BE49-F238E27FC236}">
                <a16:creationId xmlns:a16="http://schemas.microsoft.com/office/drawing/2014/main" id="{670E3B7A-AFDD-0E4D-A815-9643B9D43931}"/>
              </a:ext>
            </a:extLst>
          </p:cNvPr>
          <p:cNvSpPr/>
          <p:nvPr/>
        </p:nvSpPr>
        <p:spPr>
          <a:xfrm>
            <a:off x="4682459" y="5785845"/>
            <a:ext cx="445653" cy="256409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JSON</a:t>
            </a:r>
            <a:endParaRPr lang="en-US" sz="105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7" name="Document 236">
            <a:extLst>
              <a:ext uri="{FF2B5EF4-FFF2-40B4-BE49-F238E27FC236}">
                <a16:creationId xmlns:a16="http://schemas.microsoft.com/office/drawing/2014/main" id="{E9D8C474-F4D3-084C-A0DF-9E4C4186CF62}"/>
              </a:ext>
            </a:extLst>
          </p:cNvPr>
          <p:cNvSpPr/>
          <p:nvPr/>
        </p:nvSpPr>
        <p:spPr>
          <a:xfrm>
            <a:off x="6337986" y="5785845"/>
            <a:ext cx="445653" cy="256409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JSON</a:t>
            </a:r>
            <a:endParaRPr lang="en-US" sz="105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E6A7EB25-C9FD-844E-985D-8920900F68C9}"/>
              </a:ext>
            </a:extLst>
          </p:cNvPr>
          <p:cNvCxnSpPr>
            <a:cxnSpLocks/>
            <a:stCxn id="232" idx="3"/>
            <a:endCxn id="237" idx="1"/>
          </p:cNvCxnSpPr>
          <p:nvPr/>
        </p:nvCxnSpPr>
        <p:spPr>
          <a:xfrm>
            <a:off x="6022316" y="5914049"/>
            <a:ext cx="315670" cy="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Merge 238">
            <a:extLst>
              <a:ext uri="{FF2B5EF4-FFF2-40B4-BE49-F238E27FC236}">
                <a16:creationId xmlns:a16="http://schemas.microsoft.com/office/drawing/2014/main" id="{ACA5DAAF-A946-D248-A8F0-56D881BC97D9}"/>
              </a:ext>
            </a:extLst>
          </p:cNvPr>
          <p:cNvSpPr/>
          <p:nvPr/>
        </p:nvSpPr>
        <p:spPr>
          <a:xfrm rot="16200000">
            <a:off x="2986870" y="5538667"/>
            <a:ext cx="1001712" cy="750764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none" lIns="91440" tIns="219456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Trigger</a:t>
            </a:r>
          </a:p>
        </p:txBody>
      </p:sp>
      <p:sp>
        <p:nvSpPr>
          <p:cNvPr id="240" name="Connector 239">
            <a:extLst>
              <a:ext uri="{FF2B5EF4-FFF2-40B4-BE49-F238E27FC236}">
                <a16:creationId xmlns:a16="http://schemas.microsoft.com/office/drawing/2014/main" id="{D8BB08AE-6246-E44E-90E5-94C3FE2AF9D6}"/>
              </a:ext>
            </a:extLst>
          </p:cNvPr>
          <p:cNvSpPr/>
          <p:nvPr/>
        </p:nvSpPr>
        <p:spPr>
          <a:xfrm rot="16200000">
            <a:off x="4355128" y="5837849"/>
            <a:ext cx="152400" cy="152400"/>
          </a:xfrm>
          <a:prstGeom prst="flowChartConnector">
            <a:avLst/>
          </a:prstGeom>
          <a:solidFill>
            <a:schemeClr val="bg1"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2D41AFE4-C332-F849-9C18-F8D2F85A46A7}"/>
              </a:ext>
            </a:extLst>
          </p:cNvPr>
          <p:cNvSpPr/>
          <p:nvPr/>
        </p:nvSpPr>
        <p:spPr>
          <a:xfrm>
            <a:off x="4001442" y="5948353"/>
            <a:ext cx="5164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Rule</a:t>
            </a:r>
          </a:p>
        </p:txBody>
      </p: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FA245DF8-57CA-1942-8188-A91DF5E6EF6C}"/>
              </a:ext>
            </a:extLst>
          </p:cNvPr>
          <p:cNvCxnSpPr/>
          <p:nvPr/>
        </p:nvCxnSpPr>
        <p:spPr>
          <a:xfrm flipV="1">
            <a:off x="4099768" y="5667292"/>
            <a:ext cx="369040" cy="18412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Connector 242">
            <a:extLst>
              <a:ext uri="{FF2B5EF4-FFF2-40B4-BE49-F238E27FC236}">
                <a16:creationId xmlns:a16="http://schemas.microsoft.com/office/drawing/2014/main" id="{DAF4EE1C-61C4-944B-9E0B-661776DFA09D}"/>
              </a:ext>
            </a:extLst>
          </p:cNvPr>
          <p:cNvSpPr/>
          <p:nvPr/>
        </p:nvSpPr>
        <p:spPr>
          <a:xfrm rot="16200000">
            <a:off x="3969686" y="5837849"/>
            <a:ext cx="152400" cy="152400"/>
          </a:xfrm>
          <a:prstGeom prst="flowChartConnector">
            <a:avLst/>
          </a:prstGeom>
          <a:solidFill>
            <a:schemeClr val="bg1"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CE2E5D3F-33F0-9D41-8317-12EEB14B098C}"/>
              </a:ext>
            </a:extLst>
          </p:cNvPr>
          <p:cNvCxnSpPr>
            <a:cxnSpLocks/>
            <a:stCxn id="239" idx="2"/>
            <a:endCxn id="243" idx="0"/>
          </p:cNvCxnSpPr>
          <p:nvPr/>
        </p:nvCxnSpPr>
        <p:spPr>
          <a:xfrm>
            <a:off x="3863108" y="5914049"/>
            <a:ext cx="106578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headEnd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tangle 245">
            <a:extLst>
              <a:ext uri="{FF2B5EF4-FFF2-40B4-BE49-F238E27FC236}">
                <a16:creationId xmlns:a16="http://schemas.microsoft.com/office/drawing/2014/main" id="{CD81ECCF-1F57-7943-8DF9-2B326F607976}"/>
              </a:ext>
            </a:extLst>
          </p:cNvPr>
          <p:cNvSpPr/>
          <p:nvPr/>
        </p:nvSpPr>
        <p:spPr>
          <a:xfrm rot="5400000">
            <a:off x="3911946" y="-711966"/>
            <a:ext cx="1292007" cy="32052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t" anchorCtr="0"/>
          <a:lstStyle/>
          <a:p>
            <a:pPr algn="ctr"/>
            <a:r>
              <a:rPr lang="en-US" sz="1200" i="1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Target Namespace</a:t>
            </a:r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64A56913-9F56-3745-82CE-16917A5C07F7}"/>
              </a:ext>
            </a:extLst>
          </p:cNvPr>
          <p:cNvSpPr/>
          <p:nvPr/>
        </p:nvSpPr>
        <p:spPr>
          <a:xfrm>
            <a:off x="1849099" y="644869"/>
            <a:ext cx="552049" cy="55204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Event</a:t>
            </a:r>
          </a:p>
          <a:p>
            <a:pPr algn="ctr"/>
            <a:r>
              <a:rPr lang="en-US" sz="11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Source</a:t>
            </a:r>
          </a:p>
        </p:txBody>
      </p:sp>
      <p:sp>
        <p:nvSpPr>
          <p:cNvPr id="249" name="Process 248">
            <a:extLst>
              <a:ext uri="{FF2B5EF4-FFF2-40B4-BE49-F238E27FC236}">
                <a16:creationId xmlns:a16="http://schemas.microsoft.com/office/drawing/2014/main" id="{A30A0F95-4DA7-1844-AACF-3ECB85415958}"/>
              </a:ext>
            </a:extLst>
          </p:cNvPr>
          <p:cNvSpPr/>
          <p:nvPr/>
        </p:nvSpPr>
        <p:spPr>
          <a:xfrm>
            <a:off x="5336516" y="712489"/>
            <a:ext cx="685800" cy="416808"/>
          </a:xfrm>
          <a:prstGeom prst="flowChartProcess">
            <a:avLst/>
          </a:prstGeom>
          <a:solidFill>
            <a:srgbClr val="74ECD8"/>
          </a:solidFill>
          <a:ln>
            <a:solidFill>
              <a:srgbClr val="1181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rgbClr val="11816D"/>
                </a:solidFill>
              </a:rPr>
              <a:t>Action</a:t>
            </a:r>
          </a:p>
        </p:txBody>
      </p: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FCD0B7B3-EA55-E44D-9CFB-0D9E5717A952}"/>
              </a:ext>
            </a:extLst>
          </p:cNvPr>
          <p:cNvCxnSpPr>
            <a:cxnSpLocks/>
            <a:stCxn id="248" idx="6"/>
          </p:cNvCxnSpPr>
          <p:nvPr/>
        </p:nvCxnSpPr>
        <p:spPr>
          <a:xfrm flipV="1">
            <a:off x="2401148" y="920076"/>
            <a:ext cx="711196" cy="81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headEnd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Process 250">
            <a:extLst>
              <a:ext uri="{FF2B5EF4-FFF2-40B4-BE49-F238E27FC236}">
                <a16:creationId xmlns:a16="http://schemas.microsoft.com/office/drawing/2014/main" id="{66FB7387-93F4-D546-BA6E-CD13CBD399AB}"/>
              </a:ext>
            </a:extLst>
          </p:cNvPr>
          <p:cNvSpPr/>
          <p:nvPr/>
        </p:nvSpPr>
        <p:spPr>
          <a:xfrm rot="16200000">
            <a:off x="2367837" y="807926"/>
            <a:ext cx="685800" cy="225934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i="1" dirty="0">
                <a:solidFill>
                  <a:schemeClr val="accent2">
                    <a:lumMod val="75000"/>
                  </a:schemeClr>
                </a:solidFill>
              </a:rPr>
              <a:t>Feed</a:t>
            </a:r>
          </a:p>
        </p:txBody>
      </p: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4166E39B-35C0-E34A-9D82-DC48A3D3F7A3}"/>
              </a:ext>
            </a:extLst>
          </p:cNvPr>
          <p:cNvCxnSpPr>
            <a:cxnSpLocks/>
            <a:stCxn id="257" idx="4"/>
            <a:endCxn id="249" idx="1"/>
          </p:cNvCxnSpPr>
          <p:nvPr/>
        </p:nvCxnSpPr>
        <p:spPr>
          <a:xfrm>
            <a:off x="4507528" y="920893"/>
            <a:ext cx="828988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headEnd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Document 252">
            <a:extLst>
              <a:ext uri="{FF2B5EF4-FFF2-40B4-BE49-F238E27FC236}">
                <a16:creationId xmlns:a16="http://schemas.microsoft.com/office/drawing/2014/main" id="{867066EE-E9FC-9A43-83BC-952CE9073F87}"/>
              </a:ext>
            </a:extLst>
          </p:cNvPr>
          <p:cNvSpPr/>
          <p:nvPr/>
        </p:nvSpPr>
        <p:spPr>
          <a:xfrm>
            <a:off x="4682459" y="792689"/>
            <a:ext cx="445653" cy="256409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JSON</a:t>
            </a:r>
            <a:endParaRPr lang="en-US" sz="105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4" name="Document 253">
            <a:extLst>
              <a:ext uri="{FF2B5EF4-FFF2-40B4-BE49-F238E27FC236}">
                <a16:creationId xmlns:a16="http://schemas.microsoft.com/office/drawing/2014/main" id="{3A7C5F16-9D9B-5648-A730-F324810E0E88}"/>
              </a:ext>
            </a:extLst>
          </p:cNvPr>
          <p:cNvSpPr/>
          <p:nvPr/>
        </p:nvSpPr>
        <p:spPr>
          <a:xfrm>
            <a:off x="6337986" y="792689"/>
            <a:ext cx="445653" cy="256409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JSON</a:t>
            </a:r>
            <a:endParaRPr lang="en-US" sz="105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4CA6518F-4985-204B-B015-BD25159D6C01}"/>
              </a:ext>
            </a:extLst>
          </p:cNvPr>
          <p:cNvCxnSpPr>
            <a:cxnSpLocks/>
            <a:stCxn id="249" idx="3"/>
            <a:endCxn id="254" idx="1"/>
          </p:cNvCxnSpPr>
          <p:nvPr/>
        </p:nvCxnSpPr>
        <p:spPr>
          <a:xfrm>
            <a:off x="6022316" y="920893"/>
            <a:ext cx="315670" cy="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Merge 255">
            <a:extLst>
              <a:ext uri="{FF2B5EF4-FFF2-40B4-BE49-F238E27FC236}">
                <a16:creationId xmlns:a16="http://schemas.microsoft.com/office/drawing/2014/main" id="{7EBA7B62-8079-C243-9714-9F50CE6745CB}"/>
              </a:ext>
            </a:extLst>
          </p:cNvPr>
          <p:cNvSpPr/>
          <p:nvPr/>
        </p:nvSpPr>
        <p:spPr>
          <a:xfrm rot="16200000">
            <a:off x="2986870" y="545511"/>
            <a:ext cx="1001712" cy="750764"/>
          </a:xfrm>
          <a:prstGeom prst="flowChartMerge">
            <a:avLst/>
          </a:prstGeom>
          <a:solidFill>
            <a:srgbClr val="B8DAEA"/>
          </a:solidFill>
          <a:ln>
            <a:solidFill>
              <a:srgbClr val="345D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none" lIns="91440" tIns="219456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rgbClr val="345D7F"/>
                </a:solidFill>
              </a:rPr>
              <a:t>Trigger</a:t>
            </a:r>
          </a:p>
        </p:txBody>
      </p:sp>
      <p:sp>
        <p:nvSpPr>
          <p:cNvPr id="257" name="Connector 256">
            <a:extLst>
              <a:ext uri="{FF2B5EF4-FFF2-40B4-BE49-F238E27FC236}">
                <a16:creationId xmlns:a16="http://schemas.microsoft.com/office/drawing/2014/main" id="{3BBF929F-9903-6C45-ABBD-22ADC4F9F43A}"/>
              </a:ext>
            </a:extLst>
          </p:cNvPr>
          <p:cNvSpPr/>
          <p:nvPr/>
        </p:nvSpPr>
        <p:spPr>
          <a:xfrm rot="16200000">
            <a:off x="4355128" y="844693"/>
            <a:ext cx="152400" cy="152400"/>
          </a:xfrm>
          <a:prstGeom prst="flowChartConnector">
            <a:avLst/>
          </a:prstGeom>
          <a:solidFill>
            <a:srgbClr val="7030A0">
              <a:alpha val="1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801AD0B1-7433-544C-B91F-CA97C45BFAAB}"/>
              </a:ext>
            </a:extLst>
          </p:cNvPr>
          <p:cNvSpPr/>
          <p:nvPr/>
        </p:nvSpPr>
        <p:spPr>
          <a:xfrm>
            <a:off x="4001442" y="955197"/>
            <a:ext cx="5164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Rule</a:t>
            </a:r>
          </a:p>
        </p:txBody>
      </p: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F5EEFE19-E74D-4F46-ADC9-BE4D7A2A569A}"/>
              </a:ext>
            </a:extLst>
          </p:cNvPr>
          <p:cNvCxnSpPr/>
          <p:nvPr/>
        </p:nvCxnSpPr>
        <p:spPr>
          <a:xfrm flipV="1">
            <a:off x="4099768" y="674136"/>
            <a:ext cx="369040" cy="18412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Connector 259">
            <a:extLst>
              <a:ext uri="{FF2B5EF4-FFF2-40B4-BE49-F238E27FC236}">
                <a16:creationId xmlns:a16="http://schemas.microsoft.com/office/drawing/2014/main" id="{D707725A-C031-2547-823A-29991BA72483}"/>
              </a:ext>
            </a:extLst>
          </p:cNvPr>
          <p:cNvSpPr/>
          <p:nvPr/>
        </p:nvSpPr>
        <p:spPr>
          <a:xfrm rot="16200000">
            <a:off x="3969686" y="844693"/>
            <a:ext cx="152400" cy="152400"/>
          </a:xfrm>
          <a:prstGeom prst="flowChartConnector">
            <a:avLst/>
          </a:prstGeom>
          <a:solidFill>
            <a:srgbClr val="7030A0">
              <a:alpha val="1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86EA355C-9EE4-1D4B-96AA-3ADED3B92E0C}"/>
              </a:ext>
            </a:extLst>
          </p:cNvPr>
          <p:cNvCxnSpPr>
            <a:cxnSpLocks/>
            <a:stCxn id="256" idx="2"/>
            <a:endCxn id="260" idx="0"/>
          </p:cNvCxnSpPr>
          <p:nvPr/>
        </p:nvCxnSpPr>
        <p:spPr>
          <a:xfrm>
            <a:off x="3863108" y="920893"/>
            <a:ext cx="106578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headEnd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Process 261">
            <a:extLst>
              <a:ext uri="{FF2B5EF4-FFF2-40B4-BE49-F238E27FC236}">
                <a16:creationId xmlns:a16="http://schemas.microsoft.com/office/drawing/2014/main" id="{D538C78A-A6BA-8840-89AB-3D1F07AC0BC7}"/>
              </a:ext>
            </a:extLst>
          </p:cNvPr>
          <p:cNvSpPr/>
          <p:nvPr/>
        </p:nvSpPr>
        <p:spPr>
          <a:xfrm rot="16200000">
            <a:off x="2373294" y="5800263"/>
            <a:ext cx="685800" cy="225934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i="1" dirty="0">
                <a:solidFill>
                  <a:schemeClr val="accent2">
                    <a:lumMod val="75000"/>
                  </a:schemeClr>
                </a:solidFill>
              </a:rPr>
              <a:t>Feed</a:t>
            </a:r>
          </a:p>
        </p:txBody>
      </p:sp>
      <p:sp>
        <p:nvSpPr>
          <p:cNvPr id="263" name="Process 262">
            <a:extLst>
              <a:ext uri="{FF2B5EF4-FFF2-40B4-BE49-F238E27FC236}">
                <a16:creationId xmlns:a16="http://schemas.microsoft.com/office/drawing/2014/main" id="{C4993239-98D9-E846-B458-6A2B4AD6FA9B}"/>
              </a:ext>
            </a:extLst>
          </p:cNvPr>
          <p:cNvSpPr/>
          <p:nvPr/>
        </p:nvSpPr>
        <p:spPr>
          <a:xfrm>
            <a:off x="5336516" y="2346648"/>
            <a:ext cx="685800" cy="416808"/>
          </a:xfrm>
          <a:prstGeom prst="flowChartProcess">
            <a:avLst/>
          </a:prstGeom>
          <a:solidFill>
            <a:srgbClr val="74ECD8"/>
          </a:solidFill>
          <a:ln>
            <a:solidFill>
              <a:srgbClr val="1181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rgbClr val="11816D"/>
                </a:solidFill>
              </a:rPr>
              <a:t>Action</a:t>
            </a:r>
          </a:p>
        </p:txBody>
      </p:sp>
      <p:sp>
        <p:nvSpPr>
          <p:cNvPr id="265" name="Merge 264">
            <a:extLst>
              <a:ext uri="{FF2B5EF4-FFF2-40B4-BE49-F238E27FC236}">
                <a16:creationId xmlns:a16="http://schemas.microsoft.com/office/drawing/2014/main" id="{F8813BE8-7590-714A-87D9-8C32B2FF005B}"/>
              </a:ext>
            </a:extLst>
          </p:cNvPr>
          <p:cNvSpPr/>
          <p:nvPr/>
        </p:nvSpPr>
        <p:spPr>
          <a:xfrm rot="16200000">
            <a:off x="2999654" y="3838473"/>
            <a:ext cx="1001712" cy="750764"/>
          </a:xfrm>
          <a:prstGeom prst="flowChartMerge">
            <a:avLst/>
          </a:prstGeom>
          <a:solidFill>
            <a:srgbClr val="B8DAEA"/>
          </a:solidFill>
          <a:ln>
            <a:solidFill>
              <a:srgbClr val="345D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none" lIns="91440" tIns="219456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rgbClr val="345D7F"/>
                </a:solidFill>
              </a:rPr>
              <a:t>Trigger</a:t>
            </a:r>
          </a:p>
        </p:txBody>
      </p:sp>
      <p:sp>
        <p:nvSpPr>
          <p:cNvPr id="266" name="Connector 265">
            <a:extLst>
              <a:ext uri="{FF2B5EF4-FFF2-40B4-BE49-F238E27FC236}">
                <a16:creationId xmlns:a16="http://schemas.microsoft.com/office/drawing/2014/main" id="{E118FE77-6E0C-F049-BF0D-DA5FCA92016D}"/>
              </a:ext>
            </a:extLst>
          </p:cNvPr>
          <p:cNvSpPr/>
          <p:nvPr/>
        </p:nvSpPr>
        <p:spPr>
          <a:xfrm rot="16200000">
            <a:off x="4367912" y="4137655"/>
            <a:ext cx="152400" cy="152400"/>
          </a:xfrm>
          <a:prstGeom prst="flowChartConnector">
            <a:avLst/>
          </a:prstGeom>
          <a:solidFill>
            <a:srgbClr val="7030A0">
              <a:alpha val="1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96E843B0-88F4-1040-A6F8-E6162EE03D41}"/>
              </a:ext>
            </a:extLst>
          </p:cNvPr>
          <p:cNvSpPr/>
          <p:nvPr/>
        </p:nvSpPr>
        <p:spPr>
          <a:xfrm>
            <a:off x="4014226" y="4248159"/>
            <a:ext cx="5164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Rule</a:t>
            </a:r>
          </a:p>
        </p:txBody>
      </p: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DC48622D-DD3C-7842-A583-3853D418451C}"/>
              </a:ext>
            </a:extLst>
          </p:cNvPr>
          <p:cNvCxnSpPr/>
          <p:nvPr/>
        </p:nvCxnSpPr>
        <p:spPr>
          <a:xfrm flipV="1">
            <a:off x="4112552" y="3967098"/>
            <a:ext cx="369040" cy="18412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Connector 268">
            <a:extLst>
              <a:ext uri="{FF2B5EF4-FFF2-40B4-BE49-F238E27FC236}">
                <a16:creationId xmlns:a16="http://schemas.microsoft.com/office/drawing/2014/main" id="{2571B5F6-E7DB-8841-8B46-07E2D743D55D}"/>
              </a:ext>
            </a:extLst>
          </p:cNvPr>
          <p:cNvSpPr/>
          <p:nvPr/>
        </p:nvSpPr>
        <p:spPr>
          <a:xfrm rot="16200000">
            <a:off x="3982470" y="4137655"/>
            <a:ext cx="152400" cy="152400"/>
          </a:xfrm>
          <a:prstGeom prst="flowChartConnector">
            <a:avLst/>
          </a:prstGeom>
          <a:solidFill>
            <a:srgbClr val="7030A0">
              <a:alpha val="1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19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8853</TotalTime>
  <Words>85</Words>
  <Application>Microsoft Macintosh PowerPoint</Application>
  <PresentationFormat>Widescreen</PresentationFormat>
  <Paragraphs>76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Rutkowski</dc:creator>
  <cp:lastModifiedBy>Matt Rutkowski</cp:lastModifiedBy>
  <cp:revision>35</cp:revision>
  <dcterms:created xsi:type="dcterms:W3CDTF">2018-11-19T16:44:09Z</dcterms:created>
  <dcterms:modified xsi:type="dcterms:W3CDTF">2020-03-09T17:26:15Z</dcterms:modified>
</cp:coreProperties>
</file>