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76FF-0B46-0E4A-8619-1A8B4EFE9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2959F-12D2-FD44-BA47-D705C5151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48F23-09DC-944C-A03A-E14E350C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21D6-5976-9544-8C02-7791F87B74A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3FAB1-221B-4843-870B-85704FEF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5DD81-4965-6344-B737-400C932D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111-9CE2-5F43-ABED-5D12ED0C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226C-4949-B145-8CCC-3DAABFC1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D98F6-E6C8-AB4E-9178-7BC114E3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F8616-B59A-CE4D-8074-8B334C87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21D6-5976-9544-8C02-7791F87B74A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16C99-0B3C-234A-8D43-0DA22310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018E5-1248-D342-A249-37196124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111-9CE2-5F43-ABED-5D12ED0C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4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942D8-D686-5F44-A867-C44515863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19B98-6D03-7843-99FD-28CB7886B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9471-C553-8C42-980D-98C5D107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21D6-5976-9544-8C02-7791F87B74A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B9A6-32EA-4743-AE57-1CEBF77D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CB763-8E1E-5E46-A5C7-BAF34B2A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111-9CE2-5F43-ABED-5D12ED0C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6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318E-98D1-A044-96D0-9268E079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4AF9-E666-8D42-B788-5600E1C0B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5C798-DE49-0D40-BD8E-D122042D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21D6-5976-9544-8C02-7791F87B74A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0A3A-05B9-264D-8273-13CD0029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68EB1-C2F3-9A45-9427-0B807076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111-9CE2-5F43-ABED-5D12ED0C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8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536D-098A-204A-BC0F-99CDF113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54A-A53E-B749-B1CB-4D9E2A9B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76E5A-44FD-9449-B1AD-D797AAA9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21D6-5976-9544-8C02-7791F87B74A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DCDEC-0B19-2047-9036-5273A4BA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29C2-5D8E-5840-8906-0E5CEE4D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111-9CE2-5F43-ABED-5D12ED0C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6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8982-C45F-0C46-B1FE-450FCF07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5751-252D-A742-AB7F-4F970F055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1B0C7-E32D-2946-997E-FD4D2C68F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80658-9799-0741-85F1-F7A084F9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21D6-5976-9544-8C02-7791F87B74A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C07F-82F1-834B-8B61-FACD30D7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5D5FE-0D62-9D43-B797-A742CA30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111-9CE2-5F43-ABED-5D12ED0C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3C43-2CDD-E745-8A38-749A5C06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100ED-30F4-B243-9B4F-077824B6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4EECD-8586-5D42-A938-72A88FA1A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76973-3737-1943-8712-609277466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75230-6628-2C49-9A8C-E6556D260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3694A-5328-934C-9BD1-ABF13DA8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21D6-5976-9544-8C02-7791F87B74A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114E-26FF-F648-B891-203F70ED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41AB0-CBEF-4343-8825-402D72A1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111-9CE2-5F43-ABED-5D12ED0C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0D04-D493-604E-9429-B2D6C9A2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6A81E-D463-6345-9528-AA0E0DBA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21D6-5976-9544-8C02-7791F87B74A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BDC74-6FB3-0240-B515-7BF44BD4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332EE-5389-C54F-818D-9491B35D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111-9CE2-5F43-ABED-5D12ED0C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23334-60B4-6D44-8FE0-F125263C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21D6-5976-9544-8C02-7791F87B74A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CF954-7B69-4A45-859B-AF065FB9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B57C1-2E02-CE44-87C7-15C6F59D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111-9CE2-5F43-ABED-5D12ED0C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15A0-68B7-AC4A-80DC-02EFC161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C63A-D6AD-DA4E-9398-9E36001DE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38126-730C-3F44-AA57-E1A36C4F0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16782-6FD8-3248-9DFD-57F14EE8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21D6-5976-9544-8C02-7791F87B74A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71888-347E-9F41-B5B4-E0D3141D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CD7A1-1A29-1C48-8665-85EB8C2D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111-9CE2-5F43-ABED-5D12ED0C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1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725F-18F0-734B-92D9-BE4860A1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20762-C7CC-394F-B150-AACCACCBF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3A269-3990-1140-BEB7-E43FA9F7B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79087-0D8C-0C4B-A233-876A8B48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21D6-5976-9544-8C02-7791F87B74A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EFF3F-BC3E-6C42-8032-EB7422BD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865CE-B439-B64A-A048-49D7B09A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111-9CE2-5F43-ABED-5D12ED0C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4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EA010-8781-5C43-B928-E5100FF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6D8CB-4765-0E46-B309-2E63BD4B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D4BB0-5C89-EE42-84C2-D9E330BF1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21D6-5976-9544-8C02-7791F87B74A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A9D5C-5460-C145-B102-99101041E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5B408-D9D9-3442-B731-6B39D0D0D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1111-9CE2-5F43-ABED-5D12ED0C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1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4A9B1F2-E061-4B4D-B3FF-10CF255C6AB8}"/>
              </a:ext>
            </a:extLst>
          </p:cNvPr>
          <p:cNvGrpSpPr/>
          <p:nvPr/>
        </p:nvGrpSpPr>
        <p:grpSpPr>
          <a:xfrm>
            <a:off x="2819400" y="1991489"/>
            <a:ext cx="6912429" cy="3173260"/>
            <a:chOff x="2819400" y="1991489"/>
            <a:chExt cx="6912429" cy="31732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D85C6A-E549-1741-A8D1-A03C7E012433}"/>
                </a:ext>
              </a:extLst>
            </p:cNvPr>
            <p:cNvCxnSpPr/>
            <p:nvPr/>
          </p:nvCxnSpPr>
          <p:spPr>
            <a:xfrm>
              <a:off x="2819400" y="5164749"/>
              <a:ext cx="6912429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1D8BAD-E546-C548-9ABB-572973ECD4C3}"/>
                </a:ext>
              </a:extLst>
            </p:cNvPr>
            <p:cNvCxnSpPr/>
            <p:nvPr/>
          </p:nvCxnSpPr>
          <p:spPr>
            <a:xfrm>
              <a:off x="2819400" y="4635874"/>
              <a:ext cx="6912429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E1BAEB-07F6-324B-A35B-FDF53D08B8A1}"/>
                </a:ext>
              </a:extLst>
            </p:cNvPr>
            <p:cNvCxnSpPr/>
            <p:nvPr/>
          </p:nvCxnSpPr>
          <p:spPr>
            <a:xfrm>
              <a:off x="2819400" y="4106997"/>
              <a:ext cx="6912429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281C84-274A-4F44-9567-4BDFF458FC68}"/>
                </a:ext>
              </a:extLst>
            </p:cNvPr>
            <p:cNvCxnSpPr/>
            <p:nvPr/>
          </p:nvCxnSpPr>
          <p:spPr>
            <a:xfrm>
              <a:off x="2819400" y="3578120"/>
              <a:ext cx="6912429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B92C01-C9C8-8240-8592-D43995063793}"/>
                </a:ext>
              </a:extLst>
            </p:cNvPr>
            <p:cNvCxnSpPr/>
            <p:nvPr/>
          </p:nvCxnSpPr>
          <p:spPr>
            <a:xfrm>
              <a:off x="2819400" y="3049243"/>
              <a:ext cx="6912429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F322664-DB0B-B64F-967E-1351BB665384}"/>
                </a:ext>
              </a:extLst>
            </p:cNvPr>
            <p:cNvCxnSpPr/>
            <p:nvPr/>
          </p:nvCxnSpPr>
          <p:spPr>
            <a:xfrm>
              <a:off x="2819400" y="2520366"/>
              <a:ext cx="6912429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72A98E-0116-9A41-93DB-F7D0EDE5D257}"/>
                </a:ext>
              </a:extLst>
            </p:cNvPr>
            <p:cNvCxnSpPr/>
            <p:nvPr/>
          </p:nvCxnSpPr>
          <p:spPr>
            <a:xfrm>
              <a:off x="2819400" y="1991489"/>
              <a:ext cx="6912429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>
            <a:extLst>
              <a:ext uri="{FF2B5EF4-FFF2-40B4-BE49-F238E27FC236}">
                <a16:creationId xmlns:a16="http://schemas.microsoft.com/office/drawing/2014/main" id="{0492D407-3600-C941-BB37-92848DD1B441}"/>
              </a:ext>
            </a:extLst>
          </p:cNvPr>
          <p:cNvSpPr/>
          <p:nvPr/>
        </p:nvSpPr>
        <p:spPr>
          <a:xfrm>
            <a:off x="2819400" y="2446601"/>
            <a:ext cx="6914367" cy="2718148"/>
          </a:xfrm>
          <a:custGeom>
            <a:avLst/>
            <a:gdLst>
              <a:gd name="connsiteX0" fmla="*/ 0 w 6964471"/>
              <a:gd name="connsiteY0" fmla="*/ 2718148 h 2718148"/>
              <a:gd name="connsiteX1" fmla="*/ 413359 w 6964471"/>
              <a:gd name="connsiteY1" fmla="*/ 2718148 h 2718148"/>
              <a:gd name="connsiteX2" fmla="*/ 513567 w 6964471"/>
              <a:gd name="connsiteY2" fmla="*/ 25052 h 2718148"/>
              <a:gd name="connsiteX3" fmla="*/ 663879 w 6964471"/>
              <a:gd name="connsiteY3" fmla="*/ 626302 h 2718148"/>
              <a:gd name="connsiteX4" fmla="*/ 826718 w 6964471"/>
              <a:gd name="connsiteY4" fmla="*/ 801666 h 2718148"/>
              <a:gd name="connsiteX5" fmla="*/ 951978 w 6964471"/>
              <a:gd name="connsiteY5" fmla="*/ 801666 h 2718148"/>
              <a:gd name="connsiteX6" fmla="*/ 1139868 w 6964471"/>
              <a:gd name="connsiteY6" fmla="*/ 2718148 h 2718148"/>
              <a:gd name="connsiteX7" fmla="*/ 1565753 w 6964471"/>
              <a:gd name="connsiteY7" fmla="*/ 2718148 h 2718148"/>
              <a:gd name="connsiteX8" fmla="*/ 1766170 w 6964471"/>
              <a:gd name="connsiteY8" fmla="*/ 1866378 h 2718148"/>
              <a:gd name="connsiteX9" fmla="*/ 1841326 w 6964471"/>
              <a:gd name="connsiteY9" fmla="*/ 1052187 h 2718148"/>
              <a:gd name="connsiteX10" fmla="*/ 1941534 w 6964471"/>
              <a:gd name="connsiteY10" fmla="*/ 1327759 h 2718148"/>
              <a:gd name="connsiteX11" fmla="*/ 2054268 w 6964471"/>
              <a:gd name="connsiteY11" fmla="*/ 1177447 h 2718148"/>
              <a:gd name="connsiteX12" fmla="*/ 2204581 w 6964471"/>
              <a:gd name="connsiteY12" fmla="*/ 538619 h 2718148"/>
              <a:gd name="connsiteX13" fmla="*/ 2342367 w 6964471"/>
              <a:gd name="connsiteY13" fmla="*/ 726510 h 2718148"/>
              <a:gd name="connsiteX14" fmla="*/ 2580361 w 6964471"/>
              <a:gd name="connsiteY14" fmla="*/ 2642992 h 2718148"/>
              <a:gd name="connsiteX15" fmla="*/ 3256767 w 6964471"/>
              <a:gd name="connsiteY15" fmla="*/ 2642992 h 2718148"/>
              <a:gd name="connsiteX16" fmla="*/ 3419605 w 6964471"/>
              <a:gd name="connsiteY16" fmla="*/ 488515 h 2718148"/>
              <a:gd name="connsiteX17" fmla="*/ 3632548 w 6964471"/>
              <a:gd name="connsiteY17" fmla="*/ 939452 h 2718148"/>
              <a:gd name="connsiteX18" fmla="*/ 3707704 w 6964471"/>
              <a:gd name="connsiteY18" fmla="*/ 237995 h 2718148"/>
              <a:gd name="connsiteX19" fmla="*/ 3807912 w 6964471"/>
              <a:gd name="connsiteY19" fmla="*/ 638828 h 2718148"/>
              <a:gd name="connsiteX20" fmla="*/ 3958224 w 6964471"/>
              <a:gd name="connsiteY20" fmla="*/ 776614 h 2718148"/>
              <a:gd name="connsiteX21" fmla="*/ 4058433 w 6964471"/>
              <a:gd name="connsiteY21" fmla="*/ 1202499 h 2718148"/>
              <a:gd name="connsiteX22" fmla="*/ 4258849 w 6964471"/>
              <a:gd name="connsiteY22" fmla="*/ 2642992 h 2718148"/>
              <a:gd name="connsiteX23" fmla="*/ 4409161 w 6964471"/>
              <a:gd name="connsiteY23" fmla="*/ 1202499 h 2718148"/>
              <a:gd name="connsiteX24" fmla="*/ 4622104 w 6964471"/>
              <a:gd name="connsiteY24" fmla="*/ 488515 h 2718148"/>
              <a:gd name="connsiteX25" fmla="*/ 4947781 w 6964471"/>
              <a:gd name="connsiteY25" fmla="*/ 0 h 2718148"/>
              <a:gd name="connsiteX26" fmla="*/ 5148197 w 6964471"/>
              <a:gd name="connsiteY26" fmla="*/ 200417 h 2718148"/>
              <a:gd name="connsiteX27" fmla="*/ 5298509 w 6964471"/>
              <a:gd name="connsiteY27" fmla="*/ 526093 h 2718148"/>
              <a:gd name="connsiteX28" fmla="*/ 5473874 w 6964471"/>
              <a:gd name="connsiteY28" fmla="*/ 225469 h 2718148"/>
              <a:gd name="connsiteX29" fmla="*/ 5674290 w 6964471"/>
              <a:gd name="connsiteY29" fmla="*/ 1039661 h 2718148"/>
              <a:gd name="connsiteX30" fmla="*/ 5924811 w 6964471"/>
              <a:gd name="connsiteY30" fmla="*/ 1290181 h 2718148"/>
              <a:gd name="connsiteX31" fmla="*/ 6012493 w 6964471"/>
              <a:gd name="connsiteY31" fmla="*/ 1966587 h 2718148"/>
              <a:gd name="connsiteX32" fmla="*/ 6250487 w 6964471"/>
              <a:gd name="connsiteY32" fmla="*/ 2693096 h 2718148"/>
              <a:gd name="connsiteX33" fmla="*/ 6914367 w 6964471"/>
              <a:gd name="connsiteY33" fmla="*/ 2680570 h 2718148"/>
              <a:gd name="connsiteX34" fmla="*/ 6964471 w 6964471"/>
              <a:gd name="connsiteY34" fmla="*/ 1966587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642992 h 2718148"/>
              <a:gd name="connsiteX15" fmla="*/ 3256767 w 6914367"/>
              <a:gd name="connsiteY15" fmla="*/ 2642992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409161 w 6914367"/>
              <a:gd name="connsiteY23" fmla="*/ 1202499 h 2718148"/>
              <a:gd name="connsiteX24" fmla="*/ 4622104 w 6914367"/>
              <a:gd name="connsiteY24" fmla="*/ 488515 h 2718148"/>
              <a:gd name="connsiteX25" fmla="*/ 4947781 w 6914367"/>
              <a:gd name="connsiteY25" fmla="*/ 0 h 2718148"/>
              <a:gd name="connsiteX26" fmla="*/ 5148197 w 6914367"/>
              <a:gd name="connsiteY26" fmla="*/ 200417 h 2718148"/>
              <a:gd name="connsiteX27" fmla="*/ 5298509 w 6914367"/>
              <a:gd name="connsiteY27" fmla="*/ 526093 h 2718148"/>
              <a:gd name="connsiteX28" fmla="*/ 5473874 w 6914367"/>
              <a:gd name="connsiteY28" fmla="*/ 225469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56767 w 6914367"/>
              <a:gd name="connsiteY15" fmla="*/ 2642992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409161 w 6914367"/>
              <a:gd name="connsiteY23" fmla="*/ 1202499 h 2718148"/>
              <a:gd name="connsiteX24" fmla="*/ 4622104 w 6914367"/>
              <a:gd name="connsiteY24" fmla="*/ 488515 h 2718148"/>
              <a:gd name="connsiteX25" fmla="*/ 4947781 w 6914367"/>
              <a:gd name="connsiteY25" fmla="*/ 0 h 2718148"/>
              <a:gd name="connsiteX26" fmla="*/ 5148197 w 6914367"/>
              <a:gd name="connsiteY26" fmla="*/ 200417 h 2718148"/>
              <a:gd name="connsiteX27" fmla="*/ 5298509 w 6914367"/>
              <a:gd name="connsiteY27" fmla="*/ 526093 h 2718148"/>
              <a:gd name="connsiteX28" fmla="*/ 5473874 w 6914367"/>
              <a:gd name="connsiteY28" fmla="*/ 225469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56767 w 6914367"/>
              <a:gd name="connsiteY15" fmla="*/ 2517732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409161 w 6914367"/>
              <a:gd name="connsiteY23" fmla="*/ 1202499 h 2718148"/>
              <a:gd name="connsiteX24" fmla="*/ 4622104 w 6914367"/>
              <a:gd name="connsiteY24" fmla="*/ 488515 h 2718148"/>
              <a:gd name="connsiteX25" fmla="*/ 4947781 w 6914367"/>
              <a:gd name="connsiteY25" fmla="*/ 0 h 2718148"/>
              <a:gd name="connsiteX26" fmla="*/ 5148197 w 6914367"/>
              <a:gd name="connsiteY26" fmla="*/ 200417 h 2718148"/>
              <a:gd name="connsiteX27" fmla="*/ 5298509 w 6914367"/>
              <a:gd name="connsiteY27" fmla="*/ 526093 h 2718148"/>
              <a:gd name="connsiteX28" fmla="*/ 5473874 w 6914367"/>
              <a:gd name="connsiteY28" fmla="*/ 225469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56767 w 6914367"/>
              <a:gd name="connsiteY15" fmla="*/ 2517732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409161 w 6914367"/>
              <a:gd name="connsiteY23" fmla="*/ 1202499 h 2718148"/>
              <a:gd name="connsiteX24" fmla="*/ 4822521 w 6914367"/>
              <a:gd name="connsiteY24" fmla="*/ 551146 h 2718148"/>
              <a:gd name="connsiteX25" fmla="*/ 4947781 w 6914367"/>
              <a:gd name="connsiteY25" fmla="*/ 0 h 2718148"/>
              <a:gd name="connsiteX26" fmla="*/ 5148197 w 6914367"/>
              <a:gd name="connsiteY26" fmla="*/ 200417 h 2718148"/>
              <a:gd name="connsiteX27" fmla="*/ 5298509 w 6914367"/>
              <a:gd name="connsiteY27" fmla="*/ 526093 h 2718148"/>
              <a:gd name="connsiteX28" fmla="*/ 5473874 w 6914367"/>
              <a:gd name="connsiteY28" fmla="*/ 225469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56767 w 6914367"/>
              <a:gd name="connsiteY15" fmla="*/ 2517732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534421 w 6914367"/>
              <a:gd name="connsiteY23" fmla="*/ 1202499 h 2718148"/>
              <a:gd name="connsiteX24" fmla="*/ 4822521 w 6914367"/>
              <a:gd name="connsiteY24" fmla="*/ 551146 h 2718148"/>
              <a:gd name="connsiteX25" fmla="*/ 4947781 w 6914367"/>
              <a:gd name="connsiteY25" fmla="*/ 0 h 2718148"/>
              <a:gd name="connsiteX26" fmla="*/ 5148197 w 6914367"/>
              <a:gd name="connsiteY26" fmla="*/ 200417 h 2718148"/>
              <a:gd name="connsiteX27" fmla="*/ 5298509 w 6914367"/>
              <a:gd name="connsiteY27" fmla="*/ 526093 h 2718148"/>
              <a:gd name="connsiteX28" fmla="*/ 5473874 w 6914367"/>
              <a:gd name="connsiteY28" fmla="*/ 225469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56767 w 6914367"/>
              <a:gd name="connsiteY15" fmla="*/ 2517732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534421 w 6914367"/>
              <a:gd name="connsiteY23" fmla="*/ 1202499 h 2718148"/>
              <a:gd name="connsiteX24" fmla="*/ 4822521 w 6914367"/>
              <a:gd name="connsiteY24" fmla="*/ 551146 h 2718148"/>
              <a:gd name="connsiteX25" fmla="*/ 4947781 w 6914367"/>
              <a:gd name="connsiteY25" fmla="*/ 0 h 2718148"/>
              <a:gd name="connsiteX26" fmla="*/ 5022937 w 6914367"/>
              <a:gd name="connsiteY26" fmla="*/ 438411 h 2718148"/>
              <a:gd name="connsiteX27" fmla="*/ 5298509 w 6914367"/>
              <a:gd name="connsiteY27" fmla="*/ 526093 h 2718148"/>
              <a:gd name="connsiteX28" fmla="*/ 5473874 w 6914367"/>
              <a:gd name="connsiteY28" fmla="*/ 225469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56767 w 6914367"/>
              <a:gd name="connsiteY15" fmla="*/ 2517732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534421 w 6914367"/>
              <a:gd name="connsiteY23" fmla="*/ 1202499 h 2718148"/>
              <a:gd name="connsiteX24" fmla="*/ 4822521 w 6914367"/>
              <a:gd name="connsiteY24" fmla="*/ 551146 h 2718148"/>
              <a:gd name="connsiteX25" fmla="*/ 4947781 w 6914367"/>
              <a:gd name="connsiteY25" fmla="*/ 0 h 2718148"/>
              <a:gd name="connsiteX26" fmla="*/ 5022937 w 6914367"/>
              <a:gd name="connsiteY26" fmla="*/ 438411 h 2718148"/>
              <a:gd name="connsiteX27" fmla="*/ 5260931 w 6914367"/>
              <a:gd name="connsiteY27" fmla="*/ 826717 h 2718148"/>
              <a:gd name="connsiteX28" fmla="*/ 5473874 w 6914367"/>
              <a:gd name="connsiteY28" fmla="*/ 225469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56767 w 6914367"/>
              <a:gd name="connsiteY15" fmla="*/ 2517732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534421 w 6914367"/>
              <a:gd name="connsiteY23" fmla="*/ 1202499 h 2718148"/>
              <a:gd name="connsiteX24" fmla="*/ 4822521 w 6914367"/>
              <a:gd name="connsiteY24" fmla="*/ 551146 h 2718148"/>
              <a:gd name="connsiteX25" fmla="*/ 4947781 w 6914367"/>
              <a:gd name="connsiteY25" fmla="*/ 0 h 2718148"/>
              <a:gd name="connsiteX26" fmla="*/ 5022937 w 6914367"/>
              <a:gd name="connsiteY26" fmla="*/ 438411 h 2718148"/>
              <a:gd name="connsiteX27" fmla="*/ 5260931 w 6914367"/>
              <a:gd name="connsiteY27" fmla="*/ 826717 h 2718148"/>
              <a:gd name="connsiteX28" fmla="*/ 5461348 w 6914367"/>
              <a:gd name="connsiteY28" fmla="*/ 338203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06663 w 6914367"/>
              <a:gd name="connsiteY15" fmla="*/ 2530258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534421 w 6914367"/>
              <a:gd name="connsiteY23" fmla="*/ 1202499 h 2718148"/>
              <a:gd name="connsiteX24" fmla="*/ 4822521 w 6914367"/>
              <a:gd name="connsiteY24" fmla="*/ 551146 h 2718148"/>
              <a:gd name="connsiteX25" fmla="*/ 4947781 w 6914367"/>
              <a:gd name="connsiteY25" fmla="*/ 0 h 2718148"/>
              <a:gd name="connsiteX26" fmla="*/ 5022937 w 6914367"/>
              <a:gd name="connsiteY26" fmla="*/ 438411 h 2718148"/>
              <a:gd name="connsiteX27" fmla="*/ 5260931 w 6914367"/>
              <a:gd name="connsiteY27" fmla="*/ 826717 h 2718148"/>
              <a:gd name="connsiteX28" fmla="*/ 5461348 w 6914367"/>
              <a:gd name="connsiteY28" fmla="*/ 338203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06663 w 6914367"/>
              <a:gd name="connsiteY15" fmla="*/ 2530258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358014 w 6914367"/>
              <a:gd name="connsiteY23" fmla="*/ 2050243 h 2718148"/>
              <a:gd name="connsiteX24" fmla="*/ 4534421 w 6914367"/>
              <a:gd name="connsiteY24" fmla="*/ 1202499 h 2718148"/>
              <a:gd name="connsiteX25" fmla="*/ 4822521 w 6914367"/>
              <a:gd name="connsiteY25" fmla="*/ 551146 h 2718148"/>
              <a:gd name="connsiteX26" fmla="*/ 4947781 w 6914367"/>
              <a:gd name="connsiteY26" fmla="*/ 0 h 2718148"/>
              <a:gd name="connsiteX27" fmla="*/ 5022937 w 6914367"/>
              <a:gd name="connsiteY27" fmla="*/ 438411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06663 w 6914367"/>
              <a:gd name="connsiteY15" fmla="*/ 2530258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633586 w 6914367"/>
              <a:gd name="connsiteY23" fmla="*/ 2701596 h 2718148"/>
              <a:gd name="connsiteX24" fmla="*/ 4534421 w 6914367"/>
              <a:gd name="connsiteY24" fmla="*/ 1202499 h 2718148"/>
              <a:gd name="connsiteX25" fmla="*/ 4822521 w 6914367"/>
              <a:gd name="connsiteY25" fmla="*/ 551146 h 2718148"/>
              <a:gd name="connsiteX26" fmla="*/ 4947781 w 6914367"/>
              <a:gd name="connsiteY26" fmla="*/ 0 h 2718148"/>
              <a:gd name="connsiteX27" fmla="*/ 5022937 w 6914367"/>
              <a:gd name="connsiteY27" fmla="*/ 438411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06663 w 6914367"/>
              <a:gd name="connsiteY15" fmla="*/ 2530258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5 w 6914367"/>
              <a:gd name="connsiteY22" fmla="*/ 2567836 h 2718148"/>
              <a:gd name="connsiteX23" fmla="*/ 4633586 w 6914367"/>
              <a:gd name="connsiteY23" fmla="*/ 2701596 h 2718148"/>
              <a:gd name="connsiteX24" fmla="*/ 4534421 w 6914367"/>
              <a:gd name="connsiteY24" fmla="*/ 1202499 h 2718148"/>
              <a:gd name="connsiteX25" fmla="*/ 4822521 w 6914367"/>
              <a:gd name="connsiteY25" fmla="*/ 551146 h 2718148"/>
              <a:gd name="connsiteX26" fmla="*/ 4947781 w 6914367"/>
              <a:gd name="connsiteY26" fmla="*/ 0 h 2718148"/>
              <a:gd name="connsiteX27" fmla="*/ 5022937 w 6914367"/>
              <a:gd name="connsiteY27" fmla="*/ 438411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06663 w 6914367"/>
              <a:gd name="connsiteY15" fmla="*/ 2530258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5 w 6914367"/>
              <a:gd name="connsiteY22" fmla="*/ 2567836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22521 w 6914367"/>
              <a:gd name="connsiteY25" fmla="*/ 551146 h 2718148"/>
              <a:gd name="connsiteX26" fmla="*/ 4947781 w 6914367"/>
              <a:gd name="connsiteY26" fmla="*/ 0 h 2718148"/>
              <a:gd name="connsiteX27" fmla="*/ 5022937 w 6914367"/>
              <a:gd name="connsiteY27" fmla="*/ 438411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06663 w 6914367"/>
              <a:gd name="connsiteY15" fmla="*/ 2530258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5 w 6914367"/>
              <a:gd name="connsiteY22" fmla="*/ 2567836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4947781 w 6914367"/>
              <a:gd name="connsiteY26" fmla="*/ 0 h 2718148"/>
              <a:gd name="connsiteX27" fmla="*/ 5022937 w 6914367"/>
              <a:gd name="connsiteY27" fmla="*/ 438411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06663 w 6914367"/>
              <a:gd name="connsiteY15" fmla="*/ 2530258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5 w 6914367"/>
              <a:gd name="connsiteY22" fmla="*/ 2567836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022937 w 6914367"/>
              <a:gd name="connsiteY27" fmla="*/ 438411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06663 w 6914367"/>
              <a:gd name="connsiteY15" fmla="*/ 2530258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5 w 6914367"/>
              <a:gd name="connsiteY22" fmla="*/ 2567836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098093 w 6914367"/>
              <a:gd name="connsiteY27" fmla="*/ 563672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093929 w 6914367"/>
              <a:gd name="connsiteY15" fmla="*/ 2417524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5 w 6914367"/>
              <a:gd name="connsiteY22" fmla="*/ 2567836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098093 w 6914367"/>
              <a:gd name="connsiteY27" fmla="*/ 563672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093929 w 6914367"/>
              <a:gd name="connsiteY15" fmla="*/ 2417524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8 w 6914367"/>
              <a:gd name="connsiteY22" fmla="*/ 2630466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098093 w 6914367"/>
              <a:gd name="connsiteY27" fmla="*/ 563672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093929 w 6914367"/>
              <a:gd name="connsiteY15" fmla="*/ 2417524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4 w 6914367"/>
              <a:gd name="connsiteY22" fmla="*/ 2705622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098093 w 6914367"/>
              <a:gd name="connsiteY27" fmla="*/ 563672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093929 w 6914367"/>
              <a:gd name="connsiteY15" fmla="*/ 2417524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4 w 6914367"/>
              <a:gd name="connsiteY22" fmla="*/ 2705622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160724 w 6914367"/>
              <a:gd name="connsiteY27" fmla="*/ 576198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093929 w 6914367"/>
              <a:gd name="connsiteY15" fmla="*/ 2417524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4 w 6914367"/>
              <a:gd name="connsiteY22" fmla="*/ 2705622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160724 w 6914367"/>
              <a:gd name="connsiteY27" fmla="*/ 576198 h 2718148"/>
              <a:gd name="connsiteX28" fmla="*/ 5311035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106455 w 6914367"/>
              <a:gd name="connsiteY15" fmla="*/ 2505206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4 w 6914367"/>
              <a:gd name="connsiteY22" fmla="*/ 2705622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160724 w 6914367"/>
              <a:gd name="connsiteY27" fmla="*/ 576198 h 2718148"/>
              <a:gd name="connsiteX28" fmla="*/ 5311035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30674"/>
              <a:gd name="connsiteX1" fmla="*/ 413359 w 6914367"/>
              <a:gd name="connsiteY1" fmla="*/ 2718148 h 2730674"/>
              <a:gd name="connsiteX2" fmla="*/ 513567 w 6914367"/>
              <a:gd name="connsiteY2" fmla="*/ 25052 h 2730674"/>
              <a:gd name="connsiteX3" fmla="*/ 663879 w 6914367"/>
              <a:gd name="connsiteY3" fmla="*/ 626302 h 2730674"/>
              <a:gd name="connsiteX4" fmla="*/ 826718 w 6914367"/>
              <a:gd name="connsiteY4" fmla="*/ 801666 h 2730674"/>
              <a:gd name="connsiteX5" fmla="*/ 951978 w 6914367"/>
              <a:gd name="connsiteY5" fmla="*/ 801666 h 2730674"/>
              <a:gd name="connsiteX6" fmla="*/ 1139868 w 6914367"/>
              <a:gd name="connsiteY6" fmla="*/ 2718148 h 2730674"/>
              <a:gd name="connsiteX7" fmla="*/ 1615857 w 6914367"/>
              <a:gd name="connsiteY7" fmla="*/ 2730674 h 2730674"/>
              <a:gd name="connsiteX8" fmla="*/ 1766170 w 6914367"/>
              <a:gd name="connsiteY8" fmla="*/ 1866378 h 2730674"/>
              <a:gd name="connsiteX9" fmla="*/ 1841326 w 6914367"/>
              <a:gd name="connsiteY9" fmla="*/ 1052187 h 2730674"/>
              <a:gd name="connsiteX10" fmla="*/ 1941534 w 6914367"/>
              <a:gd name="connsiteY10" fmla="*/ 1327759 h 2730674"/>
              <a:gd name="connsiteX11" fmla="*/ 2054268 w 6914367"/>
              <a:gd name="connsiteY11" fmla="*/ 1177447 h 2730674"/>
              <a:gd name="connsiteX12" fmla="*/ 2204581 w 6914367"/>
              <a:gd name="connsiteY12" fmla="*/ 538619 h 2730674"/>
              <a:gd name="connsiteX13" fmla="*/ 2342367 w 6914367"/>
              <a:gd name="connsiteY13" fmla="*/ 726510 h 2730674"/>
              <a:gd name="connsiteX14" fmla="*/ 2580361 w 6914367"/>
              <a:gd name="connsiteY14" fmla="*/ 2705622 h 2730674"/>
              <a:gd name="connsiteX15" fmla="*/ 3106455 w 6914367"/>
              <a:gd name="connsiteY15" fmla="*/ 2505206 h 2730674"/>
              <a:gd name="connsiteX16" fmla="*/ 3419605 w 6914367"/>
              <a:gd name="connsiteY16" fmla="*/ 488515 h 2730674"/>
              <a:gd name="connsiteX17" fmla="*/ 3632548 w 6914367"/>
              <a:gd name="connsiteY17" fmla="*/ 939452 h 2730674"/>
              <a:gd name="connsiteX18" fmla="*/ 3707704 w 6914367"/>
              <a:gd name="connsiteY18" fmla="*/ 237995 h 2730674"/>
              <a:gd name="connsiteX19" fmla="*/ 3807912 w 6914367"/>
              <a:gd name="connsiteY19" fmla="*/ 638828 h 2730674"/>
              <a:gd name="connsiteX20" fmla="*/ 3958224 w 6914367"/>
              <a:gd name="connsiteY20" fmla="*/ 776614 h 2730674"/>
              <a:gd name="connsiteX21" fmla="*/ 4058433 w 6914367"/>
              <a:gd name="connsiteY21" fmla="*/ 1202499 h 2730674"/>
              <a:gd name="connsiteX22" fmla="*/ 4271374 w 6914367"/>
              <a:gd name="connsiteY22" fmla="*/ 2705622 h 2730674"/>
              <a:gd name="connsiteX23" fmla="*/ 4633586 w 6914367"/>
              <a:gd name="connsiteY23" fmla="*/ 2701596 h 2730674"/>
              <a:gd name="connsiteX24" fmla="*/ 4759890 w 6914367"/>
              <a:gd name="connsiteY24" fmla="*/ 1102291 h 2730674"/>
              <a:gd name="connsiteX25" fmla="*/ 4885151 w 6914367"/>
              <a:gd name="connsiteY25" fmla="*/ 588724 h 2730674"/>
              <a:gd name="connsiteX26" fmla="*/ 5022937 w 6914367"/>
              <a:gd name="connsiteY26" fmla="*/ 0 h 2730674"/>
              <a:gd name="connsiteX27" fmla="*/ 5160724 w 6914367"/>
              <a:gd name="connsiteY27" fmla="*/ 576198 h 2730674"/>
              <a:gd name="connsiteX28" fmla="*/ 5311035 w 6914367"/>
              <a:gd name="connsiteY28" fmla="*/ 826717 h 2730674"/>
              <a:gd name="connsiteX29" fmla="*/ 5461348 w 6914367"/>
              <a:gd name="connsiteY29" fmla="*/ 338203 h 2730674"/>
              <a:gd name="connsiteX30" fmla="*/ 5674290 w 6914367"/>
              <a:gd name="connsiteY30" fmla="*/ 1039661 h 2730674"/>
              <a:gd name="connsiteX31" fmla="*/ 5924811 w 6914367"/>
              <a:gd name="connsiteY31" fmla="*/ 1290181 h 2730674"/>
              <a:gd name="connsiteX32" fmla="*/ 6012493 w 6914367"/>
              <a:gd name="connsiteY32" fmla="*/ 1966587 h 2730674"/>
              <a:gd name="connsiteX33" fmla="*/ 6250487 w 6914367"/>
              <a:gd name="connsiteY33" fmla="*/ 2693096 h 2730674"/>
              <a:gd name="connsiteX34" fmla="*/ 6914367 w 6914367"/>
              <a:gd name="connsiteY34" fmla="*/ 2680570 h 2730674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603331 w 6914367"/>
              <a:gd name="connsiteY7" fmla="*/ 2693096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106455 w 6914367"/>
              <a:gd name="connsiteY15" fmla="*/ 2505206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4 w 6914367"/>
              <a:gd name="connsiteY22" fmla="*/ 2705622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160724 w 6914367"/>
              <a:gd name="connsiteY27" fmla="*/ 576198 h 2718148"/>
              <a:gd name="connsiteX28" fmla="*/ 5311035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615857 w 6914367"/>
              <a:gd name="connsiteY7" fmla="*/ 2705622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106455 w 6914367"/>
              <a:gd name="connsiteY15" fmla="*/ 2505206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4 w 6914367"/>
              <a:gd name="connsiteY22" fmla="*/ 2705622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160724 w 6914367"/>
              <a:gd name="connsiteY27" fmla="*/ 576198 h 2718148"/>
              <a:gd name="connsiteX28" fmla="*/ 5311035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30674"/>
              <a:gd name="connsiteX1" fmla="*/ 413359 w 6914367"/>
              <a:gd name="connsiteY1" fmla="*/ 2718148 h 2730674"/>
              <a:gd name="connsiteX2" fmla="*/ 513567 w 6914367"/>
              <a:gd name="connsiteY2" fmla="*/ 25052 h 2730674"/>
              <a:gd name="connsiteX3" fmla="*/ 663879 w 6914367"/>
              <a:gd name="connsiteY3" fmla="*/ 626302 h 2730674"/>
              <a:gd name="connsiteX4" fmla="*/ 826718 w 6914367"/>
              <a:gd name="connsiteY4" fmla="*/ 801666 h 2730674"/>
              <a:gd name="connsiteX5" fmla="*/ 951978 w 6914367"/>
              <a:gd name="connsiteY5" fmla="*/ 801666 h 2730674"/>
              <a:gd name="connsiteX6" fmla="*/ 1139868 w 6914367"/>
              <a:gd name="connsiteY6" fmla="*/ 2718148 h 2730674"/>
              <a:gd name="connsiteX7" fmla="*/ 1628383 w 6914367"/>
              <a:gd name="connsiteY7" fmla="*/ 2730674 h 2730674"/>
              <a:gd name="connsiteX8" fmla="*/ 1766170 w 6914367"/>
              <a:gd name="connsiteY8" fmla="*/ 1866378 h 2730674"/>
              <a:gd name="connsiteX9" fmla="*/ 1841326 w 6914367"/>
              <a:gd name="connsiteY9" fmla="*/ 1052187 h 2730674"/>
              <a:gd name="connsiteX10" fmla="*/ 1941534 w 6914367"/>
              <a:gd name="connsiteY10" fmla="*/ 1327759 h 2730674"/>
              <a:gd name="connsiteX11" fmla="*/ 2054268 w 6914367"/>
              <a:gd name="connsiteY11" fmla="*/ 1177447 h 2730674"/>
              <a:gd name="connsiteX12" fmla="*/ 2204581 w 6914367"/>
              <a:gd name="connsiteY12" fmla="*/ 538619 h 2730674"/>
              <a:gd name="connsiteX13" fmla="*/ 2342367 w 6914367"/>
              <a:gd name="connsiteY13" fmla="*/ 726510 h 2730674"/>
              <a:gd name="connsiteX14" fmla="*/ 2580361 w 6914367"/>
              <a:gd name="connsiteY14" fmla="*/ 2705622 h 2730674"/>
              <a:gd name="connsiteX15" fmla="*/ 3106455 w 6914367"/>
              <a:gd name="connsiteY15" fmla="*/ 2505206 h 2730674"/>
              <a:gd name="connsiteX16" fmla="*/ 3419605 w 6914367"/>
              <a:gd name="connsiteY16" fmla="*/ 488515 h 2730674"/>
              <a:gd name="connsiteX17" fmla="*/ 3632548 w 6914367"/>
              <a:gd name="connsiteY17" fmla="*/ 939452 h 2730674"/>
              <a:gd name="connsiteX18" fmla="*/ 3707704 w 6914367"/>
              <a:gd name="connsiteY18" fmla="*/ 237995 h 2730674"/>
              <a:gd name="connsiteX19" fmla="*/ 3807912 w 6914367"/>
              <a:gd name="connsiteY19" fmla="*/ 638828 h 2730674"/>
              <a:gd name="connsiteX20" fmla="*/ 3958224 w 6914367"/>
              <a:gd name="connsiteY20" fmla="*/ 776614 h 2730674"/>
              <a:gd name="connsiteX21" fmla="*/ 4058433 w 6914367"/>
              <a:gd name="connsiteY21" fmla="*/ 1202499 h 2730674"/>
              <a:gd name="connsiteX22" fmla="*/ 4271374 w 6914367"/>
              <a:gd name="connsiteY22" fmla="*/ 2705622 h 2730674"/>
              <a:gd name="connsiteX23" fmla="*/ 4633586 w 6914367"/>
              <a:gd name="connsiteY23" fmla="*/ 2701596 h 2730674"/>
              <a:gd name="connsiteX24" fmla="*/ 4759890 w 6914367"/>
              <a:gd name="connsiteY24" fmla="*/ 1102291 h 2730674"/>
              <a:gd name="connsiteX25" fmla="*/ 4885151 w 6914367"/>
              <a:gd name="connsiteY25" fmla="*/ 588724 h 2730674"/>
              <a:gd name="connsiteX26" fmla="*/ 5022937 w 6914367"/>
              <a:gd name="connsiteY26" fmla="*/ 0 h 2730674"/>
              <a:gd name="connsiteX27" fmla="*/ 5160724 w 6914367"/>
              <a:gd name="connsiteY27" fmla="*/ 576198 h 2730674"/>
              <a:gd name="connsiteX28" fmla="*/ 5311035 w 6914367"/>
              <a:gd name="connsiteY28" fmla="*/ 826717 h 2730674"/>
              <a:gd name="connsiteX29" fmla="*/ 5461348 w 6914367"/>
              <a:gd name="connsiteY29" fmla="*/ 338203 h 2730674"/>
              <a:gd name="connsiteX30" fmla="*/ 5674290 w 6914367"/>
              <a:gd name="connsiteY30" fmla="*/ 1039661 h 2730674"/>
              <a:gd name="connsiteX31" fmla="*/ 5924811 w 6914367"/>
              <a:gd name="connsiteY31" fmla="*/ 1290181 h 2730674"/>
              <a:gd name="connsiteX32" fmla="*/ 6012493 w 6914367"/>
              <a:gd name="connsiteY32" fmla="*/ 1966587 h 2730674"/>
              <a:gd name="connsiteX33" fmla="*/ 6250487 w 6914367"/>
              <a:gd name="connsiteY33" fmla="*/ 2693096 h 2730674"/>
              <a:gd name="connsiteX34" fmla="*/ 6914367 w 6914367"/>
              <a:gd name="connsiteY34" fmla="*/ 2680570 h 2730674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665961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106455 w 6914367"/>
              <a:gd name="connsiteY15" fmla="*/ 2505206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4 w 6914367"/>
              <a:gd name="connsiteY22" fmla="*/ 2705622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160724 w 6914367"/>
              <a:gd name="connsiteY27" fmla="*/ 576198 h 2718148"/>
              <a:gd name="connsiteX28" fmla="*/ 5311035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665961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106455 w 6914367"/>
              <a:gd name="connsiteY15" fmla="*/ 2505206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4 w 6914367"/>
              <a:gd name="connsiteY22" fmla="*/ 2705622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160724 w 6914367"/>
              <a:gd name="connsiteY27" fmla="*/ 576198 h 2718148"/>
              <a:gd name="connsiteX28" fmla="*/ 5311035 w 6914367"/>
              <a:gd name="connsiteY28" fmla="*/ 826717 h 2718148"/>
              <a:gd name="connsiteX29" fmla="*/ 5461348 w 6914367"/>
              <a:gd name="connsiteY29" fmla="*/ 338203 h 2718148"/>
              <a:gd name="connsiteX30" fmla="*/ 5611659 w 6914367"/>
              <a:gd name="connsiteY30" fmla="*/ 1064713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665961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106455 w 6914367"/>
              <a:gd name="connsiteY15" fmla="*/ 2505206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4 w 6914367"/>
              <a:gd name="connsiteY22" fmla="*/ 2705622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160724 w 6914367"/>
              <a:gd name="connsiteY27" fmla="*/ 576198 h 2718148"/>
              <a:gd name="connsiteX28" fmla="*/ 5311035 w 6914367"/>
              <a:gd name="connsiteY28" fmla="*/ 826717 h 2718148"/>
              <a:gd name="connsiteX29" fmla="*/ 5461348 w 6914367"/>
              <a:gd name="connsiteY29" fmla="*/ 338203 h 2718148"/>
              <a:gd name="connsiteX30" fmla="*/ 5611659 w 6914367"/>
              <a:gd name="connsiteY30" fmla="*/ 1064713 h 2718148"/>
              <a:gd name="connsiteX31" fmla="*/ 5837129 w 6914367"/>
              <a:gd name="connsiteY31" fmla="*/ 1390389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665961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106455 w 6914367"/>
              <a:gd name="connsiteY15" fmla="*/ 2505206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4 w 6914367"/>
              <a:gd name="connsiteY22" fmla="*/ 2705622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160724 w 6914367"/>
              <a:gd name="connsiteY27" fmla="*/ 576198 h 2718148"/>
              <a:gd name="connsiteX28" fmla="*/ 5311035 w 6914367"/>
              <a:gd name="connsiteY28" fmla="*/ 826717 h 2718148"/>
              <a:gd name="connsiteX29" fmla="*/ 5461348 w 6914367"/>
              <a:gd name="connsiteY29" fmla="*/ 338203 h 2718148"/>
              <a:gd name="connsiteX30" fmla="*/ 5611659 w 6914367"/>
              <a:gd name="connsiteY30" fmla="*/ 1064713 h 2718148"/>
              <a:gd name="connsiteX31" fmla="*/ 5837129 w 6914367"/>
              <a:gd name="connsiteY31" fmla="*/ 1390389 h 2718148"/>
              <a:gd name="connsiteX32" fmla="*/ 6037545 w 6914367"/>
              <a:gd name="connsiteY32" fmla="*/ 2167003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914367" h="2718148">
                <a:moveTo>
                  <a:pt x="0" y="2718148"/>
                </a:moveTo>
                <a:lnTo>
                  <a:pt x="413359" y="2718148"/>
                </a:lnTo>
                <a:lnTo>
                  <a:pt x="513567" y="25052"/>
                </a:lnTo>
                <a:lnTo>
                  <a:pt x="663879" y="626302"/>
                </a:lnTo>
                <a:lnTo>
                  <a:pt x="826718" y="801666"/>
                </a:lnTo>
                <a:lnTo>
                  <a:pt x="951978" y="801666"/>
                </a:lnTo>
                <a:lnTo>
                  <a:pt x="1139868" y="2718148"/>
                </a:lnTo>
                <a:lnTo>
                  <a:pt x="1665961" y="2718148"/>
                </a:lnTo>
                <a:lnTo>
                  <a:pt x="1766170" y="1866378"/>
                </a:lnTo>
                <a:lnTo>
                  <a:pt x="1841326" y="1052187"/>
                </a:lnTo>
                <a:lnTo>
                  <a:pt x="1941534" y="1327759"/>
                </a:lnTo>
                <a:lnTo>
                  <a:pt x="2054268" y="1177447"/>
                </a:lnTo>
                <a:lnTo>
                  <a:pt x="2204581" y="538619"/>
                </a:lnTo>
                <a:lnTo>
                  <a:pt x="2342367" y="726510"/>
                </a:lnTo>
                <a:lnTo>
                  <a:pt x="2580361" y="2705622"/>
                </a:lnTo>
                <a:lnTo>
                  <a:pt x="3106455" y="2505206"/>
                </a:lnTo>
                <a:lnTo>
                  <a:pt x="3419605" y="488515"/>
                </a:lnTo>
                <a:lnTo>
                  <a:pt x="3632548" y="939452"/>
                </a:lnTo>
                <a:lnTo>
                  <a:pt x="3707704" y="237995"/>
                </a:lnTo>
                <a:lnTo>
                  <a:pt x="3807912" y="638828"/>
                </a:lnTo>
                <a:lnTo>
                  <a:pt x="3958224" y="776614"/>
                </a:lnTo>
                <a:lnTo>
                  <a:pt x="4058433" y="1202499"/>
                </a:lnTo>
                <a:lnTo>
                  <a:pt x="4271374" y="2705622"/>
                </a:lnTo>
                <a:lnTo>
                  <a:pt x="4633586" y="2701596"/>
                </a:lnTo>
                <a:lnTo>
                  <a:pt x="4759890" y="1102291"/>
                </a:lnTo>
                <a:lnTo>
                  <a:pt x="4885151" y="588724"/>
                </a:lnTo>
                <a:lnTo>
                  <a:pt x="5022937" y="0"/>
                </a:lnTo>
                <a:lnTo>
                  <a:pt x="5160724" y="576198"/>
                </a:lnTo>
                <a:lnTo>
                  <a:pt x="5311035" y="826717"/>
                </a:lnTo>
                <a:lnTo>
                  <a:pt x="5461348" y="338203"/>
                </a:lnTo>
                <a:lnTo>
                  <a:pt x="5611659" y="1064713"/>
                </a:lnTo>
                <a:lnTo>
                  <a:pt x="5837129" y="1390389"/>
                </a:lnTo>
                <a:lnTo>
                  <a:pt x="6037545" y="2167003"/>
                </a:lnTo>
                <a:lnTo>
                  <a:pt x="6250487" y="2693096"/>
                </a:lnTo>
                <a:lnTo>
                  <a:pt x="6914367" y="2680570"/>
                </a:lnTo>
              </a:path>
            </a:pathLst>
          </a:cu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7393B7-9762-134E-8DBB-E05E32AA4E4E}"/>
              </a:ext>
            </a:extLst>
          </p:cNvPr>
          <p:cNvSpPr txBox="1"/>
          <p:nvPr/>
        </p:nvSpPr>
        <p:spPr>
          <a:xfrm>
            <a:off x="4661793" y="939393"/>
            <a:ext cx="2868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Application Usage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18F42C-D656-7B40-9B22-212E87BE6EFF}"/>
              </a:ext>
            </a:extLst>
          </p:cNvPr>
          <p:cNvSpPr txBox="1"/>
          <p:nvPr/>
        </p:nvSpPr>
        <p:spPr>
          <a:xfrm rot="16200000">
            <a:off x="739036" y="3378065"/>
            <a:ext cx="2373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Requests-per-second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FFCE13-1F47-0440-B9A8-3F88B824697E}"/>
              </a:ext>
            </a:extLst>
          </p:cNvPr>
          <p:cNvSpPr txBox="1"/>
          <p:nvPr/>
        </p:nvSpPr>
        <p:spPr>
          <a:xfrm>
            <a:off x="5744782" y="5419805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Time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836352-A1A9-224D-B0E9-ECCB6DC10358}"/>
              </a:ext>
            </a:extLst>
          </p:cNvPr>
          <p:cNvSpPr txBox="1"/>
          <p:nvPr/>
        </p:nvSpPr>
        <p:spPr>
          <a:xfrm>
            <a:off x="2385934" y="4964694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0k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DC092B-72A7-3A42-80EA-AA6EBCB8E27C}"/>
              </a:ext>
            </a:extLst>
          </p:cNvPr>
          <p:cNvSpPr txBox="1"/>
          <p:nvPr/>
        </p:nvSpPr>
        <p:spPr>
          <a:xfrm>
            <a:off x="2276637" y="2320309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10k</a:t>
            </a:r>
          </a:p>
        </p:txBody>
      </p:sp>
    </p:spTree>
    <p:extLst>
      <p:ext uri="{BB962C8B-B14F-4D97-AF65-F5344CB8AC3E}">
        <p14:creationId xmlns:p14="http://schemas.microsoft.com/office/powerpoint/2010/main" val="32014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4A9B1F2-E061-4B4D-B3FF-10CF255C6AB8}"/>
              </a:ext>
            </a:extLst>
          </p:cNvPr>
          <p:cNvGrpSpPr/>
          <p:nvPr/>
        </p:nvGrpSpPr>
        <p:grpSpPr>
          <a:xfrm>
            <a:off x="2819400" y="1991489"/>
            <a:ext cx="6912429" cy="3173260"/>
            <a:chOff x="2819400" y="1991489"/>
            <a:chExt cx="6912429" cy="31732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D85C6A-E549-1741-A8D1-A03C7E012433}"/>
                </a:ext>
              </a:extLst>
            </p:cNvPr>
            <p:cNvCxnSpPr/>
            <p:nvPr/>
          </p:nvCxnSpPr>
          <p:spPr>
            <a:xfrm>
              <a:off x="2819400" y="5164749"/>
              <a:ext cx="6912429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1D8BAD-E546-C548-9ABB-572973ECD4C3}"/>
                </a:ext>
              </a:extLst>
            </p:cNvPr>
            <p:cNvCxnSpPr/>
            <p:nvPr/>
          </p:nvCxnSpPr>
          <p:spPr>
            <a:xfrm>
              <a:off x="2819400" y="4635874"/>
              <a:ext cx="6912429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E1BAEB-07F6-324B-A35B-FDF53D08B8A1}"/>
                </a:ext>
              </a:extLst>
            </p:cNvPr>
            <p:cNvCxnSpPr/>
            <p:nvPr/>
          </p:nvCxnSpPr>
          <p:spPr>
            <a:xfrm>
              <a:off x="2819400" y="4106997"/>
              <a:ext cx="6912429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281C84-274A-4F44-9567-4BDFF458FC68}"/>
                </a:ext>
              </a:extLst>
            </p:cNvPr>
            <p:cNvCxnSpPr/>
            <p:nvPr/>
          </p:nvCxnSpPr>
          <p:spPr>
            <a:xfrm>
              <a:off x="2819400" y="3578120"/>
              <a:ext cx="6912429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B92C01-C9C8-8240-8592-D43995063793}"/>
                </a:ext>
              </a:extLst>
            </p:cNvPr>
            <p:cNvCxnSpPr/>
            <p:nvPr/>
          </p:nvCxnSpPr>
          <p:spPr>
            <a:xfrm>
              <a:off x="2819400" y="3049243"/>
              <a:ext cx="6912429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F322664-DB0B-B64F-967E-1351BB665384}"/>
                </a:ext>
              </a:extLst>
            </p:cNvPr>
            <p:cNvCxnSpPr/>
            <p:nvPr/>
          </p:nvCxnSpPr>
          <p:spPr>
            <a:xfrm>
              <a:off x="2819400" y="2520366"/>
              <a:ext cx="6912429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72A98E-0116-9A41-93DB-F7D0EDE5D257}"/>
                </a:ext>
              </a:extLst>
            </p:cNvPr>
            <p:cNvCxnSpPr/>
            <p:nvPr/>
          </p:nvCxnSpPr>
          <p:spPr>
            <a:xfrm>
              <a:off x="2819400" y="1991489"/>
              <a:ext cx="6912429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>
            <a:extLst>
              <a:ext uri="{FF2B5EF4-FFF2-40B4-BE49-F238E27FC236}">
                <a16:creationId xmlns:a16="http://schemas.microsoft.com/office/drawing/2014/main" id="{0492D407-3600-C941-BB37-92848DD1B441}"/>
              </a:ext>
            </a:extLst>
          </p:cNvPr>
          <p:cNvSpPr/>
          <p:nvPr/>
        </p:nvSpPr>
        <p:spPr>
          <a:xfrm>
            <a:off x="2817462" y="2378891"/>
            <a:ext cx="6866201" cy="1856071"/>
          </a:xfrm>
          <a:custGeom>
            <a:avLst/>
            <a:gdLst>
              <a:gd name="connsiteX0" fmla="*/ 0 w 6964471"/>
              <a:gd name="connsiteY0" fmla="*/ 2718148 h 2718148"/>
              <a:gd name="connsiteX1" fmla="*/ 413359 w 6964471"/>
              <a:gd name="connsiteY1" fmla="*/ 2718148 h 2718148"/>
              <a:gd name="connsiteX2" fmla="*/ 513567 w 6964471"/>
              <a:gd name="connsiteY2" fmla="*/ 25052 h 2718148"/>
              <a:gd name="connsiteX3" fmla="*/ 663879 w 6964471"/>
              <a:gd name="connsiteY3" fmla="*/ 626302 h 2718148"/>
              <a:gd name="connsiteX4" fmla="*/ 826718 w 6964471"/>
              <a:gd name="connsiteY4" fmla="*/ 801666 h 2718148"/>
              <a:gd name="connsiteX5" fmla="*/ 951978 w 6964471"/>
              <a:gd name="connsiteY5" fmla="*/ 801666 h 2718148"/>
              <a:gd name="connsiteX6" fmla="*/ 1139868 w 6964471"/>
              <a:gd name="connsiteY6" fmla="*/ 2718148 h 2718148"/>
              <a:gd name="connsiteX7" fmla="*/ 1565753 w 6964471"/>
              <a:gd name="connsiteY7" fmla="*/ 2718148 h 2718148"/>
              <a:gd name="connsiteX8" fmla="*/ 1766170 w 6964471"/>
              <a:gd name="connsiteY8" fmla="*/ 1866378 h 2718148"/>
              <a:gd name="connsiteX9" fmla="*/ 1841326 w 6964471"/>
              <a:gd name="connsiteY9" fmla="*/ 1052187 h 2718148"/>
              <a:gd name="connsiteX10" fmla="*/ 1941534 w 6964471"/>
              <a:gd name="connsiteY10" fmla="*/ 1327759 h 2718148"/>
              <a:gd name="connsiteX11" fmla="*/ 2054268 w 6964471"/>
              <a:gd name="connsiteY11" fmla="*/ 1177447 h 2718148"/>
              <a:gd name="connsiteX12" fmla="*/ 2204581 w 6964471"/>
              <a:gd name="connsiteY12" fmla="*/ 538619 h 2718148"/>
              <a:gd name="connsiteX13" fmla="*/ 2342367 w 6964471"/>
              <a:gd name="connsiteY13" fmla="*/ 726510 h 2718148"/>
              <a:gd name="connsiteX14" fmla="*/ 2580361 w 6964471"/>
              <a:gd name="connsiteY14" fmla="*/ 2642992 h 2718148"/>
              <a:gd name="connsiteX15" fmla="*/ 3256767 w 6964471"/>
              <a:gd name="connsiteY15" fmla="*/ 2642992 h 2718148"/>
              <a:gd name="connsiteX16" fmla="*/ 3419605 w 6964471"/>
              <a:gd name="connsiteY16" fmla="*/ 488515 h 2718148"/>
              <a:gd name="connsiteX17" fmla="*/ 3632548 w 6964471"/>
              <a:gd name="connsiteY17" fmla="*/ 939452 h 2718148"/>
              <a:gd name="connsiteX18" fmla="*/ 3707704 w 6964471"/>
              <a:gd name="connsiteY18" fmla="*/ 237995 h 2718148"/>
              <a:gd name="connsiteX19" fmla="*/ 3807912 w 6964471"/>
              <a:gd name="connsiteY19" fmla="*/ 638828 h 2718148"/>
              <a:gd name="connsiteX20" fmla="*/ 3958224 w 6964471"/>
              <a:gd name="connsiteY20" fmla="*/ 776614 h 2718148"/>
              <a:gd name="connsiteX21" fmla="*/ 4058433 w 6964471"/>
              <a:gd name="connsiteY21" fmla="*/ 1202499 h 2718148"/>
              <a:gd name="connsiteX22" fmla="*/ 4258849 w 6964471"/>
              <a:gd name="connsiteY22" fmla="*/ 2642992 h 2718148"/>
              <a:gd name="connsiteX23" fmla="*/ 4409161 w 6964471"/>
              <a:gd name="connsiteY23" fmla="*/ 1202499 h 2718148"/>
              <a:gd name="connsiteX24" fmla="*/ 4622104 w 6964471"/>
              <a:gd name="connsiteY24" fmla="*/ 488515 h 2718148"/>
              <a:gd name="connsiteX25" fmla="*/ 4947781 w 6964471"/>
              <a:gd name="connsiteY25" fmla="*/ 0 h 2718148"/>
              <a:gd name="connsiteX26" fmla="*/ 5148197 w 6964471"/>
              <a:gd name="connsiteY26" fmla="*/ 200417 h 2718148"/>
              <a:gd name="connsiteX27" fmla="*/ 5298509 w 6964471"/>
              <a:gd name="connsiteY27" fmla="*/ 526093 h 2718148"/>
              <a:gd name="connsiteX28" fmla="*/ 5473874 w 6964471"/>
              <a:gd name="connsiteY28" fmla="*/ 225469 h 2718148"/>
              <a:gd name="connsiteX29" fmla="*/ 5674290 w 6964471"/>
              <a:gd name="connsiteY29" fmla="*/ 1039661 h 2718148"/>
              <a:gd name="connsiteX30" fmla="*/ 5924811 w 6964471"/>
              <a:gd name="connsiteY30" fmla="*/ 1290181 h 2718148"/>
              <a:gd name="connsiteX31" fmla="*/ 6012493 w 6964471"/>
              <a:gd name="connsiteY31" fmla="*/ 1966587 h 2718148"/>
              <a:gd name="connsiteX32" fmla="*/ 6250487 w 6964471"/>
              <a:gd name="connsiteY32" fmla="*/ 2693096 h 2718148"/>
              <a:gd name="connsiteX33" fmla="*/ 6914367 w 6964471"/>
              <a:gd name="connsiteY33" fmla="*/ 2680570 h 2718148"/>
              <a:gd name="connsiteX34" fmla="*/ 6964471 w 6964471"/>
              <a:gd name="connsiteY34" fmla="*/ 1966587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642992 h 2718148"/>
              <a:gd name="connsiteX15" fmla="*/ 3256767 w 6914367"/>
              <a:gd name="connsiteY15" fmla="*/ 2642992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409161 w 6914367"/>
              <a:gd name="connsiteY23" fmla="*/ 1202499 h 2718148"/>
              <a:gd name="connsiteX24" fmla="*/ 4622104 w 6914367"/>
              <a:gd name="connsiteY24" fmla="*/ 488515 h 2718148"/>
              <a:gd name="connsiteX25" fmla="*/ 4947781 w 6914367"/>
              <a:gd name="connsiteY25" fmla="*/ 0 h 2718148"/>
              <a:gd name="connsiteX26" fmla="*/ 5148197 w 6914367"/>
              <a:gd name="connsiteY26" fmla="*/ 200417 h 2718148"/>
              <a:gd name="connsiteX27" fmla="*/ 5298509 w 6914367"/>
              <a:gd name="connsiteY27" fmla="*/ 526093 h 2718148"/>
              <a:gd name="connsiteX28" fmla="*/ 5473874 w 6914367"/>
              <a:gd name="connsiteY28" fmla="*/ 225469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56767 w 6914367"/>
              <a:gd name="connsiteY15" fmla="*/ 2642992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409161 w 6914367"/>
              <a:gd name="connsiteY23" fmla="*/ 1202499 h 2718148"/>
              <a:gd name="connsiteX24" fmla="*/ 4622104 w 6914367"/>
              <a:gd name="connsiteY24" fmla="*/ 488515 h 2718148"/>
              <a:gd name="connsiteX25" fmla="*/ 4947781 w 6914367"/>
              <a:gd name="connsiteY25" fmla="*/ 0 h 2718148"/>
              <a:gd name="connsiteX26" fmla="*/ 5148197 w 6914367"/>
              <a:gd name="connsiteY26" fmla="*/ 200417 h 2718148"/>
              <a:gd name="connsiteX27" fmla="*/ 5298509 w 6914367"/>
              <a:gd name="connsiteY27" fmla="*/ 526093 h 2718148"/>
              <a:gd name="connsiteX28" fmla="*/ 5473874 w 6914367"/>
              <a:gd name="connsiteY28" fmla="*/ 225469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56767 w 6914367"/>
              <a:gd name="connsiteY15" fmla="*/ 2517732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409161 w 6914367"/>
              <a:gd name="connsiteY23" fmla="*/ 1202499 h 2718148"/>
              <a:gd name="connsiteX24" fmla="*/ 4622104 w 6914367"/>
              <a:gd name="connsiteY24" fmla="*/ 488515 h 2718148"/>
              <a:gd name="connsiteX25" fmla="*/ 4947781 w 6914367"/>
              <a:gd name="connsiteY25" fmla="*/ 0 h 2718148"/>
              <a:gd name="connsiteX26" fmla="*/ 5148197 w 6914367"/>
              <a:gd name="connsiteY26" fmla="*/ 200417 h 2718148"/>
              <a:gd name="connsiteX27" fmla="*/ 5298509 w 6914367"/>
              <a:gd name="connsiteY27" fmla="*/ 526093 h 2718148"/>
              <a:gd name="connsiteX28" fmla="*/ 5473874 w 6914367"/>
              <a:gd name="connsiteY28" fmla="*/ 225469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56767 w 6914367"/>
              <a:gd name="connsiteY15" fmla="*/ 2517732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409161 w 6914367"/>
              <a:gd name="connsiteY23" fmla="*/ 1202499 h 2718148"/>
              <a:gd name="connsiteX24" fmla="*/ 4822521 w 6914367"/>
              <a:gd name="connsiteY24" fmla="*/ 551146 h 2718148"/>
              <a:gd name="connsiteX25" fmla="*/ 4947781 w 6914367"/>
              <a:gd name="connsiteY25" fmla="*/ 0 h 2718148"/>
              <a:gd name="connsiteX26" fmla="*/ 5148197 w 6914367"/>
              <a:gd name="connsiteY26" fmla="*/ 200417 h 2718148"/>
              <a:gd name="connsiteX27" fmla="*/ 5298509 w 6914367"/>
              <a:gd name="connsiteY27" fmla="*/ 526093 h 2718148"/>
              <a:gd name="connsiteX28" fmla="*/ 5473874 w 6914367"/>
              <a:gd name="connsiteY28" fmla="*/ 225469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56767 w 6914367"/>
              <a:gd name="connsiteY15" fmla="*/ 2517732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534421 w 6914367"/>
              <a:gd name="connsiteY23" fmla="*/ 1202499 h 2718148"/>
              <a:gd name="connsiteX24" fmla="*/ 4822521 w 6914367"/>
              <a:gd name="connsiteY24" fmla="*/ 551146 h 2718148"/>
              <a:gd name="connsiteX25" fmla="*/ 4947781 w 6914367"/>
              <a:gd name="connsiteY25" fmla="*/ 0 h 2718148"/>
              <a:gd name="connsiteX26" fmla="*/ 5148197 w 6914367"/>
              <a:gd name="connsiteY26" fmla="*/ 200417 h 2718148"/>
              <a:gd name="connsiteX27" fmla="*/ 5298509 w 6914367"/>
              <a:gd name="connsiteY27" fmla="*/ 526093 h 2718148"/>
              <a:gd name="connsiteX28" fmla="*/ 5473874 w 6914367"/>
              <a:gd name="connsiteY28" fmla="*/ 225469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56767 w 6914367"/>
              <a:gd name="connsiteY15" fmla="*/ 2517732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534421 w 6914367"/>
              <a:gd name="connsiteY23" fmla="*/ 1202499 h 2718148"/>
              <a:gd name="connsiteX24" fmla="*/ 4822521 w 6914367"/>
              <a:gd name="connsiteY24" fmla="*/ 551146 h 2718148"/>
              <a:gd name="connsiteX25" fmla="*/ 4947781 w 6914367"/>
              <a:gd name="connsiteY25" fmla="*/ 0 h 2718148"/>
              <a:gd name="connsiteX26" fmla="*/ 5022937 w 6914367"/>
              <a:gd name="connsiteY26" fmla="*/ 438411 h 2718148"/>
              <a:gd name="connsiteX27" fmla="*/ 5298509 w 6914367"/>
              <a:gd name="connsiteY27" fmla="*/ 526093 h 2718148"/>
              <a:gd name="connsiteX28" fmla="*/ 5473874 w 6914367"/>
              <a:gd name="connsiteY28" fmla="*/ 225469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56767 w 6914367"/>
              <a:gd name="connsiteY15" fmla="*/ 2517732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534421 w 6914367"/>
              <a:gd name="connsiteY23" fmla="*/ 1202499 h 2718148"/>
              <a:gd name="connsiteX24" fmla="*/ 4822521 w 6914367"/>
              <a:gd name="connsiteY24" fmla="*/ 551146 h 2718148"/>
              <a:gd name="connsiteX25" fmla="*/ 4947781 w 6914367"/>
              <a:gd name="connsiteY25" fmla="*/ 0 h 2718148"/>
              <a:gd name="connsiteX26" fmla="*/ 5022937 w 6914367"/>
              <a:gd name="connsiteY26" fmla="*/ 438411 h 2718148"/>
              <a:gd name="connsiteX27" fmla="*/ 5260931 w 6914367"/>
              <a:gd name="connsiteY27" fmla="*/ 826717 h 2718148"/>
              <a:gd name="connsiteX28" fmla="*/ 5473874 w 6914367"/>
              <a:gd name="connsiteY28" fmla="*/ 225469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56767 w 6914367"/>
              <a:gd name="connsiteY15" fmla="*/ 2517732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534421 w 6914367"/>
              <a:gd name="connsiteY23" fmla="*/ 1202499 h 2718148"/>
              <a:gd name="connsiteX24" fmla="*/ 4822521 w 6914367"/>
              <a:gd name="connsiteY24" fmla="*/ 551146 h 2718148"/>
              <a:gd name="connsiteX25" fmla="*/ 4947781 w 6914367"/>
              <a:gd name="connsiteY25" fmla="*/ 0 h 2718148"/>
              <a:gd name="connsiteX26" fmla="*/ 5022937 w 6914367"/>
              <a:gd name="connsiteY26" fmla="*/ 438411 h 2718148"/>
              <a:gd name="connsiteX27" fmla="*/ 5260931 w 6914367"/>
              <a:gd name="connsiteY27" fmla="*/ 826717 h 2718148"/>
              <a:gd name="connsiteX28" fmla="*/ 5461348 w 6914367"/>
              <a:gd name="connsiteY28" fmla="*/ 338203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06663 w 6914367"/>
              <a:gd name="connsiteY15" fmla="*/ 2530258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534421 w 6914367"/>
              <a:gd name="connsiteY23" fmla="*/ 1202499 h 2718148"/>
              <a:gd name="connsiteX24" fmla="*/ 4822521 w 6914367"/>
              <a:gd name="connsiteY24" fmla="*/ 551146 h 2718148"/>
              <a:gd name="connsiteX25" fmla="*/ 4947781 w 6914367"/>
              <a:gd name="connsiteY25" fmla="*/ 0 h 2718148"/>
              <a:gd name="connsiteX26" fmla="*/ 5022937 w 6914367"/>
              <a:gd name="connsiteY26" fmla="*/ 438411 h 2718148"/>
              <a:gd name="connsiteX27" fmla="*/ 5260931 w 6914367"/>
              <a:gd name="connsiteY27" fmla="*/ 826717 h 2718148"/>
              <a:gd name="connsiteX28" fmla="*/ 5461348 w 6914367"/>
              <a:gd name="connsiteY28" fmla="*/ 338203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06663 w 6914367"/>
              <a:gd name="connsiteY15" fmla="*/ 2530258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358014 w 6914367"/>
              <a:gd name="connsiteY23" fmla="*/ 2050243 h 2718148"/>
              <a:gd name="connsiteX24" fmla="*/ 4534421 w 6914367"/>
              <a:gd name="connsiteY24" fmla="*/ 1202499 h 2718148"/>
              <a:gd name="connsiteX25" fmla="*/ 4822521 w 6914367"/>
              <a:gd name="connsiteY25" fmla="*/ 551146 h 2718148"/>
              <a:gd name="connsiteX26" fmla="*/ 4947781 w 6914367"/>
              <a:gd name="connsiteY26" fmla="*/ 0 h 2718148"/>
              <a:gd name="connsiteX27" fmla="*/ 5022937 w 6914367"/>
              <a:gd name="connsiteY27" fmla="*/ 438411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06663 w 6914367"/>
              <a:gd name="connsiteY15" fmla="*/ 2530258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9 w 6914367"/>
              <a:gd name="connsiteY22" fmla="*/ 2642992 h 2718148"/>
              <a:gd name="connsiteX23" fmla="*/ 4633586 w 6914367"/>
              <a:gd name="connsiteY23" fmla="*/ 2701596 h 2718148"/>
              <a:gd name="connsiteX24" fmla="*/ 4534421 w 6914367"/>
              <a:gd name="connsiteY24" fmla="*/ 1202499 h 2718148"/>
              <a:gd name="connsiteX25" fmla="*/ 4822521 w 6914367"/>
              <a:gd name="connsiteY25" fmla="*/ 551146 h 2718148"/>
              <a:gd name="connsiteX26" fmla="*/ 4947781 w 6914367"/>
              <a:gd name="connsiteY26" fmla="*/ 0 h 2718148"/>
              <a:gd name="connsiteX27" fmla="*/ 5022937 w 6914367"/>
              <a:gd name="connsiteY27" fmla="*/ 438411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06663 w 6914367"/>
              <a:gd name="connsiteY15" fmla="*/ 2530258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5 w 6914367"/>
              <a:gd name="connsiteY22" fmla="*/ 2567836 h 2718148"/>
              <a:gd name="connsiteX23" fmla="*/ 4633586 w 6914367"/>
              <a:gd name="connsiteY23" fmla="*/ 2701596 h 2718148"/>
              <a:gd name="connsiteX24" fmla="*/ 4534421 w 6914367"/>
              <a:gd name="connsiteY24" fmla="*/ 1202499 h 2718148"/>
              <a:gd name="connsiteX25" fmla="*/ 4822521 w 6914367"/>
              <a:gd name="connsiteY25" fmla="*/ 551146 h 2718148"/>
              <a:gd name="connsiteX26" fmla="*/ 4947781 w 6914367"/>
              <a:gd name="connsiteY26" fmla="*/ 0 h 2718148"/>
              <a:gd name="connsiteX27" fmla="*/ 5022937 w 6914367"/>
              <a:gd name="connsiteY27" fmla="*/ 438411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06663 w 6914367"/>
              <a:gd name="connsiteY15" fmla="*/ 2530258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5 w 6914367"/>
              <a:gd name="connsiteY22" fmla="*/ 2567836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22521 w 6914367"/>
              <a:gd name="connsiteY25" fmla="*/ 551146 h 2718148"/>
              <a:gd name="connsiteX26" fmla="*/ 4947781 w 6914367"/>
              <a:gd name="connsiteY26" fmla="*/ 0 h 2718148"/>
              <a:gd name="connsiteX27" fmla="*/ 5022937 w 6914367"/>
              <a:gd name="connsiteY27" fmla="*/ 438411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06663 w 6914367"/>
              <a:gd name="connsiteY15" fmla="*/ 2530258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5 w 6914367"/>
              <a:gd name="connsiteY22" fmla="*/ 2567836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4947781 w 6914367"/>
              <a:gd name="connsiteY26" fmla="*/ 0 h 2718148"/>
              <a:gd name="connsiteX27" fmla="*/ 5022937 w 6914367"/>
              <a:gd name="connsiteY27" fmla="*/ 438411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06663 w 6914367"/>
              <a:gd name="connsiteY15" fmla="*/ 2530258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5 w 6914367"/>
              <a:gd name="connsiteY22" fmla="*/ 2567836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022937 w 6914367"/>
              <a:gd name="connsiteY27" fmla="*/ 438411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206663 w 6914367"/>
              <a:gd name="connsiteY15" fmla="*/ 2530258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5 w 6914367"/>
              <a:gd name="connsiteY22" fmla="*/ 2567836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098093 w 6914367"/>
              <a:gd name="connsiteY27" fmla="*/ 563672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093929 w 6914367"/>
              <a:gd name="connsiteY15" fmla="*/ 2417524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5 w 6914367"/>
              <a:gd name="connsiteY22" fmla="*/ 2567836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098093 w 6914367"/>
              <a:gd name="connsiteY27" fmla="*/ 563672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093929 w 6914367"/>
              <a:gd name="connsiteY15" fmla="*/ 2417524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58848 w 6914367"/>
              <a:gd name="connsiteY22" fmla="*/ 2630466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098093 w 6914367"/>
              <a:gd name="connsiteY27" fmla="*/ 563672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13567 w 6914367"/>
              <a:gd name="connsiteY2" fmla="*/ 2505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093929 w 6914367"/>
              <a:gd name="connsiteY15" fmla="*/ 2417524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4 w 6914367"/>
              <a:gd name="connsiteY22" fmla="*/ 2705622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098093 w 6914367"/>
              <a:gd name="connsiteY27" fmla="*/ 563672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88702 w 6914367"/>
              <a:gd name="connsiteY2" fmla="*/ 931122 h 2718148"/>
              <a:gd name="connsiteX3" fmla="*/ 663879 w 6914367"/>
              <a:gd name="connsiteY3" fmla="*/ 626302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093929 w 6914367"/>
              <a:gd name="connsiteY15" fmla="*/ 2417524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4 w 6914367"/>
              <a:gd name="connsiteY22" fmla="*/ 2705622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098093 w 6914367"/>
              <a:gd name="connsiteY27" fmla="*/ 563672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88702 w 6914367"/>
              <a:gd name="connsiteY2" fmla="*/ 931122 h 2718148"/>
              <a:gd name="connsiteX3" fmla="*/ 789104 w 6914367"/>
              <a:gd name="connsiteY3" fmla="*/ 1210213 h 2718148"/>
              <a:gd name="connsiteX4" fmla="*/ 826718 w 6914367"/>
              <a:gd name="connsiteY4" fmla="*/ 801666 h 2718148"/>
              <a:gd name="connsiteX5" fmla="*/ 951978 w 6914367"/>
              <a:gd name="connsiteY5" fmla="*/ 801666 h 2718148"/>
              <a:gd name="connsiteX6" fmla="*/ 1139868 w 6914367"/>
              <a:gd name="connsiteY6" fmla="*/ 2718148 h 2718148"/>
              <a:gd name="connsiteX7" fmla="*/ 1565753 w 6914367"/>
              <a:gd name="connsiteY7" fmla="*/ 2718148 h 2718148"/>
              <a:gd name="connsiteX8" fmla="*/ 1766170 w 6914367"/>
              <a:gd name="connsiteY8" fmla="*/ 1866378 h 2718148"/>
              <a:gd name="connsiteX9" fmla="*/ 1841326 w 6914367"/>
              <a:gd name="connsiteY9" fmla="*/ 1052187 h 2718148"/>
              <a:gd name="connsiteX10" fmla="*/ 1941534 w 6914367"/>
              <a:gd name="connsiteY10" fmla="*/ 1327759 h 2718148"/>
              <a:gd name="connsiteX11" fmla="*/ 2054268 w 6914367"/>
              <a:gd name="connsiteY11" fmla="*/ 1177447 h 2718148"/>
              <a:gd name="connsiteX12" fmla="*/ 2204581 w 6914367"/>
              <a:gd name="connsiteY12" fmla="*/ 538619 h 2718148"/>
              <a:gd name="connsiteX13" fmla="*/ 2342367 w 6914367"/>
              <a:gd name="connsiteY13" fmla="*/ 726510 h 2718148"/>
              <a:gd name="connsiteX14" fmla="*/ 2580361 w 6914367"/>
              <a:gd name="connsiteY14" fmla="*/ 2705622 h 2718148"/>
              <a:gd name="connsiteX15" fmla="*/ 3093929 w 6914367"/>
              <a:gd name="connsiteY15" fmla="*/ 2417524 h 2718148"/>
              <a:gd name="connsiteX16" fmla="*/ 3419605 w 6914367"/>
              <a:gd name="connsiteY16" fmla="*/ 488515 h 2718148"/>
              <a:gd name="connsiteX17" fmla="*/ 3632548 w 6914367"/>
              <a:gd name="connsiteY17" fmla="*/ 939452 h 2718148"/>
              <a:gd name="connsiteX18" fmla="*/ 3707704 w 6914367"/>
              <a:gd name="connsiteY18" fmla="*/ 237995 h 2718148"/>
              <a:gd name="connsiteX19" fmla="*/ 3807912 w 6914367"/>
              <a:gd name="connsiteY19" fmla="*/ 638828 h 2718148"/>
              <a:gd name="connsiteX20" fmla="*/ 3958224 w 6914367"/>
              <a:gd name="connsiteY20" fmla="*/ 776614 h 2718148"/>
              <a:gd name="connsiteX21" fmla="*/ 4058433 w 6914367"/>
              <a:gd name="connsiteY21" fmla="*/ 1202499 h 2718148"/>
              <a:gd name="connsiteX22" fmla="*/ 4271374 w 6914367"/>
              <a:gd name="connsiteY22" fmla="*/ 2705622 h 2718148"/>
              <a:gd name="connsiteX23" fmla="*/ 4633586 w 6914367"/>
              <a:gd name="connsiteY23" fmla="*/ 2701596 h 2718148"/>
              <a:gd name="connsiteX24" fmla="*/ 4759890 w 6914367"/>
              <a:gd name="connsiteY24" fmla="*/ 1102291 h 2718148"/>
              <a:gd name="connsiteX25" fmla="*/ 4885151 w 6914367"/>
              <a:gd name="connsiteY25" fmla="*/ 588724 h 2718148"/>
              <a:gd name="connsiteX26" fmla="*/ 5022937 w 6914367"/>
              <a:gd name="connsiteY26" fmla="*/ 0 h 2718148"/>
              <a:gd name="connsiteX27" fmla="*/ 5098093 w 6914367"/>
              <a:gd name="connsiteY27" fmla="*/ 563672 h 2718148"/>
              <a:gd name="connsiteX28" fmla="*/ 5260931 w 6914367"/>
              <a:gd name="connsiteY28" fmla="*/ 826717 h 2718148"/>
              <a:gd name="connsiteX29" fmla="*/ 5461348 w 6914367"/>
              <a:gd name="connsiteY29" fmla="*/ 338203 h 2718148"/>
              <a:gd name="connsiteX30" fmla="*/ 5674290 w 6914367"/>
              <a:gd name="connsiteY30" fmla="*/ 1039661 h 2718148"/>
              <a:gd name="connsiteX31" fmla="*/ 5924811 w 6914367"/>
              <a:gd name="connsiteY31" fmla="*/ 1290181 h 2718148"/>
              <a:gd name="connsiteX32" fmla="*/ 6012493 w 6914367"/>
              <a:gd name="connsiteY32" fmla="*/ 1966587 h 2718148"/>
              <a:gd name="connsiteX33" fmla="*/ 6250487 w 6914367"/>
              <a:gd name="connsiteY33" fmla="*/ 2693096 h 2718148"/>
              <a:gd name="connsiteX34" fmla="*/ 6914367 w 6914367"/>
              <a:gd name="connsiteY34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88702 w 6914367"/>
              <a:gd name="connsiteY2" fmla="*/ 931122 h 2718148"/>
              <a:gd name="connsiteX3" fmla="*/ 789104 w 6914367"/>
              <a:gd name="connsiteY3" fmla="*/ 1210213 h 2718148"/>
              <a:gd name="connsiteX4" fmla="*/ 826718 w 6914367"/>
              <a:gd name="connsiteY4" fmla="*/ 801666 h 2718148"/>
              <a:gd name="connsiteX5" fmla="*/ 1139868 w 6914367"/>
              <a:gd name="connsiteY5" fmla="*/ 2718148 h 2718148"/>
              <a:gd name="connsiteX6" fmla="*/ 1565753 w 6914367"/>
              <a:gd name="connsiteY6" fmla="*/ 2718148 h 2718148"/>
              <a:gd name="connsiteX7" fmla="*/ 1766170 w 6914367"/>
              <a:gd name="connsiteY7" fmla="*/ 1866378 h 2718148"/>
              <a:gd name="connsiteX8" fmla="*/ 1841326 w 6914367"/>
              <a:gd name="connsiteY8" fmla="*/ 1052187 h 2718148"/>
              <a:gd name="connsiteX9" fmla="*/ 1941534 w 6914367"/>
              <a:gd name="connsiteY9" fmla="*/ 1327759 h 2718148"/>
              <a:gd name="connsiteX10" fmla="*/ 2054268 w 6914367"/>
              <a:gd name="connsiteY10" fmla="*/ 1177447 h 2718148"/>
              <a:gd name="connsiteX11" fmla="*/ 2204581 w 6914367"/>
              <a:gd name="connsiteY11" fmla="*/ 538619 h 2718148"/>
              <a:gd name="connsiteX12" fmla="*/ 2342367 w 6914367"/>
              <a:gd name="connsiteY12" fmla="*/ 726510 h 2718148"/>
              <a:gd name="connsiteX13" fmla="*/ 2580361 w 6914367"/>
              <a:gd name="connsiteY13" fmla="*/ 2705622 h 2718148"/>
              <a:gd name="connsiteX14" fmla="*/ 3093929 w 6914367"/>
              <a:gd name="connsiteY14" fmla="*/ 2417524 h 2718148"/>
              <a:gd name="connsiteX15" fmla="*/ 3419605 w 6914367"/>
              <a:gd name="connsiteY15" fmla="*/ 488515 h 2718148"/>
              <a:gd name="connsiteX16" fmla="*/ 3632548 w 6914367"/>
              <a:gd name="connsiteY16" fmla="*/ 939452 h 2718148"/>
              <a:gd name="connsiteX17" fmla="*/ 3707704 w 6914367"/>
              <a:gd name="connsiteY17" fmla="*/ 237995 h 2718148"/>
              <a:gd name="connsiteX18" fmla="*/ 3807912 w 6914367"/>
              <a:gd name="connsiteY18" fmla="*/ 638828 h 2718148"/>
              <a:gd name="connsiteX19" fmla="*/ 3958224 w 6914367"/>
              <a:gd name="connsiteY19" fmla="*/ 776614 h 2718148"/>
              <a:gd name="connsiteX20" fmla="*/ 4058433 w 6914367"/>
              <a:gd name="connsiteY20" fmla="*/ 1202499 h 2718148"/>
              <a:gd name="connsiteX21" fmla="*/ 4271374 w 6914367"/>
              <a:gd name="connsiteY21" fmla="*/ 2705622 h 2718148"/>
              <a:gd name="connsiteX22" fmla="*/ 4633586 w 6914367"/>
              <a:gd name="connsiteY22" fmla="*/ 2701596 h 2718148"/>
              <a:gd name="connsiteX23" fmla="*/ 4759890 w 6914367"/>
              <a:gd name="connsiteY23" fmla="*/ 1102291 h 2718148"/>
              <a:gd name="connsiteX24" fmla="*/ 4885151 w 6914367"/>
              <a:gd name="connsiteY24" fmla="*/ 588724 h 2718148"/>
              <a:gd name="connsiteX25" fmla="*/ 5022937 w 6914367"/>
              <a:gd name="connsiteY25" fmla="*/ 0 h 2718148"/>
              <a:gd name="connsiteX26" fmla="*/ 5098093 w 6914367"/>
              <a:gd name="connsiteY26" fmla="*/ 563672 h 2718148"/>
              <a:gd name="connsiteX27" fmla="*/ 5260931 w 6914367"/>
              <a:gd name="connsiteY27" fmla="*/ 826717 h 2718148"/>
              <a:gd name="connsiteX28" fmla="*/ 5461348 w 6914367"/>
              <a:gd name="connsiteY28" fmla="*/ 338203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588702 w 6914367"/>
              <a:gd name="connsiteY2" fmla="*/ 931122 h 2718148"/>
              <a:gd name="connsiteX3" fmla="*/ 789104 w 6914367"/>
              <a:gd name="connsiteY3" fmla="*/ 1210213 h 2718148"/>
              <a:gd name="connsiteX4" fmla="*/ 964466 w 6914367"/>
              <a:gd name="connsiteY4" fmla="*/ 1244633 h 2718148"/>
              <a:gd name="connsiteX5" fmla="*/ 1139868 w 6914367"/>
              <a:gd name="connsiteY5" fmla="*/ 2718148 h 2718148"/>
              <a:gd name="connsiteX6" fmla="*/ 1565753 w 6914367"/>
              <a:gd name="connsiteY6" fmla="*/ 2718148 h 2718148"/>
              <a:gd name="connsiteX7" fmla="*/ 1766170 w 6914367"/>
              <a:gd name="connsiteY7" fmla="*/ 1866378 h 2718148"/>
              <a:gd name="connsiteX8" fmla="*/ 1841326 w 6914367"/>
              <a:gd name="connsiteY8" fmla="*/ 1052187 h 2718148"/>
              <a:gd name="connsiteX9" fmla="*/ 1941534 w 6914367"/>
              <a:gd name="connsiteY9" fmla="*/ 1327759 h 2718148"/>
              <a:gd name="connsiteX10" fmla="*/ 2054268 w 6914367"/>
              <a:gd name="connsiteY10" fmla="*/ 1177447 h 2718148"/>
              <a:gd name="connsiteX11" fmla="*/ 2204581 w 6914367"/>
              <a:gd name="connsiteY11" fmla="*/ 538619 h 2718148"/>
              <a:gd name="connsiteX12" fmla="*/ 2342367 w 6914367"/>
              <a:gd name="connsiteY12" fmla="*/ 726510 h 2718148"/>
              <a:gd name="connsiteX13" fmla="*/ 2580361 w 6914367"/>
              <a:gd name="connsiteY13" fmla="*/ 2705622 h 2718148"/>
              <a:gd name="connsiteX14" fmla="*/ 3093929 w 6914367"/>
              <a:gd name="connsiteY14" fmla="*/ 2417524 h 2718148"/>
              <a:gd name="connsiteX15" fmla="*/ 3419605 w 6914367"/>
              <a:gd name="connsiteY15" fmla="*/ 488515 h 2718148"/>
              <a:gd name="connsiteX16" fmla="*/ 3632548 w 6914367"/>
              <a:gd name="connsiteY16" fmla="*/ 939452 h 2718148"/>
              <a:gd name="connsiteX17" fmla="*/ 3707704 w 6914367"/>
              <a:gd name="connsiteY17" fmla="*/ 237995 h 2718148"/>
              <a:gd name="connsiteX18" fmla="*/ 3807912 w 6914367"/>
              <a:gd name="connsiteY18" fmla="*/ 638828 h 2718148"/>
              <a:gd name="connsiteX19" fmla="*/ 3958224 w 6914367"/>
              <a:gd name="connsiteY19" fmla="*/ 776614 h 2718148"/>
              <a:gd name="connsiteX20" fmla="*/ 4058433 w 6914367"/>
              <a:gd name="connsiteY20" fmla="*/ 1202499 h 2718148"/>
              <a:gd name="connsiteX21" fmla="*/ 4271374 w 6914367"/>
              <a:gd name="connsiteY21" fmla="*/ 2705622 h 2718148"/>
              <a:gd name="connsiteX22" fmla="*/ 4633586 w 6914367"/>
              <a:gd name="connsiteY22" fmla="*/ 2701596 h 2718148"/>
              <a:gd name="connsiteX23" fmla="*/ 4759890 w 6914367"/>
              <a:gd name="connsiteY23" fmla="*/ 1102291 h 2718148"/>
              <a:gd name="connsiteX24" fmla="*/ 4885151 w 6914367"/>
              <a:gd name="connsiteY24" fmla="*/ 588724 h 2718148"/>
              <a:gd name="connsiteX25" fmla="*/ 5022937 w 6914367"/>
              <a:gd name="connsiteY25" fmla="*/ 0 h 2718148"/>
              <a:gd name="connsiteX26" fmla="*/ 5098093 w 6914367"/>
              <a:gd name="connsiteY26" fmla="*/ 563672 h 2718148"/>
              <a:gd name="connsiteX27" fmla="*/ 5260931 w 6914367"/>
              <a:gd name="connsiteY27" fmla="*/ 826717 h 2718148"/>
              <a:gd name="connsiteX28" fmla="*/ 5461348 w 6914367"/>
              <a:gd name="connsiteY28" fmla="*/ 338203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413359 w 6914367"/>
              <a:gd name="connsiteY1" fmla="*/ 2718148 h 2718148"/>
              <a:gd name="connsiteX2" fmla="*/ 413387 w 6914367"/>
              <a:gd name="connsiteY2" fmla="*/ 488155 h 2718148"/>
              <a:gd name="connsiteX3" fmla="*/ 789104 w 6914367"/>
              <a:gd name="connsiteY3" fmla="*/ 1210213 h 2718148"/>
              <a:gd name="connsiteX4" fmla="*/ 964466 w 6914367"/>
              <a:gd name="connsiteY4" fmla="*/ 1244633 h 2718148"/>
              <a:gd name="connsiteX5" fmla="*/ 1139868 w 6914367"/>
              <a:gd name="connsiteY5" fmla="*/ 2718148 h 2718148"/>
              <a:gd name="connsiteX6" fmla="*/ 1565753 w 6914367"/>
              <a:gd name="connsiteY6" fmla="*/ 2718148 h 2718148"/>
              <a:gd name="connsiteX7" fmla="*/ 1766170 w 6914367"/>
              <a:gd name="connsiteY7" fmla="*/ 1866378 h 2718148"/>
              <a:gd name="connsiteX8" fmla="*/ 1841326 w 6914367"/>
              <a:gd name="connsiteY8" fmla="*/ 1052187 h 2718148"/>
              <a:gd name="connsiteX9" fmla="*/ 1941534 w 6914367"/>
              <a:gd name="connsiteY9" fmla="*/ 1327759 h 2718148"/>
              <a:gd name="connsiteX10" fmla="*/ 2054268 w 6914367"/>
              <a:gd name="connsiteY10" fmla="*/ 1177447 h 2718148"/>
              <a:gd name="connsiteX11" fmla="*/ 2204581 w 6914367"/>
              <a:gd name="connsiteY11" fmla="*/ 538619 h 2718148"/>
              <a:gd name="connsiteX12" fmla="*/ 2342367 w 6914367"/>
              <a:gd name="connsiteY12" fmla="*/ 726510 h 2718148"/>
              <a:gd name="connsiteX13" fmla="*/ 2580361 w 6914367"/>
              <a:gd name="connsiteY13" fmla="*/ 2705622 h 2718148"/>
              <a:gd name="connsiteX14" fmla="*/ 3093929 w 6914367"/>
              <a:gd name="connsiteY14" fmla="*/ 2417524 h 2718148"/>
              <a:gd name="connsiteX15" fmla="*/ 3419605 w 6914367"/>
              <a:gd name="connsiteY15" fmla="*/ 488515 h 2718148"/>
              <a:gd name="connsiteX16" fmla="*/ 3632548 w 6914367"/>
              <a:gd name="connsiteY16" fmla="*/ 939452 h 2718148"/>
              <a:gd name="connsiteX17" fmla="*/ 3707704 w 6914367"/>
              <a:gd name="connsiteY17" fmla="*/ 237995 h 2718148"/>
              <a:gd name="connsiteX18" fmla="*/ 3807912 w 6914367"/>
              <a:gd name="connsiteY18" fmla="*/ 638828 h 2718148"/>
              <a:gd name="connsiteX19" fmla="*/ 3958224 w 6914367"/>
              <a:gd name="connsiteY19" fmla="*/ 776614 h 2718148"/>
              <a:gd name="connsiteX20" fmla="*/ 4058433 w 6914367"/>
              <a:gd name="connsiteY20" fmla="*/ 1202499 h 2718148"/>
              <a:gd name="connsiteX21" fmla="*/ 4271374 w 6914367"/>
              <a:gd name="connsiteY21" fmla="*/ 2705622 h 2718148"/>
              <a:gd name="connsiteX22" fmla="*/ 4633586 w 6914367"/>
              <a:gd name="connsiteY22" fmla="*/ 2701596 h 2718148"/>
              <a:gd name="connsiteX23" fmla="*/ 4759890 w 6914367"/>
              <a:gd name="connsiteY23" fmla="*/ 1102291 h 2718148"/>
              <a:gd name="connsiteX24" fmla="*/ 4885151 w 6914367"/>
              <a:gd name="connsiteY24" fmla="*/ 588724 h 2718148"/>
              <a:gd name="connsiteX25" fmla="*/ 5022937 w 6914367"/>
              <a:gd name="connsiteY25" fmla="*/ 0 h 2718148"/>
              <a:gd name="connsiteX26" fmla="*/ 5098093 w 6914367"/>
              <a:gd name="connsiteY26" fmla="*/ 563672 h 2718148"/>
              <a:gd name="connsiteX27" fmla="*/ 5260931 w 6914367"/>
              <a:gd name="connsiteY27" fmla="*/ 826717 h 2718148"/>
              <a:gd name="connsiteX28" fmla="*/ 5461348 w 6914367"/>
              <a:gd name="connsiteY28" fmla="*/ 338203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338224 w 6914367"/>
              <a:gd name="connsiteY1" fmla="*/ 1872484 h 2718148"/>
              <a:gd name="connsiteX2" fmla="*/ 413387 w 6914367"/>
              <a:gd name="connsiteY2" fmla="*/ 488155 h 2718148"/>
              <a:gd name="connsiteX3" fmla="*/ 789104 w 6914367"/>
              <a:gd name="connsiteY3" fmla="*/ 1210213 h 2718148"/>
              <a:gd name="connsiteX4" fmla="*/ 964466 w 6914367"/>
              <a:gd name="connsiteY4" fmla="*/ 1244633 h 2718148"/>
              <a:gd name="connsiteX5" fmla="*/ 1139868 w 6914367"/>
              <a:gd name="connsiteY5" fmla="*/ 2718148 h 2718148"/>
              <a:gd name="connsiteX6" fmla="*/ 1565753 w 6914367"/>
              <a:gd name="connsiteY6" fmla="*/ 2718148 h 2718148"/>
              <a:gd name="connsiteX7" fmla="*/ 1766170 w 6914367"/>
              <a:gd name="connsiteY7" fmla="*/ 1866378 h 2718148"/>
              <a:gd name="connsiteX8" fmla="*/ 1841326 w 6914367"/>
              <a:gd name="connsiteY8" fmla="*/ 1052187 h 2718148"/>
              <a:gd name="connsiteX9" fmla="*/ 1941534 w 6914367"/>
              <a:gd name="connsiteY9" fmla="*/ 1327759 h 2718148"/>
              <a:gd name="connsiteX10" fmla="*/ 2054268 w 6914367"/>
              <a:gd name="connsiteY10" fmla="*/ 1177447 h 2718148"/>
              <a:gd name="connsiteX11" fmla="*/ 2204581 w 6914367"/>
              <a:gd name="connsiteY11" fmla="*/ 538619 h 2718148"/>
              <a:gd name="connsiteX12" fmla="*/ 2342367 w 6914367"/>
              <a:gd name="connsiteY12" fmla="*/ 726510 h 2718148"/>
              <a:gd name="connsiteX13" fmla="*/ 2580361 w 6914367"/>
              <a:gd name="connsiteY13" fmla="*/ 2705622 h 2718148"/>
              <a:gd name="connsiteX14" fmla="*/ 3093929 w 6914367"/>
              <a:gd name="connsiteY14" fmla="*/ 2417524 h 2718148"/>
              <a:gd name="connsiteX15" fmla="*/ 3419605 w 6914367"/>
              <a:gd name="connsiteY15" fmla="*/ 488515 h 2718148"/>
              <a:gd name="connsiteX16" fmla="*/ 3632548 w 6914367"/>
              <a:gd name="connsiteY16" fmla="*/ 939452 h 2718148"/>
              <a:gd name="connsiteX17" fmla="*/ 3707704 w 6914367"/>
              <a:gd name="connsiteY17" fmla="*/ 237995 h 2718148"/>
              <a:gd name="connsiteX18" fmla="*/ 3807912 w 6914367"/>
              <a:gd name="connsiteY18" fmla="*/ 638828 h 2718148"/>
              <a:gd name="connsiteX19" fmla="*/ 3958224 w 6914367"/>
              <a:gd name="connsiteY19" fmla="*/ 776614 h 2718148"/>
              <a:gd name="connsiteX20" fmla="*/ 4058433 w 6914367"/>
              <a:gd name="connsiteY20" fmla="*/ 1202499 h 2718148"/>
              <a:gd name="connsiteX21" fmla="*/ 4271374 w 6914367"/>
              <a:gd name="connsiteY21" fmla="*/ 2705622 h 2718148"/>
              <a:gd name="connsiteX22" fmla="*/ 4633586 w 6914367"/>
              <a:gd name="connsiteY22" fmla="*/ 2701596 h 2718148"/>
              <a:gd name="connsiteX23" fmla="*/ 4759890 w 6914367"/>
              <a:gd name="connsiteY23" fmla="*/ 1102291 h 2718148"/>
              <a:gd name="connsiteX24" fmla="*/ 4885151 w 6914367"/>
              <a:gd name="connsiteY24" fmla="*/ 588724 h 2718148"/>
              <a:gd name="connsiteX25" fmla="*/ 5022937 w 6914367"/>
              <a:gd name="connsiteY25" fmla="*/ 0 h 2718148"/>
              <a:gd name="connsiteX26" fmla="*/ 5098093 w 6914367"/>
              <a:gd name="connsiteY26" fmla="*/ 563672 h 2718148"/>
              <a:gd name="connsiteX27" fmla="*/ 5260931 w 6914367"/>
              <a:gd name="connsiteY27" fmla="*/ 826717 h 2718148"/>
              <a:gd name="connsiteX28" fmla="*/ 5461348 w 6914367"/>
              <a:gd name="connsiteY28" fmla="*/ 338203 h 2718148"/>
              <a:gd name="connsiteX29" fmla="*/ 5674290 w 6914367"/>
              <a:gd name="connsiteY29" fmla="*/ 1039661 h 2718148"/>
              <a:gd name="connsiteX30" fmla="*/ 5924811 w 6914367"/>
              <a:gd name="connsiteY30" fmla="*/ 1290181 h 2718148"/>
              <a:gd name="connsiteX31" fmla="*/ 6012493 w 6914367"/>
              <a:gd name="connsiteY31" fmla="*/ 1966587 h 2718148"/>
              <a:gd name="connsiteX32" fmla="*/ 6250487 w 6914367"/>
              <a:gd name="connsiteY32" fmla="*/ 2693096 h 2718148"/>
              <a:gd name="connsiteX33" fmla="*/ 6914367 w 6914367"/>
              <a:gd name="connsiteY33" fmla="*/ 2680570 h 2718148"/>
              <a:gd name="connsiteX0" fmla="*/ 0 w 6914367"/>
              <a:gd name="connsiteY0" fmla="*/ 2718148 h 2718148"/>
              <a:gd name="connsiteX1" fmla="*/ 338224 w 6914367"/>
              <a:gd name="connsiteY1" fmla="*/ 1872484 h 2718148"/>
              <a:gd name="connsiteX2" fmla="*/ 413387 w 6914367"/>
              <a:gd name="connsiteY2" fmla="*/ 488155 h 2718148"/>
              <a:gd name="connsiteX3" fmla="*/ 964466 w 6914367"/>
              <a:gd name="connsiteY3" fmla="*/ 1244633 h 2718148"/>
              <a:gd name="connsiteX4" fmla="*/ 1139868 w 6914367"/>
              <a:gd name="connsiteY4" fmla="*/ 2718148 h 2718148"/>
              <a:gd name="connsiteX5" fmla="*/ 1565753 w 6914367"/>
              <a:gd name="connsiteY5" fmla="*/ 2718148 h 2718148"/>
              <a:gd name="connsiteX6" fmla="*/ 1766170 w 6914367"/>
              <a:gd name="connsiteY6" fmla="*/ 1866378 h 2718148"/>
              <a:gd name="connsiteX7" fmla="*/ 1841326 w 6914367"/>
              <a:gd name="connsiteY7" fmla="*/ 1052187 h 2718148"/>
              <a:gd name="connsiteX8" fmla="*/ 1941534 w 6914367"/>
              <a:gd name="connsiteY8" fmla="*/ 1327759 h 2718148"/>
              <a:gd name="connsiteX9" fmla="*/ 2054268 w 6914367"/>
              <a:gd name="connsiteY9" fmla="*/ 1177447 h 2718148"/>
              <a:gd name="connsiteX10" fmla="*/ 2204581 w 6914367"/>
              <a:gd name="connsiteY10" fmla="*/ 538619 h 2718148"/>
              <a:gd name="connsiteX11" fmla="*/ 2342367 w 6914367"/>
              <a:gd name="connsiteY11" fmla="*/ 726510 h 2718148"/>
              <a:gd name="connsiteX12" fmla="*/ 2580361 w 6914367"/>
              <a:gd name="connsiteY12" fmla="*/ 2705622 h 2718148"/>
              <a:gd name="connsiteX13" fmla="*/ 3093929 w 6914367"/>
              <a:gd name="connsiteY13" fmla="*/ 2417524 h 2718148"/>
              <a:gd name="connsiteX14" fmla="*/ 3419605 w 6914367"/>
              <a:gd name="connsiteY14" fmla="*/ 488515 h 2718148"/>
              <a:gd name="connsiteX15" fmla="*/ 3632548 w 6914367"/>
              <a:gd name="connsiteY15" fmla="*/ 939452 h 2718148"/>
              <a:gd name="connsiteX16" fmla="*/ 3707704 w 6914367"/>
              <a:gd name="connsiteY16" fmla="*/ 237995 h 2718148"/>
              <a:gd name="connsiteX17" fmla="*/ 3807912 w 6914367"/>
              <a:gd name="connsiteY17" fmla="*/ 638828 h 2718148"/>
              <a:gd name="connsiteX18" fmla="*/ 3958224 w 6914367"/>
              <a:gd name="connsiteY18" fmla="*/ 776614 h 2718148"/>
              <a:gd name="connsiteX19" fmla="*/ 4058433 w 6914367"/>
              <a:gd name="connsiteY19" fmla="*/ 1202499 h 2718148"/>
              <a:gd name="connsiteX20" fmla="*/ 4271374 w 6914367"/>
              <a:gd name="connsiteY20" fmla="*/ 2705622 h 2718148"/>
              <a:gd name="connsiteX21" fmla="*/ 4633586 w 6914367"/>
              <a:gd name="connsiteY21" fmla="*/ 2701596 h 2718148"/>
              <a:gd name="connsiteX22" fmla="*/ 4759890 w 6914367"/>
              <a:gd name="connsiteY22" fmla="*/ 1102291 h 2718148"/>
              <a:gd name="connsiteX23" fmla="*/ 4885151 w 6914367"/>
              <a:gd name="connsiteY23" fmla="*/ 588724 h 2718148"/>
              <a:gd name="connsiteX24" fmla="*/ 5022937 w 6914367"/>
              <a:gd name="connsiteY24" fmla="*/ 0 h 2718148"/>
              <a:gd name="connsiteX25" fmla="*/ 5098093 w 6914367"/>
              <a:gd name="connsiteY25" fmla="*/ 563672 h 2718148"/>
              <a:gd name="connsiteX26" fmla="*/ 5260931 w 6914367"/>
              <a:gd name="connsiteY26" fmla="*/ 826717 h 2718148"/>
              <a:gd name="connsiteX27" fmla="*/ 5461348 w 6914367"/>
              <a:gd name="connsiteY27" fmla="*/ 338203 h 2718148"/>
              <a:gd name="connsiteX28" fmla="*/ 5674290 w 6914367"/>
              <a:gd name="connsiteY28" fmla="*/ 1039661 h 2718148"/>
              <a:gd name="connsiteX29" fmla="*/ 5924811 w 6914367"/>
              <a:gd name="connsiteY29" fmla="*/ 1290181 h 2718148"/>
              <a:gd name="connsiteX30" fmla="*/ 6012493 w 6914367"/>
              <a:gd name="connsiteY30" fmla="*/ 1966587 h 2718148"/>
              <a:gd name="connsiteX31" fmla="*/ 6250487 w 6914367"/>
              <a:gd name="connsiteY31" fmla="*/ 2693096 h 2718148"/>
              <a:gd name="connsiteX32" fmla="*/ 6914367 w 6914367"/>
              <a:gd name="connsiteY32" fmla="*/ 2680570 h 2718148"/>
              <a:gd name="connsiteX0" fmla="*/ 0 w 6914367"/>
              <a:gd name="connsiteY0" fmla="*/ 2718148 h 2718148"/>
              <a:gd name="connsiteX1" fmla="*/ 338224 w 6914367"/>
              <a:gd name="connsiteY1" fmla="*/ 1872484 h 2718148"/>
              <a:gd name="connsiteX2" fmla="*/ 413387 w 6914367"/>
              <a:gd name="connsiteY2" fmla="*/ 488155 h 2718148"/>
              <a:gd name="connsiteX3" fmla="*/ 964466 w 6914367"/>
              <a:gd name="connsiteY3" fmla="*/ 1244633 h 2718148"/>
              <a:gd name="connsiteX4" fmla="*/ 1139868 w 6914367"/>
              <a:gd name="connsiteY4" fmla="*/ 2718148 h 2718148"/>
              <a:gd name="connsiteX5" fmla="*/ 1565753 w 6914367"/>
              <a:gd name="connsiteY5" fmla="*/ 2718148 h 2718148"/>
              <a:gd name="connsiteX6" fmla="*/ 1766170 w 6914367"/>
              <a:gd name="connsiteY6" fmla="*/ 1866378 h 2718148"/>
              <a:gd name="connsiteX7" fmla="*/ 1841326 w 6914367"/>
              <a:gd name="connsiteY7" fmla="*/ 1052187 h 2718148"/>
              <a:gd name="connsiteX8" fmla="*/ 1941534 w 6914367"/>
              <a:gd name="connsiteY8" fmla="*/ 1327759 h 2718148"/>
              <a:gd name="connsiteX9" fmla="*/ 2204581 w 6914367"/>
              <a:gd name="connsiteY9" fmla="*/ 538619 h 2718148"/>
              <a:gd name="connsiteX10" fmla="*/ 2342367 w 6914367"/>
              <a:gd name="connsiteY10" fmla="*/ 726510 h 2718148"/>
              <a:gd name="connsiteX11" fmla="*/ 2580361 w 6914367"/>
              <a:gd name="connsiteY11" fmla="*/ 2705622 h 2718148"/>
              <a:gd name="connsiteX12" fmla="*/ 3093929 w 6914367"/>
              <a:gd name="connsiteY12" fmla="*/ 2417524 h 2718148"/>
              <a:gd name="connsiteX13" fmla="*/ 3419605 w 6914367"/>
              <a:gd name="connsiteY13" fmla="*/ 488515 h 2718148"/>
              <a:gd name="connsiteX14" fmla="*/ 3632548 w 6914367"/>
              <a:gd name="connsiteY14" fmla="*/ 939452 h 2718148"/>
              <a:gd name="connsiteX15" fmla="*/ 3707704 w 6914367"/>
              <a:gd name="connsiteY15" fmla="*/ 237995 h 2718148"/>
              <a:gd name="connsiteX16" fmla="*/ 3807912 w 6914367"/>
              <a:gd name="connsiteY16" fmla="*/ 638828 h 2718148"/>
              <a:gd name="connsiteX17" fmla="*/ 3958224 w 6914367"/>
              <a:gd name="connsiteY17" fmla="*/ 776614 h 2718148"/>
              <a:gd name="connsiteX18" fmla="*/ 4058433 w 6914367"/>
              <a:gd name="connsiteY18" fmla="*/ 1202499 h 2718148"/>
              <a:gd name="connsiteX19" fmla="*/ 4271374 w 6914367"/>
              <a:gd name="connsiteY19" fmla="*/ 2705622 h 2718148"/>
              <a:gd name="connsiteX20" fmla="*/ 4633586 w 6914367"/>
              <a:gd name="connsiteY20" fmla="*/ 2701596 h 2718148"/>
              <a:gd name="connsiteX21" fmla="*/ 4759890 w 6914367"/>
              <a:gd name="connsiteY21" fmla="*/ 1102291 h 2718148"/>
              <a:gd name="connsiteX22" fmla="*/ 4885151 w 6914367"/>
              <a:gd name="connsiteY22" fmla="*/ 588724 h 2718148"/>
              <a:gd name="connsiteX23" fmla="*/ 5022937 w 6914367"/>
              <a:gd name="connsiteY23" fmla="*/ 0 h 2718148"/>
              <a:gd name="connsiteX24" fmla="*/ 5098093 w 6914367"/>
              <a:gd name="connsiteY24" fmla="*/ 563672 h 2718148"/>
              <a:gd name="connsiteX25" fmla="*/ 5260931 w 6914367"/>
              <a:gd name="connsiteY25" fmla="*/ 826717 h 2718148"/>
              <a:gd name="connsiteX26" fmla="*/ 5461348 w 6914367"/>
              <a:gd name="connsiteY26" fmla="*/ 338203 h 2718148"/>
              <a:gd name="connsiteX27" fmla="*/ 5674290 w 6914367"/>
              <a:gd name="connsiteY27" fmla="*/ 1039661 h 2718148"/>
              <a:gd name="connsiteX28" fmla="*/ 5924811 w 6914367"/>
              <a:gd name="connsiteY28" fmla="*/ 1290181 h 2718148"/>
              <a:gd name="connsiteX29" fmla="*/ 6012493 w 6914367"/>
              <a:gd name="connsiteY29" fmla="*/ 1966587 h 2718148"/>
              <a:gd name="connsiteX30" fmla="*/ 6250487 w 6914367"/>
              <a:gd name="connsiteY30" fmla="*/ 2693096 h 2718148"/>
              <a:gd name="connsiteX31" fmla="*/ 6914367 w 6914367"/>
              <a:gd name="connsiteY31" fmla="*/ 2680570 h 2718148"/>
              <a:gd name="connsiteX0" fmla="*/ 0 w 6914367"/>
              <a:gd name="connsiteY0" fmla="*/ 2718148 h 2718148"/>
              <a:gd name="connsiteX1" fmla="*/ 338224 w 6914367"/>
              <a:gd name="connsiteY1" fmla="*/ 1872484 h 2718148"/>
              <a:gd name="connsiteX2" fmla="*/ 413387 w 6914367"/>
              <a:gd name="connsiteY2" fmla="*/ 488155 h 2718148"/>
              <a:gd name="connsiteX3" fmla="*/ 964466 w 6914367"/>
              <a:gd name="connsiteY3" fmla="*/ 1244633 h 2718148"/>
              <a:gd name="connsiteX4" fmla="*/ 1139868 w 6914367"/>
              <a:gd name="connsiteY4" fmla="*/ 2718148 h 2718148"/>
              <a:gd name="connsiteX5" fmla="*/ 1565753 w 6914367"/>
              <a:gd name="connsiteY5" fmla="*/ 2718148 h 2718148"/>
              <a:gd name="connsiteX6" fmla="*/ 1766170 w 6914367"/>
              <a:gd name="connsiteY6" fmla="*/ 1866378 h 2718148"/>
              <a:gd name="connsiteX7" fmla="*/ 1841326 w 6914367"/>
              <a:gd name="connsiteY7" fmla="*/ 1052187 h 2718148"/>
              <a:gd name="connsiteX8" fmla="*/ 1941534 w 6914367"/>
              <a:gd name="connsiteY8" fmla="*/ 1327759 h 2718148"/>
              <a:gd name="connsiteX9" fmla="*/ 2204581 w 6914367"/>
              <a:gd name="connsiteY9" fmla="*/ 538619 h 2718148"/>
              <a:gd name="connsiteX10" fmla="*/ 2342367 w 6914367"/>
              <a:gd name="connsiteY10" fmla="*/ 726510 h 2718148"/>
              <a:gd name="connsiteX11" fmla="*/ 2580361 w 6914367"/>
              <a:gd name="connsiteY11" fmla="*/ 2705622 h 2718148"/>
              <a:gd name="connsiteX12" fmla="*/ 3093929 w 6914367"/>
              <a:gd name="connsiteY12" fmla="*/ 2417524 h 2718148"/>
              <a:gd name="connsiteX13" fmla="*/ 3419605 w 6914367"/>
              <a:gd name="connsiteY13" fmla="*/ 488515 h 2718148"/>
              <a:gd name="connsiteX14" fmla="*/ 3632548 w 6914367"/>
              <a:gd name="connsiteY14" fmla="*/ 939452 h 2718148"/>
              <a:gd name="connsiteX15" fmla="*/ 3707704 w 6914367"/>
              <a:gd name="connsiteY15" fmla="*/ 237995 h 2718148"/>
              <a:gd name="connsiteX16" fmla="*/ 3958224 w 6914367"/>
              <a:gd name="connsiteY16" fmla="*/ 776614 h 2718148"/>
              <a:gd name="connsiteX17" fmla="*/ 4058433 w 6914367"/>
              <a:gd name="connsiteY17" fmla="*/ 1202499 h 2718148"/>
              <a:gd name="connsiteX18" fmla="*/ 4271374 w 6914367"/>
              <a:gd name="connsiteY18" fmla="*/ 2705622 h 2718148"/>
              <a:gd name="connsiteX19" fmla="*/ 4633586 w 6914367"/>
              <a:gd name="connsiteY19" fmla="*/ 2701596 h 2718148"/>
              <a:gd name="connsiteX20" fmla="*/ 4759890 w 6914367"/>
              <a:gd name="connsiteY20" fmla="*/ 1102291 h 2718148"/>
              <a:gd name="connsiteX21" fmla="*/ 4885151 w 6914367"/>
              <a:gd name="connsiteY21" fmla="*/ 588724 h 2718148"/>
              <a:gd name="connsiteX22" fmla="*/ 5022937 w 6914367"/>
              <a:gd name="connsiteY22" fmla="*/ 0 h 2718148"/>
              <a:gd name="connsiteX23" fmla="*/ 5098093 w 6914367"/>
              <a:gd name="connsiteY23" fmla="*/ 563672 h 2718148"/>
              <a:gd name="connsiteX24" fmla="*/ 5260931 w 6914367"/>
              <a:gd name="connsiteY24" fmla="*/ 826717 h 2718148"/>
              <a:gd name="connsiteX25" fmla="*/ 5461348 w 6914367"/>
              <a:gd name="connsiteY25" fmla="*/ 338203 h 2718148"/>
              <a:gd name="connsiteX26" fmla="*/ 5674290 w 6914367"/>
              <a:gd name="connsiteY26" fmla="*/ 1039661 h 2718148"/>
              <a:gd name="connsiteX27" fmla="*/ 5924811 w 6914367"/>
              <a:gd name="connsiteY27" fmla="*/ 1290181 h 2718148"/>
              <a:gd name="connsiteX28" fmla="*/ 6012493 w 6914367"/>
              <a:gd name="connsiteY28" fmla="*/ 1966587 h 2718148"/>
              <a:gd name="connsiteX29" fmla="*/ 6250487 w 6914367"/>
              <a:gd name="connsiteY29" fmla="*/ 2693096 h 2718148"/>
              <a:gd name="connsiteX30" fmla="*/ 6914367 w 6914367"/>
              <a:gd name="connsiteY30" fmla="*/ 2680570 h 2718148"/>
              <a:gd name="connsiteX0" fmla="*/ 0 w 6914367"/>
              <a:gd name="connsiteY0" fmla="*/ 2718148 h 2718148"/>
              <a:gd name="connsiteX1" fmla="*/ 338224 w 6914367"/>
              <a:gd name="connsiteY1" fmla="*/ 1872484 h 2718148"/>
              <a:gd name="connsiteX2" fmla="*/ 413387 w 6914367"/>
              <a:gd name="connsiteY2" fmla="*/ 488155 h 2718148"/>
              <a:gd name="connsiteX3" fmla="*/ 964466 w 6914367"/>
              <a:gd name="connsiteY3" fmla="*/ 1244633 h 2718148"/>
              <a:gd name="connsiteX4" fmla="*/ 1139868 w 6914367"/>
              <a:gd name="connsiteY4" fmla="*/ 2718148 h 2718148"/>
              <a:gd name="connsiteX5" fmla="*/ 1565753 w 6914367"/>
              <a:gd name="connsiteY5" fmla="*/ 2718148 h 2718148"/>
              <a:gd name="connsiteX6" fmla="*/ 1766170 w 6914367"/>
              <a:gd name="connsiteY6" fmla="*/ 1866378 h 2718148"/>
              <a:gd name="connsiteX7" fmla="*/ 1841326 w 6914367"/>
              <a:gd name="connsiteY7" fmla="*/ 1052187 h 2718148"/>
              <a:gd name="connsiteX8" fmla="*/ 1941534 w 6914367"/>
              <a:gd name="connsiteY8" fmla="*/ 1327759 h 2718148"/>
              <a:gd name="connsiteX9" fmla="*/ 2204581 w 6914367"/>
              <a:gd name="connsiteY9" fmla="*/ 538619 h 2718148"/>
              <a:gd name="connsiteX10" fmla="*/ 2342367 w 6914367"/>
              <a:gd name="connsiteY10" fmla="*/ 726510 h 2718148"/>
              <a:gd name="connsiteX11" fmla="*/ 2580361 w 6914367"/>
              <a:gd name="connsiteY11" fmla="*/ 2705622 h 2718148"/>
              <a:gd name="connsiteX12" fmla="*/ 3093929 w 6914367"/>
              <a:gd name="connsiteY12" fmla="*/ 2417524 h 2718148"/>
              <a:gd name="connsiteX13" fmla="*/ 3419605 w 6914367"/>
              <a:gd name="connsiteY13" fmla="*/ 488515 h 2718148"/>
              <a:gd name="connsiteX14" fmla="*/ 3632548 w 6914367"/>
              <a:gd name="connsiteY14" fmla="*/ 939452 h 2718148"/>
              <a:gd name="connsiteX15" fmla="*/ 3707704 w 6914367"/>
              <a:gd name="connsiteY15" fmla="*/ 237995 h 2718148"/>
              <a:gd name="connsiteX16" fmla="*/ 3958224 w 6914367"/>
              <a:gd name="connsiteY16" fmla="*/ 776614 h 2718148"/>
              <a:gd name="connsiteX17" fmla="*/ 4058433 w 6914367"/>
              <a:gd name="connsiteY17" fmla="*/ 1202499 h 2718148"/>
              <a:gd name="connsiteX18" fmla="*/ 4271374 w 6914367"/>
              <a:gd name="connsiteY18" fmla="*/ 2705622 h 2718148"/>
              <a:gd name="connsiteX19" fmla="*/ 4633586 w 6914367"/>
              <a:gd name="connsiteY19" fmla="*/ 2701596 h 2718148"/>
              <a:gd name="connsiteX20" fmla="*/ 4759890 w 6914367"/>
              <a:gd name="connsiteY20" fmla="*/ 1102291 h 2718148"/>
              <a:gd name="connsiteX21" fmla="*/ 4885151 w 6914367"/>
              <a:gd name="connsiteY21" fmla="*/ 588724 h 2718148"/>
              <a:gd name="connsiteX22" fmla="*/ 5022937 w 6914367"/>
              <a:gd name="connsiteY22" fmla="*/ 0 h 2718148"/>
              <a:gd name="connsiteX23" fmla="*/ 5260931 w 6914367"/>
              <a:gd name="connsiteY23" fmla="*/ 826717 h 2718148"/>
              <a:gd name="connsiteX24" fmla="*/ 5461348 w 6914367"/>
              <a:gd name="connsiteY24" fmla="*/ 338203 h 2718148"/>
              <a:gd name="connsiteX25" fmla="*/ 5674290 w 6914367"/>
              <a:gd name="connsiteY25" fmla="*/ 1039661 h 2718148"/>
              <a:gd name="connsiteX26" fmla="*/ 5924811 w 6914367"/>
              <a:gd name="connsiteY26" fmla="*/ 1290181 h 2718148"/>
              <a:gd name="connsiteX27" fmla="*/ 6012493 w 6914367"/>
              <a:gd name="connsiteY27" fmla="*/ 1966587 h 2718148"/>
              <a:gd name="connsiteX28" fmla="*/ 6250487 w 6914367"/>
              <a:gd name="connsiteY28" fmla="*/ 2693096 h 2718148"/>
              <a:gd name="connsiteX29" fmla="*/ 6914367 w 6914367"/>
              <a:gd name="connsiteY29" fmla="*/ 2680570 h 2718148"/>
              <a:gd name="connsiteX0" fmla="*/ 0 w 6914367"/>
              <a:gd name="connsiteY0" fmla="*/ 2718148 h 2718148"/>
              <a:gd name="connsiteX1" fmla="*/ 338224 w 6914367"/>
              <a:gd name="connsiteY1" fmla="*/ 1872484 h 2718148"/>
              <a:gd name="connsiteX2" fmla="*/ 413387 w 6914367"/>
              <a:gd name="connsiteY2" fmla="*/ 488155 h 2718148"/>
              <a:gd name="connsiteX3" fmla="*/ 964466 w 6914367"/>
              <a:gd name="connsiteY3" fmla="*/ 1244633 h 2718148"/>
              <a:gd name="connsiteX4" fmla="*/ 1139868 w 6914367"/>
              <a:gd name="connsiteY4" fmla="*/ 2718148 h 2718148"/>
              <a:gd name="connsiteX5" fmla="*/ 1565753 w 6914367"/>
              <a:gd name="connsiteY5" fmla="*/ 2718148 h 2718148"/>
              <a:gd name="connsiteX6" fmla="*/ 1766170 w 6914367"/>
              <a:gd name="connsiteY6" fmla="*/ 1866378 h 2718148"/>
              <a:gd name="connsiteX7" fmla="*/ 1841326 w 6914367"/>
              <a:gd name="connsiteY7" fmla="*/ 1052187 h 2718148"/>
              <a:gd name="connsiteX8" fmla="*/ 1941534 w 6914367"/>
              <a:gd name="connsiteY8" fmla="*/ 1327759 h 2718148"/>
              <a:gd name="connsiteX9" fmla="*/ 2204581 w 6914367"/>
              <a:gd name="connsiteY9" fmla="*/ 538619 h 2718148"/>
              <a:gd name="connsiteX10" fmla="*/ 2342367 w 6914367"/>
              <a:gd name="connsiteY10" fmla="*/ 726510 h 2718148"/>
              <a:gd name="connsiteX11" fmla="*/ 2580361 w 6914367"/>
              <a:gd name="connsiteY11" fmla="*/ 2705622 h 2718148"/>
              <a:gd name="connsiteX12" fmla="*/ 3031316 w 6914367"/>
              <a:gd name="connsiteY12" fmla="*/ 2679277 h 2718148"/>
              <a:gd name="connsiteX13" fmla="*/ 3419605 w 6914367"/>
              <a:gd name="connsiteY13" fmla="*/ 488515 h 2718148"/>
              <a:gd name="connsiteX14" fmla="*/ 3632548 w 6914367"/>
              <a:gd name="connsiteY14" fmla="*/ 939452 h 2718148"/>
              <a:gd name="connsiteX15" fmla="*/ 3707704 w 6914367"/>
              <a:gd name="connsiteY15" fmla="*/ 237995 h 2718148"/>
              <a:gd name="connsiteX16" fmla="*/ 3958224 w 6914367"/>
              <a:gd name="connsiteY16" fmla="*/ 776614 h 2718148"/>
              <a:gd name="connsiteX17" fmla="*/ 4058433 w 6914367"/>
              <a:gd name="connsiteY17" fmla="*/ 1202499 h 2718148"/>
              <a:gd name="connsiteX18" fmla="*/ 4271374 w 6914367"/>
              <a:gd name="connsiteY18" fmla="*/ 2705622 h 2718148"/>
              <a:gd name="connsiteX19" fmla="*/ 4633586 w 6914367"/>
              <a:gd name="connsiteY19" fmla="*/ 2701596 h 2718148"/>
              <a:gd name="connsiteX20" fmla="*/ 4759890 w 6914367"/>
              <a:gd name="connsiteY20" fmla="*/ 1102291 h 2718148"/>
              <a:gd name="connsiteX21" fmla="*/ 4885151 w 6914367"/>
              <a:gd name="connsiteY21" fmla="*/ 588724 h 2718148"/>
              <a:gd name="connsiteX22" fmla="*/ 5022937 w 6914367"/>
              <a:gd name="connsiteY22" fmla="*/ 0 h 2718148"/>
              <a:gd name="connsiteX23" fmla="*/ 5260931 w 6914367"/>
              <a:gd name="connsiteY23" fmla="*/ 826717 h 2718148"/>
              <a:gd name="connsiteX24" fmla="*/ 5461348 w 6914367"/>
              <a:gd name="connsiteY24" fmla="*/ 338203 h 2718148"/>
              <a:gd name="connsiteX25" fmla="*/ 5674290 w 6914367"/>
              <a:gd name="connsiteY25" fmla="*/ 1039661 h 2718148"/>
              <a:gd name="connsiteX26" fmla="*/ 5924811 w 6914367"/>
              <a:gd name="connsiteY26" fmla="*/ 1290181 h 2718148"/>
              <a:gd name="connsiteX27" fmla="*/ 6012493 w 6914367"/>
              <a:gd name="connsiteY27" fmla="*/ 1966587 h 2718148"/>
              <a:gd name="connsiteX28" fmla="*/ 6250487 w 6914367"/>
              <a:gd name="connsiteY28" fmla="*/ 2693096 h 2718148"/>
              <a:gd name="connsiteX29" fmla="*/ 6914367 w 6914367"/>
              <a:gd name="connsiteY29" fmla="*/ 2680570 h 2718148"/>
              <a:gd name="connsiteX0" fmla="*/ 0 w 6914367"/>
              <a:gd name="connsiteY0" fmla="*/ 2718148 h 2718148"/>
              <a:gd name="connsiteX1" fmla="*/ 338224 w 6914367"/>
              <a:gd name="connsiteY1" fmla="*/ 1872484 h 2718148"/>
              <a:gd name="connsiteX2" fmla="*/ 413387 w 6914367"/>
              <a:gd name="connsiteY2" fmla="*/ 488155 h 2718148"/>
              <a:gd name="connsiteX3" fmla="*/ 964466 w 6914367"/>
              <a:gd name="connsiteY3" fmla="*/ 1244633 h 2718148"/>
              <a:gd name="connsiteX4" fmla="*/ 1139868 w 6914367"/>
              <a:gd name="connsiteY4" fmla="*/ 2718148 h 2718148"/>
              <a:gd name="connsiteX5" fmla="*/ 1565753 w 6914367"/>
              <a:gd name="connsiteY5" fmla="*/ 2718148 h 2718148"/>
              <a:gd name="connsiteX6" fmla="*/ 1766170 w 6914367"/>
              <a:gd name="connsiteY6" fmla="*/ 1866378 h 2718148"/>
              <a:gd name="connsiteX7" fmla="*/ 1841326 w 6914367"/>
              <a:gd name="connsiteY7" fmla="*/ 1052187 h 2718148"/>
              <a:gd name="connsiteX8" fmla="*/ 2204581 w 6914367"/>
              <a:gd name="connsiteY8" fmla="*/ 538619 h 2718148"/>
              <a:gd name="connsiteX9" fmla="*/ 2342367 w 6914367"/>
              <a:gd name="connsiteY9" fmla="*/ 726510 h 2718148"/>
              <a:gd name="connsiteX10" fmla="*/ 2580361 w 6914367"/>
              <a:gd name="connsiteY10" fmla="*/ 2705622 h 2718148"/>
              <a:gd name="connsiteX11" fmla="*/ 3031316 w 6914367"/>
              <a:gd name="connsiteY11" fmla="*/ 2679277 h 2718148"/>
              <a:gd name="connsiteX12" fmla="*/ 3419605 w 6914367"/>
              <a:gd name="connsiteY12" fmla="*/ 488515 h 2718148"/>
              <a:gd name="connsiteX13" fmla="*/ 3632548 w 6914367"/>
              <a:gd name="connsiteY13" fmla="*/ 939452 h 2718148"/>
              <a:gd name="connsiteX14" fmla="*/ 3707704 w 6914367"/>
              <a:gd name="connsiteY14" fmla="*/ 237995 h 2718148"/>
              <a:gd name="connsiteX15" fmla="*/ 3958224 w 6914367"/>
              <a:gd name="connsiteY15" fmla="*/ 776614 h 2718148"/>
              <a:gd name="connsiteX16" fmla="*/ 4058433 w 6914367"/>
              <a:gd name="connsiteY16" fmla="*/ 1202499 h 2718148"/>
              <a:gd name="connsiteX17" fmla="*/ 4271374 w 6914367"/>
              <a:gd name="connsiteY17" fmla="*/ 2705622 h 2718148"/>
              <a:gd name="connsiteX18" fmla="*/ 4633586 w 6914367"/>
              <a:gd name="connsiteY18" fmla="*/ 2701596 h 2718148"/>
              <a:gd name="connsiteX19" fmla="*/ 4759890 w 6914367"/>
              <a:gd name="connsiteY19" fmla="*/ 1102291 h 2718148"/>
              <a:gd name="connsiteX20" fmla="*/ 4885151 w 6914367"/>
              <a:gd name="connsiteY20" fmla="*/ 588724 h 2718148"/>
              <a:gd name="connsiteX21" fmla="*/ 5022937 w 6914367"/>
              <a:gd name="connsiteY21" fmla="*/ 0 h 2718148"/>
              <a:gd name="connsiteX22" fmla="*/ 5260931 w 6914367"/>
              <a:gd name="connsiteY22" fmla="*/ 826717 h 2718148"/>
              <a:gd name="connsiteX23" fmla="*/ 5461348 w 6914367"/>
              <a:gd name="connsiteY23" fmla="*/ 338203 h 2718148"/>
              <a:gd name="connsiteX24" fmla="*/ 5674290 w 6914367"/>
              <a:gd name="connsiteY24" fmla="*/ 1039661 h 2718148"/>
              <a:gd name="connsiteX25" fmla="*/ 5924811 w 6914367"/>
              <a:gd name="connsiteY25" fmla="*/ 1290181 h 2718148"/>
              <a:gd name="connsiteX26" fmla="*/ 6012493 w 6914367"/>
              <a:gd name="connsiteY26" fmla="*/ 1966587 h 2718148"/>
              <a:gd name="connsiteX27" fmla="*/ 6250487 w 6914367"/>
              <a:gd name="connsiteY27" fmla="*/ 2693096 h 2718148"/>
              <a:gd name="connsiteX28" fmla="*/ 6914367 w 6914367"/>
              <a:gd name="connsiteY28" fmla="*/ 2680570 h 2718148"/>
              <a:gd name="connsiteX0" fmla="*/ 0 w 6914367"/>
              <a:gd name="connsiteY0" fmla="*/ 2718148 h 2718148"/>
              <a:gd name="connsiteX1" fmla="*/ 338224 w 6914367"/>
              <a:gd name="connsiteY1" fmla="*/ 1872484 h 2718148"/>
              <a:gd name="connsiteX2" fmla="*/ 413387 w 6914367"/>
              <a:gd name="connsiteY2" fmla="*/ 488155 h 2718148"/>
              <a:gd name="connsiteX3" fmla="*/ 964466 w 6914367"/>
              <a:gd name="connsiteY3" fmla="*/ 1244633 h 2718148"/>
              <a:gd name="connsiteX4" fmla="*/ 1139868 w 6914367"/>
              <a:gd name="connsiteY4" fmla="*/ 2718148 h 2718148"/>
              <a:gd name="connsiteX5" fmla="*/ 1565753 w 6914367"/>
              <a:gd name="connsiteY5" fmla="*/ 2718148 h 2718148"/>
              <a:gd name="connsiteX6" fmla="*/ 1766170 w 6914367"/>
              <a:gd name="connsiteY6" fmla="*/ 1866378 h 2718148"/>
              <a:gd name="connsiteX7" fmla="*/ 1841326 w 6914367"/>
              <a:gd name="connsiteY7" fmla="*/ 1052187 h 2718148"/>
              <a:gd name="connsiteX8" fmla="*/ 2204581 w 6914367"/>
              <a:gd name="connsiteY8" fmla="*/ 538619 h 2718148"/>
              <a:gd name="connsiteX9" fmla="*/ 2342367 w 6914367"/>
              <a:gd name="connsiteY9" fmla="*/ 726510 h 2718148"/>
              <a:gd name="connsiteX10" fmla="*/ 2580361 w 6914367"/>
              <a:gd name="connsiteY10" fmla="*/ 2705622 h 2718148"/>
              <a:gd name="connsiteX11" fmla="*/ 3031316 w 6914367"/>
              <a:gd name="connsiteY11" fmla="*/ 2679277 h 2718148"/>
              <a:gd name="connsiteX12" fmla="*/ 3419605 w 6914367"/>
              <a:gd name="connsiteY12" fmla="*/ 488515 h 2718148"/>
              <a:gd name="connsiteX13" fmla="*/ 3632548 w 6914367"/>
              <a:gd name="connsiteY13" fmla="*/ 939452 h 2718148"/>
              <a:gd name="connsiteX14" fmla="*/ 3707704 w 6914367"/>
              <a:gd name="connsiteY14" fmla="*/ 237995 h 2718148"/>
              <a:gd name="connsiteX15" fmla="*/ 3958224 w 6914367"/>
              <a:gd name="connsiteY15" fmla="*/ 776614 h 2718148"/>
              <a:gd name="connsiteX16" fmla="*/ 4058433 w 6914367"/>
              <a:gd name="connsiteY16" fmla="*/ 1202499 h 2718148"/>
              <a:gd name="connsiteX17" fmla="*/ 4271374 w 6914367"/>
              <a:gd name="connsiteY17" fmla="*/ 2705622 h 2718148"/>
              <a:gd name="connsiteX18" fmla="*/ 4633586 w 6914367"/>
              <a:gd name="connsiteY18" fmla="*/ 2701596 h 2718148"/>
              <a:gd name="connsiteX19" fmla="*/ 4759890 w 6914367"/>
              <a:gd name="connsiteY19" fmla="*/ 1102291 h 2718148"/>
              <a:gd name="connsiteX20" fmla="*/ 4885151 w 6914367"/>
              <a:gd name="connsiteY20" fmla="*/ 588724 h 2718148"/>
              <a:gd name="connsiteX21" fmla="*/ 5022937 w 6914367"/>
              <a:gd name="connsiteY21" fmla="*/ 0 h 2718148"/>
              <a:gd name="connsiteX22" fmla="*/ 5260931 w 6914367"/>
              <a:gd name="connsiteY22" fmla="*/ 826717 h 2718148"/>
              <a:gd name="connsiteX23" fmla="*/ 5461348 w 6914367"/>
              <a:gd name="connsiteY23" fmla="*/ 338203 h 2718148"/>
              <a:gd name="connsiteX24" fmla="*/ 5924811 w 6914367"/>
              <a:gd name="connsiteY24" fmla="*/ 1290181 h 2718148"/>
              <a:gd name="connsiteX25" fmla="*/ 6012493 w 6914367"/>
              <a:gd name="connsiteY25" fmla="*/ 1966587 h 2718148"/>
              <a:gd name="connsiteX26" fmla="*/ 6250487 w 6914367"/>
              <a:gd name="connsiteY26" fmla="*/ 2693096 h 2718148"/>
              <a:gd name="connsiteX27" fmla="*/ 6914367 w 6914367"/>
              <a:gd name="connsiteY27" fmla="*/ 2680570 h 2718148"/>
              <a:gd name="connsiteX0" fmla="*/ 0 w 6914367"/>
              <a:gd name="connsiteY0" fmla="*/ 2718148 h 2718148"/>
              <a:gd name="connsiteX1" fmla="*/ 338224 w 6914367"/>
              <a:gd name="connsiteY1" fmla="*/ 1872484 h 2718148"/>
              <a:gd name="connsiteX2" fmla="*/ 413387 w 6914367"/>
              <a:gd name="connsiteY2" fmla="*/ 488155 h 2718148"/>
              <a:gd name="connsiteX3" fmla="*/ 964466 w 6914367"/>
              <a:gd name="connsiteY3" fmla="*/ 1244633 h 2718148"/>
              <a:gd name="connsiteX4" fmla="*/ 1139868 w 6914367"/>
              <a:gd name="connsiteY4" fmla="*/ 2718148 h 2718148"/>
              <a:gd name="connsiteX5" fmla="*/ 1565753 w 6914367"/>
              <a:gd name="connsiteY5" fmla="*/ 2718148 h 2718148"/>
              <a:gd name="connsiteX6" fmla="*/ 1766170 w 6914367"/>
              <a:gd name="connsiteY6" fmla="*/ 1866378 h 2718148"/>
              <a:gd name="connsiteX7" fmla="*/ 1841326 w 6914367"/>
              <a:gd name="connsiteY7" fmla="*/ 1052187 h 2718148"/>
              <a:gd name="connsiteX8" fmla="*/ 2204581 w 6914367"/>
              <a:gd name="connsiteY8" fmla="*/ 538619 h 2718148"/>
              <a:gd name="connsiteX9" fmla="*/ 2342367 w 6914367"/>
              <a:gd name="connsiteY9" fmla="*/ 726510 h 2718148"/>
              <a:gd name="connsiteX10" fmla="*/ 2580361 w 6914367"/>
              <a:gd name="connsiteY10" fmla="*/ 2705622 h 2718148"/>
              <a:gd name="connsiteX11" fmla="*/ 3031316 w 6914367"/>
              <a:gd name="connsiteY11" fmla="*/ 2679277 h 2718148"/>
              <a:gd name="connsiteX12" fmla="*/ 3419605 w 6914367"/>
              <a:gd name="connsiteY12" fmla="*/ 488515 h 2718148"/>
              <a:gd name="connsiteX13" fmla="*/ 3632548 w 6914367"/>
              <a:gd name="connsiteY13" fmla="*/ 939452 h 2718148"/>
              <a:gd name="connsiteX14" fmla="*/ 3707704 w 6914367"/>
              <a:gd name="connsiteY14" fmla="*/ 237995 h 2718148"/>
              <a:gd name="connsiteX15" fmla="*/ 3958224 w 6914367"/>
              <a:gd name="connsiteY15" fmla="*/ 776614 h 2718148"/>
              <a:gd name="connsiteX16" fmla="*/ 4058433 w 6914367"/>
              <a:gd name="connsiteY16" fmla="*/ 1202499 h 2718148"/>
              <a:gd name="connsiteX17" fmla="*/ 4271374 w 6914367"/>
              <a:gd name="connsiteY17" fmla="*/ 2705622 h 2718148"/>
              <a:gd name="connsiteX18" fmla="*/ 4633586 w 6914367"/>
              <a:gd name="connsiteY18" fmla="*/ 2701596 h 2718148"/>
              <a:gd name="connsiteX19" fmla="*/ 4759890 w 6914367"/>
              <a:gd name="connsiteY19" fmla="*/ 1102291 h 2718148"/>
              <a:gd name="connsiteX20" fmla="*/ 4885151 w 6914367"/>
              <a:gd name="connsiteY20" fmla="*/ 588724 h 2718148"/>
              <a:gd name="connsiteX21" fmla="*/ 5022937 w 6914367"/>
              <a:gd name="connsiteY21" fmla="*/ 0 h 2718148"/>
              <a:gd name="connsiteX22" fmla="*/ 5260931 w 6914367"/>
              <a:gd name="connsiteY22" fmla="*/ 826717 h 2718148"/>
              <a:gd name="connsiteX23" fmla="*/ 5461348 w 6914367"/>
              <a:gd name="connsiteY23" fmla="*/ 338203 h 2718148"/>
              <a:gd name="connsiteX24" fmla="*/ 5924811 w 6914367"/>
              <a:gd name="connsiteY24" fmla="*/ 1290181 h 2718148"/>
              <a:gd name="connsiteX25" fmla="*/ 6250487 w 6914367"/>
              <a:gd name="connsiteY25" fmla="*/ 2693096 h 2718148"/>
              <a:gd name="connsiteX26" fmla="*/ 6914367 w 6914367"/>
              <a:gd name="connsiteY26" fmla="*/ 2680570 h 2718148"/>
              <a:gd name="connsiteX0" fmla="*/ 0 w 6914367"/>
              <a:gd name="connsiteY0" fmla="*/ 2718148 h 2718148"/>
              <a:gd name="connsiteX1" fmla="*/ 338224 w 6914367"/>
              <a:gd name="connsiteY1" fmla="*/ 1872484 h 2718148"/>
              <a:gd name="connsiteX2" fmla="*/ 601224 w 6914367"/>
              <a:gd name="connsiteY2" fmla="*/ 548559 h 2718148"/>
              <a:gd name="connsiteX3" fmla="*/ 964466 w 6914367"/>
              <a:gd name="connsiteY3" fmla="*/ 1244633 h 2718148"/>
              <a:gd name="connsiteX4" fmla="*/ 1139868 w 6914367"/>
              <a:gd name="connsiteY4" fmla="*/ 2718148 h 2718148"/>
              <a:gd name="connsiteX5" fmla="*/ 1565753 w 6914367"/>
              <a:gd name="connsiteY5" fmla="*/ 2718148 h 2718148"/>
              <a:gd name="connsiteX6" fmla="*/ 1766170 w 6914367"/>
              <a:gd name="connsiteY6" fmla="*/ 1866378 h 2718148"/>
              <a:gd name="connsiteX7" fmla="*/ 1841326 w 6914367"/>
              <a:gd name="connsiteY7" fmla="*/ 1052187 h 2718148"/>
              <a:gd name="connsiteX8" fmla="*/ 2204581 w 6914367"/>
              <a:gd name="connsiteY8" fmla="*/ 538619 h 2718148"/>
              <a:gd name="connsiteX9" fmla="*/ 2342367 w 6914367"/>
              <a:gd name="connsiteY9" fmla="*/ 726510 h 2718148"/>
              <a:gd name="connsiteX10" fmla="*/ 2580361 w 6914367"/>
              <a:gd name="connsiteY10" fmla="*/ 2705622 h 2718148"/>
              <a:gd name="connsiteX11" fmla="*/ 3031316 w 6914367"/>
              <a:gd name="connsiteY11" fmla="*/ 2679277 h 2718148"/>
              <a:gd name="connsiteX12" fmla="*/ 3419605 w 6914367"/>
              <a:gd name="connsiteY12" fmla="*/ 488515 h 2718148"/>
              <a:gd name="connsiteX13" fmla="*/ 3632548 w 6914367"/>
              <a:gd name="connsiteY13" fmla="*/ 939452 h 2718148"/>
              <a:gd name="connsiteX14" fmla="*/ 3707704 w 6914367"/>
              <a:gd name="connsiteY14" fmla="*/ 237995 h 2718148"/>
              <a:gd name="connsiteX15" fmla="*/ 3958224 w 6914367"/>
              <a:gd name="connsiteY15" fmla="*/ 776614 h 2718148"/>
              <a:gd name="connsiteX16" fmla="*/ 4058433 w 6914367"/>
              <a:gd name="connsiteY16" fmla="*/ 1202499 h 2718148"/>
              <a:gd name="connsiteX17" fmla="*/ 4271374 w 6914367"/>
              <a:gd name="connsiteY17" fmla="*/ 2705622 h 2718148"/>
              <a:gd name="connsiteX18" fmla="*/ 4633586 w 6914367"/>
              <a:gd name="connsiteY18" fmla="*/ 2701596 h 2718148"/>
              <a:gd name="connsiteX19" fmla="*/ 4759890 w 6914367"/>
              <a:gd name="connsiteY19" fmla="*/ 1102291 h 2718148"/>
              <a:gd name="connsiteX20" fmla="*/ 4885151 w 6914367"/>
              <a:gd name="connsiteY20" fmla="*/ 588724 h 2718148"/>
              <a:gd name="connsiteX21" fmla="*/ 5022937 w 6914367"/>
              <a:gd name="connsiteY21" fmla="*/ 0 h 2718148"/>
              <a:gd name="connsiteX22" fmla="*/ 5260931 w 6914367"/>
              <a:gd name="connsiteY22" fmla="*/ 826717 h 2718148"/>
              <a:gd name="connsiteX23" fmla="*/ 5461348 w 6914367"/>
              <a:gd name="connsiteY23" fmla="*/ 338203 h 2718148"/>
              <a:gd name="connsiteX24" fmla="*/ 5924811 w 6914367"/>
              <a:gd name="connsiteY24" fmla="*/ 1290181 h 2718148"/>
              <a:gd name="connsiteX25" fmla="*/ 6250487 w 6914367"/>
              <a:gd name="connsiteY25" fmla="*/ 2693096 h 2718148"/>
              <a:gd name="connsiteX26" fmla="*/ 6914367 w 6914367"/>
              <a:gd name="connsiteY26" fmla="*/ 2680570 h 2718148"/>
              <a:gd name="connsiteX0" fmla="*/ 0 w 6914367"/>
              <a:gd name="connsiteY0" fmla="*/ 2718148 h 2718148"/>
              <a:gd name="connsiteX1" fmla="*/ 601224 w 6914367"/>
              <a:gd name="connsiteY1" fmla="*/ 548559 h 2718148"/>
              <a:gd name="connsiteX2" fmla="*/ 964466 w 6914367"/>
              <a:gd name="connsiteY2" fmla="*/ 1244633 h 2718148"/>
              <a:gd name="connsiteX3" fmla="*/ 1139868 w 6914367"/>
              <a:gd name="connsiteY3" fmla="*/ 2718148 h 2718148"/>
              <a:gd name="connsiteX4" fmla="*/ 1565753 w 6914367"/>
              <a:gd name="connsiteY4" fmla="*/ 2718148 h 2718148"/>
              <a:gd name="connsiteX5" fmla="*/ 1766170 w 6914367"/>
              <a:gd name="connsiteY5" fmla="*/ 1866378 h 2718148"/>
              <a:gd name="connsiteX6" fmla="*/ 1841326 w 6914367"/>
              <a:gd name="connsiteY6" fmla="*/ 1052187 h 2718148"/>
              <a:gd name="connsiteX7" fmla="*/ 2204581 w 6914367"/>
              <a:gd name="connsiteY7" fmla="*/ 538619 h 2718148"/>
              <a:gd name="connsiteX8" fmla="*/ 2342367 w 6914367"/>
              <a:gd name="connsiteY8" fmla="*/ 726510 h 2718148"/>
              <a:gd name="connsiteX9" fmla="*/ 2580361 w 6914367"/>
              <a:gd name="connsiteY9" fmla="*/ 2705622 h 2718148"/>
              <a:gd name="connsiteX10" fmla="*/ 3031316 w 6914367"/>
              <a:gd name="connsiteY10" fmla="*/ 2679277 h 2718148"/>
              <a:gd name="connsiteX11" fmla="*/ 3419605 w 6914367"/>
              <a:gd name="connsiteY11" fmla="*/ 488515 h 2718148"/>
              <a:gd name="connsiteX12" fmla="*/ 3632548 w 6914367"/>
              <a:gd name="connsiteY12" fmla="*/ 939452 h 2718148"/>
              <a:gd name="connsiteX13" fmla="*/ 3707704 w 6914367"/>
              <a:gd name="connsiteY13" fmla="*/ 237995 h 2718148"/>
              <a:gd name="connsiteX14" fmla="*/ 3958224 w 6914367"/>
              <a:gd name="connsiteY14" fmla="*/ 776614 h 2718148"/>
              <a:gd name="connsiteX15" fmla="*/ 4058433 w 6914367"/>
              <a:gd name="connsiteY15" fmla="*/ 1202499 h 2718148"/>
              <a:gd name="connsiteX16" fmla="*/ 4271374 w 6914367"/>
              <a:gd name="connsiteY16" fmla="*/ 2705622 h 2718148"/>
              <a:gd name="connsiteX17" fmla="*/ 4633586 w 6914367"/>
              <a:gd name="connsiteY17" fmla="*/ 2701596 h 2718148"/>
              <a:gd name="connsiteX18" fmla="*/ 4759890 w 6914367"/>
              <a:gd name="connsiteY18" fmla="*/ 1102291 h 2718148"/>
              <a:gd name="connsiteX19" fmla="*/ 4885151 w 6914367"/>
              <a:gd name="connsiteY19" fmla="*/ 588724 h 2718148"/>
              <a:gd name="connsiteX20" fmla="*/ 5022937 w 6914367"/>
              <a:gd name="connsiteY20" fmla="*/ 0 h 2718148"/>
              <a:gd name="connsiteX21" fmla="*/ 5260931 w 6914367"/>
              <a:gd name="connsiteY21" fmla="*/ 826717 h 2718148"/>
              <a:gd name="connsiteX22" fmla="*/ 5461348 w 6914367"/>
              <a:gd name="connsiteY22" fmla="*/ 338203 h 2718148"/>
              <a:gd name="connsiteX23" fmla="*/ 5924811 w 6914367"/>
              <a:gd name="connsiteY23" fmla="*/ 1290181 h 2718148"/>
              <a:gd name="connsiteX24" fmla="*/ 6250487 w 6914367"/>
              <a:gd name="connsiteY24" fmla="*/ 2693096 h 2718148"/>
              <a:gd name="connsiteX25" fmla="*/ 6914367 w 6914367"/>
              <a:gd name="connsiteY25" fmla="*/ 2680570 h 2718148"/>
              <a:gd name="connsiteX0" fmla="*/ 0 w 6914367"/>
              <a:gd name="connsiteY0" fmla="*/ 2718148 h 2718148"/>
              <a:gd name="connsiteX1" fmla="*/ 601224 w 6914367"/>
              <a:gd name="connsiteY1" fmla="*/ 548559 h 2718148"/>
              <a:gd name="connsiteX2" fmla="*/ 964466 w 6914367"/>
              <a:gd name="connsiteY2" fmla="*/ 1546655 h 2718148"/>
              <a:gd name="connsiteX3" fmla="*/ 1139868 w 6914367"/>
              <a:gd name="connsiteY3" fmla="*/ 2718148 h 2718148"/>
              <a:gd name="connsiteX4" fmla="*/ 1565753 w 6914367"/>
              <a:gd name="connsiteY4" fmla="*/ 2718148 h 2718148"/>
              <a:gd name="connsiteX5" fmla="*/ 1766170 w 6914367"/>
              <a:gd name="connsiteY5" fmla="*/ 1866378 h 2718148"/>
              <a:gd name="connsiteX6" fmla="*/ 1841326 w 6914367"/>
              <a:gd name="connsiteY6" fmla="*/ 1052187 h 2718148"/>
              <a:gd name="connsiteX7" fmla="*/ 2204581 w 6914367"/>
              <a:gd name="connsiteY7" fmla="*/ 538619 h 2718148"/>
              <a:gd name="connsiteX8" fmla="*/ 2342367 w 6914367"/>
              <a:gd name="connsiteY8" fmla="*/ 726510 h 2718148"/>
              <a:gd name="connsiteX9" fmla="*/ 2580361 w 6914367"/>
              <a:gd name="connsiteY9" fmla="*/ 2705622 h 2718148"/>
              <a:gd name="connsiteX10" fmla="*/ 3031316 w 6914367"/>
              <a:gd name="connsiteY10" fmla="*/ 2679277 h 2718148"/>
              <a:gd name="connsiteX11" fmla="*/ 3419605 w 6914367"/>
              <a:gd name="connsiteY11" fmla="*/ 488515 h 2718148"/>
              <a:gd name="connsiteX12" fmla="*/ 3632548 w 6914367"/>
              <a:gd name="connsiteY12" fmla="*/ 939452 h 2718148"/>
              <a:gd name="connsiteX13" fmla="*/ 3707704 w 6914367"/>
              <a:gd name="connsiteY13" fmla="*/ 237995 h 2718148"/>
              <a:gd name="connsiteX14" fmla="*/ 3958224 w 6914367"/>
              <a:gd name="connsiteY14" fmla="*/ 776614 h 2718148"/>
              <a:gd name="connsiteX15" fmla="*/ 4058433 w 6914367"/>
              <a:gd name="connsiteY15" fmla="*/ 1202499 h 2718148"/>
              <a:gd name="connsiteX16" fmla="*/ 4271374 w 6914367"/>
              <a:gd name="connsiteY16" fmla="*/ 2705622 h 2718148"/>
              <a:gd name="connsiteX17" fmla="*/ 4633586 w 6914367"/>
              <a:gd name="connsiteY17" fmla="*/ 2701596 h 2718148"/>
              <a:gd name="connsiteX18" fmla="*/ 4759890 w 6914367"/>
              <a:gd name="connsiteY18" fmla="*/ 1102291 h 2718148"/>
              <a:gd name="connsiteX19" fmla="*/ 4885151 w 6914367"/>
              <a:gd name="connsiteY19" fmla="*/ 588724 h 2718148"/>
              <a:gd name="connsiteX20" fmla="*/ 5022937 w 6914367"/>
              <a:gd name="connsiteY20" fmla="*/ 0 h 2718148"/>
              <a:gd name="connsiteX21" fmla="*/ 5260931 w 6914367"/>
              <a:gd name="connsiteY21" fmla="*/ 826717 h 2718148"/>
              <a:gd name="connsiteX22" fmla="*/ 5461348 w 6914367"/>
              <a:gd name="connsiteY22" fmla="*/ 338203 h 2718148"/>
              <a:gd name="connsiteX23" fmla="*/ 5924811 w 6914367"/>
              <a:gd name="connsiteY23" fmla="*/ 1290181 h 2718148"/>
              <a:gd name="connsiteX24" fmla="*/ 6250487 w 6914367"/>
              <a:gd name="connsiteY24" fmla="*/ 2693096 h 2718148"/>
              <a:gd name="connsiteX25" fmla="*/ 6914367 w 6914367"/>
              <a:gd name="connsiteY25" fmla="*/ 2680570 h 2718148"/>
              <a:gd name="connsiteX0" fmla="*/ 0 w 6914367"/>
              <a:gd name="connsiteY0" fmla="*/ 2718148 h 2718148"/>
              <a:gd name="connsiteX1" fmla="*/ 601224 w 6914367"/>
              <a:gd name="connsiteY1" fmla="*/ 548559 h 2718148"/>
              <a:gd name="connsiteX2" fmla="*/ 964466 w 6914367"/>
              <a:gd name="connsiteY2" fmla="*/ 1546655 h 2718148"/>
              <a:gd name="connsiteX3" fmla="*/ 1139868 w 6914367"/>
              <a:gd name="connsiteY3" fmla="*/ 2718148 h 2718148"/>
              <a:gd name="connsiteX4" fmla="*/ 1828725 w 6914367"/>
              <a:gd name="connsiteY4" fmla="*/ 2718148 h 2718148"/>
              <a:gd name="connsiteX5" fmla="*/ 1766170 w 6914367"/>
              <a:gd name="connsiteY5" fmla="*/ 1866378 h 2718148"/>
              <a:gd name="connsiteX6" fmla="*/ 1841326 w 6914367"/>
              <a:gd name="connsiteY6" fmla="*/ 1052187 h 2718148"/>
              <a:gd name="connsiteX7" fmla="*/ 2204581 w 6914367"/>
              <a:gd name="connsiteY7" fmla="*/ 538619 h 2718148"/>
              <a:gd name="connsiteX8" fmla="*/ 2342367 w 6914367"/>
              <a:gd name="connsiteY8" fmla="*/ 726510 h 2718148"/>
              <a:gd name="connsiteX9" fmla="*/ 2580361 w 6914367"/>
              <a:gd name="connsiteY9" fmla="*/ 2705622 h 2718148"/>
              <a:gd name="connsiteX10" fmla="*/ 3031316 w 6914367"/>
              <a:gd name="connsiteY10" fmla="*/ 2679277 h 2718148"/>
              <a:gd name="connsiteX11" fmla="*/ 3419605 w 6914367"/>
              <a:gd name="connsiteY11" fmla="*/ 488515 h 2718148"/>
              <a:gd name="connsiteX12" fmla="*/ 3632548 w 6914367"/>
              <a:gd name="connsiteY12" fmla="*/ 939452 h 2718148"/>
              <a:gd name="connsiteX13" fmla="*/ 3707704 w 6914367"/>
              <a:gd name="connsiteY13" fmla="*/ 237995 h 2718148"/>
              <a:gd name="connsiteX14" fmla="*/ 3958224 w 6914367"/>
              <a:gd name="connsiteY14" fmla="*/ 776614 h 2718148"/>
              <a:gd name="connsiteX15" fmla="*/ 4058433 w 6914367"/>
              <a:gd name="connsiteY15" fmla="*/ 1202499 h 2718148"/>
              <a:gd name="connsiteX16" fmla="*/ 4271374 w 6914367"/>
              <a:gd name="connsiteY16" fmla="*/ 2705622 h 2718148"/>
              <a:gd name="connsiteX17" fmla="*/ 4633586 w 6914367"/>
              <a:gd name="connsiteY17" fmla="*/ 2701596 h 2718148"/>
              <a:gd name="connsiteX18" fmla="*/ 4759890 w 6914367"/>
              <a:gd name="connsiteY18" fmla="*/ 1102291 h 2718148"/>
              <a:gd name="connsiteX19" fmla="*/ 4885151 w 6914367"/>
              <a:gd name="connsiteY19" fmla="*/ 588724 h 2718148"/>
              <a:gd name="connsiteX20" fmla="*/ 5022937 w 6914367"/>
              <a:gd name="connsiteY20" fmla="*/ 0 h 2718148"/>
              <a:gd name="connsiteX21" fmla="*/ 5260931 w 6914367"/>
              <a:gd name="connsiteY21" fmla="*/ 826717 h 2718148"/>
              <a:gd name="connsiteX22" fmla="*/ 5461348 w 6914367"/>
              <a:gd name="connsiteY22" fmla="*/ 338203 h 2718148"/>
              <a:gd name="connsiteX23" fmla="*/ 5924811 w 6914367"/>
              <a:gd name="connsiteY23" fmla="*/ 1290181 h 2718148"/>
              <a:gd name="connsiteX24" fmla="*/ 6250487 w 6914367"/>
              <a:gd name="connsiteY24" fmla="*/ 2693096 h 2718148"/>
              <a:gd name="connsiteX25" fmla="*/ 6914367 w 6914367"/>
              <a:gd name="connsiteY25" fmla="*/ 2680570 h 2718148"/>
              <a:gd name="connsiteX0" fmla="*/ 0 w 6914367"/>
              <a:gd name="connsiteY0" fmla="*/ 2718148 h 2718148"/>
              <a:gd name="connsiteX1" fmla="*/ 601224 w 6914367"/>
              <a:gd name="connsiteY1" fmla="*/ 548559 h 2718148"/>
              <a:gd name="connsiteX2" fmla="*/ 964466 w 6914367"/>
              <a:gd name="connsiteY2" fmla="*/ 1546655 h 2718148"/>
              <a:gd name="connsiteX3" fmla="*/ 1139868 w 6914367"/>
              <a:gd name="connsiteY3" fmla="*/ 2718148 h 2718148"/>
              <a:gd name="connsiteX4" fmla="*/ 1828725 w 6914367"/>
              <a:gd name="connsiteY4" fmla="*/ 2718148 h 2718148"/>
              <a:gd name="connsiteX5" fmla="*/ 2004098 w 6914367"/>
              <a:gd name="connsiteY5" fmla="*/ 1866379 h 2718148"/>
              <a:gd name="connsiteX6" fmla="*/ 1841326 w 6914367"/>
              <a:gd name="connsiteY6" fmla="*/ 1052187 h 2718148"/>
              <a:gd name="connsiteX7" fmla="*/ 2204581 w 6914367"/>
              <a:gd name="connsiteY7" fmla="*/ 538619 h 2718148"/>
              <a:gd name="connsiteX8" fmla="*/ 2342367 w 6914367"/>
              <a:gd name="connsiteY8" fmla="*/ 726510 h 2718148"/>
              <a:gd name="connsiteX9" fmla="*/ 2580361 w 6914367"/>
              <a:gd name="connsiteY9" fmla="*/ 2705622 h 2718148"/>
              <a:gd name="connsiteX10" fmla="*/ 3031316 w 6914367"/>
              <a:gd name="connsiteY10" fmla="*/ 2679277 h 2718148"/>
              <a:gd name="connsiteX11" fmla="*/ 3419605 w 6914367"/>
              <a:gd name="connsiteY11" fmla="*/ 488515 h 2718148"/>
              <a:gd name="connsiteX12" fmla="*/ 3632548 w 6914367"/>
              <a:gd name="connsiteY12" fmla="*/ 939452 h 2718148"/>
              <a:gd name="connsiteX13" fmla="*/ 3707704 w 6914367"/>
              <a:gd name="connsiteY13" fmla="*/ 237995 h 2718148"/>
              <a:gd name="connsiteX14" fmla="*/ 3958224 w 6914367"/>
              <a:gd name="connsiteY14" fmla="*/ 776614 h 2718148"/>
              <a:gd name="connsiteX15" fmla="*/ 4058433 w 6914367"/>
              <a:gd name="connsiteY15" fmla="*/ 1202499 h 2718148"/>
              <a:gd name="connsiteX16" fmla="*/ 4271374 w 6914367"/>
              <a:gd name="connsiteY16" fmla="*/ 2705622 h 2718148"/>
              <a:gd name="connsiteX17" fmla="*/ 4633586 w 6914367"/>
              <a:gd name="connsiteY17" fmla="*/ 2701596 h 2718148"/>
              <a:gd name="connsiteX18" fmla="*/ 4759890 w 6914367"/>
              <a:gd name="connsiteY18" fmla="*/ 1102291 h 2718148"/>
              <a:gd name="connsiteX19" fmla="*/ 4885151 w 6914367"/>
              <a:gd name="connsiteY19" fmla="*/ 588724 h 2718148"/>
              <a:gd name="connsiteX20" fmla="*/ 5022937 w 6914367"/>
              <a:gd name="connsiteY20" fmla="*/ 0 h 2718148"/>
              <a:gd name="connsiteX21" fmla="*/ 5260931 w 6914367"/>
              <a:gd name="connsiteY21" fmla="*/ 826717 h 2718148"/>
              <a:gd name="connsiteX22" fmla="*/ 5461348 w 6914367"/>
              <a:gd name="connsiteY22" fmla="*/ 338203 h 2718148"/>
              <a:gd name="connsiteX23" fmla="*/ 5924811 w 6914367"/>
              <a:gd name="connsiteY23" fmla="*/ 1290181 h 2718148"/>
              <a:gd name="connsiteX24" fmla="*/ 6250487 w 6914367"/>
              <a:gd name="connsiteY24" fmla="*/ 2693096 h 2718148"/>
              <a:gd name="connsiteX25" fmla="*/ 6914367 w 6914367"/>
              <a:gd name="connsiteY25" fmla="*/ 2680570 h 2718148"/>
              <a:gd name="connsiteX0" fmla="*/ 0 w 6914367"/>
              <a:gd name="connsiteY0" fmla="*/ 2718148 h 2718148"/>
              <a:gd name="connsiteX1" fmla="*/ 601224 w 6914367"/>
              <a:gd name="connsiteY1" fmla="*/ 548559 h 2718148"/>
              <a:gd name="connsiteX2" fmla="*/ 964466 w 6914367"/>
              <a:gd name="connsiteY2" fmla="*/ 1546655 h 2718148"/>
              <a:gd name="connsiteX3" fmla="*/ 1139868 w 6914367"/>
              <a:gd name="connsiteY3" fmla="*/ 2718148 h 2718148"/>
              <a:gd name="connsiteX4" fmla="*/ 1828725 w 6914367"/>
              <a:gd name="connsiteY4" fmla="*/ 2718148 h 2718148"/>
              <a:gd name="connsiteX5" fmla="*/ 2004098 w 6914367"/>
              <a:gd name="connsiteY5" fmla="*/ 1866379 h 2718148"/>
              <a:gd name="connsiteX6" fmla="*/ 2204581 w 6914367"/>
              <a:gd name="connsiteY6" fmla="*/ 538619 h 2718148"/>
              <a:gd name="connsiteX7" fmla="*/ 2342367 w 6914367"/>
              <a:gd name="connsiteY7" fmla="*/ 726510 h 2718148"/>
              <a:gd name="connsiteX8" fmla="*/ 2580361 w 6914367"/>
              <a:gd name="connsiteY8" fmla="*/ 2705622 h 2718148"/>
              <a:gd name="connsiteX9" fmla="*/ 3031316 w 6914367"/>
              <a:gd name="connsiteY9" fmla="*/ 2679277 h 2718148"/>
              <a:gd name="connsiteX10" fmla="*/ 3419605 w 6914367"/>
              <a:gd name="connsiteY10" fmla="*/ 488515 h 2718148"/>
              <a:gd name="connsiteX11" fmla="*/ 3632548 w 6914367"/>
              <a:gd name="connsiteY11" fmla="*/ 939452 h 2718148"/>
              <a:gd name="connsiteX12" fmla="*/ 3707704 w 6914367"/>
              <a:gd name="connsiteY12" fmla="*/ 237995 h 2718148"/>
              <a:gd name="connsiteX13" fmla="*/ 3958224 w 6914367"/>
              <a:gd name="connsiteY13" fmla="*/ 776614 h 2718148"/>
              <a:gd name="connsiteX14" fmla="*/ 4058433 w 6914367"/>
              <a:gd name="connsiteY14" fmla="*/ 1202499 h 2718148"/>
              <a:gd name="connsiteX15" fmla="*/ 4271374 w 6914367"/>
              <a:gd name="connsiteY15" fmla="*/ 2705622 h 2718148"/>
              <a:gd name="connsiteX16" fmla="*/ 4633586 w 6914367"/>
              <a:gd name="connsiteY16" fmla="*/ 2701596 h 2718148"/>
              <a:gd name="connsiteX17" fmla="*/ 4759890 w 6914367"/>
              <a:gd name="connsiteY17" fmla="*/ 1102291 h 2718148"/>
              <a:gd name="connsiteX18" fmla="*/ 4885151 w 6914367"/>
              <a:gd name="connsiteY18" fmla="*/ 588724 h 2718148"/>
              <a:gd name="connsiteX19" fmla="*/ 5022937 w 6914367"/>
              <a:gd name="connsiteY19" fmla="*/ 0 h 2718148"/>
              <a:gd name="connsiteX20" fmla="*/ 5260931 w 6914367"/>
              <a:gd name="connsiteY20" fmla="*/ 826717 h 2718148"/>
              <a:gd name="connsiteX21" fmla="*/ 5461348 w 6914367"/>
              <a:gd name="connsiteY21" fmla="*/ 338203 h 2718148"/>
              <a:gd name="connsiteX22" fmla="*/ 5924811 w 6914367"/>
              <a:gd name="connsiteY22" fmla="*/ 1290181 h 2718148"/>
              <a:gd name="connsiteX23" fmla="*/ 6250487 w 6914367"/>
              <a:gd name="connsiteY23" fmla="*/ 2693096 h 2718148"/>
              <a:gd name="connsiteX24" fmla="*/ 6914367 w 6914367"/>
              <a:gd name="connsiteY24" fmla="*/ 2680570 h 2718148"/>
              <a:gd name="connsiteX0" fmla="*/ 0 w 6914367"/>
              <a:gd name="connsiteY0" fmla="*/ 2718148 h 2718148"/>
              <a:gd name="connsiteX1" fmla="*/ 601224 w 6914367"/>
              <a:gd name="connsiteY1" fmla="*/ 548559 h 2718148"/>
              <a:gd name="connsiteX2" fmla="*/ 964466 w 6914367"/>
              <a:gd name="connsiteY2" fmla="*/ 1546655 h 2718148"/>
              <a:gd name="connsiteX3" fmla="*/ 1139868 w 6914367"/>
              <a:gd name="connsiteY3" fmla="*/ 2718148 h 2718148"/>
              <a:gd name="connsiteX4" fmla="*/ 1828725 w 6914367"/>
              <a:gd name="connsiteY4" fmla="*/ 2718148 h 2718148"/>
              <a:gd name="connsiteX5" fmla="*/ 2004098 w 6914367"/>
              <a:gd name="connsiteY5" fmla="*/ 1866379 h 2718148"/>
              <a:gd name="connsiteX6" fmla="*/ 2204581 w 6914367"/>
              <a:gd name="connsiteY6" fmla="*/ 538619 h 2718148"/>
              <a:gd name="connsiteX7" fmla="*/ 2530206 w 6914367"/>
              <a:gd name="connsiteY7" fmla="*/ 1370825 h 2718148"/>
              <a:gd name="connsiteX8" fmla="*/ 2580361 w 6914367"/>
              <a:gd name="connsiteY8" fmla="*/ 2705622 h 2718148"/>
              <a:gd name="connsiteX9" fmla="*/ 3031316 w 6914367"/>
              <a:gd name="connsiteY9" fmla="*/ 2679277 h 2718148"/>
              <a:gd name="connsiteX10" fmla="*/ 3419605 w 6914367"/>
              <a:gd name="connsiteY10" fmla="*/ 488515 h 2718148"/>
              <a:gd name="connsiteX11" fmla="*/ 3632548 w 6914367"/>
              <a:gd name="connsiteY11" fmla="*/ 939452 h 2718148"/>
              <a:gd name="connsiteX12" fmla="*/ 3707704 w 6914367"/>
              <a:gd name="connsiteY12" fmla="*/ 237995 h 2718148"/>
              <a:gd name="connsiteX13" fmla="*/ 3958224 w 6914367"/>
              <a:gd name="connsiteY13" fmla="*/ 776614 h 2718148"/>
              <a:gd name="connsiteX14" fmla="*/ 4058433 w 6914367"/>
              <a:gd name="connsiteY14" fmla="*/ 1202499 h 2718148"/>
              <a:gd name="connsiteX15" fmla="*/ 4271374 w 6914367"/>
              <a:gd name="connsiteY15" fmla="*/ 2705622 h 2718148"/>
              <a:gd name="connsiteX16" fmla="*/ 4633586 w 6914367"/>
              <a:gd name="connsiteY16" fmla="*/ 2701596 h 2718148"/>
              <a:gd name="connsiteX17" fmla="*/ 4759890 w 6914367"/>
              <a:gd name="connsiteY17" fmla="*/ 1102291 h 2718148"/>
              <a:gd name="connsiteX18" fmla="*/ 4885151 w 6914367"/>
              <a:gd name="connsiteY18" fmla="*/ 588724 h 2718148"/>
              <a:gd name="connsiteX19" fmla="*/ 5022937 w 6914367"/>
              <a:gd name="connsiteY19" fmla="*/ 0 h 2718148"/>
              <a:gd name="connsiteX20" fmla="*/ 5260931 w 6914367"/>
              <a:gd name="connsiteY20" fmla="*/ 826717 h 2718148"/>
              <a:gd name="connsiteX21" fmla="*/ 5461348 w 6914367"/>
              <a:gd name="connsiteY21" fmla="*/ 338203 h 2718148"/>
              <a:gd name="connsiteX22" fmla="*/ 5924811 w 6914367"/>
              <a:gd name="connsiteY22" fmla="*/ 1290181 h 2718148"/>
              <a:gd name="connsiteX23" fmla="*/ 6250487 w 6914367"/>
              <a:gd name="connsiteY23" fmla="*/ 2693096 h 2718148"/>
              <a:gd name="connsiteX24" fmla="*/ 6914367 w 6914367"/>
              <a:gd name="connsiteY24" fmla="*/ 2680570 h 2718148"/>
              <a:gd name="connsiteX0" fmla="*/ 0 w 6914367"/>
              <a:gd name="connsiteY0" fmla="*/ 2718148 h 2718148"/>
              <a:gd name="connsiteX1" fmla="*/ 601224 w 6914367"/>
              <a:gd name="connsiteY1" fmla="*/ 548559 h 2718148"/>
              <a:gd name="connsiteX2" fmla="*/ 964466 w 6914367"/>
              <a:gd name="connsiteY2" fmla="*/ 1546655 h 2718148"/>
              <a:gd name="connsiteX3" fmla="*/ 1139868 w 6914367"/>
              <a:gd name="connsiteY3" fmla="*/ 2718148 h 2718148"/>
              <a:gd name="connsiteX4" fmla="*/ 1828725 w 6914367"/>
              <a:gd name="connsiteY4" fmla="*/ 2718148 h 2718148"/>
              <a:gd name="connsiteX5" fmla="*/ 2004098 w 6914367"/>
              <a:gd name="connsiteY5" fmla="*/ 1866379 h 2718148"/>
              <a:gd name="connsiteX6" fmla="*/ 2204581 w 6914367"/>
              <a:gd name="connsiteY6" fmla="*/ 538619 h 2718148"/>
              <a:gd name="connsiteX7" fmla="*/ 2530206 w 6914367"/>
              <a:gd name="connsiteY7" fmla="*/ 1370825 h 2718148"/>
              <a:gd name="connsiteX8" fmla="*/ 2655496 w 6914367"/>
              <a:gd name="connsiteY8" fmla="*/ 2705623 h 2718148"/>
              <a:gd name="connsiteX9" fmla="*/ 3031316 w 6914367"/>
              <a:gd name="connsiteY9" fmla="*/ 2679277 h 2718148"/>
              <a:gd name="connsiteX10" fmla="*/ 3419605 w 6914367"/>
              <a:gd name="connsiteY10" fmla="*/ 488515 h 2718148"/>
              <a:gd name="connsiteX11" fmla="*/ 3632548 w 6914367"/>
              <a:gd name="connsiteY11" fmla="*/ 939452 h 2718148"/>
              <a:gd name="connsiteX12" fmla="*/ 3707704 w 6914367"/>
              <a:gd name="connsiteY12" fmla="*/ 237995 h 2718148"/>
              <a:gd name="connsiteX13" fmla="*/ 3958224 w 6914367"/>
              <a:gd name="connsiteY13" fmla="*/ 776614 h 2718148"/>
              <a:gd name="connsiteX14" fmla="*/ 4058433 w 6914367"/>
              <a:gd name="connsiteY14" fmla="*/ 1202499 h 2718148"/>
              <a:gd name="connsiteX15" fmla="*/ 4271374 w 6914367"/>
              <a:gd name="connsiteY15" fmla="*/ 2705622 h 2718148"/>
              <a:gd name="connsiteX16" fmla="*/ 4633586 w 6914367"/>
              <a:gd name="connsiteY16" fmla="*/ 2701596 h 2718148"/>
              <a:gd name="connsiteX17" fmla="*/ 4759890 w 6914367"/>
              <a:gd name="connsiteY17" fmla="*/ 1102291 h 2718148"/>
              <a:gd name="connsiteX18" fmla="*/ 4885151 w 6914367"/>
              <a:gd name="connsiteY18" fmla="*/ 588724 h 2718148"/>
              <a:gd name="connsiteX19" fmla="*/ 5022937 w 6914367"/>
              <a:gd name="connsiteY19" fmla="*/ 0 h 2718148"/>
              <a:gd name="connsiteX20" fmla="*/ 5260931 w 6914367"/>
              <a:gd name="connsiteY20" fmla="*/ 826717 h 2718148"/>
              <a:gd name="connsiteX21" fmla="*/ 5461348 w 6914367"/>
              <a:gd name="connsiteY21" fmla="*/ 338203 h 2718148"/>
              <a:gd name="connsiteX22" fmla="*/ 5924811 w 6914367"/>
              <a:gd name="connsiteY22" fmla="*/ 1290181 h 2718148"/>
              <a:gd name="connsiteX23" fmla="*/ 6250487 w 6914367"/>
              <a:gd name="connsiteY23" fmla="*/ 2693096 h 2718148"/>
              <a:gd name="connsiteX24" fmla="*/ 6914367 w 6914367"/>
              <a:gd name="connsiteY24" fmla="*/ 2680570 h 2718148"/>
              <a:gd name="connsiteX0" fmla="*/ 0 w 6914367"/>
              <a:gd name="connsiteY0" fmla="*/ 2718148 h 2718148"/>
              <a:gd name="connsiteX1" fmla="*/ 601224 w 6914367"/>
              <a:gd name="connsiteY1" fmla="*/ 548559 h 2718148"/>
              <a:gd name="connsiteX2" fmla="*/ 964466 w 6914367"/>
              <a:gd name="connsiteY2" fmla="*/ 1546655 h 2718148"/>
              <a:gd name="connsiteX3" fmla="*/ 1139868 w 6914367"/>
              <a:gd name="connsiteY3" fmla="*/ 2718148 h 2718148"/>
              <a:gd name="connsiteX4" fmla="*/ 1828725 w 6914367"/>
              <a:gd name="connsiteY4" fmla="*/ 2718148 h 2718148"/>
              <a:gd name="connsiteX5" fmla="*/ 2004098 w 6914367"/>
              <a:gd name="connsiteY5" fmla="*/ 1866379 h 2718148"/>
              <a:gd name="connsiteX6" fmla="*/ 2204581 w 6914367"/>
              <a:gd name="connsiteY6" fmla="*/ 538619 h 2718148"/>
              <a:gd name="connsiteX7" fmla="*/ 2530206 w 6914367"/>
              <a:gd name="connsiteY7" fmla="*/ 1370825 h 2718148"/>
              <a:gd name="connsiteX8" fmla="*/ 2655496 w 6914367"/>
              <a:gd name="connsiteY8" fmla="*/ 2705623 h 2718148"/>
              <a:gd name="connsiteX9" fmla="*/ 3106451 w 6914367"/>
              <a:gd name="connsiteY9" fmla="*/ 2699412 h 2718148"/>
              <a:gd name="connsiteX10" fmla="*/ 3419605 w 6914367"/>
              <a:gd name="connsiteY10" fmla="*/ 488515 h 2718148"/>
              <a:gd name="connsiteX11" fmla="*/ 3632548 w 6914367"/>
              <a:gd name="connsiteY11" fmla="*/ 939452 h 2718148"/>
              <a:gd name="connsiteX12" fmla="*/ 3707704 w 6914367"/>
              <a:gd name="connsiteY12" fmla="*/ 237995 h 2718148"/>
              <a:gd name="connsiteX13" fmla="*/ 3958224 w 6914367"/>
              <a:gd name="connsiteY13" fmla="*/ 776614 h 2718148"/>
              <a:gd name="connsiteX14" fmla="*/ 4058433 w 6914367"/>
              <a:gd name="connsiteY14" fmla="*/ 1202499 h 2718148"/>
              <a:gd name="connsiteX15" fmla="*/ 4271374 w 6914367"/>
              <a:gd name="connsiteY15" fmla="*/ 2705622 h 2718148"/>
              <a:gd name="connsiteX16" fmla="*/ 4633586 w 6914367"/>
              <a:gd name="connsiteY16" fmla="*/ 2701596 h 2718148"/>
              <a:gd name="connsiteX17" fmla="*/ 4759890 w 6914367"/>
              <a:gd name="connsiteY17" fmla="*/ 1102291 h 2718148"/>
              <a:gd name="connsiteX18" fmla="*/ 4885151 w 6914367"/>
              <a:gd name="connsiteY18" fmla="*/ 588724 h 2718148"/>
              <a:gd name="connsiteX19" fmla="*/ 5022937 w 6914367"/>
              <a:gd name="connsiteY19" fmla="*/ 0 h 2718148"/>
              <a:gd name="connsiteX20" fmla="*/ 5260931 w 6914367"/>
              <a:gd name="connsiteY20" fmla="*/ 826717 h 2718148"/>
              <a:gd name="connsiteX21" fmla="*/ 5461348 w 6914367"/>
              <a:gd name="connsiteY21" fmla="*/ 338203 h 2718148"/>
              <a:gd name="connsiteX22" fmla="*/ 5924811 w 6914367"/>
              <a:gd name="connsiteY22" fmla="*/ 1290181 h 2718148"/>
              <a:gd name="connsiteX23" fmla="*/ 6250487 w 6914367"/>
              <a:gd name="connsiteY23" fmla="*/ 2693096 h 2718148"/>
              <a:gd name="connsiteX24" fmla="*/ 6914367 w 6914367"/>
              <a:gd name="connsiteY24" fmla="*/ 2680570 h 2718148"/>
              <a:gd name="connsiteX0" fmla="*/ 0 w 6914367"/>
              <a:gd name="connsiteY0" fmla="*/ 2718148 h 2718148"/>
              <a:gd name="connsiteX1" fmla="*/ 601224 w 6914367"/>
              <a:gd name="connsiteY1" fmla="*/ 548559 h 2718148"/>
              <a:gd name="connsiteX2" fmla="*/ 964466 w 6914367"/>
              <a:gd name="connsiteY2" fmla="*/ 1546655 h 2718148"/>
              <a:gd name="connsiteX3" fmla="*/ 1139868 w 6914367"/>
              <a:gd name="connsiteY3" fmla="*/ 2718148 h 2718148"/>
              <a:gd name="connsiteX4" fmla="*/ 1828725 w 6914367"/>
              <a:gd name="connsiteY4" fmla="*/ 2718148 h 2718148"/>
              <a:gd name="connsiteX5" fmla="*/ 2004098 w 6914367"/>
              <a:gd name="connsiteY5" fmla="*/ 1866379 h 2718148"/>
              <a:gd name="connsiteX6" fmla="*/ 2204581 w 6914367"/>
              <a:gd name="connsiteY6" fmla="*/ 538619 h 2718148"/>
              <a:gd name="connsiteX7" fmla="*/ 2530206 w 6914367"/>
              <a:gd name="connsiteY7" fmla="*/ 1370825 h 2718148"/>
              <a:gd name="connsiteX8" fmla="*/ 2655496 w 6914367"/>
              <a:gd name="connsiteY8" fmla="*/ 2705623 h 2718148"/>
              <a:gd name="connsiteX9" fmla="*/ 3106451 w 6914367"/>
              <a:gd name="connsiteY9" fmla="*/ 2699412 h 2718148"/>
              <a:gd name="connsiteX10" fmla="*/ 3419605 w 6914367"/>
              <a:gd name="connsiteY10" fmla="*/ 488515 h 2718148"/>
              <a:gd name="connsiteX11" fmla="*/ 3795340 w 6914367"/>
              <a:gd name="connsiteY11" fmla="*/ 1905925 h 2718148"/>
              <a:gd name="connsiteX12" fmla="*/ 3707704 w 6914367"/>
              <a:gd name="connsiteY12" fmla="*/ 237995 h 2718148"/>
              <a:gd name="connsiteX13" fmla="*/ 3958224 w 6914367"/>
              <a:gd name="connsiteY13" fmla="*/ 776614 h 2718148"/>
              <a:gd name="connsiteX14" fmla="*/ 4058433 w 6914367"/>
              <a:gd name="connsiteY14" fmla="*/ 1202499 h 2718148"/>
              <a:gd name="connsiteX15" fmla="*/ 4271374 w 6914367"/>
              <a:gd name="connsiteY15" fmla="*/ 2705622 h 2718148"/>
              <a:gd name="connsiteX16" fmla="*/ 4633586 w 6914367"/>
              <a:gd name="connsiteY16" fmla="*/ 2701596 h 2718148"/>
              <a:gd name="connsiteX17" fmla="*/ 4759890 w 6914367"/>
              <a:gd name="connsiteY17" fmla="*/ 1102291 h 2718148"/>
              <a:gd name="connsiteX18" fmla="*/ 4885151 w 6914367"/>
              <a:gd name="connsiteY18" fmla="*/ 588724 h 2718148"/>
              <a:gd name="connsiteX19" fmla="*/ 5022937 w 6914367"/>
              <a:gd name="connsiteY19" fmla="*/ 0 h 2718148"/>
              <a:gd name="connsiteX20" fmla="*/ 5260931 w 6914367"/>
              <a:gd name="connsiteY20" fmla="*/ 826717 h 2718148"/>
              <a:gd name="connsiteX21" fmla="*/ 5461348 w 6914367"/>
              <a:gd name="connsiteY21" fmla="*/ 338203 h 2718148"/>
              <a:gd name="connsiteX22" fmla="*/ 5924811 w 6914367"/>
              <a:gd name="connsiteY22" fmla="*/ 1290181 h 2718148"/>
              <a:gd name="connsiteX23" fmla="*/ 6250487 w 6914367"/>
              <a:gd name="connsiteY23" fmla="*/ 2693096 h 2718148"/>
              <a:gd name="connsiteX24" fmla="*/ 6914367 w 6914367"/>
              <a:gd name="connsiteY24" fmla="*/ 2680570 h 2718148"/>
              <a:gd name="connsiteX0" fmla="*/ 0 w 6914367"/>
              <a:gd name="connsiteY0" fmla="*/ 2718148 h 2718148"/>
              <a:gd name="connsiteX1" fmla="*/ 601224 w 6914367"/>
              <a:gd name="connsiteY1" fmla="*/ 548559 h 2718148"/>
              <a:gd name="connsiteX2" fmla="*/ 964466 w 6914367"/>
              <a:gd name="connsiteY2" fmla="*/ 1546655 h 2718148"/>
              <a:gd name="connsiteX3" fmla="*/ 1139868 w 6914367"/>
              <a:gd name="connsiteY3" fmla="*/ 2718148 h 2718148"/>
              <a:gd name="connsiteX4" fmla="*/ 1828725 w 6914367"/>
              <a:gd name="connsiteY4" fmla="*/ 2718148 h 2718148"/>
              <a:gd name="connsiteX5" fmla="*/ 2004098 w 6914367"/>
              <a:gd name="connsiteY5" fmla="*/ 1866379 h 2718148"/>
              <a:gd name="connsiteX6" fmla="*/ 2204581 w 6914367"/>
              <a:gd name="connsiteY6" fmla="*/ 538619 h 2718148"/>
              <a:gd name="connsiteX7" fmla="*/ 2530206 w 6914367"/>
              <a:gd name="connsiteY7" fmla="*/ 1370825 h 2718148"/>
              <a:gd name="connsiteX8" fmla="*/ 2655496 w 6914367"/>
              <a:gd name="connsiteY8" fmla="*/ 2705623 h 2718148"/>
              <a:gd name="connsiteX9" fmla="*/ 3106451 w 6914367"/>
              <a:gd name="connsiteY9" fmla="*/ 2115500 h 2718148"/>
              <a:gd name="connsiteX10" fmla="*/ 3419605 w 6914367"/>
              <a:gd name="connsiteY10" fmla="*/ 488515 h 2718148"/>
              <a:gd name="connsiteX11" fmla="*/ 3795340 w 6914367"/>
              <a:gd name="connsiteY11" fmla="*/ 1905925 h 2718148"/>
              <a:gd name="connsiteX12" fmla="*/ 3707704 w 6914367"/>
              <a:gd name="connsiteY12" fmla="*/ 237995 h 2718148"/>
              <a:gd name="connsiteX13" fmla="*/ 3958224 w 6914367"/>
              <a:gd name="connsiteY13" fmla="*/ 776614 h 2718148"/>
              <a:gd name="connsiteX14" fmla="*/ 4058433 w 6914367"/>
              <a:gd name="connsiteY14" fmla="*/ 1202499 h 2718148"/>
              <a:gd name="connsiteX15" fmla="*/ 4271374 w 6914367"/>
              <a:gd name="connsiteY15" fmla="*/ 2705622 h 2718148"/>
              <a:gd name="connsiteX16" fmla="*/ 4633586 w 6914367"/>
              <a:gd name="connsiteY16" fmla="*/ 2701596 h 2718148"/>
              <a:gd name="connsiteX17" fmla="*/ 4759890 w 6914367"/>
              <a:gd name="connsiteY17" fmla="*/ 1102291 h 2718148"/>
              <a:gd name="connsiteX18" fmla="*/ 4885151 w 6914367"/>
              <a:gd name="connsiteY18" fmla="*/ 588724 h 2718148"/>
              <a:gd name="connsiteX19" fmla="*/ 5022937 w 6914367"/>
              <a:gd name="connsiteY19" fmla="*/ 0 h 2718148"/>
              <a:gd name="connsiteX20" fmla="*/ 5260931 w 6914367"/>
              <a:gd name="connsiteY20" fmla="*/ 826717 h 2718148"/>
              <a:gd name="connsiteX21" fmla="*/ 5461348 w 6914367"/>
              <a:gd name="connsiteY21" fmla="*/ 338203 h 2718148"/>
              <a:gd name="connsiteX22" fmla="*/ 5924811 w 6914367"/>
              <a:gd name="connsiteY22" fmla="*/ 1290181 h 2718148"/>
              <a:gd name="connsiteX23" fmla="*/ 6250487 w 6914367"/>
              <a:gd name="connsiteY23" fmla="*/ 2693096 h 2718148"/>
              <a:gd name="connsiteX24" fmla="*/ 6914367 w 6914367"/>
              <a:gd name="connsiteY24" fmla="*/ 2680570 h 2718148"/>
              <a:gd name="connsiteX0" fmla="*/ 0 w 6914367"/>
              <a:gd name="connsiteY0" fmla="*/ 2718148 h 2718148"/>
              <a:gd name="connsiteX1" fmla="*/ 601224 w 6914367"/>
              <a:gd name="connsiteY1" fmla="*/ 548559 h 2718148"/>
              <a:gd name="connsiteX2" fmla="*/ 964466 w 6914367"/>
              <a:gd name="connsiteY2" fmla="*/ 1546655 h 2718148"/>
              <a:gd name="connsiteX3" fmla="*/ 1240048 w 6914367"/>
              <a:gd name="connsiteY3" fmla="*/ 2355721 h 2718148"/>
              <a:gd name="connsiteX4" fmla="*/ 1828725 w 6914367"/>
              <a:gd name="connsiteY4" fmla="*/ 2718148 h 2718148"/>
              <a:gd name="connsiteX5" fmla="*/ 2004098 w 6914367"/>
              <a:gd name="connsiteY5" fmla="*/ 1866379 h 2718148"/>
              <a:gd name="connsiteX6" fmla="*/ 2204581 w 6914367"/>
              <a:gd name="connsiteY6" fmla="*/ 538619 h 2718148"/>
              <a:gd name="connsiteX7" fmla="*/ 2530206 w 6914367"/>
              <a:gd name="connsiteY7" fmla="*/ 1370825 h 2718148"/>
              <a:gd name="connsiteX8" fmla="*/ 2655496 w 6914367"/>
              <a:gd name="connsiteY8" fmla="*/ 2705623 h 2718148"/>
              <a:gd name="connsiteX9" fmla="*/ 3106451 w 6914367"/>
              <a:gd name="connsiteY9" fmla="*/ 2115500 h 2718148"/>
              <a:gd name="connsiteX10" fmla="*/ 3419605 w 6914367"/>
              <a:gd name="connsiteY10" fmla="*/ 488515 h 2718148"/>
              <a:gd name="connsiteX11" fmla="*/ 3795340 w 6914367"/>
              <a:gd name="connsiteY11" fmla="*/ 1905925 h 2718148"/>
              <a:gd name="connsiteX12" fmla="*/ 3707704 w 6914367"/>
              <a:gd name="connsiteY12" fmla="*/ 237995 h 2718148"/>
              <a:gd name="connsiteX13" fmla="*/ 3958224 w 6914367"/>
              <a:gd name="connsiteY13" fmla="*/ 776614 h 2718148"/>
              <a:gd name="connsiteX14" fmla="*/ 4058433 w 6914367"/>
              <a:gd name="connsiteY14" fmla="*/ 1202499 h 2718148"/>
              <a:gd name="connsiteX15" fmla="*/ 4271374 w 6914367"/>
              <a:gd name="connsiteY15" fmla="*/ 2705622 h 2718148"/>
              <a:gd name="connsiteX16" fmla="*/ 4633586 w 6914367"/>
              <a:gd name="connsiteY16" fmla="*/ 2701596 h 2718148"/>
              <a:gd name="connsiteX17" fmla="*/ 4759890 w 6914367"/>
              <a:gd name="connsiteY17" fmla="*/ 1102291 h 2718148"/>
              <a:gd name="connsiteX18" fmla="*/ 4885151 w 6914367"/>
              <a:gd name="connsiteY18" fmla="*/ 588724 h 2718148"/>
              <a:gd name="connsiteX19" fmla="*/ 5022937 w 6914367"/>
              <a:gd name="connsiteY19" fmla="*/ 0 h 2718148"/>
              <a:gd name="connsiteX20" fmla="*/ 5260931 w 6914367"/>
              <a:gd name="connsiteY20" fmla="*/ 826717 h 2718148"/>
              <a:gd name="connsiteX21" fmla="*/ 5461348 w 6914367"/>
              <a:gd name="connsiteY21" fmla="*/ 338203 h 2718148"/>
              <a:gd name="connsiteX22" fmla="*/ 5924811 w 6914367"/>
              <a:gd name="connsiteY22" fmla="*/ 1290181 h 2718148"/>
              <a:gd name="connsiteX23" fmla="*/ 6250487 w 6914367"/>
              <a:gd name="connsiteY23" fmla="*/ 2693096 h 2718148"/>
              <a:gd name="connsiteX24" fmla="*/ 6914367 w 6914367"/>
              <a:gd name="connsiteY24" fmla="*/ 2680570 h 2718148"/>
              <a:gd name="connsiteX0" fmla="*/ 0 w 6914367"/>
              <a:gd name="connsiteY0" fmla="*/ 2718148 h 2718148"/>
              <a:gd name="connsiteX1" fmla="*/ 601224 w 6914367"/>
              <a:gd name="connsiteY1" fmla="*/ 548559 h 2718148"/>
              <a:gd name="connsiteX2" fmla="*/ 964466 w 6914367"/>
              <a:gd name="connsiteY2" fmla="*/ 1546655 h 2718148"/>
              <a:gd name="connsiteX3" fmla="*/ 1240048 w 6914367"/>
              <a:gd name="connsiteY3" fmla="*/ 2355721 h 2718148"/>
              <a:gd name="connsiteX4" fmla="*/ 1828725 w 6914367"/>
              <a:gd name="connsiteY4" fmla="*/ 2718148 h 2718148"/>
              <a:gd name="connsiteX5" fmla="*/ 2004098 w 6914367"/>
              <a:gd name="connsiteY5" fmla="*/ 1866379 h 2718148"/>
              <a:gd name="connsiteX6" fmla="*/ 2204581 w 6914367"/>
              <a:gd name="connsiteY6" fmla="*/ 538619 h 2718148"/>
              <a:gd name="connsiteX7" fmla="*/ 2530206 w 6914367"/>
              <a:gd name="connsiteY7" fmla="*/ 1370825 h 2718148"/>
              <a:gd name="connsiteX8" fmla="*/ 2655496 w 6914367"/>
              <a:gd name="connsiteY8" fmla="*/ 2705623 h 2718148"/>
              <a:gd name="connsiteX9" fmla="*/ 3106451 w 6914367"/>
              <a:gd name="connsiteY9" fmla="*/ 2115500 h 2718148"/>
              <a:gd name="connsiteX10" fmla="*/ 3419605 w 6914367"/>
              <a:gd name="connsiteY10" fmla="*/ 488515 h 2718148"/>
              <a:gd name="connsiteX11" fmla="*/ 3795340 w 6914367"/>
              <a:gd name="connsiteY11" fmla="*/ 1905925 h 2718148"/>
              <a:gd name="connsiteX12" fmla="*/ 3920587 w 6914367"/>
              <a:gd name="connsiteY12" fmla="*/ 137319 h 2718148"/>
              <a:gd name="connsiteX13" fmla="*/ 3958224 w 6914367"/>
              <a:gd name="connsiteY13" fmla="*/ 776614 h 2718148"/>
              <a:gd name="connsiteX14" fmla="*/ 4058433 w 6914367"/>
              <a:gd name="connsiteY14" fmla="*/ 1202499 h 2718148"/>
              <a:gd name="connsiteX15" fmla="*/ 4271374 w 6914367"/>
              <a:gd name="connsiteY15" fmla="*/ 2705622 h 2718148"/>
              <a:gd name="connsiteX16" fmla="*/ 4633586 w 6914367"/>
              <a:gd name="connsiteY16" fmla="*/ 2701596 h 2718148"/>
              <a:gd name="connsiteX17" fmla="*/ 4759890 w 6914367"/>
              <a:gd name="connsiteY17" fmla="*/ 1102291 h 2718148"/>
              <a:gd name="connsiteX18" fmla="*/ 4885151 w 6914367"/>
              <a:gd name="connsiteY18" fmla="*/ 588724 h 2718148"/>
              <a:gd name="connsiteX19" fmla="*/ 5022937 w 6914367"/>
              <a:gd name="connsiteY19" fmla="*/ 0 h 2718148"/>
              <a:gd name="connsiteX20" fmla="*/ 5260931 w 6914367"/>
              <a:gd name="connsiteY20" fmla="*/ 826717 h 2718148"/>
              <a:gd name="connsiteX21" fmla="*/ 5461348 w 6914367"/>
              <a:gd name="connsiteY21" fmla="*/ 338203 h 2718148"/>
              <a:gd name="connsiteX22" fmla="*/ 5924811 w 6914367"/>
              <a:gd name="connsiteY22" fmla="*/ 1290181 h 2718148"/>
              <a:gd name="connsiteX23" fmla="*/ 6250487 w 6914367"/>
              <a:gd name="connsiteY23" fmla="*/ 2693096 h 2718148"/>
              <a:gd name="connsiteX24" fmla="*/ 6914367 w 6914367"/>
              <a:gd name="connsiteY24" fmla="*/ 2680570 h 2718148"/>
              <a:gd name="connsiteX0" fmla="*/ 0 w 6914367"/>
              <a:gd name="connsiteY0" fmla="*/ 2718148 h 2718148"/>
              <a:gd name="connsiteX1" fmla="*/ 601224 w 6914367"/>
              <a:gd name="connsiteY1" fmla="*/ 548559 h 2718148"/>
              <a:gd name="connsiteX2" fmla="*/ 964466 w 6914367"/>
              <a:gd name="connsiteY2" fmla="*/ 1546655 h 2718148"/>
              <a:gd name="connsiteX3" fmla="*/ 1240048 w 6914367"/>
              <a:gd name="connsiteY3" fmla="*/ 2355721 h 2718148"/>
              <a:gd name="connsiteX4" fmla="*/ 1828725 w 6914367"/>
              <a:gd name="connsiteY4" fmla="*/ 2718148 h 2718148"/>
              <a:gd name="connsiteX5" fmla="*/ 2004098 w 6914367"/>
              <a:gd name="connsiteY5" fmla="*/ 1866379 h 2718148"/>
              <a:gd name="connsiteX6" fmla="*/ 2204581 w 6914367"/>
              <a:gd name="connsiteY6" fmla="*/ 538619 h 2718148"/>
              <a:gd name="connsiteX7" fmla="*/ 2530206 w 6914367"/>
              <a:gd name="connsiteY7" fmla="*/ 1370825 h 2718148"/>
              <a:gd name="connsiteX8" fmla="*/ 2655496 w 6914367"/>
              <a:gd name="connsiteY8" fmla="*/ 2705623 h 2718148"/>
              <a:gd name="connsiteX9" fmla="*/ 3106451 w 6914367"/>
              <a:gd name="connsiteY9" fmla="*/ 2115500 h 2718148"/>
              <a:gd name="connsiteX10" fmla="*/ 3419605 w 6914367"/>
              <a:gd name="connsiteY10" fmla="*/ 488515 h 2718148"/>
              <a:gd name="connsiteX11" fmla="*/ 3795340 w 6914367"/>
              <a:gd name="connsiteY11" fmla="*/ 1905925 h 2718148"/>
              <a:gd name="connsiteX12" fmla="*/ 3920587 w 6914367"/>
              <a:gd name="connsiteY12" fmla="*/ 137319 h 2718148"/>
              <a:gd name="connsiteX13" fmla="*/ 4158584 w 6914367"/>
              <a:gd name="connsiteY13" fmla="*/ 998098 h 2718148"/>
              <a:gd name="connsiteX14" fmla="*/ 4058433 w 6914367"/>
              <a:gd name="connsiteY14" fmla="*/ 1202499 h 2718148"/>
              <a:gd name="connsiteX15" fmla="*/ 4271374 w 6914367"/>
              <a:gd name="connsiteY15" fmla="*/ 2705622 h 2718148"/>
              <a:gd name="connsiteX16" fmla="*/ 4633586 w 6914367"/>
              <a:gd name="connsiteY16" fmla="*/ 2701596 h 2718148"/>
              <a:gd name="connsiteX17" fmla="*/ 4759890 w 6914367"/>
              <a:gd name="connsiteY17" fmla="*/ 1102291 h 2718148"/>
              <a:gd name="connsiteX18" fmla="*/ 4885151 w 6914367"/>
              <a:gd name="connsiteY18" fmla="*/ 588724 h 2718148"/>
              <a:gd name="connsiteX19" fmla="*/ 5022937 w 6914367"/>
              <a:gd name="connsiteY19" fmla="*/ 0 h 2718148"/>
              <a:gd name="connsiteX20" fmla="*/ 5260931 w 6914367"/>
              <a:gd name="connsiteY20" fmla="*/ 826717 h 2718148"/>
              <a:gd name="connsiteX21" fmla="*/ 5461348 w 6914367"/>
              <a:gd name="connsiteY21" fmla="*/ 338203 h 2718148"/>
              <a:gd name="connsiteX22" fmla="*/ 5924811 w 6914367"/>
              <a:gd name="connsiteY22" fmla="*/ 1290181 h 2718148"/>
              <a:gd name="connsiteX23" fmla="*/ 6250487 w 6914367"/>
              <a:gd name="connsiteY23" fmla="*/ 2693096 h 2718148"/>
              <a:gd name="connsiteX24" fmla="*/ 6914367 w 6914367"/>
              <a:gd name="connsiteY24" fmla="*/ 2680570 h 2718148"/>
              <a:gd name="connsiteX0" fmla="*/ 0 w 6914367"/>
              <a:gd name="connsiteY0" fmla="*/ 2718148 h 2718148"/>
              <a:gd name="connsiteX1" fmla="*/ 601224 w 6914367"/>
              <a:gd name="connsiteY1" fmla="*/ 548559 h 2718148"/>
              <a:gd name="connsiteX2" fmla="*/ 964466 w 6914367"/>
              <a:gd name="connsiteY2" fmla="*/ 1546655 h 2718148"/>
              <a:gd name="connsiteX3" fmla="*/ 1240048 w 6914367"/>
              <a:gd name="connsiteY3" fmla="*/ 2355721 h 2718148"/>
              <a:gd name="connsiteX4" fmla="*/ 1828725 w 6914367"/>
              <a:gd name="connsiteY4" fmla="*/ 2718148 h 2718148"/>
              <a:gd name="connsiteX5" fmla="*/ 2004098 w 6914367"/>
              <a:gd name="connsiteY5" fmla="*/ 1866379 h 2718148"/>
              <a:gd name="connsiteX6" fmla="*/ 2204581 w 6914367"/>
              <a:gd name="connsiteY6" fmla="*/ 538619 h 2718148"/>
              <a:gd name="connsiteX7" fmla="*/ 2530206 w 6914367"/>
              <a:gd name="connsiteY7" fmla="*/ 1370825 h 2718148"/>
              <a:gd name="connsiteX8" fmla="*/ 2655496 w 6914367"/>
              <a:gd name="connsiteY8" fmla="*/ 2705623 h 2718148"/>
              <a:gd name="connsiteX9" fmla="*/ 3106451 w 6914367"/>
              <a:gd name="connsiteY9" fmla="*/ 2115500 h 2718148"/>
              <a:gd name="connsiteX10" fmla="*/ 3419605 w 6914367"/>
              <a:gd name="connsiteY10" fmla="*/ 488515 h 2718148"/>
              <a:gd name="connsiteX11" fmla="*/ 3795340 w 6914367"/>
              <a:gd name="connsiteY11" fmla="*/ 1905925 h 2718148"/>
              <a:gd name="connsiteX12" fmla="*/ 3920587 w 6914367"/>
              <a:gd name="connsiteY12" fmla="*/ 137319 h 2718148"/>
              <a:gd name="connsiteX13" fmla="*/ 4158584 w 6914367"/>
              <a:gd name="connsiteY13" fmla="*/ 998098 h 2718148"/>
              <a:gd name="connsiteX14" fmla="*/ 4396542 w 6914367"/>
              <a:gd name="connsiteY14" fmla="*/ 1806545 h 2718148"/>
              <a:gd name="connsiteX15" fmla="*/ 4271374 w 6914367"/>
              <a:gd name="connsiteY15" fmla="*/ 2705622 h 2718148"/>
              <a:gd name="connsiteX16" fmla="*/ 4633586 w 6914367"/>
              <a:gd name="connsiteY16" fmla="*/ 2701596 h 2718148"/>
              <a:gd name="connsiteX17" fmla="*/ 4759890 w 6914367"/>
              <a:gd name="connsiteY17" fmla="*/ 1102291 h 2718148"/>
              <a:gd name="connsiteX18" fmla="*/ 4885151 w 6914367"/>
              <a:gd name="connsiteY18" fmla="*/ 588724 h 2718148"/>
              <a:gd name="connsiteX19" fmla="*/ 5022937 w 6914367"/>
              <a:gd name="connsiteY19" fmla="*/ 0 h 2718148"/>
              <a:gd name="connsiteX20" fmla="*/ 5260931 w 6914367"/>
              <a:gd name="connsiteY20" fmla="*/ 826717 h 2718148"/>
              <a:gd name="connsiteX21" fmla="*/ 5461348 w 6914367"/>
              <a:gd name="connsiteY21" fmla="*/ 338203 h 2718148"/>
              <a:gd name="connsiteX22" fmla="*/ 5924811 w 6914367"/>
              <a:gd name="connsiteY22" fmla="*/ 1290181 h 2718148"/>
              <a:gd name="connsiteX23" fmla="*/ 6250487 w 6914367"/>
              <a:gd name="connsiteY23" fmla="*/ 2693096 h 2718148"/>
              <a:gd name="connsiteX24" fmla="*/ 6914367 w 6914367"/>
              <a:gd name="connsiteY24" fmla="*/ 2680570 h 2718148"/>
              <a:gd name="connsiteX0" fmla="*/ 0 w 6914367"/>
              <a:gd name="connsiteY0" fmla="*/ 2718148 h 2718148"/>
              <a:gd name="connsiteX1" fmla="*/ 601224 w 6914367"/>
              <a:gd name="connsiteY1" fmla="*/ 548559 h 2718148"/>
              <a:gd name="connsiteX2" fmla="*/ 964466 w 6914367"/>
              <a:gd name="connsiteY2" fmla="*/ 1546655 h 2718148"/>
              <a:gd name="connsiteX3" fmla="*/ 1240048 w 6914367"/>
              <a:gd name="connsiteY3" fmla="*/ 2355721 h 2718148"/>
              <a:gd name="connsiteX4" fmla="*/ 1828725 w 6914367"/>
              <a:gd name="connsiteY4" fmla="*/ 2718148 h 2718148"/>
              <a:gd name="connsiteX5" fmla="*/ 2004098 w 6914367"/>
              <a:gd name="connsiteY5" fmla="*/ 1866379 h 2718148"/>
              <a:gd name="connsiteX6" fmla="*/ 2204581 w 6914367"/>
              <a:gd name="connsiteY6" fmla="*/ 538619 h 2718148"/>
              <a:gd name="connsiteX7" fmla="*/ 2530206 w 6914367"/>
              <a:gd name="connsiteY7" fmla="*/ 1370825 h 2718148"/>
              <a:gd name="connsiteX8" fmla="*/ 2655496 w 6914367"/>
              <a:gd name="connsiteY8" fmla="*/ 2705623 h 2718148"/>
              <a:gd name="connsiteX9" fmla="*/ 3106451 w 6914367"/>
              <a:gd name="connsiteY9" fmla="*/ 2115500 h 2718148"/>
              <a:gd name="connsiteX10" fmla="*/ 3419605 w 6914367"/>
              <a:gd name="connsiteY10" fmla="*/ 488515 h 2718148"/>
              <a:gd name="connsiteX11" fmla="*/ 3795340 w 6914367"/>
              <a:gd name="connsiteY11" fmla="*/ 1905925 h 2718148"/>
              <a:gd name="connsiteX12" fmla="*/ 3920587 w 6914367"/>
              <a:gd name="connsiteY12" fmla="*/ 137319 h 2718148"/>
              <a:gd name="connsiteX13" fmla="*/ 4158584 w 6914367"/>
              <a:gd name="connsiteY13" fmla="*/ 998098 h 2718148"/>
              <a:gd name="connsiteX14" fmla="*/ 4271374 w 6914367"/>
              <a:gd name="connsiteY14" fmla="*/ 2705622 h 2718148"/>
              <a:gd name="connsiteX15" fmla="*/ 4633586 w 6914367"/>
              <a:gd name="connsiteY15" fmla="*/ 2701596 h 2718148"/>
              <a:gd name="connsiteX16" fmla="*/ 4759890 w 6914367"/>
              <a:gd name="connsiteY16" fmla="*/ 1102291 h 2718148"/>
              <a:gd name="connsiteX17" fmla="*/ 4885151 w 6914367"/>
              <a:gd name="connsiteY17" fmla="*/ 588724 h 2718148"/>
              <a:gd name="connsiteX18" fmla="*/ 5022937 w 6914367"/>
              <a:gd name="connsiteY18" fmla="*/ 0 h 2718148"/>
              <a:gd name="connsiteX19" fmla="*/ 5260931 w 6914367"/>
              <a:gd name="connsiteY19" fmla="*/ 826717 h 2718148"/>
              <a:gd name="connsiteX20" fmla="*/ 5461348 w 6914367"/>
              <a:gd name="connsiteY20" fmla="*/ 338203 h 2718148"/>
              <a:gd name="connsiteX21" fmla="*/ 5924811 w 6914367"/>
              <a:gd name="connsiteY21" fmla="*/ 1290181 h 2718148"/>
              <a:gd name="connsiteX22" fmla="*/ 6250487 w 6914367"/>
              <a:gd name="connsiteY22" fmla="*/ 2693096 h 2718148"/>
              <a:gd name="connsiteX23" fmla="*/ 6914367 w 6914367"/>
              <a:gd name="connsiteY23" fmla="*/ 2680570 h 2718148"/>
              <a:gd name="connsiteX0" fmla="*/ 0 w 6914367"/>
              <a:gd name="connsiteY0" fmla="*/ 2718148 h 2718148"/>
              <a:gd name="connsiteX1" fmla="*/ 601224 w 6914367"/>
              <a:gd name="connsiteY1" fmla="*/ 548559 h 2718148"/>
              <a:gd name="connsiteX2" fmla="*/ 964466 w 6914367"/>
              <a:gd name="connsiteY2" fmla="*/ 1546655 h 2718148"/>
              <a:gd name="connsiteX3" fmla="*/ 1240048 w 6914367"/>
              <a:gd name="connsiteY3" fmla="*/ 2355721 h 2718148"/>
              <a:gd name="connsiteX4" fmla="*/ 1828725 w 6914367"/>
              <a:gd name="connsiteY4" fmla="*/ 2718148 h 2718148"/>
              <a:gd name="connsiteX5" fmla="*/ 2004098 w 6914367"/>
              <a:gd name="connsiteY5" fmla="*/ 1866379 h 2718148"/>
              <a:gd name="connsiteX6" fmla="*/ 2204581 w 6914367"/>
              <a:gd name="connsiteY6" fmla="*/ 538619 h 2718148"/>
              <a:gd name="connsiteX7" fmla="*/ 2530206 w 6914367"/>
              <a:gd name="connsiteY7" fmla="*/ 1370825 h 2718148"/>
              <a:gd name="connsiteX8" fmla="*/ 2655496 w 6914367"/>
              <a:gd name="connsiteY8" fmla="*/ 2705623 h 2718148"/>
              <a:gd name="connsiteX9" fmla="*/ 3106451 w 6914367"/>
              <a:gd name="connsiteY9" fmla="*/ 2115500 h 2718148"/>
              <a:gd name="connsiteX10" fmla="*/ 3432128 w 6914367"/>
              <a:gd name="connsiteY10" fmla="*/ 951617 h 2718148"/>
              <a:gd name="connsiteX11" fmla="*/ 3795340 w 6914367"/>
              <a:gd name="connsiteY11" fmla="*/ 1905925 h 2718148"/>
              <a:gd name="connsiteX12" fmla="*/ 3920587 w 6914367"/>
              <a:gd name="connsiteY12" fmla="*/ 137319 h 2718148"/>
              <a:gd name="connsiteX13" fmla="*/ 4158584 w 6914367"/>
              <a:gd name="connsiteY13" fmla="*/ 998098 h 2718148"/>
              <a:gd name="connsiteX14" fmla="*/ 4271374 w 6914367"/>
              <a:gd name="connsiteY14" fmla="*/ 2705622 h 2718148"/>
              <a:gd name="connsiteX15" fmla="*/ 4633586 w 6914367"/>
              <a:gd name="connsiteY15" fmla="*/ 2701596 h 2718148"/>
              <a:gd name="connsiteX16" fmla="*/ 4759890 w 6914367"/>
              <a:gd name="connsiteY16" fmla="*/ 1102291 h 2718148"/>
              <a:gd name="connsiteX17" fmla="*/ 4885151 w 6914367"/>
              <a:gd name="connsiteY17" fmla="*/ 588724 h 2718148"/>
              <a:gd name="connsiteX18" fmla="*/ 5022937 w 6914367"/>
              <a:gd name="connsiteY18" fmla="*/ 0 h 2718148"/>
              <a:gd name="connsiteX19" fmla="*/ 5260931 w 6914367"/>
              <a:gd name="connsiteY19" fmla="*/ 826717 h 2718148"/>
              <a:gd name="connsiteX20" fmla="*/ 5461348 w 6914367"/>
              <a:gd name="connsiteY20" fmla="*/ 338203 h 2718148"/>
              <a:gd name="connsiteX21" fmla="*/ 5924811 w 6914367"/>
              <a:gd name="connsiteY21" fmla="*/ 1290181 h 2718148"/>
              <a:gd name="connsiteX22" fmla="*/ 6250487 w 6914367"/>
              <a:gd name="connsiteY22" fmla="*/ 2693096 h 2718148"/>
              <a:gd name="connsiteX23" fmla="*/ 6914367 w 6914367"/>
              <a:gd name="connsiteY23" fmla="*/ 2680570 h 2718148"/>
              <a:gd name="connsiteX0" fmla="*/ 0 w 6914367"/>
              <a:gd name="connsiteY0" fmla="*/ 2721774 h 2721774"/>
              <a:gd name="connsiteX1" fmla="*/ 601224 w 6914367"/>
              <a:gd name="connsiteY1" fmla="*/ 552185 h 2721774"/>
              <a:gd name="connsiteX2" fmla="*/ 964466 w 6914367"/>
              <a:gd name="connsiteY2" fmla="*/ 1550281 h 2721774"/>
              <a:gd name="connsiteX3" fmla="*/ 1240048 w 6914367"/>
              <a:gd name="connsiteY3" fmla="*/ 2359347 h 2721774"/>
              <a:gd name="connsiteX4" fmla="*/ 1828725 w 6914367"/>
              <a:gd name="connsiteY4" fmla="*/ 2721774 h 2721774"/>
              <a:gd name="connsiteX5" fmla="*/ 2004098 w 6914367"/>
              <a:gd name="connsiteY5" fmla="*/ 1870005 h 2721774"/>
              <a:gd name="connsiteX6" fmla="*/ 2204581 w 6914367"/>
              <a:gd name="connsiteY6" fmla="*/ 542245 h 2721774"/>
              <a:gd name="connsiteX7" fmla="*/ 2530206 w 6914367"/>
              <a:gd name="connsiteY7" fmla="*/ 1374451 h 2721774"/>
              <a:gd name="connsiteX8" fmla="*/ 2655496 w 6914367"/>
              <a:gd name="connsiteY8" fmla="*/ 2709249 h 2721774"/>
              <a:gd name="connsiteX9" fmla="*/ 3106451 w 6914367"/>
              <a:gd name="connsiteY9" fmla="*/ 2119126 h 2721774"/>
              <a:gd name="connsiteX10" fmla="*/ 3432128 w 6914367"/>
              <a:gd name="connsiteY10" fmla="*/ 955243 h 2721774"/>
              <a:gd name="connsiteX11" fmla="*/ 3795340 w 6914367"/>
              <a:gd name="connsiteY11" fmla="*/ 1909551 h 2721774"/>
              <a:gd name="connsiteX12" fmla="*/ 3970677 w 6914367"/>
              <a:gd name="connsiteY12" fmla="*/ 0 h 2721774"/>
              <a:gd name="connsiteX13" fmla="*/ 4158584 w 6914367"/>
              <a:gd name="connsiteY13" fmla="*/ 1001724 h 2721774"/>
              <a:gd name="connsiteX14" fmla="*/ 4271374 w 6914367"/>
              <a:gd name="connsiteY14" fmla="*/ 2709248 h 2721774"/>
              <a:gd name="connsiteX15" fmla="*/ 4633586 w 6914367"/>
              <a:gd name="connsiteY15" fmla="*/ 2705222 h 2721774"/>
              <a:gd name="connsiteX16" fmla="*/ 4759890 w 6914367"/>
              <a:gd name="connsiteY16" fmla="*/ 1105917 h 2721774"/>
              <a:gd name="connsiteX17" fmla="*/ 4885151 w 6914367"/>
              <a:gd name="connsiteY17" fmla="*/ 592350 h 2721774"/>
              <a:gd name="connsiteX18" fmla="*/ 5022937 w 6914367"/>
              <a:gd name="connsiteY18" fmla="*/ 3626 h 2721774"/>
              <a:gd name="connsiteX19" fmla="*/ 5260931 w 6914367"/>
              <a:gd name="connsiteY19" fmla="*/ 830343 h 2721774"/>
              <a:gd name="connsiteX20" fmla="*/ 5461348 w 6914367"/>
              <a:gd name="connsiteY20" fmla="*/ 341829 h 2721774"/>
              <a:gd name="connsiteX21" fmla="*/ 5924811 w 6914367"/>
              <a:gd name="connsiteY21" fmla="*/ 1293807 h 2721774"/>
              <a:gd name="connsiteX22" fmla="*/ 6250487 w 6914367"/>
              <a:gd name="connsiteY22" fmla="*/ 2696722 h 2721774"/>
              <a:gd name="connsiteX23" fmla="*/ 6914367 w 6914367"/>
              <a:gd name="connsiteY23" fmla="*/ 2684196 h 2721774"/>
              <a:gd name="connsiteX0" fmla="*/ 0 w 6914367"/>
              <a:gd name="connsiteY0" fmla="*/ 2721774 h 2721774"/>
              <a:gd name="connsiteX1" fmla="*/ 601224 w 6914367"/>
              <a:gd name="connsiteY1" fmla="*/ 552185 h 2721774"/>
              <a:gd name="connsiteX2" fmla="*/ 964466 w 6914367"/>
              <a:gd name="connsiteY2" fmla="*/ 1550281 h 2721774"/>
              <a:gd name="connsiteX3" fmla="*/ 1240048 w 6914367"/>
              <a:gd name="connsiteY3" fmla="*/ 2359347 h 2721774"/>
              <a:gd name="connsiteX4" fmla="*/ 1828725 w 6914367"/>
              <a:gd name="connsiteY4" fmla="*/ 2721774 h 2721774"/>
              <a:gd name="connsiteX5" fmla="*/ 2004098 w 6914367"/>
              <a:gd name="connsiteY5" fmla="*/ 1870005 h 2721774"/>
              <a:gd name="connsiteX6" fmla="*/ 2204581 w 6914367"/>
              <a:gd name="connsiteY6" fmla="*/ 542245 h 2721774"/>
              <a:gd name="connsiteX7" fmla="*/ 2530206 w 6914367"/>
              <a:gd name="connsiteY7" fmla="*/ 1374451 h 2721774"/>
              <a:gd name="connsiteX8" fmla="*/ 2655496 w 6914367"/>
              <a:gd name="connsiteY8" fmla="*/ 2709249 h 2721774"/>
              <a:gd name="connsiteX9" fmla="*/ 3106451 w 6914367"/>
              <a:gd name="connsiteY9" fmla="*/ 2119126 h 2721774"/>
              <a:gd name="connsiteX10" fmla="*/ 3432128 w 6914367"/>
              <a:gd name="connsiteY10" fmla="*/ 955243 h 2721774"/>
              <a:gd name="connsiteX11" fmla="*/ 3795340 w 6914367"/>
              <a:gd name="connsiteY11" fmla="*/ 1909551 h 2721774"/>
              <a:gd name="connsiteX12" fmla="*/ 3970677 w 6914367"/>
              <a:gd name="connsiteY12" fmla="*/ 0 h 2721774"/>
              <a:gd name="connsiteX13" fmla="*/ 4158584 w 6914367"/>
              <a:gd name="connsiteY13" fmla="*/ 1001724 h 2721774"/>
              <a:gd name="connsiteX14" fmla="*/ 4271374 w 6914367"/>
              <a:gd name="connsiteY14" fmla="*/ 2709248 h 2721774"/>
              <a:gd name="connsiteX15" fmla="*/ 4633586 w 6914367"/>
              <a:gd name="connsiteY15" fmla="*/ 2705222 h 2721774"/>
              <a:gd name="connsiteX16" fmla="*/ 4759890 w 6914367"/>
              <a:gd name="connsiteY16" fmla="*/ 1105917 h 2721774"/>
              <a:gd name="connsiteX17" fmla="*/ 4885151 w 6914367"/>
              <a:gd name="connsiteY17" fmla="*/ 592350 h 2721774"/>
              <a:gd name="connsiteX18" fmla="*/ 5198253 w 6914367"/>
              <a:gd name="connsiteY18" fmla="*/ 64031 h 2721774"/>
              <a:gd name="connsiteX19" fmla="*/ 5260931 w 6914367"/>
              <a:gd name="connsiteY19" fmla="*/ 830343 h 2721774"/>
              <a:gd name="connsiteX20" fmla="*/ 5461348 w 6914367"/>
              <a:gd name="connsiteY20" fmla="*/ 341829 h 2721774"/>
              <a:gd name="connsiteX21" fmla="*/ 5924811 w 6914367"/>
              <a:gd name="connsiteY21" fmla="*/ 1293807 h 2721774"/>
              <a:gd name="connsiteX22" fmla="*/ 6250487 w 6914367"/>
              <a:gd name="connsiteY22" fmla="*/ 2696722 h 2721774"/>
              <a:gd name="connsiteX23" fmla="*/ 6914367 w 6914367"/>
              <a:gd name="connsiteY23" fmla="*/ 2684196 h 2721774"/>
              <a:gd name="connsiteX0" fmla="*/ 0 w 6914367"/>
              <a:gd name="connsiteY0" fmla="*/ 2721774 h 2721774"/>
              <a:gd name="connsiteX1" fmla="*/ 601224 w 6914367"/>
              <a:gd name="connsiteY1" fmla="*/ 552185 h 2721774"/>
              <a:gd name="connsiteX2" fmla="*/ 964466 w 6914367"/>
              <a:gd name="connsiteY2" fmla="*/ 1550281 h 2721774"/>
              <a:gd name="connsiteX3" fmla="*/ 1240048 w 6914367"/>
              <a:gd name="connsiteY3" fmla="*/ 2359347 h 2721774"/>
              <a:gd name="connsiteX4" fmla="*/ 1828725 w 6914367"/>
              <a:gd name="connsiteY4" fmla="*/ 2721774 h 2721774"/>
              <a:gd name="connsiteX5" fmla="*/ 2004098 w 6914367"/>
              <a:gd name="connsiteY5" fmla="*/ 1870005 h 2721774"/>
              <a:gd name="connsiteX6" fmla="*/ 2204581 w 6914367"/>
              <a:gd name="connsiteY6" fmla="*/ 542245 h 2721774"/>
              <a:gd name="connsiteX7" fmla="*/ 2530206 w 6914367"/>
              <a:gd name="connsiteY7" fmla="*/ 1374451 h 2721774"/>
              <a:gd name="connsiteX8" fmla="*/ 2655496 w 6914367"/>
              <a:gd name="connsiteY8" fmla="*/ 2709249 h 2721774"/>
              <a:gd name="connsiteX9" fmla="*/ 3106451 w 6914367"/>
              <a:gd name="connsiteY9" fmla="*/ 2119126 h 2721774"/>
              <a:gd name="connsiteX10" fmla="*/ 3432128 w 6914367"/>
              <a:gd name="connsiteY10" fmla="*/ 955243 h 2721774"/>
              <a:gd name="connsiteX11" fmla="*/ 3795340 w 6914367"/>
              <a:gd name="connsiteY11" fmla="*/ 1909551 h 2721774"/>
              <a:gd name="connsiteX12" fmla="*/ 3970677 w 6914367"/>
              <a:gd name="connsiteY12" fmla="*/ 0 h 2721774"/>
              <a:gd name="connsiteX13" fmla="*/ 4158584 w 6914367"/>
              <a:gd name="connsiteY13" fmla="*/ 1001724 h 2721774"/>
              <a:gd name="connsiteX14" fmla="*/ 4271374 w 6914367"/>
              <a:gd name="connsiteY14" fmla="*/ 2709248 h 2721774"/>
              <a:gd name="connsiteX15" fmla="*/ 4633586 w 6914367"/>
              <a:gd name="connsiteY15" fmla="*/ 2705222 h 2721774"/>
              <a:gd name="connsiteX16" fmla="*/ 4835025 w 6914367"/>
              <a:gd name="connsiteY16" fmla="*/ 1891177 h 2721774"/>
              <a:gd name="connsiteX17" fmla="*/ 4885151 w 6914367"/>
              <a:gd name="connsiteY17" fmla="*/ 592350 h 2721774"/>
              <a:gd name="connsiteX18" fmla="*/ 5198253 w 6914367"/>
              <a:gd name="connsiteY18" fmla="*/ 64031 h 2721774"/>
              <a:gd name="connsiteX19" fmla="*/ 5260931 w 6914367"/>
              <a:gd name="connsiteY19" fmla="*/ 830343 h 2721774"/>
              <a:gd name="connsiteX20" fmla="*/ 5461348 w 6914367"/>
              <a:gd name="connsiteY20" fmla="*/ 341829 h 2721774"/>
              <a:gd name="connsiteX21" fmla="*/ 5924811 w 6914367"/>
              <a:gd name="connsiteY21" fmla="*/ 1293807 h 2721774"/>
              <a:gd name="connsiteX22" fmla="*/ 6250487 w 6914367"/>
              <a:gd name="connsiteY22" fmla="*/ 2696722 h 2721774"/>
              <a:gd name="connsiteX23" fmla="*/ 6914367 w 6914367"/>
              <a:gd name="connsiteY23" fmla="*/ 2684196 h 2721774"/>
              <a:gd name="connsiteX0" fmla="*/ 0 w 6914367"/>
              <a:gd name="connsiteY0" fmla="*/ 2721774 h 2721774"/>
              <a:gd name="connsiteX1" fmla="*/ 601224 w 6914367"/>
              <a:gd name="connsiteY1" fmla="*/ 552185 h 2721774"/>
              <a:gd name="connsiteX2" fmla="*/ 964466 w 6914367"/>
              <a:gd name="connsiteY2" fmla="*/ 1550281 h 2721774"/>
              <a:gd name="connsiteX3" fmla="*/ 1240048 w 6914367"/>
              <a:gd name="connsiteY3" fmla="*/ 2359347 h 2721774"/>
              <a:gd name="connsiteX4" fmla="*/ 1828725 w 6914367"/>
              <a:gd name="connsiteY4" fmla="*/ 2721774 h 2721774"/>
              <a:gd name="connsiteX5" fmla="*/ 2004098 w 6914367"/>
              <a:gd name="connsiteY5" fmla="*/ 1870005 h 2721774"/>
              <a:gd name="connsiteX6" fmla="*/ 2204581 w 6914367"/>
              <a:gd name="connsiteY6" fmla="*/ 542245 h 2721774"/>
              <a:gd name="connsiteX7" fmla="*/ 2530206 w 6914367"/>
              <a:gd name="connsiteY7" fmla="*/ 1374451 h 2721774"/>
              <a:gd name="connsiteX8" fmla="*/ 2655496 w 6914367"/>
              <a:gd name="connsiteY8" fmla="*/ 2709249 h 2721774"/>
              <a:gd name="connsiteX9" fmla="*/ 3106451 w 6914367"/>
              <a:gd name="connsiteY9" fmla="*/ 2119126 h 2721774"/>
              <a:gd name="connsiteX10" fmla="*/ 3432128 w 6914367"/>
              <a:gd name="connsiteY10" fmla="*/ 955243 h 2721774"/>
              <a:gd name="connsiteX11" fmla="*/ 3795340 w 6914367"/>
              <a:gd name="connsiteY11" fmla="*/ 1909551 h 2721774"/>
              <a:gd name="connsiteX12" fmla="*/ 3970677 w 6914367"/>
              <a:gd name="connsiteY12" fmla="*/ 0 h 2721774"/>
              <a:gd name="connsiteX13" fmla="*/ 4158584 w 6914367"/>
              <a:gd name="connsiteY13" fmla="*/ 1001724 h 2721774"/>
              <a:gd name="connsiteX14" fmla="*/ 4271374 w 6914367"/>
              <a:gd name="connsiteY14" fmla="*/ 2709248 h 2721774"/>
              <a:gd name="connsiteX15" fmla="*/ 4633586 w 6914367"/>
              <a:gd name="connsiteY15" fmla="*/ 2705222 h 2721774"/>
              <a:gd name="connsiteX16" fmla="*/ 4835025 w 6914367"/>
              <a:gd name="connsiteY16" fmla="*/ 1891177 h 2721774"/>
              <a:gd name="connsiteX17" fmla="*/ 5198253 w 6914367"/>
              <a:gd name="connsiteY17" fmla="*/ 64031 h 2721774"/>
              <a:gd name="connsiteX18" fmla="*/ 5260931 w 6914367"/>
              <a:gd name="connsiteY18" fmla="*/ 830343 h 2721774"/>
              <a:gd name="connsiteX19" fmla="*/ 5461348 w 6914367"/>
              <a:gd name="connsiteY19" fmla="*/ 341829 h 2721774"/>
              <a:gd name="connsiteX20" fmla="*/ 5924811 w 6914367"/>
              <a:gd name="connsiteY20" fmla="*/ 1293807 h 2721774"/>
              <a:gd name="connsiteX21" fmla="*/ 6250487 w 6914367"/>
              <a:gd name="connsiteY21" fmla="*/ 2696722 h 2721774"/>
              <a:gd name="connsiteX22" fmla="*/ 6914367 w 6914367"/>
              <a:gd name="connsiteY22" fmla="*/ 2684196 h 2721774"/>
              <a:gd name="connsiteX0" fmla="*/ 0 w 6914367"/>
              <a:gd name="connsiteY0" fmla="*/ 2721774 h 2721774"/>
              <a:gd name="connsiteX1" fmla="*/ 601224 w 6914367"/>
              <a:gd name="connsiteY1" fmla="*/ 552185 h 2721774"/>
              <a:gd name="connsiteX2" fmla="*/ 964466 w 6914367"/>
              <a:gd name="connsiteY2" fmla="*/ 1550281 h 2721774"/>
              <a:gd name="connsiteX3" fmla="*/ 1240048 w 6914367"/>
              <a:gd name="connsiteY3" fmla="*/ 2359347 h 2721774"/>
              <a:gd name="connsiteX4" fmla="*/ 1828725 w 6914367"/>
              <a:gd name="connsiteY4" fmla="*/ 2721774 h 2721774"/>
              <a:gd name="connsiteX5" fmla="*/ 2004098 w 6914367"/>
              <a:gd name="connsiteY5" fmla="*/ 1870005 h 2721774"/>
              <a:gd name="connsiteX6" fmla="*/ 2204581 w 6914367"/>
              <a:gd name="connsiteY6" fmla="*/ 542245 h 2721774"/>
              <a:gd name="connsiteX7" fmla="*/ 2530206 w 6914367"/>
              <a:gd name="connsiteY7" fmla="*/ 1374451 h 2721774"/>
              <a:gd name="connsiteX8" fmla="*/ 2655496 w 6914367"/>
              <a:gd name="connsiteY8" fmla="*/ 2709249 h 2721774"/>
              <a:gd name="connsiteX9" fmla="*/ 3106451 w 6914367"/>
              <a:gd name="connsiteY9" fmla="*/ 2119126 h 2721774"/>
              <a:gd name="connsiteX10" fmla="*/ 3432128 w 6914367"/>
              <a:gd name="connsiteY10" fmla="*/ 955243 h 2721774"/>
              <a:gd name="connsiteX11" fmla="*/ 3795340 w 6914367"/>
              <a:gd name="connsiteY11" fmla="*/ 1909551 h 2721774"/>
              <a:gd name="connsiteX12" fmla="*/ 3970677 w 6914367"/>
              <a:gd name="connsiteY12" fmla="*/ 0 h 2721774"/>
              <a:gd name="connsiteX13" fmla="*/ 4158584 w 6914367"/>
              <a:gd name="connsiteY13" fmla="*/ 1001724 h 2721774"/>
              <a:gd name="connsiteX14" fmla="*/ 4271374 w 6914367"/>
              <a:gd name="connsiteY14" fmla="*/ 2709248 h 2721774"/>
              <a:gd name="connsiteX15" fmla="*/ 4633586 w 6914367"/>
              <a:gd name="connsiteY15" fmla="*/ 2705222 h 2721774"/>
              <a:gd name="connsiteX16" fmla="*/ 4835025 w 6914367"/>
              <a:gd name="connsiteY16" fmla="*/ 1891177 h 2721774"/>
              <a:gd name="connsiteX17" fmla="*/ 5198253 w 6914367"/>
              <a:gd name="connsiteY17" fmla="*/ 64031 h 2721774"/>
              <a:gd name="connsiteX18" fmla="*/ 5373634 w 6914367"/>
              <a:gd name="connsiteY18" fmla="*/ 991424 h 2721774"/>
              <a:gd name="connsiteX19" fmla="*/ 5461348 w 6914367"/>
              <a:gd name="connsiteY19" fmla="*/ 341829 h 2721774"/>
              <a:gd name="connsiteX20" fmla="*/ 5924811 w 6914367"/>
              <a:gd name="connsiteY20" fmla="*/ 1293807 h 2721774"/>
              <a:gd name="connsiteX21" fmla="*/ 6250487 w 6914367"/>
              <a:gd name="connsiteY21" fmla="*/ 2696722 h 2721774"/>
              <a:gd name="connsiteX22" fmla="*/ 6914367 w 6914367"/>
              <a:gd name="connsiteY22" fmla="*/ 2684196 h 2721774"/>
              <a:gd name="connsiteX0" fmla="*/ 0 w 6914367"/>
              <a:gd name="connsiteY0" fmla="*/ 2721774 h 2721774"/>
              <a:gd name="connsiteX1" fmla="*/ 601224 w 6914367"/>
              <a:gd name="connsiteY1" fmla="*/ 552185 h 2721774"/>
              <a:gd name="connsiteX2" fmla="*/ 964466 w 6914367"/>
              <a:gd name="connsiteY2" fmla="*/ 1550281 h 2721774"/>
              <a:gd name="connsiteX3" fmla="*/ 1240048 w 6914367"/>
              <a:gd name="connsiteY3" fmla="*/ 2359347 h 2721774"/>
              <a:gd name="connsiteX4" fmla="*/ 1828725 w 6914367"/>
              <a:gd name="connsiteY4" fmla="*/ 2721774 h 2721774"/>
              <a:gd name="connsiteX5" fmla="*/ 2004098 w 6914367"/>
              <a:gd name="connsiteY5" fmla="*/ 1870005 h 2721774"/>
              <a:gd name="connsiteX6" fmla="*/ 2204581 w 6914367"/>
              <a:gd name="connsiteY6" fmla="*/ 542245 h 2721774"/>
              <a:gd name="connsiteX7" fmla="*/ 2530206 w 6914367"/>
              <a:gd name="connsiteY7" fmla="*/ 1374451 h 2721774"/>
              <a:gd name="connsiteX8" fmla="*/ 2655496 w 6914367"/>
              <a:gd name="connsiteY8" fmla="*/ 2709249 h 2721774"/>
              <a:gd name="connsiteX9" fmla="*/ 3106451 w 6914367"/>
              <a:gd name="connsiteY9" fmla="*/ 2119126 h 2721774"/>
              <a:gd name="connsiteX10" fmla="*/ 3432128 w 6914367"/>
              <a:gd name="connsiteY10" fmla="*/ 955243 h 2721774"/>
              <a:gd name="connsiteX11" fmla="*/ 3795340 w 6914367"/>
              <a:gd name="connsiteY11" fmla="*/ 1909551 h 2721774"/>
              <a:gd name="connsiteX12" fmla="*/ 3970677 w 6914367"/>
              <a:gd name="connsiteY12" fmla="*/ 0 h 2721774"/>
              <a:gd name="connsiteX13" fmla="*/ 4158584 w 6914367"/>
              <a:gd name="connsiteY13" fmla="*/ 1001724 h 2721774"/>
              <a:gd name="connsiteX14" fmla="*/ 4271374 w 6914367"/>
              <a:gd name="connsiteY14" fmla="*/ 2709248 h 2721774"/>
              <a:gd name="connsiteX15" fmla="*/ 4633586 w 6914367"/>
              <a:gd name="connsiteY15" fmla="*/ 2705222 h 2721774"/>
              <a:gd name="connsiteX16" fmla="*/ 4835025 w 6914367"/>
              <a:gd name="connsiteY16" fmla="*/ 1891177 h 2721774"/>
              <a:gd name="connsiteX17" fmla="*/ 5198253 w 6914367"/>
              <a:gd name="connsiteY17" fmla="*/ 64031 h 2721774"/>
              <a:gd name="connsiteX18" fmla="*/ 5373634 w 6914367"/>
              <a:gd name="connsiteY18" fmla="*/ 991424 h 2721774"/>
              <a:gd name="connsiteX19" fmla="*/ 5674232 w 6914367"/>
              <a:gd name="connsiteY19" fmla="*/ 583447 h 2721774"/>
              <a:gd name="connsiteX20" fmla="*/ 5924811 w 6914367"/>
              <a:gd name="connsiteY20" fmla="*/ 1293807 h 2721774"/>
              <a:gd name="connsiteX21" fmla="*/ 6250487 w 6914367"/>
              <a:gd name="connsiteY21" fmla="*/ 2696722 h 2721774"/>
              <a:gd name="connsiteX22" fmla="*/ 6914367 w 6914367"/>
              <a:gd name="connsiteY22" fmla="*/ 2684196 h 2721774"/>
              <a:gd name="connsiteX0" fmla="*/ 0 w 6914367"/>
              <a:gd name="connsiteY0" fmla="*/ 2721774 h 2721774"/>
              <a:gd name="connsiteX1" fmla="*/ 601224 w 6914367"/>
              <a:gd name="connsiteY1" fmla="*/ 552185 h 2721774"/>
              <a:gd name="connsiteX2" fmla="*/ 964466 w 6914367"/>
              <a:gd name="connsiteY2" fmla="*/ 1550281 h 2721774"/>
              <a:gd name="connsiteX3" fmla="*/ 1240048 w 6914367"/>
              <a:gd name="connsiteY3" fmla="*/ 2359347 h 2721774"/>
              <a:gd name="connsiteX4" fmla="*/ 1828725 w 6914367"/>
              <a:gd name="connsiteY4" fmla="*/ 2721774 h 2721774"/>
              <a:gd name="connsiteX5" fmla="*/ 2004098 w 6914367"/>
              <a:gd name="connsiteY5" fmla="*/ 1870005 h 2721774"/>
              <a:gd name="connsiteX6" fmla="*/ 2204581 w 6914367"/>
              <a:gd name="connsiteY6" fmla="*/ 542245 h 2721774"/>
              <a:gd name="connsiteX7" fmla="*/ 2530206 w 6914367"/>
              <a:gd name="connsiteY7" fmla="*/ 1374451 h 2721774"/>
              <a:gd name="connsiteX8" fmla="*/ 2655496 w 6914367"/>
              <a:gd name="connsiteY8" fmla="*/ 2709249 h 2721774"/>
              <a:gd name="connsiteX9" fmla="*/ 3106451 w 6914367"/>
              <a:gd name="connsiteY9" fmla="*/ 2119126 h 2721774"/>
              <a:gd name="connsiteX10" fmla="*/ 3432128 w 6914367"/>
              <a:gd name="connsiteY10" fmla="*/ 955243 h 2721774"/>
              <a:gd name="connsiteX11" fmla="*/ 3795340 w 6914367"/>
              <a:gd name="connsiteY11" fmla="*/ 1909551 h 2721774"/>
              <a:gd name="connsiteX12" fmla="*/ 3970677 w 6914367"/>
              <a:gd name="connsiteY12" fmla="*/ 0 h 2721774"/>
              <a:gd name="connsiteX13" fmla="*/ 4158584 w 6914367"/>
              <a:gd name="connsiteY13" fmla="*/ 1001724 h 2721774"/>
              <a:gd name="connsiteX14" fmla="*/ 4271374 w 6914367"/>
              <a:gd name="connsiteY14" fmla="*/ 2709248 h 2721774"/>
              <a:gd name="connsiteX15" fmla="*/ 4633586 w 6914367"/>
              <a:gd name="connsiteY15" fmla="*/ 2705222 h 2721774"/>
              <a:gd name="connsiteX16" fmla="*/ 4835025 w 6914367"/>
              <a:gd name="connsiteY16" fmla="*/ 1891177 h 2721774"/>
              <a:gd name="connsiteX17" fmla="*/ 5198253 w 6914367"/>
              <a:gd name="connsiteY17" fmla="*/ 64031 h 2721774"/>
              <a:gd name="connsiteX18" fmla="*/ 5373634 w 6914367"/>
              <a:gd name="connsiteY18" fmla="*/ 991424 h 2721774"/>
              <a:gd name="connsiteX19" fmla="*/ 5674232 w 6914367"/>
              <a:gd name="connsiteY19" fmla="*/ 583447 h 2721774"/>
              <a:gd name="connsiteX20" fmla="*/ 5962379 w 6914367"/>
              <a:gd name="connsiteY20" fmla="*/ 2300550 h 2721774"/>
              <a:gd name="connsiteX21" fmla="*/ 6250487 w 6914367"/>
              <a:gd name="connsiteY21" fmla="*/ 2696722 h 2721774"/>
              <a:gd name="connsiteX22" fmla="*/ 6914367 w 6914367"/>
              <a:gd name="connsiteY22" fmla="*/ 2684196 h 2721774"/>
              <a:gd name="connsiteX0" fmla="*/ 0 w 6914367"/>
              <a:gd name="connsiteY0" fmla="*/ 2721774 h 2725357"/>
              <a:gd name="connsiteX1" fmla="*/ 601224 w 6914367"/>
              <a:gd name="connsiteY1" fmla="*/ 552185 h 2725357"/>
              <a:gd name="connsiteX2" fmla="*/ 964466 w 6914367"/>
              <a:gd name="connsiteY2" fmla="*/ 1550281 h 2725357"/>
              <a:gd name="connsiteX3" fmla="*/ 1240048 w 6914367"/>
              <a:gd name="connsiteY3" fmla="*/ 2359347 h 2725357"/>
              <a:gd name="connsiteX4" fmla="*/ 1828725 w 6914367"/>
              <a:gd name="connsiteY4" fmla="*/ 2721774 h 2725357"/>
              <a:gd name="connsiteX5" fmla="*/ 2004098 w 6914367"/>
              <a:gd name="connsiteY5" fmla="*/ 1870005 h 2725357"/>
              <a:gd name="connsiteX6" fmla="*/ 2204581 w 6914367"/>
              <a:gd name="connsiteY6" fmla="*/ 542245 h 2725357"/>
              <a:gd name="connsiteX7" fmla="*/ 2530206 w 6914367"/>
              <a:gd name="connsiteY7" fmla="*/ 1374451 h 2725357"/>
              <a:gd name="connsiteX8" fmla="*/ 2655496 w 6914367"/>
              <a:gd name="connsiteY8" fmla="*/ 2709249 h 2725357"/>
              <a:gd name="connsiteX9" fmla="*/ 3106451 w 6914367"/>
              <a:gd name="connsiteY9" fmla="*/ 2119126 h 2725357"/>
              <a:gd name="connsiteX10" fmla="*/ 3432128 w 6914367"/>
              <a:gd name="connsiteY10" fmla="*/ 955243 h 2725357"/>
              <a:gd name="connsiteX11" fmla="*/ 3795340 w 6914367"/>
              <a:gd name="connsiteY11" fmla="*/ 1909551 h 2725357"/>
              <a:gd name="connsiteX12" fmla="*/ 3970677 w 6914367"/>
              <a:gd name="connsiteY12" fmla="*/ 0 h 2725357"/>
              <a:gd name="connsiteX13" fmla="*/ 4158584 w 6914367"/>
              <a:gd name="connsiteY13" fmla="*/ 1001724 h 2725357"/>
              <a:gd name="connsiteX14" fmla="*/ 4271374 w 6914367"/>
              <a:gd name="connsiteY14" fmla="*/ 2709248 h 2725357"/>
              <a:gd name="connsiteX15" fmla="*/ 4946650 w 6914367"/>
              <a:gd name="connsiteY15" fmla="*/ 2725357 h 2725357"/>
              <a:gd name="connsiteX16" fmla="*/ 4835025 w 6914367"/>
              <a:gd name="connsiteY16" fmla="*/ 1891177 h 2725357"/>
              <a:gd name="connsiteX17" fmla="*/ 5198253 w 6914367"/>
              <a:gd name="connsiteY17" fmla="*/ 64031 h 2725357"/>
              <a:gd name="connsiteX18" fmla="*/ 5373634 w 6914367"/>
              <a:gd name="connsiteY18" fmla="*/ 991424 h 2725357"/>
              <a:gd name="connsiteX19" fmla="*/ 5674232 w 6914367"/>
              <a:gd name="connsiteY19" fmla="*/ 583447 h 2725357"/>
              <a:gd name="connsiteX20" fmla="*/ 5962379 w 6914367"/>
              <a:gd name="connsiteY20" fmla="*/ 2300550 h 2725357"/>
              <a:gd name="connsiteX21" fmla="*/ 6250487 w 6914367"/>
              <a:gd name="connsiteY21" fmla="*/ 2696722 h 2725357"/>
              <a:gd name="connsiteX22" fmla="*/ 6914367 w 6914367"/>
              <a:gd name="connsiteY22" fmla="*/ 2684196 h 2725357"/>
              <a:gd name="connsiteX0" fmla="*/ 0 w 6914367"/>
              <a:gd name="connsiteY0" fmla="*/ 2721774 h 2725357"/>
              <a:gd name="connsiteX1" fmla="*/ 601224 w 6914367"/>
              <a:gd name="connsiteY1" fmla="*/ 552185 h 2725357"/>
              <a:gd name="connsiteX2" fmla="*/ 964466 w 6914367"/>
              <a:gd name="connsiteY2" fmla="*/ 1550281 h 2725357"/>
              <a:gd name="connsiteX3" fmla="*/ 1240048 w 6914367"/>
              <a:gd name="connsiteY3" fmla="*/ 2359347 h 2725357"/>
              <a:gd name="connsiteX4" fmla="*/ 1828725 w 6914367"/>
              <a:gd name="connsiteY4" fmla="*/ 2721774 h 2725357"/>
              <a:gd name="connsiteX5" fmla="*/ 2004098 w 6914367"/>
              <a:gd name="connsiteY5" fmla="*/ 1870005 h 2725357"/>
              <a:gd name="connsiteX6" fmla="*/ 2204581 w 6914367"/>
              <a:gd name="connsiteY6" fmla="*/ 542245 h 2725357"/>
              <a:gd name="connsiteX7" fmla="*/ 2530206 w 6914367"/>
              <a:gd name="connsiteY7" fmla="*/ 1374451 h 2725357"/>
              <a:gd name="connsiteX8" fmla="*/ 2655496 w 6914367"/>
              <a:gd name="connsiteY8" fmla="*/ 2709249 h 2725357"/>
              <a:gd name="connsiteX9" fmla="*/ 3106451 w 6914367"/>
              <a:gd name="connsiteY9" fmla="*/ 2119126 h 2725357"/>
              <a:gd name="connsiteX10" fmla="*/ 3432128 w 6914367"/>
              <a:gd name="connsiteY10" fmla="*/ 955243 h 2725357"/>
              <a:gd name="connsiteX11" fmla="*/ 3795340 w 6914367"/>
              <a:gd name="connsiteY11" fmla="*/ 1909551 h 2725357"/>
              <a:gd name="connsiteX12" fmla="*/ 3970677 w 6914367"/>
              <a:gd name="connsiteY12" fmla="*/ 0 h 2725357"/>
              <a:gd name="connsiteX13" fmla="*/ 4158584 w 6914367"/>
              <a:gd name="connsiteY13" fmla="*/ 1001724 h 2725357"/>
              <a:gd name="connsiteX14" fmla="*/ 4271374 w 6914367"/>
              <a:gd name="connsiteY14" fmla="*/ 2709248 h 2725357"/>
              <a:gd name="connsiteX15" fmla="*/ 4946650 w 6914367"/>
              <a:gd name="connsiteY15" fmla="*/ 2725357 h 2725357"/>
              <a:gd name="connsiteX16" fmla="*/ 5097997 w 6914367"/>
              <a:gd name="connsiteY16" fmla="*/ 1750233 h 2725357"/>
              <a:gd name="connsiteX17" fmla="*/ 5198253 w 6914367"/>
              <a:gd name="connsiteY17" fmla="*/ 64031 h 2725357"/>
              <a:gd name="connsiteX18" fmla="*/ 5373634 w 6914367"/>
              <a:gd name="connsiteY18" fmla="*/ 991424 h 2725357"/>
              <a:gd name="connsiteX19" fmla="*/ 5674232 w 6914367"/>
              <a:gd name="connsiteY19" fmla="*/ 583447 h 2725357"/>
              <a:gd name="connsiteX20" fmla="*/ 5962379 w 6914367"/>
              <a:gd name="connsiteY20" fmla="*/ 2300550 h 2725357"/>
              <a:gd name="connsiteX21" fmla="*/ 6250487 w 6914367"/>
              <a:gd name="connsiteY21" fmla="*/ 2696722 h 2725357"/>
              <a:gd name="connsiteX22" fmla="*/ 6914367 w 6914367"/>
              <a:gd name="connsiteY22" fmla="*/ 2684196 h 2725357"/>
              <a:gd name="connsiteX0" fmla="*/ 0 w 6914367"/>
              <a:gd name="connsiteY0" fmla="*/ 2721774 h 2725357"/>
              <a:gd name="connsiteX1" fmla="*/ 601224 w 6914367"/>
              <a:gd name="connsiteY1" fmla="*/ 552185 h 2725357"/>
              <a:gd name="connsiteX2" fmla="*/ 964466 w 6914367"/>
              <a:gd name="connsiteY2" fmla="*/ 1550281 h 2725357"/>
              <a:gd name="connsiteX3" fmla="*/ 1240048 w 6914367"/>
              <a:gd name="connsiteY3" fmla="*/ 2359347 h 2725357"/>
              <a:gd name="connsiteX4" fmla="*/ 1828725 w 6914367"/>
              <a:gd name="connsiteY4" fmla="*/ 2721774 h 2725357"/>
              <a:gd name="connsiteX5" fmla="*/ 2004098 w 6914367"/>
              <a:gd name="connsiteY5" fmla="*/ 1870005 h 2725357"/>
              <a:gd name="connsiteX6" fmla="*/ 2204581 w 6914367"/>
              <a:gd name="connsiteY6" fmla="*/ 542245 h 2725357"/>
              <a:gd name="connsiteX7" fmla="*/ 2530206 w 6914367"/>
              <a:gd name="connsiteY7" fmla="*/ 1374451 h 2725357"/>
              <a:gd name="connsiteX8" fmla="*/ 2655496 w 6914367"/>
              <a:gd name="connsiteY8" fmla="*/ 2709249 h 2725357"/>
              <a:gd name="connsiteX9" fmla="*/ 3106451 w 6914367"/>
              <a:gd name="connsiteY9" fmla="*/ 2119126 h 2725357"/>
              <a:gd name="connsiteX10" fmla="*/ 3432128 w 6914367"/>
              <a:gd name="connsiteY10" fmla="*/ 955243 h 2725357"/>
              <a:gd name="connsiteX11" fmla="*/ 3795340 w 6914367"/>
              <a:gd name="connsiteY11" fmla="*/ 1909551 h 2725357"/>
              <a:gd name="connsiteX12" fmla="*/ 3970677 w 6914367"/>
              <a:gd name="connsiteY12" fmla="*/ 0 h 2725357"/>
              <a:gd name="connsiteX13" fmla="*/ 4158584 w 6914367"/>
              <a:gd name="connsiteY13" fmla="*/ 1001724 h 2725357"/>
              <a:gd name="connsiteX14" fmla="*/ 4271374 w 6914367"/>
              <a:gd name="connsiteY14" fmla="*/ 2709248 h 2725357"/>
              <a:gd name="connsiteX15" fmla="*/ 4946650 w 6914367"/>
              <a:gd name="connsiteY15" fmla="*/ 2725357 h 2725357"/>
              <a:gd name="connsiteX16" fmla="*/ 5097997 w 6914367"/>
              <a:gd name="connsiteY16" fmla="*/ 1750233 h 2725357"/>
              <a:gd name="connsiteX17" fmla="*/ 5348523 w 6914367"/>
              <a:gd name="connsiteY17" fmla="*/ 43896 h 2725357"/>
              <a:gd name="connsiteX18" fmla="*/ 5373634 w 6914367"/>
              <a:gd name="connsiteY18" fmla="*/ 991424 h 2725357"/>
              <a:gd name="connsiteX19" fmla="*/ 5674232 w 6914367"/>
              <a:gd name="connsiteY19" fmla="*/ 583447 h 2725357"/>
              <a:gd name="connsiteX20" fmla="*/ 5962379 w 6914367"/>
              <a:gd name="connsiteY20" fmla="*/ 2300550 h 2725357"/>
              <a:gd name="connsiteX21" fmla="*/ 6250487 w 6914367"/>
              <a:gd name="connsiteY21" fmla="*/ 2696722 h 2725357"/>
              <a:gd name="connsiteX22" fmla="*/ 6914367 w 6914367"/>
              <a:gd name="connsiteY22" fmla="*/ 2684196 h 2725357"/>
              <a:gd name="connsiteX0" fmla="*/ 0 w 6914367"/>
              <a:gd name="connsiteY0" fmla="*/ 2721774 h 2725357"/>
              <a:gd name="connsiteX1" fmla="*/ 601224 w 6914367"/>
              <a:gd name="connsiteY1" fmla="*/ 552185 h 2725357"/>
              <a:gd name="connsiteX2" fmla="*/ 964466 w 6914367"/>
              <a:gd name="connsiteY2" fmla="*/ 1550281 h 2725357"/>
              <a:gd name="connsiteX3" fmla="*/ 1240048 w 6914367"/>
              <a:gd name="connsiteY3" fmla="*/ 2359347 h 2725357"/>
              <a:gd name="connsiteX4" fmla="*/ 1828725 w 6914367"/>
              <a:gd name="connsiteY4" fmla="*/ 2721774 h 2725357"/>
              <a:gd name="connsiteX5" fmla="*/ 2004098 w 6914367"/>
              <a:gd name="connsiteY5" fmla="*/ 1870005 h 2725357"/>
              <a:gd name="connsiteX6" fmla="*/ 2204581 w 6914367"/>
              <a:gd name="connsiteY6" fmla="*/ 542245 h 2725357"/>
              <a:gd name="connsiteX7" fmla="*/ 2530206 w 6914367"/>
              <a:gd name="connsiteY7" fmla="*/ 1374451 h 2725357"/>
              <a:gd name="connsiteX8" fmla="*/ 2655496 w 6914367"/>
              <a:gd name="connsiteY8" fmla="*/ 2709249 h 2725357"/>
              <a:gd name="connsiteX9" fmla="*/ 3106451 w 6914367"/>
              <a:gd name="connsiteY9" fmla="*/ 2119126 h 2725357"/>
              <a:gd name="connsiteX10" fmla="*/ 3432128 w 6914367"/>
              <a:gd name="connsiteY10" fmla="*/ 955243 h 2725357"/>
              <a:gd name="connsiteX11" fmla="*/ 3795340 w 6914367"/>
              <a:gd name="connsiteY11" fmla="*/ 1909551 h 2725357"/>
              <a:gd name="connsiteX12" fmla="*/ 3970677 w 6914367"/>
              <a:gd name="connsiteY12" fmla="*/ 0 h 2725357"/>
              <a:gd name="connsiteX13" fmla="*/ 4158584 w 6914367"/>
              <a:gd name="connsiteY13" fmla="*/ 1001724 h 2725357"/>
              <a:gd name="connsiteX14" fmla="*/ 4271374 w 6914367"/>
              <a:gd name="connsiteY14" fmla="*/ 2709248 h 2725357"/>
              <a:gd name="connsiteX15" fmla="*/ 4946650 w 6914367"/>
              <a:gd name="connsiteY15" fmla="*/ 2725357 h 2725357"/>
              <a:gd name="connsiteX16" fmla="*/ 5097997 w 6914367"/>
              <a:gd name="connsiteY16" fmla="*/ 1750233 h 2725357"/>
              <a:gd name="connsiteX17" fmla="*/ 5348523 w 6914367"/>
              <a:gd name="connsiteY17" fmla="*/ 43896 h 2725357"/>
              <a:gd name="connsiteX18" fmla="*/ 5461291 w 6914367"/>
              <a:gd name="connsiteY18" fmla="*/ 991424 h 2725357"/>
              <a:gd name="connsiteX19" fmla="*/ 5674232 w 6914367"/>
              <a:gd name="connsiteY19" fmla="*/ 583447 h 2725357"/>
              <a:gd name="connsiteX20" fmla="*/ 5962379 w 6914367"/>
              <a:gd name="connsiteY20" fmla="*/ 2300550 h 2725357"/>
              <a:gd name="connsiteX21" fmla="*/ 6250487 w 6914367"/>
              <a:gd name="connsiteY21" fmla="*/ 2696722 h 2725357"/>
              <a:gd name="connsiteX22" fmla="*/ 6914367 w 6914367"/>
              <a:gd name="connsiteY22" fmla="*/ 2684196 h 2725357"/>
              <a:gd name="connsiteX0" fmla="*/ 0 w 6914367"/>
              <a:gd name="connsiteY0" fmla="*/ 2721774 h 2725357"/>
              <a:gd name="connsiteX1" fmla="*/ 601224 w 6914367"/>
              <a:gd name="connsiteY1" fmla="*/ 552185 h 2725357"/>
              <a:gd name="connsiteX2" fmla="*/ 964466 w 6914367"/>
              <a:gd name="connsiteY2" fmla="*/ 1550281 h 2725357"/>
              <a:gd name="connsiteX3" fmla="*/ 1240048 w 6914367"/>
              <a:gd name="connsiteY3" fmla="*/ 2359347 h 2725357"/>
              <a:gd name="connsiteX4" fmla="*/ 1703501 w 6914367"/>
              <a:gd name="connsiteY4" fmla="*/ 2681504 h 2725357"/>
              <a:gd name="connsiteX5" fmla="*/ 2004098 w 6914367"/>
              <a:gd name="connsiteY5" fmla="*/ 1870005 h 2725357"/>
              <a:gd name="connsiteX6" fmla="*/ 2204581 w 6914367"/>
              <a:gd name="connsiteY6" fmla="*/ 542245 h 2725357"/>
              <a:gd name="connsiteX7" fmla="*/ 2530206 w 6914367"/>
              <a:gd name="connsiteY7" fmla="*/ 1374451 h 2725357"/>
              <a:gd name="connsiteX8" fmla="*/ 2655496 w 6914367"/>
              <a:gd name="connsiteY8" fmla="*/ 2709249 h 2725357"/>
              <a:gd name="connsiteX9" fmla="*/ 3106451 w 6914367"/>
              <a:gd name="connsiteY9" fmla="*/ 2119126 h 2725357"/>
              <a:gd name="connsiteX10" fmla="*/ 3432128 w 6914367"/>
              <a:gd name="connsiteY10" fmla="*/ 955243 h 2725357"/>
              <a:gd name="connsiteX11" fmla="*/ 3795340 w 6914367"/>
              <a:gd name="connsiteY11" fmla="*/ 1909551 h 2725357"/>
              <a:gd name="connsiteX12" fmla="*/ 3970677 w 6914367"/>
              <a:gd name="connsiteY12" fmla="*/ 0 h 2725357"/>
              <a:gd name="connsiteX13" fmla="*/ 4158584 w 6914367"/>
              <a:gd name="connsiteY13" fmla="*/ 1001724 h 2725357"/>
              <a:gd name="connsiteX14" fmla="*/ 4271374 w 6914367"/>
              <a:gd name="connsiteY14" fmla="*/ 2709248 h 2725357"/>
              <a:gd name="connsiteX15" fmla="*/ 4946650 w 6914367"/>
              <a:gd name="connsiteY15" fmla="*/ 2725357 h 2725357"/>
              <a:gd name="connsiteX16" fmla="*/ 5097997 w 6914367"/>
              <a:gd name="connsiteY16" fmla="*/ 1750233 h 2725357"/>
              <a:gd name="connsiteX17" fmla="*/ 5348523 w 6914367"/>
              <a:gd name="connsiteY17" fmla="*/ 43896 h 2725357"/>
              <a:gd name="connsiteX18" fmla="*/ 5461291 w 6914367"/>
              <a:gd name="connsiteY18" fmla="*/ 991424 h 2725357"/>
              <a:gd name="connsiteX19" fmla="*/ 5674232 w 6914367"/>
              <a:gd name="connsiteY19" fmla="*/ 583447 h 2725357"/>
              <a:gd name="connsiteX20" fmla="*/ 5962379 w 6914367"/>
              <a:gd name="connsiteY20" fmla="*/ 2300550 h 2725357"/>
              <a:gd name="connsiteX21" fmla="*/ 6250487 w 6914367"/>
              <a:gd name="connsiteY21" fmla="*/ 2696722 h 2725357"/>
              <a:gd name="connsiteX22" fmla="*/ 6914367 w 6914367"/>
              <a:gd name="connsiteY22" fmla="*/ 2684196 h 2725357"/>
              <a:gd name="connsiteX0" fmla="*/ 0 w 6914367"/>
              <a:gd name="connsiteY0" fmla="*/ 2721774 h 2725357"/>
              <a:gd name="connsiteX1" fmla="*/ 313957 w 6914367"/>
              <a:gd name="connsiteY1" fmla="*/ 1607944 h 2725357"/>
              <a:gd name="connsiteX2" fmla="*/ 601224 w 6914367"/>
              <a:gd name="connsiteY2" fmla="*/ 552185 h 2725357"/>
              <a:gd name="connsiteX3" fmla="*/ 964466 w 6914367"/>
              <a:gd name="connsiteY3" fmla="*/ 1550281 h 2725357"/>
              <a:gd name="connsiteX4" fmla="*/ 1240048 w 6914367"/>
              <a:gd name="connsiteY4" fmla="*/ 2359347 h 2725357"/>
              <a:gd name="connsiteX5" fmla="*/ 1703501 w 6914367"/>
              <a:gd name="connsiteY5" fmla="*/ 2681504 h 2725357"/>
              <a:gd name="connsiteX6" fmla="*/ 2004098 w 6914367"/>
              <a:gd name="connsiteY6" fmla="*/ 1870005 h 2725357"/>
              <a:gd name="connsiteX7" fmla="*/ 2204581 w 6914367"/>
              <a:gd name="connsiteY7" fmla="*/ 542245 h 2725357"/>
              <a:gd name="connsiteX8" fmla="*/ 2530206 w 6914367"/>
              <a:gd name="connsiteY8" fmla="*/ 1374451 h 2725357"/>
              <a:gd name="connsiteX9" fmla="*/ 2655496 w 6914367"/>
              <a:gd name="connsiteY9" fmla="*/ 2709249 h 2725357"/>
              <a:gd name="connsiteX10" fmla="*/ 3106451 w 6914367"/>
              <a:gd name="connsiteY10" fmla="*/ 2119126 h 2725357"/>
              <a:gd name="connsiteX11" fmla="*/ 3432128 w 6914367"/>
              <a:gd name="connsiteY11" fmla="*/ 955243 h 2725357"/>
              <a:gd name="connsiteX12" fmla="*/ 3795340 w 6914367"/>
              <a:gd name="connsiteY12" fmla="*/ 1909551 h 2725357"/>
              <a:gd name="connsiteX13" fmla="*/ 3970677 w 6914367"/>
              <a:gd name="connsiteY13" fmla="*/ 0 h 2725357"/>
              <a:gd name="connsiteX14" fmla="*/ 4158584 w 6914367"/>
              <a:gd name="connsiteY14" fmla="*/ 1001724 h 2725357"/>
              <a:gd name="connsiteX15" fmla="*/ 4271374 w 6914367"/>
              <a:gd name="connsiteY15" fmla="*/ 2709248 h 2725357"/>
              <a:gd name="connsiteX16" fmla="*/ 4946650 w 6914367"/>
              <a:gd name="connsiteY16" fmla="*/ 2725357 h 2725357"/>
              <a:gd name="connsiteX17" fmla="*/ 5097997 w 6914367"/>
              <a:gd name="connsiteY17" fmla="*/ 1750233 h 2725357"/>
              <a:gd name="connsiteX18" fmla="*/ 5348523 w 6914367"/>
              <a:gd name="connsiteY18" fmla="*/ 43896 h 2725357"/>
              <a:gd name="connsiteX19" fmla="*/ 5461291 w 6914367"/>
              <a:gd name="connsiteY19" fmla="*/ 991424 h 2725357"/>
              <a:gd name="connsiteX20" fmla="*/ 5674232 w 6914367"/>
              <a:gd name="connsiteY20" fmla="*/ 583447 h 2725357"/>
              <a:gd name="connsiteX21" fmla="*/ 5962379 w 6914367"/>
              <a:gd name="connsiteY21" fmla="*/ 2300550 h 2725357"/>
              <a:gd name="connsiteX22" fmla="*/ 6250487 w 6914367"/>
              <a:gd name="connsiteY22" fmla="*/ 2696722 h 2725357"/>
              <a:gd name="connsiteX23" fmla="*/ 6914367 w 6914367"/>
              <a:gd name="connsiteY23" fmla="*/ 2684196 h 2725357"/>
              <a:gd name="connsiteX0" fmla="*/ 0 w 6914367"/>
              <a:gd name="connsiteY0" fmla="*/ 2721774 h 2725357"/>
              <a:gd name="connsiteX1" fmla="*/ 376569 w 6914367"/>
              <a:gd name="connsiteY1" fmla="*/ 2614686 h 2725357"/>
              <a:gd name="connsiteX2" fmla="*/ 601224 w 6914367"/>
              <a:gd name="connsiteY2" fmla="*/ 552185 h 2725357"/>
              <a:gd name="connsiteX3" fmla="*/ 964466 w 6914367"/>
              <a:gd name="connsiteY3" fmla="*/ 1550281 h 2725357"/>
              <a:gd name="connsiteX4" fmla="*/ 1240048 w 6914367"/>
              <a:gd name="connsiteY4" fmla="*/ 2359347 h 2725357"/>
              <a:gd name="connsiteX5" fmla="*/ 1703501 w 6914367"/>
              <a:gd name="connsiteY5" fmla="*/ 2681504 h 2725357"/>
              <a:gd name="connsiteX6" fmla="*/ 2004098 w 6914367"/>
              <a:gd name="connsiteY6" fmla="*/ 1870005 h 2725357"/>
              <a:gd name="connsiteX7" fmla="*/ 2204581 w 6914367"/>
              <a:gd name="connsiteY7" fmla="*/ 542245 h 2725357"/>
              <a:gd name="connsiteX8" fmla="*/ 2530206 w 6914367"/>
              <a:gd name="connsiteY8" fmla="*/ 1374451 h 2725357"/>
              <a:gd name="connsiteX9" fmla="*/ 2655496 w 6914367"/>
              <a:gd name="connsiteY9" fmla="*/ 2709249 h 2725357"/>
              <a:gd name="connsiteX10" fmla="*/ 3106451 w 6914367"/>
              <a:gd name="connsiteY10" fmla="*/ 2119126 h 2725357"/>
              <a:gd name="connsiteX11" fmla="*/ 3432128 w 6914367"/>
              <a:gd name="connsiteY11" fmla="*/ 955243 h 2725357"/>
              <a:gd name="connsiteX12" fmla="*/ 3795340 w 6914367"/>
              <a:gd name="connsiteY12" fmla="*/ 1909551 h 2725357"/>
              <a:gd name="connsiteX13" fmla="*/ 3970677 w 6914367"/>
              <a:gd name="connsiteY13" fmla="*/ 0 h 2725357"/>
              <a:gd name="connsiteX14" fmla="*/ 4158584 w 6914367"/>
              <a:gd name="connsiteY14" fmla="*/ 1001724 h 2725357"/>
              <a:gd name="connsiteX15" fmla="*/ 4271374 w 6914367"/>
              <a:gd name="connsiteY15" fmla="*/ 2709248 h 2725357"/>
              <a:gd name="connsiteX16" fmla="*/ 4946650 w 6914367"/>
              <a:gd name="connsiteY16" fmla="*/ 2725357 h 2725357"/>
              <a:gd name="connsiteX17" fmla="*/ 5097997 w 6914367"/>
              <a:gd name="connsiteY17" fmla="*/ 1750233 h 2725357"/>
              <a:gd name="connsiteX18" fmla="*/ 5348523 w 6914367"/>
              <a:gd name="connsiteY18" fmla="*/ 43896 h 2725357"/>
              <a:gd name="connsiteX19" fmla="*/ 5461291 w 6914367"/>
              <a:gd name="connsiteY19" fmla="*/ 991424 h 2725357"/>
              <a:gd name="connsiteX20" fmla="*/ 5674232 w 6914367"/>
              <a:gd name="connsiteY20" fmla="*/ 583447 h 2725357"/>
              <a:gd name="connsiteX21" fmla="*/ 5962379 w 6914367"/>
              <a:gd name="connsiteY21" fmla="*/ 2300550 h 2725357"/>
              <a:gd name="connsiteX22" fmla="*/ 6250487 w 6914367"/>
              <a:gd name="connsiteY22" fmla="*/ 2696722 h 2725357"/>
              <a:gd name="connsiteX23" fmla="*/ 6914367 w 6914367"/>
              <a:gd name="connsiteY23" fmla="*/ 2684196 h 2725357"/>
              <a:gd name="connsiteX0" fmla="*/ 0 w 6914367"/>
              <a:gd name="connsiteY0" fmla="*/ 2721774 h 2721774"/>
              <a:gd name="connsiteX1" fmla="*/ 376569 w 6914367"/>
              <a:gd name="connsiteY1" fmla="*/ 2614686 h 2721774"/>
              <a:gd name="connsiteX2" fmla="*/ 601224 w 6914367"/>
              <a:gd name="connsiteY2" fmla="*/ 552185 h 2721774"/>
              <a:gd name="connsiteX3" fmla="*/ 964466 w 6914367"/>
              <a:gd name="connsiteY3" fmla="*/ 1550281 h 2721774"/>
              <a:gd name="connsiteX4" fmla="*/ 1240048 w 6914367"/>
              <a:gd name="connsiteY4" fmla="*/ 2359347 h 2721774"/>
              <a:gd name="connsiteX5" fmla="*/ 1703501 w 6914367"/>
              <a:gd name="connsiteY5" fmla="*/ 2681504 h 2721774"/>
              <a:gd name="connsiteX6" fmla="*/ 2004098 w 6914367"/>
              <a:gd name="connsiteY6" fmla="*/ 1870005 h 2721774"/>
              <a:gd name="connsiteX7" fmla="*/ 2204581 w 6914367"/>
              <a:gd name="connsiteY7" fmla="*/ 542245 h 2721774"/>
              <a:gd name="connsiteX8" fmla="*/ 2530206 w 6914367"/>
              <a:gd name="connsiteY8" fmla="*/ 1374451 h 2721774"/>
              <a:gd name="connsiteX9" fmla="*/ 2655496 w 6914367"/>
              <a:gd name="connsiteY9" fmla="*/ 2709249 h 2721774"/>
              <a:gd name="connsiteX10" fmla="*/ 3106451 w 6914367"/>
              <a:gd name="connsiteY10" fmla="*/ 2119126 h 2721774"/>
              <a:gd name="connsiteX11" fmla="*/ 3432128 w 6914367"/>
              <a:gd name="connsiteY11" fmla="*/ 955243 h 2721774"/>
              <a:gd name="connsiteX12" fmla="*/ 3795340 w 6914367"/>
              <a:gd name="connsiteY12" fmla="*/ 1909551 h 2721774"/>
              <a:gd name="connsiteX13" fmla="*/ 3970677 w 6914367"/>
              <a:gd name="connsiteY13" fmla="*/ 0 h 2721774"/>
              <a:gd name="connsiteX14" fmla="*/ 4158584 w 6914367"/>
              <a:gd name="connsiteY14" fmla="*/ 1001724 h 2721774"/>
              <a:gd name="connsiteX15" fmla="*/ 4271374 w 6914367"/>
              <a:gd name="connsiteY15" fmla="*/ 2709248 h 2721774"/>
              <a:gd name="connsiteX16" fmla="*/ 4946651 w 6914367"/>
              <a:gd name="connsiteY16" fmla="*/ 2664953 h 2721774"/>
              <a:gd name="connsiteX17" fmla="*/ 5097997 w 6914367"/>
              <a:gd name="connsiteY17" fmla="*/ 1750233 h 2721774"/>
              <a:gd name="connsiteX18" fmla="*/ 5348523 w 6914367"/>
              <a:gd name="connsiteY18" fmla="*/ 43896 h 2721774"/>
              <a:gd name="connsiteX19" fmla="*/ 5461291 w 6914367"/>
              <a:gd name="connsiteY19" fmla="*/ 991424 h 2721774"/>
              <a:gd name="connsiteX20" fmla="*/ 5674232 w 6914367"/>
              <a:gd name="connsiteY20" fmla="*/ 583447 h 2721774"/>
              <a:gd name="connsiteX21" fmla="*/ 5962379 w 6914367"/>
              <a:gd name="connsiteY21" fmla="*/ 2300550 h 2721774"/>
              <a:gd name="connsiteX22" fmla="*/ 6250487 w 6914367"/>
              <a:gd name="connsiteY22" fmla="*/ 2696722 h 2721774"/>
              <a:gd name="connsiteX23" fmla="*/ 6914367 w 6914367"/>
              <a:gd name="connsiteY23" fmla="*/ 2684196 h 2721774"/>
              <a:gd name="connsiteX0" fmla="*/ 0 w 6914367"/>
              <a:gd name="connsiteY0" fmla="*/ 2721774 h 2745492"/>
              <a:gd name="connsiteX1" fmla="*/ 376569 w 6914367"/>
              <a:gd name="connsiteY1" fmla="*/ 2614686 h 2745492"/>
              <a:gd name="connsiteX2" fmla="*/ 601224 w 6914367"/>
              <a:gd name="connsiteY2" fmla="*/ 552185 h 2745492"/>
              <a:gd name="connsiteX3" fmla="*/ 964466 w 6914367"/>
              <a:gd name="connsiteY3" fmla="*/ 1550281 h 2745492"/>
              <a:gd name="connsiteX4" fmla="*/ 1240048 w 6914367"/>
              <a:gd name="connsiteY4" fmla="*/ 2359347 h 2745492"/>
              <a:gd name="connsiteX5" fmla="*/ 1703501 w 6914367"/>
              <a:gd name="connsiteY5" fmla="*/ 2681504 h 2745492"/>
              <a:gd name="connsiteX6" fmla="*/ 2004098 w 6914367"/>
              <a:gd name="connsiteY6" fmla="*/ 1870005 h 2745492"/>
              <a:gd name="connsiteX7" fmla="*/ 2204581 w 6914367"/>
              <a:gd name="connsiteY7" fmla="*/ 542245 h 2745492"/>
              <a:gd name="connsiteX8" fmla="*/ 2530206 w 6914367"/>
              <a:gd name="connsiteY8" fmla="*/ 1374451 h 2745492"/>
              <a:gd name="connsiteX9" fmla="*/ 2655496 w 6914367"/>
              <a:gd name="connsiteY9" fmla="*/ 2709249 h 2745492"/>
              <a:gd name="connsiteX10" fmla="*/ 3106451 w 6914367"/>
              <a:gd name="connsiteY10" fmla="*/ 2119126 h 2745492"/>
              <a:gd name="connsiteX11" fmla="*/ 3432128 w 6914367"/>
              <a:gd name="connsiteY11" fmla="*/ 955243 h 2745492"/>
              <a:gd name="connsiteX12" fmla="*/ 3795340 w 6914367"/>
              <a:gd name="connsiteY12" fmla="*/ 1909551 h 2745492"/>
              <a:gd name="connsiteX13" fmla="*/ 3970677 w 6914367"/>
              <a:gd name="connsiteY13" fmla="*/ 0 h 2745492"/>
              <a:gd name="connsiteX14" fmla="*/ 4158584 w 6914367"/>
              <a:gd name="connsiteY14" fmla="*/ 1001724 h 2745492"/>
              <a:gd name="connsiteX15" fmla="*/ 4271374 w 6914367"/>
              <a:gd name="connsiteY15" fmla="*/ 2709248 h 2745492"/>
              <a:gd name="connsiteX16" fmla="*/ 4946652 w 6914367"/>
              <a:gd name="connsiteY16" fmla="*/ 2745492 h 2745492"/>
              <a:gd name="connsiteX17" fmla="*/ 5097997 w 6914367"/>
              <a:gd name="connsiteY17" fmla="*/ 1750233 h 2745492"/>
              <a:gd name="connsiteX18" fmla="*/ 5348523 w 6914367"/>
              <a:gd name="connsiteY18" fmla="*/ 43896 h 2745492"/>
              <a:gd name="connsiteX19" fmla="*/ 5461291 w 6914367"/>
              <a:gd name="connsiteY19" fmla="*/ 991424 h 2745492"/>
              <a:gd name="connsiteX20" fmla="*/ 5674232 w 6914367"/>
              <a:gd name="connsiteY20" fmla="*/ 583447 h 2745492"/>
              <a:gd name="connsiteX21" fmla="*/ 5962379 w 6914367"/>
              <a:gd name="connsiteY21" fmla="*/ 2300550 h 2745492"/>
              <a:gd name="connsiteX22" fmla="*/ 6250487 w 6914367"/>
              <a:gd name="connsiteY22" fmla="*/ 2696722 h 2745492"/>
              <a:gd name="connsiteX23" fmla="*/ 6914367 w 6914367"/>
              <a:gd name="connsiteY23" fmla="*/ 2684196 h 2745492"/>
              <a:gd name="connsiteX0" fmla="*/ 0 w 6914367"/>
              <a:gd name="connsiteY0" fmla="*/ 2721774 h 2721774"/>
              <a:gd name="connsiteX1" fmla="*/ 376569 w 6914367"/>
              <a:gd name="connsiteY1" fmla="*/ 2614686 h 2721774"/>
              <a:gd name="connsiteX2" fmla="*/ 601224 w 6914367"/>
              <a:gd name="connsiteY2" fmla="*/ 552185 h 2721774"/>
              <a:gd name="connsiteX3" fmla="*/ 964466 w 6914367"/>
              <a:gd name="connsiteY3" fmla="*/ 1550281 h 2721774"/>
              <a:gd name="connsiteX4" fmla="*/ 1240048 w 6914367"/>
              <a:gd name="connsiteY4" fmla="*/ 2359347 h 2721774"/>
              <a:gd name="connsiteX5" fmla="*/ 1703501 w 6914367"/>
              <a:gd name="connsiteY5" fmla="*/ 2681504 h 2721774"/>
              <a:gd name="connsiteX6" fmla="*/ 2004098 w 6914367"/>
              <a:gd name="connsiteY6" fmla="*/ 1870005 h 2721774"/>
              <a:gd name="connsiteX7" fmla="*/ 2204581 w 6914367"/>
              <a:gd name="connsiteY7" fmla="*/ 542245 h 2721774"/>
              <a:gd name="connsiteX8" fmla="*/ 2530206 w 6914367"/>
              <a:gd name="connsiteY8" fmla="*/ 1374451 h 2721774"/>
              <a:gd name="connsiteX9" fmla="*/ 2655496 w 6914367"/>
              <a:gd name="connsiteY9" fmla="*/ 2709249 h 2721774"/>
              <a:gd name="connsiteX10" fmla="*/ 3106451 w 6914367"/>
              <a:gd name="connsiteY10" fmla="*/ 2119126 h 2721774"/>
              <a:gd name="connsiteX11" fmla="*/ 3432128 w 6914367"/>
              <a:gd name="connsiteY11" fmla="*/ 955243 h 2721774"/>
              <a:gd name="connsiteX12" fmla="*/ 3795340 w 6914367"/>
              <a:gd name="connsiteY12" fmla="*/ 1909551 h 2721774"/>
              <a:gd name="connsiteX13" fmla="*/ 3970677 w 6914367"/>
              <a:gd name="connsiteY13" fmla="*/ 0 h 2721774"/>
              <a:gd name="connsiteX14" fmla="*/ 4158584 w 6914367"/>
              <a:gd name="connsiteY14" fmla="*/ 1001724 h 2721774"/>
              <a:gd name="connsiteX15" fmla="*/ 4271374 w 6914367"/>
              <a:gd name="connsiteY15" fmla="*/ 2709248 h 2721774"/>
              <a:gd name="connsiteX16" fmla="*/ 4959175 w 6914367"/>
              <a:gd name="connsiteY16" fmla="*/ 2705222 h 2721774"/>
              <a:gd name="connsiteX17" fmla="*/ 5097997 w 6914367"/>
              <a:gd name="connsiteY17" fmla="*/ 1750233 h 2721774"/>
              <a:gd name="connsiteX18" fmla="*/ 5348523 w 6914367"/>
              <a:gd name="connsiteY18" fmla="*/ 43896 h 2721774"/>
              <a:gd name="connsiteX19" fmla="*/ 5461291 w 6914367"/>
              <a:gd name="connsiteY19" fmla="*/ 991424 h 2721774"/>
              <a:gd name="connsiteX20" fmla="*/ 5674232 w 6914367"/>
              <a:gd name="connsiteY20" fmla="*/ 583447 h 2721774"/>
              <a:gd name="connsiteX21" fmla="*/ 5962379 w 6914367"/>
              <a:gd name="connsiteY21" fmla="*/ 2300550 h 2721774"/>
              <a:gd name="connsiteX22" fmla="*/ 6250487 w 6914367"/>
              <a:gd name="connsiteY22" fmla="*/ 2696722 h 2721774"/>
              <a:gd name="connsiteX23" fmla="*/ 6914367 w 6914367"/>
              <a:gd name="connsiteY23" fmla="*/ 2684196 h 2721774"/>
              <a:gd name="connsiteX0" fmla="*/ 0 w 6864277"/>
              <a:gd name="connsiteY0" fmla="*/ 2721774 h 2724466"/>
              <a:gd name="connsiteX1" fmla="*/ 376569 w 6864277"/>
              <a:gd name="connsiteY1" fmla="*/ 2614686 h 2724466"/>
              <a:gd name="connsiteX2" fmla="*/ 601224 w 6864277"/>
              <a:gd name="connsiteY2" fmla="*/ 552185 h 2724466"/>
              <a:gd name="connsiteX3" fmla="*/ 964466 w 6864277"/>
              <a:gd name="connsiteY3" fmla="*/ 1550281 h 2724466"/>
              <a:gd name="connsiteX4" fmla="*/ 1240048 w 6864277"/>
              <a:gd name="connsiteY4" fmla="*/ 2359347 h 2724466"/>
              <a:gd name="connsiteX5" fmla="*/ 1703501 w 6864277"/>
              <a:gd name="connsiteY5" fmla="*/ 2681504 h 2724466"/>
              <a:gd name="connsiteX6" fmla="*/ 2004098 w 6864277"/>
              <a:gd name="connsiteY6" fmla="*/ 1870005 h 2724466"/>
              <a:gd name="connsiteX7" fmla="*/ 2204581 w 6864277"/>
              <a:gd name="connsiteY7" fmla="*/ 542245 h 2724466"/>
              <a:gd name="connsiteX8" fmla="*/ 2530206 w 6864277"/>
              <a:gd name="connsiteY8" fmla="*/ 1374451 h 2724466"/>
              <a:gd name="connsiteX9" fmla="*/ 2655496 w 6864277"/>
              <a:gd name="connsiteY9" fmla="*/ 2709249 h 2724466"/>
              <a:gd name="connsiteX10" fmla="*/ 3106451 w 6864277"/>
              <a:gd name="connsiteY10" fmla="*/ 2119126 h 2724466"/>
              <a:gd name="connsiteX11" fmla="*/ 3432128 w 6864277"/>
              <a:gd name="connsiteY11" fmla="*/ 955243 h 2724466"/>
              <a:gd name="connsiteX12" fmla="*/ 3795340 w 6864277"/>
              <a:gd name="connsiteY12" fmla="*/ 1909551 h 2724466"/>
              <a:gd name="connsiteX13" fmla="*/ 3970677 w 6864277"/>
              <a:gd name="connsiteY13" fmla="*/ 0 h 2724466"/>
              <a:gd name="connsiteX14" fmla="*/ 4158584 w 6864277"/>
              <a:gd name="connsiteY14" fmla="*/ 1001724 h 2724466"/>
              <a:gd name="connsiteX15" fmla="*/ 4271374 w 6864277"/>
              <a:gd name="connsiteY15" fmla="*/ 2709248 h 2724466"/>
              <a:gd name="connsiteX16" fmla="*/ 4959175 w 6864277"/>
              <a:gd name="connsiteY16" fmla="*/ 2705222 h 2724466"/>
              <a:gd name="connsiteX17" fmla="*/ 5097997 w 6864277"/>
              <a:gd name="connsiteY17" fmla="*/ 1750233 h 2724466"/>
              <a:gd name="connsiteX18" fmla="*/ 5348523 w 6864277"/>
              <a:gd name="connsiteY18" fmla="*/ 43896 h 2724466"/>
              <a:gd name="connsiteX19" fmla="*/ 5461291 w 6864277"/>
              <a:gd name="connsiteY19" fmla="*/ 991424 h 2724466"/>
              <a:gd name="connsiteX20" fmla="*/ 5674232 w 6864277"/>
              <a:gd name="connsiteY20" fmla="*/ 583447 h 2724466"/>
              <a:gd name="connsiteX21" fmla="*/ 5962379 w 6864277"/>
              <a:gd name="connsiteY21" fmla="*/ 2300550 h 2724466"/>
              <a:gd name="connsiteX22" fmla="*/ 6250487 w 6864277"/>
              <a:gd name="connsiteY22" fmla="*/ 2696722 h 2724466"/>
              <a:gd name="connsiteX23" fmla="*/ 6864277 w 6864277"/>
              <a:gd name="connsiteY23" fmla="*/ 2724466 h 2724466"/>
              <a:gd name="connsiteX0" fmla="*/ 0 w 6864277"/>
              <a:gd name="connsiteY0" fmla="*/ 2721774 h 2983526"/>
              <a:gd name="connsiteX1" fmla="*/ 376569 w 6864277"/>
              <a:gd name="connsiteY1" fmla="*/ 2614686 h 2983526"/>
              <a:gd name="connsiteX2" fmla="*/ 601224 w 6864277"/>
              <a:gd name="connsiteY2" fmla="*/ 552185 h 2983526"/>
              <a:gd name="connsiteX3" fmla="*/ 964466 w 6864277"/>
              <a:gd name="connsiteY3" fmla="*/ 1550281 h 2983526"/>
              <a:gd name="connsiteX4" fmla="*/ 1240048 w 6864277"/>
              <a:gd name="connsiteY4" fmla="*/ 2359347 h 2983526"/>
              <a:gd name="connsiteX5" fmla="*/ 1653412 w 6864277"/>
              <a:gd name="connsiteY5" fmla="*/ 2983526 h 2983526"/>
              <a:gd name="connsiteX6" fmla="*/ 2004098 w 6864277"/>
              <a:gd name="connsiteY6" fmla="*/ 1870005 h 2983526"/>
              <a:gd name="connsiteX7" fmla="*/ 2204581 w 6864277"/>
              <a:gd name="connsiteY7" fmla="*/ 542245 h 2983526"/>
              <a:gd name="connsiteX8" fmla="*/ 2530206 w 6864277"/>
              <a:gd name="connsiteY8" fmla="*/ 1374451 h 2983526"/>
              <a:gd name="connsiteX9" fmla="*/ 2655496 w 6864277"/>
              <a:gd name="connsiteY9" fmla="*/ 2709249 h 2983526"/>
              <a:gd name="connsiteX10" fmla="*/ 3106451 w 6864277"/>
              <a:gd name="connsiteY10" fmla="*/ 2119126 h 2983526"/>
              <a:gd name="connsiteX11" fmla="*/ 3432128 w 6864277"/>
              <a:gd name="connsiteY11" fmla="*/ 955243 h 2983526"/>
              <a:gd name="connsiteX12" fmla="*/ 3795340 w 6864277"/>
              <a:gd name="connsiteY12" fmla="*/ 1909551 h 2983526"/>
              <a:gd name="connsiteX13" fmla="*/ 3970677 w 6864277"/>
              <a:gd name="connsiteY13" fmla="*/ 0 h 2983526"/>
              <a:gd name="connsiteX14" fmla="*/ 4158584 w 6864277"/>
              <a:gd name="connsiteY14" fmla="*/ 1001724 h 2983526"/>
              <a:gd name="connsiteX15" fmla="*/ 4271374 w 6864277"/>
              <a:gd name="connsiteY15" fmla="*/ 2709248 h 2983526"/>
              <a:gd name="connsiteX16" fmla="*/ 4959175 w 6864277"/>
              <a:gd name="connsiteY16" fmla="*/ 2705222 h 2983526"/>
              <a:gd name="connsiteX17" fmla="*/ 5097997 w 6864277"/>
              <a:gd name="connsiteY17" fmla="*/ 1750233 h 2983526"/>
              <a:gd name="connsiteX18" fmla="*/ 5348523 w 6864277"/>
              <a:gd name="connsiteY18" fmla="*/ 43896 h 2983526"/>
              <a:gd name="connsiteX19" fmla="*/ 5461291 w 6864277"/>
              <a:gd name="connsiteY19" fmla="*/ 991424 h 2983526"/>
              <a:gd name="connsiteX20" fmla="*/ 5674232 w 6864277"/>
              <a:gd name="connsiteY20" fmla="*/ 583447 h 2983526"/>
              <a:gd name="connsiteX21" fmla="*/ 5962379 w 6864277"/>
              <a:gd name="connsiteY21" fmla="*/ 2300550 h 2983526"/>
              <a:gd name="connsiteX22" fmla="*/ 6250487 w 6864277"/>
              <a:gd name="connsiteY22" fmla="*/ 2696722 h 2983526"/>
              <a:gd name="connsiteX23" fmla="*/ 6864277 w 6864277"/>
              <a:gd name="connsiteY23" fmla="*/ 2724466 h 2983526"/>
              <a:gd name="connsiteX0" fmla="*/ 0 w 6864277"/>
              <a:gd name="connsiteY0" fmla="*/ 2721774 h 2983526"/>
              <a:gd name="connsiteX1" fmla="*/ 376569 w 6864277"/>
              <a:gd name="connsiteY1" fmla="*/ 2614686 h 2983526"/>
              <a:gd name="connsiteX2" fmla="*/ 601224 w 6864277"/>
              <a:gd name="connsiteY2" fmla="*/ 552185 h 2983526"/>
              <a:gd name="connsiteX3" fmla="*/ 964466 w 6864277"/>
              <a:gd name="connsiteY3" fmla="*/ 1550281 h 2983526"/>
              <a:gd name="connsiteX4" fmla="*/ 1240048 w 6864277"/>
              <a:gd name="connsiteY4" fmla="*/ 2359347 h 2983526"/>
              <a:gd name="connsiteX5" fmla="*/ 1653412 w 6864277"/>
              <a:gd name="connsiteY5" fmla="*/ 2983526 h 2983526"/>
              <a:gd name="connsiteX6" fmla="*/ 2004098 w 6864277"/>
              <a:gd name="connsiteY6" fmla="*/ 1870005 h 2983526"/>
              <a:gd name="connsiteX7" fmla="*/ 2204581 w 6864277"/>
              <a:gd name="connsiteY7" fmla="*/ 542245 h 2983526"/>
              <a:gd name="connsiteX8" fmla="*/ 2530206 w 6864277"/>
              <a:gd name="connsiteY8" fmla="*/ 1374451 h 2983526"/>
              <a:gd name="connsiteX9" fmla="*/ 2655496 w 6864277"/>
              <a:gd name="connsiteY9" fmla="*/ 2709249 h 2983526"/>
              <a:gd name="connsiteX10" fmla="*/ 3106451 w 6864277"/>
              <a:gd name="connsiteY10" fmla="*/ 2119126 h 2983526"/>
              <a:gd name="connsiteX11" fmla="*/ 3432128 w 6864277"/>
              <a:gd name="connsiteY11" fmla="*/ 955243 h 2983526"/>
              <a:gd name="connsiteX12" fmla="*/ 3795340 w 6864277"/>
              <a:gd name="connsiteY12" fmla="*/ 1909551 h 2983526"/>
              <a:gd name="connsiteX13" fmla="*/ 3970677 w 6864277"/>
              <a:gd name="connsiteY13" fmla="*/ 0 h 2983526"/>
              <a:gd name="connsiteX14" fmla="*/ 4158584 w 6864277"/>
              <a:gd name="connsiteY14" fmla="*/ 1001724 h 2983526"/>
              <a:gd name="connsiteX15" fmla="*/ 4321465 w 6864277"/>
              <a:gd name="connsiteY15" fmla="*/ 2890462 h 2983526"/>
              <a:gd name="connsiteX16" fmla="*/ 4959175 w 6864277"/>
              <a:gd name="connsiteY16" fmla="*/ 2705222 h 2983526"/>
              <a:gd name="connsiteX17" fmla="*/ 5097997 w 6864277"/>
              <a:gd name="connsiteY17" fmla="*/ 1750233 h 2983526"/>
              <a:gd name="connsiteX18" fmla="*/ 5348523 w 6864277"/>
              <a:gd name="connsiteY18" fmla="*/ 43896 h 2983526"/>
              <a:gd name="connsiteX19" fmla="*/ 5461291 w 6864277"/>
              <a:gd name="connsiteY19" fmla="*/ 991424 h 2983526"/>
              <a:gd name="connsiteX20" fmla="*/ 5674232 w 6864277"/>
              <a:gd name="connsiteY20" fmla="*/ 583447 h 2983526"/>
              <a:gd name="connsiteX21" fmla="*/ 5962379 w 6864277"/>
              <a:gd name="connsiteY21" fmla="*/ 2300550 h 2983526"/>
              <a:gd name="connsiteX22" fmla="*/ 6250487 w 6864277"/>
              <a:gd name="connsiteY22" fmla="*/ 2696722 h 2983526"/>
              <a:gd name="connsiteX23" fmla="*/ 6864277 w 6864277"/>
              <a:gd name="connsiteY23" fmla="*/ 2724466 h 2983526"/>
              <a:gd name="connsiteX0" fmla="*/ 0 w 6864277"/>
              <a:gd name="connsiteY0" fmla="*/ 2721774 h 2983526"/>
              <a:gd name="connsiteX1" fmla="*/ 376569 w 6864277"/>
              <a:gd name="connsiteY1" fmla="*/ 2614686 h 2983526"/>
              <a:gd name="connsiteX2" fmla="*/ 601224 w 6864277"/>
              <a:gd name="connsiteY2" fmla="*/ 552185 h 2983526"/>
              <a:gd name="connsiteX3" fmla="*/ 964466 w 6864277"/>
              <a:gd name="connsiteY3" fmla="*/ 1550281 h 2983526"/>
              <a:gd name="connsiteX4" fmla="*/ 1240048 w 6864277"/>
              <a:gd name="connsiteY4" fmla="*/ 2359347 h 2983526"/>
              <a:gd name="connsiteX5" fmla="*/ 1653412 w 6864277"/>
              <a:gd name="connsiteY5" fmla="*/ 2983526 h 2983526"/>
              <a:gd name="connsiteX6" fmla="*/ 2004098 w 6864277"/>
              <a:gd name="connsiteY6" fmla="*/ 1870005 h 2983526"/>
              <a:gd name="connsiteX7" fmla="*/ 2204581 w 6864277"/>
              <a:gd name="connsiteY7" fmla="*/ 542245 h 2983526"/>
              <a:gd name="connsiteX8" fmla="*/ 2530206 w 6864277"/>
              <a:gd name="connsiteY8" fmla="*/ 1374451 h 2983526"/>
              <a:gd name="connsiteX9" fmla="*/ 2743153 w 6864277"/>
              <a:gd name="connsiteY9" fmla="*/ 2487767 h 2983526"/>
              <a:gd name="connsiteX10" fmla="*/ 3106451 w 6864277"/>
              <a:gd name="connsiteY10" fmla="*/ 2119126 h 2983526"/>
              <a:gd name="connsiteX11" fmla="*/ 3432128 w 6864277"/>
              <a:gd name="connsiteY11" fmla="*/ 955243 h 2983526"/>
              <a:gd name="connsiteX12" fmla="*/ 3795340 w 6864277"/>
              <a:gd name="connsiteY12" fmla="*/ 1909551 h 2983526"/>
              <a:gd name="connsiteX13" fmla="*/ 3970677 w 6864277"/>
              <a:gd name="connsiteY13" fmla="*/ 0 h 2983526"/>
              <a:gd name="connsiteX14" fmla="*/ 4158584 w 6864277"/>
              <a:gd name="connsiteY14" fmla="*/ 1001724 h 2983526"/>
              <a:gd name="connsiteX15" fmla="*/ 4321465 w 6864277"/>
              <a:gd name="connsiteY15" fmla="*/ 2890462 h 2983526"/>
              <a:gd name="connsiteX16" fmla="*/ 4959175 w 6864277"/>
              <a:gd name="connsiteY16" fmla="*/ 2705222 h 2983526"/>
              <a:gd name="connsiteX17" fmla="*/ 5097997 w 6864277"/>
              <a:gd name="connsiteY17" fmla="*/ 1750233 h 2983526"/>
              <a:gd name="connsiteX18" fmla="*/ 5348523 w 6864277"/>
              <a:gd name="connsiteY18" fmla="*/ 43896 h 2983526"/>
              <a:gd name="connsiteX19" fmla="*/ 5461291 w 6864277"/>
              <a:gd name="connsiteY19" fmla="*/ 991424 h 2983526"/>
              <a:gd name="connsiteX20" fmla="*/ 5674232 w 6864277"/>
              <a:gd name="connsiteY20" fmla="*/ 583447 h 2983526"/>
              <a:gd name="connsiteX21" fmla="*/ 5962379 w 6864277"/>
              <a:gd name="connsiteY21" fmla="*/ 2300550 h 2983526"/>
              <a:gd name="connsiteX22" fmla="*/ 6250487 w 6864277"/>
              <a:gd name="connsiteY22" fmla="*/ 2696722 h 2983526"/>
              <a:gd name="connsiteX23" fmla="*/ 6864277 w 6864277"/>
              <a:gd name="connsiteY23" fmla="*/ 2724466 h 2983526"/>
              <a:gd name="connsiteX0" fmla="*/ 0 w 6864277"/>
              <a:gd name="connsiteY0" fmla="*/ 2721774 h 2983526"/>
              <a:gd name="connsiteX1" fmla="*/ 376569 w 6864277"/>
              <a:gd name="connsiteY1" fmla="*/ 2614686 h 2983526"/>
              <a:gd name="connsiteX2" fmla="*/ 601224 w 6864277"/>
              <a:gd name="connsiteY2" fmla="*/ 552185 h 2983526"/>
              <a:gd name="connsiteX3" fmla="*/ 964466 w 6864277"/>
              <a:gd name="connsiteY3" fmla="*/ 1550281 h 2983526"/>
              <a:gd name="connsiteX4" fmla="*/ 1240048 w 6864277"/>
              <a:gd name="connsiteY4" fmla="*/ 2359347 h 2983526"/>
              <a:gd name="connsiteX5" fmla="*/ 1653412 w 6864277"/>
              <a:gd name="connsiteY5" fmla="*/ 2983526 h 2983526"/>
              <a:gd name="connsiteX6" fmla="*/ 2004098 w 6864277"/>
              <a:gd name="connsiteY6" fmla="*/ 1870005 h 2983526"/>
              <a:gd name="connsiteX7" fmla="*/ 2204581 w 6864277"/>
              <a:gd name="connsiteY7" fmla="*/ 542245 h 2983526"/>
              <a:gd name="connsiteX8" fmla="*/ 2530206 w 6864277"/>
              <a:gd name="connsiteY8" fmla="*/ 1374451 h 2983526"/>
              <a:gd name="connsiteX9" fmla="*/ 2743153 w 6864277"/>
              <a:gd name="connsiteY9" fmla="*/ 2487767 h 2983526"/>
              <a:gd name="connsiteX10" fmla="*/ 3106451 w 6864277"/>
              <a:gd name="connsiteY10" fmla="*/ 2119126 h 2983526"/>
              <a:gd name="connsiteX11" fmla="*/ 3432128 w 6864277"/>
              <a:gd name="connsiteY11" fmla="*/ 955243 h 2983526"/>
              <a:gd name="connsiteX12" fmla="*/ 3795340 w 6864277"/>
              <a:gd name="connsiteY12" fmla="*/ 1909551 h 2983526"/>
              <a:gd name="connsiteX13" fmla="*/ 3970677 w 6864277"/>
              <a:gd name="connsiteY13" fmla="*/ 0 h 2983526"/>
              <a:gd name="connsiteX14" fmla="*/ 4158584 w 6864277"/>
              <a:gd name="connsiteY14" fmla="*/ 1001724 h 2983526"/>
              <a:gd name="connsiteX15" fmla="*/ 4321465 w 6864277"/>
              <a:gd name="connsiteY15" fmla="*/ 2890462 h 2983526"/>
              <a:gd name="connsiteX16" fmla="*/ 4909085 w 6864277"/>
              <a:gd name="connsiteY16" fmla="*/ 2524008 h 2983526"/>
              <a:gd name="connsiteX17" fmla="*/ 5097997 w 6864277"/>
              <a:gd name="connsiteY17" fmla="*/ 1750233 h 2983526"/>
              <a:gd name="connsiteX18" fmla="*/ 5348523 w 6864277"/>
              <a:gd name="connsiteY18" fmla="*/ 43896 h 2983526"/>
              <a:gd name="connsiteX19" fmla="*/ 5461291 w 6864277"/>
              <a:gd name="connsiteY19" fmla="*/ 991424 h 2983526"/>
              <a:gd name="connsiteX20" fmla="*/ 5674232 w 6864277"/>
              <a:gd name="connsiteY20" fmla="*/ 583447 h 2983526"/>
              <a:gd name="connsiteX21" fmla="*/ 5962379 w 6864277"/>
              <a:gd name="connsiteY21" fmla="*/ 2300550 h 2983526"/>
              <a:gd name="connsiteX22" fmla="*/ 6250487 w 6864277"/>
              <a:gd name="connsiteY22" fmla="*/ 2696722 h 2983526"/>
              <a:gd name="connsiteX23" fmla="*/ 6864277 w 6864277"/>
              <a:gd name="connsiteY23" fmla="*/ 2724466 h 298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64277" h="2983526">
                <a:moveTo>
                  <a:pt x="0" y="2721774"/>
                </a:moveTo>
                <a:lnTo>
                  <a:pt x="376569" y="2614686"/>
                </a:lnTo>
                <a:lnTo>
                  <a:pt x="601224" y="552185"/>
                </a:lnTo>
                <a:lnTo>
                  <a:pt x="964466" y="1550281"/>
                </a:lnTo>
                <a:lnTo>
                  <a:pt x="1240048" y="2359347"/>
                </a:lnTo>
                <a:lnTo>
                  <a:pt x="1653412" y="2983526"/>
                </a:lnTo>
                <a:lnTo>
                  <a:pt x="2004098" y="1870005"/>
                </a:lnTo>
                <a:lnTo>
                  <a:pt x="2204581" y="542245"/>
                </a:lnTo>
                <a:lnTo>
                  <a:pt x="2530206" y="1374451"/>
                </a:lnTo>
                <a:lnTo>
                  <a:pt x="2743153" y="2487767"/>
                </a:lnTo>
                <a:lnTo>
                  <a:pt x="3106451" y="2119126"/>
                </a:lnTo>
                <a:lnTo>
                  <a:pt x="3432128" y="955243"/>
                </a:lnTo>
                <a:lnTo>
                  <a:pt x="3795340" y="1909551"/>
                </a:lnTo>
                <a:lnTo>
                  <a:pt x="3970677" y="0"/>
                </a:lnTo>
                <a:lnTo>
                  <a:pt x="4158584" y="1001724"/>
                </a:lnTo>
                <a:lnTo>
                  <a:pt x="4321465" y="2890462"/>
                </a:lnTo>
                <a:lnTo>
                  <a:pt x="4909085" y="2524008"/>
                </a:lnTo>
                <a:lnTo>
                  <a:pt x="5097997" y="1750233"/>
                </a:lnTo>
                <a:lnTo>
                  <a:pt x="5348523" y="43896"/>
                </a:lnTo>
                <a:lnTo>
                  <a:pt x="5461291" y="991424"/>
                </a:lnTo>
                <a:lnTo>
                  <a:pt x="5674232" y="583447"/>
                </a:lnTo>
                <a:lnTo>
                  <a:pt x="5962379" y="2300550"/>
                </a:lnTo>
                <a:lnTo>
                  <a:pt x="6250487" y="2696722"/>
                </a:lnTo>
                <a:lnTo>
                  <a:pt x="6864277" y="2724466"/>
                </a:lnTo>
              </a:path>
            </a:pathLst>
          </a:cu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7393B7-9762-134E-8DBB-E05E32AA4E4E}"/>
              </a:ext>
            </a:extLst>
          </p:cNvPr>
          <p:cNvSpPr txBox="1"/>
          <p:nvPr/>
        </p:nvSpPr>
        <p:spPr>
          <a:xfrm>
            <a:off x="4661793" y="939393"/>
            <a:ext cx="2868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Application Usage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18F42C-D656-7B40-9B22-212E87BE6EFF}"/>
              </a:ext>
            </a:extLst>
          </p:cNvPr>
          <p:cNvSpPr txBox="1"/>
          <p:nvPr/>
        </p:nvSpPr>
        <p:spPr>
          <a:xfrm rot="16200000">
            <a:off x="739036" y="3378065"/>
            <a:ext cx="2373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Requests-per-second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FFCE13-1F47-0440-B9A8-3F88B824697E}"/>
              </a:ext>
            </a:extLst>
          </p:cNvPr>
          <p:cNvSpPr txBox="1"/>
          <p:nvPr/>
        </p:nvSpPr>
        <p:spPr>
          <a:xfrm>
            <a:off x="5744782" y="5419805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Time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836352-A1A9-224D-B0E9-ECCB6DC10358}"/>
              </a:ext>
            </a:extLst>
          </p:cNvPr>
          <p:cNvSpPr txBox="1"/>
          <p:nvPr/>
        </p:nvSpPr>
        <p:spPr>
          <a:xfrm>
            <a:off x="2385934" y="4964694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0k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DC092B-72A7-3A42-80EA-AA6EBCB8E27C}"/>
              </a:ext>
            </a:extLst>
          </p:cNvPr>
          <p:cNvSpPr txBox="1"/>
          <p:nvPr/>
        </p:nvSpPr>
        <p:spPr>
          <a:xfrm>
            <a:off x="2276637" y="2320309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10k</a:t>
            </a:r>
          </a:p>
        </p:txBody>
      </p:sp>
    </p:spTree>
    <p:extLst>
      <p:ext uri="{BB962C8B-B14F-4D97-AF65-F5344CB8AC3E}">
        <p14:creationId xmlns:p14="http://schemas.microsoft.com/office/powerpoint/2010/main" val="361258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Rutkowski</dc:creator>
  <cp:lastModifiedBy>Matt Rutkowski</cp:lastModifiedBy>
  <cp:revision>6</cp:revision>
  <dcterms:created xsi:type="dcterms:W3CDTF">2020-03-19T17:01:01Z</dcterms:created>
  <dcterms:modified xsi:type="dcterms:W3CDTF">2020-03-19T17:49:36Z</dcterms:modified>
</cp:coreProperties>
</file>