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354BBB-B3AA-C444-A9D4-D108EA8A0485}">
          <p14:sldIdLst>
            <p14:sldId id="256"/>
          </p14:sldIdLst>
        </p14:section>
        <p14:section name="Overview" id="{337797F3-F8E9-9548-A347-34589B5B5994}">
          <p14:sldIdLst>
            <p14:sldId id="258"/>
            <p14:sldId id="259"/>
          </p14:sldIdLst>
        </p14:section>
        <p14:section name="Interaction Protocol" id="{097DD5F7-98BC-F449-BE9D-00A5FF8DE98C}">
          <p14:sldIdLst>
            <p14:sldId id="263"/>
            <p14:sldId id="260"/>
            <p14:sldId id="261"/>
            <p14:sldId id="262"/>
          </p14:sldIdLst>
        </p14:section>
        <p14:section name="Shim Architecture" id="{9CB9CA31-7082-644C-8B68-CA5D81B60CB3}">
          <p14:sldIdLst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</p14:sldIdLst>
        </p14:section>
        <p14:section name="Peer Architecture" id="{1D57DB2A-D32F-F44E-ABE0-F53ADCA74ED4}">
          <p14:sldIdLst/>
        </p14:section>
        <p14:section name="Adding New Languages" id="{A5837C86-B240-C749-B678-F25085AD5F7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D16"/>
    <a:srgbClr val="F3A6A0"/>
    <a:srgbClr val="B5A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7"/>
    <p:restoredTop sz="96654"/>
  </p:normalViewPr>
  <p:slideViewPr>
    <p:cSldViewPr snapToGrid="0" snapToObjects="1">
      <p:cViewPr>
        <p:scale>
          <a:sx n="164" d="100"/>
          <a:sy n="164" d="100"/>
        </p:scale>
        <p:origin x="8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BF9D-EF57-B44C-86CE-D4634857CA1F}" type="datetimeFigureOut"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E74-DF7D-1D47-8C29-F0F28CAB3B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3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38984-9B06-1C4F-BF59-D76706B6F45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53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C9A5-CBF0-5F4A-96A8-4C64F8D5A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4DF5F-C125-554A-9912-7ED5CEAA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48F9-751E-F74C-BC0A-83AD52CD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0654-69EE-7D49-BD50-AEA4FC2B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6654-E033-4A44-BA0A-86306150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69A0-5C2C-EF4C-A508-0446DC4C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D8483-C054-C44F-B619-B8274BCB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B834-F600-F64D-AFE4-9CAED66E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79D7-73F6-EE43-AEA6-4D8997DC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02BD-12E6-DC45-9DE3-CEBEED18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29FC9-FAC1-2943-A0E0-94AEB319B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402B0-E9F3-764C-9B79-37948D1DC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3B3F1-AB1D-9341-BECF-C5D63F8A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FEB8-B5EB-874D-A8FC-D87D41D3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B223-C282-BA4D-BE28-D6FE852D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BE7E-5477-A84F-918C-F9BBE844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EA04-933B-4848-A6EB-2DBFA6BA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AB37-120B-FA4C-A26E-61E5F33A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2AE9-05DD-4246-81B8-77A0F264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0D815-47BD-CF4E-9FA4-EAE4DF60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7B36-45A0-F646-817D-926360E7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F916-4F38-984D-B9E8-78ACDDA6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AE25-4591-A348-8991-E2791DB9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384F9-1B3D-A54C-B8C4-AE92F5A8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AC39-F42C-E144-B52F-1D43C43C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23E-D7D6-DC41-90F1-F2FCD0ED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9783-D87B-9B4A-91A2-FB2B49FA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3AC09-BC08-8B42-B8E6-F09458E2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703F-EF29-944D-8151-F71DCCF4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6AB7E-AA54-D745-8399-C2BFB47F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B6060-14CD-7545-9753-DAE91475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583C-E07B-E84B-BB6A-C05AA312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2B2B-EC48-6842-8519-76ACD189F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21A3D-C881-3541-B17B-652637FB0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4B151-C845-5844-ACB0-E77EE7A47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CD149-3866-8A44-9FE2-523080FEC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3A607-470C-6B4D-AA7F-88FE0524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DBDD3-80BA-854A-8A22-DBFB591F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9FDD4-968B-8F45-B5F9-6EFD448C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661D-9269-3648-A8C3-B259E909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C192B-8A90-494D-859A-6FE8E474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75BD5-C5D7-C54F-AA34-597ED902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9CBA-C767-6C46-8434-50979796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24444-8409-2E45-BB36-0FA40491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D92E2-6A8C-0848-AB5F-2ED7A03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48EF7-17A2-2340-BC80-90C7EDA3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1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AB9-A295-2542-BF1E-819B50F0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C868-D3EB-3143-98F7-3AADFC39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338FE-312D-3146-A211-37BDCC109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B95A-BCD6-4F44-A74E-46FA921F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A7FC9-66CE-E948-B6C9-E9B51EF9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4659-15BF-0744-BE8C-E1E0924F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376-76F0-2C4A-AFDE-F1DD4FDC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0B74D-5208-7E4C-B3F4-A6CC39D23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9CC0F-0F73-C647-9903-DB698D24E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97159-4471-C04A-8F9C-29BCCB04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BC0D2-8068-EA40-A758-76AF60F0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1778-0B20-2743-BC44-823F28FB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5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EBFD5-992A-A248-A926-5387C536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8C811-7EE1-1240-A8C1-FE619D99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1D723-EBEE-0448-A1B1-AE62D7405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E2A-A524-1148-A056-2E9DDA0DBA82}" type="datetimeFigureOut"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CC8E-CE1B-6844-960A-69A020399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CC7F-773D-184B-A265-7B8055792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E18D-65CD-C94A-95C5-EDD1205A4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B48F-1505-FA4F-8D3E-BFE7D68F5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HyperLedger Fabric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92D62-06A1-814A-98F7-EFF3731B4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Documentation Internals</a:t>
            </a:r>
          </a:p>
          <a:p>
            <a:r>
              <a:rPr lang="en-US"/>
              <a:t>Peer Chaincode Interaction</a:t>
            </a:r>
          </a:p>
        </p:txBody>
      </p:sp>
    </p:spTree>
    <p:extLst>
      <p:ext uri="{BB962C8B-B14F-4D97-AF65-F5344CB8AC3E}">
        <p14:creationId xmlns:p14="http://schemas.microsoft.com/office/powerpoint/2010/main" val="3147112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102AA7-C07D-B94C-94E0-2262FC2901DD}"/>
              </a:ext>
            </a:extLst>
          </p:cNvPr>
          <p:cNvGrpSpPr/>
          <p:nvPr/>
        </p:nvGrpSpPr>
        <p:grpSpPr>
          <a:xfrm>
            <a:off x="1029200" y="1114436"/>
            <a:ext cx="3535247" cy="4658037"/>
            <a:chOff x="806463" y="2017261"/>
            <a:chExt cx="3535247" cy="465803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40ED76-3235-7E48-BBB3-25D39545F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86047" y="2441508"/>
              <a:ext cx="0" cy="3502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close up of a camera&#10;&#10;Description automatically generated">
              <a:extLst>
                <a:ext uri="{FF2B5EF4-FFF2-40B4-BE49-F238E27FC236}">
                  <a16:creationId xmlns:a16="http://schemas.microsoft.com/office/drawing/2014/main" id="{FCBB50F9-B938-2D45-B31B-6DC414E5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5840" y="2017261"/>
              <a:ext cx="461578" cy="4615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FE10E1-854A-BE4F-8E68-687B60D53B31}"/>
                </a:ext>
              </a:extLst>
            </p:cNvPr>
            <p:cNvSpPr txBox="1"/>
            <p:nvPr/>
          </p:nvSpPr>
          <p:spPr>
            <a:xfrm>
              <a:off x="1807418" y="204401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shim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7B0E6F-5226-E147-B283-7ABAD8719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47" y="2766081"/>
              <a:ext cx="5006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close up of a camera&#10;&#10;Description automatically generated">
              <a:extLst>
                <a:ext uri="{FF2B5EF4-FFF2-40B4-BE49-F238E27FC236}">
                  <a16:creationId xmlns:a16="http://schemas.microsoft.com/office/drawing/2014/main" id="{21D0B8A6-EB16-D54D-A95D-6111684F2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2730" y="2523569"/>
              <a:ext cx="461578" cy="4615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284D32-4A2F-F041-ABFA-E2A998CEE52B}"/>
                </a:ext>
              </a:extLst>
            </p:cNvPr>
            <p:cNvSpPr txBox="1"/>
            <p:nvPr/>
          </p:nvSpPr>
          <p:spPr>
            <a:xfrm>
              <a:off x="2595112" y="2561844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internal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642E79-5E4D-054D-82DC-0DEB961FC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47" y="4805890"/>
              <a:ext cx="5108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9D43FD-DEBF-5940-9DF8-998CEF62D496}"/>
                </a:ext>
              </a:extLst>
            </p:cNvPr>
            <p:cNvSpPr txBox="1"/>
            <p:nvPr/>
          </p:nvSpPr>
          <p:spPr>
            <a:xfrm>
              <a:off x="2086708" y="4624702"/>
              <a:ext cx="1071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handler.go</a:t>
              </a:r>
              <a:endParaRPr lang="en-AU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73AFC0-DA3B-3F4E-BE5D-EF18D498FFD9}"/>
                </a:ext>
              </a:extLst>
            </p:cNvPr>
            <p:cNvSpPr txBox="1"/>
            <p:nvPr/>
          </p:nvSpPr>
          <p:spPr>
            <a:xfrm>
              <a:off x="2086708" y="4908495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interfaces.go</a:t>
              </a:r>
              <a:endParaRPr lang="en-AU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CEE4FF-4017-4B40-BBD8-2029B7E91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47" y="5095639"/>
              <a:ext cx="5006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512572-E9BD-A44B-B523-92839FAD8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47" y="4524535"/>
              <a:ext cx="5108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A0BBF9-0C72-5C4D-AF46-D6FDD0C60019}"/>
                </a:ext>
              </a:extLst>
            </p:cNvPr>
            <p:cNvSpPr txBox="1"/>
            <p:nvPr/>
          </p:nvSpPr>
          <p:spPr>
            <a:xfrm>
              <a:off x="2087561" y="4335692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shim.go</a:t>
              </a:r>
              <a:endParaRPr lang="en-AU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0F0800-8D47-F840-AC97-C86D4CB62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47" y="5386941"/>
              <a:ext cx="5093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864255-4718-1A4D-B609-3E7AAC3011DE}"/>
                </a:ext>
              </a:extLst>
            </p:cNvPr>
            <p:cNvSpPr txBox="1"/>
            <p:nvPr/>
          </p:nvSpPr>
          <p:spPr>
            <a:xfrm>
              <a:off x="2085180" y="5205753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stub.go</a:t>
              </a:r>
              <a:endParaRPr lang="en-AU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927A76-EA73-8C47-B900-1BDD876B01E4}"/>
                </a:ext>
              </a:extLst>
            </p:cNvPr>
            <p:cNvSpPr txBox="1"/>
            <p:nvPr/>
          </p:nvSpPr>
          <p:spPr>
            <a:xfrm>
              <a:off x="2085180" y="5756854"/>
              <a:ext cx="1966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chaincodeserver.go</a:t>
              </a:r>
              <a:endParaRPr lang="en-AU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D72E98-5B3B-8642-81B3-70D486E40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47" y="5943998"/>
              <a:ext cx="4991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53C98E-2224-C94E-8DAC-334D0D640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47" y="5677692"/>
              <a:ext cx="5093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986C3B-F17D-BB49-81E7-DD16C3408148}"/>
                </a:ext>
              </a:extLst>
            </p:cNvPr>
            <p:cNvSpPr txBox="1"/>
            <p:nvPr/>
          </p:nvSpPr>
          <p:spPr>
            <a:xfrm>
              <a:off x="2097756" y="5488849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response.go</a:t>
              </a:r>
              <a:endParaRPr lang="en-AU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23" name="Picture 22" descr="A close up of a camera&#10;&#10;Description automatically generated">
              <a:extLst>
                <a:ext uri="{FF2B5EF4-FFF2-40B4-BE49-F238E27FC236}">
                  <a16:creationId xmlns:a16="http://schemas.microsoft.com/office/drawing/2014/main" id="{49C779AC-FB99-8A44-B98A-691ED4A8E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563" y="6213720"/>
              <a:ext cx="461578" cy="46157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FAB1FC-C7D4-6F4E-BF1B-7422A58A48A0}"/>
                </a:ext>
              </a:extLst>
            </p:cNvPr>
            <p:cNvSpPr txBox="1"/>
            <p:nvPr/>
          </p:nvSpPr>
          <p:spPr>
            <a:xfrm>
              <a:off x="1819141" y="6240474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shimtest</a:t>
              </a:r>
              <a:endParaRPr lang="en-AU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CF8DB2-A5EF-A34A-AB12-8AD0618AD367}"/>
                </a:ext>
              </a:extLst>
            </p:cNvPr>
            <p:cNvCxnSpPr>
              <a:cxnSpLocks/>
            </p:cNvCxnSpPr>
            <p:nvPr/>
          </p:nvCxnSpPr>
          <p:spPr>
            <a:xfrm>
              <a:off x="2364998" y="2943066"/>
              <a:ext cx="0" cy="122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BC53E1-A125-C440-9BA8-A72E0F1DB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4998" y="3206328"/>
              <a:ext cx="770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4E1D19-326F-7040-80F6-B177E31F7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5193" y="3908740"/>
              <a:ext cx="770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B21004-0FCD-7641-B133-1876F95A4A64}"/>
                </a:ext>
              </a:extLst>
            </p:cNvPr>
            <p:cNvSpPr txBox="1"/>
            <p:nvPr/>
          </p:nvSpPr>
          <p:spPr>
            <a:xfrm>
              <a:off x="3135288" y="3727552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client.go</a:t>
              </a:r>
              <a:endParaRPr lang="en-AU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9C23F6-A2DF-6A4E-89F2-8E716BACE959}"/>
                </a:ext>
              </a:extLst>
            </p:cNvPr>
            <p:cNvSpPr txBox="1"/>
            <p:nvPr/>
          </p:nvSpPr>
          <p:spPr>
            <a:xfrm>
              <a:off x="3135288" y="3976176"/>
              <a:ext cx="1028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server.go</a:t>
              </a:r>
              <a:endParaRPr lang="en-AU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CCEBDF-9404-6242-B2CC-7AF8A0F2B2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4998" y="4163320"/>
              <a:ext cx="770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B9E0329-475B-4144-8450-685D77F78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5193" y="3639108"/>
              <a:ext cx="770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9EC7C8-07C7-F145-BAFB-C69FB5454304}"/>
                </a:ext>
              </a:extLst>
            </p:cNvPr>
            <p:cNvSpPr txBox="1"/>
            <p:nvPr/>
          </p:nvSpPr>
          <p:spPr>
            <a:xfrm>
              <a:off x="3136141" y="3450265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config.go</a:t>
              </a:r>
              <a:endParaRPr lang="en-AU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33" name="Picture 32" descr="A close up of a camera&#10;&#10;Description automatically generated">
              <a:extLst>
                <a:ext uri="{FF2B5EF4-FFF2-40B4-BE49-F238E27FC236}">
                  <a16:creationId xmlns:a16="http://schemas.microsoft.com/office/drawing/2014/main" id="{2F6B7FBA-63F1-B34D-AA02-1D1559EF6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615" y="2975129"/>
              <a:ext cx="461578" cy="46157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67F911-1EA1-9B45-8562-75D831BC2BA5}"/>
                </a:ext>
              </a:extLst>
            </p:cNvPr>
            <p:cNvSpPr txBox="1"/>
            <p:nvPr/>
          </p:nvSpPr>
          <p:spPr>
            <a:xfrm>
              <a:off x="3704997" y="2989958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mock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77CE757-05DD-2049-B180-BA9AD4CD2AE9}"/>
                </a:ext>
              </a:extLst>
            </p:cNvPr>
            <p:cNvCxnSpPr>
              <a:cxnSpLocks/>
            </p:cNvCxnSpPr>
            <p:nvPr/>
          </p:nvCxnSpPr>
          <p:spPr>
            <a:xfrm>
              <a:off x="806463" y="2017261"/>
              <a:ext cx="0" cy="4489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E2D87A-BD48-704F-A747-2954A15DC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806" y="6506308"/>
              <a:ext cx="5006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A903EA-EF8A-544C-B308-B77B13438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63" y="2227385"/>
              <a:ext cx="5006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0DC1530-0F17-E04A-BC99-A439CB6F9DAD}"/>
              </a:ext>
            </a:extLst>
          </p:cNvPr>
          <p:cNvSpPr txBox="1"/>
          <p:nvPr/>
        </p:nvSpPr>
        <p:spPr>
          <a:xfrm>
            <a:off x="5446724" y="1081884"/>
            <a:ext cx="66045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shim</a:t>
            </a:r>
          </a:p>
          <a:p>
            <a:b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pb </a:t>
            </a:r>
            <a:r>
              <a:rPr lang="en-AU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AU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AU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hyperledger</a:t>
            </a:r>
            <a:r>
              <a:rPr lang="en-AU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/fabric-protos-go/peer"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OK = 200              </a:t>
            </a:r>
            <a:r>
              <a:rPr lang="en-AU" sz="1400" b="1" dirty="0">
                <a:solidFill>
                  <a:srgbClr val="276C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successful invocation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ERRORTHRESHOLD = 400  </a:t>
            </a:r>
            <a:r>
              <a:rPr lang="en-AU" sz="1400" b="1" dirty="0">
                <a:solidFill>
                  <a:srgbClr val="276C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rejection by endorser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ERROR = 500           </a:t>
            </a:r>
            <a:r>
              <a:rPr lang="en-AU" sz="1400" b="1" dirty="0">
                <a:solidFill>
                  <a:srgbClr val="276C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400" b="1" dirty="0">
                <a:solidFill>
                  <a:srgbClr val="276C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Success ...</a:t>
            </a:r>
          </a:p>
          <a:p>
            <a:r>
              <a:rPr lang="en-AU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Success(payload []</a:t>
            </a: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AU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pb.Response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pb.Response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{Status: OK, Payload: payload}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400" b="1" dirty="0">
                <a:solidFill>
                  <a:srgbClr val="276C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 ...</a:t>
            </a:r>
          </a:p>
          <a:p>
            <a:r>
              <a:rPr lang="en-AU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Error(msg </a:t>
            </a: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AU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pb.Response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pb.Response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{Status: ERROR, Message: msg}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F3CE17-96A8-C441-A140-74C766FC3ECF}"/>
              </a:ext>
            </a:extLst>
          </p:cNvPr>
          <p:cNvGrpSpPr/>
          <p:nvPr/>
        </p:nvGrpSpPr>
        <p:grpSpPr>
          <a:xfrm>
            <a:off x="3624480" y="1117053"/>
            <a:ext cx="1671952" cy="4521599"/>
            <a:chOff x="3624480" y="2019878"/>
            <a:chExt cx="1671952" cy="45215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79CFF-3F0C-DA44-A346-40BB16CDF2E7}"/>
                </a:ext>
              </a:extLst>
            </p:cNvPr>
            <p:cNvCxnSpPr>
              <a:cxnSpLocks/>
            </p:cNvCxnSpPr>
            <p:nvPr/>
          </p:nvCxnSpPr>
          <p:spPr>
            <a:xfrm>
              <a:off x="5296432" y="2019878"/>
              <a:ext cx="0" cy="4521599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84848B-38FB-1146-A209-3058F9B94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4480" y="5677693"/>
              <a:ext cx="1671952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6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8A8F14-2C93-BB42-A83B-D75C1C792C4C}"/>
              </a:ext>
            </a:extLst>
          </p:cNvPr>
          <p:cNvGrpSpPr/>
          <p:nvPr/>
        </p:nvGrpSpPr>
        <p:grpSpPr>
          <a:xfrm>
            <a:off x="10462413" y="2365418"/>
            <a:ext cx="1508878" cy="3345305"/>
            <a:chOff x="10462413" y="3459140"/>
            <a:chExt cx="1508878" cy="334530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2659DE6-A59E-284D-B260-D901CD2C7DEE}"/>
                </a:ext>
              </a:extLst>
            </p:cNvPr>
            <p:cNvSpPr/>
            <p:nvPr/>
          </p:nvSpPr>
          <p:spPr>
            <a:xfrm>
              <a:off x="10462413" y="3459140"/>
              <a:ext cx="1508878" cy="3285906"/>
            </a:xfrm>
            <a:prstGeom prst="roundRect">
              <a:avLst>
                <a:gd name="adj" fmla="val 2330"/>
              </a:avLst>
            </a:prstGeom>
            <a:solidFill>
              <a:schemeClr val="accent2">
                <a:lumMod val="40000"/>
                <a:lumOff val="60000"/>
                <a:alpha val="5000"/>
              </a:schemeClr>
            </a:solidFill>
            <a:ln>
              <a:solidFill>
                <a:schemeClr val="accent2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1A688C-4DA2-1447-99B9-198E21F34034}"/>
                </a:ext>
              </a:extLst>
            </p:cNvPr>
            <p:cNvSpPr txBox="1"/>
            <p:nvPr/>
          </p:nvSpPr>
          <p:spPr>
            <a:xfrm>
              <a:off x="10575489" y="6519696"/>
              <a:ext cx="1028227" cy="28474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CHAINCODE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1F7B6B-25F2-3E44-97DE-442712A93E2A}"/>
              </a:ext>
            </a:extLst>
          </p:cNvPr>
          <p:cNvGrpSpPr/>
          <p:nvPr/>
        </p:nvGrpSpPr>
        <p:grpSpPr>
          <a:xfrm>
            <a:off x="2450598" y="2367641"/>
            <a:ext cx="7877680" cy="3351740"/>
            <a:chOff x="2450598" y="3461363"/>
            <a:chExt cx="7877680" cy="335174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D2D9D35-C6D3-604A-80A0-F25CA7D22778}"/>
                </a:ext>
              </a:extLst>
            </p:cNvPr>
            <p:cNvSpPr/>
            <p:nvPr/>
          </p:nvSpPr>
          <p:spPr>
            <a:xfrm>
              <a:off x="2450598" y="3461363"/>
              <a:ext cx="7877680" cy="3285906"/>
            </a:xfrm>
            <a:prstGeom prst="roundRect">
              <a:avLst>
                <a:gd name="adj" fmla="val 2330"/>
              </a:avLst>
            </a:prstGeom>
            <a:solidFill>
              <a:schemeClr val="accent6">
                <a:lumMod val="40000"/>
                <a:lumOff val="60000"/>
                <a:alpha val="5000"/>
              </a:schemeClr>
            </a:solidFill>
            <a:ln>
              <a:solidFill>
                <a:schemeClr val="accent6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6D9140-93A8-2D45-A71A-3C0318B5DDF3}"/>
                </a:ext>
              </a:extLst>
            </p:cNvPr>
            <p:cNvSpPr txBox="1"/>
            <p:nvPr/>
          </p:nvSpPr>
          <p:spPr>
            <a:xfrm>
              <a:off x="2906898" y="6528354"/>
              <a:ext cx="1028227" cy="28474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HANDLER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7404B9-9170-2343-AF78-D87FF544EBF8}"/>
              </a:ext>
            </a:extLst>
          </p:cNvPr>
          <p:cNvGrpSpPr/>
          <p:nvPr/>
        </p:nvGrpSpPr>
        <p:grpSpPr>
          <a:xfrm>
            <a:off x="1086676" y="2749406"/>
            <a:ext cx="720000" cy="1914074"/>
            <a:chOff x="1086676" y="3843128"/>
            <a:chExt cx="720000" cy="1914074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91EE40E-4815-A449-880C-28B443D3BEB5}"/>
                </a:ext>
              </a:extLst>
            </p:cNvPr>
            <p:cNvSpPr/>
            <p:nvPr/>
          </p:nvSpPr>
          <p:spPr>
            <a:xfrm>
              <a:off x="1086676" y="3843128"/>
              <a:ext cx="720000" cy="720000"/>
            </a:xfrm>
            <a:prstGeom prst="arc">
              <a:avLst>
                <a:gd name="adj1" fmla="val 10855767"/>
                <a:gd name="adj2" fmla="val 0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53077C48-0CB0-694D-B390-AC0ECB5FC157}"/>
                </a:ext>
              </a:extLst>
            </p:cNvPr>
            <p:cNvSpPr/>
            <p:nvPr/>
          </p:nvSpPr>
          <p:spPr>
            <a:xfrm flipH="1" flipV="1">
              <a:off x="1086676" y="5037202"/>
              <a:ext cx="720000" cy="720000"/>
            </a:xfrm>
            <a:prstGeom prst="arc">
              <a:avLst>
                <a:gd name="adj1" fmla="val 10855767"/>
                <a:gd name="adj2" fmla="val 0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C49FF7-A208-C04D-AF3D-E07688F42D93}"/>
                </a:ext>
              </a:extLst>
            </p:cNvPr>
            <p:cNvCxnSpPr/>
            <p:nvPr/>
          </p:nvCxnSpPr>
          <p:spPr>
            <a:xfrm>
              <a:off x="1086676" y="4189582"/>
              <a:ext cx="0" cy="1185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4708D5-0536-2A45-AB7F-D47BA418C26C}"/>
                </a:ext>
              </a:extLst>
            </p:cNvPr>
            <p:cNvCxnSpPr/>
            <p:nvPr/>
          </p:nvCxnSpPr>
          <p:spPr>
            <a:xfrm>
              <a:off x="1806676" y="4218773"/>
              <a:ext cx="0" cy="1185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6573BE-9304-F04B-9B18-3B7DBF4302B6}"/>
              </a:ext>
            </a:extLst>
          </p:cNvPr>
          <p:cNvSpPr txBox="1"/>
          <p:nvPr/>
        </p:nvSpPr>
        <p:spPr>
          <a:xfrm>
            <a:off x="220709" y="3272547"/>
            <a:ext cx="8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message receiving loop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EB787-5628-8343-927C-790A672EEDFC}"/>
              </a:ext>
            </a:extLst>
          </p:cNvPr>
          <p:cNvCxnSpPr>
            <a:cxnSpLocks/>
          </p:cNvCxnSpPr>
          <p:nvPr/>
        </p:nvCxnSpPr>
        <p:spPr>
          <a:xfrm>
            <a:off x="1889760" y="3661369"/>
            <a:ext cx="1171787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3900F0-3AA5-064C-8115-1CFDC7ADCD6E}"/>
              </a:ext>
            </a:extLst>
          </p:cNvPr>
          <p:cNvSpPr txBox="1"/>
          <p:nvPr/>
        </p:nvSpPr>
        <p:spPr>
          <a:xfrm>
            <a:off x="1861926" y="3290944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ChaincodeMessage</a:t>
            </a:r>
            <a:endParaRPr lang="en-AU" sz="11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38949D-DD05-9840-B5A6-92F82DBEC957}"/>
              </a:ext>
            </a:extLst>
          </p:cNvPr>
          <p:cNvSpPr>
            <a:spLocks noChangeAspect="1"/>
          </p:cNvSpPr>
          <p:nvPr/>
        </p:nvSpPr>
        <p:spPr>
          <a:xfrm>
            <a:off x="3061547" y="3481369"/>
            <a:ext cx="360000" cy="360000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72D003-C39C-904D-A917-14A9303C89A2}"/>
              </a:ext>
            </a:extLst>
          </p:cNvPr>
          <p:cNvSpPr txBox="1"/>
          <p:nvPr/>
        </p:nvSpPr>
        <p:spPr>
          <a:xfrm>
            <a:off x="2299430" y="4347275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Handler.handleMessage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(msg)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3D2341-569A-9B4D-8926-4DDF88F0A4D0}"/>
              </a:ext>
            </a:extLst>
          </p:cNvPr>
          <p:cNvSpPr>
            <a:spLocks noChangeAspect="1"/>
          </p:cNvSpPr>
          <p:nvPr/>
        </p:nvSpPr>
        <p:spPr>
          <a:xfrm>
            <a:off x="4566241" y="2563393"/>
            <a:ext cx="360000" cy="360000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827E16-4C4E-4F42-BA4F-2539E3FEC644}"/>
              </a:ext>
            </a:extLst>
          </p:cNvPr>
          <p:cNvSpPr>
            <a:spLocks noChangeAspect="1"/>
          </p:cNvSpPr>
          <p:nvPr/>
        </p:nvSpPr>
        <p:spPr>
          <a:xfrm>
            <a:off x="4572507" y="3481369"/>
            <a:ext cx="360000" cy="360000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2BD4ED-61D0-5A42-BF5D-EBC5C1A836E4}"/>
              </a:ext>
            </a:extLst>
          </p:cNvPr>
          <p:cNvSpPr>
            <a:spLocks noChangeAspect="1"/>
          </p:cNvSpPr>
          <p:nvPr/>
        </p:nvSpPr>
        <p:spPr>
          <a:xfrm>
            <a:off x="4559975" y="4405040"/>
            <a:ext cx="360000" cy="360000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6A7879-ADD9-8D46-B81E-9FE5290CE365}"/>
              </a:ext>
            </a:extLst>
          </p:cNvPr>
          <p:cNvCxnSpPr>
            <a:cxnSpLocks/>
          </p:cNvCxnSpPr>
          <p:nvPr/>
        </p:nvCxnSpPr>
        <p:spPr>
          <a:xfrm>
            <a:off x="3421547" y="3667064"/>
            <a:ext cx="115096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5AA9D9-82EA-C34E-9832-698072B9E948}"/>
              </a:ext>
            </a:extLst>
          </p:cNvPr>
          <p:cNvCxnSpPr>
            <a:cxnSpLocks/>
            <a:stCxn id="18" idx="7"/>
            <a:endCxn id="20" idx="2"/>
          </p:cNvCxnSpPr>
          <p:nvPr/>
        </p:nvCxnSpPr>
        <p:spPr>
          <a:xfrm flipV="1">
            <a:off x="3368826" y="2743393"/>
            <a:ext cx="1197415" cy="79069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751A54-1697-3F4E-9645-C91916BA2BF6}"/>
              </a:ext>
            </a:extLst>
          </p:cNvPr>
          <p:cNvCxnSpPr>
            <a:cxnSpLocks/>
            <a:stCxn id="18" idx="5"/>
            <a:endCxn id="22" idx="2"/>
          </p:cNvCxnSpPr>
          <p:nvPr/>
        </p:nvCxnSpPr>
        <p:spPr>
          <a:xfrm>
            <a:off x="3368826" y="3788648"/>
            <a:ext cx="1191149" cy="79639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BE93B3-97F7-A045-9500-4C99DCAE796B}"/>
              </a:ext>
            </a:extLst>
          </p:cNvPr>
          <p:cNvSpPr txBox="1"/>
          <p:nvPr/>
        </p:nvSpPr>
        <p:spPr>
          <a:xfrm>
            <a:off x="3874994" y="4785189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Handler.handleReady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(msg)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98137D-E3CB-DC45-B019-991D1B09E893}"/>
              </a:ext>
            </a:extLst>
          </p:cNvPr>
          <p:cNvSpPr txBox="1"/>
          <p:nvPr/>
        </p:nvSpPr>
        <p:spPr>
          <a:xfrm>
            <a:off x="4919975" y="3486259"/>
            <a:ext cx="1858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Handler.handleEstablished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(msg)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EC54B-3D3C-2348-A4F5-978102EE4D56}"/>
              </a:ext>
            </a:extLst>
          </p:cNvPr>
          <p:cNvSpPr txBox="1"/>
          <p:nvPr/>
        </p:nvSpPr>
        <p:spPr>
          <a:xfrm>
            <a:off x="4932507" y="2579430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Handler.handleCreated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(msg)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4193A86-F7A2-0045-881B-F0132E35332F}"/>
              </a:ext>
            </a:extLst>
          </p:cNvPr>
          <p:cNvSpPr/>
          <p:nvPr/>
        </p:nvSpPr>
        <p:spPr>
          <a:xfrm>
            <a:off x="6888479" y="2579430"/>
            <a:ext cx="169333" cy="1227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DFE90A-8987-F44A-B610-41D1C57ECA6D}"/>
              </a:ext>
            </a:extLst>
          </p:cNvPr>
          <p:cNvSpPr txBox="1"/>
          <p:nvPr/>
        </p:nvSpPr>
        <p:spPr>
          <a:xfrm>
            <a:off x="7125646" y="2694621"/>
            <a:ext cx="2921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These two methods only perform state transition after verifying expected type of the </a:t>
            </a:r>
            <a:r>
              <a:rPr lang="en-AU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messaage</a:t>
            </a:r>
            <a:r>
              <a:rPr lang="en-AU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 (i.e. </a:t>
            </a:r>
            <a:r>
              <a:rPr lang="en-AU" sz="12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REGISTERED</a:t>
            </a:r>
            <a:r>
              <a:rPr lang="en-AU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 and </a:t>
            </a:r>
            <a:r>
              <a:rPr lang="en-AU" sz="12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READY</a:t>
            </a:r>
            <a:r>
              <a:rPr lang="en-AU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 respectively) if a different type is received they terminate the </a:t>
            </a:r>
            <a:r>
              <a:rPr lang="en-AU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chaicode</a:t>
            </a:r>
            <a:r>
              <a:rPr lang="en-AU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 process.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6BD7A8-7469-004E-B58B-8ADF78602CD5}"/>
              </a:ext>
            </a:extLst>
          </p:cNvPr>
          <p:cNvSpPr>
            <a:spLocks noChangeAspect="1"/>
          </p:cNvSpPr>
          <p:nvPr/>
        </p:nvSpPr>
        <p:spPr>
          <a:xfrm>
            <a:off x="6361699" y="4033088"/>
            <a:ext cx="360000" cy="360000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0BA55E-193D-7A42-B877-107D81A67B72}"/>
              </a:ext>
            </a:extLst>
          </p:cNvPr>
          <p:cNvSpPr>
            <a:spLocks noChangeAspect="1"/>
          </p:cNvSpPr>
          <p:nvPr/>
        </p:nvSpPr>
        <p:spPr>
          <a:xfrm>
            <a:off x="6361699" y="4868710"/>
            <a:ext cx="360000" cy="360000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71C12E-8457-9B4F-B73C-D96B82351EC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916617" y="4213088"/>
            <a:ext cx="1445082" cy="3293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6E7027-3C4F-0E4E-8BA8-ED44C552B5A2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4902546" y="4663833"/>
            <a:ext cx="1459153" cy="38487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825139-8F96-9E4F-A634-F4AF978B9410}"/>
              </a:ext>
            </a:extLst>
          </p:cNvPr>
          <p:cNvSpPr txBox="1"/>
          <p:nvPr/>
        </p:nvSpPr>
        <p:spPr>
          <a:xfrm>
            <a:off x="5585891" y="4400214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Handler.handleStubInteraction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</a:t>
            </a:r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func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, msg, errc)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F00970-C1B6-B043-8724-54FF5E757622}"/>
              </a:ext>
            </a:extLst>
          </p:cNvPr>
          <p:cNvSpPr txBox="1"/>
          <p:nvPr/>
        </p:nvSpPr>
        <p:spPr>
          <a:xfrm>
            <a:off x="5657582" y="5245032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Handler.handleResponse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(msg)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727A1F-E07C-0044-981C-D2DB1DA31D52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6721699" y="4213088"/>
            <a:ext cx="14212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3BFC13-82DB-9045-806A-938029506FA6}"/>
              </a:ext>
            </a:extLst>
          </p:cNvPr>
          <p:cNvCxnSpPr>
            <a:cxnSpLocks/>
          </p:cNvCxnSpPr>
          <p:nvPr/>
        </p:nvCxnSpPr>
        <p:spPr>
          <a:xfrm flipV="1">
            <a:off x="8142974" y="3980435"/>
            <a:ext cx="0" cy="8336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283795-2102-5343-A764-3BD56590A9F7}"/>
              </a:ext>
            </a:extLst>
          </p:cNvPr>
          <p:cNvCxnSpPr>
            <a:cxnSpLocks/>
          </p:cNvCxnSpPr>
          <p:nvPr/>
        </p:nvCxnSpPr>
        <p:spPr>
          <a:xfrm>
            <a:off x="8142973" y="3980435"/>
            <a:ext cx="856648" cy="0"/>
          </a:xfrm>
          <a:prstGeom prst="line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457EDB-400E-C345-8E8D-F0DA8831AF13}"/>
              </a:ext>
            </a:extLst>
          </p:cNvPr>
          <p:cNvCxnSpPr>
            <a:cxnSpLocks/>
          </p:cNvCxnSpPr>
          <p:nvPr/>
        </p:nvCxnSpPr>
        <p:spPr>
          <a:xfrm>
            <a:off x="8142973" y="4804435"/>
            <a:ext cx="856648" cy="0"/>
          </a:xfrm>
          <a:prstGeom prst="line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86D0998-5396-0A4A-B6F3-16C13E34C92F}"/>
              </a:ext>
            </a:extLst>
          </p:cNvPr>
          <p:cNvSpPr>
            <a:spLocks noChangeAspect="1"/>
          </p:cNvSpPr>
          <p:nvPr/>
        </p:nvSpPr>
        <p:spPr>
          <a:xfrm>
            <a:off x="8999247" y="3806661"/>
            <a:ext cx="360000" cy="360000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B8B6486-5523-BF43-A45E-2F06D2D9D7E9}"/>
              </a:ext>
            </a:extLst>
          </p:cNvPr>
          <p:cNvSpPr>
            <a:spLocks noChangeAspect="1"/>
          </p:cNvSpPr>
          <p:nvPr/>
        </p:nvSpPr>
        <p:spPr>
          <a:xfrm>
            <a:off x="8991551" y="4620872"/>
            <a:ext cx="360000" cy="360000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8360C7-B90F-4E47-9ABA-5D4CFBCE0A00}"/>
              </a:ext>
            </a:extLst>
          </p:cNvPr>
          <p:cNvSpPr txBox="1"/>
          <p:nvPr/>
        </p:nvSpPr>
        <p:spPr>
          <a:xfrm>
            <a:off x="8478447" y="4194394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Handler.handleInit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(msg)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3E36EB-62F6-8740-9932-073ADDC09069}"/>
              </a:ext>
            </a:extLst>
          </p:cNvPr>
          <p:cNvSpPr txBox="1"/>
          <p:nvPr/>
        </p:nvSpPr>
        <p:spPr>
          <a:xfrm>
            <a:off x="8463665" y="4987999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Handler.handleTransaction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(msg)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5680D5-6EF9-FF4A-A1B0-D8DA6D877423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9359247" y="3980435"/>
            <a:ext cx="1642429" cy="6226"/>
          </a:xfrm>
          <a:prstGeom prst="line">
            <a:avLst/>
          </a:prstGeom>
          <a:ln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0ABF3BB-0EA1-9F41-B1AC-2024A6B7C0DE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9351551" y="4800872"/>
            <a:ext cx="1642429" cy="11269"/>
          </a:xfrm>
          <a:prstGeom prst="line">
            <a:avLst/>
          </a:prstGeom>
          <a:ln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00C3782-C07B-844A-A9AB-CDB44C6FF861}"/>
              </a:ext>
            </a:extLst>
          </p:cNvPr>
          <p:cNvSpPr>
            <a:spLocks noChangeAspect="1"/>
          </p:cNvSpPr>
          <p:nvPr/>
        </p:nvSpPr>
        <p:spPr>
          <a:xfrm>
            <a:off x="10987846" y="3797036"/>
            <a:ext cx="360000" cy="360000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4FC1176-DDB5-FA48-9B55-0231BF407B6F}"/>
              </a:ext>
            </a:extLst>
          </p:cNvPr>
          <p:cNvSpPr>
            <a:spLocks noChangeAspect="1"/>
          </p:cNvSpPr>
          <p:nvPr/>
        </p:nvSpPr>
        <p:spPr>
          <a:xfrm>
            <a:off x="11001676" y="4618374"/>
            <a:ext cx="360000" cy="360000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00D462-1BED-9C42-A3BB-52BC51AC8769}"/>
              </a:ext>
            </a:extLst>
          </p:cNvPr>
          <p:cNvSpPr txBox="1"/>
          <p:nvPr/>
        </p:nvSpPr>
        <p:spPr>
          <a:xfrm>
            <a:off x="10485600" y="4997329"/>
            <a:ext cx="1402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Chaincode.Invoke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(stub)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DB564A-42B1-4848-B54C-4EFC8B5E2C9D}"/>
              </a:ext>
            </a:extLst>
          </p:cNvPr>
          <p:cNvSpPr txBox="1"/>
          <p:nvPr/>
        </p:nvSpPr>
        <p:spPr>
          <a:xfrm>
            <a:off x="10569549" y="416973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Chaincode.Init</a:t>
            </a:r>
            <a:r>
              <a:rPr lang="en-AU" sz="11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(stub)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CC7528-B097-6145-9C21-069FD0C30847}"/>
              </a:ext>
            </a:extLst>
          </p:cNvPr>
          <p:cNvSpPr txBox="1"/>
          <p:nvPr/>
        </p:nvSpPr>
        <p:spPr>
          <a:xfrm>
            <a:off x="3241547" y="2818380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state=created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A3F0E5-39E8-D441-B4D5-D3A137976FCB}"/>
              </a:ext>
            </a:extLst>
          </p:cNvPr>
          <p:cNvSpPr txBox="1"/>
          <p:nvPr/>
        </p:nvSpPr>
        <p:spPr>
          <a:xfrm>
            <a:off x="3472165" y="3404241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state=established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B0C350-2CA4-5C4D-94A6-67907112C074}"/>
              </a:ext>
            </a:extLst>
          </p:cNvPr>
          <p:cNvSpPr txBox="1"/>
          <p:nvPr/>
        </p:nvSpPr>
        <p:spPr>
          <a:xfrm>
            <a:off x="3935125" y="3982151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state=ready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FC5636-7481-B84E-81BC-56CD886679DE}"/>
              </a:ext>
            </a:extLst>
          </p:cNvPr>
          <p:cNvSpPr txBox="1"/>
          <p:nvPr/>
        </p:nvSpPr>
        <p:spPr>
          <a:xfrm>
            <a:off x="5186266" y="4040505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INIT/INVOKE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A6135E-FE04-B84C-B0BA-1877ABB9A345}"/>
              </a:ext>
            </a:extLst>
          </p:cNvPr>
          <p:cNvSpPr txBox="1"/>
          <p:nvPr/>
        </p:nvSpPr>
        <p:spPr>
          <a:xfrm>
            <a:off x="5378510" y="49065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RESPONSE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D70B3-2859-4E48-B3B7-D1944EC5DA8D}"/>
              </a:ext>
            </a:extLst>
          </p:cNvPr>
          <p:cNvSpPr txBox="1"/>
          <p:nvPr/>
        </p:nvSpPr>
        <p:spPr>
          <a:xfrm>
            <a:off x="8277110" y="373250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INIT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FD37C-E870-CE44-9503-BD64AB538D1B}"/>
              </a:ext>
            </a:extLst>
          </p:cNvPr>
          <p:cNvSpPr txBox="1"/>
          <p:nvPr/>
        </p:nvSpPr>
        <p:spPr>
          <a:xfrm>
            <a:off x="8202920" y="4542476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INVOKE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CDF817-471D-1D48-BC5B-BDA29524D2A8}"/>
              </a:ext>
            </a:extLst>
          </p:cNvPr>
          <p:cNvGrpSpPr/>
          <p:nvPr/>
        </p:nvGrpSpPr>
        <p:grpSpPr>
          <a:xfrm>
            <a:off x="220709" y="2365418"/>
            <a:ext cx="1896516" cy="3350453"/>
            <a:chOff x="220709" y="3459140"/>
            <a:chExt cx="1896516" cy="335045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933BF2B-FA58-DD4C-AB6F-4C902D0A10D8}"/>
                </a:ext>
              </a:extLst>
            </p:cNvPr>
            <p:cNvSpPr/>
            <p:nvPr/>
          </p:nvSpPr>
          <p:spPr>
            <a:xfrm>
              <a:off x="220709" y="3459140"/>
              <a:ext cx="1896516" cy="3285906"/>
            </a:xfrm>
            <a:prstGeom prst="roundRect">
              <a:avLst>
                <a:gd name="adj" fmla="val 5889"/>
              </a:avLst>
            </a:prstGeom>
            <a:solidFill>
              <a:schemeClr val="accent5">
                <a:lumMod val="20000"/>
                <a:lumOff val="80000"/>
                <a:alpha val="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C15657-1459-6F43-929D-E0179A405135}"/>
                </a:ext>
              </a:extLst>
            </p:cNvPr>
            <p:cNvSpPr txBox="1"/>
            <p:nvPr/>
          </p:nvSpPr>
          <p:spPr>
            <a:xfrm>
              <a:off x="629898" y="6524844"/>
              <a:ext cx="1028227" cy="28474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SHIM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01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803BA2-41C5-E943-B15D-9DB403786981}"/>
              </a:ext>
            </a:extLst>
          </p:cNvPr>
          <p:cNvGrpSpPr/>
          <p:nvPr/>
        </p:nvGrpSpPr>
        <p:grpSpPr>
          <a:xfrm>
            <a:off x="9347707" y="1197690"/>
            <a:ext cx="2604033" cy="5231768"/>
            <a:chOff x="7180384" y="1556307"/>
            <a:chExt cx="2604033" cy="523176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3540368-F759-7F4F-A1E0-D7330A4973F0}"/>
                </a:ext>
              </a:extLst>
            </p:cNvPr>
            <p:cNvSpPr/>
            <p:nvPr/>
          </p:nvSpPr>
          <p:spPr>
            <a:xfrm>
              <a:off x="7180384" y="1712397"/>
              <a:ext cx="2604033" cy="5075678"/>
            </a:xfrm>
            <a:prstGeom prst="roundRect">
              <a:avLst>
                <a:gd name="adj" fmla="val 2858"/>
              </a:avLst>
            </a:prstGeom>
            <a:solidFill>
              <a:srgbClr val="C5C8F7">
                <a:alpha val="1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E25122-F6EC-4743-9245-0D29557AA5B2}"/>
                </a:ext>
              </a:extLst>
            </p:cNvPr>
            <p:cNvSpPr txBox="1"/>
            <p:nvPr/>
          </p:nvSpPr>
          <p:spPr>
            <a:xfrm>
              <a:off x="7338919" y="1556307"/>
              <a:ext cx="2277271" cy="28474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TRANSACTION EXEC THREAD(s)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C6DE35-64B8-0D4B-9564-97030A2FBB52}"/>
              </a:ext>
            </a:extLst>
          </p:cNvPr>
          <p:cNvGrpSpPr/>
          <p:nvPr/>
        </p:nvGrpSpPr>
        <p:grpSpPr>
          <a:xfrm>
            <a:off x="6664007" y="1206677"/>
            <a:ext cx="2604033" cy="5231768"/>
            <a:chOff x="7180384" y="1556307"/>
            <a:chExt cx="2604033" cy="523176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90C932B-4C45-CB4E-919E-8F9CBB8D8446}"/>
                </a:ext>
              </a:extLst>
            </p:cNvPr>
            <p:cNvSpPr/>
            <p:nvPr/>
          </p:nvSpPr>
          <p:spPr>
            <a:xfrm>
              <a:off x="7180384" y="1712397"/>
              <a:ext cx="2604033" cy="5075678"/>
            </a:xfrm>
            <a:prstGeom prst="roundRect">
              <a:avLst>
                <a:gd name="adj" fmla="val 2858"/>
              </a:avLst>
            </a:prstGeom>
            <a:solidFill>
              <a:schemeClr val="accent2">
                <a:lumMod val="40000"/>
                <a:lumOff val="60000"/>
                <a:alpha val="1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A66AA7-116B-424F-A804-319399E0451F}"/>
                </a:ext>
              </a:extLst>
            </p:cNvPr>
            <p:cNvSpPr txBox="1"/>
            <p:nvPr/>
          </p:nvSpPr>
          <p:spPr>
            <a:xfrm>
              <a:off x="7338919" y="1556307"/>
              <a:ext cx="2277271" cy="28474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MESSAGE RECEIVING THREAD(s)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50EE2A-BAED-014C-B449-544CCE50DCEF}"/>
              </a:ext>
            </a:extLst>
          </p:cNvPr>
          <p:cNvSpPr/>
          <p:nvPr/>
        </p:nvSpPr>
        <p:spPr>
          <a:xfrm>
            <a:off x="258180" y="1362767"/>
            <a:ext cx="6330065" cy="5075678"/>
          </a:xfrm>
          <a:prstGeom prst="roundRect">
            <a:avLst>
              <a:gd name="adj" fmla="val 1619"/>
            </a:avLst>
          </a:prstGeom>
          <a:solidFill>
            <a:schemeClr val="accent4">
              <a:lumMod val="20000"/>
              <a:lumOff val="80000"/>
              <a:alpha val="1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735A67-07F3-F544-9006-B44442380D0B}"/>
              </a:ext>
            </a:extLst>
          </p:cNvPr>
          <p:cNvCxnSpPr>
            <a:cxnSpLocks/>
          </p:cNvCxnSpPr>
          <p:nvPr/>
        </p:nvCxnSpPr>
        <p:spPr>
          <a:xfrm>
            <a:off x="2052576" y="1206677"/>
            <a:ext cx="0" cy="38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91DA0D5-327B-5A4A-84AF-8B3C5C73DF40}"/>
              </a:ext>
            </a:extLst>
          </p:cNvPr>
          <p:cNvSpPr/>
          <p:nvPr/>
        </p:nvSpPr>
        <p:spPr>
          <a:xfrm>
            <a:off x="623939" y="1594806"/>
            <a:ext cx="2872289" cy="917089"/>
          </a:xfrm>
          <a:prstGeom prst="roundRect">
            <a:avLst>
              <a:gd name="adj" fmla="val 9629"/>
            </a:avLst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98888-28B9-4D49-871A-C3A50BA5BC50}"/>
              </a:ext>
            </a:extLst>
          </p:cNvPr>
          <p:cNvSpPr txBox="1"/>
          <p:nvPr/>
        </p:nvSpPr>
        <p:spPr>
          <a:xfrm>
            <a:off x="715034" y="1693589"/>
            <a:ext cx="2692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initialise </a:t>
            </a:r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errc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 (error channel)</a:t>
            </a:r>
          </a:p>
          <a:p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initialise </a:t>
            </a:r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msgAvail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 (message channel)</a:t>
            </a:r>
          </a:p>
          <a:p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define </a:t>
            </a:r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receiveMessage</a:t>
            </a:r>
            <a:r>
              <a:rPr lang="en-AU" sz="1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B5E734-DC94-AE49-9155-3DADF6A8D230}"/>
              </a:ext>
            </a:extLst>
          </p:cNvPr>
          <p:cNvCxnSpPr>
            <a:cxnSpLocks/>
          </p:cNvCxnSpPr>
          <p:nvPr/>
        </p:nvCxnSpPr>
        <p:spPr>
          <a:xfrm>
            <a:off x="2052238" y="2511895"/>
            <a:ext cx="0" cy="29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B6BADE-044A-214C-8A78-B9FB45367698}"/>
              </a:ext>
            </a:extLst>
          </p:cNvPr>
          <p:cNvSpPr/>
          <p:nvPr/>
        </p:nvSpPr>
        <p:spPr>
          <a:xfrm>
            <a:off x="636073" y="2814902"/>
            <a:ext cx="2872289" cy="460788"/>
          </a:xfrm>
          <a:prstGeom prst="roundRect">
            <a:avLst>
              <a:gd name="adj" fmla="val 9629"/>
            </a:avLst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9DC5E-F3BC-344E-AD48-6189093EEC84}"/>
              </a:ext>
            </a:extLst>
          </p:cNvPr>
          <p:cNvSpPr txBox="1"/>
          <p:nvPr/>
        </p:nvSpPr>
        <p:spPr>
          <a:xfrm>
            <a:off x="1237604" y="2881994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0070C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go </a:t>
            </a:r>
            <a:r>
              <a:rPr lang="en-AU" sz="1400" b="1" dirty="0" err="1">
                <a:solidFill>
                  <a:srgbClr val="0070C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receiveMessage</a:t>
            </a:r>
            <a:r>
              <a:rPr lang="en-AU" sz="1400" b="1" dirty="0">
                <a:solidFill>
                  <a:srgbClr val="0070C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5F534B-7202-324F-AF7A-1C430DF6D0A8}"/>
              </a:ext>
            </a:extLst>
          </p:cNvPr>
          <p:cNvSpPr/>
          <p:nvPr/>
        </p:nvSpPr>
        <p:spPr>
          <a:xfrm>
            <a:off x="391476" y="3792058"/>
            <a:ext cx="6084623" cy="2463502"/>
          </a:xfrm>
          <a:prstGeom prst="roundRect">
            <a:avLst>
              <a:gd name="adj" fmla="val 534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F524CD-EFDF-F248-9E08-83D2CD228F87}"/>
              </a:ext>
            </a:extLst>
          </p:cNvPr>
          <p:cNvCxnSpPr>
            <a:cxnSpLocks/>
          </p:cNvCxnSpPr>
          <p:nvPr/>
        </p:nvCxnSpPr>
        <p:spPr>
          <a:xfrm>
            <a:off x="2063334" y="3275690"/>
            <a:ext cx="0" cy="77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CD383E-6BDC-8A4F-BFBE-B5972E7249CD}"/>
              </a:ext>
            </a:extLst>
          </p:cNvPr>
          <p:cNvSpPr txBox="1"/>
          <p:nvPr/>
        </p:nvSpPr>
        <p:spPr>
          <a:xfrm>
            <a:off x="740189" y="3613658"/>
            <a:ext cx="711294" cy="34051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0070C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forever</a:t>
            </a:r>
            <a:endParaRPr lang="en-AU" b="1" dirty="0">
              <a:solidFill>
                <a:srgbClr val="0070C0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B3343E-B7BB-EE47-85E1-CDA771DEE52B}"/>
              </a:ext>
            </a:extLst>
          </p:cNvPr>
          <p:cNvCxnSpPr>
            <a:cxnSpLocks/>
          </p:cNvCxnSpPr>
          <p:nvPr/>
        </p:nvCxnSpPr>
        <p:spPr>
          <a:xfrm>
            <a:off x="3506986" y="3035882"/>
            <a:ext cx="3410178" cy="0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E93E2-D3A8-1440-BF89-D5EC18C01254}"/>
              </a:ext>
            </a:extLst>
          </p:cNvPr>
          <p:cNvGrpSpPr/>
          <p:nvPr/>
        </p:nvGrpSpPr>
        <p:grpSpPr>
          <a:xfrm>
            <a:off x="6938678" y="2685224"/>
            <a:ext cx="2153322" cy="723743"/>
            <a:chOff x="4344293" y="3149007"/>
            <a:chExt cx="2153322" cy="72374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43563DC-CB82-0441-819B-951AFA219EFD}"/>
                </a:ext>
              </a:extLst>
            </p:cNvPr>
            <p:cNvSpPr/>
            <p:nvPr/>
          </p:nvSpPr>
          <p:spPr>
            <a:xfrm>
              <a:off x="4344293" y="3149007"/>
              <a:ext cx="2153322" cy="723743"/>
            </a:xfrm>
            <a:prstGeom prst="roundRect">
              <a:avLst>
                <a:gd name="adj" fmla="val 9629"/>
              </a:avLst>
            </a:prstGeom>
            <a:gradFill>
              <a:gsLst>
                <a:gs pos="24000">
                  <a:schemeClr val="accent1">
                    <a:lumMod val="5000"/>
                    <a:lumOff val="95000"/>
                  </a:schemeClr>
                </a:gs>
                <a:gs pos="92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9B610B-0862-BD46-8B51-08D6F6EDDA13}"/>
                </a:ext>
              </a:extLst>
            </p:cNvPr>
            <p:cNvSpPr txBox="1"/>
            <p:nvPr/>
          </p:nvSpPr>
          <p:spPr>
            <a:xfrm>
              <a:off x="4434714" y="3255988"/>
              <a:ext cx="20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read message from stream</a:t>
              </a:r>
            </a:p>
            <a:p>
              <a:r>
                <a:rPr lang="en-AU" sz="14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push message to </a:t>
              </a:r>
              <a:r>
                <a:rPr lang="en-AU" sz="140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msgAvail</a:t>
              </a:r>
              <a:endParaRPr lang="en-AU" sz="14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7A49DA9-F02A-B34F-8C61-34C851174F0D}"/>
              </a:ext>
            </a:extLst>
          </p:cNvPr>
          <p:cNvSpPr/>
          <p:nvPr/>
        </p:nvSpPr>
        <p:spPr>
          <a:xfrm>
            <a:off x="1652630" y="4071757"/>
            <a:ext cx="836422" cy="393741"/>
          </a:xfrm>
          <a:prstGeom prst="roundRect">
            <a:avLst>
              <a:gd name="adj" fmla="val 9629"/>
            </a:avLst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B1A139-6B06-664C-920A-105435CE3AAA}"/>
              </a:ext>
            </a:extLst>
          </p:cNvPr>
          <p:cNvSpPr txBox="1"/>
          <p:nvPr/>
        </p:nvSpPr>
        <p:spPr>
          <a:xfrm>
            <a:off x="1847863" y="411468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wait</a:t>
            </a:r>
            <a:endParaRPr lang="en-AU" sz="1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0E5640-1B04-2E43-A801-95A48182B0C9}"/>
              </a:ext>
            </a:extLst>
          </p:cNvPr>
          <p:cNvCxnSpPr>
            <a:cxnSpLocks/>
          </p:cNvCxnSpPr>
          <p:nvPr/>
        </p:nvCxnSpPr>
        <p:spPr>
          <a:xfrm>
            <a:off x="2489052" y="4274805"/>
            <a:ext cx="238641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AEBBA5-ECDE-EB4B-A860-B84B0A4884E4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2994" y="4044411"/>
            <a:ext cx="0" cy="4607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5011B0-A5AE-E54D-9145-B4AE61F62A51}"/>
              </a:ext>
            </a:extLst>
          </p:cNvPr>
          <p:cNvCxnSpPr>
            <a:cxnSpLocks/>
          </p:cNvCxnSpPr>
          <p:nvPr/>
        </p:nvCxnSpPr>
        <p:spPr>
          <a:xfrm flipV="1">
            <a:off x="1202600" y="4274806"/>
            <a:ext cx="0" cy="35635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CB75D3-2F78-BB4C-BCD8-F12B3AE0FE3A}"/>
              </a:ext>
            </a:extLst>
          </p:cNvPr>
          <p:cNvCxnSpPr>
            <a:cxnSpLocks/>
          </p:cNvCxnSpPr>
          <p:nvPr/>
        </p:nvCxnSpPr>
        <p:spPr>
          <a:xfrm flipV="1">
            <a:off x="4875465" y="4272303"/>
            <a:ext cx="0" cy="35635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7358A8-17BE-DA46-88DC-7C656B4DEB9C}"/>
              </a:ext>
            </a:extLst>
          </p:cNvPr>
          <p:cNvSpPr txBox="1"/>
          <p:nvPr/>
        </p:nvSpPr>
        <p:spPr>
          <a:xfrm>
            <a:off x="661244" y="458920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errc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 has data</a:t>
            </a:r>
            <a:endParaRPr lang="en-AU" sz="1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D1ACEA-F430-9A4F-B5FA-8B972BDB063D}"/>
              </a:ext>
            </a:extLst>
          </p:cNvPr>
          <p:cNvSpPr txBox="1"/>
          <p:nvPr/>
        </p:nvSpPr>
        <p:spPr>
          <a:xfrm>
            <a:off x="4176723" y="4589205"/>
            <a:ext cx="18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msgAvail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 has (valid) data</a:t>
            </a:r>
            <a:endParaRPr lang="en-AU" sz="1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2E0918-D862-B943-B269-BFB20D4F4278}"/>
              </a:ext>
            </a:extLst>
          </p:cNvPr>
          <p:cNvCxnSpPr>
            <a:cxnSpLocks/>
          </p:cNvCxnSpPr>
          <p:nvPr/>
        </p:nvCxnSpPr>
        <p:spPr>
          <a:xfrm>
            <a:off x="4875464" y="4808858"/>
            <a:ext cx="0" cy="152665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BE4405A-3E81-284D-8611-42FB81CD6D5A}"/>
              </a:ext>
            </a:extLst>
          </p:cNvPr>
          <p:cNvSpPr/>
          <p:nvPr/>
        </p:nvSpPr>
        <p:spPr>
          <a:xfrm>
            <a:off x="3439320" y="4977509"/>
            <a:ext cx="2872289" cy="393741"/>
          </a:xfrm>
          <a:prstGeom prst="roundRect">
            <a:avLst>
              <a:gd name="adj" fmla="val 9629"/>
            </a:avLst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F6B3C-0390-F74E-B4BB-9C17DFEABDA5}"/>
              </a:ext>
            </a:extLst>
          </p:cNvPr>
          <p:cNvSpPr txBox="1"/>
          <p:nvPr/>
        </p:nvSpPr>
        <p:spPr>
          <a:xfrm>
            <a:off x="3488464" y="5012031"/>
            <a:ext cx="2823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execute </a:t>
            </a:r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Handler.handleMessage</a:t>
            </a:r>
            <a:r>
              <a:rPr lang="en-AU" sz="1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(msg)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C9D9F2-1AF2-9A44-8B67-C87BA46F8BC2}"/>
              </a:ext>
            </a:extLst>
          </p:cNvPr>
          <p:cNvGrpSpPr/>
          <p:nvPr/>
        </p:nvGrpSpPr>
        <p:grpSpPr>
          <a:xfrm>
            <a:off x="3442744" y="5541397"/>
            <a:ext cx="2872289" cy="460788"/>
            <a:chOff x="5852452" y="4974101"/>
            <a:chExt cx="2872289" cy="46078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2AE09FB-DFB7-EB46-A949-0BD66301809E}"/>
                </a:ext>
              </a:extLst>
            </p:cNvPr>
            <p:cNvSpPr/>
            <p:nvPr/>
          </p:nvSpPr>
          <p:spPr>
            <a:xfrm>
              <a:off x="5852452" y="4974101"/>
              <a:ext cx="2872289" cy="460788"/>
            </a:xfrm>
            <a:prstGeom prst="roundRect">
              <a:avLst>
                <a:gd name="adj" fmla="val 9629"/>
              </a:avLst>
            </a:prstGeom>
            <a:gradFill>
              <a:gsLst>
                <a:gs pos="24000">
                  <a:schemeClr val="accent1">
                    <a:lumMod val="5000"/>
                    <a:lumOff val="95000"/>
                  </a:schemeClr>
                </a:gs>
                <a:gs pos="92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5D09E5-4AC1-6340-84B7-8BFF84A0AD62}"/>
                </a:ext>
              </a:extLst>
            </p:cNvPr>
            <p:cNvSpPr txBox="1"/>
            <p:nvPr/>
          </p:nvSpPr>
          <p:spPr>
            <a:xfrm>
              <a:off x="6453983" y="5041193"/>
              <a:ext cx="1635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0070C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go </a:t>
              </a:r>
              <a:r>
                <a:rPr lang="en-AU" sz="1400" b="1" dirty="0" err="1">
                  <a:solidFill>
                    <a:srgbClr val="0070C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receiveMessage</a:t>
              </a:r>
              <a:r>
                <a:rPr lang="en-AU" sz="1400" b="1" dirty="0">
                  <a:solidFill>
                    <a:srgbClr val="0070C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()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851D8-B4F7-9D4B-8039-2924BBBB7C77}"/>
              </a:ext>
            </a:extLst>
          </p:cNvPr>
          <p:cNvCxnSpPr>
            <a:cxnSpLocks/>
          </p:cNvCxnSpPr>
          <p:nvPr/>
        </p:nvCxnSpPr>
        <p:spPr>
          <a:xfrm>
            <a:off x="4888014" y="5370053"/>
            <a:ext cx="0" cy="152665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E44840-C244-BF44-9026-E58A615D0045}"/>
              </a:ext>
            </a:extLst>
          </p:cNvPr>
          <p:cNvCxnSpPr>
            <a:cxnSpLocks/>
          </p:cNvCxnSpPr>
          <p:nvPr/>
        </p:nvCxnSpPr>
        <p:spPr>
          <a:xfrm flipV="1">
            <a:off x="2785767" y="4272303"/>
            <a:ext cx="0" cy="35635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7C9F7F-9BD7-0041-AC70-23FAFB2A8016}"/>
              </a:ext>
            </a:extLst>
          </p:cNvPr>
          <p:cNvSpPr txBox="1"/>
          <p:nvPr/>
        </p:nvSpPr>
        <p:spPr>
          <a:xfrm>
            <a:off x="2016582" y="4548079"/>
            <a:ext cx="15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msgAvail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 has errors</a:t>
            </a:r>
            <a:endParaRPr lang="en-AU" sz="14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A5929B-8906-D24C-A0C5-8E471E6E4D95}"/>
              </a:ext>
            </a:extLst>
          </p:cNvPr>
          <p:cNvCxnSpPr>
            <a:cxnSpLocks/>
          </p:cNvCxnSpPr>
          <p:nvPr/>
        </p:nvCxnSpPr>
        <p:spPr>
          <a:xfrm flipV="1">
            <a:off x="1196807" y="4855856"/>
            <a:ext cx="0" cy="35635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98ABB7-DC31-964E-97C9-546790E275B6}"/>
              </a:ext>
            </a:extLst>
          </p:cNvPr>
          <p:cNvCxnSpPr>
            <a:cxnSpLocks/>
          </p:cNvCxnSpPr>
          <p:nvPr/>
        </p:nvCxnSpPr>
        <p:spPr>
          <a:xfrm flipV="1">
            <a:off x="2785767" y="4809569"/>
            <a:ext cx="0" cy="40263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56F310-8BB6-D94A-B351-437AFA41F954}"/>
              </a:ext>
            </a:extLst>
          </p:cNvPr>
          <p:cNvCxnSpPr>
            <a:cxnSpLocks/>
          </p:cNvCxnSpPr>
          <p:nvPr/>
        </p:nvCxnSpPr>
        <p:spPr>
          <a:xfrm>
            <a:off x="1186049" y="5212207"/>
            <a:ext cx="159971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AC03F0-FA68-7C41-B079-050D0E76624D}"/>
              </a:ext>
            </a:extLst>
          </p:cNvPr>
          <p:cNvCxnSpPr>
            <a:cxnSpLocks/>
          </p:cNvCxnSpPr>
          <p:nvPr/>
        </p:nvCxnSpPr>
        <p:spPr>
          <a:xfrm>
            <a:off x="2005824" y="5212207"/>
            <a:ext cx="0" cy="29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F1289D5-3738-734F-B9A1-9FBD7679A356}"/>
              </a:ext>
            </a:extLst>
          </p:cNvPr>
          <p:cNvSpPr/>
          <p:nvPr/>
        </p:nvSpPr>
        <p:spPr>
          <a:xfrm>
            <a:off x="1196807" y="5491157"/>
            <a:ext cx="1599718" cy="393741"/>
          </a:xfrm>
          <a:prstGeom prst="roundRect">
            <a:avLst>
              <a:gd name="adj" fmla="val 9629"/>
            </a:avLst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25342A-5B5C-8E47-91E8-EA0F7B0692C3}"/>
              </a:ext>
            </a:extLst>
          </p:cNvPr>
          <p:cNvSpPr txBox="1"/>
          <p:nvPr/>
        </p:nvSpPr>
        <p:spPr>
          <a:xfrm>
            <a:off x="1591628" y="552717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terminate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AAAD68-F345-5842-89FE-61F07E68D0C9}"/>
              </a:ext>
            </a:extLst>
          </p:cNvPr>
          <p:cNvCxnSpPr>
            <a:cxnSpLocks/>
          </p:cNvCxnSpPr>
          <p:nvPr/>
        </p:nvCxnSpPr>
        <p:spPr>
          <a:xfrm>
            <a:off x="6311609" y="5762377"/>
            <a:ext cx="605555" cy="0"/>
          </a:xfrm>
          <a:prstGeom prst="straightConnector1">
            <a:avLst/>
          </a:prstGeom>
          <a:ln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701B0AD5-A89A-DE43-895E-39271E09849D}"/>
              </a:ext>
            </a:extLst>
          </p:cNvPr>
          <p:cNvSpPr/>
          <p:nvPr/>
        </p:nvSpPr>
        <p:spPr>
          <a:xfrm>
            <a:off x="2441982" y="5651602"/>
            <a:ext cx="279698" cy="786843"/>
          </a:xfrm>
          <a:custGeom>
            <a:avLst/>
            <a:gdLst>
              <a:gd name="connsiteX0" fmla="*/ 0 w 279698"/>
              <a:gd name="connsiteY0" fmla="*/ 33808 h 786843"/>
              <a:gd name="connsiteX1" fmla="*/ 161364 w 279698"/>
              <a:gd name="connsiteY1" fmla="*/ 87596 h 786843"/>
              <a:gd name="connsiteX2" fmla="*/ 279698 w 279698"/>
              <a:gd name="connsiteY2" fmla="*/ 786843 h 7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98" h="786843">
                <a:moveTo>
                  <a:pt x="0" y="33808"/>
                </a:moveTo>
                <a:cubicBezTo>
                  <a:pt x="57374" y="-2051"/>
                  <a:pt x="114748" y="-37910"/>
                  <a:pt x="161364" y="87596"/>
                </a:cubicBezTo>
                <a:cubicBezTo>
                  <a:pt x="207980" y="213102"/>
                  <a:pt x="243839" y="499972"/>
                  <a:pt x="279698" y="786843"/>
                </a:cubicBezTo>
              </a:path>
            </a:pathLst>
          </a:custGeom>
          <a:noFill/>
          <a:ln>
            <a:prstDash val="sys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1FC0EF5-0980-E847-A60B-8F87F1F77825}"/>
              </a:ext>
            </a:extLst>
          </p:cNvPr>
          <p:cNvGrpSpPr/>
          <p:nvPr/>
        </p:nvGrpSpPr>
        <p:grpSpPr>
          <a:xfrm>
            <a:off x="6928311" y="5394369"/>
            <a:ext cx="2153322" cy="723743"/>
            <a:chOff x="4344293" y="3149007"/>
            <a:chExt cx="2153322" cy="723743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96FB047-5C97-CF4E-BDD7-7292C5742C72}"/>
                </a:ext>
              </a:extLst>
            </p:cNvPr>
            <p:cNvSpPr/>
            <p:nvPr/>
          </p:nvSpPr>
          <p:spPr>
            <a:xfrm>
              <a:off x="4344293" y="3149007"/>
              <a:ext cx="2153322" cy="723743"/>
            </a:xfrm>
            <a:prstGeom prst="roundRect">
              <a:avLst>
                <a:gd name="adj" fmla="val 9629"/>
              </a:avLst>
            </a:prstGeom>
            <a:gradFill>
              <a:gsLst>
                <a:gs pos="24000">
                  <a:schemeClr val="accent1">
                    <a:lumMod val="5000"/>
                    <a:lumOff val="95000"/>
                  </a:schemeClr>
                </a:gs>
                <a:gs pos="92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D1B5936-D29B-BD40-8E71-592C713C041C}"/>
                </a:ext>
              </a:extLst>
            </p:cNvPr>
            <p:cNvSpPr txBox="1"/>
            <p:nvPr/>
          </p:nvSpPr>
          <p:spPr>
            <a:xfrm>
              <a:off x="4434714" y="3255988"/>
              <a:ext cx="20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read message from stream</a:t>
              </a:r>
            </a:p>
            <a:p>
              <a:r>
                <a:rPr lang="en-AU" sz="14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push message to </a:t>
              </a:r>
              <a:r>
                <a:rPr lang="en-AU" sz="140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msgAvail</a:t>
              </a:r>
              <a:endParaRPr lang="en-AU" sz="14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94BBAEB-2117-DF4F-AD71-7D3F993E0C09}"/>
              </a:ext>
            </a:extLst>
          </p:cNvPr>
          <p:cNvSpPr txBox="1"/>
          <p:nvPr/>
        </p:nvSpPr>
        <p:spPr>
          <a:xfrm>
            <a:off x="3514623" y="1206677"/>
            <a:ext cx="2547040" cy="28474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MAIN THREAD  &lt; </a:t>
            </a:r>
            <a:r>
              <a:rPr lang="en-AU" sz="1200" b="1" dirty="0" err="1">
                <a:solidFill>
                  <a:schemeClr val="bg1"/>
                </a:solidFill>
              </a:rPr>
              <a:t>Shim.Start</a:t>
            </a:r>
            <a:r>
              <a:rPr lang="en-AU" sz="1200" b="1" dirty="0">
                <a:solidFill>
                  <a:schemeClr val="bg1"/>
                </a:solidFill>
              </a:rPr>
              <a:t>(....) &gt;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24FC93-97F1-AF49-B5A2-559AE70E0C74}"/>
              </a:ext>
            </a:extLst>
          </p:cNvPr>
          <p:cNvGrpSpPr/>
          <p:nvPr/>
        </p:nvGrpSpPr>
        <p:grpSpPr>
          <a:xfrm>
            <a:off x="6311609" y="2881949"/>
            <a:ext cx="5484040" cy="2584141"/>
            <a:chOff x="6311609" y="3231579"/>
            <a:chExt cx="5484040" cy="258414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2AE671E-AA7D-EC4A-9305-B673029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6311609" y="5506075"/>
              <a:ext cx="717490" cy="0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4986240-3908-8A40-815F-1336B15E2FC7}"/>
                </a:ext>
              </a:extLst>
            </p:cNvPr>
            <p:cNvSpPr txBox="1"/>
            <p:nvPr/>
          </p:nvSpPr>
          <p:spPr>
            <a:xfrm>
              <a:off x="6980058" y="5349760"/>
              <a:ext cx="1861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if </a:t>
              </a:r>
              <a:r>
                <a:rPr lang="en-AU" sz="14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INIT</a:t>
              </a:r>
              <a:r>
                <a:rPr lang="en-AU" sz="14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 or </a:t>
              </a:r>
              <a:r>
                <a:rPr lang="en-AU" sz="14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TRANSACTION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61DF6CB-DC5F-854E-9237-F8E6FDA21344}"/>
                </a:ext>
              </a:extLst>
            </p:cNvPr>
            <p:cNvCxnSpPr>
              <a:cxnSpLocks/>
            </p:cNvCxnSpPr>
            <p:nvPr/>
          </p:nvCxnSpPr>
          <p:spPr>
            <a:xfrm>
              <a:off x="8788752" y="5498867"/>
              <a:ext cx="796312" cy="0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5785CCE-D7EB-A247-B408-71234B86A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0772" y="3431686"/>
              <a:ext cx="0" cy="2066983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78F8186-3DA4-E844-8D40-002BED8A6D9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064" y="3429000"/>
              <a:ext cx="258183" cy="0"/>
            </a:xfrm>
            <a:prstGeom prst="straightConnector1">
              <a:avLst/>
            </a:prstGeom>
            <a:ln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60BD798-709F-EB4C-A150-BD6DECBDEE02}"/>
                </a:ext>
              </a:extLst>
            </p:cNvPr>
            <p:cNvCxnSpPr>
              <a:cxnSpLocks/>
            </p:cNvCxnSpPr>
            <p:nvPr/>
          </p:nvCxnSpPr>
          <p:spPr>
            <a:xfrm>
              <a:off x="9585064" y="5498669"/>
              <a:ext cx="258183" cy="0"/>
            </a:xfrm>
            <a:prstGeom prst="straightConnector1">
              <a:avLst/>
            </a:prstGeom>
            <a:ln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CDEDD5-8C58-224D-ADBA-724E95311238}"/>
                </a:ext>
              </a:extLst>
            </p:cNvPr>
            <p:cNvGrpSpPr/>
            <p:nvPr/>
          </p:nvGrpSpPr>
          <p:grpSpPr>
            <a:xfrm>
              <a:off x="9843248" y="3231579"/>
              <a:ext cx="1940266" cy="393741"/>
              <a:chOff x="9843248" y="3231579"/>
              <a:chExt cx="1940266" cy="393741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F0A90CE4-BDDD-B34B-A29A-996376BEB83F}"/>
                  </a:ext>
                </a:extLst>
              </p:cNvPr>
              <p:cNvSpPr/>
              <p:nvPr/>
            </p:nvSpPr>
            <p:spPr>
              <a:xfrm>
                <a:off x="9843248" y="3231579"/>
                <a:ext cx="1940266" cy="393741"/>
              </a:xfrm>
              <a:prstGeom prst="roundRect">
                <a:avLst>
                  <a:gd name="adj" fmla="val 9629"/>
                </a:avLst>
              </a:prstGeom>
              <a:gradFill>
                <a:gsLst>
                  <a:gs pos="24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5">
                      <a:lumMod val="20000"/>
                      <a:lumOff val="8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D474F1A-2D7E-FA4B-BD67-7AC96356C6D4}"/>
                  </a:ext>
                </a:extLst>
              </p:cNvPr>
              <p:cNvSpPr txBox="1"/>
              <p:nvPr/>
            </p:nvSpPr>
            <p:spPr>
              <a:xfrm>
                <a:off x="9890640" y="3263802"/>
                <a:ext cx="18421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Arial Narrow" panose="020B0604020202020204" pitchFamily="34" charset="0"/>
                    <a:cs typeface="Arial Narrow" panose="020B0604020202020204" pitchFamily="34" charset="0"/>
                  </a:rPr>
                  <a:t>execute </a:t>
                </a:r>
                <a:r>
                  <a:rPr lang="en-AU" sz="1400" b="1" dirty="0" err="1">
                    <a:latin typeface="Arial Narrow" panose="020B0604020202020204" pitchFamily="34" charset="0"/>
                    <a:cs typeface="Arial Narrow" panose="020B0604020202020204" pitchFamily="34" charset="0"/>
                  </a:rPr>
                  <a:t>handleInit</a:t>
                </a:r>
                <a:r>
                  <a:rPr lang="en-AU" sz="1400" b="1" dirty="0">
                    <a:latin typeface="Arial Narrow" panose="020B0604020202020204" pitchFamily="34" charset="0"/>
                    <a:cs typeface="Arial Narrow" panose="020B0604020202020204" pitchFamily="34" charset="0"/>
                  </a:rPr>
                  <a:t>(msg)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0D88FC-7728-8142-895D-F0E0FE38476F}"/>
                </a:ext>
              </a:extLst>
            </p:cNvPr>
            <p:cNvGrpSpPr/>
            <p:nvPr/>
          </p:nvGrpSpPr>
          <p:grpSpPr>
            <a:xfrm>
              <a:off x="9855383" y="5188490"/>
              <a:ext cx="1940266" cy="627230"/>
              <a:chOff x="9843248" y="3231579"/>
              <a:chExt cx="1940266" cy="627230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75120894-5A1D-5045-A421-0B1040622E5F}"/>
                  </a:ext>
                </a:extLst>
              </p:cNvPr>
              <p:cNvSpPr/>
              <p:nvPr/>
            </p:nvSpPr>
            <p:spPr>
              <a:xfrm>
                <a:off x="9843248" y="3231579"/>
                <a:ext cx="1940266" cy="627230"/>
              </a:xfrm>
              <a:prstGeom prst="roundRect">
                <a:avLst>
                  <a:gd name="adj" fmla="val 9629"/>
                </a:avLst>
              </a:prstGeom>
              <a:gradFill>
                <a:gsLst>
                  <a:gs pos="24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5">
                      <a:lumMod val="20000"/>
                      <a:lumOff val="8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F5CCCCE-B18D-B047-88C1-17CA6A53BBD2}"/>
                  </a:ext>
                </a:extLst>
              </p:cNvPr>
              <p:cNvSpPr txBox="1"/>
              <p:nvPr/>
            </p:nvSpPr>
            <p:spPr>
              <a:xfrm>
                <a:off x="9890640" y="3263802"/>
                <a:ext cx="18885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>
                    <a:latin typeface="Arial Narrow" panose="020B0604020202020204" pitchFamily="34" charset="0"/>
                    <a:cs typeface="Arial Narrow" panose="020B0604020202020204" pitchFamily="34" charset="0"/>
                  </a:rPr>
                  <a:t>execute </a:t>
                </a:r>
              </a:p>
              <a:p>
                <a:pPr algn="ctr"/>
                <a:r>
                  <a:rPr lang="en-AU" sz="1400" b="1" dirty="0" err="1">
                    <a:latin typeface="Arial Narrow" panose="020B0604020202020204" pitchFamily="34" charset="0"/>
                    <a:cs typeface="Arial Narrow" panose="020B0604020202020204" pitchFamily="34" charset="0"/>
                  </a:rPr>
                  <a:t>handleTransaction</a:t>
                </a:r>
                <a:r>
                  <a:rPr lang="en-AU" sz="1400" b="1" dirty="0">
                    <a:latin typeface="Arial Narrow" panose="020B0604020202020204" pitchFamily="34" charset="0"/>
                    <a:cs typeface="Arial Narrow" panose="020B0604020202020204" pitchFamily="34" charset="0"/>
                  </a:rPr>
                  <a:t>(msg)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03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4495887-2FC9-F244-A35F-E4D26958B122}"/>
              </a:ext>
            </a:extLst>
          </p:cNvPr>
          <p:cNvGrpSpPr/>
          <p:nvPr/>
        </p:nvGrpSpPr>
        <p:grpSpPr>
          <a:xfrm>
            <a:off x="2211518" y="651842"/>
            <a:ext cx="7768964" cy="5554316"/>
            <a:chOff x="4221176" y="1280944"/>
            <a:chExt cx="7768964" cy="555431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A43A64A-CE20-444A-A990-CD2E57F1CA1D}"/>
                </a:ext>
              </a:extLst>
            </p:cNvPr>
            <p:cNvSpPr/>
            <p:nvPr/>
          </p:nvSpPr>
          <p:spPr>
            <a:xfrm>
              <a:off x="6565467" y="1292602"/>
              <a:ext cx="5424673" cy="5437491"/>
            </a:xfrm>
            <a:prstGeom prst="roundRect">
              <a:avLst>
                <a:gd name="adj" fmla="val 2369"/>
              </a:avLst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7871878-29C7-A142-A191-5582A3AD40AE}"/>
                </a:ext>
              </a:extLst>
            </p:cNvPr>
            <p:cNvCxnSpPr>
              <a:cxnSpLocks/>
            </p:cNvCxnSpPr>
            <p:nvPr/>
          </p:nvCxnSpPr>
          <p:spPr>
            <a:xfrm>
              <a:off x="6914993" y="1895713"/>
              <a:ext cx="0" cy="40870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412B-EE92-474F-BCA7-F8FD79BF4232}"/>
                </a:ext>
              </a:extLst>
            </p:cNvPr>
            <p:cNvSpPr txBox="1"/>
            <p:nvPr/>
          </p:nvSpPr>
          <p:spPr>
            <a:xfrm>
              <a:off x="6431666" y="5982789"/>
              <a:ext cx="990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err="1"/>
                <a:t>ClientStream</a:t>
              </a:r>
              <a:endParaRPr lang="en-AU" sz="120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79E554-59AD-4B45-8539-9E590A6B9057}"/>
                </a:ext>
              </a:extLst>
            </p:cNvPr>
            <p:cNvCxnSpPr>
              <a:cxnSpLocks/>
            </p:cNvCxnSpPr>
            <p:nvPr/>
          </p:nvCxnSpPr>
          <p:spPr>
            <a:xfrm>
              <a:off x="8864776" y="1581980"/>
              <a:ext cx="0" cy="4464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3E6B7C-1318-CF4D-B37E-A6CDDD5BE986}"/>
                </a:ext>
              </a:extLst>
            </p:cNvPr>
            <p:cNvSpPr txBox="1"/>
            <p:nvPr/>
          </p:nvSpPr>
          <p:spPr>
            <a:xfrm>
              <a:off x="8530821" y="6030927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Handler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B1FC09-3B79-B04B-97AD-129D2042ED01}"/>
                </a:ext>
              </a:extLst>
            </p:cNvPr>
            <p:cNvSpPr txBox="1"/>
            <p:nvPr/>
          </p:nvSpPr>
          <p:spPr>
            <a:xfrm>
              <a:off x="9445856" y="6013385"/>
              <a:ext cx="1121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err="1"/>
                <a:t>ChaincodeStub</a:t>
              </a:r>
              <a:endParaRPr lang="en-AU" sz="12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EBAA6C-2B5E-0344-9ADA-F7C0F7B3A98D}"/>
                </a:ext>
              </a:extLst>
            </p:cNvPr>
            <p:cNvCxnSpPr>
              <a:cxnSpLocks/>
            </p:cNvCxnSpPr>
            <p:nvPr/>
          </p:nvCxnSpPr>
          <p:spPr>
            <a:xfrm>
              <a:off x="7611874" y="1648986"/>
              <a:ext cx="0" cy="4154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F12933-F1E9-A140-8C50-DB256F7BFF38}"/>
                </a:ext>
              </a:extLst>
            </p:cNvPr>
            <p:cNvSpPr txBox="1"/>
            <p:nvPr/>
          </p:nvSpPr>
          <p:spPr>
            <a:xfrm>
              <a:off x="6885992" y="1404963"/>
              <a:ext cx="1466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i="1"/>
              </a:lvl1pPr>
            </a:lstStyle>
            <a:p>
              <a:r>
                <a:rPr lang="en-AU" dirty="0"/>
                <a:t>go </a:t>
              </a:r>
              <a:r>
                <a:rPr lang="en-AU" dirty="0" err="1"/>
                <a:t>receiveMessage</a:t>
              </a:r>
              <a:r>
                <a:rPr lang="en-AU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3E7B55-F881-CD43-8A03-B81CFCE70EA0}"/>
                </a:ext>
              </a:extLst>
            </p:cNvPr>
            <p:cNvSpPr txBox="1"/>
            <p:nvPr/>
          </p:nvSpPr>
          <p:spPr>
            <a:xfrm>
              <a:off x="5578640" y="2452607"/>
              <a:ext cx="966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i="1" dirty="0">
                  <a:solidFill>
                    <a:srgbClr val="0070C0"/>
                  </a:solidFill>
                </a:rPr>
                <a:t>INIT/INVOKE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701064-6CD2-6840-96E0-218721F019EC}"/>
                </a:ext>
              </a:extLst>
            </p:cNvPr>
            <p:cNvSpPr/>
            <p:nvPr/>
          </p:nvSpPr>
          <p:spPr>
            <a:xfrm>
              <a:off x="7656571" y="1751436"/>
              <a:ext cx="1183406" cy="1105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CEA764-9E8F-0A42-831C-720EB093CD6A}"/>
                </a:ext>
              </a:extLst>
            </p:cNvPr>
            <p:cNvSpPr txBox="1"/>
            <p:nvPr/>
          </p:nvSpPr>
          <p:spPr>
            <a:xfrm>
              <a:off x="9101941" y="6550511"/>
              <a:ext cx="1028227" cy="28474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CHAINCODE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1D3BB4-660A-FD47-92BE-F6F59B627189}"/>
                </a:ext>
              </a:extLst>
            </p:cNvPr>
            <p:cNvCxnSpPr>
              <a:cxnSpLocks/>
            </p:cNvCxnSpPr>
            <p:nvPr/>
          </p:nvCxnSpPr>
          <p:spPr>
            <a:xfrm>
              <a:off x="5039472" y="2736011"/>
              <a:ext cx="2572402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99FC50-54C8-F54E-81D8-610312AC5E86}"/>
                </a:ext>
              </a:extLst>
            </p:cNvPr>
            <p:cNvCxnSpPr>
              <a:cxnSpLocks/>
            </p:cNvCxnSpPr>
            <p:nvPr/>
          </p:nvCxnSpPr>
          <p:spPr>
            <a:xfrm>
              <a:off x="7625408" y="2826147"/>
              <a:ext cx="1245731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868E4-06F1-4A4D-B641-A54D0E4A0DC4}"/>
                </a:ext>
              </a:extLst>
            </p:cNvPr>
            <p:cNvCxnSpPr>
              <a:cxnSpLocks/>
            </p:cNvCxnSpPr>
            <p:nvPr/>
          </p:nvCxnSpPr>
          <p:spPr>
            <a:xfrm>
              <a:off x="11533944" y="1675896"/>
              <a:ext cx="1" cy="4337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9323B8-031E-1D4B-BF0D-9228E1516C0A}"/>
                </a:ext>
              </a:extLst>
            </p:cNvPr>
            <p:cNvSpPr txBox="1"/>
            <p:nvPr/>
          </p:nvSpPr>
          <p:spPr>
            <a:xfrm>
              <a:off x="11106267" y="5994570"/>
              <a:ext cx="843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Chaincode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637EDD-BA1C-B548-8845-7F8B2E25B267}"/>
                </a:ext>
              </a:extLst>
            </p:cNvPr>
            <p:cNvCxnSpPr>
              <a:cxnSpLocks/>
            </p:cNvCxnSpPr>
            <p:nvPr/>
          </p:nvCxnSpPr>
          <p:spPr>
            <a:xfrm>
              <a:off x="8872640" y="3124649"/>
              <a:ext cx="26645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A058E8-BDCC-0C4F-81EF-EB49A9B014A8}"/>
                </a:ext>
              </a:extLst>
            </p:cNvPr>
            <p:cNvSpPr txBox="1"/>
            <p:nvPr/>
          </p:nvSpPr>
          <p:spPr>
            <a:xfrm>
              <a:off x="10173051" y="2852341"/>
              <a:ext cx="1372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i="1"/>
              </a:lvl1pPr>
            </a:lstStyle>
            <a:p>
              <a:r>
                <a:rPr lang="en-A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cc.Init</a:t>
              </a:r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/Invoke(stub)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64BB60-857E-314C-B530-2D286E3BB21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761" y="2953512"/>
              <a:ext cx="0" cy="2669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BACA32-E0CD-BF40-8CD2-D6DAFE4F90A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579" y="5623341"/>
              <a:ext cx="26645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A90298-FC41-E942-81F3-93952E018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8437" y="5717554"/>
              <a:ext cx="3825304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36695D-F38A-EE4B-A2FC-8B8144206FE2}"/>
                </a:ext>
              </a:extLst>
            </p:cNvPr>
            <p:cNvSpPr txBox="1"/>
            <p:nvPr/>
          </p:nvSpPr>
          <p:spPr>
            <a:xfrm>
              <a:off x="5283924" y="5431907"/>
              <a:ext cx="1445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i="1" dirty="0">
                  <a:solidFill>
                    <a:srgbClr val="0070C0"/>
                  </a:solidFill>
                </a:rPr>
                <a:t>COMPLETED/ERROR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50B5A4-A3C6-1340-970D-046925D91EBB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13" y="2960302"/>
              <a:ext cx="1130302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16B816-0195-C043-A25F-B571AB22A4F2}"/>
                </a:ext>
              </a:extLst>
            </p:cNvPr>
            <p:cNvSpPr txBox="1"/>
            <p:nvPr/>
          </p:nvSpPr>
          <p:spPr>
            <a:xfrm>
              <a:off x="8864776" y="2643231"/>
              <a:ext cx="1577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i="1"/>
              </a:lvl1pPr>
            </a:lstStyle>
            <a:p>
              <a:r>
                <a:rPr lang="en-A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newChaincodeStub</a:t>
              </a:r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(...)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2DA208-AFC7-5F4D-B701-7A56F3D62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3015" y="3463222"/>
              <a:ext cx="153092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AE0D73-F595-BF47-9A0F-AD998F04A096}"/>
                </a:ext>
              </a:extLst>
            </p:cNvPr>
            <p:cNvSpPr txBox="1"/>
            <p:nvPr/>
          </p:nvSpPr>
          <p:spPr>
            <a:xfrm>
              <a:off x="10308962" y="3220212"/>
              <a:ext cx="1014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i="1"/>
              </a:lvl1pPr>
            </a:lstStyle>
            <a:p>
              <a:r>
                <a:rPr lang="en-AU" dirty="0" err="1"/>
                <a:t>stub.XXX</a:t>
              </a:r>
              <a:r>
                <a:rPr lang="en-AU" dirty="0"/>
                <a:t>(.....)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A7FB4F-028C-984E-9723-D01CB64A6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2839" y="3588190"/>
              <a:ext cx="1140178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20D524-0959-374F-B85F-A9B077238FE4}"/>
                </a:ext>
              </a:extLst>
            </p:cNvPr>
            <p:cNvSpPr txBox="1"/>
            <p:nvPr/>
          </p:nvSpPr>
          <p:spPr>
            <a:xfrm>
              <a:off x="8825568" y="3290324"/>
              <a:ext cx="1212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i="1"/>
              </a:lvl1pPr>
            </a:lstStyle>
            <a:p>
              <a:r>
                <a:rPr lang="en-AU" dirty="0" err="1"/>
                <a:t>handler.XXX</a:t>
              </a:r>
              <a:r>
                <a:rPr lang="en-AU" dirty="0"/>
                <a:t>(.....)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39819-0E7D-E948-B744-BFC30B0FFDFB}"/>
                </a:ext>
              </a:extLst>
            </p:cNvPr>
            <p:cNvSpPr/>
            <p:nvPr/>
          </p:nvSpPr>
          <p:spPr>
            <a:xfrm>
              <a:off x="7654134" y="4019563"/>
              <a:ext cx="1183406" cy="1105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4159B8-9FC9-7240-B576-5118566391DE}"/>
                </a:ext>
              </a:extLst>
            </p:cNvPr>
            <p:cNvSpPr txBox="1"/>
            <p:nvPr/>
          </p:nvSpPr>
          <p:spPr>
            <a:xfrm>
              <a:off x="7763630" y="3560058"/>
              <a:ext cx="865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i="1"/>
              </a:lvl1pPr>
            </a:lstStyle>
            <a:p>
              <a:pPr algn="ctr"/>
              <a:r>
                <a:rPr lang="en-AU" dirty="0"/>
                <a:t>&lt;response channel&gt;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F5D82E2-F272-8944-922C-7BCE7B3F753B}"/>
                </a:ext>
              </a:extLst>
            </p:cNvPr>
            <p:cNvGrpSpPr/>
            <p:nvPr/>
          </p:nvGrpSpPr>
          <p:grpSpPr>
            <a:xfrm>
              <a:off x="8856488" y="3725325"/>
              <a:ext cx="426962" cy="212094"/>
              <a:chOff x="8856488" y="3725325"/>
              <a:chExt cx="426962" cy="21209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723E51F-FDAB-5B48-AC93-5EA7150F5A08}"/>
                  </a:ext>
                </a:extLst>
              </p:cNvPr>
              <p:cNvCxnSpPr/>
              <p:nvPr/>
            </p:nvCxnSpPr>
            <p:spPr>
              <a:xfrm>
                <a:off x="8861995" y="3725325"/>
                <a:ext cx="4213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F490C0E-F2AF-7541-89E4-BF5C63C402E8}"/>
                  </a:ext>
                </a:extLst>
              </p:cNvPr>
              <p:cNvCxnSpPr/>
              <p:nvPr/>
            </p:nvCxnSpPr>
            <p:spPr>
              <a:xfrm>
                <a:off x="8856488" y="3935011"/>
                <a:ext cx="421315" cy="0"/>
              </a:xfrm>
              <a:prstGeom prst="line">
                <a:avLst/>
              </a:prstGeom>
              <a:ln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D39DFF4-04B0-A344-89AD-8343A1615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3450" y="3732997"/>
                <a:ext cx="0" cy="204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5F9A853-6939-0C4D-924F-ACFDDE9176EA}"/>
                </a:ext>
              </a:extLst>
            </p:cNvPr>
            <p:cNvGrpSpPr/>
            <p:nvPr/>
          </p:nvGrpSpPr>
          <p:grpSpPr>
            <a:xfrm>
              <a:off x="8864776" y="4225915"/>
              <a:ext cx="426962" cy="857386"/>
              <a:chOff x="8856488" y="3731675"/>
              <a:chExt cx="426962" cy="857386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FB294DD-89F1-684F-BBA6-B7EE18337754}"/>
                  </a:ext>
                </a:extLst>
              </p:cNvPr>
              <p:cNvCxnSpPr/>
              <p:nvPr/>
            </p:nvCxnSpPr>
            <p:spPr>
              <a:xfrm>
                <a:off x="8861995" y="3731675"/>
                <a:ext cx="4213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F27AA4A-8B29-DC48-ABB6-2823EA468241}"/>
                  </a:ext>
                </a:extLst>
              </p:cNvPr>
              <p:cNvCxnSpPr/>
              <p:nvPr/>
            </p:nvCxnSpPr>
            <p:spPr>
              <a:xfrm>
                <a:off x="8856488" y="4589061"/>
                <a:ext cx="421315" cy="0"/>
              </a:xfrm>
              <a:prstGeom prst="line">
                <a:avLst/>
              </a:prstGeom>
              <a:ln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ADA6548-C2BF-5946-9DA2-24ED53CC8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3450" y="3732997"/>
                <a:ext cx="0" cy="85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F530D9-3BAA-B147-88F1-36E883B6A1E0}"/>
                </a:ext>
              </a:extLst>
            </p:cNvPr>
            <p:cNvSpPr txBox="1"/>
            <p:nvPr/>
          </p:nvSpPr>
          <p:spPr>
            <a:xfrm>
              <a:off x="5717169" y="4152252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i="1" dirty="0">
                  <a:solidFill>
                    <a:srgbClr val="0070C0"/>
                  </a:solidFill>
                </a:rPr>
                <a:t>&lt;......&gt;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6BF9B8-6A27-EC4F-B46F-6A0F74310944}"/>
                </a:ext>
              </a:extLst>
            </p:cNvPr>
            <p:cNvSpPr txBox="1"/>
            <p:nvPr/>
          </p:nvSpPr>
          <p:spPr>
            <a:xfrm>
              <a:off x="9269008" y="3696625"/>
              <a:ext cx="1665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i="1"/>
              </a:lvl1pPr>
            </a:lstStyle>
            <a:p>
              <a:r>
                <a:rPr lang="en-AU" sz="1000" dirty="0" err="1"/>
                <a:t>createResponseChannel</a:t>
              </a:r>
              <a:r>
                <a:rPr lang="en-AU" sz="1000" dirty="0"/>
                <a:t>(....)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E4BB32-A83D-6A42-87A0-33D8A2EB7906}"/>
                </a:ext>
              </a:extLst>
            </p:cNvPr>
            <p:cNvSpPr txBox="1"/>
            <p:nvPr/>
          </p:nvSpPr>
          <p:spPr>
            <a:xfrm>
              <a:off x="9289383" y="4488164"/>
              <a:ext cx="10230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i="1"/>
              </a:lvl1pPr>
            </a:lstStyle>
            <a:p>
              <a:r>
                <a:rPr lang="en-AU" sz="1000" dirty="0" err="1"/>
                <a:t>sendReceive</a:t>
              </a:r>
              <a:r>
                <a:rPr lang="en-AU" sz="1000" dirty="0"/>
                <a:t>(....)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A4DBE5-2186-4543-A583-E2063BFEBFBA}"/>
                </a:ext>
              </a:extLst>
            </p:cNvPr>
            <p:cNvCxnSpPr>
              <a:cxnSpLocks/>
            </p:cNvCxnSpPr>
            <p:nvPr/>
          </p:nvCxnSpPr>
          <p:spPr>
            <a:xfrm>
              <a:off x="5039472" y="4962651"/>
              <a:ext cx="2572402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104559-8C20-B645-8136-8B44F76B5DD8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7619045" y="4130093"/>
              <a:ext cx="626792" cy="832558"/>
            </a:xfrm>
            <a:prstGeom prst="straightConnector1">
              <a:avLst/>
            </a:prstGeom>
            <a:ln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94769EC-3A5B-E34B-92F6-60DEE8B30569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8245837" y="4130093"/>
              <a:ext cx="626792" cy="927442"/>
            </a:xfrm>
            <a:prstGeom prst="straightConnector1">
              <a:avLst/>
            </a:prstGeom>
            <a:ln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B14611-BE45-BD46-93A1-4F6621AC3397}"/>
                </a:ext>
              </a:extLst>
            </p:cNvPr>
            <p:cNvCxnSpPr>
              <a:cxnSpLocks/>
            </p:cNvCxnSpPr>
            <p:nvPr/>
          </p:nvCxnSpPr>
          <p:spPr>
            <a:xfrm>
              <a:off x="8862839" y="5503102"/>
              <a:ext cx="114017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5F49F30-C594-F146-B126-1296537545D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259" y="5564056"/>
              <a:ext cx="1533961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ED3B5F-5522-E04E-BB3B-174B0DA9F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9472" y="4429251"/>
              <a:ext cx="382530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0FC0040-21ED-4148-9953-2C20ACC343AB}"/>
                </a:ext>
              </a:extLst>
            </p:cNvPr>
            <p:cNvSpPr txBox="1"/>
            <p:nvPr/>
          </p:nvSpPr>
          <p:spPr>
            <a:xfrm>
              <a:off x="5303004" y="4691938"/>
              <a:ext cx="1319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i="1" dirty="0">
                  <a:solidFill>
                    <a:srgbClr val="0070C0"/>
                  </a:solidFill>
                </a:rPr>
                <a:t>RESPONSE/ERROR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4A3826E-E717-2247-83C2-BFCB0DF4A241}"/>
                </a:ext>
              </a:extLst>
            </p:cNvPr>
            <p:cNvGrpSpPr/>
            <p:nvPr/>
          </p:nvGrpSpPr>
          <p:grpSpPr>
            <a:xfrm>
              <a:off x="8862868" y="5231724"/>
              <a:ext cx="426962" cy="212094"/>
              <a:chOff x="8856488" y="3725325"/>
              <a:chExt cx="426962" cy="21209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A0AACA1-1C27-5A40-B89E-50E051987F0F}"/>
                  </a:ext>
                </a:extLst>
              </p:cNvPr>
              <p:cNvCxnSpPr/>
              <p:nvPr/>
            </p:nvCxnSpPr>
            <p:spPr>
              <a:xfrm>
                <a:off x="8861995" y="3725325"/>
                <a:ext cx="4213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FE46E16-11D3-5A46-9EC1-99C18F975003}"/>
                  </a:ext>
                </a:extLst>
              </p:cNvPr>
              <p:cNvCxnSpPr/>
              <p:nvPr/>
            </p:nvCxnSpPr>
            <p:spPr>
              <a:xfrm>
                <a:off x="8856488" y="3935011"/>
                <a:ext cx="421315" cy="0"/>
              </a:xfrm>
              <a:prstGeom prst="line">
                <a:avLst/>
              </a:prstGeom>
              <a:ln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F0A01B1-D5D7-E44A-A6DD-9C7B6E787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3450" y="3732997"/>
                <a:ext cx="0" cy="204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14414D-1C44-7C41-A698-529FAF69064D}"/>
                </a:ext>
              </a:extLst>
            </p:cNvPr>
            <p:cNvSpPr txBox="1"/>
            <p:nvPr/>
          </p:nvSpPr>
          <p:spPr>
            <a:xfrm>
              <a:off x="9275388" y="5203024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 i="1"/>
              </a:lvl1pPr>
            </a:lstStyle>
            <a:p>
              <a:r>
                <a:rPr lang="en-AU" sz="1000" dirty="0" err="1"/>
                <a:t>deleteResponseChannel</a:t>
              </a:r>
              <a:r>
                <a:rPr lang="en-AU" sz="1000" dirty="0"/>
                <a:t>(....)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7589B52-04D7-9748-AD11-5456AFF67F20}"/>
                </a:ext>
              </a:extLst>
            </p:cNvPr>
            <p:cNvSpPr/>
            <p:nvPr/>
          </p:nvSpPr>
          <p:spPr>
            <a:xfrm>
              <a:off x="4221176" y="1280944"/>
              <a:ext cx="1044068" cy="5437491"/>
            </a:xfrm>
            <a:prstGeom prst="roundRect">
              <a:avLst>
                <a:gd name="adj" fmla="val 7521"/>
              </a:avLst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C799E3-6578-B045-B829-E5F360CED9B7}"/>
                </a:ext>
              </a:extLst>
            </p:cNvPr>
            <p:cNvSpPr txBox="1"/>
            <p:nvPr/>
          </p:nvSpPr>
          <p:spPr>
            <a:xfrm>
              <a:off x="4391004" y="6549046"/>
              <a:ext cx="738117" cy="28474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square" tIns="36000" bIns="36000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PEER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24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6F1E2-7F49-C74A-9886-7683FF56D343}"/>
              </a:ext>
            </a:extLst>
          </p:cNvPr>
          <p:cNvSpPr txBox="1"/>
          <p:nvPr/>
        </p:nvSpPr>
        <p:spPr>
          <a:xfrm>
            <a:off x="819807" y="1892527"/>
            <a:ext cx="3857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AU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CommonIterator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handler </a:t>
            </a:r>
            <a:r>
              <a:rPr lang="en-AU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*Handler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response </a:t>
            </a:r>
            <a:r>
              <a:rPr lang="en-AU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AU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pb.QueryResponse</a:t>
            </a:r>
            <a:endParaRPr lang="en-AU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currentLoc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E5279-3D5B-DD4A-9A4C-DEDCA4E6E79C}"/>
              </a:ext>
            </a:extLst>
          </p:cNvPr>
          <p:cNvSpPr txBox="1"/>
          <p:nvPr/>
        </p:nvSpPr>
        <p:spPr>
          <a:xfrm>
            <a:off x="819805" y="3982913"/>
            <a:ext cx="38572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AU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StateQueryIterator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CommonIterator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26C27-F370-064F-9497-6AE16981C65F}"/>
              </a:ext>
            </a:extLst>
          </p:cNvPr>
          <p:cNvSpPr txBox="1"/>
          <p:nvPr/>
        </p:nvSpPr>
        <p:spPr>
          <a:xfrm>
            <a:off x="818276" y="4874045"/>
            <a:ext cx="38588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AU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HistoryQueryIterator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CommonIterator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15DFC-06D8-0742-BCA0-5FFEAFDB7D49}"/>
              </a:ext>
            </a:extLst>
          </p:cNvPr>
          <p:cNvSpPr/>
          <p:nvPr/>
        </p:nvSpPr>
        <p:spPr>
          <a:xfrm>
            <a:off x="7441671" y="1947254"/>
            <a:ext cx="4453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HasNext</a:t>
            </a:r>
            <a:r>
              <a:rPr lang="en-AU" b="1" dirty="0">
                <a:latin typeface="Arial Narrow" panose="020B0604020202020204" pitchFamily="34" charset="0"/>
                <a:cs typeface="Arial Narrow" panose="020B0604020202020204" pitchFamily="34" charset="0"/>
              </a:rPr>
              <a:t>()</a:t>
            </a:r>
          </a:p>
          <a:p>
            <a:r>
              <a:rPr lang="en-AU" b="1" dirty="0">
                <a:latin typeface="Arial Narrow" panose="020B0604020202020204" pitchFamily="34" charset="0"/>
                <a:cs typeface="Arial Narrow" panose="020B0604020202020204" pitchFamily="34" charset="0"/>
              </a:rPr>
              <a:t>Close()</a:t>
            </a:r>
          </a:p>
          <a:p>
            <a:r>
              <a:rPr lang="en-AU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nextResult</a:t>
            </a:r>
            <a:r>
              <a:rPr lang="en-AU" b="1" dirty="0">
                <a:latin typeface="Arial Narrow" panose="020B0604020202020204" pitchFamily="34" charset="0"/>
                <a:cs typeface="Arial Narrow" panose="020B0604020202020204" pitchFamily="34" charset="0"/>
              </a:rPr>
              <a:t>(....)</a:t>
            </a:r>
          </a:p>
          <a:p>
            <a:r>
              <a:rPr lang="en-AU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getResultFromBytes</a:t>
            </a:r>
            <a:r>
              <a:rPr lang="en-AU" b="1" dirty="0">
                <a:latin typeface="Arial Narrow" panose="020B0604020202020204" pitchFamily="34" charset="0"/>
                <a:cs typeface="Arial Narrow" panose="020B0604020202020204" pitchFamily="34" charset="0"/>
              </a:rPr>
              <a:t>(....)</a:t>
            </a:r>
          </a:p>
          <a:p>
            <a:r>
              <a:rPr lang="en-AU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fetchNextQueryResult</a:t>
            </a:r>
            <a:r>
              <a:rPr lang="en-AU" b="1" dirty="0">
                <a:latin typeface="Arial Narrow" panose="020B0604020202020204" pitchFamily="34" charset="0"/>
                <a:cs typeface="Arial Narrow" panose="020B0604020202020204" pitchFamily="34" charset="0"/>
              </a:rPr>
              <a:t>(....)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3E3BA8-F7CD-F24B-95A1-E346E6866EDF}"/>
              </a:ext>
            </a:extLst>
          </p:cNvPr>
          <p:cNvCxnSpPr>
            <a:cxnSpLocks/>
          </p:cNvCxnSpPr>
          <p:nvPr/>
        </p:nvCxnSpPr>
        <p:spPr>
          <a:xfrm>
            <a:off x="4926842" y="2664689"/>
            <a:ext cx="244203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17E555-B411-DC41-8C56-58BAC3A418BE}"/>
              </a:ext>
            </a:extLst>
          </p:cNvPr>
          <p:cNvCxnSpPr>
            <a:cxnSpLocks/>
          </p:cNvCxnSpPr>
          <p:nvPr/>
        </p:nvCxnSpPr>
        <p:spPr>
          <a:xfrm>
            <a:off x="7368881" y="1988751"/>
            <a:ext cx="0" cy="146312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342C4-40CA-3C48-A64B-8235553D2E0E}"/>
              </a:ext>
            </a:extLst>
          </p:cNvPr>
          <p:cNvCxnSpPr>
            <a:cxnSpLocks/>
          </p:cNvCxnSpPr>
          <p:nvPr/>
        </p:nvCxnSpPr>
        <p:spPr>
          <a:xfrm>
            <a:off x="4926842" y="1946773"/>
            <a:ext cx="0" cy="18293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92D92E-C92A-FD48-9C1D-6CEA83185B29}"/>
              </a:ext>
            </a:extLst>
          </p:cNvPr>
          <p:cNvGrpSpPr/>
          <p:nvPr/>
        </p:nvGrpSpPr>
        <p:grpSpPr>
          <a:xfrm>
            <a:off x="4926842" y="3937219"/>
            <a:ext cx="3330035" cy="835219"/>
            <a:chOff x="4926842" y="4487408"/>
            <a:chExt cx="3330035" cy="8352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55D1F-064F-AF4A-A7C3-E066DA408950}"/>
                </a:ext>
              </a:extLst>
            </p:cNvPr>
            <p:cNvSpPr/>
            <p:nvPr/>
          </p:nvSpPr>
          <p:spPr>
            <a:xfrm>
              <a:off x="7441671" y="4706256"/>
              <a:ext cx="8152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Next()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91CF7F-5E25-6541-80B1-0F3A3C56C5D8}"/>
                </a:ext>
              </a:extLst>
            </p:cNvPr>
            <p:cNvCxnSpPr>
              <a:cxnSpLocks/>
            </p:cNvCxnSpPr>
            <p:nvPr/>
          </p:nvCxnSpPr>
          <p:spPr>
            <a:xfrm>
              <a:off x="4926842" y="4905072"/>
              <a:ext cx="244203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A74B8D-4901-F447-9B60-DB0009A15AB2}"/>
                </a:ext>
              </a:extLst>
            </p:cNvPr>
            <p:cNvCxnSpPr>
              <a:cxnSpLocks/>
            </p:cNvCxnSpPr>
            <p:nvPr/>
          </p:nvCxnSpPr>
          <p:spPr>
            <a:xfrm>
              <a:off x="7368881" y="4529386"/>
              <a:ext cx="0" cy="79324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04CE3BB-FC19-3148-92D3-BEAE78DDF3FD}"/>
                </a:ext>
              </a:extLst>
            </p:cNvPr>
            <p:cNvCxnSpPr>
              <a:cxnSpLocks/>
            </p:cNvCxnSpPr>
            <p:nvPr/>
          </p:nvCxnSpPr>
          <p:spPr>
            <a:xfrm>
              <a:off x="4926842" y="4487408"/>
              <a:ext cx="0" cy="83521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C36C3A-2D2E-0F44-891B-31656511855C}"/>
              </a:ext>
            </a:extLst>
          </p:cNvPr>
          <p:cNvGrpSpPr/>
          <p:nvPr/>
        </p:nvGrpSpPr>
        <p:grpSpPr>
          <a:xfrm>
            <a:off x="4926842" y="4874045"/>
            <a:ext cx="3330035" cy="835219"/>
            <a:chOff x="4926842" y="4487408"/>
            <a:chExt cx="3330035" cy="8352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2CA804-0CE0-C445-99B5-26C0D8984792}"/>
                </a:ext>
              </a:extLst>
            </p:cNvPr>
            <p:cNvSpPr/>
            <p:nvPr/>
          </p:nvSpPr>
          <p:spPr>
            <a:xfrm>
              <a:off x="7441671" y="4706256"/>
              <a:ext cx="8152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Next()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8EC4D5-4A6F-4D4B-8BD4-A04DBB01FC75}"/>
                </a:ext>
              </a:extLst>
            </p:cNvPr>
            <p:cNvCxnSpPr>
              <a:cxnSpLocks/>
            </p:cNvCxnSpPr>
            <p:nvPr/>
          </p:nvCxnSpPr>
          <p:spPr>
            <a:xfrm>
              <a:off x="4926842" y="4905072"/>
              <a:ext cx="244203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DAB62E-70AE-5B42-B34F-513E4D7A3A33}"/>
                </a:ext>
              </a:extLst>
            </p:cNvPr>
            <p:cNvCxnSpPr>
              <a:cxnSpLocks/>
            </p:cNvCxnSpPr>
            <p:nvPr/>
          </p:nvCxnSpPr>
          <p:spPr>
            <a:xfrm>
              <a:off x="7368881" y="4529386"/>
              <a:ext cx="0" cy="79324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E3CF8CE-3155-384F-8D7C-99780B207F6B}"/>
                </a:ext>
              </a:extLst>
            </p:cNvPr>
            <p:cNvCxnSpPr>
              <a:cxnSpLocks/>
            </p:cNvCxnSpPr>
            <p:nvPr/>
          </p:nvCxnSpPr>
          <p:spPr>
            <a:xfrm>
              <a:off x="4926842" y="4487408"/>
              <a:ext cx="0" cy="83521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85CFBD0B-4C33-F64F-A0A4-BC448D4829A1}"/>
              </a:ext>
            </a:extLst>
          </p:cNvPr>
          <p:cNvSpPr/>
          <p:nvPr/>
        </p:nvSpPr>
        <p:spPr>
          <a:xfrm>
            <a:off x="8229600" y="2633864"/>
            <a:ext cx="2943038" cy="1715002"/>
          </a:xfrm>
          <a:custGeom>
            <a:avLst/>
            <a:gdLst>
              <a:gd name="connsiteX0" fmla="*/ 0 w 2943038"/>
              <a:gd name="connsiteY0" fmla="*/ 1688198 h 1715002"/>
              <a:gd name="connsiteX1" fmla="*/ 1473958 w 2943038"/>
              <a:gd name="connsiteY1" fmla="*/ 1701846 h 1715002"/>
              <a:gd name="connsiteX2" fmla="*/ 2224585 w 2943038"/>
              <a:gd name="connsiteY2" fmla="*/ 1524425 h 1715002"/>
              <a:gd name="connsiteX3" fmla="*/ 2784143 w 2943038"/>
              <a:gd name="connsiteY3" fmla="*/ 828389 h 1715002"/>
              <a:gd name="connsiteX4" fmla="*/ 2770496 w 2943038"/>
              <a:gd name="connsiteY4" fmla="*/ 91410 h 1715002"/>
              <a:gd name="connsiteX5" fmla="*/ 818866 w 2943038"/>
              <a:gd name="connsiteY5" fmla="*/ 36819 h 171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3038" h="1715002">
                <a:moveTo>
                  <a:pt x="0" y="1688198"/>
                </a:moveTo>
                <a:cubicBezTo>
                  <a:pt x="551597" y="1708670"/>
                  <a:pt x="1103194" y="1729142"/>
                  <a:pt x="1473958" y="1701846"/>
                </a:cubicBezTo>
                <a:cubicBezTo>
                  <a:pt x="1844722" y="1674550"/>
                  <a:pt x="2006221" y="1670001"/>
                  <a:pt x="2224585" y="1524425"/>
                </a:cubicBezTo>
                <a:cubicBezTo>
                  <a:pt x="2442949" y="1378849"/>
                  <a:pt x="2693158" y="1067225"/>
                  <a:pt x="2784143" y="828389"/>
                </a:cubicBezTo>
                <a:cubicBezTo>
                  <a:pt x="2875128" y="589553"/>
                  <a:pt x="3098042" y="223338"/>
                  <a:pt x="2770496" y="91410"/>
                </a:cubicBezTo>
                <a:cubicBezTo>
                  <a:pt x="2442950" y="-40518"/>
                  <a:pt x="1630908" y="-1850"/>
                  <a:pt x="818866" y="36819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1FEC812-824A-A34B-8448-48C5EF206855}"/>
              </a:ext>
            </a:extLst>
          </p:cNvPr>
          <p:cNvSpPr/>
          <p:nvPr/>
        </p:nvSpPr>
        <p:spPr>
          <a:xfrm>
            <a:off x="8245520" y="2636135"/>
            <a:ext cx="2943038" cy="2655573"/>
          </a:xfrm>
          <a:custGeom>
            <a:avLst/>
            <a:gdLst>
              <a:gd name="connsiteX0" fmla="*/ 0 w 2943038"/>
              <a:gd name="connsiteY0" fmla="*/ 1688198 h 1715002"/>
              <a:gd name="connsiteX1" fmla="*/ 1473958 w 2943038"/>
              <a:gd name="connsiteY1" fmla="*/ 1701846 h 1715002"/>
              <a:gd name="connsiteX2" fmla="*/ 2224585 w 2943038"/>
              <a:gd name="connsiteY2" fmla="*/ 1524425 h 1715002"/>
              <a:gd name="connsiteX3" fmla="*/ 2784143 w 2943038"/>
              <a:gd name="connsiteY3" fmla="*/ 828389 h 1715002"/>
              <a:gd name="connsiteX4" fmla="*/ 2770496 w 2943038"/>
              <a:gd name="connsiteY4" fmla="*/ 91410 h 1715002"/>
              <a:gd name="connsiteX5" fmla="*/ 818866 w 2943038"/>
              <a:gd name="connsiteY5" fmla="*/ 36819 h 171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3038" h="1715002">
                <a:moveTo>
                  <a:pt x="0" y="1688198"/>
                </a:moveTo>
                <a:cubicBezTo>
                  <a:pt x="551597" y="1708670"/>
                  <a:pt x="1103194" y="1729142"/>
                  <a:pt x="1473958" y="1701846"/>
                </a:cubicBezTo>
                <a:cubicBezTo>
                  <a:pt x="1844722" y="1674550"/>
                  <a:pt x="2006221" y="1670001"/>
                  <a:pt x="2224585" y="1524425"/>
                </a:cubicBezTo>
                <a:cubicBezTo>
                  <a:pt x="2442949" y="1378849"/>
                  <a:pt x="2693158" y="1067225"/>
                  <a:pt x="2784143" y="828389"/>
                </a:cubicBezTo>
                <a:cubicBezTo>
                  <a:pt x="2875128" y="589553"/>
                  <a:pt x="3098042" y="223338"/>
                  <a:pt x="2770496" y="91410"/>
                </a:cubicBezTo>
                <a:cubicBezTo>
                  <a:pt x="2442950" y="-40518"/>
                  <a:pt x="1630908" y="-1850"/>
                  <a:pt x="818866" y="36819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11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ACCC4-9E9C-4944-944B-F045B7E07C8E}"/>
              </a:ext>
            </a:extLst>
          </p:cNvPr>
          <p:cNvSpPr/>
          <p:nvPr/>
        </p:nvSpPr>
        <p:spPr>
          <a:xfrm>
            <a:off x="5813396" y="1962712"/>
            <a:ext cx="167283" cy="1112097"/>
          </a:xfrm>
          <a:prstGeom prst="rect">
            <a:avLst/>
          </a:prstGeom>
          <a:solidFill>
            <a:schemeClr val="accent5">
              <a:lumMod val="20000"/>
              <a:lumOff val="80000"/>
              <a:alpha val="43000"/>
            </a:schemeClr>
          </a:solidFill>
          <a:ln w="3175">
            <a:solidFill>
              <a:schemeClr val="accent5">
                <a:lumMod val="40000"/>
                <a:lumOff val="6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5CA447-D2EE-AF4A-AAA1-1B9AC0AE11E1}"/>
              </a:ext>
            </a:extLst>
          </p:cNvPr>
          <p:cNvCxnSpPr>
            <a:cxnSpLocks/>
          </p:cNvCxnSpPr>
          <p:nvPr/>
        </p:nvCxnSpPr>
        <p:spPr>
          <a:xfrm>
            <a:off x="1506253" y="1339874"/>
            <a:ext cx="0" cy="403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8971C5-EAD0-F341-8F15-F92D048CE8E0}"/>
              </a:ext>
            </a:extLst>
          </p:cNvPr>
          <p:cNvSpPr txBox="1"/>
          <p:nvPr/>
        </p:nvSpPr>
        <p:spPr>
          <a:xfrm>
            <a:off x="1002992" y="5339839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Chaincode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8D9BC2-CEC5-A242-AD78-A7056AFAC6A1}"/>
              </a:ext>
            </a:extLst>
          </p:cNvPr>
          <p:cNvCxnSpPr>
            <a:cxnSpLocks/>
          </p:cNvCxnSpPr>
          <p:nvPr/>
        </p:nvCxnSpPr>
        <p:spPr>
          <a:xfrm>
            <a:off x="5885980" y="1263226"/>
            <a:ext cx="0" cy="402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2C9E0-9A1D-5C49-9613-FEC42E4301FD}"/>
              </a:ext>
            </a:extLst>
          </p:cNvPr>
          <p:cNvSpPr txBox="1"/>
          <p:nvPr/>
        </p:nvSpPr>
        <p:spPr>
          <a:xfrm>
            <a:off x="5226132" y="5327104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ChaincodeStub</a:t>
            </a:r>
            <a:endParaRPr lang="en-AU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32794-C0D5-1847-947F-D6E39C9E7487}"/>
              </a:ext>
            </a:extLst>
          </p:cNvPr>
          <p:cNvCxnSpPr>
            <a:cxnSpLocks/>
          </p:cNvCxnSpPr>
          <p:nvPr/>
        </p:nvCxnSpPr>
        <p:spPr>
          <a:xfrm>
            <a:off x="8640312" y="1263226"/>
            <a:ext cx="0" cy="400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282FE4-BB02-3D43-BBE6-2C41149D3143}"/>
              </a:ext>
            </a:extLst>
          </p:cNvPr>
          <p:cNvSpPr txBox="1"/>
          <p:nvPr/>
        </p:nvSpPr>
        <p:spPr>
          <a:xfrm>
            <a:off x="8260190" y="5292055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Handler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92BC8A-5A97-9948-AE63-84261D2AB567}"/>
              </a:ext>
            </a:extLst>
          </p:cNvPr>
          <p:cNvCxnSpPr>
            <a:cxnSpLocks/>
          </p:cNvCxnSpPr>
          <p:nvPr/>
        </p:nvCxnSpPr>
        <p:spPr>
          <a:xfrm>
            <a:off x="1506253" y="1481345"/>
            <a:ext cx="4379726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63792-48A6-F74D-9904-F2DA67C1EFA0}"/>
              </a:ext>
            </a:extLst>
          </p:cNvPr>
          <p:cNvSpPr txBox="1"/>
          <p:nvPr/>
        </p:nvSpPr>
        <p:spPr>
          <a:xfrm>
            <a:off x="2648053" y="1173568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GetXXX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(.....)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4F1B90-5A32-4A40-BC09-0E91785420AD}"/>
              </a:ext>
            </a:extLst>
          </p:cNvPr>
          <p:cNvCxnSpPr/>
          <p:nvPr/>
        </p:nvCxnSpPr>
        <p:spPr>
          <a:xfrm>
            <a:off x="5885979" y="1573007"/>
            <a:ext cx="314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A0FB985-3BF8-7343-A8F2-18A525462032}"/>
              </a:ext>
            </a:extLst>
          </p:cNvPr>
          <p:cNvSpPr/>
          <p:nvPr/>
        </p:nvSpPr>
        <p:spPr>
          <a:xfrm>
            <a:off x="6053916" y="1575582"/>
            <a:ext cx="289249" cy="2892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3FA217-3BF3-0043-96CC-FDF9DFA9634A}"/>
              </a:ext>
            </a:extLst>
          </p:cNvPr>
          <p:cNvCxnSpPr/>
          <p:nvPr/>
        </p:nvCxnSpPr>
        <p:spPr>
          <a:xfrm>
            <a:off x="5889409" y="1953586"/>
            <a:ext cx="314775" cy="0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214A28-9A90-3A41-AF5A-AC02EDA201E0}"/>
              </a:ext>
            </a:extLst>
          </p:cNvPr>
          <p:cNvCxnSpPr>
            <a:cxnSpLocks/>
          </p:cNvCxnSpPr>
          <p:nvPr/>
        </p:nvCxnSpPr>
        <p:spPr>
          <a:xfrm>
            <a:off x="6346438" y="1714791"/>
            <a:ext cx="0" cy="1083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6CE3D8F0-EE7F-934D-9C06-3927CFA12AB8}"/>
              </a:ext>
            </a:extLst>
          </p:cNvPr>
          <p:cNvSpPr/>
          <p:nvPr/>
        </p:nvSpPr>
        <p:spPr>
          <a:xfrm rot="5400000">
            <a:off x="6053916" y="1659913"/>
            <a:ext cx="289249" cy="28924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3BFC5-0467-2C4F-9132-9E821D8C54AA}"/>
              </a:ext>
            </a:extLst>
          </p:cNvPr>
          <p:cNvSpPr txBox="1"/>
          <p:nvPr/>
        </p:nvSpPr>
        <p:spPr>
          <a:xfrm>
            <a:off x="6343165" y="1659572"/>
            <a:ext cx="1292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&lt;chain of method calls&gt;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C1CE81-2803-D24D-AC96-B135519705F0}"/>
              </a:ext>
            </a:extLst>
          </p:cNvPr>
          <p:cNvSpPr/>
          <p:nvPr/>
        </p:nvSpPr>
        <p:spPr>
          <a:xfrm>
            <a:off x="5862469" y="1921034"/>
            <a:ext cx="60750" cy="62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C48D1-DA22-7F42-9ECC-8610C249077C}"/>
              </a:ext>
            </a:extLst>
          </p:cNvPr>
          <p:cNvSpPr txBox="1"/>
          <p:nvPr/>
        </p:nvSpPr>
        <p:spPr>
          <a:xfrm>
            <a:off x="3851065" y="1787299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handleGetStateByRange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(...)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CC6B5-0022-C44E-8EB4-A9D32B5782FD}"/>
              </a:ext>
            </a:extLst>
          </p:cNvPr>
          <p:cNvCxnSpPr>
            <a:cxnSpLocks/>
          </p:cNvCxnSpPr>
          <p:nvPr/>
        </p:nvCxnSpPr>
        <p:spPr>
          <a:xfrm>
            <a:off x="5895738" y="2220062"/>
            <a:ext cx="273910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EF09D-63EC-4046-8433-19524B7D539C}"/>
              </a:ext>
            </a:extLst>
          </p:cNvPr>
          <p:cNvSpPr txBox="1"/>
          <p:nvPr/>
        </p:nvSpPr>
        <p:spPr>
          <a:xfrm>
            <a:off x="6152292" y="193987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h.handleGetStateByRange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(...)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939838-5B55-EE4F-808A-1AA169C643F4}"/>
              </a:ext>
            </a:extLst>
          </p:cNvPr>
          <p:cNvCxnSpPr>
            <a:cxnSpLocks/>
          </p:cNvCxnSpPr>
          <p:nvPr/>
        </p:nvCxnSpPr>
        <p:spPr>
          <a:xfrm flipH="1">
            <a:off x="5895738" y="2438499"/>
            <a:ext cx="2737882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EFEFF8-A2B2-5841-A836-0BBC12FDB13D}"/>
              </a:ext>
            </a:extLst>
          </p:cNvPr>
          <p:cNvGrpSpPr/>
          <p:nvPr/>
        </p:nvGrpSpPr>
        <p:grpSpPr>
          <a:xfrm>
            <a:off x="8704980" y="1824232"/>
            <a:ext cx="2649669" cy="746358"/>
            <a:chOff x="8803592" y="3138913"/>
            <a:chExt cx="2649669" cy="74635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39664FC-7EEA-4947-B4D2-FBEED9FCF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3592" y="3635391"/>
              <a:ext cx="2649669" cy="0"/>
            </a:xfrm>
            <a:prstGeom prst="straightConnector1">
              <a:avLst/>
            </a:prstGeom>
            <a:ln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739713-B1D1-CC45-8171-F538E3AAF2D1}"/>
                </a:ext>
              </a:extLst>
            </p:cNvPr>
            <p:cNvSpPr txBox="1"/>
            <p:nvPr/>
          </p:nvSpPr>
          <p:spPr>
            <a:xfrm>
              <a:off x="9089338" y="3138913"/>
              <a:ext cx="2192324" cy="74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&lt;peer </a:t>
              </a:r>
              <a:r>
                <a:rPr lang="en-AU" sz="1000" i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interation</a:t>
              </a: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&gt;</a:t>
              </a:r>
            </a:p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Message Type: GET_STATE_BY_RANGE</a:t>
              </a:r>
            </a:p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en-AU" sz="1000" i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Respose</a:t>
              </a: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 Type: RESPONSE (ERROR)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C4E333A2-A9D1-E946-9DA7-811E06855C45}"/>
              </a:ext>
            </a:extLst>
          </p:cNvPr>
          <p:cNvSpPr/>
          <p:nvPr/>
        </p:nvSpPr>
        <p:spPr>
          <a:xfrm>
            <a:off x="5863570" y="2648517"/>
            <a:ext cx="60750" cy="62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2101BF-84E7-BD4F-A61A-30AE553FF0F2}"/>
              </a:ext>
            </a:extLst>
          </p:cNvPr>
          <p:cNvCxnSpPr>
            <a:cxnSpLocks/>
          </p:cNvCxnSpPr>
          <p:nvPr/>
        </p:nvCxnSpPr>
        <p:spPr>
          <a:xfrm flipH="1">
            <a:off x="3564895" y="2672593"/>
            <a:ext cx="232108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D138F2-9D3F-FA42-A3FA-93C0CA7E70ED}"/>
              </a:ext>
            </a:extLst>
          </p:cNvPr>
          <p:cNvSpPr txBox="1"/>
          <p:nvPr/>
        </p:nvSpPr>
        <p:spPr>
          <a:xfrm>
            <a:off x="5946730" y="2509059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createStateQueryIterator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(...)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EAE5FE-23A9-5E44-AE1A-3E01CF72AC79}"/>
              </a:ext>
            </a:extLst>
          </p:cNvPr>
          <p:cNvCxnSpPr>
            <a:cxnSpLocks/>
          </p:cNvCxnSpPr>
          <p:nvPr/>
        </p:nvCxnSpPr>
        <p:spPr>
          <a:xfrm>
            <a:off x="3541449" y="2661501"/>
            <a:ext cx="2591" cy="270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3258E5-CF27-D44E-890B-EBD2B30B58B4}"/>
              </a:ext>
            </a:extLst>
          </p:cNvPr>
          <p:cNvSpPr txBox="1"/>
          <p:nvPr/>
        </p:nvSpPr>
        <p:spPr>
          <a:xfrm>
            <a:off x="2773337" y="5327104"/>
            <a:ext cx="1564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StateQueryIterator</a:t>
            </a:r>
            <a:endParaRPr lang="en-AU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E9E6CC-D8A3-E749-8ACC-38398B57E34F}"/>
              </a:ext>
            </a:extLst>
          </p:cNvPr>
          <p:cNvSpPr txBox="1"/>
          <p:nvPr/>
        </p:nvSpPr>
        <p:spPr>
          <a:xfrm>
            <a:off x="5946730" y="2755808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createResponseQueryMetadata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(...)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454AF6-68CB-D043-BC71-99716FDC4ED0}"/>
              </a:ext>
            </a:extLst>
          </p:cNvPr>
          <p:cNvCxnSpPr>
            <a:cxnSpLocks/>
          </p:cNvCxnSpPr>
          <p:nvPr/>
        </p:nvCxnSpPr>
        <p:spPr>
          <a:xfrm flipH="1">
            <a:off x="1506253" y="3273569"/>
            <a:ext cx="4380014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A3EC97C-ED95-F342-A085-BEBE4BC6682D}"/>
              </a:ext>
            </a:extLst>
          </p:cNvPr>
          <p:cNvSpPr/>
          <p:nvPr/>
        </p:nvSpPr>
        <p:spPr>
          <a:xfrm>
            <a:off x="5858093" y="2895693"/>
            <a:ext cx="60750" cy="62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0252FB-FF9F-4542-A533-624F3F0F6A85}"/>
              </a:ext>
            </a:extLst>
          </p:cNvPr>
          <p:cNvSpPr txBox="1"/>
          <p:nvPr/>
        </p:nvSpPr>
        <p:spPr>
          <a:xfrm>
            <a:off x="5950909" y="3069004"/>
            <a:ext cx="1969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&lt;walking up the chain of method calls&gt;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88F2D9-3DC2-A142-B66A-C8A78DE6B6F2}"/>
              </a:ext>
            </a:extLst>
          </p:cNvPr>
          <p:cNvCxnSpPr>
            <a:cxnSpLocks/>
          </p:cNvCxnSpPr>
          <p:nvPr/>
        </p:nvCxnSpPr>
        <p:spPr>
          <a:xfrm>
            <a:off x="1516012" y="3590315"/>
            <a:ext cx="204888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D72E8F-45EB-D342-9BC9-395035C4333D}"/>
              </a:ext>
            </a:extLst>
          </p:cNvPr>
          <p:cNvSpPr txBox="1"/>
          <p:nvPr/>
        </p:nvSpPr>
        <p:spPr>
          <a:xfrm>
            <a:off x="1997126" y="3314271"/>
            <a:ext cx="1111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iter.</a:t>
            </a:r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HasNext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8AA690-FC84-1C48-B15D-E5B2AC92D485}"/>
              </a:ext>
            </a:extLst>
          </p:cNvPr>
          <p:cNvSpPr txBox="1"/>
          <p:nvPr/>
        </p:nvSpPr>
        <p:spPr>
          <a:xfrm>
            <a:off x="258771" y="3115774"/>
            <a:ext cx="1261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</a:t>
            </a:r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iter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, metadata?)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A18869-754A-F041-A48A-8CBA7A33635F}"/>
              </a:ext>
            </a:extLst>
          </p:cNvPr>
          <p:cNvCxnSpPr>
            <a:cxnSpLocks/>
          </p:cNvCxnSpPr>
          <p:nvPr/>
        </p:nvCxnSpPr>
        <p:spPr>
          <a:xfrm>
            <a:off x="1516012" y="3930493"/>
            <a:ext cx="204888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5CC35F-7931-7344-A1FA-8485FBA3D6B6}"/>
              </a:ext>
            </a:extLst>
          </p:cNvPr>
          <p:cNvSpPr txBox="1"/>
          <p:nvPr/>
        </p:nvSpPr>
        <p:spPr>
          <a:xfrm>
            <a:off x="2106345" y="3662749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iter.</a:t>
            </a:r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Next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BA6199-FE8A-764A-A224-654BB6361FBD}"/>
              </a:ext>
            </a:extLst>
          </p:cNvPr>
          <p:cNvGrpSpPr/>
          <p:nvPr/>
        </p:nvGrpSpPr>
        <p:grpSpPr>
          <a:xfrm>
            <a:off x="3537741" y="3976651"/>
            <a:ext cx="408071" cy="267279"/>
            <a:chOff x="7513725" y="1458333"/>
            <a:chExt cx="408071" cy="26727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CD2030F-8E71-3046-BD34-686543105F35}"/>
                </a:ext>
              </a:extLst>
            </p:cNvPr>
            <p:cNvCxnSpPr/>
            <p:nvPr/>
          </p:nvCxnSpPr>
          <p:spPr>
            <a:xfrm>
              <a:off x="7540664" y="1458333"/>
              <a:ext cx="314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4C31CC73-59C1-E443-AA07-4A49B5085293}"/>
                </a:ext>
              </a:extLst>
            </p:cNvPr>
            <p:cNvSpPr/>
            <p:nvPr/>
          </p:nvSpPr>
          <p:spPr>
            <a:xfrm>
              <a:off x="7775553" y="1458333"/>
              <a:ext cx="144000" cy="144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690C129-1702-6A43-B656-32DC55217EF5}"/>
                </a:ext>
              </a:extLst>
            </p:cNvPr>
            <p:cNvCxnSpPr/>
            <p:nvPr/>
          </p:nvCxnSpPr>
          <p:spPr>
            <a:xfrm>
              <a:off x="7540665" y="1691362"/>
              <a:ext cx="314775" cy="0"/>
            </a:xfrm>
            <a:prstGeom prst="line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AC390E-3169-3749-9173-36D04352B1DB}"/>
                </a:ext>
              </a:extLst>
            </p:cNvPr>
            <p:cNvCxnSpPr>
              <a:cxnSpLocks/>
            </p:cNvCxnSpPr>
            <p:nvPr/>
          </p:nvCxnSpPr>
          <p:spPr>
            <a:xfrm>
              <a:off x="7921796" y="1547352"/>
              <a:ext cx="0" cy="7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F0A1817-C5EC-0648-A260-9C944B1FA0E1}"/>
                </a:ext>
              </a:extLst>
            </p:cNvPr>
            <p:cNvSpPr/>
            <p:nvPr/>
          </p:nvSpPr>
          <p:spPr>
            <a:xfrm rot="5400000">
              <a:off x="7777796" y="1547352"/>
              <a:ext cx="144000" cy="144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65FA7DD-72D6-A646-99F2-7EEA8B28E247}"/>
                </a:ext>
              </a:extLst>
            </p:cNvPr>
            <p:cNvSpPr/>
            <p:nvPr/>
          </p:nvSpPr>
          <p:spPr>
            <a:xfrm>
              <a:off x="7513725" y="1663523"/>
              <a:ext cx="60750" cy="62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C1FEA8A-D22A-6143-964C-4807F0EB242C}"/>
              </a:ext>
            </a:extLst>
          </p:cNvPr>
          <p:cNvSpPr txBox="1"/>
          <p:nvPr/>
        </p:nvSpPr>
        <p:spPr>
          <a:xfrm>
            <a:off x="1802919" y="403431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fetchNextQueryResult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E17A17-0102-1F4D-AB06-FF9FEEDF0DA0}"/>
              </a:ext>
            </a:extLst>
          </p:cNvPr>
          <p:cNvSpPr txBox="1"/>
          <p:nvPr/>
        </p:nvSpPr>
        <p:spPr>
          <a:xfrm>
            <a:off x="3932205" y="3950310"/>
            <a:ext cx="1292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&lt;end of local list?&gt;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B1A41D-8136-724A-9FE9-E196674CEF19}"/>
              </a:ext>
            </a:extLst>
          </p:cNvPr>
          <p:cNvCxnSpPr>
            <a:cxnSpLocks/>
          </p:cNvCxnSpPr>
          <p:nvPr/>
        </p:nvCxnSpPr>
        <p:spPr>
          <a:xfrm>
            <a:off x="3564680" y="4336699"/>
            <a:ext cx="5075632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D71A45-6500-3A4C-B6BB-84D069569DED}"/>
              </a:ext>
            </a:extLst>
          </p:cNvPr>
          <p:cNvSpPr txBox="1"/>
          <p:nvPr/>
        </p:nvSpPr>
        <p:spPr>
          <a:xfrm>
            <a:off x="6115847" y="4023532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h.</a:t>
            </a:r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handleQueryStateNext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(...)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1DAB75E-5B90-6E42-A5A5-22938F65B997}"/>
              </a:ext>
            </a:extLst>
          </p:cNvPr>
          <p:cNvGrpSpPr/>
          <p:nvPr/>
        </p:nvGrpSpPr>
        <p:grpSpPr>
          <a:xfrm>
            <a:off x="8640312" y="3915683"/>
            <a:ext cx="2649669" cy="746358"/>
            <a:chOff x="8803592" y="3138913"/>
            <a:chExt cx="2649669" cy="74635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CA018D-79DB-014B-ABF4-0B98A05B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3592" y="3635391"/>
              <a:ext cx="2649669" cy="0"/>
            </a:xfrm>
            <a:prstGeom prst="straightConnector1">
              <a:avLst/>
            </a:prstGeom>
            <a:ln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0A17DF-FA11-3645-BFE0-9E39506525DC}"/>
                </a:ext>
              </a:extLst>
            </p:cNvPr>
            <p:cNvSpPr txBox="1"/>
            <p:nvPr/>
          </p:nvSpPr>
          <p:spPr>
            <a:xfrm>
              <a:off x="9089338" y="3138913"/>
              <a:ext cx="2192324" cy="74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&lt;peer </a:t>
              </a:r>
              <a:r>
                <a:rPr lang="en-AU" sz="1000" i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interation</a:t>
              </a: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&gt;</a:t>
              </a:r>
            </a:p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Message Type: </a:t>
              </a:r>
              <a:r>
                <a:rPr lang="en-AU" sz="1000" b="1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QUERY_STATE_NEXT</a:t>
              </a:r>
            </a:p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en-AU" sz="1000" i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Respose</a:t>
              </a: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 Type: RESPONSE (ERROR)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340EB3-1181-844C-9753-CE484312A534}"/>
              </a:ext>
            </a:extLst>
          </p:cNvPr>
          <p:cNvCxnSpPr>
            <a:cxnSpLocks/>
          </p:cNvCxnSpPr>
          <p:nvPr/>
        </p:nvCxnSpPr>
        <p:spPr>
          <a:xfrm flipH="1">
            <a:off x="3557988" y="4497976"/>
            <a:ext cx="5075632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6D8BBD-5012-814D-8BA2-173E836E82A0}"/>
              </a:ext>
            </a:extLst>
          </p:cNvPr>
          <p:cNvCxnSpPr>
            <a:cxnSpLocks/>
          </p:cNvCxnSpPr>
          <p:nvPr/>
        </p:nvCxnSpPr>
        <p:spPr>
          <a:xfrm flipH="1">
            <a:off x="1516012" y="4571165"/>
            <a:ext cx="204888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ACE2F9-58DB-924D-B640-C942150331D9}"/>
              </a:ext>
            </a:extLst>
          </p:cNvPr>
          <p:cNvCxnSpPr>
            <a:cxnSpLocks/>
          </p:cNvCxnSpPr>
          <p:nvPr/>
        </p:nvCxnSpPr>
        <p:spPr>
          <a:xfrm>
            <a:off x="1515726" y="4861466"/>
            <a:ext cx="204888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DF6458-2797-4646-BA65-7325D8023225}"/>
              </a:ext>
            </a:extLst>
          </p:cNvPr>
          <p:cNvSpPr txBox="1"/>
          <p:nvPr/>
        </p:nvSpPr>
        <p:spPr>
          <a:xfrm>
            <a:off x="2106059" y="4593722"/>
            <a:ext cx="92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iter.</a:t>
            </a:r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Close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B6F5DF-DDF7-8743-8AC3-98C7087F827B}"/>
              </a:ext>
            </a:extLst>
          </p:cNvPr>
          <p:cNvCxnSpPr>
            <a:cxnSpLocks/>
          </p:cNvCxnSpPr>
          <p:nvPr/>
        </p:nvCxnSpPr>
        <p:spPr>
          <a:xfrm>
            <a:off x="3565894" y="4936532"/>
            <a:ext cx="5075632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A6CAC5-26C0-A04A-950A-BC6626065C7E}"/>
              </a:ext>
            </a:extLst>
          </p:cNvPr>
          <p:cNvSpPr txBox="1"/>
          <p:nvPr/>
        </p:nvSpPr>
        <p:spPr>
          <a:xfrm>
            <a:off x="6117061" y="4623365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h.</a:t>
            </a:r>
            <a:r>
              <a:rPr lang="en-AU" sz="14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handleQueryStateClose</a:t>
            </a:r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(...)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C7037A8-DE2D-F84C-80DC-2E59C7DDDFD2}"/>
              </a:ext>
            </a:extLst>
          </p:cNvPr>
          <p:cNvGrpSpPr/>
          <p:nvPr/>
        </p:nvGrpSpPr>
        <p:grpSpPr>
          <a:xfrm>
            <a:off x="8641526" y="4755215"/>
            <a:ext cx="2649669" cy="515526"/>
            <a:chOff x="8803592" y="3378612"/>
            <a:chExt cx="2649669" cy="51552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DCB491-FC07-E646-9025-CE7572CAE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3592" y="3635391"/>
              <a:ext cx="2649669" cy="0"/>
            </a:xfrm>
            <a:prstGeom prst="straightConnector1">
              <a:avLst/>
            </a:prstGeom>
            <a:ln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7D51BBB-1685-2B42-A73D-5B17E03EF04A}"/>
                </a:ext>
              </a:extLst>
            </p:cNvPr>
            <p:cNvSpPr txBox="1"/>
            <p:nvPr/>
          </p:nvSpPr>
          <p:spPr>
            <a:xfrm>
              <a:off x="9089338" y="3378612"/>
              <a:ext cx="219232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Message Type: </a:t>
              </a:r>
              <a:r>
                <a:rPr lang="en-AU" sz="1000" b="1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QUERY_STATE_CLOSE</a:t>
              </a:r>
            </a:p>
            <a:p>
              <a:pPr algn="ctr">
                <a:spcBef>
                  <a:spcPts val="600"/>
                </a:spcBef>
                <a:spcAft>
                  <a:spcPts val="300"/>
                </a:spcAft>
              </a:pPr>
              <a:r>
                <a:rPr lang="en-AU" sz="1000" i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Respose</a:t>
              </a: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 Type: RESPONSE (ERROR)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5FC7AF-1588-BE40-BE55-BEF983C749C1}"/>
              </a:ext>
            </a:extLst>
          </p:cNvPr>
          <p:cNvCxnSpPr>
            <a:cxnSpLocks/>
          </p:cNvCxnSpPr>
          <p:nvPr/>
        </p:nvCxnSpPr>
        <p:spPr>
          <a:xfrm flipH="1">
            <a:off x="3559202" y="5097809"/>
            <a:ext cx="5075632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CD6DAA-8A79-3A44-91BE-749A09D3C2EE}"/>
              </a:ext>
            </a:extLst>
          </p:cNvPr>
          <p:cNvCxnSpPr>
            <a:cxnSpLocks/>
          </p:cNvCxnSpPr>
          <p:nvPr/>
        </p:nvCxnSpPr>
        <p:spPr>
          <a:xfrm flipH="1">
            <a:off x="1509105" y="5194801"/>
            <a:ext cx="204888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8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2F00583-C90B-0C4C-B7D9-8EF346189ED2}"/>
              </a:ext>
            </a:extLst>
          </p:cNvPr>
          <p:cNvGrpSpPr/>
          <p:nvPr/>
        </p:nvGrpSpPr>
        <p:grpSpPr>
          <a:xfrm>
            <a:off x="7672199" y="1712939"/>
            <a:ext cx="3268981" cy="3814387"/>
            <a:chOff x="881741" y="1818899"/>
            <a:chExt cx="2675518" cy="41774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4DFEFB2-CB5B-0146-AA1A-4AA3150CB583}"/>
                </a:ext>
              </a:extLst>
            </p:cNvPr>
            <p:cNvGrpSpPr/>
            <p:nvPr/>
          </p:nvGrpSpPr>
          <p:grpSpPr>
            <a:xfrm>
              <a:off x="881741" y="1818899"/>
              <a:ext cx="2675518" cy="4177400"/>
              <a:chOff x="838199" y="1630213"/>
              <a:chExt cx="2675518" cy="4177400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BAA4C54F-0174-4B4B-AF53-60B0EC45B470}"/>
                  </a:ext>
                </a:extLst>
              </p:cNvPr>
              <p:cNvSpPr/>
              <p:nvPr/>
            </p:nvSpPr>
            <p:spPr>
              <a:xfrm>
                <a:off x="838200" y="1630213"/>
                <a:ext cx="2675517" cy="4177400"/>
              </a:xfrm>
              <a:prstGeom prst="roundRect">
                <a:avLst>
                  <a:gd name="adj" fmla="val 4103"/>
                </a:avLst>
              </a:prstGeom>
              <a:solidFill>
                <a:srgbClr val="DFE3FF">
                  <a:alpha val="21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Round Same-side Corner of Rectangle 52">
                <a:extLst>
                  <a:ext uri="{FF2B5EF4-FFF2-40B4-BE49-F238E27FC236}">
                    <a16:creationId xmlns:a16="http://schemas.microsoft.com/office/drawing/2014/main" id="{E93C2309-ECF0-694E-9B19-4FAB7BB78C01}"/>
                  </a:ext>
                </a:extLst>
              </p:cNvPr>
              <p:cNvSpPr/>
              <p:nvPr/>
            </p:nvSpPr>
            <p:spPr>
              <a:xfrm rot="10800000">
                <a:off x="838199" y="5571159"/>
                <a:ext cx="2675516" cy="228389"/>
              </a:xfrm>
              <a:prstGeom prst="round2SameRect">
                <a:avLst/>
              </a:prstGeom>
              <a:solidFill>
                <a:srgbClr val="9358D5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C6E8FC7-62DD-1D44-A098-4BFEC39B088E}"/>
                </a:ext>
              </a:extLst>
            </p:cNvPr>
            <p:cNvSpPr txBox="1"/>
            <p:nvPr/>
          </p:nvSpPr>
          <p:spPr>
            <a:xfrm>
              <a:off x="1498442" y="5745605"/>
              <a:ext cx="1185715" cy="24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CHAINCODE PROCESS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896045-49F8-8D44-9534-36BCFC01BB41}"/>
              </a:ext>
            </a:extLst>
          </p:cNvPr>
          <p:cNvCxnSpPr>
            <a:cxnSpLocks/>
          </p:cNvCxnSpPr>
          <p:nvPr/>
        </p:nvCxnSpPr>
        <p:spPr>
          <a:xfrm>
            <a:off x="4334464" y="2123069"/>
            <a:ext cx="3337735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31D4232-2D99-A744-B6ED-9157693EE9DB}"/>
              </a:ext>
            </a:extLst>
          </p:cNvPr>
          <p:cNvSpPr txBox="1"/>
          <p:nvPr/>
        </p:nvSpPr>
        <p:spPr>
          <a:xfrm>
            <a:off x="5508507" y="2136917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GRPC (</a:t>
            </a:r>
            <a:r>
              <a:rPr lang="en-AU" sz="11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protobuf</a:t>
            </a:r>
            <a:r>
              <a:rPr lang="en-AU" sz="11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EA3342E-E351-B441-93BD-C8C75AC8C0BC}"/>
              </a:ext>
            </a:extLst>
          </p:cNvPr>
          <p:cNvGrpSpPr/>
          <p:nvPr/>
        </p:nvGrpSpPr>
        <p:grpSpPr>
          <a:xfrm>
            <a:off x="1703511" y="1712939"/>
            <a:ext cx="2640634" cy="3843029"/>
            <a:chOff x="2243333" y="2040966"/>
            <a:chExt cx="2640634" cy="38430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43CF42-8E68-0841-AE3A-9B5AFC325487}"/>
                </a:ext>
              </a:extLst>
            </p:cNvPr>
            <p:cNvGrpSpPr/>
            <p:nvPr/>
          </p:nvGrpSpPr>
          <p:grpSpPr>
            <a:xfrm>
              <a:off x="2680310" y="2040966"/>
              <a:ext cx="2203657" cy="3843029"/>
              <a:chOff x="1662956" y="1920893"/>
              <a:chExt cx="2203657" cy="384302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8D04A6A-7415-2D4A-AF5C-F972170D00FB}"/>
                  </a:ext>
                </a:extLst>
              </p:cNvPr>
              <p:cNvGrpSpPr/>
              <p:nvPr/>
            </p:nvGrpSpPr>
            <p:grpSpPr>
              <a:xfrm>
                <a:off x="1662956" y="1920893"/>
                <a:ext cx="2203657" cy="3814386"/>
                <a:chOff x="1619414" y="1732207"/>
                <a:chExt cx="2203657" cy="3814386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E07625B-A349-C146-A7FC-C49E712D5A40}"/>
                    </a:ext>
                  </a:extLst>
                </p:cNvPr>
                <p:cNvSpPr/>
                <p:nvPr/>
              </p:nvSpPr>
              <p:spPr>
                <a:xfrm>
                  <a:off x="1619414" y="1732207"/>
                  <a:ext cx="2203657" cy="3814386"/>
                </a:xfrm>
                <a:prstGeom prst="roundRect">
                  <a:avLst>
                    <a:gd name="adj" fmla="val 4103"/>
                  </a:avLst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8" name="Round Same-side Corner of Rectangle 7">
                  <a:extLst>
                    <a:ext uri="{FF2B5EF4-FFF2-40B4-BE49-F238E27FC236}">
                      <a16:creationId xmlns:a16="http://schemas.microsoft.com/office/drawing/2014/main" id="{CA5E738F-A42D-CD41-8991-E822AD2F9803}"/>
                    </a:ext>
                  </a:extLst>
                </p:cNvPr>
                <p:cNvSpPr/>
                <p:nvPr/>
              </p:nvSpPr>
              <p:spPr>
                <a:xfrm rot="10800000">
                  <a:off x="1620441" y="5279751"/>
                  <a:ext cx="2202630" cy="266842"/>
                </a:xfrm>
                <a:prstGeom prst="round2SameRect">
                  <a:avLst/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94797D-A113-E14D-969D-633002860F7C}"/>
                  </a:ext>
                </a:extLst>
              </p:cNvPr>
              <p:cNvSpPr txBox="1"/>
              <p:nvPr/>
            </p:nvSpPr>
            <p:spPr>
              <a:xfrm>
                <a:off x="2189675" y="5486923"/>
                <a:ext cx="11098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solidFill>
                      <a:schemeClr val="bg1"/>
                    </a:solidFill>
                  </a:rPr>
                  <a:t>PEER PROCESS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573150-BE5D-DF4A-9E26-72A9D2481562}"/>
                </a:ext>
              </a:extLst>
            </p:cNvPr>
            <p:cNvGrpSpPr/>
            <p:nvPr/>
          </p:nvGrpSpPr>
          <p:grpSpPr>
            <a:xfrm>
              <a:off x="2243333" y="2378364"/>
              <a:ext cx="427016" cy="157018"/>
              <a:chOff x="2020306" y="2378364"/>
              <a:chExt cx="427016" cy="15701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86F9E8F-028A-F94D-9772-B8F7F0CCED65}"/>
                  </a:ext>
                </a:extLst>
              </p:cNvPr>
              <p:cNvCxnSpPr/>
              <p:nvPr/>
            </p:nvCxnSpPr>
            <p:spPr>
              <a:xfrm flipH="1">
                <a:off x="2170231" y="2456873"/>
                <a:ext cx="277091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74C7560-56A6-D64B-8E10-4E24686052B3}"/>
                  </a:ext>
                </a:extLst>
              </p:cNvPr>
              <p:cNvSpPr/>
              <p:nvPr/>
            </p:nvSpPr>
            <p:spPr>
              <a:xfrm>
                <a:off x="2020306" y="2378364"/>
                <a:ext cx="147782" cy="157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34C0514-FC72-C049-B32E-525EFC83296B}"/>
              </a:ext>
            </a:extLst>
          </p:cNvPr>
          <p:cNvGrpSpPr/>
          <p:nvPr/>
        </p:nvGrpSpPr>
        <p:grpSpPr>
          <a:xfrm>
            <a:off x="9267601" y="1892699"/>
            <a:ext cx="1550566" cy="1350513"/>
            <a:chOff x="1766002" y="3913787"/>
            <a:chExt cx="1186483" cy="1350513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DF95142-99B4-514B-808E-5E26FC026B39}"/>
                </a:ext>
              </a:extLst>
            </p:cNvPr>
            <p:cNvSpPr/>
            <p:nvPr/>
          </p:nvSpPr>
          <p:spPr>
            <a:xfrm>
              <a:off x="1766002" y="3913787"/>
              <a:ext cx="1186483" cy="1350513"/>
            </a:xfrm>
            <a:prstGeom prst="roundRect">
              <a:avLst>
                <a:gd name="adj" fmla="val 7548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1BF1567-0066-554B-9644-D9DEC9B05DB3}"/>
                </a:ext>
              </a:extLst>
            </p:cNvPr>
            <p:cNvSpPr txBox="1"/>
            <p:nvPr/>
          </p:nvSpPr>
          <p:spPr>
            <a:xfrm>
              <a:off x="1981435" y="5012659"/>
              <a:ext cx="754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>
                  <a:solidFill>
                    <a:schemeClr val="accent1"/>
                  </a:solidFill>
                </a:rPr>
                <a:t>Smart Contract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F4F9474-A8CB-6345-B68C-F941E9EE04C9}"/>
                </a:ext>
              </a:extLst>
            </p:cNvPr>
            <p:cNvSpPr txBox="1"/>
            <p:nvPr/>
          </p:nvSpPr>
          <p:spPr>
            <a:xfrm>
              <a:off x="1817683" y="4369304"/>
              <a:ext cx="108211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Init(</a:t>
              </a:r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ChaincodeStub</a:t>
              </a:r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)</a:t>
              </a:r>
            </a:p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Invoke(</a:t>
              </a:r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ChaincodeStub</a:t>
              </a:r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)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5679135-31B4-AE4C-8415-84D0428A12A7}"/>
                </a:ext>
              </a:extLst>
            </p:cNvPr>
            <p:cNvSpPr/>
            <p:nvPr/>
          </p:nvSpPr>
          <p:spPr>
            <a:xfrm>
              <a:off x="1806815" y="4186401"/>
              <a:ext cx="6222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members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5835763-54CC-D345-B0C1-3F8418EFCE3F}"/>
                </a:ext>
              </a:extLst>
            </p:cNvPr>
            <p:cNvSpPr txBox="1"/>
            <p:nvPr/>
          </p:nvSpPr>
          <p:spPr>
            <a:xfrm>
              <a:off x="1806815" y="3999558"/>
              <a:ext cx="9520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>
                  <a:solidFill>
                    <a:schemeClr val="accent1"/>
                  </a:solidFill>
                </a:rPr>
                <a:t>Chaincode Interface</a:t>
              </a:r>
            </a:p>
          </p:txBody>
        </p:sp>
      </p:grpSp>
      <p:sp>
        <p:nvSpPr>
          <p:cNvPr id="138" name="Round Same-side Corner of Rectangle 137">
            <a:extLst>
              <a:ext uri="{FF2B5EF4-FFF2-40B4-BE49-F238E27FC236}">
                <a16:creationId xmlns:a16="http://schemas.microsoft.com/office/drawing/2014/main" id="{E391CB25-0D8C-2547-BD8E-AE08A1A58AA1}"/>
              </a:ext>
            </a:extLst>
          </p:cNvPr>
          <p:cNvSpPr/>
          <p:nvPr/>
        </p:nvSpPr>
        <p:spPr>
          <a:xfrm rot="5400000">
            <a:off x="9089317" y="3435162"/>
            <a:ext cx="1827811" cy="1642349"/>
          </a:xfrm>
          <a:prstGeom prst="round2SameRect">
            <a:avLst>
              <a:gd name="adj1" fmla="val 5528"/>
              <a:gd name="adj2" fmla="val 0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3" name="Round Single Corner of Rectangle 142">
            <a:extLst>
              <a:ext uri="{FF2B5EF4-FFF2-40B4-BE49-F238E27FC236}">
                <a16:creationId xmlns:a16="http://schemas.microsoft.com/office/drawing/2014/main" id="{8858B0CE-F4E5-6B4E-85BA-2FFE24D8F58A}"/>
              </a:ext>
            </a:extLst>
          </p:cNvPr>
          <p:cNvSpPr/>
          <p:nvPr/>
        </p:nvSpPr>
        <p:spPr>
          <a:xfrm rot="5400000" flipV="1">
            <a:off x="7580165" y="3564368"/>
            <a:ext cx="1827811" cy="1375954"/>
          </a:xfrm>
          <a:prstGeom prst="round1Rect">
            <a:avLst>
              <a:gd name="adj" fmla="val 9072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4" name="Round Same-side Corner of Rectangle 143">
            <a:extLst>
              <a:ext uri="{FF2B5EF4-FFF2-40B4-BE49-F238E27FC236}">
                <a16:creationId xmlns:a16="http://schemas.microsoft.com/office/drawing/2014/main" id="{36D6008C-DFC7-B244-A54C-374147BE078E}"/>
              </a:ext>
            </a:extLst>
          </p:cNvPr>
          <p:cNvSpPr/>
          <p:nvPr/>
        </p:nvSpPr>
        <p:spPr>
          <a:xfrm rot="10800000" flipV="1">
            <a:off x="7806092" y="1892699"/>
            <a:ext cx="1375954" cy="1451062"/>
          </a:xfrm>
          <a:prstGeom prst="round2SameRect">
            <a:avLst>
              <a:gd name="adj1" fmla="val 6540"/>
              <a:gd name="adj2" fmla="val 0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3159062-5E0E-9747-B23A-2202EEA3A4AE}"/>
              </a:ext>
            </a:extLst>
          </p:cNvPr>
          <p:cNvSpPr txBox="1"/>
          <p:nvPr/>
        </p:nvSpPr>
        <p:spPr>
          <a:xfrm>
            <a:off x="7950247" y="43039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solidFill>
                  <a:schemeClr val="accent1"/>
                </a:solidFill>
              </a:rPr>
              <a:t>&lt;shim&gt;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51E488-E1CA-D14E-A1D9-475076B8C90E}"/>
              </a:ext>
            </a:extLst>
          </p:cNvPr>
          <p:cNvSpPr txBox="1"/>
          <p:nvPr/>
        </p:nvSpPr>
        <p:spPr>
          <a:xfrm>
            <a:off x="7955825" y="4658199"/>
            <a:ext cx="225574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>
                <a:latin typeface="Arial Narrow" panose="020B0604020202020204" pitchFamily="34" charset="0"/>
                <a:cs typeface="Arial Narrow" panose="020B0604020202020204" pitchFamily="34" charset="0"/>
              </a:rPr>
              <a:t>Start(Chaincode)</a:t>
            </a:r>
          </a:p>
          <a:p>
            <a:r>
              <a:rPr lang="en-AU" sz="10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StartInProc</a:t>
            </a:r>
            <a:r>
              <a:rPr lang="en-AU" sz="10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(string, </a:t>
            </a:r>
            <a:r>
              <a:rPr lang="en-AU" sz="10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ClientStream</a:t>
            </a:r>
            <a:r>
              <a:rPr lang="en-AU" sz="10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, Chaincode)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51DB62-2A46-6A43-A418-58E4E0395A44}"/>
              </a:ext>
            </a:extLst>
          </p:cNvPr>
          <p:cNvSpPr/>
          <p:nvPr/>
        </p:nvSpPr>
        <p:spPr>
          <a:xfrm>
            <a:off x="7941622" y="4488359"/>
            <a:ext cx="5854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i="1" dirty="0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methods</a:t>
            </a:r>
            <a:endParaRPr lang="en-AU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4CA737-3021-824D-97AA-F5D164A37C3C}"/>
              </a:ext>
            </a:extLst>
          </p:cNvPr>
          <p:cNvCxnSpPr/>
          <p:nvPr/>
        </p:nvCxnSpPr>
        <p:spPr>
          <a:xfrm>
            <a:off x="7800341" y="1978470"/>
            <a:ext cx="0" cy="308753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FAFED66-52B7-F34F-AD91-968F5F308C75}"/>
              </a:ext>
            </a:extLst>
          </p:cNvPr>
          <p:cNvCxnSpPr>
            <a:cxnSpLocks/>
          </p:cNvCxnSpPr>
          <p:nvPr/>
        </p:nvCxnSpPr>
        <p:spPr>
          <a:xfrm>
            <a:off x="9182046" y="1978469"/>
            <a:ext cx="0" cy="13599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576081E-0BA7-6E47-9422-F8A579D2BD3C}"/>
              </a:ext>
            </a:extLst>
          </p:cNvPr>
          <p:cNvCxnSpPr>
            <a:cxnSpLocks/>
          </p:cNvCxnSpPr>
          <p:nvPr/>
        </p:nvCxnSpPr>
        <p:spPr>
          <a:xfrm flipV="1">
            <a:off x="7938809" y="5164841"/>
            <a:ext cx="2810502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A3E3D3-AE6B-4F43-9E43-C314F85B135D}"/>
              </a:ext>
            </a:extLst>
          </p:cNvPr>
          <p:cNvCxnSpPr>
            <a:cxnSpLocks/>
          </p:cNvCxnSpPr>
          <p:nvPr/>
        </p:nvCxnSpPr>
        <p:spPr>
          <a:xfrm>
            <a:off x="10828691" y="3429000"/>
            <a:ext cx="0" cy="163700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B9B2B4-4EBD-C04B-82E9-C8BFB5349A17}"/>
              </a:ext>
            </a:extLst>
          </p:cNvPr>
          <p:cNvCxnSpPr>
            <a:cxnSpLocks/>
            <a:stCxn id="167" idx="0"/>
          </p:cNvCxnSpPr>
          <p:nvPr/>
        </p:nvCxnSpPr>
        <p:spPr>
          <a:xfrm flipH="1">
            <a:off x="9176297" y="3332986"/>
            <a:ext cx="1552996" cy="146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560925A-D734-A144-A4DC-0084DF30577C}"/>
              </a:ext>
            </a:extLst>
          </p:cNvPr>
          <p:cNvCxnSpPr>
            <a:cxnSpLocks/>
          </p:cNvCxnSpPr>
          <p:nvPr/>
        </p:nvCxnSpPr>
        <p:spPr>
          <a:xfrm flipH="1">
            <a:off x="7893641" y="1883990"/>
            <a:ext cx="119005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B462FEE5-8E63-5E4F-82D1-E4ED01795376}"/>
              </a:ext>
            </a:extLst>
          </p:cNvPr>
          <p:cNvSpPr/>
          <p:nvPr/>
        </p:nvSpPr>
        <p:spPr>
          <a:xfrm>
            <a:off x="8983251" y="1886747"/>
            <a:ext cx="198796" cy="2185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rc 166">
            <a:extLst>
              <a:ext uri="{FF2B5EF4-FFF2-40B4-BE49-F238E27FC236}">
                <a16:creationId xmlns:a16="http://schemas.microsoft.com/office/drawing/2014/main" id="{ED281EA6-677B-2543-9DA8-3F166E8DA75B}"/>
              </a:ext>
            </a:extLst>
          </p:cNvPr>
          <p:cNvSpPr/>
          <p:nvPr/>
        </p:nvSpPr>
        <p:spPr>
          <a:xfrm>
            <a:off x="10629895" y="3332986"/>
            <a:ext cx="198796" cy="2185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22F362B5-4C59-004D-9A09-499489DEACA7}"/>
              </a:ext>
            </a:extLst>
          </p:cNvPr>
          <p:cNvSpPr/>
          <p:nvPr/>
        </p:nvSpPr>
        <p:spPr>
          <a:xfrm flipH="1">
            <a:off x="7799992" y="1883973"/>
            <a:ext cx="198796" cy="2185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rc 168">
            <a:extLst>
              <a:ext uri="{FF2B5EF4-FFF2-40B4-BE49-F238E27FC236}">
                <a16:creationId xmlns:a16="http://schemas.microsoft.com/office/drawing/2014/main" id="{2338ADC9-2684-6540-B988-A6EBE62FB694}"/>
              </a:ext>
            </a:extLst>
          </p:cNvPr>
          <p:cNvSpPr/>
          <p:nvPr/>
        </p:nvSpPr>
        <p:spPr>
          <a:xfrm rot="10800000" flipH="1">
            <a:off x="10629895" y="4946427"/>
            <a:ext cx="198796" cy="2185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rc 169">
            <a:extLst>
              <a:ext uri="{FF2B5EF4-FFF2-40B4-BE49-F238E27FC236}">
                <a16:creationId xmlns:a16="http://schemas.microsoft.com/office/drawing/2014/main" id="{5C548457-CBD0-7C41-A6E5-EA72896E221F}"/>
              </a:ext>
            </a:extLst>
          </p:cNvPr>
          <p:cNvSpPr/>
          <p:nvPr/>
        </p:nvSpPr>
        <p:spPr>
          <a:xfrm rot="16200000" flipH="1">
            <a:off x="7840174" y="4927170"/>
            <a:ext cx="198796" cy="2810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6502802-2B6D-D949-BF21-4AD20E162D82}"/>
              </a:ext>
            </a:extLst>
          </p:cNvPr>
          <p:cNvSpPr txBox="1"/>
          <p:nvPr/>
        </p:nvSpPr>
        <p:spPr>
          <a:xfrm>
            <a:off x="306190" y="1945745"/>
            <a:ext cx="142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GRPC Endpoint for application clients, and other nodes.</a:t>
            </a:r>
          </a:p>
        </p:txBody>
      </p:sp>
    </p:spTree>
    <p:extLst>
      <p:ext uri="{BB962C8B-B14F-4D97-AF65-F5344CB8AC3E}">
        <p14:creationId xmlns:p14="http://schemas.microsoft.com/office/powerpoint/2010/main" val="164399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166FA38-4C34-0F4B-A12E-83606C431A92}"/>
              </a:ext>
            </a:extLst>
          </p:cNvPr>
          <p:cNvCxnSpPr>
            <a:cxnSpLocks/>
          </p:cNvCxnSpPr>
          <p:nvPr/>
        </p:nvCxnSpPr>
        <p:spPr>
          <a:xfrm flipH="1" flipV="1">
            <a:off x="898142" y="2857564"/>
            <a:ext cx="1" cy="204370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067374F-CA75-8746-A2F2-895366B81781}"/>
              </a:ext>
            </a:extLst>
          </p:cNvPr>
          <p:cNvSpPr txBox="1"/>
          <p:nvPr/>
        </p:nvSpPr>
        <p:spPr>
          <a:xfrm>
            <a:off x="440942" y="490127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old event hub port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6F7EC5-236C-3E43-89E4-11D6EA6A7065}"/>
              </a:ext>
            </a:extLst>
          </p:cNvPr>
          <p:cNvGrpSpPr/>
          <p:nvPr/>
        </p:nvGrpSpPr>
        <p:grpSpPr>
          <a:xfrm>
            <a:off x="475936" y="2448155"/>
            <a:ext cx="419737" cy="3352278"/>
            <a:chOff x="668134" y="2448155"/>
            <a:chExt cx="419737" cy="3352278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02E1762-005E-5E40-A039-2BF6A2A2A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814" y="2823855"/>
              <a:ext cx="1" cy="297657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6C9721A9-295C-2442-82D2-C7C52878581F}"/>
                </a:ext>
              </a:extLst>
            </p:cNvPr>
            <p:cNvSpPr/>
            <p:nvPr/>
          </p:nvSpPr>
          <p:spPr>
            <a:xfrm flipH="1">
              <a:off x="668134" y="2448155"/>
              <a:ext cx="419737" cy="828000"/>
            </a:xfrm>
            <a:prstGeom prst="arc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B01D77D5-0485-2E43-A8DC-CC464D370D9A}"/>
              </a:ext>
            </a:extLst>
          </p:cNvPr>
          <p:cNvSpPr txBox="1"/>
          <p:nvPr/>
        </p:nvSpPr>
        <p:spPr>
          <a:xfrm>
            <a:off x="157855" y="5805715"/>
            <a:ext cx="1515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peer communication (application clients, peers, ordering service)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AF56C03-8287-F044-AAA1-242019F1B8CA}"/>
              </a:ext>
            </a:extLst>
          </p:cNvPr>
          <p:cNvCxnSpPr>
            <a:cxnSpLocks/>
          </p:cNvCxnSpPr>
          <p:nvPr/>
        </p:nvCxnSpPr>
        <p:spPr>
          <a:xfrm flipH="1" flipV="1">
            <a:off x="5167247" y="2866800"/>
            <a:ext cx="1" cy="204370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1A99D95-2F66-0F48-B391-F29B4A5CEDF3}"/>
              </a:ext>
            </a:extLst>
          </p:cNvPr>
          <p:cNvSpPr txBox="1"/>
          <p:nvPr/>
        </p:nvSpPr>
        <p:spPr>
          <a:xfrm>
            <a:off x="4749276" y="4901270"/>
            <a:ext cx="2138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chaincode communication</a:t>
            </a:r>
          </a:p>
          <a:p>
            <a:pPr algn="ctr"/>
            <a:r>
              <a:rPr lang="en-AU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(install, instantiate, execute queries/transactions)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8A1FCC-65FF-C84D-9E1E-6747D017B120}"/>
              </a:ext>
            </a:extLst>
          </p:cNvPr>
          <p:cNvGrpSpPr/>
          <p:nvPr/>
        </p:nvGrpSpPr>
        <p:grpSpPr>
          <a:xfrm>
            <a:off x="8587615" y="552125"/>
            <a:ext cx="3528995" cy="6133191"/>
            <a:chOff x="881741" y="479750"/>
            <a:chExt cx="2675518" cy="551654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D1A2308-1E20-1B4F-9632-8E89E7F26557}"/>
                </a:ext>
              </a:extLst>
            </p:cNvPr>
            <p:cNvGrpSpPr/>
            <p:nvPr/>
          </p:nvGrpSpPr>
          <p:grpSpPr>
            <a:xfrm>
              <a:off x="881741" y="479750"/>
              <a:ext cx="2675518" cy="5516549"/>
              <a:chOff x="838199" y="291064"/>
              <a:chExt cx="2675518" cy="5516549"/>
            </a:xfrm>
          </p:grpSpPr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A67761B8-AC06-C94E-8AD1-8D14A65A6616}"/>
                  </a:ext>
                </a:extLst>
              </p:cNvPr>
              <p:cNvSpPr/>
              <p:nvPr/>
            </p:nvSpPr>
            <p:spPr>
              <a:xfrm>
                <a:off x="838200" y="291064"/>
                <a:ext cx="2675517" cy="5516549"/>
              </a:xfrm>
              <a:prstGeom prst="roundRect">
                <a:avLst>
                  <a:gd name="adj" fmla="val 4103"/>
                </a:avLst>
              </a:prstGeom>
              <a:solidFill>
                <a:srgbClr val="DFE3FF">
                  <a:alpha val="21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ound Same-side Corner of Rectangle 125">
                <a:extLst>
                  <a:ext uri="{FF2B5EF4-FFF2-40B4-BE49-F238E27FC236}">
                    <a16:creationId xmlns:a16="http://schemas.microsoft.com/office/drawing/2014/main" id="{985E7E76-1E65-5D44-9F9A-96EF881F5AD6}"/>
                  </a:ext>
                </a:extLst>
              </p:cNvPr>
              <p:cNvSpPr/>
              <p:nvPr/>
            </p:nvSpPr>
            <p:spPr>
              <a:xfrm rot="10800000">
                <a:off x="838199" y="5571159"/>
                <a:ext cx="2675516" cy="228389"/>
              </a:xfrm>
              <a:prstGeom prst="round2SameRect">
                <a:avLst/>
              </a:prstGeom>
              <a:solidFill>
                <a:srgbClr val="9358D5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D5BBB97-81C2-9848-AF95-DE5E5170AEAB}"/>
                </a:ext>
              </a:extLst>
            </p:cNvPr>
            <p:cNvSpPr txBox="1"/>
            <p:nvPr/>
          </p:nvSpPr>
          <p:spPr>
            <a:xfrm>
              <a:off x="1498442" y="5745605"/>
              <a:ext cx="1185715" cy="24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CHAINCODE PROCESS</a:t>
              </a: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E651364-EE61-104B-9BAD-972E6FE7D10C}"/>
              </a:ext>
            </a:extLst>
          </p:cNvPr>
          <p:cNvCxnSpPr>
            <a:cxnSpLocks/>
          </p:cNvCxnSpPr>
          <p:nvPr/>
        </p:nvCxnSpPr>
        <p:spPr>
          <a:xfrm>
            <a:off x="5239337" y="2451095"/>
            <a:ext cx="3337735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17C4B83-96A6-E14F-93BA-CDB65F80C38B}"/>
              </a:ext>
            </a:extLst>
          </p:cNvPr>
          <p:cNvSpPr txBox="1"/>
          <p:nvPr/>
        </p:nvSpPr>
        <p:spPr>
          <a:xfrm>
            <a:off x="6413380" y="2464943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GRPC (</a:t>
            </a:r>
            <a:r>
              <a:rPr lang="en-AU" sz="11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protobuf</a:t>
            </a:r>
            <a:r>
              <a:rPr lang="en-AU" sz="11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FABC6B6-178A-6B40-A829-704336034615}"/>
              </a:ext>
            </a:extLst>
          </p:cNvPr>
          <p:cNvGrpSpPr/>
          <p:nvPr/>
        </p:nvGrpSpPr>
        <p:grpSpPr>
          <a:xfrm>
            <a:off x="622360" y="2040965"/>
            <a:ext cx="4835593" cy="4069458"/>
            <a:chOff x="622360" y="2040965"/>
            <a:chExt cx="4835593" cy="406945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A65C27-8BBD-C44A-A1F4-DD6DC525FB0B}"/>
                </a:ext>
              </a:extLst>
            </p:cNvPr>
            <p:cNvGrpSpPr/>
            <p:nvPr/>
          </p:nvGrpSpPr>
          <p:grpSpPr>
            <a:xfrm>
              <a:off x="1588222" y="2040965"/>
              <a:ext cx="3295746" cy="4069458"/>
              <a:chOff x="570868" y="1920892"/>
              <a:chExt cx="3295746" cy="40694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C01BC7A7-7984-E443-86DF-2B69BA8D9555}"/>
                  </a:ext>
                </a:extLst>
              </p:cNvPr>
              <p:cNvGrpSpPr/>
              <p:nvPr/>
            </p:nvGrpSpPr>
            <p:grpSpPr>
              <a:xfrm>
                <a:off x="570868" y="1920892"/>
                <a:ext cx="3295746" cy="4067343"/>
                <a:chOff x="527326" y="1732206"/>
                <a:chExt cx="3295746" cy="4067343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923A36AD-5C37-C743-90F8-789FB968BDBA}"/>
                    </a:ext>
                  </a:extLst>
                </p:cNvPr>
                <p:cNvSpPr/>
                <p:nvPr/>
              </p:nvSpPr>
              <p:spPr>
                <a:xfrm>
                  <a:off x="527326" y="1732206"/>
                  <a:ext cx="3295746" cy="4061361"/>
                </a:xfrm>
                <a:prstGeom prst="roundRect">
                  <a:avLst>
                    <a:gd name="adj" fmla="val 4103"/>
                  </a:avLst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46" name="Round Same-side Corner of Rectangle 145">
                  <a:extLst>
                    <a:ext uri="{FF2B5EF4-FFF2-40B4-BE49-F238E27FC236}">
                      <a16:creationId xmlns:a16="http://schemas.microsoft.com/office/drawing/2014/main" id="{D14085FB-CBAE-B344-AB84-BDE3C8250A1C}"/>
                    </a:ext>
                  </a:extLst>
                </p:cNvPr>
                <p:cNvSpPr/>
                <p:nvPr/>
              </p:nvSpPr>
              <p:spPr>
                <a:xfrm rot="10800000">
                  <a:off x="528861" y="5515429"/>
                  <a:ext cx="3294210" cy="284120"/>
                </a:xfrm>
                <a:prstGeom prst="round2SameRect">
                  <a:avLst/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26FB32-1CDE-574A-AA5D-89827144C051}"/>
                  </a:ext>
                </a:extLst>
              </p:cNvPr>
              <p:cNvSpPr txBox="1"/>
              <p:nvPr/>
            </p:nvSpPr>
            <p:spPr>
              <a:xfrm>
                <a:off x="1514759" y="5713351"/>
                <a:ext cx="11098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solidFill>
                      <a:schemeClr val="bg1"/>
                    </a:solidFill>
                  </a:rPr>
                  <a:t>PEER PROCESS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8BD953A-E7B0-7843-A12E-F7267E5F566C}"/>
                </a:ext>
              </a:extLst>
            </p:cNvPr>
            <p:cNvGrpSpPr/>
            <p:nvPr/>
          </p:nvGrpSpPr>
          <p:grpSpPr>
            <a:xfrm>
              <a:off x="1159115" y="2378364"/>
              <a:ext cx="427016" cy="157018"/>
              <a:chOff x="936088" y="2378364"/>
              <a:chExt cx="427016" cy="157018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5959292-8F56-2045-81A8-7DDAA04A101A}"/>
                  </a:ext>
                </a:extLst>
              </p:cNvPr>
              <p:cNvCxnSpPr/>
              <p:nvPr/>
            </p:nvCxnSpPr>
            <p:spPr>
              <a:xfrm flipH="1">
                <a:off x="1086013" y="2456873"/>
                <a:ext cx="277091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4AD1F9B-702F-4049-AD08-8858C8548FB2}"/>
                  </a:ext>
                </a:extLst>
              </p:cNvPr>
              <p:cNvSpPr/>
              <p:nvPr/>
            </p:nvSpPr>
            <p:spPr>
              <a:xfrm>
                <a:off x="936088" y="2378364"/>
                <a:ext cx="147782" cy="157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EF88E4D-616F-B54E-BCEC-024BED8D2524}"/>
                </a:ext>
              </a:extLst>
            </p:cNvPr>
            <p:cNvGrpSpPr/>
            <p:nvPr/>
          </p:nvGrpSpPr>
          <p:grpSpPr>
            <a:xfrm>
              <a:off x="1161259" y="2656115"/>
              <a:ext cx="427016" cy="157018"/>
              <a:chOff x="936088" y="2378364"/>
              <a:chExt cx="427016" cy="157018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F073DEC-027D-764F-B174-B163800C3571}"/>
                  </a:ext>
                </a:extLst>
              </p:cNvPr>
              <p:cNvCxnSpPr/>
              <p:nvPr/>
            </p:nvCxnSpPr>
            <p:spPr>
              <a:xfrm flipH="1">
                <a:off x="1086013" y="2456873"/>
                <a:ext cx="277091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DE6FD19-2D65-494A-AEEC-DFDDD76CCDC7}"/>
                  </a:ext>
                </a:extLst>
              </p:cNvPr>
              <p:cNvSpPr/>
              <p:nvPr/>
            </p:nvSpPr>
            <p:spPr>
              <a:xfrm>
                <a:off x="936088" y="2378364"/>
                <a:ext cx="147782" cy="157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35F9932-B3D1-CD4E-B8BB-48D064076EA6}"/>
                </a:ext>
              </a:extLst>
            </p:cNvPr>
            <p:cNvGrpSpPr/>
            <p:nvPr/>
          </p:nvGrpSpPr>
          <p:grpSpPr>
            <a:xfrm rot="10800000">
              <a:off x="4886114" y="2378364"/>
              <a:ext cx="350240" cy="157018"/>
              <a:chOff x="726411" y="2378364"/>
              <a:chExt cx="350240" cy="157018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5FA0749-6F79-2045-8394-6096EDDE54A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76336" y="2456873"/>
                <a:ext cx="200315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E0A21AA-8F47-5F49-9F27-06990EA08EF4}"/>
                  </a:ext>
                </a:extLst>
              </p:cNvPr>
              <p:cNvSpPr/>
              <p:nvPr/>
            </p:nvSpPr>
            <p:spPr>
              <a:xfrm>
                <a:off x="726411" y="2378364"/>
                <a:ext cx="147782" cy="157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1840EA7-F0ED-4940-AA1C-1099CE33D5C9}"/>
                </a:ext>
              </a:extLst>
            </p:cNvPr>
            <p:cNvSpPr txBox="1"/>
            <p:nvPr/>
          </p:nvSpPr>
          <p:spPr>
            <a:xfrm>
              <a:off x="4907802" y="254121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7052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1CF5345-9A1D-5D44-BA40-790CED372C9B}"/>
                </a:ext>
              </a:extLst>
            </p:cNvPr>
            <p:cNvSpPr txBox="1"/>
            <p:nvPr/>
          </p:nvSpPr>
          <p:spPr>
            <a:xfrm>
              <a:off x="623233" y="228797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7051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0AE510E-A063-B240-B9F1-98CC2E1834F9}"/>
                </a:ext>
              </a:extLst>
            </p:cNvPr>
            <p:cNvSpPr txBox="1"/>
            <p:nvPr/>
          </p:nvSpPr>
          <p:spPr>
            <a:xfrm>
              <a:off x="622360" y="258073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7053</a:t>
              </a:r>
            </a:p>
          </p:txBody>
        </p: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61EBBAA6-DD67-1A40-9543-730E103FAB23}"/>
              </a:ext>
            </a:extLst>
          </p:cNvPr>
          <p:cNvSpPr/>
          <p:nvPr/>
        </p:nvSpPr>
        <p:spPr>
          <a:xfrm>
            <a:off x="1772726" y="2169712"/>
            <a:ext cx="1248878" cy="888968"/>
          </a:xfrm>
          <a:prstGeom prst="roundRect">
            <a:avLst>
              <a:gd name="adj" fmla="val 5047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24D42D-FF09-FA49-9CFB-BB33D3AD89FF}"/>
              </a:ext>
            </a:extLst>
          </p:cNvPr>
          <p:cNvSpPr txBox="1"/>
          <p:nvPr/>
        </p:nvSpPr>
        <p:spPr>
          <a:xfrm>
            <a:off x="1832168" y="217486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solidFill>
                  <a:schemeClr val="accent1"/>
                </a:solidFill>
              </a:rPr>
              <a:t>GRPC SERVER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29D956A-38F9-C24B-9F88-D3B5C8049959}"/>
              </a:ext>
            </a:extLst>
          </p:cNvPr>
          <p:cNvSpPr txBox="1"/>
          <p:nvPr/>
        </p:nvSpPr>
        <p:spPr>
          <a:xfrm>
            <a:off x="1850347" y="2573859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DeliverServer</a:t>
            </a:r>
            <a:endParaRPr lang="en-AU" sz="105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1C76DF-303B-A14C-A305-9A2A8FC65AF5}"/>
              </a:ext>
            </a:extLst>
          </p:cNvPr>
          <p:cNvSpPr txBox="1"/>
          <p:nvPr/>
        </p:nvSpPr>
        <p:spPr>
          <a:xfrm>
            <a:off x="1852512" y="2753688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EndorserServer</a:t>
            </a:r>
            <a:endParaRPr lang="en-AU" sz="105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63AE3E4-A901-A94D-A171-AF7048389910}"/>
              </a:ext>
            </a:extLst>
          </p:cNvPr>
          <p:cNvSpPr/>
          <p:nvPr/>
        </p:nvSpPr>
        <p:spPr>
          <a:xfrm>
            <a:off x="1848440" y="2364192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i="1" dirty="0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services</a:t>
            </a:r>
            <a:endParaRPr lang="en-AU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9FB56CA5-4930-1843-9493-5A49E6827A89}"/>
              </a:ext>
            </a:extLst>
          </p:cNvPr>
          <p:cNvSpPr/>
          <p:nvPr/>
        </p:nvSpPr>
        <p:spPr>
          <a:xfrm>
            <a:off x="1630786" y="2451990"/>
            <a:ext cx="240531" cy="425167"/>
          </a:xfrm>
          <a:custGeom>
            <a:avLst/>
            <a:gdLst>
              <a:gd name="connsiteX0" fmla="*/ 0 w 430991"/>
              <a:gd name="connsiteY0" fmla="*/ 0 h 425167"/>
              <a:gd name="connsiteX1" fmla="*/ 116484 w 430991"/>
              <a:gd name="connsiteY1" fmla="*/ 99012 h 425167"/>
              <a:gd name="connsiteX2" fmla="*/ 215496 w 430991"/>
              <a:gd name="connsiteY2" fmla="*/ 349452 h 425167"/>
              <a:gd name="connsiteX3" fmla="*/ 430991 w 430991"/>
              <a:gd name="connsiteY3" fmla="*/ 425167 h 4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991" h="425167">
                <a:moveTo>
                  <a:pt x="0" y="0"/>
                </a:moveTo>
                <a:cubicBezTo>
                  <a:pt x="40284" y="20385"/>
                  <a:pt x="80568" y="40770"/>
                  <a:pt x="116484" y="99012"/>
                </a:cubicBezTo>
                <a:cubicBezTo>
                  <a:pt x="152400" y="157254"/>
                  <a:pt x="163078" y="295093"/>
                  <a:pt x="215496" y="349452"/>
                </a:cubicBezTo>
                <a:cubicBezTo>
                  <a:pt x="267914" y="403811"/>
                  <a:pt x="349452" y="414489"/>
                  <a:pt x="430991" y="425167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headEnd type="stealth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D1A0424-E66A-9A45-A802-58C3D5D37E20}"/>
              </a:ext>
            </a:extLst>
          </p:cNvPr>
          <p:cNvGrpSpPr/>
          <p:nvPr/>
        </p:nvGrpSpPr>
        <p:grpSpPr>
          <a:xfrm>
            <a:off x="1766003" y="3526106"/>
            <a:ext cx="1248878" cy="752282"/>
            <a:chOff x="1766003" y="3526106"/>
            <a:chExt cx="1248878" cy="752282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21A87CE9-1D95-A145-80C6-3CB5A0EBDD44}"/>
                </a:ext>
              </a:extLst>
            </p:cNvPr>
            <p:cNvSpPr/>
            <p:nvPr/>
          </p:nvSpPr>
          <p:spPr>
            <a:xfrm>
              <a:off x="1766003" y="3526106"/>
              <a:ext cx="1248878" cy="748852"/>
            </a:xfrm>
            <a:prstGeom prst="roundRect">
              <a:avLst>
                <a:gd name="adj" fmla="val 7548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7071739-E2E3-4646-9530-B1147C9726E5}"/>
                </a:ext>
              </a:extLst>
            </p:cNvPr>
            <p:cNvSpPr txBox="1"/>
            <p:nvPr/>
          </p:nvSpPr>
          <p:spPr>
            <a:xfrm>
              <a:off x="2054076" y="3531771"/>
              <a:ext cx="6687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>
                  <a:solidFill>
                    <a:schemeClr val="accent1"/>
                  </a:solidFill>
                </a:rPr>
                <a:t>Endorser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52D28B4-16EC-FA4E-BC4C-C6D33FBD97EE}"/>
                </a:ext>
              </a:extLst>
            </p:cNvPr>
            <p:cNvSpPr txBox="1"/>
            <p:nvPr/>
          </p:nvSpPr>
          <p:spPr>
            <a:xfrm>
              <a:off x="1810303" y="3885973"/>
              <a:ext cx="607859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Support</a:t>
              </a:r>
            </a:p>
            <a:p>
              <a:r>
                <a:rPr lang="en-AU" sz="9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(....)</a:t>
              </a:r>
              <a:endParaRPr lang="en-AU" sz="1050" i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3F0FD7D-9757-624F-975A-C779C07AE8C3}"/>
                </a:ext>
              </a:extLst>
            </p:cNvPr>
            <p:cNvSpPr/>
            <p:nvPr/>
          </p:nvSpPr>
          <p:spPr>
            <a:xfrm>
              <a:off x="1806815" y="3716133"/>
              <a:ext cx="6222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members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6311E552-1543-DE4A-A27A-C662C6644D4E}"/>
              </a:ext>
            </a:extLst>
          </p:cNvPr>
          <p:cNvSpPr/>
          <p:nvPr/>
        </p:nvSpPr>
        <p:spPr>
          <a:xfrm>
            <a:off x="3062774" y="2169712"/>
            <a:ext cx="1658735" cy="738664"/>
          </a:xfrm>
          <a:prstGeom prst="roundRect">
            <a:avLst>
              <a:gd name="adj" fmla="val 6624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E88F11-0A3C-2545-B6C5-64219911A48A}"/>
              </a:ext>
            </a:extLst>
          </p:cNvPr>
          <p:cNvSpPr txBox="1"/>
          <p:nvPr/>
        </p:nvSpPr>
        <p:spPr>
          <a:xfrm>
            <a:off x="3098921" y="217486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solidFill>
                  <a:schemeClr val="accent1"/>
                </a:solidFill>
              </a:rPr>
              <a:t>GRPC 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833E8DE-80F3-B144-9380-018B65EAEE2F}"/>
              </a:ext>
            </a:extLst>
          </p:cNvPr>
          <p:cNvSpPr txBox="1"/>
          <p:nvPr/>
        </p:nvSpPr>
        <p:spPr>
          <a:xfrm>
            <a:off x="3117100" y="2573859"/>
            <a:ext cx="15135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ChaincodeSupportServer</a:t>
            </a:r>
            <a:endParaRPr lang="en-AU" sz="105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0F04AAB-F9BB-2342-87B8-1F16A28F3A16}"/>
              </a:ext>
            </a:extLst>
          </p:cNvPr>
          <p:cNvSpPr/>
          <p:nvPr/>
        </p:nvSpPr>
        <p:spPr>
          <a:xfrm>
            <a:off x="3115193" y="2364192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i="1" dirty="0">
                <a:solidFill>
                  <a:schemeClr val="accent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services</a:t>
            </a:r>
            <a:endParaRPr lang="en-AU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EE4FEB4-2293-364C-B0DF-9BBE32435001}"/>
              </a:ext>
            </a:extLst>
          </p:cNvPr>
          <p:cNvGrpSpPr/>
          <p:nvPr/>
        </p:nvGrpSpPr>
        <p:grpSpPr>
          <a:xfrm>
            <a:off x="4601440" y="2456279"/>
            <a:ext cx="502291" cy="253916"/>
            <a:chOff x="4780917" y="1842342"/>
            <a:chExt cx="502291" cy="60619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0A62A70-F8F9-9348-8D9C-5D6E8E46B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0917" y="2044834"/>
              <a:ext cx="0" cy="403698"/>
            </a:xfrm>
            <a:prstGeom prst="straightConnector1">
              <a:avLst/>
            </a:prstGeom>
            <a:ln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E26A02D6-4927-1845-967E-4CA7D7152437}"/>
                </a:ext>
              </a:extLst>
            </p:cNvPr>
            <p:cNvSpPr/>
            <p:nvPr/>
          </p:nvSpPr>
          <p:spPr>
            <a:xfrm flipH="1">
              <a:off x="4780917" y="1842342"/>
              <a:ext cx="502291" cy="451321"/>
            </a:xfrm>
            <a:prstGeom prst="arc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1578698-5EF1-744B-B4D9-5188A126F987}"/>
              </a:ext>
            </a:extLst>
          </p:cNvPr>
          <p:cNvCxnSpPr>
            <a:cxnSpLocks/>
          </p:cNvCxnSpPr>
          <p:nvPr/>
        </p:nvCxnSpPr>
        <p:spPr>
          <a:xfrm flipV="1">
            <a:off x="3791557" y="2801486"/>
            <a:ext cx="0" cy="559080"/>
          </a:xfrm>
          <a:prstGeom prst="straightConnector1">
            <a:avLst/>
          </a:prstGeom>
          <a:ln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C68098C-5411-2F4C-BE8D-267DE98784CA}"/>
              </a:ext>
            </a:extLst>
          </p:cNvPr>
          <p:cNvCxnSpPr>
            <a:cxnSpLocks/>
          </p:cNvCxnSpPr>
          <p:nvPr/>
        </p:nvCxnSpPr>
        <p:spPr>
          <a:xfrm flipV="1">
            <a:off x="2278235" y="2961671"/>
            <a:ext cx="0" cy="559080"/>
          </a:xfrm>
          <a:prstGeom prst="straightConnector1">
            <a:avLst/>
          </a:prstGeom>
          <a:ln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E09ED22-A3D2-8549-9597-9E7424A1E494}"/>
              </a:ext>
            </a:extLst>
          </p:cNvPr>
          <p:cNvGrpSpPr/>
          <p:nvPr/>
        </p:nvGrpSpPr>
        <p:grpSpPr>
          <a:xfrm>
            <a:off x="3089389" y="3362989"/>
            <a:ext cx="1632108" cy="752283"/>
            <a:chOff x="1766003" y="3526105"/>
            <a:chExt cx="1248878" cy="752283"/>
          </a:xfrm>
        </p:grpSpPr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9CECE54A-BBD9-A847-BE7F-172467E283E2}"/>
                </a:ext>
              </a:extLst>
            </p:cNvPr>
            <p:cNvSpPr/>
            <p:nvPr/>
          </p:nvSpPr>
          <p:spPr>
            <a:xfrm>
              <a:off x="1766003" y="3526105"/>
              <a:ext cx="1248878" cy="748851"/>
            </a:xfrm>
            <a:prstGeom prst="roundRect">
              <a:avLst>
                <a:gd name="adj" fmla="val 7548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E27AFB-1FDB-9840-A745-793E96B3A048}"/>
                </a:ext>
              </a:extLst>
            </p:cNvPr>
            <p:cNvSpPr txBox="1"/>
            <p:nvPr/>
          </p:nvSpPr>
          <p:spPr>
            <a:xfrm>
              <a:off x="1813415" y="3531771"/>
              <a:ext cx="1152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err="1">
                  <a:solidFill>
                    <a:schemeClr val="accent1"/>
                  </a:solidFill>
                </a:rPr>
                <a:t>ChaincodeSupportServer</a:t>
              </a:r>
              <a:endParaRPr lang="en-AU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64085B1-8DD3-3445-B8F6-C15CA16F59FC}"/>
                </a:ext>
              </a:extLst>
            </p:cNvPr>
            <p:cNvSpPr txBox="1"/>
            <p:nvPr/>
          </p:nvSpPr>
          <p:spPr>
            <a:xfrm>
              <a:off x="1838263" y="3885973"/>
              <a:ext cx="465130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Support</a:t>
              </a:r>
            </a:p>
            <a:p>
              <a:r>
                <a:rPr lang="en-AU" sz="9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(...)</a:t>
              </a:r>
              <a:endParaRPr lang="en-AU" sz="1050" i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27725D2-BBA8-CB4F-8AFE-51DE3746407F}"/>
                </a:ext>
              </a:extLst>
            </p:cNvPr>
            <p:cNvSpPr/>
            <p:nvPr/>
          </p:nvSpPr>
          <p:spPr>
            <a:xfrm>
              <a:off x="1806815" y="3716133"/>
              <a:ext cx="6222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members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CBB212C-AA4B-2343-9188-9E7A09375D8E}"/>
              </a:ext>
            </a:extLst>
          </p:cNvPr>
          <p:cNvGrpSpPr/>
          <p:nvPr/>
        </p:nvGrpSpPr>
        <p:grpSpPr>
          <a:xfrm>
            <a:off x="1746621" y="4636745"/>
            <a:ext cx="1248878" cy="752283"/>
            <a:chOff x="1766003" y="3526105"/>
            <a:chExt cx="1248878" cy="752283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1CD3F554-D46E-B242-A4E0-99B6BA0E1368}"/>
                </a:ext>
              </a:extLst>
            </p:cNvPr>
            <p:cNvSpPr/>
            <p:nvPr/>
          </p:nvSpPr>
          <p:spPr>
            <a:xfrm>
              <a:off x="1766003" y="3526105"/>
              <a:ext cx="1248878" cy="748853"/>
            </a:xfrm>
            <a:prstGeom prst="roundRect">
              <a:avLst>
                <a:gd name="adj" fmla="val 7548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663B42A-B4BD-BA44-8648-CE3634609318}"/>
                </a:ext>
              </a:extLst>
            </p:cNvPr>
            <p:cNvSpPr txBox="1"/>
            <p:nvPr/>
          </p:nvSpPr>
          <p:spPr>
            <a:xfrm>
              <a:off x="1844406" y="3531771"/>
              <a:ext cx="1085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err="1">
                  <a:solidFill>
                    <a:schemeClr val="accent1"/>
                  </a:solidFill>
                </a:rPr>
                <a:t>EndorserSupport</a:t>
              </a:r>
              <a:endParaRPr lang="en-AU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8F5CA00-677D-9741-AEDD-D672E45FEAE4}"/>
                </a:ext>
              </a:extLst>
            </p:cNvPr>
            <p:cNvSpPr txBox="1"/>
            <p:nvPr/>
          </p:nvSpPr>
          <p:spPr>
            <a:xfrm>
              <a:off x="1798654" y="3885973"/>
              <a:ext cx="1170513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ChaincodeSupport</a:t>
              </a:r>
              <a:endParaRPr lang="en-AU" sz="105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r>
                <a:rPr lang="en-AU" sz="9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(....)</a:t>
              </a:r>
              <a:endParaRPr lang="en-AU" sz="1050" i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C338780-309C-1147-A252-9B661E194F09}"/>
                </a:ext>
              </a:extLst>
            </p:cNvPr>
            <p:cNvSpPr/>
            <p:nvPr/>
          </p:nvSpPr>
          <p:spPr>
            <a:xfrm>
              <a:off x="1806815" y="3716133"/>
              <a:ext cx="6222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members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12C42EC-5D4B-E64B-9914-6C2272751590}"/>
              </a:ext>
            </a:extLst>
          </p:cNvPr>
          <p:cNvGrpSpPr/>
          <p:nvPr/>
        </p:nvGrpSpPr>
        <p:grpSpPr>
          <a:xfrm>
            <a:off x="3349128" y="4448897"/>
            <a:ext cx="1409964" cy="1123935"/>
            <a:chOff x="1766003" y="3526105"/>
            <a:chExt cx="1078895" cy="1123935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10880D96-D495-E240-B3A6-4BAAA4739535}"/>
                </a:ext>
              </a:extLst>
            </p:cNvPr>
            <p:cNvSpPr/>
            <p:nvPr/>
          </p:nvSpPr>
          <p:spPr>
            <a:xfrm>
              <a:off x="1766003" y="3526105"/>
              <a:ext cx="1055165" cy="1123935"/>
            </a:xfrm>
            <a:prstGeom prst="roundRect">
              <a:avLst>
                <a:gd name="adj" fmla="val 7548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35FAEFB-E455-B842-8642-80C511474F98}"/>
                </a:ext>
              </a:extLst>
            </p:cNvPr>
            <p:cNvSpPr txBox="1"/>
            <p:nvPr/>
          </p:nvSpPr>
          <p:spPr>
            <a:xfrm>
              <a:off x="1844406" y="3531771"/>
              <a:ext cx="8919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err="1">
                  <a:solidFill>
                    <a:schemeClr val="accent1"/>
                  </a:solidFill>
                </a:rPr>
                <a:t>ChaincodeSupport</a:t>
              </a:r>
              <a:endParaRPr lang="en-AU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F6CDE72-BEEF-874B-BE6F-8F25403A5FE5}"/>
                </a:ext>
              </a:extLst>
            </p:cNvPr>
            <p:cNvSpPr txBox="1"/>
            <p:nvPr/>
          </p:nvSpPr>
          <p:spPr>
            <a:xfrm>
              <a:off x="1820436" y="3885973"/>
              <a:ext cx="102446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Peer</a:t>
              </a:r>
            </a:p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Runtime</a:t>
              </a:r>
              <a:r>
                <a:rPr lang="en-AU" sz="9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 (builder, docker)</a:t>
              </a:r>
              <a:endParaRPr lang="en-AU" sz="1050" i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HandlerRegistry</a:t>
              </a:r>
              <a:endParaRPr lang="en-AU" sz="105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r>
                <a:rPr lang="en-AU" sz="105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(...)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18F8C73-4FF1-034E-ADD9-C0C51F3119BA}"/>
                </a:ext>
              </a:extLst>
            </p:cNvPr>
            <p:cNvSpPr/>
            <p:nvPr/>
          </p:nvSpPr>
          <p:spPr>
            <a:xfrm>
              <a:off x="1806815" y="3716133"/>
              <a:ext cx="6222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members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785E977-7EFE-674C-872D-BFE8C2878F35}"/>
              </a:ext>
            </a:extLst>
          </p:cNvPr>
          <p:cNvCxnSpPr>
            <a:cxnSpLocks/>
          </p:cNvCxnSpPr>
          <p:nvPr/>
        </p:nvCxnSpPr>
        <p:spPr>
          <a:xfrm>
            <a:off x="2380587" y="4018701"/>
            <a:ext cx="1" cy="609826"/>
          </a:xfrm>
          <a:prstGeom prst="straightConnector1">
            <a:avLst/>
          </a:prstGeom>
          <a:ln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949A431-F890-3649-BE4D-C9A4105B2001}"/>
              </a:ext>
            </a:extLst>
          </p:cNvPr>
          <p:cNvCxnSpPr>
            <a:cxnSpLocks/>
          </p:cNvCxnSpPr>
          <p:nvPr/>
        </p:nvCxnSpPr>
        <p:spPr>
          <a:xfrm>
            <a:off x="3770937" y="3844615"/>
            <a:ext cx="1" cy="609826"/>
          </a:xfrm>
          <a:prstGeom prst="straightConnector1">
            <a:avLst/>
          </a:prstGeom>
          <a:ln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reeform 183">
            <a:extLst>
              <a:ext uri="{FF2B5EF4-FFF2-40B4-BE49-F238E27FC236}">
                <a16:creationId xmlns:a16="http://schemas.microsoft.com/office/drawing/2014/main" id="{125DDAE5-CDD7-B246-8CEA-20674DD36FDD}"/>
              </a:ext>
            </a:extLst>
          </p:cNvPr>
          <p:cNvSpPr/>
          <p:nvPr/>
        </p:nvSpPr>
        <p:spPr>
          <a:xfrm>
            <a:off x="2912102" y="4566176"/>
            <a:ext cx="436815" cy="595089"/>
          </a:xfrm>
          <a:custGeom>
            <a:avLst/>
            <a:gdLst>
              <a:gd name="connsiteX0" fmla="*/ 0 w 436815"/>
              <a:gd name="connsiteY0" fmla="*/ 564948 h 595089"/>
              <a:gd name="connsiteX1" fmla="*/ 186374 w 436815"/>
              <a:gd name="connsiteY1" fmla="*/ 547475 h 595089"/>
              <a:gd name="connsiteX2" fmla="*/ 203847 w 436815"/>
              <a:gd name="connsiteY2" fmla="*/ 116484 h 595089"/>
              <a:gd name="connsiteX3" fmla="*/ 436815 w 436815"/>
              <a:gd name="connsiteY3" fmla="*/ 0 h 59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15" h="595089">
                <a:moveTo>
                  <a:pt x="0" y="564948"/>
                </a:moveTo>
                <a:cubicBezTo>
                  <a:pt x="76200" y="593583"/>
                  <a:pt x="152400" y="622219"/>
                  <a:pt x="186374" y="547475"/>
                </a:cubicBezTo>
                <a:cubicBezTo>
                  <a:pt x="220348" y="472731"/>
                  <a:pt x="162107" y="207730"/>
                  <a:pt x="203847" y="116484"/>
                </a:cubicBezTo>
                <a:cubicBezTo>
                  <a:pt x="245587" y="25238"/>
                  <a:pt x="341201" y="12619"/>
                  <a:pt x="436815" y="0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headEnd type="oval" w="sm" len="sm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B447129-EB9B-184F-88AE-A726C4AE1674}"/>
              </a:ext>
            </a:extLst>
          </p:cNvPr>
          <p:cNvSpPr/>
          <p:nvPr/>
        </p:nvSpPr>
        <p:spPr>
          <a:xfrm>
            <a:off x="5339030" y="2683548"/>
            <a:ext cx="3145808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fabric-protos/peer/</a:t>
            </a:r>
            <a:r>
              <a:rPr lang="en-AU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chaincode_shim.proto</a:t>
            </a:r>
            <a:endParaRPr lang="en-AU" sz="1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ctr"/>
            <a:endParaRPr lang="en-AU" sz="105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ctr"/>
            <a:r>
              <a:rPr lang="en-AU" sz="9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ChaincodeSupport.Register</a:t>
            </a:r>
            <a:r>
              <a:rPr lang="en-AU" sz="900" dirty="0">
                <a:latin typeface="Arial Narrow" panose="020B0604020202020204" pitchFamily="34" charset="0"/>
                <a:cs typeface="Arial Narrow" panose="020B0604020202020204" pitchFamily="34" charset="0"/>
              </a:rPr>
              <a:t>: </a:t>
            </a:r>
            <a:r>
              <a:rPr lang="en-AU" sz="9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ChaincodeMessage</a:t>
            </a:r>
            <a:r>
              <a:rPr lang="en-AU" sz="9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AU" sz="900" dirty="0">
                <a:latin typeface="Arial Narrow" panose="020B0604020202020204" pitchFamily="34" charset="0"/>
                <a:cs typeface="Arial Narrow" panose="020B0604020202020204" pitchFamily="34" charset="0"/>
                <a:sym typeface="Wingdings" pitchFamily="2" charset="2"/>
              </a:rPr>
              <a:t></a:t>
            </a:r>
            <a:r>
              <a:rPr lang="en-AU" sz="900" dirty="0">
                <a:latin typeface="Arial Narrow" panose="020B0604020202020204" pitchFamily="34" charset="0"/>
                <a:cs typeface="Arial Narrow" panose="020B0604020202020204" pitchFamily="34" charset="0"/>
              </a:rPr>
              <a:t>  stream </a:t>
            </a:r>
            <a:r>
              <a:rPr lang="en-AU" sz="9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ChaincodeMessage</a:t>
            </a:r>
            <a:endParaRPr lang="en-AU" sz="9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ctr"/>
            <a:endParaRPr lang="en-AU" sz="9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ctr"/>
            <a:r>
              <a:rPr lang="en-AU" sz="900" dirty="0">
                <a:latin typeface="Arial Narrow" panose="020B0604020202020204" pitchFamily="34" charset="0"/>
                <a:cs typeface="Arial Narrow" panose="020B0604020202020204" pitchFamily="34" charset="0"/>
              </a:rPr>
              <a:t>Register starts a bidirectional communication between the chaincode process and the peer, which </a:t>
            </a:r>
            <a:r>
              <a:rPr lang="en-AU" sz="9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AU" sz="900" dirty="0">
                <a:latin typeface="Arial Narrow" panose="020B0604020202020204" pitchFamily="34" charset="0"/>
                <a:cs typeface="Arial Narrow" panose="020B0604020202020204" pitchFamily="34" charset="0"/>
              </a:rPr>
              <a:t> used to interact with the chaincode deployed with the process. The interaction covers the entire life-cycle.</a:t>
            </a:r>
          </a:p>
          <a:p>
            <a:pPr algn="ctr"/>
            <a:endParaRPr lang="en-AU" sz="9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ctr"/>
            <a:r>
              <a:rPr lang="en-AU" sz="900" dirty="0">
                <a:latin typeface="Arial Narrow" panose="020B0604020202020204" pitchFamily="34" charset="0"/>
                <a:cs typeface="Arial Narrow" panose="020B0604020202020204" pitchFamily="34" charset="0"/>
              </a:rPr>
              <a:t>The </a:t>
            </a:r>
            <a:r>
              <a:rPr lang="en-AU" sz="9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ChaincodeServer</a:t>
            </a:r>
            <a:r>
              <a:rPr lang="en-AU" sz="900" dirty="0">
                <a:latin typeface="Arial Narrow" panose="020B0604020202020204" pitchFamily="34" charset="0"/>
                <a:cs typeface="Arial Narrow" panose="020B0604020202020204" pitchFamily="34" charset="0"/>
              </a:rPr>
              <a:t> interface is used to receive messages to be processed by the chaincode such (</a:t>
            </a:r>
            <a:r>
              <a:rPr lang="en-AU" sz="9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init</a:t>
            </a:r>
            <a:r>
              <a:rPr lang="en-AU" sz="900" dirty="0">
                <a:latin typeface="Arial Narrow" panose="020B0604020202020204" pitchFamily="34" charset="0"/>
                <a:cs typeface="Arial Narrow" panose="020B0604020202020204" pitchFamily="34" charset="0"/>
              </a:rPr>
              <a:t>, invoke...)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D6D7FDA-C93A-DD4B-A6CC-26AAA51B7801}"/>
              </a:ext>
            </a:extLst>
          </p:cNvPr>
          <p:cNvGrpSpPr/>
          <p:nvPr/>
        </p:nvGrpSpPr>
        <p:grpSpPr>
          <a:xfrm>
            <a:off x="8845856" y="959244"/>
            <a:ext cx="1567882" cy="738664"/>
            <a:chOff x="9331519" y="2180648"/>
            <a:chExt cx="1567882" cy="738664"/>
          </a:xfrm>
        </p:grpSpPr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4251D4D5-7F12-E540-BEA0-1A228B85436A}"/>
                </a:ext>
              </a:extLst>
            </p:cNvPr>
            <p:cNvSpPr/>
            <p:nvPr/>
          </p:nvSpPr>
          <p:spPr>
            <a:xfrm>
              <a:off x="9331519" y="2180648"/>
              <a:ext cx="1567882" cy="738664"/>
            </a:xfrm>
            <a:prstGeom prst="roundRect">
              <a:avLst>
                <a:gd name="adj" fmla="val 6624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CF416F2-840F-C141-85D9-36EC5AD2D967}"/>
                </a:ext>
              </a:extLst>
            </p:cNvPr>
            <p:cNvSpPr txBox="1"/>
            <p:nvPr/>
          </p:nvSpPr>
          <p:spPr>
            <a:xfrm>
              <a:off x="9367666" y="2185800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>
                  <a:solidFill>
                    <a:schemeClr val="accent1"/>
                  </a:solidFill>
                </a:rPr>
                <a:t>GRPC CLIENT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E1BAF81-5D25-3C4F-8BE3-4708F0ACD5C5}"/>
                </a:ext>
              </a:extLst>
            </p:cNvPr>
            <p:cNvSpPr txBox="1"/>
            <p:nvPr/>
          </p:nvSpPr>
          <p:spPr>
            <a:xfrm>
              <a:off x="9385845" y="2584795"/>
              <a:ext cx="15135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ChaincodeSupportServer</a:t>
              </a:r>
              <a:endParaRPr lang="en-AU" sz="105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29486A-BEE1-BD49-AA52-B7984FFE0931}"/>
                </a:ext>
              </a:extLst>
            </p:cNvPr>
            <p:cNvSpPr/>
            <p:nvPr/>
          </p:nvSpPr>
          <p:spPr>
            <a:xfrm>
              <a:off x="9383938" y="2375128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1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services</a:t>
              </a:r>
              <a:endParaRPr lang="en-AU" sz="11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41C7E05-90EF-9A47-AA80-F1C454B822D8}"/>
              </a:ext>
            </a:extLst>
          </p:cNvPr>
          <p:cNvGrpSpPr/>
          <p:nvPr/>
        </p:nvGrpSpPr>
        <p:grpSpPr>
          <a:xfrm>
            <a:off x="8847912" y="1969056"/>
            <a:ext cx="1537047" cy="775082"/>
            <a:chOff x="1766002" y="3526106"/>
            <a:chExt cx="1176137" cy="775082"/>
          </a:xfrm>
        </p:grpSpPr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8F728C75-B4A8-044E-BDCA-E480B56A183A}"/>
                </a:ext>
              </a:extLst>
            </p:cNvPr>
            <p:cNvSpPr/>
            <p:nvPr/>
          </p:nvSpPr>
          <p:spPr>
            <a:xfrm>
              <a:off x="1766002" y="3526106"/>
              <a:ext cx="1176137" cy="775082"/>
            </a:xfrm>
            <a:prstGeom prst="roundRect">
              <a:avLst>
                <a:gd name="adj" fmla="val 7548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2421EF8-928C-CD4E-ADE7-7C30D2EBDDBD}"/>
                </a:ext>
              </a:extLst>
            </p:cNvPr>
            <p:cNvSpPr txBox="1"/>
            <p:nvPr/>
          </p:nvSpPr>
          <p:spPr>
            <a:xfrm>
              <a:off x="1813415" y="3531771"/>
              <a:ext cx="1128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err="1">
                  <a:solidFill>
                    <a:schemeClr val="accent1"/>
                  </a:solidFill>
                </a:rPr>
                <a:t>ChaincodeSupportClient</a:t>
              </a:r>
              <a:endParaRPr lang="en-AU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A23D73C-9885-DB41-8B1B-6F941539713A}"/>
                </a:ext>
              </a:extLst>
            </p:cNvPr>
            <p:cNvSpPr txBox="1"/>
            <p:nvPr/>
          </p:nvSpPr>
          <p:spPr>
            <a:xfrm>
              <a:off x="1810823" y="3885973"/>
              <a:ext cx="62826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Register(....)</a:t>
              </a:r>
            </a:p>
            <a:p>
              <a:r>
                <a:rPr lang="en-AU" sz="9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(....)</a:t>
              </a:r>
              <a:endParaRPr lang="en-AU" sz="1050" i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24DEDA6-1FE4-C74E-A3E5-EBF19461E9EE}"/>
                </a:ext>
              </a:extLst>
            </p:cNvPr>
            <p:cNvSpPr/>
            <p:nvPr/>
          </p:nvSpPr>
          <p:spPr>
            <a:xfrm>
              <a:off x="1806815" y="3716133"/>
              <a:ext cx="44795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methods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A72D076-A0B9-EE45-A586-2CDB7D4A0EFE}"/>
              </a:ext>
            </a:extLst>
          </p:cNvPr>
          <p:cNvGrpSpPr/>
          <p:nvPr/>
        </p:nvGrpSpPr>
        <p:grpSpPr>
          <a:xfrm>
            <a:off x="8756126" y="4502983"/>
            <a:ext cx="2445067" cy="843900"/>
            <a:chOff x="1766003" y="3526105"/>
            <a:chExt cx="1870947" cy="843900"/>
          </a:xfrm>
        </p:grpSpPr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4C72D178-23DB-7D40-B0A3-DD9EFD5D1F86}"/>
                </a:ext>
              </a:extLst>
            </p:cNvPr>
            <p:cNvSpPr/>
            <p:nvPr/>
          </p:nvSpPr>
          <p:spPr>
            <a:xfrm>
              <a:off x="1766003" y="3526105"/>
              <a:ext cx="1870947" cy="843900"/>
            </a:xfrm>
            <a:prstGeom prst="roundRect">
              <a:avLst>
                <a:gd name="adj" fmla="val 7548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2EA6B01-92E4-904E-B15A-CBA53921E2B0}"/>
                </a:ext>
              </a:extLst>
            </p:cNvPr>
            <p:cNvSpPr txBox="1"/>
            <p:nvPr/>
          </p:nvSpPr>
          <p:spPr>
            <a:xfrm>
              <a:off x="1813415" y="3531771"/>
              <a:ext cx="435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>
                  <a:solidFill>
                    <a:schemeClr val="accent1"/>
                  </a:solidFill>
                </a:rPr>
                <a:t>&lt;shim&gt;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DB5C48E-6793-DA4A-B7D3-924BB8ECDD9C}"/>
                </a:ext>
              </a:extLst>
            </p:cNvPr>
            <p:cNvSpPr txBox="1"/>
            <p:nvPr/>
          </p:nvSpPr>
          <p:spPr>
            <a:xfrm>
              <a:off x="1817683" y="3885973"/>
              <a:ext cx="1726080" cy="407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Start(Chaincode)</a:t>
              </a:r>
            </a:p>
            <a:p>
              <a:r>
                <a:rPr lang="en-AU" sz="1000" i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StartInProc</a:t>
              </a: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(string, </a:t>
              </a:r>
              <a:r>
                <a:rPr lang="en-AU" sz="1000" i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ClientStream</a:t>
              </a:r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, Chaincode)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1A23AE5-3945-DF4C-AEBB-679D168F0ED3}"/>
                </a:ext>
              </a:extLst>
            </p:cNvPr>
            <p:cNvSpPr/>
            <p:nvPr/>
          </p:nvSpPr>
          <p:spPr>
            <a:xfrm>
              <a:off x="1806815" y="3716133"/>
              <a:ext cx="44795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methods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1A76CC-5807-584B-A806-6F38BA222181}"/>
              </a:ext>
            </a:extLst>
          </p:cNvPr>
          <p:cNvGrpSpPr/>
          <p:nvPr/>
        </p:nvGrpSpPr>
        <p:grpSpPr>
          <a:xfrm>
            <a:off x="10053951" y="5530510"/>
            <a:ext cx="1550566" cy="775366"/>
            <a:chOff x="1766002" y="3526105"/>
            <a:chExt cx="1186483" cy="775366"/>
          </a:xfrm>
        </p:grpSpPr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E0F89386-C207-7641-A9AC-37550DBCB68B}"/>
                </a:ext>
              </a:extLst>
            </p:cNvPr>
            <p:cNvSpPr/>
            <p:nvPr/>
          </p:nvSpPr>
          <p:spPr>
            <a:xfrm>
              <a:off x="1766002" y="3526105"/>
              <a:ext cx="1186483" cy="775366"/>
            </a:xfrm>
            <a:prstGeom prst="roundRect">
              <a:avLst>
                <a:gd name="adj" fmla="val 7548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4801F60-3F61-5748-8CDD-369C1FD63908}"/>
                </a:ext>
              </a:extLst>
            </p:cNvPr>
            <p:cNvSpPr txBox="1"/>
            <p:nvPr/>
          </p:nvSpPr>
          <p:spPr>
            <a:xfrm>
              <a:off x="1813415" y="3531771"/>
              <a:ext cx="56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>
                  <a:solidFill>
                    <a:schemeClr val="accent1"/>
                  </a:solidFill>
                </a:rPr>
                <a:t>Chaincode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1E13C66-F61A-EF4F-88A2-51BB177A50E6}"/>
                </a:ext>
              </a:extLst>
            </p:cNvPr>
            <p:cNvSpPr txBox="1"/>
            <p:nvPr/>
          </p:nvSpPr>
          <p:spPr>
            <a:xfrm>
              <a:off x="1817683" y="3885973"/>
              <a:ext cx="108211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Init(</a:t>
              </a:r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ChaincodeStub</a:t>
              </a:r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)</a:t>
              </a:r>
            </a:p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Invoke(</a:t>
              </a:r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ChaincodeStub</a:t>
              </a:r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)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CECB7E6-D912-F44B-925A-4ED4A0C6C58B}"/>
                </a:ext>
              </a:extLst>
            </p:cNvPr>
            <p:cNvSpPr/>
            <p:nvPr/>
          </p:nvSpPr>
          <p:spPr>
            <a:xfrm>
              <a:off x="1806815" y="3716133"/>
              <a:ext cx="6222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members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0302E7F-3EA3-3744-91BF-A7012105342F}"/>
              </a:ext>
            </a:extLst>
          </p:cNvPr>
          <p:cNvGrpSpPr/>
          <p:nvPr/>
        </p:nvGrpSpPr>
        <p:grpSpPr>
          <a:xfrm>
            <a:off x="8857694" y="2868389"/>
            <a:ext cx="2184637" cy="1434048"/>
            <a:chOff x="1766002" y="3032076"/>
            <a:chExt cx="1671670" cy="1434048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EC9459A7-6739-6747-B608-44DBB28D8FEF}"/>
                </a:ext>
              </a:extLst>
            </p:cNvPr>
            <p:cNvSpPr/>
            <p:nvPr/>
          </p:nvSpPr>
          <p:spPr>
            <a:xfrm>
              <a:off x="1766002" y="3032076"/>
              <a:ext cx="1660009" cy="1434048"/>
            </a:xfrm>
            <a:prstGeom prst="roundRect">
              <a:avLst>
                <a:gd name="adj" fmla="val 7548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62DE5E7-0286-944A-947D-A2E70646A63F}"/>
                </a:ext>
              </a:extLst>
            </p:cNvPr>
            <p:cNvSpPr txBox="1"/>
            <p:nvPr/>
          </p:nvSpPr>
          <p:spPr>
            <a:xfrm>
              <a:off x="1813415" y="3092859"/>
              <a:ext cx="4639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>
                  <a:solidFill>
                    <a:schemeClr val="accent1"/>
                  </a:solidFill>
                </a:rPr>
                <a:t>Handler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F5BAE02-FF2F-4548-93AE-630AE81F4E05}"/>
                </a:ext>
              </a:extLst>
            </p:cNvPr>
            <p:cNvSpPr txBox="1"/>
            <p:nvPr/>
          </p:nvSpPr>
          <p:spPr>
            <a:xfrm>
              <a:off x="1817683" y="3447061"/>
              <a:ext cx="60005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chatStream</a:t>
              </a:r>
              <a:endParaRPr lang="en-AU" sz="105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cc</a:t>
              </a:r>
              <a:endParaRPr lang="en-AU" sz="105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433D844-9599-8144-80D8-E3658970845D}"/>
                </a:ext>
              </a:extLst>
            </p:cNvPr>
            <p:cNvSpPr/>
            <p:nvPr/>
          </p:nvSpPr>
          <p:spPr>
            <a:xfrm>
              <a:off x="1806815" y="3277221"/>
              <a:ext cx="4479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methods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8F731CA-C3D4-3641-8EF7-83E2B7C56D65}"/>
                </a:ext>
              </a:extLst>
            </p:cNvPr>
            <p:cNvSpPr txBox="1"/>
            <p:nvPr/>
          </p:nvSpPr>
          <p:spPr>
            <a:xfrm>
              <a:off x="1829344" y="3965221"/>
              <a:ext cx="16083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handleMessage</a:t>
              </a:r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</a:t>
              </a:r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ChaincodeMessage</a:t>
              </a:r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)</a:t>
              </a:r>
            </a:p>
            <a:p>
              <a:r>
                <a:rPr lang="en-AU" sz="1000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(...)</a:t>
              </a:r>
              <a:endParaRPr lang="en-AU" sz="1050" i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2973F24-704B-CB4E-9CF8-FF3EB6F4055F}"/>
                </a:ext>
              </a:extLst>
            </p:cNvPr>
            <p:cNvSpPr/>
            <p:nvPr/>
          </p:nvSpPr>
          <p:spPr>
            <a:xfrm>
              <a:off x="1818477" y="3795381"/>
              <a:ext cx="4479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methods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D772637-5777-474B-AD62-CAE107DCFC58}"/>
              </a:ext>
            </a:extLst>
          </p:cNvPr>
          <p:cNvGrpSpPr/>
          <p:nvPr/>
        </p:nvGrpSpPr>
        <p:grpSpPr>
          <a:xfrm>
            <a:off x="10512463" y="1728240"/>
            <a:ext cx="1567833" cy="955308"/>
            <a:chOff x="1806815" y="3526105"/>
            <a:chExt cx="1199697" cy="955308"/>
          </a:xfrm>
        </p:grpSpPr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F0919F01-A0C8-BF44-AB0C-1444CACE37E7}"/>
                </a:ext>
              </a:extLst>
            </p:cNvPr>
            <p:cNvSpPr/>
            <p:nvPr/>
          </p:nvSpPr>
          <p:spPr>
            <a:xfrm>
              <a:off x="1806815" y="3526105"/>
              <a:ext cx="1181941" cy="955308"/>
            </a:xfrm>
            <a:prstGeom prst="roundRect">
              <a:avLst>
                <a:gd name="adj" fmla="val 7548"/>
              </a:avLst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75A6A09-C036-C54C-BB35-4159F182CA21}"/>
                </a:ext>
              </a:extLst>
            </p:cNvPr>
            <p:cNvSpPr txBox="1"/>
            <p:nvPr/>
          </p:nvSpPr>
          <p:spPr>
            <a:xfrm>
              <a:off x="1813415" y="3531771"/>
              <a:ext cx="6699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err="1">
                  <a:solidFill>
                    <a:schemeClr val="accent1"/>
                  </a:solidFill>
                </a:rPr>
                <a:t>ClientStream</a:t>
              </a:r>
              <a:endParaRPr lang="en-AU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CA4F2E08-6400-7743-BC5D-4737006FE8B4}"/>
                </a:ext>
              </a:extLst>
            </p:cNvPr>
            <p:cNvSpPr txBox="1"/>
            <p:nvPr/>
          </p:nvSpPr>
          <p:spPr>
            <a:xfrm>
              <a:off x="1817683" y="3885973"/>
              <a:ext cx="118882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Send(</a:t>
              </a:r>
              <a:r>
                <a:rPr lang="en-AU" sz="1050" b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ChaincodeMessage</a:t>
              </a:r>
              <a:r>
                <a:rPr lang="en-AU" sz="105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)</a:t>
              </a:r>
              <a:endParaRPr lang="en-AU" sz="1050" b="1" i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r>
                <a:rPr lang="en-AU" sz="1050" b="1" i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Recv</a:t>
              </a:r>
              <a:r>
                <a:rPr lang="en-AU" sz="1050" b="1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()</a:t>
              </a:r>
            </a:p>
            <a:p>
              <a:r>
                <a:rPr lang="en-AU" sz="1050" b="1" i="1" dirty="0" err="1">
                  <a:latin typeface="Arial Narrow" panose="020B0604020202020204" pitchFamily="34" charset="0"/>
                  <a:cs typeface="Arial Narrow" panose="020B0604020202020204" pitchFamily="34" charset="0"/>
                </a:rPr>
                <a:t>CloseSend</a:t>
              </a:r>
              <a:r>
                <a:rPr lang="en-AU" sz="1050" b="1" i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()</a:t>
              </a:r>
              <a:endParaRPr lang="en-AU" sz="1050" i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5FC3468-8775-A14F-A5BE-1520B5770B34}"/>
                </a:ext>
              </a:extLst>
            </p:cNvPr>
            <p:cNvSpPr/>
            <p:nvPr/>
          </p:nvSpPr>
          <p:spPr>
            <a:xfrm>
              <a:off x="1806815" y="3716133"/>
              <a:ext cx="4479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000" i="1" dirty="0">
                  <a:solidFill>
                    <a:schemeClr val="accent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methods</a:t>
              </a:r>
              <a:endParaRPr lang="en-AU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CE8147-0136-BC45-8E9A-F8EFEB9FDC9A}"/>
              </a:ext>
            </a:extLst>
          </p:cNvPr>
          <p:cNvSpPr/>
          <p:nvPr/>
        </p:nvSpPr>
        <p:spPr>
          <a:xfrm>
            <a:off x="9845040" y="4867402"/>
            <a:ext cx="1546350" cy="680027"/>
          </a:xfrm>
          <a:custGeom>
            <a:avLst/>
            <a:gdLst>
              <a:gd name="connsiteX0" fmla="*/ 1066800 w 1546350"/>
              <a:gd name="connsiteY0" fmla="*/ 789327 h 789327"/>
              <a:gd name="connsiteX1" fmla="*/ 1407459 w 1546350"/>
              <a:gd name="connsiteY1" fmla="*/ 556245 h 789327"/>
              <a:gd name="connsiteX2" fmla="*/ 1532965 w 1546350"/>
              <a:gd name="connsiteY2" fmla="*/ 143869 h 789327"/>
              <a:gd name="connsiteX3" fmla="*/ 1111624 w 1546350"/>
              <a:gd name="connsiteY3" fmla="*/ 433 h 789327"/>
              <a:gd name="connsiteX4" fmla="*/ 0 w 1546350"/>
              <a:gd name="connsiteY4" fmla="*/ 108010 h 78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350" h="789327">
                <a:moveTo>
                  <a:pt x="1066800" y="789327"/>
                </a:moveTo>
                <a:cubicBezTo>
                  <a:pt x="1198282" y="726574"/>
                  <a:pt x="1329765" y="663821"/>
                  <a:pt x="1407459" y="556245"/>
                </a:cubicBezTo>
                <a:cubicBezTo>
                  <a:pt x="1485153" y="448669"/>
                  <a:pt x="1582271" y="236504"/>
                  <a:pt x="1532965" y="143869"/>
                </a:cubicBezTo>
                <a:cubicBezTo>
                  <a:pt x="1483659" y="51234"/>
                  <a:pt x="1367118" y="6409"/>
                  <a:pt x="1111624" y="433"/>
                </a:cubicBezTo>
                <a:cubicBezTo>
                  <a:pt x="856130" y="-5543"/>
                  <a:pt x="428065" y="51233"/>
                  <a:pt x="0" y="10801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prstDash val="dash"/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E0DB43C0-2EC5-484C-91D0-46CA77C92D9F}"/>
              </a:ext>
            </a:extLst>
          </p:cNvPr>
          <p:cNvSpPr/>
          <p:nvPr/>
        </p:nvSpPr>
        <p:spPr>
          <a:xfrm>
            <a:off x="8660444" y="3918291"/>
            <a:ext cx="194583" cy="322729"/>
          </a:xfrm>
          <a:custGeom>
            <a:avLst/>
            <a:gdLst>
              <a:gd name="connsiteX0" fmla="*/ 0 w 295835"/>
              <a:gd name="connsiteY0" fmla="*/ 322729 h 322729"/>
              <a:gd name="connsiteX1" fmla="*/ 116541 w 295835"/>
              <a:gd name="connsiteY1" fmla="*/ 53788 h 322729"/>
              <a:gd name="connsiteX2" fmla="*/ 295835 w 295835"/>
              <a:gd name="connsiteY2" fmla="*/ 0 h 3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5" h="322729">
                <a:moveTo>
                  <a:pt x="0" y="322729"/>
                </a:moveTo>
                <a:cubicBezTo>
                  <a:pt x="33617" y="215152"/>
                  <a:pt x="67235" y="107576"/>
                  <a:pt x="116541" y="53788"/>
                </a:cubicBezTo>
                <a:cubicBezTo>
                  <a:pt x="165847" y="0"/>
                  <a:pt x="230841" y="0"/>
                  <a:pt x="295835" y="0"/>
                </a:cubicBezTo>
              </a:path>
            </a:pathLst>
          </a:custGeom>
          <a:noFill/>
          <a:ln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FC771BDC-5E68-CB4D-9DC5-7A7C72B78603}"/>
              </a:ext>
            </a:extLst>
          </p:cNvPr>
          <p:cNvSpPr/>
          <p:nvPr/>
        </p:nvSpPr>
        <p:spPr>
          <a:xfrm>
            <a:off x="8653549" y="2404098"/>
            <a:ext cx="177902" cy="2586356"/>
          </a:xfrm>
          <a:custGeom>
            <a:avLst/>
            <a:gdLst>
              <a:gd name="connsiteX0" fmla="*/ 194433 w 349416"/>
              <a:gd name="connsiteY0" fmla="*/ 2828440 h 2828440"/>
              <a:gd name="connsiteX1" fmla="*/ 8454 w 349416"/>
              <a:gd name="connsiteY1" fmla="*/ 2634711 h 2828440"/>
              <a:gd name="connsiteX2" fmla="*/ 39450 w 349416"/>
              <a:gd name="connsiteY2" fmla="*/ 1743559 h 2828440"/>
              <a:gd name="connsiteX3" fmla="*/ 109193 w 349416"/>
              <a:gd name="connsiteY3" fmla="*/ 464949 h 2828440"/>
              <a:gd name="connsiteX4" fmla="*/ 349416 w 349416"/>
              <a:gd name="connsiteY4" fmla="*/ 0 h 282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16" h="2828440">
                <a:moveTo>
                  <a:pt x="194433" y="2828440"/>
                </a:moveTo>
                <a:cubicBezTo>
                  <a:pt x="114358" y="2821982"/>
                  <a:pt x="34284" y="2815524"/>
                  <a:pt x="8454" y="2634711"/>
                </a:cubicBezTo>
                <a:cubicBezTo>
                  <a:pt x="-17376" y="2453898"/>
                  <a:pt x="22660" y="2105186"/>
                  <a:pt x="39450" y="1743559"/>
                </a:cubicBezTo>
                <a:cubicBezTo>
                  <a:pt x="56240" y="1381932"/>
                  <a:pt x="57532" y="755542"/>
                  <a:pt x="109193" y="464949"/>
                </a:cubicBezTo>
                <a:cubicBezTo>
                  <a:pt x="160854" y="174356"/>
                  <a:pt x="255135" y="87178"/>
                  <a:pt x="349416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2C5203D-E1F6-1740-996D-425DAA644943}"/>
              </a:ext>
            </a:extLst>
          </p:cNvPr>
          <p:cNvCxnSpPr>
            <a:cxnSpLocks/>
          </p:cNvCxnSpPr>
          <p:nvPr/>
        </p:nvCxnSpPr>
        <p:spPr>
          <a:xfrm flipV="1">
            <a:off x="9653984" y="1705824"/>
            <a:ext cx="0" cy="261611"/>
          </a:xfrm>
          <a:prstGeom prst="straightConnector1">
            <a:avLst/>
          </a:prstGeom>
          <a:ln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reeform 221">
            <a:extLst>
              <a:ext uri="{FF2B5EF4-FFF2-40B4-BE49-F238E27FC236}">
                <a16:creationId xmlns:a16="http://schemas.microsoft.com/office/drawing/2014/main" id="{0C2F4B3A-08C6-CA41-AC51-01226C24E7FD}"/>
              </a:ext>
            </a:extLst>
          </p:cNvPr>
          <p:cNvSpPr/>
          <p:nvPr/>
        </p:nvSpPr>
        <p:spPr>
          <a:xfrm>
            <a:off x="9683496" y="2679192"/>
            <a:ext cx="1647667" cy="713232"/>
          </a:xfrm>
          <a:custGeom>
            <a:avLst/>
            <a:gdLst>
              <a:gd name="connsiteX0" fmla="*/ 0 w 1647667"/>
              <a:gd name="connsiteY0" fmla="*/ 713232 h 713232"/>
              <a:gd name="connsiteX1" fmla="*/ 484632 w 1647667"/>
              <a:gd name="connsiteY1" fmla="*/ 521208 h 713232"/>
              <a:gd name="connsiteX2" fmla="*/ 1463040 w 1647667"/>
              <a:gd name="connsiteY2" fmla="*/ 438912 h 713232"/>
              <a:gd name="connsiteX3" fmla="*/ 1645920 w 1647667"/>
              <a:gd name="connsiteY3" fmla="*/ 0 h 71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7667" h="713232">
                <a:moveTo>
                  <a:pt x="0" y="713232"/>
                </a:moveTo>
                <a:cubicBezTo>
                  <a:pt x="120396" y="640080"/>
                  <a:pt x="240792" y="566928"/>
                  <a:pt x="484632" y="521208"/>
                </a:cubicBezTo>
                <a:cubicBezTo>
                  <a:pt x="728472" y="475488"/>
                  <a:pt x="1269492" y="525780"/>
                  <a:pt x="1463040" y="438912"/>
                </a:cubicBezTo>
                <a:cubicBezTo>
                  <a:pt x="1656588" y="352044"/>
                  <a:pt x="1651254" y="176022"/>
                  <a:pt x="164592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BEDA824-5F6E-6548-8B05-80C3C4A534DD}"/>
              </a:ext>
            </a:extLst>
          </p:cNvPr>
          <p:cNvSpPr/>
          <p:nvPr/>
        </p:nvSpPr>
        <p:spPr>
          <a:xfrm>
            <a:off x="9235440" y="3592927"/>
            <a:ext cx="2465943" cy="1939193"/>
          </a:xfrm>
          <a:custGeom>
            <a:avLst/>
            <a:gdLst>
              <a:gd name="connsiteX0" fmla="*/ 0 w 2465943"/>
              <a:gd name="connsiteY0" fmla="*/ 665 h 1939193"/>
              <a:gd name="connsiteX1" fmla="*/ 996696 w 2465943"/>
              <a:gd name="connsiteY1" fmla="*/ 28097 h 1939193"/>
              <a:gd name="connsiteX2" fmla="*/ 1947672 w 2465943"/>
              <a:gd name="connsiteY2" fmla="*/ 183545 h 1939193"/>
              <a:gd name="connsiteX3" fmla="*/ 2459736 w 2465943"/>
              <a:gd name="connsiteY3" fmla="*/ 576737 h 1939193"/>
              <a:gd name="connsiteX4" fmla="*/ 2185416 w 2465943"/>
              <a:gd name="connsiteY4" fmla="*/ 1939193 h 193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5943" h="1939193">
                <a:moveTo>
                  <a:pt x="0" y="665"/>
                </a:moveTo>
                <a:cubicBezTo>
                  <a:pt x="336042" y="-859"/>
                  <a:pt x="672084" y="-2383"/>
                  <a:pt x="996696" y="28097"/>
                </a:cubicBezTo>
                <a:cubicBezTo>
                  <a:pt x="1321308" y="58577"/>
                  <a:pt x="1703832" y="92105"/>
                  <a:pt x="1947672" y="183545"/>
                </a:cubicBezTo>
                <a:cubicBezTo>
                  <a:pt x="2191512" y="274985"/>
                  <a:pt x="2420112" y="284129"/>
                  <a:pt x="2459736" y="576737"/>
                </a:cubicBezTo>
                <a:cubicBezTo>
                  <a:pt x="2499360" y="869345"/>
                  <a:pt x="2342388" y="1404269"/>
                  <a:pt x="2185416" y="1939193"/>
                </a:cubicBezTo>
              </a:path>
            </a:pathLst>
          </a:custGeom>
          <a:noFill/>
          <a:ln>
            <a:solidFill>
              <a:srgbClr val="0070C0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4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1A14B43-1273-6048-B7B2-0C7EB093809F}"/>
              </a:ext>
            </a:extLst>
          </p:cNvPr>
          <p:cNvSpPr/>
          <p:nvPr/>
        </p:nvSpPr>
        <p:spPr>
          <a:xfrm>
            <a:off x="403412" y="2206703"/>
            <a:ext cx="11537575" cy="3818659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B74D4B-0118-6D40-AB2F-D99EF9B75641}"/>
              </a:ext>
            </a:extLst>
          </p:cNvPr>
          <p:cNvSpPr/>
          <p:nvPr/>
        </p:nvSpPr>
        <p:spPr>
          <a:xfrm>
            <a:off x="403412" y="648183"/>
            <a:ext cx="11537575" cy="1567296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AFC36A-CA01-F643-834B-23DEEC3020D0}"/>
              </a:ext>
            </a:extLst>
          </p:cNvPr>
          <p:cNvCxnSpPr>
            <a:cxnSpLocks/>
          </p:cNvCxnSpPr>
          <p:nvPr/>
        </p:nvCxnSpPr>
        <p:spPr>
          <a:xfrm>
            <a:off x="2776607" y="648182"/>
            <a:ext cx="0" cy="548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DAE580-6B5F-0940-83D3-8822CCD677F1}"/>
              </a:ext>
            </a:extLst>
          </p:cNvPr>
          <p:cNvSpPr txBox="1"/>
          <p:nvPr/>
        </p:nvSpPr>
        <p:spPr>
          <a:xfrm>
            <a:off x="2243334" y="6139703"/>
            <a:ext cx="1028227" cy="28474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47874-9093-9643-B099-F7FC5C6DCA7D}"/>
              </a:ext>
            </a:extLst>
          </p:cNvPr>
          <p:cNvSpPr txBox="1"/>
          <p:nvPr/>
        </p:nvSpPr>
        <p:spPr>
          <a:xfrm>
            <a:off x="8576851" y="6134059"/>
            <a:ext cx="1527833" cy="28474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CHAINCODE SHIM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9B38B-4810-D44D-83CE-233DA3DF45FE}"/>
              </a:ext>
            </a:extLst>
          </p:cNvPr>
          <p:cNvCxnSpPr>
            <a:cxnSpLocks/>
          </p:cNvCxnSpPr>
          <p:nvPr/>
        </p:nvCxnSpPr>
        <p:spPr>
          <a:xfrm>
            <a:off x="9329807" y="648182"/>
            <a:ext cx="0" cy="548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827912-07EE-C441-A021-0F1373CDCC6C}"/>
              </a:ext>
            </a:extLst>
          </p:cNvPr>
          <p:cNvSpPr txBox="1"/>
          <p:nvPr/>
        </p:nvSpPr>
        <p:spPr>
          <a:xfrm>
            <a:off x="2176798" y="308272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&lt;Initialisation&gt;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9D8C4-50D8-084B-8E3F-3B09FCB5214B}"/>
              </a:ext>
            </a:extLst>
          </p:cNvPr>
          <p:cNvSpPr txBox="1"/>
          <p:nvPr/>
        </p:nvSpPr>
        <p:spPr>
          <a:xfrm>
            <a:off x="8721907" y="308272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&lt;Initialisation&gt;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26F515-A161-E840-A826-FA3FF9CD9424}"/>
              </a:ext>
            </a:extLst>
          </p:cNvPr>
          <p:cNvCxnSpPr>
            <a:cxnSpLocks/>
          </p:cNvCxnSpPr>
          <p:nvPr/>
        </p:nvCxnSpPr>
        <p:spPr>
          <a:xfrm flipH="1">
            <a:off x="2776607" y="970326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B6C7C-894A-CA42-941A-E88759DAEE14}"/>
              </a:ext>
            </a:extLst>
          </p:cNvPr>
          <p:cNvCxnSpPr>
            <a:cxnSpLocks/>
          </p:cNvCxnSpPr>
          <p:nvPr/>
        </p:nvCxnSpPr>
        <p:spPr>
          <a:xfrm>
            <a:off x="2776607" y="1527840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2E8AF0-0FC0-864F-B280-2A173B206F2F}"/>
              </a:ext>
            </a:extLst>
          </p:cNvPr>
          <p:cNvCxnSpPr>
            <a:cxnSpLocks/>
          </p:cNvCxnSpPr>
          <p:nvPr/>
        </p:nvCxnSpPr>
        <p:spPr>
          <a:xfrm>
            <a:off x="2776607" y="1923308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263347-4016-E248-A136-8ABE3592EA2C}"/>
              </a:ext>
            </a:extLst>
          </p:cNvPr>
          <p:cNvSpPr txBox="1"/>
          <p:nvPr/>
        </p:nvSpPr>
        <p:spPr>
          <a:xfrm>
            <a:off x="5613720" y="639201"/>
            <a:ext cx="992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84394-D4BE-DB48-B269-448BAA9E90F6}"/>
              </a:ext>
            </a:extLst>
          </p:cNvPr>
          <p:cNvSpPr txBox="1"/>
          <p:nvPr/>
        </p:nvSpPr>
        <p:spPr>
          <a:xfrm>
            <a:off x="5116005" y="1192370"/>
            <a:ext cx="1985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REGISTERED</a:t>
            </a:r>
            <a:r>
              <a:rPr lang="en-US" sz="1600" i="1">
                <a:solidFill>
                  <a:srgbClr val="0070C0"/>
                </a:solidFill>
              </a:rPr>
              <a:t> </a:t>
            </a:r>
            <a:r>
              <a:rPr lang="en-US" sz="1600" i="1">
                <a:solidFill>
                  <a:schemeClr val="tx2">
                    <a:lumMod val="60000"/>
                    <a:lumOff val="40000"/>
                  </a:schemeClr>
                </a:solidFill>
              </a:rPr>
              <a:t>/ 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71CC3-9FA8-6C49-9A58-7C30D741CB05}"/>
              </a:ext>
            </a:extLst>
          </p:cNvPr>
          <p:cNvSpPr txBox="1"/>
          <p:nvPr/>
        </p:nvSpPr>
        <p:spPr>
          <a:xfrm>
            <a:off x="5350180" y="1576262"/>
            <a:ext cx="1518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READY</a:t>
            </a:r>
            <a:r>
              <a:rPr lang="en-US" sz="1600" i="1">
                <a:solidFill>
                  <a:srgbClr val="0070C0"/>
                </a:solidFill>
              </a:rPr>
              <a:t> </a:t>
            </a:r>
            <a:r>
              <a:rPr lang="en-US" sz="1600" i="1">
                <a:solidFill>
                  <a:schemeClr val="tx2">
                    <a:lumMod val="60000"/>
                    <a:lumOff val="40000"/>
                  </a:schemeClr>
                </a:solidFill>
              </a:rPr>
              <a:t>/ ERROR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58B378-7F72-3C42-AF28-E9A46F980D06}"/>
              </a:ext>
            </a:extLst>
          </p:cNvPr>
          <p:cNvCxnSpPr>
            <a:cxnSpLocks/>
          </p:cNvCxnSpPr>
          <p:nvPr/>
        </p:nvCxnSpPr>
        <p:spPr>
          <a:xfrm>
            <a:off x="2776607" y="2607935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3976BE-D626-C945-802A-56B4B1E2BB9B}"/>
              </a:ext>
            </a:extLst>
          </p:cNvPr>
          <p:cNvSpPr txBox="1"/>
          <p:nvPr/>
        </p:nvSpPr>
        <p:spPr>
          <a:xfrm>
            <a:off x="5836321" y="2260889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INIT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B19EFC-F7FC-7242-A24E-1491288441BD}"/>
              </a:ext>
            </a:extLst>
          </p:cNvPr>
          <p:cNvCxnSpPr>
            <a:cxnSpLocks/>
          </p:cNvCxnSpPr>
          <p:nvPr/>
        </p:nvCxnSpPr>
        <p:spPr>
          <a:xfrm flipH="1">
            <a:off x="2776607" y="3035452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F99D3-F47F-7642-8906-DAA7F3D07D5C}"/>
              </a:ext>
            </a:extLst>
          </p:cNvPr>
          <p:cNvCxnSpPr>
            <a:cxnSpLocks/>
          </p:cNvCxnSpPr>
          <p:nvPr/>
        </p:nvCxnSpPr>
        <p:spPr>
          <a:xfrm>
            <a:off x="2776607" y="3480118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030AFD-1C73-F045-80AA-64FD2555C5CA}"/>
              </a:ext>
            </a:extLst>
          </p:cNvPr>
          <p:cNvSpPr txBox="1"/>
          <p:nvPr/>
        </p:nvSpPr>
        <p:spPr>
          <a:xfrm>
            <a:off x="5873097" y="2682231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CAA920-EA45-A34C-816E-2C420832E905}"/>
              </a:ext>
            </a:extLst>
          </p:cNvPr>
          <p:cNvSpPr txBox="1"/>
          <p:nvPr/>
        </p:nvSpPr>
        <p:spPr>
          <a:xfrm>
            <a:off x="5188140" y="3149873"/>
            <a:ext cx="1835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RESPONSE</a:t>
            </a:r>
            <a:r>
              <a:rPr lang="en-US" sz="1600" i="1">
                <a:solidFill>
                  <a:srgbClr val="0070C0"/>
                </a:solidFill>
              </a:rPr>
              <a:t> </a:t>
            </a:r>
            <a:r>
              <a:rPr lang="en-US" sz="1600" i="1">
                <a:solidFill>
                  <a:schemeClr val="tx2">
                    <a:lumMod val="60000"/>
                    <a:lumOff val="40000"/>
                  </a:schemeClr>
                </a:solidFill>
              </a:rPr>
              <a:t>/ ERROR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5B189B-7E99-9147-A8CF-20C5047B8F7C}"/>
              </a:ext>
            </a:extLst>
          </p:cNvPr>
          <p:cNvCxnSpPr>
            <a:cxnSpLocks/>
          </p:cNvCxnSpPr>
          <p:nvPr/>
        </p:nvCxnSpPr>
        <p:spPr>
          <a:xfrm flipH="1">
            <a:off x="2787703" y="3933092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E9B581-49EE-E049-80A0-223D69DF0A49}"/>
              </a:ext>
            </a:extLst>
          </p:cNvPr>
          <p:cNvSpPr txBox="1"/>
          <p:nvPr/>
        </p:nvSpPr>
        <p:spPr>
          <a:xfrm>
            <a:off x="5114175" y="3586046"/>
            <a:ext cx="199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COMPLETED</a:t>
            </a:r>
            <a:r>
              <a:rPr lang="en-US" sz="1600" i="1">
                <a:solidFill>
                  <a:srgbClr val="0070C0"/>
                </a:solidFill>
              </a:rPr>
              <a:t> </a:t>
            </a:r>
            <a:r>
              <a:rPr lang="en-US" sz="1600" i="1">
                <a:solidFill>
                  <a:schemeClr val="tx2">
                    <a:lumMod val="60000"/>
                    <a:lumOff val="40000"/>
                  </a:schemeClr>
                </a:solidFill>
              </a:rPr>
              <a:t>/ ERROR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9724FA-3018-4D49-A276-B766137D2F0C}"/>
              </a:ext>
            </a:extLst>
          </p:cNvPr>
          <p:cNvCxnSpPr>
            <a:cxnSpLocks/>
          </p:cNvCxnSpPr>
          <p:nvPr/>
        </p:nvCxnSpPr>
        <p:spPr>
          <a:xfrm>
            <a:off x="2776607" y="4540273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9F5EBF-6CE1-1045-9563-DBF3C6D18144}"/>
              </a:ext>
            </a:extLst>
          </p:cNvPr>
          <p:cNvSpPr txBox="1"/>
          <p:nvPr/>
        </p:nvSpPr>
        <p:spPr>
          <a:xfrm>
            <a:off x="5395369" y="4193227"/>
            <a:ext cx="1411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TRANSACTION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86861A-8D3F-6842-A4A6-FD4C72D91613}"/>
              </a:ext>
            </a:extLst>
          </p:cNvPr>
          <p:cNvCxnSpPr>
            <a:cxnSpLocks/>
          </p:cNvCxnSpPr>
          <p:nvPr/>
        </p:nvCxnSpPr>
        <p:spPr>
          <a:xfrm flipH="1">
            <a:off x="2776607" y="4967790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204382-6362-0D44-A55F-82FA4D0143DD}"/>
              </a:ext>
            </a:extLst>
          </p:cNvPr>
          <p:cNvCxnSpPr>
            <a:cxnSpLocks/>
          </p:cNvCxnSpPr>
          <p:nvPr/>
        </p:nvCxnSpPr>
        <p:spPr>
          <a:xfrm>
            <a:off x="2776607" y="5412456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E016A6-9AE3-434E-819A-7EAB2FE87B9B}"/>
              </a:ext>
            </a:extLst>
          </p:cNvPr>
          <p:cNvSpPr txBox="1"/>
          <p:nvPr/>
        </p:nvSpPr>
        <p:spPr>
          <a:xfrm>
            <a:off x="5873097" y="4614569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167A8-F6C0-594D-8AB9-27255C30D44B}"/>
              </a:ext>
            </a:extLst>
          </p:cNvPr>
          <p:cNvSpPr txBox="1"/>
          <p:nvPr/>
        </p:nvSpPr>
        <p:spPr>
          <a:xfrm>
            <a:off x="5188140" y="5082211"/>
            <a:ext cx="1835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RESPONSE</a:t>
            </a:r>
            <a:r>
              <a:rPr lang="en-US" sz="1600" i="1">
                <a:solidFill>
                  <a:srgbClr val="0070C0"/>
                </a:solidFill>
              </a:rPr>
              <a:t> </a:t>
            </a:r>
            <a:r>
              <a:rPr lang="en-US" sz="1600" i="1">
                <a:solidFill>
                  <a:schemeClr val="tx2">
                    <a:lumMod val="60000"/>
                    <a:lumOff val="40000"/>
                  </a:schemeClr>
                </a:solidFill>
              </a:rPr>
              <a:t>/ ERROR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786310-EFD6-1346-AA96-CEDF6871EFD6}"/>
              </a:ext>
            </a:extLst>
          </p:cNvPr>
          <p:cNvCxnSpPr>
            <a:cxnSpLocks/>
          </p:cNvCxnSpPr>
          <p:nvPr/>
        </p:nvCxnSpPr>
        <p:spPr>
          <a:xfrm flipH="1">
            <a:off x="2787703" y="5865430"/>
            <a:ext cx="65532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FD2DA-93F1-DB45-8A29-F67718C60509}"/>
              </a:ext>
            </a:extLst>
          </p:cNvPr>
          <p:cNvSpPr txBox="1"/>
          <p:nvPr/>
        </p:nvSpPr>
        <p:spPr>
          <a:xfrm>
            <a:off x="5114175" y="5518384"/>
            <a:ext cx="199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>
                <a:solidFill>
                  <a:schemeClr val="tx2">
                    <a:lumMod val="50000"/>
                  </a:schemeClr>
                </a:solidFill>
              </a:rPr>
              <a:t>COMPLETED</a:t>
            </a:r>
            <a:r>
              <a:rPr lang="en-US" sz="1600" i="1">
                <a:solidFill>
                  <a:srgbClr val="0070C0"/>
                </a:solidFill>
              </a:rPr>
              <a:t> </a:t>
            </a:r>
            <a:r>
              <a:rPr lang="en-US" sz="1600" i="1">
                <a:solidFill>
                  <a:schemeClr val="tx2">
                    <a:lumMod val="60000"/>
                    <a:lumOff val="40000"/>
                  </a:schemeClr>
                </a:solidFill>
              </a:rPr>
              <a:t>/ ERROR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8ACAB35D-DF69-1F46-98EF-E558BD1C5F73}"/>
              </a:ext>
            </a:extLst>
          </p:cNvPr>
          <p:cNvSpPr/>
          <p:nvPr/>
        </p:nvSpPr>
        <p:spPr>
          <a:xfrm flipH="1">
            <a:off x="2200600" y="832625"/>
            <a:ext cx="240914" cy="11806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000D09-2EDF-A949-90B6-CC677831B243}"/>
              </a:ext>
            </a:extLst>
          </p:cNvPr>
          <p:cNvSpPr txBox="1"/>
          <p:nvPr/>
        </p:nvSpPr>
        <p:spPr>
          <a:xfrm>
            <a:off x="793480" y="884325"/>
            <a:ext cx="1273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badi MT Condensed Light" panose="020B0306030101010103" pitchFamily="34" charset="77"/>
              </a:rPr>
              <a:t>This exchange happens once per chaincode process.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C8F6E39-E687-5548-8D70-6DA5340BA1F2}"/>
              </a:ext>
            </a:extLst>
          </p:cNvPr>
          <p:cNvSpPr/>
          <p:nvPr/>
        </p:nvSpPr>
        <p:spPr>
          <a:xfrm flipH="1">
            <a:off x="2200600" y="2446049"/>
            <a:ext cx="240913" cy="15703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93D7AA-579F-BB4D-A38B-B4B8405CA7EA}"/>
              </a:ext>
            </a:extLst>
          </p:cNvPr>
          <p:cNvSpPr txBox="1"/>
          <p:nvPr/>
        </p:nvSpPr>
        <p:spPr>
          <a:xfrm>
            <a:off x="793480" y="2717668"/>
            <a:ext cx="1273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badi MT Condensed Light" panose="020B0306030101010103" pitchFamily="34" charset="77"/>
              </a:rPr>
              <a:t>This exchange happens once per channel deployment.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C0C69-E699-F948-AFB6-BB4A12EFFCEF}"/>
              </a:ext>
            </a:extLst>
          </p:cNvPr>
          <p:cNvSpPr txBox="1"/>
          <p:nvPr/>
        </p:nvSpPr>
        <p:spPr>
          <a:xfrm>
            <a:off x="10598390" y="788175"/>
            <a:ext cx="1217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SETUP PHASE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7A3FD5-D769-7243-960F-F120414A5CCA}"/>
              </a:ext>
            </a:extLst>
          </p:cNvPr>
          <p:cNvSpPr txBox="1"/>
          <p:nvPr/>
        </p:nvSpPr>
        <p:spPr>
          <a:xfrm>
            <a:off x="10759162" y="2317688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accent2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RUN PHASE</a:t>
            </a:r>
          </a:p>
        </p:txBody>
      </p:sp>
    </p:spTree>
    <p:extLst>
      <p:ext uri="{BB962C8B-B14F-4D97-AF65-F5344CB8AC3E}">
        <p14:creationId xmlns:p14="http://schemas.microsoft.com/office/powerpoint/2010/main" val="69837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3006667-55AA-924B-9CFB-45AAEEF793FE}"/>
              </a:ext>
            </a:extLst>
          </p:cNvPr>
          <p:cNvSpPr/>
          <p:nvPr/>
        </p:nvSpPr>
        <p:spPr>
          <a:xfrm>
            <a:off x="143471" y="895200"/>
            <a:ext cx="5081202" cy="5437491"/>
          </a:xfrm>
          <a:prstGeom prst="roundRect">
            <a:avLst>
              <a:gd name="adj" fmla="val 2369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4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C5A69BD-D469-8B43-9E2C-179C6FF73389}"/>
              </a:ext>
            </a:extLst>
          </p:cNvPr>
          <p:cNvCxnSpPr>
            <a:cxnSpLocks/>
          </p:cNvCxnSpPr>
          <p:nvPr/>
        </p:nvCxnSpPr>
        <p:spPr>
          <a:xfrm>
            <a:off x="4915774" y="1479261"/>
            <a:ext cx="0" cy="431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C70DF5-3619-624B-B285-178AC8338D12}"/>
              </a:ext>
            </a:extLst>
          </p:cNvPr>
          <p:cNvCxnSpPr>
            <a:cxnSpLocks/>
          </p:cNvCxnSpPr>
          <p:nvPr/>
        </p:nvCxnSpPr>
        <p:spPr>
          <a:xfrm>
            <a:off x="6679255" y="1479261"/>
            <a:ext cx="0" cy="408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53E6E6-E4A0-7C43-B329-F216E6B35B14}"/>
              </a:ext>
            </a:extLst>
          </p:cNvPr>
          <p:cNvSpPr txBox="1"/>
          <p:nvPr/>
        </p:nvSpPr>
        <p:spPr>
          <a:xfrm>
            <a:off x="6004336" y="5566337"/>
            <a:ext cx="99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ClientStream</a:t>
            </a:r>
            <a:endParaRPr lang="en-AU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35AB40-2CA1-4F44-A3F0-43196196ACBF}"/>
              </a:ext>
            </a:extLst>
          </p:cNvPr>
          <p:cNvSpPr txBox="1"/>
          <p:nvPr/>
        </p:nvSpPr>
        <p:spPr>
          <a:xfrm>
            <a:off x="4051225" y="5852864"/>
            <a:ext cx="1735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ChaincodeSupportServer</a:t>
            </a:r>
            <a:endParaRPr lang="en-AU" sz="12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0D2B09-EDF1-5A46-B034-1D7A8C3104CB}"/>
              </a:ext>
            </a:extLst>
          </p:cNvPr>
          <p:cNvCxnSpPr>
            <a:cxnSpLocks/>
          </p:cNvCxnSpPr>
          <p:nvPr/>
        </p:nvCxnSpPr>
        <p:spPr>
          <a:xfrm>
            <a:off x="8407907" y="1882611"/>
            <a:ext cx="0" cy="368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0E66C2-A5C1-D642-AB8E-CC620C50C6DD}"/>
              </a:ext>
            </a:extLst>
          </p:cNvPr>
          <p:cNvCxnSpPr>
            <a:cxnSpLocks/>
          </p:cNvCxnSpPr>
          <p:nvPr/>
        </p:nvCxnSpPr>
        <p:spPr>
          <a:xfrm>
            <a:off x="10136559" y="1177217"/>
            <a:ext cx="0" cy="438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2965C67-3AAB-2F49-9A11-2132A38F563A}"/>
              </a:ext>
            </a:extLst>
          </p:cNvPr>
          <p:cNvSpPr txBox="1"/>
          <p:nvPr/>
        </p:nvSpPr>
        <p:spPr>
          <a:xfrm>
            <a:off x="7949044" y="5519073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Handler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6E558D-79C4-B642-8DBA-D49AAD4B2AC8}"/>
              </a:ext>
            </a:extLst>
          </p:cNvPr>
          <p:cNvCxnSpPr>
            <a:cxnSpLocks/>
          </p:cNvCxnSpPr>
          <p:nvPr/>
        </p:nvCxnSpPr>
        <p:spPr>
          <a:xfrm flipH="1">
            <a:off x="4915774" y="2379005"/>
            <a:ext cx="1763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449AD6-A65B-2749-9F34-D09DE0DAE7BD}"/>
              </a:ext>
            </a:extLst>
          </p:cNvPr>
          <p:cNvSpPr txBox="1"/>
          <p:nvPr/>
        </p:nvSpPr>
        <p:spPr>
          <a:xfrm>
            <a:off x="9823132" y="556633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Shim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ED6ACE-E09A-E340-A907-0D4F1D30FB20}"/>
              </a:ext>
            </a:extLst>
          </p:cNvPr>
          <p:cNvCxnSpPr/>
          <p:nvPr/>
        </p:nvCxnSpPr>
        <p:spPr>
          <a:xfrm flipH="1">
            <a:off x="6683608" y="1485197"/>
            <a:ext cx="3448599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95D0A1B-FF31-8847-B9A1-58CB3A6D639A}"/>
              </a:ext>
            </a:extLst>
          </p:cNvPr>
          <p:cNvSpPr txBox="1"/>
          <p:nvPr/>
        </p:nvSpPr>
        <p:spPr>
          <a:xfrm>
            <a:off x="7184603" y="1202262"/>
            <a:ext cx="2460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err="1"/>
              <a:t>internal.NewRegisterClient</a:t>
            </a:r>
            <a:r>
              <a:rPr lang="en-AU" sz="1200" i="1" dirty="0"/>
              <a:t>(..., ..., ...)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FF8BD7-D1BE-8046-AFA4-301E4B4371FA}"/>
              </a:ext>
            </a:extLst>
          </p:cNvPr>
          <p:cNvCxnSpPr>
            <a:cxnSpLocks/>
          </p:cNvCxnSpPr>
          <p:nvPr/>
        </p:nvCxnSpPr>
        <p:spPr>
          <a:xfrm flipH="1">
            <a:off x="8407907" y="1846603"/>
            <a:ext cx="1731268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5FF5D7-432E-B442-9C69-A738F2EB790F}"/>
              </a:ext>
            </a:extLst>
          </p:cNvPr>
          <p:cNvCxnSpPr>
            <a:cxnSpLocks/>
          </p:cNvCxnSpPr>
          <p:nvPr/>
        </p:nvCxnSpPr>
        <p:spPr>
          <a:xfrm flipH="1">
            <a:off x="10162688" y="1171689"/>
            <a:ext cx="1731268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48C1CC4-0572-5846-811E-54F4700B3420}"/>
              </a:ext>
            </a:extLst>
          </p:cNvPr>
          <p:cNvSpPr txBox="1"/>
          <p:nvPr/>
        </p:nvSpPr>
        <p:spPr>
          <a:xfrm>
            <a:off x="10413120" y="895200"/>
            <a:ext cx="1540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err="1"/>
              <a:t>shim.Start</a:t>
            </a:r>
            <a:r>
              <a:rPr lang="en-AU" sz="1200" i="1" dirty="0"/>
              <a:t>(chaincode)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7C19B2-31D0-1C4C-92DD-9F7F206C90E0}"/>
              </a:ext>
            </a:extLst>
          </p:cNvPr>
          <p:cNvSpPr txBox="1"/>
          <p:nvPr/>
        </p:nvSpPr>
        <p:spPr>
          <a:xfrm>
            <a:off x="7294019" y="1560309"/>
            <a:ext cx="281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err="1"/>
              <a:t>newChaincodeHandler</a:t>
            </a:r>
            <a:r>
              <a:rPr lang="en-AU" sz="1200" i="1" dirty="0"/>
              <a:t>(stream, chaincode)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156DAD-527B-7044-8CBA-D0D175BF6FD7}"/>
              </a:ext>
            </a:extLst>
          </p:cNvPr>
          <p:cNvCxnSpPr>
            <a:cxnSpLocks/>
          </p:cNvCxnSpPr>
          <p:nvPr/>
        </p:nvCxnSpPr>
        <p:spPr>
          <a:xfrm flipH="1">
            <a:off x="8414002" y="2222249"/>
            <a:ext cx="1731268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3C90C49-72DD-DC48-9B98-CC05B6470B1F}"/>
              </a:ext>
            </a:extLst>
          </p:cNvPr>
          <p:cNvCxnSpPr>
            <a:cxnSpLocks/>
          </p:cNvCxnSpPr>
          <p:nvPr/>
        </p:nvCxnSpPr>
        <p:spPr>
          <a:xfrm>
            <a:off x="11357934" y="2401118"/>
            <a:ext cx="0" cy="312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D45E5AC-AEA3-7E45-AD6F-4852D27D752F}"/>
              </a:ext>
            </a:extLst>
          </p:cNvPr>
          <p:cNvSpPr txBox="1"/>
          <p:nvPr/>
        </p:nvSpPr>
        <p:spPr>
          <a:xfrm>
            <a:off x="10449987" y="2124119"/>
            <a:ext cx="146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/>
              <a:t>go </a:t>
            </a:r>
            <a:r>
              <a:rPr lang="en-AU" dirty="0" err="1"/>
              <a:t>receiveMessage</a:t>
            </a:r>
            <a:r>
              <a:rPr lang="en-AU" dirty="0"/>
              <a:t>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69C36EE-8D32-F745-BFC6-9F2AB0A846A1}"/>
              </a:ext>
            </a:extLst>
          </p:cNvPr>
          <p:cNvCxnSpPr>
            <a:cxnSpLocks/>
          </p:cNvCxnSpPr>
          <p:nvPr/>
        </p:nvCxnSpPr>
        <p:spPr>
          <a:xfrm flipH="1">
            <a:off x="6676639" y="2301027"/>
            <a:ext cx="1731268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0DF7BE3-EE7E-D84C-9D94-2CEDC1C00D99}"/>
              </a:ext>
            </a:extLst>
          </p:cNvPr>
          <p:cNvSpPr txBox="1"/>
          <p:nvPr/>
        </p:nvSpPr>
        <p:spPr>
          <a:xfrm>
            <a:off x="4976651" y="2102006"/>
            <a:ext cx="168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i="1" dirty="0">
                <a:solidFill>
                  <a:srgbClr val="0070C0"/>
                </a:solidFill>
              </a:rPr>
              <a:t>REGISTER (</a:t>
            </a:r>
            <a:r>
              <a:rPr lang="en-AU" sz="1200" i="1" dirty="0" err="1">
                <a:solidFill>
                  <a:srgbClr val="0070C0"/>
                </a:solidFill>
              </a:rPr>
              <a:t>ChaincodeID</a:t>
            </a:r>
            <a:r>
              <a:rPr lang="en-AU" sz="1200" i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0F4E5D4-73A5-B949-90E2-AEB2B6BAD2E3}"/>
              </a:ext>
            </a:extLst>
          </p:cNvPr>
          <p:cNvCxnSpPr>
            <a:cxnSpLocks/>
          </p:cNvCxnSpPr>
          <p:nvPr/>
        </p:nvCxnSpPr>
        <p:spPr>
          <a:xfrm>
            <a:off x="2211766" y="4029289"/>
            <a:ext cx="914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CBBB0AA-866D-1048-9761-C9F86529D3DC}"/>
              </a:ext>
            </a:extLst>
          </p:cNvPr>
          <p:cNvSpPr txBox="1"/>
          <p:nvPr/>
        </p:nvSpPr>
        <p:spPr>
          <a:xfrm>
            <a:off x="5330917" y="3745424"/>
            <a:ext cx="94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rgbClr val="0070C0"/>
                </a:solidFill>
              </a:rPr>
              <a:t>REGISTERED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202EFD-FB87-144A-9AC6-73483D94CEB1}"/>
              </a:ext>
            </a:extLst>
          </p:cNvPr>
          <p:cNvSpPr txBox="1"/>
          <p:nvPr/>
        </p:nvSpPr>
        <p:spPr>
          <a:xfrm>
            <a:off x="5463498" y="4564256"/>
            <a:ext cx="598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70C0"/>
                </a:solidFill>
              </a:rPr>
              <a:t>READY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61183CD-5C36-AB4B-8849-4A65BFEAC8BA}"/>
              </a:ext>
            </a:extLst>
          </p:cNvPr>
          <p:cNvCxnSpPr>
            <a:cxnSpLocks/>
          </p:cNvCxnSpPr>
          <p:nvPr/>
        </p:nvCxnSpPr>
        <p:spPr>
          <a:xfrm>
            <a:off x="2211766" y="4843537"/>
            <a:ext cx="914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42A5CC2-C329-ED49-807E-5CFCD5569680}"/>
              </a:ext>
            </a:extLst>
          </p:cNvPr>
          <p:cNvSpPr/>
          <p:nvPr/>
        </p:nvSpPr>
        <p:spPr>
          <a:xfrm>
            <a:off x="10162688" y="2545474"/>
            <a:ext cx="1183406" cy="110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A322A53-6D82-B545-92FF-2768B3E98A20}"/>
              </a:ext>
            </a:extLst>
          </p:cNvPr>
          <p:cNvCxnSpPr>
            <a:cxnSpLocks/>
          </p:cNvCxnSpPr>
          <p:nvPr/>
        </p:nvCxnSpPr>
        <p:spPr>
          <a:xfrm>
            <a:off x="10147900" y="2401118"/>
            <a:ext cx="1210034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94156C2-239D-454B-B9A8-E200B642C0C9}"/>
              </a:ext>
            </a:extLst>
          </p:cNvPr>
          <p:cNvCxnSpPr>
            <a:cxnSpLocks/>
          </p:cNvCxnSpPr>
          <p:nvPr/>
        </p:nvCxnSpPr>
        <p:spPr>
          <a:xfrm>
            <a:off x="3265495" y="1479261"/>
            <a:ext cx="0" cy="404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4F2189A-4E26-2B49-AF3D-CC5BDCB0A5AB}"/>
              </a:ext>
            </a:extLst>
          </p:cNvPr>
          <p:cNvSpPr txBox="1"/>
          <p:nvPr/>
        </p:nvSpPr>
        <p:spPr>
          <a:xfrm>
            <a:off x="2608141" y="5563935"/>
            <a:ext cx="133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ChaincodeSupport</a:t>
            </a:r>
            <a:endParaRPr lang="en-AU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FD0485-18CD-2348-A58F-630FB8E255B1}"/>
              </a:ext>
            </a:extLst>
          </p:cNvPr>
          <p:cNvCxnSpPr>
            <a:cxnSpLocks/>
          </p:cNvCxnSpPr>
          <p:nvPr/>
        </p:nvCxnSpPr>
        <p:spPr>
          <a:xfrm flipH="1">
            <a:off x="3265496" y="2470790"/>
            <a:ext cx="1646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5D31CF4-E3BE-7F43-B99A-54C7C2A2FA55}"/>
              </a:ext>
            </a:extLst>
          </p:cNvPr>
          <p:cNvSpPr txBox="1"/>
          <p:nvPr/>
        </p:nvSpPr>
        <p:spPr>
          <a:xfrm>
            <a:off x="3302750" y="2200436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 err="1"/>
              <a:t>support.Register</a:t>
            </a:r>
            <a:r>
              <a:rPr lang="en-AU" sz="1100" i="1" dirty="0"/>
              <a:t>(stream)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1813283-E7AE-3B41-916D-EC0B8798BDA3}"/>
              </a:ext>
            </a:extLst>
          </p:cNvPr>
          <p:cNvCxnSpPr>
            <a:cxnSpLocks/>
          </p:cNvCxnSpPr>
          <p:nvPr/>
        </p:nvCxnSpPr>
        <p:spPr>
          <a:xfrm>
            <a:off x="622439" y="1348921"/>
            <a:ext cx="0" cy="4586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CB8142-A226-C147-A7DB-A7B1866FB6FA}"/>
              </a:ext>
            </a:extLst>
          </p:cNvPr>
          <p:cNvSpPr txBox="1"/>
          <p:nvPr/>
        </p:nvSpPr>
        <p:spPr>
          <a:xfrm>
            <a:off x="108637" y="5974631"/>
            <a:ext cx="1178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HandlerRegistry</a:t>
            </a:r>
            <a:endParaRPr lang="en-AU" sz="12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8D2D8-1300-D44D-8378-31E6531FC1A2}"/>
              </a:ext>
            </a:extLst>
          </p:cNvPr>
          <p:cNvCxnSpPr>
            <a:cxnSpLocks/>
          </p:cNvCxnSpPr>
          <p:nvPr/>
        </p:nvCxnSpPr>
        <p:spPr>
          <a:xfrm>
            <a:off x="2211766" y="3012548"/>
            <a:ext cx="0" cy="256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E76CE5F-CD3E-1B4D-B469-FC773654D4A7}"/>
              </a:ext>
            </a:extLst>
          </p:cNvPr>
          <p:cNvCxnSpPr>
            <a:cxnSpLocks/>
          </p:cNvCxnSpPr>
          <p:nvPr/>
        </p:nvCxnSpPr>
        <p:spPr>
          <a:xfrm>
            <a:off x="3262196" y="2656004"/>
            <a:ext cx="767262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BCBA69A-050F-634F-9E97-DB57DC3C40EB}"/>
              </a:ext>
            </a:extLst>
          </p:cNvPr>
          <p:cNvSpPr txBox="1"/>
          <p:nvPr/>
        </p:nvSpPr>
        <p:spPr>
          <a:xfrm>
            <a:off x="2206674" y="2736498"/>
            <a:ext cx="1903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i="1" dirty="0" err="1"/>
              <a:t>HandleChaincodeStream</a:t>
            </a:r>
            <a:r>
              <a:rPr lang="en-AU" sz="1000" i="1" dirty="0"/>
              <a:t>(stream)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D0F4A42-7E5E-0D41-A050-D9EFD31F2025}"/>
              </a:ext>
            </a:extLst>
          </p:cNvPr>
          <p:cNvCxnSpPr>
            <a:cxnSpLocks/>
          </p:cNvCxnSpPr>
          <p:nvPr/>
        </p:nvCxnSpPr>
        <p:spPr>
          <a:xfrm>
            <a:off x="4029458" y="2666436"/>
            <a:ext cx="0" cy="34611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7D657FE-15BD-8948-9C92-B88DCF7CDB69}"/>
              </a:ext>
            </a:extLst>
          </p:cNvPr>
          <p:cNvCxnSpPr>
            <a:cxnSpLocks/>
          </p:cNvCxnSpPr>
          <p:nvPr/>
        </p:nvCxnSpPr>
        <p:spPr>
          <a:xfrm flipH="1">
            <a:off x="2203055" y="3012548"/>
            <a:ext cx="1826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030B198-30BA-4648-985E-67427C1E47D0}"/>
              </a:ext>
            </a:extLst>
          </p:cNvPr>
          <p:cNvSpPr txBox="1"/>
          <p:nvPr/>
        </p:nvSpPr>
        <p:spPr>
          <a:xfrm>
            <a:off x="1883360" y="5568053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Handler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DD3A02-E6CE-F049-B929-8D1D496B7E3F}"/>
              </a:ext>
            </a:extLst>
          </p:cNvPr>
          <p:cNvCxnSpPr>
            <a:cxnSpLocks/>
          </p:cNvCxnSpPr>
          <p:nvPr/>
        </p:nvCxnSpPr>
        <p:spPr>
          <a:xfrm>
            <a:off x="1460642" y="3084394"/>
            <a:ext cx="0" cy="249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85DA51A-9FAA-E046-B2C1-157D50B1D04F}"/>
              </a:ext>
            </a:extLst>
          </p:cNvPr>
          <p:cNvSpPr/>
          <p:nvPr/>
        </p:nvSpPr>
        <p:spPr>
          <a:xfrm>
            <a:off x="1508754" y="3169050"/>
            <a:ext cx="673657" cy="96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8CA90D-D444-1B4E-9828-9943835E9F75}"/>
              </a:ext>
            </a:extLst>
          </p:cNvPr>
          <p:cNvSpPr txBox="1"/>
          <p:nvPr/>
        </p:nvSpPr>
        <p:spPr>
          <a:xfrm>
            <a:off x="782450" y="2798696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sz="1100" dirty="0"/>
              <a:t>go </a:t>
            </a:r>
            <a:r>
              <a:rPr lang="en-AU" sz="1100" dirty="0" err="1"/>
              <a:t>receiveMessage</a:t>
            </a:r>
            <a:r>
              <a:rPr lang="en-AU" sz="1100" dirty="0"/>
              <a:t>()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AD6732B-FA62-A246-AC2F-54FB1607DB54}"/>
              </a:ext>
            </a:extLst>
          </p:cNvPr>
          <p:cNvCxnSpPr/>
          <p:nvPr/>
        </p:nvCxnSpPr>
        <p:spPr>
          <a:xfrm>
            <a:off x="1458011" y="3690401"/>
            <a:ext cx="76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859F96E-EA69-664A-95AB-47F46FEF65F9}"/>
              </a:ext>
            </a:extLst>
          </p:cNvPr>
          <p:cNvCxnSpPr>
            <a:cxnSpLocks/>
          </p:cNvCxnSpPr>
          <p:nvPr/>
        </p:nvCxnSpPr>
        <p:spPr>
          <a:xfrm flipH="1">
            <a:off x="622439" y="3883923"/>
            <a:ext cx="1589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F3E4A7-BFC9-6845-8FA9-3A3F97750D3B}"/>
              </a:ext>
            </a:extLst>
          </p:cNvPr>
          <p:cNvCxnSpPr>
            <a:cxnSpLocks/>
          </p:cNvCxnSpPr>
          <p:nvPr/>
        </p:nvCxnSpPr>
        <p:spPr>
          <a:xfrm flipH="1">
            <a:off x="622438" y="5020399"/>
            <a:ext cx="1589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204006-18AC-5D40-BA08-A44EF2A7A030}"/>
              </a:ext>
            </a:extLst>
          </p:cNvPr>
          <p:cNvSpPr txBox="1"/>
          <p:nvPr/>
        </p:nvSpPr>
        <p:spPr>
          <a:xfrm>
            <a:off x="974995" y="475654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/>
              <a:t>Ready(name)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6AF74D-992F-C74F-A91A-FE600384CD7F}"/>
              </a:ext>
            </a:extLst>
          </p:cNvPr>
          <p:cNvSpPr txBox="1"/>
          <p:nvPr/>
        </p:nvSpPr>
        <p:spPr>
          <a:xfrm>
            <a:off x="878282" y="389848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i="1" dirty="0"/>
              <a:t>Register(handler)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9BE3FE6A-017E-0941-8F88-3578DD9D483B}"/>
              </a:ext>
            </a:extLst>
          </p:cNvPr>
          <p:cNvSpPr/>
          <p:nvPr/>
        </p:nvSpPr>
        <p:spPr>
          <a:xfrm>
            <a:off x="6329729" y="895200"/>
            <a:ext cx="5715068" cy="5437491"/>
          </a:xfrm>
          <a:prstGeom prst="roundRect">
            <a:avLst>
              <a:gd name="adj" fmla="val 2369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4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1A3C1D2-30BA-9D4D-B33F-BA437788B856}"/>
              </a:ext>
            </a:extLst>
          </p:cNvPr>
          <p:cNvSpPr txBox="1"/>
          <p:nvPr/>
        </p:nvSpPr>
        <p:spPr>
          <a:xfrm>
            <a:off x="1451458" y="3507179"/>
            <a:ext cx="75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 err="1">
                <a:solidFill>
                  <a:srgbClr val="0070C0"/>
                </a:solidFill>
              </a:rPr>
              <a:t>ChaincodeMessage</a:t>
            </a:r>
            <a:endParaRPr lang="en-AU" sz="1000" i="1" dirty="0">
              <a:solidFill>
                <a:srgbClr val="0070C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878275-3CA3-8241-9FDA-1747DC1D0BF7}"/>
              </a:ext>
            </a:extLst>
          </p:cNvPr>
          <p:cNvSpPr txBox="1"/>
          <p:nvPr/>
        </p:nvSpPr>
        <p:spPr>
          <a:xfrm>
            <a:off x="2243334" y="6139703"/>
            <a:ext cx="1028227" cy="28474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6ABEB3-7312-2740-A425-3C156994A97E}"/>
              </a:ext>
            </a:extLst>
          </p:cNvPr>
          <p:cNvSpPr txBox="1"/>
          <p:nvPr/>
        </p:nvSpPr>
        <p:spPr>
          <a:xfrm>
            <a:off x="8866203" y="6134059"/>
            <a:ext cx="1028227" cy="28474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CHAINCODE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B351B83-F26D-4D43-8A79-BF3FA32AB306}"/>
              </a:ext>
            </a:extLst>
          </p:cNvPr>
          <p:cNvCxnSpPr>
            <a:cxnSpLocks/>
          </p:cNvCxnSpPr>
          <p:nvPr/>
        </p:nvCxnSpPr>
        <p:spPr>
          <a:xfrm flipH="1">
            <a:off x="8407908" y="4421360"/>
            <a:ext cx="172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A3E4EA-EC9A-D247-A391-9268C611EF75}"/>
              </a:ext>
            </a:extLst>
          </p:cNvPr>
          <p:cNvCxnSpPr>
            <a:cxnSpLocks/>
          </p:cNvCxnSpPr>
          <p:nvPr/>
        </p:nvCxnSpPr>
        <p:spPr>
          <a:xfrm flipH="1">
            <a:off x="8407907" y="5340380"/>
            <a:ext cx="172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3EE9086-F7E3-A640-BCE7-DE5817A7B7CC}"/>
              </a:ext>
            </a:extLst>
          </p:cNvPr>
          <p:cNvSpPr txBox="1"/>
          <p:nvPr/>
        </p:nvSpPr>
        <p:spPr>
          <a:xfrm>
            <a:off x="7470899" y="4303217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&lt;established&gt;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533E1A2-CBAA-1C46-A6AD-A62C3D425DF3}"/>
              </a:ext>
            </a:extLst>
          </p:cNvPr>
          <p:cNvSpPr txBox="1"/>
          <p:nvPr/>
        </p:nvSpPr>
        <p:spPr>
          <a:xfrm>
            <a:off x="7760954" y="5196258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&lt;ready&gt;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C0EC0-3A06-DE49-AFE7-05DC03A14F49}"/>
              </a:ext>
            </a:extLst>
          </p:cNvPr>
          <p:cNvCxnSpPr>
            <a:cxnSpLocks/>
          </p:cNvCxnSpPr>
          <p:nvPr/>
        </p:nvCxnSpPr>
        <p:spPr>
          <a:xfrm flipH="1">
            <a:off x="10139175" y="4242035"/>
            <a:ext cx="121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7BEEAE6-3980-4940-8296-AADD4BBF1A80}"/>
              </a:ext>
            </a:extLst>
          </p:cNvPr>
          <p:cNvCxnSpPr>
            <a:cxnSpLocks/>
          </p:cNvCxnSpPr>
          <p:nvPr/>
        </p:nvCxnSpPr>
        <p:spPr>
          <a:xfrm flipH="1">
            <a:off x="10132206" y="5091924"/>
            <a:ext cx="121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7EEF929-1760-864A-B4D4-43B176957796}"/>
              </a:ext>
            </a:extLst>
          </p:cNvPr>
          <p:cNvSpPr txBox="1"/>
          <p:nvPr/>
        </p:nvSpPr>
        <p:spPr>
          <a:xfrm>
            <a:off x="10404450" y="4032939"/>
            <a:ext cx="75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 err="1">
                <a:solidFill>
                  <a:srgbClr val="0070C0"/>
                </a:solidFill>
              </a:rPr>
              <a:t>ChaincodeMessage</a:t>
            </a:r>
            <a:endParaRPr lang="en-AU" sz="1000" i="1" dirty="0">
              <a:solidFill>
                <a:srgbClr val="0070C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16BE8E-0DA0-0948-9926-D810CAC0BA9F}"/>
              </a:ext>
            </a:extLst>
          </p:cNvPr>
          <p:cNvSpPr txBox="1"/>
          <p:nvPr/>
        </p:nvSpPr>
        <p:spPr>
          <a:xfrm>
            <a:off x="10413120" y="4893439"/>
            <a:ext cx="75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 err="1">
                <a:solidFill>
                  <a:srgbClr val="0070C0"/>
                </a:solidFill>
              </a:rPr>
              <a:t>ChaincodeMessage</a:t>
            </a:r>
            <a:endParaRPr lang="en-AU" sz="1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1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A4DF208-8D52-4749-B0E9-B157EAD958FC}"/>
              </a:ext>
            </a:extLst>
          </p:cNvPr>
          <p:cNvSpPr/>
          <p:nvPr/>
        </p:nvSpPr>
        <p:spPr>
          <a:xfrm>
            <a:off x="6395045" y="750360"/>
            <a:ext cx="5622254" cy="5437491"/>
          </a:xfrm>
          <a:prstGeom prst="roundRect">
            <a:avLst>
              <a:gd name="adj" fmla="val 2369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4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5227812-60B9-3448-8D16-509CD7963D04}"/>
              </a:ext>
            </a:extLst>
          </p:cNvPr>
          <p:cNvSpPr/>
          <p:nvPr/>
        </p:nvSpPr>
        <p:spPr>
          <a:xfrm>
            <a:off x="229018" y="750360"/>
            <a:ext cx="5258551" cy="5375711"/>
          </a:xfrm>
          <a:prstGeom prst="roundRect">
            <a:avLst>
              <a:gd name="adj" fmla="val 2369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4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72039A-6BEC-C84B-ABA1-ED1186DF3CAF}"/>
              </a:ext>
            </a:extLst>
          </p:cNvPr>
          <p:cNvCxnSpPr>
            <a:cxnSpLocks/>
          </p:cNvCxnSpPr>
          <p:nvPr/>
        </p:nvCxnSpPr>
        <p:spPr>
          <a:xfrm>
            <a:off x="6942151" y="1334421"/>
            <a:ext cx="0" cy="40870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CFCF7C1-0D90-774E-8C4A-E87B49FF5466}"/>
              </a:ext>
            </a:extLst>
          </p:cNvPr>
          <p:cNvSpPr txBox="1"/>
          <p:nvPr/>
        </p:nvSpPr>
        <p:spPr>
          <a:xfrm>
            <a:off x="6458823" y="5421497"/>
            <a:ext cx="99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ClientStream</a:t>
            </a:r>
            <a:endParaRPr lang="en-AU" sz="1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632CEAC-0673-8541-96F5-C0B7E6911F57}"/>
              </a:ext>
            </a:extLst>
          </p:cNvPr>
          <p:cNvCxnSpPr>
            <a:cxnSpLocks/>
          </p:cNvCxnSpPr>
          <p:nvPr/>
        </p:nvCxnSpPr>
        <p:spPr>
          <a:xfrm>
            <a:off x="8891934" y="1020688"/>
            <a:ext cx="0" cy="446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35EBE30-EC8A-5E4C-B0C4-022F41DC13E3}"/>
              </a:ext>
            </a:extLst>
          </p:cNvPr>
          <p:cNvCxnSpPr>
            <a:cxnSpLocks/>
          </p:cNvCxnSpPr>
          <p:nvPr/>
        </p:nvCxnSpPr>
        <p:spPr>
          <a:xfrm>
            <a:off x="10033584" y="2976362"/>
            <a:ext cx="0" cy="27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554289E-5BF5-4544-BF50-337C3B77338F}"/>
              </a:ext>
            </a:extLst>
          </p:cNvPr>
          <p:cNvSpPr txBox="1"/>
          <p:nvPr/>
        </p:nvSpPr>
        <p:spPr>
          <a:xfrm>
            <a:off x="8557979" y="546963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Handler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DE5F2C-2C69-8243-97A7-0CC6B68E2679}"/>
              </a:ext>
            </a:extLst>
          </p:cNvPr>
          <p:cNvSpPr txBox="1"/>
          <p:nvPr/>
        </p:nvSpPr>
        <p:spPr>
          <a:xfrm>
            <a:off x="9473014" y="5452093"/>
            <a:ext cx="112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ChaincodeStub</a:t>
            </a:r>
            <a:endParaRPr lang="en-AU" sz="12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4A63052-D4F4-014D-91E0-7B5C2866BB06}"/>
              </a:ext>
            </a:extLst>
          </p:cNvPr>
          <p:cNvCxnSpPr>
            <a:cxnSpLocks/>
          </p:cNvCxnSpPr>
          <p:nvPr/>
        </p:nvCxnSpPr>
        <p:spPr>
          <a:xfrm>
            <a:off x="7639032" y="1087694"/>
            <a:ext cx="0" cy="415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7B532FB-7DDF-BB4C-B52E-8BE66B268C14}"/>
              </a:ext>
            </a:extLst>
          </p:cNvPr>
          <p:cNvSpPr txBox="1"/>
          <p:nvPr/>
        </p:nvSpPr>
        <p:spPr>
          <a:xfrm>
            <a:off x="6913150" y="843671"/>
            <a:ext cx="146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/>
              <a:t>go </a:t>
            </a:r>
            <a:r>
              <a:rPr lang="en-AU" dirty="0" err="1"/>
              <a:t>receiveMessage</a:t>
            </a:r>
            <a:r>
              <a:rPr lang="en-AU" dirty="0"/>
              <a:t>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3D87EBE-CAC4-4349-9EFC-DF32DC9689A7}"/>
              </a:ext>
            </a:extLst>
          </p:cNvPr>
          <p:cNvCxnSpPr>
            <a:cxnSpLocks/>
          </p:cNvCxnSpPr>
          <p:nvPr/>
        </p:nvCxnSpPr>
        <p:spPr>
          <a:xfrm>
            <a:off x="7646203" y="1942551"/>
            <a:ext cx="124573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6049EA8-5645-8E4B-96E4-2961D9BAC278}"/>
              </a:ext>
            </a:extLst>
          </p:cNvPr>
          <p:cNvSpPr txBox="1"/>
          <p:nvPr/>
        </p:nvSpPr>
        <p:spPr>
          <a:xfrm>
            <a:off x="5473532" y="1665309"/>
            <a:ext cx="93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i="1" dirty="0">
                <a:solidFill>
                  <a:srgbClr val="0070C0"/>
                </a:solidFill>
              </a:rPr>
              <a:t>KEEPALIVE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3D9AEB-C7A3-F84D-905F-4062EC216173}"/>
              </a:ext>
            </a:extLst>
          </p:cNvPr>
          <p:cNvSpPr txBox="1"/>
          <p:nvPr/>
        </p:nvSpPr>
        <p:spPr>
          <a:xfrm>
            <a:off x="5779534" y="252225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70C0"/>
                </a:solidFill>
              </a:rPr>
              <a:t>INIT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7A38A4-2ACF-CA45-B255-996BAEAF5190}"/>
              </a:ext>
            </a:extLst>
          </p:cNvPr>
          <p:cNvSpPr/>
          <p:nvPr/>
        </p:nvSpPr>
        <p:spPr>
          <a:xfrm>
            <a:off x="7683729" y="1190144"/>
            <a:ext cx="1183406" cy="110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18C248E-318D-9046-9D05-F2F8772EE14D}"/>
              </a:ext>
            </a:extLst>
          </p:cNvPr>
          <p:cNvCxnSpPr>
            <a:cxnSpLocks/>
          </p:cNvCxnSpPr>
          <p:nvPr/>
        </p:nvCxnSpPr>
        <p:spPr>
          <a:xfrm>
            <a:off x="786432" y="1430088"/>
            <a:ext cx="0" cy="404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38C95AE-5CB4-E443-8429-B55F3798314C}"/>
              </a:ext>
            </a:extLst>
          </p:cNvPr>
          <p:cNvSpPr txBox="1"/>
          <p:nvPr/>
        </p:nvSpPr>
        <p:spPr>
          <a:xfrm>
            <a:off x="375286" y="5498258"/>
            <a:ext cx="83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Chaincode</a:t>
            </a:r>
          </a:p>
          <a:p>
            <a:pPr algn="ctr"/>
            <a:r>
              <a:rPr lang="en-AU" sz="1200" dirty="0"/>
              <a:t>Support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C207BDA-1F5B-644B-919F-398AA59BCDB1}"/>
              </a:ext>
            </a:extLst>
          </p:cNvPr>
          <p:cNvCxnSpPr>
            <a:cxnSpLocks/>
          </p:cNvCxnSpPr>
          <p:nvPr/>
        </p:nvCxnSpPr>
        <p:spPr>
          <a:xfrm>
            <a:off x="5078534" y="1245409"/>
            <a:ext cx="0" cy="418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6DE2C38-DBC2-4441-B03A-CBEBC9DAF69E}"/>
              </a:ext>
            </a:extLst>
          </p:cNvPr>
          <p:cNvSpPr txBox="1"/>
          <p:nvPr/>
        </p:nvSpPr>
        <p:spPr>
          <a:xfrm>
            <a:off x="2908809" y="548759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Handler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00393E6-E0C7-924A-8F24-83564B50AA94}"/>
              </a:ext>
            </a:extLst>
          </p:cNvPr>
          <p:cNvCxnSpPr>
            <a:cxnSpLocks/>
          </p:cNvCxnSpPr>
          <p:nvPr/>
        </p:nvCxnSpPr>
        <p:spPr>
          <a:xfrm>
            <a:off x="4109692" y="1479338"/>
            <a:ext cx="0" cy="3952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1937B0-6956-CA47-A32B-281CC4F79D4D}"/>
              </a:ext>
            </a:extLst>
          </p:cNvPr>
          <p:cNvSpPr/>
          <p:nvPr/>
        </p:nvSpPr>
        <p:spPr>
          <a:xfrm>
            <a:off x="3271509" y="1273780"/>
            <a:ext cx="1777669" cy="121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A8E87D-BDA4-7040-8230-B05BF87F79A5}"/>
              </a:ext>
            </a:extLst>
          </p:cNvPr>
          <p:cNvSpPr txBox="1"/>
          <p:nvPr/>
        </p:nvSpPr>
        <p:spPr>
          <a:xfrm>
            <a:off x="4435987" y="983799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sz="1100" dirty="0"/>
              <a:t>go </a:t>
            </a:r>
            <a:r>
              <a:rPr lang="en-AU" sz="1100" dirty="0" err="1"/>
              <a:t>receiveMessage</a:t>
            </a:r>
            <a:r>
              <a:rPr lang="en-AU" sz="1100" dirty="0"/>
              <a:t>()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E14C186-2BCD-BE47-91CF-9776FE20329F}"/>
              </a:ext>
            </a:extLst>
          </p:cNvPr>
          <p:cNvCxnSpPr>
            <a:cxnSpLocks/>
          </p:cNvCxnSpPr>
          <p:nvPr/>
        </p:nvCxnSpPr>
        <p:spPr>
          <a:xfrm flipH="1">
            <a:off x="3245380" y="1797176"/>
            <a:ext cx="864312" cy="0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16ED893-C76A-754D-9FAF-8C855AE9FFE3}"/>
              </a:ext>
            </a:extLst>
          </p:cNvPr>
          <p:cNvSpPr txBox="1"/>
          <p:nvPr/>
        </p:nvSpPr>
        <p:spPr>
          <a:xfrm>
            <a:off x="2506230" y="5994863"/>
            <a:ext cx="1028227" cy="28474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E38E0B-8AB2-5449-AF50-1831E796B630}"/>
              </a:ext>
            </a:extLst>
          </p:cNvPr>
          <p:cNvSpPr txBox="1"/>
          <p:nvPr/>
        </p:nvSpPr>
        <p:spPr>
          <a:xfrm>
            <a:off x="9129099" y="5989219"/>
            <a:ext cx="1028227" cy="28474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CHAINCODE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26A2884-BB49-D847-B762-85A279F2B697}"/>
              </a:ext>
            </a:extLst>
          </p:cNvPr>
          <p:cNvCxnSpPr>
            <a:cxnSpLocks/>
          </p:cNvCxnSpPr>
          <p:nvPr/>
        </p:nvCxnSpPr>
        <p:spPr>
          <a:xfrm>
            <a:off x="3245380" y="1300674"/>
            <a:ext cx="0" cy="418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D2AC51-E42C-D443-A06D-0FD22B264C6C}"/>
              </a:ext>
            </a:extLst>
          </p:cNvPr>
          <p:cNvSpPr/>
          <p:nvPr/>
        </p:nvSpPr>
        <p:spPr>
          <a:xfrm>
            <a:off x="3274258" y="1479338"/>
            <a:ext cx="809301" cy="121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5ADC23-835D-1C45-9374-D416967DEFD4}"/>
              </a:ext>
            </a:extLst>
          </p:cNvPr>
          <p:cNvSpPr txBox="1"/>
          <p:nvPr/>
        </p:nvSpPr>
        <p:spPr>
          <a:xfrm>
            <a:off x="3836797" y="5484726"/>
            <a:ext cx="55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Ticker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2BD52B-9183-E749-A1E0-671A957865E6}"/>
              </a:ext>
            </a:extLst>
          </p:cNvPr>
          <p:cNvCxnSpPr>
            <a:cxnSpLocks/>
          </p:cNvCxnSpPr>
          <p:nvPr/>
        </p:nvCxnSpPr>
        <p:spPr>
          <a:xfrm>
            <a:off x="3251242" y="1895512"/>
            <a:ext cx="438779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FAF3D28-91BA-EF4A-85B7-2344652EDB56}"/>
              </a:ext>
            </a:extLst>
          </p:cNvPr>
          <p:cNvSpPr txBox="1"/>
          <p:nvPr/>
        </p:nvSpPr>
        <p:spPr>
          <a:xfrm>
            <a:off x="3469288" y="1590861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sz="1100" dirty="0"/>
              <a:t>&lt;tick&gt;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CD8EE64-B088-F745-A643-94F2E4A89FCC}"/>
              </a:ext>
            </a:extLst>
          </p:cNvPr>
          <p:cNvCxnSpPr>
            <a:cxnSpLocks/>
          </p:cNvCxnSpPr>
          <p:nvPr/>
        </p:nvCxnSpPr>
        <p:spPr>
          <a:xfrm flipH="1">
            <a:off x="5072672" y="2063127"/>
            <a:ext cx="187565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3084294-A6F3-7C4D-B080-BAA9B7557051}"/>
              </a:ext>
            </a:extLst>
          </p:cNvPr>
          <p:cNvCxnSpPr>
            <a:cxnSpLocks/>
          </p:cNvCxnSpPr>
          <p:nvPr/>
        </p:nvCxnSpPr>
        <p:spPr>
          <a:xfrm flipH="1">
            <a:off x="3245380" y="2203198"/>
            <a:ext cx="1833154" cy="0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CE65798-DF1C-B94E-9BA5-25841BB5435F}"/>
              </a:ext>
            </a:extLst>
          </p:cNvPr>
          <p:cNvCxnSpPr>
            <a:cxnSpLocks/>
          </p:cNvCxnSpPr>
          <p:nvPr/>
        </p:nvCxnSpPr>
        <p:spPr>
          <a:xfrm flipH="1">
            <a:off x="6942151" y="2005613"/>
            <a:ext cx="1949783" cy="0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F60599A-9917-304D-8B96-0B26E2632207}"/>
              </a:ext>
            </a:extLst>
          </p:cNvPr>
          <p:cNvSpPr txBox="1"/>
          <p:nvPr/>
        </p:nvSpPr>
        <p:spPr>
          <a:xfrm>
            <a:off x="5462744" y="2049138"/>
            <a:ext cx="93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i="1" dirty="0">
                <a:solidFill>
                  <a:srgbClr val="0070C0"/>
                </a:solidFill>
              </a:rPr>
              <a:t>KEEPALIVE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74FB617-E911-7046-84D2-324F5965317F}"/>
              </a:ext>
            </a:extLst>
          </p:cNvPr>
          <p:cNvCxnSpPr>
            <a:cxnSpLocks/>
          </p:cNvCxnSpPr>
          <p:nvPr/>
        </p:nvCxnSpPr>
        <p:spPr>
          <a:xfrm>
            <a:off x="3251242" y="2796511"/>
            <a:ext cx="438779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A02C24F-9898-7C49-8CA1-95D4343ED765}"/>
              </a:ext>
            </a:extLst>
          </p:cNvPr>
          <p:cNvCxnSpPr>
            <a:cxnSpLocks/>
          </p:cNvCxnSpPr>
          <p:nvPr/>
        </p:nvCxnSpPr>
        <p:spPr>
          <a:xfrm>
            <a:off x="787701" y="2473187"/>
            <a:ext cx="2457678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5ED9E15-70E9-A84C-B85C-C75939F2102D}"/>
              </a:ext>
            </a:extLst>
          </p:cNvPr>
          <p:cNvSpPr txBox="1"/>
          <p:nvPr/>
        </p:nvSpPr>
        <p:spPr>
          <a:xfrm>
            <a:off x="820306" y="2210469"/>
            <a:ext cx="1290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sz="1100" dirty="0" err="1"/>
              <a:t>handler.Execute</a:t>
            </a:r>
            <a:r>
              <a:rPr lang="en-AU" sz="1100" dirty="0"/>
              <a:t>(...)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48F50BE-BFD9-4940-8B28-DEEFDD6F8766}"/>
              </a:ext>
            </a:extLst>
          </p:cNvPr>
          <p:cNvCxnSpPr>
            <a:cxnSpLocks/>
          </p:cNvCxnSpPr>
          <p:nvPr/>
        </p:nvCxnSpPr>
        <p:spPr>
          <a:xfrm>
            <a:off x="7652566" y="2886647"/>
            <a:ext cx="124573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7E8A08A-F98F-6745-A868-905ACA7F6EF1}"/>
              </a:ext>
            </a:extLst>
          </p:cNvPr>
          <p:cNvCxnSpPr>
            <a:cxnSpLocks/>
          </p:cNvCxnSpPr>
          <p:nvPr/>
        </p:nvCxnSpPr>
        <p:spPr>
          <a:xfrm>
            <a:off x="8899871" y="2975082"/>
            <a:ext cx="1130302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DF62421-0094-FB42-A3AF-9AA8D8226633}"/>
              </a:ext>
            </a:extLst>
          </p:cNvPr>
          <p:cNvSpPr txBox="1"/>
          <p:nvPr/>
        </p:nvSpPr>
        <p:spPr>
          <a:xfrm>
            <a:off x="8891934" y="2658011"/>
            <a:ext cx="157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 err="1"/>
              <a:t>newChaincodeStub</a:t>
            </a:r>
            <a:r>
              <a:rPr lang="en-AU" dirty="0"/>
              <a:t>(...)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820AC1C-12C2-E444-AB13-9E4BF278A981}"/>
              </a:ext>
            </a:extLst>
          </p:cNvPr>
          <p:cNvCxnSpPr>
            <a:cxnSpLocks/>
          </p:cNvCxnSpPr>
          <p:nvPr/>
        </p:nvCxnSpPr>
        <p:spPr>
          <a:xfrm>
            <a:off x="11546963" y="1114604"/>
            <a:ext cx="1" cy="433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AAB5D2A-5AB1-A84F-97F4-6ED6566A1CD1}"/>
              </a:ext>
            </a:extLst>
          </p:cNvPr>
          <p:cNvSpPr txBox="1"/>
          <p:nvPr/>
        </p:nvSpPr>
        <p:spPr>
          <a:xfrm>
            <a:off x="11133425" y="5433278"/>
            <a:ext cx="843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Chaincode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4948C9B-9994-DD4A-A4D9-6FEFB059E8EF}"/>
              </a:ext>
            </a:extLst>
          </p:cNvPr>
          <p:cNvCxnSpPr>
            <a:cxnSpLocks/>
          </p:cNvCxnSpPr>
          <p:nvPr/>
        </p:nvCxnSpPr>
        <p:spPr>
          <a:xfrm>
            <a:off x="8890654" y="3057133"/>
            <a:ext cx="266458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31521BE-1011-D047-A6BF-967323619227}"/>
              </a:ext>
            </a:extLst>
          </p:cNvPr>
          <p:cNvSpPr txBox="1"/>
          <p:nvPr/>
        </p:nvSpPr>
        <p:spPr>
          <a:xfrm>
            <a:off x="10360883" y="2810952"/>
            <a:ext cx="912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 err="1"/>
              <a:t>cc.Init</a:t>
            </a:r>
            <a:r>
              <a:rPr lang="en-AU" dirty="0"/>
              <a:t>(stub)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3A5528C-B157-5D4C-9B9F-7560078DBA07}"/>
              </a:ext>
            </a:extLst>
          </p:cNvPr>
          <p:cNvCxnSpPr>
            <a:cxnSpLocks/>
          </p:cNvCxnSpPr>
          <p:nvPr/>
        </p:nvCxnSpPr>
        <p:spPr>
          <a:xfrm>
            <a:off x="8892114" y="3162639"/>
            <a:ext cx="2664580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D28554A-C9DF-944E-9B18-0D972FBF5891}"/>
              </a:ext>
            </a:extLst>
          </p:cNvPr>
          <p:cNvCxnSpPr>
            <a:cxnSpLocks/>
          </p:cNvCxnSpPr>
          <p:nvPr/>
        </p:nvCxnSpPr>
        <p:spPr>
          <a:xfrm flipH="1">
            <a:off x="5072672" y="3256852"/>
            <a:ext cx="3825304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11DF18F-CD9F-4F4B-BD17-171969DADADA}"/>
              </a:ext>
            </a:extLst>
          </p:cNvPr>
          <p:cNvSpPr txBox="1"/>
          <p:nvPr/>
        </p:nvSpPr>
        <p:spPr>
          <a:xfrm>
            <a:off x="5230147" y="2971205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70C0"/>
                </a:solidFill>
              </a:rPr>
              <a:t>COMPLETED/ERROR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075954A-6E24-6145-89FA-B58113FB2896}"/>
              </a:ext>
            </a:extLst>
          </p:cNvPr>
          <p:cNvCxnSpPr>
            <a:cxnSpLocks/>
          </p:cNvCxnSpPr>
          <p:nvPr/>
        </p:nvCxnSpPr>
        <p:spPr>
          <a:xfrm flipH="1">
            <a:off x="3239518" y="3332127"/>
            <a:ext cx="1833154" cy="0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8170484-8093-0942-98A4-7ED8BEF927FE}"/>
              </a:ext>
            </a:extLst>
          </p:cNvPr>
          <p:cNvSpPr txBox="1"/>
          <p:nvPr/>
        </p:nvSpPr>
        <p:spPr>
          <a:xfrm>
            <a:off x="1061588" y="5500323"/>
            <a:ext cx="95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/>
              <a:t>TransactionContext</a:t>
            </a:r>
            <a:endParaRPr lang="en-AU" sz="12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ECEEFE5-22DA-AB40-A1CD-F318CDD34A09}"/>
              </a:ext>
            </a:extLst>
          </p:cNvPr>
          <p:cNvCxnSpPr>
            <a:cxnSpLocks/>
          </p:cNvCxnSpPr>
          <p:nvPr/>
        </p:nvCxnSpPr>
        <p:spPr>
          <a:xfrm>
            <a:off x="1545527" y="2708537"/>
            <a:ext cx="0" cy="86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AA68AE4-9CF3-4744-B5DC-868DDCCACBF6}"/>
              </a:ext>
            </a:extLst>
          </p:cNvPr>
          <p:cNvCxnSpPr>
            <a:cxnSpLocks/>
          </p:cNvCxnSpPr>
          <p:nvPr/>
        </p:nvCxnSpPr>
        <p:spPr>
          <a:xfrm>
            <a:off x="2354426" y="1327846"/>
            <a:ext cx="0" cy="418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9F4A228-FD40-EF46-89D9-0AD10ADC8C63}"/>
              </a:ext>
            </a:extLst>
          </p:cNvPr>
          <p:cNvSpPr txBox="1"/>
          <p:nvPr/>
        </p:nvSpPr>
        <p:spPr>
          <a:xfrm>
            <a:off x="1990263" y="5498259"/>
            <a:ext cx="72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/>
              <a:t>ContextRegistry</a:t>
            </a:r>
            <a:endParaRPr lang="en-AU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AB86C39-9312-1546-94E7-86D15BF14719}"/>
              </a:ext>
            </a:extLst>
          </p:cNvPr>
          <p:cNvCxnSpPr>
            <a:cxnSpLocks/>
          </p:cNvCxnSpPr>
          <p:nvPr/>
        </p:nvCxnSpPr>
        <p:spPr>
          <a:xfrm flipH="1">
            <a:off x="1538322" y="2714805"/>
            <a:ext cx="1701196" cy="0"/>
          </a:xfrm>
          <a:prstGeom prst="straightConnector1">
            <a:avLst/>
          </a:prstGeom>
          <a:ln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4DAC07B-9B12-6C47-AFDA-1534F60A0D11}"/>
              </a:ext>
            </a:extLst>
          </p:cNvPr>
          <p:cNvSpPr txBox="1"/>
          <p:nvPr/>
        </p:nvSpPr>
        <p:spPr>
          <a:xfrm>
            <a:off x="1600989" y="2456840"/>
            <a:ext cx="152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pPr algn="ctr"/>
            <a:r>
              <a:rPr lang="en-AU" sz="1100" dirty="0" err="1"/>
              <a:t>TXContexts.Create</a:t>
            </a:r>
            <a:r>
              <a:rPr lang="en-AU" sz="1100" dirty="0"/>
              <a:t>(....)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28279F1-BE89-694C-933E-25ED466904DB}"/>
              </a:ext>
            </a:extLst>
          </p:cNvPr>
          <p:cNvSpPr/>
          <p:nvPr/>
        </p:nvSpPr>
        <p:spPr>
          <a:xfrm>
            <a:off x="2333105" y="2690174"/>
            <a:ext cx="47713" cy="46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C75288D-C710-2F41-8004-5C669B2878BF}"/>
              </a:ext>
            </a:extLst>
          </p:cNvPr>
          <p:cNvCxnSpPr>
            <a:cxnSpLocks/>
          </p:cNvCxnSpPr>
          <p:nvPr/>
        </p:nvCxnSpPr>
        <p:spPr>
          <a:xfrm flipH="1">
            <a:off x="1545527" y="3414188"/>
            <a:ext cx="1703279" cy="0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E07739C-1E70-E84B-B7D7-4659D2B17C8A}"/>
              </a:ext>
            </a:extLst>
          </p:cNvPr>
          <p:cNvCxnSpPr>
            <a:cxnSpLocks/>
          </p:cNvCxnSpPr>
          <p:nvPr/>
        </p:nvCxnSpPr>
        <p:spPr>
          <a:xfrm flipH="1">
            <a:off x="1545527" y="3576452"/>
            <a:ext cx="1701196" cy="0"/>
          </a:xfrm>
          <a:prstGeom prst="straightConnector1">
            <a:avLst/>
          </a:prstGeom>
          <a:ln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75CFBE7-14C6-F340-B241-142DC5D8C100}"/>
              </a:ext>
            </a:extLst>
          </p:cNvPr>
          <p:cNvCxnSpPr>
            <a:cxnSpLocks/>
          </p:cNvCxnSpPr>
          <p:nvPr/>
        </p:nvCxnSpPr>
        <p:spPr>
          <a:xfrm flipH="1">
            <a:off x="794792" y="3692385"/>
            <a:ext cx="2457678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7DEFA02-B171-544A-90DC-89EF742BD8E6}"/>
              </a:ext>
            </a:extLst>
          </p:cNvPr>
          <p:cNvSpPr txBox="1"/>
          <p:nvPr/>
        </p:nvSpPr>
        <p:spPr>
          <a:xfrm>
            <a:off x="4190817" y="3131559"/>
            <a:ext cx="75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 err="1">
                <a:solidFill>
                  <a:srgbClr val="0070C0"/>
                </a:solidFill>
              </a:rPr>
              <a:t>ChaincodeMessage</a:t>
            </a:r>
            <a:endParaRPr lang="en-AU" sz="1000" i="1" dirty="0">
              <a:solidFill>
                <a:srgbClr val="0070C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F8A9438-7106-AC46-84D3-FD63655C4B5E}"/>
              </a:ext>
            </a:extLst>
          </p:cNvPr>
          <p:cNvSpPr txBox="1"/>
          <p:nvPr/>
        </p:nvSpPr>
        <p:spPr>
          <a:xfrm>
            <a:off x="4184591" y="1997411"/>
            <a:ext cx="75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 err="1">
                <a:solidFill>
                  <a:srgbClr val="0070C0"/>
                </a:solidFill>
              </a:rPr>
              <a:t>ChaincodeMessage</a:t>
            </a:r>
            <a:endParaRPr lang="en-AU" sz="1000" i="1" dirty="0">
              <a:solidFill>
                <a:srgbClr val="0070C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6DB50DF-B2F9-E749-81C0-4F0D43D2E063}"/>
              </a:ext>
            </a:extLst>
          </p:cNvPr>
          <p:cNvSpPr txBox="1"/>
          <p:nvPr/>
        </p:nvSpPr>
        <p:spPr>
          <a:xfrm>
            <a:off x="2484160" y="3042400"/>
            <a:ext cx="152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pPr algn="ctr"/>
            <a:r>
              <a:rPr lang="en-AU" sz="1100" dirty="0" err="1"/>
              <a:t>Handler.Notify</a:t>
            </a:r>
            <a:r>
              <a:rPr lang="en-AU" sz="1100" dirty="0"/>
              <a:t>(...)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BA07804-44D4-B142-AD23-EB193443726A}"/>
              </a:ext>
            </a:extLst>
          </p:cNvPr>
          <p:cNvCxnSpPr>
            <a:cxnSpLocks/>
          </p:cNvCxnSpPr>
          <p:nvPr/>
        </p:nvCxnSpPr>
        <p:spPr>
          <a:xfrm>
            <a:off x="10049207" y="4588900"/>
            <a:ext cx="0" cy="27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613B9DC-DF5C-CE42-904E-EE3A6AFDB242}"/>
              </a:ext>
            </a:extLst>
          </p:cNvPr>
          <p:cNvSpPr txBox="1"/>
          <p:nvPr/>
        </p:nvSpPr>
        <p:spPr>
          <a:xfrm>
            <a:off x="5418861" y="4134789"/>
            <a:ext cx="1081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70C0"/>
                </a:solidFill>
              </a:rPr>
              <a:t>TRANSACTION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475B1F7-8291-5341-AC04-FEBE08255F40}"/>
              </a:ext>
            </a:extLst>
          </p:cNvPr>
          <p:cNvCxnSpPr>
            <a:cxnSpLocks/>
          </p:cNvCxnSpPr>
          <p:nvPr/>
        </p:nvCxnSpPr>
        <p:spPr>
          <a:xfrm>
            <a:off x="3266865" y="4409049"/>
            <a:ext cx="438779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0E4CEF8-93F2-9347-B7E0-CB7E08CBB11C}"/>
              </a:ext>
            </a:extLst>
          </p:cNvPr>
          <p:cNvCxnSpPr>
            <a:cxnSpLocks/>
          </p:cNvCxnSpPr>
          <p:nvPr/>
        </p:nvCxnSpPr>
        <p:spPr>
          <a:xfrm>
            <a:off x="803324" y="4085725"/>
            <a:ext cx="2457678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AAB479B-C50A-F749-B8BE-0A7C69CBF581}"/>
              </a:ext>
            </a:extLst>
          </p:cNvPr>
          <p:cNvSpPr txBox="1"/>
          <p:nvPr/>
        </p:nvSpPr>
        <p:spPr>
          <a:xfrm>
            <a:off x="835929" y="3823007"/>
            <a:ext cx="1290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sz="1100" dirty="0" err="1"/>
              <a:t>handler.Execute</a:t>
            </a:r>
            <a:r>
              <a:rPr lang="en-AU" sz="1100" dirty="0"/>
              <a:t>(...)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44B3C86-9B54-9E41-AAA5-A0EE5EDC7162}"/>
              </a:ext>
            </a:extLst>
          </p:cNvPr>
          <p:cNvCxnSpPr>
            <a:cxnSpLocks/>
          </p:cNvCxnSpPr>
          <p:nvPr/>
        </p:nvCxnSpPr>
        <p:spPr>
          <a:xfrm>
            <a:off x="7668189" y="4499185"/>
            <a:ext cx="124573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4C563BA-1707-9144-890C-D65AC40D0EA4}"/>
              </a:ext>
            </a:extLst>
          </p:cNvPr>
          <p:cNvCxnSpPr>
            <a:cxnSpLocks/>
          </p:cNvCxnSpPr>
          <p:nvPr/>
        </p:nvCxnSpPr>
        <p:spPr>
          <a:xfrm>
            <a:off x="8915494" y="4587620"/>
            <a:ext cx="1130302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798B5C7-855F-DB48-8C23-326380265C43}"/>
              </a:ext>
            </a:extLst>
          </p:cNvPr>
          <p:cNvSpPr txBox="1"/>
          <p:nvPr/>
        </p:nvSpPr>
        <p:spPr>
          <a:xfrm>
            <a:off x="8907557" y="4270549"/>
            <a:ext cx="157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 err="1"/>
              <a:t>newChaincodeStub</a:t>
            </a:r>
            <a:r>
              <a:rPr lang="en-AU" dirty="0"/>
              <a:t>(...)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F9760C3-1671-8C43-90D9-B5BD214CA564}"/>
              </a:ext>
            </a:extLst>
          </p:cNvPr>
          <p:cNvCxnSpPr>
            <a:cxnSpLocks/>
          </p:cNvCxnSpPr>
          <p:nvPr/>
        </p:nvCxnSpPr>
        <p:spPr>
          <a:xfrm>
            <a:off x="8906277" y="4669671"/>
            <a:ext cx="266458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4B462A2-3ECB-F04D-B624-084F2B09ABAC}"/>
              </a:ext>
            </a:extLst>
          </p:cNvPr>
          <p:cNvSpPr txBox="1"/>
          <p:nvPr/>
        </p:nvSpPr>
        <p:spPr>
          <a:xfrm>
            <a:off x="10376506" y="4423490"/>
            <a:ext cx="1109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 err="1"/>
              <a:t>cc.Invoke</a:t>
            </a:r>
            <a:r>
              <a:rPr lang="en-AU" dirty="0"/>
              <a:t>(stub)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B550027-82A3-7940-A343-64233C75EFB8}"/>
              </a:ext>
            </a:extLst>
          </p:cNvPr>
          <p:cNvCxnSpPr>
            <a:cxnSpLocks/>
          </p:cNvCxnSpPr>
          <p:nvPr/>
        </p:nvCxnSpPr>
        <p:spPr>
          <a:xfrm>
            <a:off x="8907737" y="4775177"/>
            <a:ext cx="2664580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1BB7D25-1C2E-A246-9044-80A78B83AC4B}"/>
              </a:ext>
            </a:extLst>
          </p:cNvPr>
          <p:cNvCxnSpPr>
            <a:cxnSpLocks/>
          </p:cNvCxnSpPr>
          <p:nvPr/>
        </p:nvCxnSpPr>
        <p:spPr>
          <a:xfrm flipH="1">
            <a:off x="5088295" y="4869390"/>
            <a:ext cx="3825304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A31C999-E650-0245-89E0-9C1D11F50044}"/>
              </a:ext>
            </a:extLst>
          </p:cNvPr>
          <p:cNvSpPr txBox="1"/>
          <p:nvPr/>
        </p:nvSpPr>
        <p:spPr>
          <a:xfrm>
            <a:off x="5172291" y="4583743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70C0"/>
                </a:solidFill>
              </a:rPr>
              <a:t>COMPLETED/ERROR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C213A6-8DE2-F54F-AC72-6C64FB35B94A}"/>
              </a:ext>
            </a:extLst>
          </p:cNvPr>
          <p:cNvCxnSpPr>
            <a:cxnSpLocks/>
          </p:cNvCxnSpPr>
          <p:nvPr/>
        </p:nvCxnSpPr>
        <p:spPr>
          <a:xfrm flipH="1">
            <a:off x="3255141" y="4944665"/>
            <a:ext cx="1833154" cy="0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3DA880C-FE80-7F42-864E-C43874C7964F}"/>
              </a:ext>
            </a:extLst>
          </p:cNvPr>
          <p:cNvCxnSpPr>
            <a:cxnSpLocks/>
          </p:cNvCxnSpPr>
          <p:nvPr/>
        </p:nvCxnSpPr>
        <p:spPr>
          <a:xfrm>
            <a:off x="1561150" y="4321075"/>
            <a:ext cx="0" cy="86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64427AC-BDF1-024D-87AB-2A198170A6B5}"/>
              </a:ext>
            </a:extLst>
          </p:cNvPr>
          <p:cNvCxnSpPr>
            <a:cxnSpLocks/>
          </p:cNvCxnSpPr>
          <p:nvPr/>
        </p:nvCxnSpPr>
        <p:spPr>
          <a:xfrm flipH="1">
            <a:off x="1553945" y="4327343"/>
            <a:ext cx="1701196" cy="0"/>
          </a:xfrm>
          <a:prstGeom prst="straightConnector1">
            <a:avLst/>
          </a:prstGeom>
          <a:ln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64FDB4C-1627-FC4A-9A08-FB410FB7D0BA}"/>
              </a:ext>
            </a:extLst>
          </p:cNvPr>
          <p:cNvSpPr txBox="1"/>
          <p:nvPr/>
        </p:nvSpPr>
        <p:spPr>
          <a:xfrm>
            <a:off x="1616612" y="4069378"/>
            <a:ext cx="152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pPr algn="ctr"/>
            <a:r>
              <a:rPr lang="en-AU" sz="1100" dirty="0" err="1"/>
              <a:t>TXContexts.Create</a:t>
            </a:r>
            <a:r>
              <a:rPr lang="en-AU" sz="1100" dirty="0"/>
              <a:t>(....)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FB63E39-4CAD-C348-AD88-89F53681ABA8}"/>
              </a:ext>
            </a:extLst>
          </p:cNvPr>
          <p:cNvSpPr/>
          <p:nvPr/>
        </p:nvSpPr>
        <p:spPr>
          <a:xfrm>
            <a:off x="2348728" y="4302712"/>
            <a:ext cx="47713" cy="46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8119CD4-C8D3-794D-B9D4-131E1D90705F}"/>
              </a:ext>
            </a:extLst>
          </p:cNvPr>
          <p:cNvCxnSpPr>
            <a:cxnSpLocks/>
          </p:cNvCxnSpPr>
          <p:nvPr/>
        </p:nvCxnSpPr>
        <p:spPr>
          <a:xfrm flipH="1">
            <a:off x="1561150" y="5026726"/>
            <a:ext cx="1703279" cy="0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AF89975-25F0-7B40-AB35-496000851FF2}"/>
              </a:ext>
            </a:extLst>
          </p:cNvPr>
          <p:cNvCxnSpPr>
            <a:cxnSpLocks/>
          </p:cNvCxnSpPr>
          <p:nvPr/>
        </p:nvCxnSpPr>
        <p:spPr>
          <a:xfrm flipH="1">
            <a:off x="1561150" y="5188990"/>
            <a:ext cx="1701196" cy="0"/>
          </a:xfrm>
          <a:prstGeom prst="straightConnector1">
            <a:avLst/>
          </a:prstGeom>
          <a:ln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C8A37B8-0561-A341-81A1-5D86A330C4C2}"/>
              </a:ext>
            </a:extLst>
          </p:cNvPr>
          <p:cNvCxnSpPr>
            <a:cxnSpLocks/>
          </p:cNvCxnSpPr>
          <p:nvPr/>
        </p:nvCxnSpPr>
        <p:spPr>
          <a:xfrm flipH="1">
            <a:off x="810415" y="5304923"/>
            <a:ext cx="2457678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5D3306D-A8DB-1F48-A383-1F96E8C7E1D1}"/>
              </a:ext>
            </a:extLst>
          </p:cNvPr>
          <p:cNvSpPr txBox="1"/>
          <p:nvPr/>
        </p:nvSpPr>
        <p:spPr>
          <a:xfrm>
            <a:off x="4206440" y="4744097"/>
            <a:ext cx="75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 err="1">
                <a:solidFill>
                  <a:srgbClr val="0070C0"/>
                </a:solidFill>
              </a:rPr>
              <a:t>ChaincodeMessage</a:t>
            </a:r>
            <a:endParaRPr lang="en-AU" sz="1000" i="1" dirty="0">
              <a:solidFill>
                <a:srgbClr val="0070C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07C8E1C-57C9-8F46-B8B8-BBFDFA665FFB}"/>
              </a:ext>
            </a:extLst>
          </p:cNvPr>
          <p:cNvSpPr txBox="1"/>
          <p:nvPr/>
        </p:nvSpPr>
        <p:spPr>
          <a:xfrm>
            <a:off x="2499783" y="4654938"/>
            <a:ext cx="152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pPr algn="ctr"/>
            <a:r>
              <a:rPr lang="en-AU" sz="1100" dirty="0" err="1"/>
              <a:t>Handler.Notify</a:t>
            </a:r>
            <a:r>
              <a:rPr lang="en-AU" sz="1100" dirty="0"/>
              <a:t>(...)</a:t>
            </a:r>
          </a:p>
        </p:txBody>
      </p:sp>
      <p:sp>
        <p:nvSpPr>
          <p:cNvPr id="176" name="Left Brace 175">
            <a:extLst>
              <a:ext uri="{FF2B5EF4-FFF2-40B4-BE49-F238E27FC236}">
                <a16:creationId xmlns:a16="http://schemas.microsoft.com/office/drawing/2014/main" id="{F21D5B88-2EF0-2D4B-B00D-9A9865B82431}"/>
              </a:ext>
            </a:extLst>
          </p:cNvPr>
          <p:cNvSpPr/>
          <p:nvPr/>
        </p:nvSpPr>
        <p:spPr>
          <a:xfrm>
            <a:off x="489892" y="4069378"/>
            <a:ext cx="176752" cy="13521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Left Brace 176">
            <a:extLst>
              <a:ext uri="{FF2B5EF4-FFF2-40B4-BE49-F238E27FC236}">
                <a16:creationId xmlns:a16="http://schemas.microsoft.com/office/drawing/2014/main" id="{FCFE3337-632D-A74E-BAE5-B54730D67F87}"/>
              </a:ext>
            </a:extLst>
          </p:cNvPr>
          <p:cNvSpPr/>
          <p:nvPr/>
        </p:nvSpPr>
        <p:spPr>
          <a:xfrm>
            <a:off x="487415" y="2366340"/>
            <a:ext cx="176752" cy="13521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1FDF290-D6E9-5343-9348-B3DAD4D3547E}"/>
              </a:ext>
            </a:extLst>
          </p:cNvPr>
          <p:cNvSpPr txBox="1"/>
          <p:nvPr/>
        </p:nvSpPr>
        <p:spPr>
          <a:xfrm rot="16200000">
            <a:off x="-266218" y="2904934"/>
            <a:ext cx="119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/>
              <a:t>InvokeInit</a:t>
            </a:r>
            <a:r>
              <a:rPr lang="en-AU" sz="1200" dirty="0"/>
              <a:t>(....)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A18738F-2DD1-A74F-AAC0-AD46B6459032}"/>
              </a:ext>
            </a:extLst>
          </p:cNvPr>
          <p:cNvSpPr txBox="1"/>
          <p:nvPr/>
        </p:nvSpPr>
        <p:spPr>
          <a:xfrm rot="16200000">
            <a:off x="-108866" y="4605167"/>
            <a:ext cx="91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Invoke(....)</a:t>
            </a:r>
          </a:p>
        </p:txBody>
      </p:sp>
    </p:spTree>
    <p:extLst>
      <p:ext uri="{BB962C8B-B14F-4D97-AF65-F5344CB8AC3E}">
        <p14:creationId xmlns:p14="http://schemas.microsoft.com/office/powerpoint/2010/main" val="340541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A5E2CC-DF1F-9546-812E-4CB23AE0BE69}"/>
              </a:ext>
            </a:extLst>
          </p:cNvPr>
          <p:cNvSpPr/>
          <p:nvPr/>
        </p:nvSpPr>
        <p:spPr>
          <a:xfrm>
            <a:off x="6565467" y="1057221"/>
            <a:ext cx="5424673" cy="5437491"/>
          </a:xfrm>
          <a:prstGeom prst="roundRect">
            <a:avLst>
              <a:gd name="adj" fmla="val 2369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E69752-17A3-6B46-ACEF-E84A582945C1}"/>
              </a:ext>
            </a:extLst>
          </p:cNvPr>
          <p:cNvSpPr/>
          <p:nvPr/>
        </p:nvSpPr>
        <p:spPr>
          <a:xfrm>
            <a:off x="201860" y="1056291"/>
            <a:ext cx="5258551" cy="5395691"/>
          </a:xfrm>
          <a:prstGeom prst="roundRect">
            <a:avLst>
              <a:gd name="adj" fmla="val 2369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F7E488-5C26-2B4C-A0BC-2D1B7E277335}"/>
              </a:ext>
            </a:extLst>
          </p:cNvPr>
          <p:cNvCxnSpPr>
            <a:cxnSpLocks/>
          </p:cNvCxnSpPr>
          <p:nvPr/>
        </p:nvCxnSpPr>
        <p:spPr>
          <a:xfrm>
            <a:off x="6914993" y="1660332"/>
            <a:ext cx="0" cy="40870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0A8B62-7D92-5E49-9A13-00189F64941F}"/>
              </a:ext>
            </a:extLst>
          </p:cNvPr>
          <p:cNvSpPr txBox="1"/>
          <p:nvPr/>
        </p:nvSpPr>
        <p:spPr>
          <a:xfrm>
            <a:off x="6431666" y="5747408"/>
            <a:ext cx="99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ClientStream</a:t>
            </a:r>
            <a:endParaRPr lang="en-AU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50D647-4231-8F42-8D87-84EC549C3995}"/>
              </a:ext>
            </a:extLst>
          </p:cNvPr>
          <p:cNvCxnSpPr>
            <a:cxnSpLocks/>
          </p:cNvCxnSpPr>
          <p:nvPr/>
        </p:nvCxnSpPr>
        <p:spPr>
          <a:xfrm>
            <a:off x="8864776" y="1346599"/>
            <a:ext cx="0" cy="446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D48A7E-DC02-1E4B-9DEB-DBEBA07C3FCE}"/>
              </a:ext>
            </a:extLst>
          </p:cNvPr>
          <p:cNvSpPr txBox="1"/>
          <p:nvPr/>
        </p:nvSpPr>
        <p:spPr>
          <a:xfrm>
            <a:off x="8530821" y="579554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Handler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D357E-FC55-0D4F-B0D1-B767CD9A9BBB}"/>
              </a:ext>
            </a:extLst>
          </p:cNvPr>
          <p:cNvSpPr txBox="1"/>
          <p:nvPr/>
        </p:nvSpPr>
        <p:spPr>
          <a:xfrm>
            <a:off x="9445856" y="5778004"/>
            <a:ext cx="112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ChaincodeStub</a:t>
            </a:r>
            <a:endParaRPr lang="en-AU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1AA0D3-A395-B048-9D6C-7DB8F0168F2F}"/>
              </a:ext>
            </a:extLst>
          </p:cNvPr>
          <p:cNvCxnSpPr>
            <a:cxnSpLocks/>
          </p:cNvCxnSpPr>
          <p:nvPr/>
        </p:nvCxnSpPr>
        <p:spPr>
          <a:xfrm>
            <a:off x="7611874" y="1413605"/>
            <a:ext cx="0" cy="415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786B36-A665-4940-BE59-82CBC7169E98}"/>
              </a:ext>
            </a:extLst>
          </p:cNvPr>
          <p:cNvSpPr txBox="1"/>
          <p:nvPr/>
        </p:nvSpPr>
        <p:spPr>
          <a:xfrm>
            <a:off x="6885992" y="1169582"/>
            <a:ext cx="146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/>
              <a:t>go </a:t>
            </a:r>
            <a:r>
              <a:rPr lang="en-AU" dirty="0" err="1"/>
              <a:t>receiveMessage</a:t>
            </a:r>
            <a:r>
              <a:rPr lang="en-AU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9CDFE-9CAC-3D48-A6C0-21C10F4979D6}"/>
              </a:ext>
            </a:extLst>
          </p:cNvPr>
          <p:cNvSpPr txBox="1"/>
          <p:nvPr/>
        </p:nvSpPr>
        <p:spPr>
          <a:xfrm>
            <a:off x="5325548" y="2217226"/>
            <a:ext cx="138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70C0"/>
                </a:solidFill>
              </a:rPr>
              <a:t>INIT/TRANSACTION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6E2601-9A7C-CB41-8CF6-35E1E311A833}"/>
              </a:ext>
            </a:extLst>
          </p:cNvPr>
          <p:cNvSpPr/>
          <p:nvPr/>
        </p:nvSpPr>
        <p:spPr>
          <a:xfrm>
            <a:off x="7656571" y="1516055"/>
            <a:ext cx="1183406" cy="110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BC8D43-8E54-7F48-AC05-D3FD56D59EEF}"/>
              </a:ext>
            </a:extLst>
          </p:cNvPr>
          <p:cNvCxnSpPr>
            <a:cxnSpLocks/>
          </p:cNvCxnSpPr>
          <p:nvPr/>
        </p:nvCxnSpPr>
        <p:spPr>
          <a:xfrm>
            <a:off x="759274" y="1755999"/>
            <a:ext cx="0" cy="404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7C2010-4A7D-A040-BC63-6038DF347265}"/>
              </a:ext>
            </a:extLst>
          </p:cNvPr>
          <p:cNvSpPr txBox="1"/>
          <p:nvPr/>
        </p:nvSpPr>
        <p:spPr>
          <a:xfrm>
            <a:off x="348128" y="5824169"/>
            <a:ext cx="83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Chaincode</a:t>
            </a:r>
          </a:p>
          <a:p>
            <a:pPr algn="ctr"/>
            <a:r>
              <a:rPr lang="en-AU" sz="1200" dirty="0"/>
              <a:t>Support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CF81A9-CF91-0D4D-84E7-0DF9533DB628}"/>
              </a:ext>
            </a:extLst>
          </p:cNvPr>
          <p:cNvCxnSpPr>
            <a:cxnSpLocks/>
          </p:cNvCxnSpPr>
          <p:nvPr/>
        </p:nvCxnSpPr>
        <p:spPr>
          <a:xfrm>
            <a:off x="5051376" y="1571320"/>
            <a:ext cx="0" cy="418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4B02F8-7DA0-8946-A66D-F4E9F93F519A}"/>
              </a:ext>
            </a:extLst>
          </p:cNvPr>
          <p:cNvSpPr txBox="1"/>
          <p:nvPr/>
        </p:nvSpPr>
        <p:spPr>
          <a:xfrm>
            <a:off x="2881651" y="581350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Handler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ECEFC-E7C6-7F49-892A-93202CFB939D}"/>
              </a:ext>
            </a:extLst>
          </p:cNvPr>
          <p:cNvCxnSpPr>
            <a:cxnSpLocks/>
          </p:cNvCxnSpPr>
          <p:nvPr/>
        </p:nvCxnSpPr>
        <p:spPr>
          <a:xfrm>
            <a:off x="4082534" y="1805249"/>
            <a:ext cx="0" cy="3952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2561D18-B060-0E4B-A3A5-F29CD1DAAAC9}"/>
              </a:ext>
            </a:extLst>
          </p:cNvPr>
          <p:cNvSpPr/>
          <p:nvPr/>
        </p:nvSpPr>
        <p:spPr>
          <a:xfrm>
            <a:off x="3244351" y="1599691"/>
            <a:ext cx="1777669" cy="121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ADE68-6D95-9A4D-9186-23FD44B542B5}"/>
              </a:ext>
            </a:extLst>
          </p:cNvPr>
          <p:cNvSpPr txBox="1"/>
          <p:nvPr/>
        </p:nvSpPr>
        <p:spPr>
          <a:xfrm>
            <a:off x="4408829" y="1309710"/>
            <a:ext cx="146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/>
              <a:t>go </a:t>
            </a:r>
            <a:r>
              <a:rPr lang="en-AU" dirty="0" err="1"/>
              <a:t>receiveMessage</a:t>
            </a:r>
            <a:r>
              <a:rPr lang="en-AU" dirty="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338D8-69FA-3B42-B4A8-6659F2D1C3C0}"/>
              </a:ext>
            </a:extLst>
          </p:cNvPr>
          <p:cNvSpPr txBox="1"/>
          <p:nvPr/>
        </p:nvSpPr>
        <p:spPr>
          <a:xfrm>
            <a:off x="2479072" y="6320774"/>
            <a:ext cx="1028227" cy="28474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PEER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C9641-BCBB-9D42-A822-2BACE4FFE813}"/>
              </a:ext>
            </a:extLst>
          </p:cNvPr>
          <p:cNvSpPr txBox="1"/>
          <p:nvPr/>
        </p:nvSpPr>
        <p:spPr>
          <a:xfrm>
            <a:off x="9101941" y="6315130"/>
            <a:ext cx="1028227" cy="28474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CHAINCODE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389283-D6E2-564C-BD5B-D73661A0AF87}"/>
              </a:ext>
            </a:extLst>
          </p:cNvPr>
          <p:cNvCxnSpPr>
            <a:cxnSpLocks/>
          </p:cNvCxnSpPr>
          <p:nvPr/>
        </p:nvCxnSpPr>
        <p:spPr>
          <a:xfrm>
            <a:off x="3218222" y="1626585"/>
            <a:ext cx="0" cy="418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1A180-F823-C548-8FDF-0D422605B742}"/>
              </a:ext>
            </a:extLst>
          </p:cNvPr>
          <p:cNvSpPr/>
          <p:nvPr/>
        </p:nvSpPr>
        <p:spPr>
          <a:xfrm>
            <a:off x="3247100" y="1805249"/>
            <a:ext cx="809301" cy="121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0F11E-8B40-E549-AB02-064EC00EA5F0}"/>
              </a:ext>
            </a:extLst>
          </p:cNvPr>
          <p:cNvSpPr txBox="1"/>
          <p:nvPr/>
        </p:nvSpPr>
        <p:spPr>
          <a:xfrm>
            <a:off x="3809639" y="5810637"/>
            <a:ext cx="55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Ticker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4BFAC4-BD95-7042-877B-AECA39DF7779}"/>
              </a:ext>
            </a:extLst>
          </p:cNvPr>
          <p:cNvCxnSpPr>
            <a:cxnSpLocks/>
          </p:cNvCxnSpPr>
          <p:nvPr/>
        </p:nvCxnSpPr>
        <p:spPr>
          <a:xfrm>
            <a:off x="3224084" y="2500630"/>
            <a:ext cx="438779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E9572C-42AC-3D46-BA73-3FC338958A1E}"/>
              </a:ext>
            </a:extLst>
          </p:cNvPr>
          <p:cNvCxnSpPr>
            <a:cxnSpLocks/>
          </p:cNvCxnSpPr>
          <p:nvPr/>
        </p:nvCxnSpPr>
        <p:spPr>
          <a:xfrm>
            <a:off x="760543" y="2149874"/>
            <a:ext cx="245767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86A9A0-453C-B643-9255-87A8DA69BB34}"/>
              </a:ext>
            </a:extLst>
          </p:cNvPr>
          <p:cNvSpPr txBox="1"/>
          <p:nvPr/>
        </p:nvSpPr>
        <p:spPr>
          <a:xfrm>
            <a:off x="793148" y="1887156"/>
            <a:ext cx="1290738" cy="2616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handler.Execute</a:t>
            </a: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(...)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17E446-398D-DB40-B19B-D825988DB65D}"/>
              </a:ext>
            </a:extLst>
          </p:cNvPr>
          <p:cNvCxnSpPr>
            <a:cxnSpLocks/>
          </p:cNvCxnSpPr>
          <p:nvPr/>
        </p:nvCxnSpPr>
        <p:spPr>
          <a:xfrm>
            <a:off x="7625408" y="2590766"/>
            <a:ext cx="124573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A07B32-DB0A-8140-8C07-83FB03569CEA}"/>
              </a:ext>
            </a:extLst>
          </p:cNvPr>
          <p:cNvCxnSpPr>
            <a:cxnSpLocks/>
          </p:cNvCxnSpPr>
          <p:nvPr/>
        </p:nvCxnSpPr>
        <p:spPr>
          <a:xfrm>
            <a:off x="11533944" y="1440515"/>
            <a:ext cx="1" cy="433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5C4F36-C7CD-FA43-AC98-04C006EDEBDF}"/>
              </a:ext>
            </a:extLst>
          </p:cNvPr>
          <p:cNvSpPr txBox="1"/>
          <p:nvPr/>
        </p:nvSpPr>
        <p:spPr>
          <a:xfrm>
            <a:off x="11106267" y="5759189"/>
            <a:ext cx="843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Chaincode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248A0C-3DBF-FA4E-B0BA-E71F2AE2AD24}"/>
              </a:ext>
            </a:extLst>
          </p:cNvPr>
          <p:cNvCxnSpPr>
            <a:cxnSpLocks/>
          </p:cNvCxnSpPr>
          <p:nvPr/>
        </p:nvCxnSpPr>
        <p:spPr>
          <a:xfrm>
            <a:off x="8872640" y="2889268"/>
            <a:ext cx="266458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B8BEB3-CEBA-AD46-BFFB-6CC1A388D80B}"/>
              </a:ext>
            </a:extLst>
          </p:cNvPr>
          <p:cNvSpPr txBox="1"/>
          <p:nvPr/>
        </p:nvSpPr>
        <p:spPr>
          <a:xfrm>
            <a:off x="10173051" y="2616960"/>
            <a:ext cx="1372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cc.Init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/Invoke(stub)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60F7FB-91C1-204B-A39B-0DA4E55FD513}"/>
              </a:ext>
            </a:extLst>
          </p:cNvPr>
          <p:cNvSpPr txBox="1"/>
          <p:nvPr/>
        </p:nvSpPr>
        <p:spPr>
          <a:xfrm>
            <a:off x="1034430" y="5826234"/>
            <a:ext cx="95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/>
              <a:t>TransactionContext</a:t>
            </a:r>
            <a:endParaRPr lang="en-AU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2CC084-3F16-8F44-A109-174CBACA2BF8}"/>
              </a:ext>
            </a:extLst>
          </p:cNvPr>
          <p:cNvCxnSpPr>
            <a:cxnSpLocks/>
          </p:cNvCxnSpPr>
          <p:nvPr/>
        </p:nvCxnSpPr>
        <p:spPr>
          <a:xfrm>
            <a:off x="1518369" y="2391492"/>
            <a:ext cx="0" cy="312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8536D7-1511-374D-A2D6-4FA2048E84F7}"/>
              </a:ext>
            </a:extLst>
          </p:cNvPr>
          <p:cNvCxnSpPr>
            <a:cxnSpLocks/>
          </p:cNvCxnSpPr>
          <p:nvPr/>
        </p:nvCxnSpPr>
        <p:spPr>
          <a:xfrm>
            <a:off x="2327268" y="1653757"/>
            <a:ext cx="0" cy="418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396DA7-97C0-164A-AE23-794CCEB4260D}"/>
              </a:ext>
            </a:extLst>
          </p:cNvPr>
          <p:cNvSpPr txBox="1"/>
          <p:nvPr/>
        </p:nvSpPr>
        <p:spPr>
          <a:xfrm>
            <a:off x="1963105" y="5824170"/>
            <a:ext cx="72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/>
              <a:t>ContextRegistry</a:t>
            </a:r>
            <a:endParaRPr lang="en-AU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2EF18-A5E3-824B-B1B1-7DD0D3A43A5B}"/>
              </a:ext>
            </a:extLst>
          </p:cNvPr>
          <p:cNvCxnSpPr>
            <a:cxnSpLocks/>
          </p:cNvCxnSpPr>
          <p:nvPr/>
        </p:nvCxnSpPr>
        <p:spPr>
          <a:xfrm flipH="1">
            <a:off x="1511164" y="2391492"/>
            <a:ext cx="1701196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0EA9A13-EBEC-A846-849B-A80844ECACD6}"/>
              </a:ext>
            </a:extLst>
          </p:cNvPr>
          <p:cNvSpPr txBox="1"/>
          <p:nvPr/>
        </p:nvSpPr>
        <p:spPr>
          <a:xfrm>
            <a:off x="1573831" y="2133527"/>
            <a:ext cx="152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pPr algn="ctr"/>
            <a:r>
              <a:rPr lang="en-AU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TXContexts.Create</a:t>
            </a: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(....)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F3D5C5-9214-7043-BF9E-BC368AA01CAF}"/>
              </a:ext>
            </a:extLst>
          </p:cNvPr>
          <p:cNvSpPr/>
          <p:nvPr/>
        </p:nvSpPr>
        <p:spPr>
          <a:xfrm>
            <a:off x="2305947" y="2366861"/>
            <a:ext cx="47713" cy="46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7D3BFF-163D-4D46-9A30-CA1F181C5A3E}"/>
              </a:ext>
            </a:extLst>
          </p:cNvPr>
          <p:cNvCxnSpPr>
            <a:cxnSpLocks/>
          </p:cNvCxnSpPr>
          <p:nvPr/>
        </p:nvCxnSpPr>
        <p:spPr>
          <a:xfrm>
            <a:off x="10003761" y="2718131"/>
            <a:ext cx="0" cy="246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A3135E-3212-5046-8BBB-D4F698EC01D1}"/>
              </a:ext>
            </a:extLst>
          </p:cNvPr>
          <p:cNvCxnSpPr>
            <a:cxnSpLocks/>
          </p:cNvCxnSpPr>
          <p:nvPr/>
        </p:nvCxnSpPr>
        <p:spPr>
          <a:xfrm>
            <a:off x="8880579" y="5101088"/>
            <a:ext cx="266458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F3267A-F04F-CB4F-8358-3AC110469AAF}"/>
              </a:ext>
            </a:extLst>
          </p:cNvPr>
          <p:cNvCxnSpPr>
            <a:cxnSpLocks/>
          </p:cNvCxnSpPr>
          <p:nvPr/>
        </p:nvCxnSpPr>
        <p:spPr>
          <a:xfrm flipH="1">
            <a:off x="5048437" y="5195301"/>
            <a:ext cx="3825304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8FFDD9-03E1-E240-A5DD-335CFFED01CB}"/>
              </a:ext>
            </a:extLst>
          </p:cNvPr>
          <p:cNvSpPr txBox="1"/>
          <p:nvPr/>
        </p:nvSpPr>
        <p:spPr>
          <a:xfrm>
            <a:off x="5283924" y="4909654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70C0"/>
                </a:solidFill>
              </a:rPr>
              <a:t>COMPLETED/ERROR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8EAE44-C2CD-284B-8E9B-2AB31E45E70D}"/>
              </a:ext>
            </a:extLst>
          </p:cNvPr>
          <p:cNvCxnSpPr>
            <a:cxnSpLocks/>
          </p:cNvCxnSpPr>
          <p:nvPr/>
        </p:nvCxnSpPr>
        <p:spPr>
          <a:xfrm flipH="1">
            <a:off x="3227983" y="5270576"/>
            <a:ext cx="1833154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9D95C2-C2E3-C14C-965A-3397D3536B0F}"/>
              </a:ext>
            </a:extLst>
          </p:cNvPr>
          <p:cNvCxnSpPr>
            <a:cxnSpLocks/>
          </p:cNvCxnSpPr>
          <p:nvPr/>
        </p:nvCxnSpPr>
        <p:spPr>
          <a:xfrm flipH="1">
            <a:off x="1533992" y="5352637"/>
            <a:ext cx="1703279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A6B373-107B-A942-B97F-FF2813EABDBF}"/>
              </a:ext>
            </a:extLst>
          </p:cNvPr>
          <p:cNvCxnSpPr>
            <a:cxnSpLocks/>
          </p:cNvCxnSpPr>
          <p:nvPr/>
        </p:nvCxnSpPr>
        <p:spPr>
          <a:xfrm flipH="1">
            <a:off x="1524848" y="5514901"/>
            <a:ext cx="1701196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67181A-21A7-D04B-8560-E9D0109D1DA4}"/>
              </a:ext>
            </a:extLst>
          </p:cNvPr>
          <p:cNvCxnSpPr>
            <a:cxnSpLocks/>
          </p:cNvCxnSpPr>
          <p:nvPr/>
        </p:nvCxnSpPr>
        <p:spPr>
          <a:xfrm flipH="1">
            <a:off x="783257" y="5630834"/>
            <a:ext cx="245767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8AB6DD-B8CA-C84F-B283-A87DD0816F48}"/>
              </a:ext>
            </a:extLst>
          </p:cNvPr>
          <p:cNvSpPr txBox="1"/>
          <p:nvPr/>
        </p:nvSpPr>
        <p:spPr>
          <a:xfrm>
            <a:off x="4179282" y="5070008"/>
            <a:ext cx="75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 err="1">
                <a:solidFill>
                  <a:srgbClr val="0070C0"/>
                </a:solidFill>
              </a:rPr>
              <a:t>ChaincodeMessage</a:t>
            </a:r>
            <a:endParaRPr lang="en-AU" sz="1000" i="1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970B34-EDE6-264E-8733-47B50B12F6D8}"/>
              </a:ext>
            </a:extLst>
          </p:cNvPr>
          <p:cNvSpPr txBox="1"/>
          <p:nvPr/>
        </p:nvSpPr>
        <p:spPr>
          <a:xfrm>
            <a:off x="2472625" y="4980849"/>
            <a:ext cx="152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pPr algn="ctr"/>
            <a:r>
              <a:rPr lang="en-AU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Handler.Notify</a:t>
            </a: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(...)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7237C6-D041-D24F-955A-9D02CA595144}"/>
              </a:ext>
            </a:extLst>
          </p:cNvPr>
          <p:cNvCxnSpPr>
            <a:cxnSpLocks/>
          </p:cNvCxnSpPr>
          <p:nvPr/>
        </p:nvCxnSpPr>
        <p:spPr>
          <a:xfrm>
            <a:off x="8872713" y="2724921"/>
            <a:ext cx="113030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70C4C4-5203-E041-B4F8-F47508E746D0}"/>
              </a:ext>
            </a:extLst>
          </p:cNvPr>
          <p:cNvSpPr txBox="1"/>
          <p:nvPr/>
        </p:nvSpPr>
        <p:spPr>
          <a:xfrm>
            <a:off x="8864776" y="2407850"/>
            <a:ext cx="157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newChaincodeStub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(...)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AA4988-7E7B-7749-BDE9-F41BE699464A}"/>
              </a:ext>
            </a:extLst>
          </p:cNvPr>
          <p:cNvCxnSpPr>
            <a:cxnSpLocks/>
          </p:cNvCxnSpPr>
          <p:nvPr/>
        </p:nvCxnSpPr>
        <p:spPr>
          <a:xfrm flipH="1">
            <a:off x="10003015" y="3227841"/>
            <a:ext cx="1530929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14B0E45-BB8E-4548-92B8-79BBF56FED7C}"/>
              </a:ext>
            </a:extLst>
          </p:cNvPr>
          <p:cNvSpPr txBox="1"/>
          <p:nvPr/>
        </p:nvSpPr>
        <p:spPr>
          <a:xfrm>
            <a:off x="10308962" y="2984831"/>
            <a:ext cx="1014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 err="1"/>
              <a:t>stub.XXX</a:t>
            </a:r>
            <a:r>
              <a:rPr lang="en-AU" dirty="0"/>
              <a:t>(.....)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C63D5B-65F7-6B4E-A4A0-FF736EEE22A7}"/>
              </a:ext>
            </a:extLst>
          </p:cNvPr>
          <p:cNvCxnSpPr>
            <a:cxnSpLocks/>
          </p:cNvCxnSpPr>
          <p:nvPr/>
        </p:nvCxnSpPr>
        <p:spPr>
          <a:xfrm flipH="1">
            <a:off x="8862839" y="3352809"/>
            <a:ext cx="1140178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9D1C03-7505-1340-AA7D-306D7718EBAB}"/>
              </a:ext>
            </a:extLst>
          </p:cNvPr>
          <p:cNvSpPr txBox="1"/>
          <p:nvPr/>
        </p:nvSpPr>
        <p:spPr>
          <a:xfrm>
            <a:off x="8825568" y="3054943"/>
            <a:ext cx="121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dirty="0" err="1"/>
              <a:t>handler.XXX</a:t>
            </a:r>
            <a:r>
              <a:rPr lang="en-AU" dirty="0"/>
              <a:t>(.....)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06E940-2D95-E94D-8A9A-F3D9CF8738EF}"/>
              </a:ext>
            </a:extLst>
          </p:cNvPr>
          <p:cNvSpPr/>
          <p:nvPr/>
        </p:nvSpPr>
        <p:spPr>
          <a:xfrm>
            <a:off x="7654134" y="3784182"/>
            <a:ext cx="1183406" cy="110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66E29B-354B-B745-9808-BC6B03EC1875}"/>
              </a:ext>
            </a:extLst>
          </p:cNvPr>
          <p:cNvSpPr txBox="1"/>
          <p:nvPr/>
        </p:nvSpPr>
        <p:spPr>
          <a:xfrm>
            <a:off x="7763630" y="3324677"/>
            <a:ext cx="86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pPr algn="ctr"/>
            <a:r>
              <a:rPr lang="en-AU" dirty="0"/>
              <a:t>&lt;response channel&gt;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723FD8-857C-024A-80B0-337113F5E2E8}"/>
              </a:ext>
            </a:extLst>
          </p:cNvPr>
          <p:cNvGrpSpPr/>
          <p:nvPr/>
        </p:nvGrpSpPr>
        <p:grpSpPr>
          <a:xfrm>
            <a:off x="8856488" y="3489944"/>
            <a:ext cx="426962" cy="212094"/>
            <a:chOff x="8856488" y="3725325"/>
            <a:chExt cx="426962" cy="21209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8BF289-8232-5845-8022-8E887678844A}"/>
                </a:ext>
              </a:extLst>
            </p:cNvPr>
            <p:cNvCxnSpPr/>
            <p:nvPr/>
          </p:nvCxnSpPr>
          <p:spPr>
            <a:xfrm>
              <a:off x="8861995" y="3725325"/>
              <a:ext cx="4213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4A3F0A-065F-DD46-9F49-15443F2C3DDF}"/>
                </a:ext>
              </a:extLst>
            </p:cNvPr>
            <p:cNvCxnSpPr/>
            <p:nvPr/>
          </p:nvCxnSpPr>
          <p:spPr>
            <a:xfrm>
              <a:off x="8856488" y="3935011"/>
              <a:ext cx="421315" cy="0"/>
            </a:xfrm>
            <a:prstGeom prst="line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C1F4D64-45A0-A14E-A196-D7315DF46963}"/>
                </a:ext>
              </a:extLst>
            </p:cNvPr>
            <p:cNvCxnSpPr>
              <a:cxnSpLocks/>
            </p:cNvCxnSpPr>
            <p:nvPr/>
          </p:nvCxnSpPr>
          <p:spPr>
            <a:xfrm>
              <a:off x="9283450" y="3732997"/>
              <a:ext cx="0" cy="2044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BB25AEF-2DD1-934A-AA6E-FA74CFCBD513}"/>
              </a:ext>
            </a:extLst>
          </p:cNvPr>
          <p:cNvGrpSpPr/>
          <p:nvPr/>
        </p:nvGrpSpPr>
        <p:grpSpPr>
          <a:xfrm>
            <a:off x="8864776" y="3990534"/>
            <a:ext cx="426962" cy="857386"/>
            <a:chOff x="8856488" y="3731675"/>
            <a:chExt cx="426962" cy="85738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703E0A-6BE4-4945-BF56-795A677326D3}"/>
                </a:ext>
              </a:extLst>
            </p:cNvPr>
            <p:cNvCxnSpPr/>
            <p:nvPr/>
          </p:nvCxnSpPr>
          <p:spPr>
            <a:xfrm>
              <a:off x="8861995" y="3731675"/>
              <a:ext cx="4213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C9819C-95B6-A94B-9996-C4F9EDCE078F}"/>
                </a:ext>
              </a:extLst>
            </p:cNvPr>
            <p:cNvCxnSpPr/>
            <p:nvPr/>
          </p:nvCxnSpPr>
          <p:spPr>
            <a:xfrm>
              <a:off x="8856488" y="4589061"/>
              <a:ext cx="421315" cy="0"/>
            </a:xfrm>
            <a:prstGeom prst="line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F5C4E48-F440-3648-9EFC-7B64FD986A54}"/>
                </a:ext>
              </a:extLst>
            </p:cNvPr>
            <p:cNvCxnSpPr>
              <a:cxnSpLocks/>
            </p:cNvCxnSpPr>
            <p:nvPr/>
          </p:nvCxnSpPr>
          <p:spPr>
            <a:xfrm>
              <a:off x="9283450" y="3732997"/>
              <a:ext cx="0" cy="85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C3CA579-D135-B643-84D5-FE8D7C78D3E4}"/>
              </a:ext>
            </a:extLst>
          </p:cNvPr>
          <p:cNvCxnSpPr>
            <a:cxnSpLocks/>
          </p:cNvCxnSpPr>
          <p:nvPr/>
        </p:nvCxnSpPr>
        <p:spPr>
          <a:xfrm flipH="1">
            <a:off x="5039472" y="4193870"/>
            <a:ext cx="3825304" cy="0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6CADFB-578E-8743-9FF3-48F4FE2A2DA0}"/>
              </a:ext>
            </a:extLst>
          </p:cNvPr>
          <p:cNvSpPr txBox="1"/>
          <p:nvPr/>
        </p:nvSpPr>
        <p:spPr>
          <a:xfrm>
            <a:off x="5717169" y="391687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rgbClr val="0070C0"/>
                </a:solidFill>
              </a:rPr>
              <a:t>&lt;......&gt;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4545D8-233E-874D-9046-C48922A45E97}"/>
              </a:ext>
            </a:extLst>
          </p:cNvPr>
          <p:cNvSpPr txBox="1"/>
          <p:nvPr/>
        </p:nvSpPr>
        <p:spPr>
          <a:xfrm>
            <a:off x="9269008" y="346124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sz="1000" dirty="0" err="1"/>
              <a:t>createResponseChannel</a:t>
            </a:r>
            <a:r>
              <a:rPr lang="en-AU" sz="1000" dirty="0"/>
              <a:t>(....)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6665EF-4432-004A-8F0D-7BC56397C703}"/>
              </a:ext>
            </a:extLst>
          </p:cNvPr>
          <p:cNvSpPr txBox="1"/>
          <p:nvPr/>
        </p:nvSpPr>
        <p:spPr>
          <a:xfrm>
            <a:off x="9289383" y="4252783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/>
            </a:lvl1pPr>
          </a:lstStyle>
          <a:p>
            <a:r>
              <a:rPr lang="en-AU" sz="1000" dirty="0" err="1"/>
              <a:t>sendReceive</a:t>
            </a:r>
            <a:r>
              <a:rPr lang="en-AU" sz="1000" dirty="0"/>
              <a:t>(....)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230A72-A58D-5C44-9E53-ED50881A59CC}"/>
              </a:ext>
            </a:extLst>
          </p:cNvPr>
          <p:cNvCxnSpPr>
            <a:cxnSpLocks/>
          </p:cNvCxnSpPr>
          <p:nvPr/>
        </p:nvCxnSpPr>
        <p:spPr>
          <a:xfrm flipH="1">
            <a:off x="3211032" y="4286326"/>
            <a:ext cx="1833154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252378-E1BD-C34A-993C-A1BD05F618D8}"/>
              </a:ext>
            </a:extLst>
          </p:cNvPr>
          <p:cNvSpPr txBox="1"/>
          <p:nvPr/>
        </p:nvSpPr>
        <p:spPr>
          <a:xfrm>
            <a:off x="4171043" y="4078003"/>
            <a:ext cx="75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 err="1">
                <a:solidFill>
                  <a:srgbClr val="0070C0"/>
                </a:solidFill>
              </a:rPr>
              <a:t>ChaincodeMessage</a:t>
            </a:r>
            <a:endParaRPr lang="en-AU" sz="1000" i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F1796D-5223-BD47-80FD-4AB63DDFDC02}"/>
              </a:ext>
            </a:extLst>
          </p:cNvPr>
          <p:cNvCxnSpPr>
            <a:cxnSpLocks/>
          </p:cNvCxnSpPr>
          <p:nvPr/>
        </p:nvCxnSpPr>
        <p:spPr>
          <a:xfrm>
            <a:off x="3223011" y="4727270"/>
            <a:ext cx="4388863" cy="0"/>
          </a:xfrm>
          <a:prstGeom prst="straightConnector1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C2E7D65-5DFE-774D-8B2F-7BE62C12E3CB}"/>
              </a:ext>
            </a:extLst>
          </p:cNvPr>
          <p:cNvSpPr txBox="1"/>
          <p:nvPr/>
        </p:nvSpPr>
        <p:spPr>
          <a:xfrm>
            <a:off x="1703562" y="4354184"/>
            <a:ext cx="1517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&lt;handler processing&gt;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13099F-2854-2D43-B3CB-BD7CAE0BEC74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7619045" y="3894712"/>
            <a:ext cx="626792" cy="83255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B407877-7CAD-3E48-A1C6-17A2FD6D8E72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245837" y="3894712"/>
            <a:ext cx="626792" cy="927442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84FD07-D7C5-7843-BC4B-8A1E7468FDA3}"/>
              </a:ext>
            </a:extLst>
          </p:cNvPr>
          <p:cNvCxnSpPr>
            <a:cxnSpLocks/>
          </p:cNvCxnSpPr>
          <p:nvPr/>
        </p:nvCxnSpPr>
        <p:spPr>
          <a:xfrm>
            <a:off x="8862839" y="4980849"/>
            <a:ext cx="1140176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E5474E8-27F5-ED48-94F7-67B4500560F8}"/>
              </a:ext>
            </a:extLst>
          </p:cNvPr>
          <p:cNvCxnSpPr>
            <a:cxnSpLocks/>
          </p:cNvCxnSpPr>
          <p:nvPr/>
        </p:nvCxnSpPr>
        <p:spPr>
          <a:xfrm>
            <a:off x="10003259" y="5041803"/>
            <a:ext cx="1533961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CC0BFF6-9965-F147-A0AA-DF151CCF6BF7}"/>
              </a:ext>
            </a:extLst>
          </p:cNvPr>
          <p:cNvSpPr/>
          <p:nvPr/>
        </p:nvSpPr>
        <p:spPr>
          <a:xfrm>
            <a:off x="5353870" y="4445947"/>
            <a:ext cx="1319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1200" i="1" dirty="0">
                <a:solidFill>
                  <a:srgbClr val="0070C0"/>
                </a:solidFill>
              </a:rPr>
              <a:t>RESPONSE/ERROR</a:t>
            </a:r>
          </a:p>
        </p:txBody>
      </p:sp>
    </p:spTree>
    <p:extLst>
      <p:ext uri="{BB962C8B-B14F-4D97-AF65-F5344CB8AC3E}">
        <p14:creationId xmlns:p14="http://schemas.microsoft.com/office/powerpoint/2010/main" val="403851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FA78688-CC46-D94B-AA18-F3EEFDD7C7B6}"/>
              </a:ext>
            </a:extLst>
          </p:cNvPr>
          <p:cNvGrpSpPr/>
          <p:nvPr/>
        </p:nvGrpSpPr>
        <p:grpSpPr>
          <a:xfrm>
            <a:off x="575974" y="1655662"/>
            <a:ext cx="6472420" cy="557048"/>
            <a:chOff x="859220" y="1941436"/>
            <a:chExt cx="6472420" cy="5570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0C59E-27A6-684C-910A-DD19A461B371}"/>
                </a:ext>
              </a:extLst>
            </p:cNvPr>
            <p:cNvSpPr/>
            <p:nvPr/>
          </p:nvSpPr>
          <p:spPr>
            <a:xfrm>
              <a:off x="859220" y="1941436"/>
              <a:ext cx="3410380" cy="557048"/>
            </a:xfrm>
            <a:prstGeom prst="rect">
              <a:avLst/>
            </a:prstGeom>
            <a:solidFill>
              <a:srgbClr val="B5A7CB">
                <a:alpha val="40000"/>
              </a:srgbClr>
            </a:solidFill>
            <a:ln w="6350"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CF0011-816C-3448-8ADA-EE320ACA4A87}"/>
                </a:ext>
              </a:extLst>
            </p:cNvPr>
            <p:cNvCxnSpPr/>
            <p:nvPr/>
          </p:nvCxnSpPr>
          <p:spPr>
            <a:xfrm>
              <a:off x="4404946" y="2219960"/>
              <a:ext cx="22156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69056D-EFCD-8B4B-B41A-041759927D35}"/>
                </a:ext>
              </a:extLst>
            </p:cNvPr>
            <p:cNvSpPr txBox="1"/>
            <p:nvPr/>
          </p:nvSpPr>
          <p:spPr>
            <a:xfrm>
              <a:off x="1453496" y="2068267"/>
              <a:ext cx="222182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srgbClr val="7030A0"/>
                  </a:solidFill>
                  <a:latin typeface="Avenir Next Condensed Medium" panose="020B0506020202020204" pitchFamily="34" charset="0"/>
                </a:rPr>
                <a:t>SETUP AND COORDINATION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7FA75E-FB39-654E-BE6D-55F52FE590C1}"/>
                </a:ext>
              </a:extLst>
            </p:cNvPr>
            <p:cNvSpPr txBox="1"/>
            <p:nvPr/>
          </p:nvSpPr>
          <p:spPr>
            <a:xfrm>
              <a:off x="6699736" y="2037489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Dubai Light" panose="020B0303030403030204" pitchFamily="34" charset="-78"/>
                  <a:ea typeface="Arial Unicode MS" panose="020B0604020202020204" pitchFamily="34" charset="-128"/>
                  <a:cs typeface="Dubai Light" panose="020B0303030403030204" pitchFamily="34" charset="-78"/>
                </a:rPr>
                <a:t>shim</a:t>
              </a:r>
              <a:endParaRPr lang="en-US" sz="2000">
                <a:latin typeface="Dubai Light" panose="020B0303030403030204" pitchFamily="34" charset="-78"/>
                <a:ea typeface="Arial Unicode MS" panose="020B0604020202020204" pitchFamily="34" charset="-128"/>
                <a:cs typeface="Dubai Light" panose="020B0303030403030204" pitchFamily="34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484BD9-3528-E74A-A8D2-8BA4F643763B}"/>
              </a:ext>
            </a:extLst>
          </p:cNvPr>
          <p:cNvGrpSpPr/>
          <p:nvPr/>
        </p:nvGrpSpPr>
        <p:grpSpPr>
          <a:xfrm>
            <a:off x="575974" y="2339540"/>
            <a:ext cx="10755416" cy="646331"/>
            <a:chOff x="859220" y="1909977"/>
            <a:chExt cx="10755416" cy="6463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15C560-E250-1544-BEED-E447DFEA93D8}"/>
                </a:ext>
              </a:extLst>
            </p:cNvPr>
            <p:cNvSpPr/>
            <p:nvPr/>
          </p:nvSpPr>
          <p:spPr>
            <a:xfrm>
              <a:off x="859220" y="1941436"/>
              <a:ext cx="3410380" cy="5570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 w="63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6AC6FD-728D-684E-98AA-0E8F7C81B2AE}"/>
                </a:ext>
              </a:extLst>
            </p:cNvPr>
            <p:cNvCxnSpPr/>
            <p:nvPr/>
          </p:nvCxnSpPr>
          <p:spPr>
            <a:xfrm>
              <a:off x="4404946" y="2219960"/>
              <a:ext cx="22156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F546C7-0553-2E49-8FF1-B4FE55672BBE}"/>
                </a:ext>
              </a:extLst>
            </p:cNvPr>
            <p:cNvSpPr txBox="1"/>
            <p:nvPr/>
          </p:nvSpPr>
          <p:spPr>
            <a:xfrm>
              <a:off x="1575486" y="2068267"/>
              <a:ext cx="197785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  <a:latin typeface="Avenir Next Condensed Medium" panose="020B0506020202020204" pitchFamily="34" charset="0"/>
                </a:rPr>
                <a:t>GRPC COMMUNICATION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117931-4A5A-DA41-B99F-D809800131D3}"/>
                </a:ext>
              </a:extLst>
            </p:cNvPr>
            <p:cNvSpPr txBox="1"/>
            <p:nvPr/>
          </p:nvSpPr>
          <p:spPr>
            <a:xfrm>
              <a:off x="6690944" y="1909977"/>
              <a:ext cx="4923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Dubai Light" panose="020B0303030403030204" pitchFamily="34" charset="-78"/>
                  <a:ea typeface="Arial Unicode MS" panose="020B0604020202020204" pitchFamily="34" charset="-128"/>
                  <a:cs typeface="Dubai Light" panose="020B0303030403030204" pitchFamily="34" charset="-78"/>
                </a:rPr>
                <a:t>PeerChaincodeStream, ClientStream, </a:t>
              </a:r>
            </a:p>
            <a:p>
              <a:r>
                <a:rPr lang="en-US">
                  <a:latin typeface="Dubai Light" panose="020B0303030403030204" pitchFamily="34" charset="-78"/>
                  <a:ea typeface="Arial Unicode MS" panose="020B0604020202020204" pitchFamily="34" charset="-128"/>
                  <a:cs typeface="Dubai Light" panose="020B0303030403030204" pitchFamily="34" charset="-78"/>
                </a:rPr>
                <a:t>RegisterClient, Server, ChaincodeServer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97F24E-F7A1-B448-A483-1D4D7229D61D}"/>
              </a:ext>
            </a:extLst>
          </p:cNvPr>
          <p:cNvGrpSpPr/>
          <p:nvPr/>
        </p:nvGrpSpPr>
        <p:grpSpPr>
          <a:xfrm>
            <a:off x="575974" y="3086337"/>
            <a:ext cx="10755416" cy="557048"/>
            <a:chOff x="859220" y="1941436"/>
            <a:chExt cx="10755416" cy="5570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0523B0-34F5-C34A-8875-55F6220CEEC0}"/>
                </a:ext>
              </a:extLst>
            </p:cNvPr>
            <p:cNvSpPr/>
            <p:nvPr/>
          </p:nvSpPr>
          <p:spPr>
            <a:xfrm>
              <a:off x="859220" y="1941436"/>
              <a:ext cx="3410380" cy="5570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 w="6350">
              <a:solidFill>
                <a:schemeClr val="accent6">
                  <a:lumMod val="7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F98B5E-9870-874A-A717-C72E46DFD7CE}"/>
                </a:ext>
              </a:extLst>
            </p:cNvPr>
            <p:cNvCxnSpPr/>
            <p:nvPr/>
          </p:nvCxnSpPr>
          <p:spPr>
            <a:xfrm>
              <a:off x="4404946" y="2219960"/>
              <a:ext cx="22156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14A430-C3BC-7B41-A000-8E984FCC82DF}"/>
                </a:ext>
              </a:extLst>
            </p:cNvPr>
            <p:cNvSpPr txBox="1"/>
            <p:nvPr/>
          </p:nvSpPr>
          <p:spPr>
            <a:xfrm>
              <a:off x="1636083" y="2068267"/>
              <a:ext cx="185666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schemeClr val="accent6">
                      <a:lumMod val="50000"/>
                    </a:schemeClr>
                  </a:solidFill>
                  <a:latin typeface="Avenir Next Condensed Medium" panose="020B0506020202020204" pitchFamily="34" charset="0"/>
                </a:rPr>
                <a:t>PROTOCOL EXECUTION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E843A2-DA9C-5A4D-9D90-D50A8A045134}"/>
                </a:ext>
              </a:extLst>
            </p:cNvPr>
            <p:cNvSpPr txBox="1"/>
            <p:nvPr/>
          </p:nvSpPr>
          <p:spPr>
            <a:xfrm>
              <a:off x="6690944" y="2041861"/>
              <a:ext cx="4923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Dubai Light" panose="020B0303030403030204" pitchFamily="34" charset="-78"/>
                  <a:ea typeface="Arial Unicode MS" panose="020B0604020202020204" pitchFamily="34" charset="-128"/>
                  <a:cs typeface="Dubai Light" panose="020B0303030403030204" pitchFamily="34" charset="-78"/>
                </a:rPr>
                <a:t>Handler, shim, (Response)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A81B70-6025-5349-B37B-EB3B6F368F09}"/>
              </a:ext>
            </a:extLst>
          </p:cNvPr>
          <p:cNvGrpSpPr/>
          <p:nvPr/>
        </p:nvGrpSpPr>
        <p:grpSpPr>
          <a:xfrm>
            <a:off x="575974" y="3662260"/>
            <a:ext cx="11042970" cy="861774"/>
            <a:chOff x="859220" y="1802021"/>
            <a:chExt cx="11042970" cy="8617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1A78D-CD13-0442-8FE7-6F80FE21C74E}"/>
                </a:ext>
              </a:extLst>
            </p:cNvPr>
            <p:cNvSpPr/>
            <p:nvPr/>
          </p:nvSpPr>
          <p:spPr>
            <a:xfrm>
              <a:off x="859220" y="1941436"/>
              <a:ext cx="3410380" cy="55704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0000"/>
              </a:schemeClr>
            </a:solidFill>
            <a:ln w="6350">
              <a:solidFill>
                <a:schemeClr val="accent4">
                  <a:lumMod val="7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CB4E0B-42D9-6341-809D-F2D6177222B3}"/>
                </a:ext>
              </a:extLst>
            </p:cNvPr>
            <p:cNvCxnSpPr/>
            <p:nvPr/>
          </p:nvCxnSpPr>
          <p:spPr>
            <a:xfrm>
              <a:off x="4404946" y="2219960"/>
              <a:ext cx="22156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FA7B9-2857-5148-A8E9-1610207F4558}"/>
                </a:ext>
              </a:extLst>
            </p:cNvPr>
            <p:cNvSpPr txBox="1"/>
            <p:nvPr/>
          </p:nvSpPr>
          <p:spPr>
            <a:xfrm>
              <a:off x="1981853" y="2068267"/>
              <a:ext cx="116512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schemeClr val="accent4">
                      <a:lumMod val="50000"/>
                    </a:schemeClr>
                  </a:solidFill>
                  <a:latin typeface="Avenir Next Condensed Medium" panose="020B0506020202020204" pitchFamily="34" charset="0"/>
                </a:rPr>
                <a:t>INTERFACING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A87326-0ABD-0A4A-9D3D-7037EDB5A34D}"/>
                </a:ext>
              </a:extLst>
            </p:cNvPr>
            <p:cNvSpPr txBox="1"/>
            <p:nvPr/>
          </p:nvSpPr>
          <p:spPr>
            <a:xfrm>
              <a:off x="6690943" y="1802021"/>
              <a:ext cx="521124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Dubai Light" panose="020B0303030403030204" pitchFamily="34" charset="-78"/>
                  <a:ea typeface="Arial Unicode MS" panose="020B0604020202020204" pitchFamily="34" charset="-128"/>
                  <a:cs typeface="Dubai Light" panose="020B0303030403030204" pitchFamily="34" charset="-78"/>
                </a:rPr>
                <a:t>ChaincodeStubInterface, ChaincodeStub, </a:t>
              </a:r>
            </a:p>
            <a:p>
              <a:r>
                <a:rPr lang="en-US" sz="1600">
                  <a:latin typeface="Dubai Light" panose="020B0303030403030204" pitchFamily="34" charset="-78"/>
                  <a:ea typeface="Arial Unicode MS" panose="020B0604020202020204" pitchFamily="34" charset="-128"/>
                  <a:cs typeface="Dubai Light" panose="020B0303030403030204" pitchFamily="34" charset="-78"/>
                </a:rPr>
                <a:t>CommonQueryIteratorInteface HistoryQueryIteratorInterface, StateQueryIteratorInterface, </a:t>
              </a:r>
              <a:endParaRPr lang="en-US">
                <a:latin typeface="Dubai Light" panose="020B0303030403030204" pitchFamily="34" charset="-78"/>
                <a:ea typeface="Arial Unicode MS" panose="020B0604020202020204" pitchFamily="34" charset="-128"/>
                <a:cs typeface="Dubai Light" panose="020B0303030403030204" pitchFamily="34" charset="-7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D02CCE-2CFB-4F48-8582-3034CF8DE387}"/>
              </a:ext>
            </a:extLst>
          </p:cNvPr>
          <p:cNvGrpSpPr/>
          <p:nvPr/>
        </p:nvGrpSpPr>
        <p:grpSpPr>
          <a:xfrm>
            <a:off x="575974" y="4517012"/>
            <a:ext cx="6623103" cy="557048"/>
            <a:chOff x="859220" y="1941436"/>
            <a:chExt cx="6623103" cy="55704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C5BEF2-D4EF-DD4F-963D-371DF3DDC5E9}"/>
                </a:ext>
              </a:extLst>
            </p:cNvPr>
            <p:cNvSpPr/>
            <p:nvPr/>
          </p:nvSpPr>
          <p:spPr>
            <a:xfrm>
              <a:off x="859220" y="1941436"/>
              <a:ext cx="3410380" cy="55704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6350">
              <a:solidFill>
                <a:schemeClr val="accent2">
                  <a:lumMod val="7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C4D240B-7627-6248-9CDE-C551D6528321}"/>
                </a:ext>
              </a:extLst>
            </p:cNvPr>
            <p:cNvCxnSpPr/>
            <p:nvPr/>
          </p:nvCxnSpPr>
          <p:spPr>
            <a:xfrm>
              <a:off x="4404946" y="2219960"/>
              <a:ext cx="22156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5F3E13-41F1-B34A-B300-6CF7234AF427}"/>
                </a:ext>
              </a:extLst>
            </p:cNvPr>
            <p:cNvSpPr txBox="1"/>
            <p:nvPr/>
          </p:nvSpPr>
          <p:spPr>
            <a:xfrm>
              <a:off x="1849185" y="2068267"/>
              <a:ext cx="143045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schemeClr val="accent2">
                      <a:lumMod val="50000"/>
                    </a:schemeClr>
                  </a:solidFill>
                  <a:latin typeface="Avenir Next Condensed Medium" panose="020B0506020202020204" pitchFamily="34" charset="0"/>
                </a:rPr>
                <a:t>CONFIGURATION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C03708-9D7D-6C44-B681-82C03919658E}"/>
                </a:ext>
              </a:extLst>
            </p:cNvPr>
            <p:cNvSpPr txBox="1"/>
            <p:nvPr/>
          </p:nvSpPr>
          <p:spPr>
            <a:xfrm>
              <a:off x="6699736" y="2037489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Dubai Light" panose="020B0303030403030204" pitchFamily="34" charset="-78"/>
                  <a:ea typeface="Arial Unicode MS" panose="020B0604020202020204" pitchFamily="34" charset="-128"/>
                  <a:cs typeface="Dubai Light" panose="020B0303030403030204" pitchFamily="34" charset="-78"/>
                </a:rPr>
                <a:t>Config</a:t>
              </a:r>
              <a:endParaRPr lang="en-US" sz="2000">
                <a:latin typeface="Dubai Light" panose="020B0303030403030204" pitchFamily="34" charset="-78"/>
                <a:ea typeface="Arial Unicode MS" panose="020B0604020202020204" pitchFamily="34" charset="-128"/>
                <a:cs typeface="Dubai Light" panose="020B0303030403030204" pitchFamily="34" charset="-78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FEE186-EC7E-3D49-A6E4-8FC42180F082}"/>
              </a:ext>
            </a:extLst>
          </p:cNvPr>
          <p:cNvGrpSpPr/>
          <p:nvPr/>
        </p:nvGrpSpPr>
        <p:grpSpPr>
          <a:xfrm>
            <a:off x="575974" y="5232348"/>
            <a:ext cx="9431820" cy="557048"/>
            <a:chOff x="859220" y="1941436"/>
            <a:chExt cx="9431820" cy="55704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262DD7-E242-0C40-A38D-7BCAB66B7049}"/>
                </a:ext>
              </a:extLst>
            </p:cNvPr>
            <p:cNvSpPr/>
            <p:nvPr/>
          </p:nvSpPr>
          <p:spPr>
            <a:xfrm>
              <a:off x="859220" y="1941436"/>
              <a:ext cx="3410380" cy="557048"/>
            </a:xfrm>
            <a:prstGeom prst="rect">
              <a:avLst/>
            </a:prstGeom>
            <a:solidFill>
              <a:srgbClr val="F3A6A0">
                <a:alpha val="40000"/>
              </a:srgbClr>
            </a:solidFill>
            <a:ln w="6350">
              <a:solidFill>
                <a:srgbClr val="C0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19BAE29-F3B2-184B-B080-5C16444633A6}"/>
                </a:ext>
              </a:extLst>
            </p:cNvPr>
            <p:cNvCxnSpPr/>
            <p:nvPr/>
          </p:nvCxnSpPr>
          <p:spPr>
            <a:xfrm>
              <a:off x="4404946" y="2219960"/>
              <a:ext cx="22156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CDA601-33F9-E641-A598-966FBA0A0869}"/>
                </a:ext>
              </a:extLst>
            </p:cNvPr>
            <p:cNvSpPr txBox="1"/>
            <p:nvPr/>
          </p:nvSpPr>
          <p:spPr>
            <a:xfrm>
              <a:off x="1416379" y="2068267"/>
              <a:ext cx="229607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srgbClr val="650D16"/>
                  </a:solidFill>
                  <a:latin typeface="Avenir Next Condensed Medium" panose="020B0506020202020204" pitchFamily="34" charset="0"/>
                </a:rPr>
                <a:t>BUSINESS LOGIC EXECUTION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FF804F-98DA-D948-943C-72FB94829CDB}"/>
                </a:ext>
              </a:extLst>
            </p:cNvPr>
            <p:cNvSpPr txBox="1"/>
            <p:nvPr/>
          </p:nvSpPr>
          <p:spPr>
            <a:xfrm>
              <a:off x="6699736" y="2037489"/>
              <a:ext cx="359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Dubai Light" panose="020B0303030403030204" pitchFamily="34" charset="-78"/>
                  <a:ea typeface="Arial Unicode MS" panose="020B0604020202020204" pitchFamily="34" charset="-128"/>
                  <a:cs typeface="Dubai Light" panose="020B0303030403030204" pitchFamily="34" charset="-78"/>
                </a:rPr>
                <a:t>Chaincode    </a:t>
              </a:r>
              <a:r>
                <a:rPr lang="en-US" b="1">
                  <a:latin typeface="Dubai Light" panose="020B0303030403030204" pitchFamily="34" charset="-78"/>
                  <a:ea typeface="Arial Unicode MS" panose="020B0604020202020204" pitchFamily="34" charset="-128"/>
                  <a:cs typeface="Dubai Light" panose="020B0303030403030204" pitchFamily="34" charset="-78"/>
                </a:rPr>
                <a:t>+   </a:t>
              </a:r>
              <a:r>
                <a:rPr lang="en-US" b="1">
                  <a:solidFill>
                    <a:srgbClr val="C00000"/>
                  </a:solidFill>
                  <a:latin typeface="Dubai Light" panose="020B0303030403030204" pitchFamily="34" charset="-78"/>
                  <a:ea typeface="Arial Unicode MS" panose="020B0604020202020204" pitchFamily="34" charset="-128"/>
                  <a:cs typeface="Dubai Light" panose="020B0303030403030204" pitchFamily="34" charset="-78"/>
                </a:rPr>
                <a:t>Your Implementation</a:t>
              </a:r>
              <a:endParaRPr lang="en-US" sz="2000" b="1">
                <a:solidFill>
                  <a:srgbClr val="C00000"/>
                </a:solidFill>
                <a:latin typeface="Dubai Light" panose="020B0303030403030204" pitchFamily="34" charset="-78"/>
                <a:ea typeface="Arial Unicode MS" panose="020B0604020202020204" pitchFamily="34" charset="-128"/>
                <a:cs typeface="Dubai Light" panose="020B0303030403030204" pitchFamily="34" charset="-78"/>
              </a:endParaRPr>
            </a:p>
          </p:txBody>
        </p: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45C8318-1C5C-1444-8C4E-4342BC870D8C}"/>
              </a:ext>
            </a:extLst>
          </p:cNvPr>
          <p:cNvSpPr/>
          <p:nvPr/>
        </p:nvSpPr>
        <p:spPr>
          <a:xfrm>
            <a:off x="209121" y="851957"/>
            <a:ext cx="11772900" cy="5381790"/>
          </a:xfrm>
          <a:prstGeom prst="roundRect">
            <a:avLst>
              <a:gd name="adj" fmla="val 1852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06C7FBA-0C46-F54C-B4D3-AE1C3813496A}"/>
              </a:ext>
            </a:extLst>
          </p:cNvPr>
          <p:cNvSpPr/>
          <p:nvPr/>
        </p:nvSpPr>
        <p:spPr>
          <a:xfrm>
            <a:off x="375172" y="1347128"/>
            <a:ext cx="11372201" cy="4658915"/>
          </a:xfrm>
          <a:custGeom>
            <a:avLst/>
            <a:gdLst>
              <a:gd name="connsiteX0" fmla="*/ 0 w 11369456"/>
              <a:gd name="connsiteY0" fmla="*/ 86104 h 4649227"/>
              <a:gd name="connsiteX1" fmla="*/ 86104 w 11369456"/>
              <a:gd name="connsiteY1" fmla="*/ 0 h 4649227"/>
              <a:gd name="connsiteX2" fmla="*/ 11283352 w 11369456"/>
              <a:gd name="connsiteY2" fmla="*/ 0 h 4649227"/>
              <a:gd name="connsiteX3" fmla="*/ 11369456 w 11369456"/>
              <a:gd name="connsiteY3" fmla="*/ 86104 h 4649227"/>
              <a:gd name="connsiteX4" fmla="*/ 11369456 w 11369456"/>
              <a:gd name="connsiteY4" fmla="*/ 4563123 h 4649227"/>
              <a:gd name="connsiteX5" fmla="*/ 11283352 w 11369456"/>
              <a:gd name="connsiteY5" fmla="*/ 4649227 h 4649227"/>
              <a:gd name="connsiteX6" fmla="*/ 86104 w 11369456"/>
              <a:gd name="connsiteY6" fmla="*/ 4649227 h 4649227"/>
              <a:gd name="connsiteX7" fmla="*/ 0 w 11369456"/>
              <a:gd name="connsiteY7" fmla="*/ 4563123 h 4649227"/>
              <a:gd name="connsiteX8" fmla="*/ 0 w 11369456"/>
              <a:gd name="connsiteY8" fmla="*/ 86104 h 4649227"/>
              <a:gd name="connsiteX0" fmla="*/ 0 w 11369456"/>
              <a:gd name="connsiteY0" fmla="*/ 86104 h 4649227"/>
              <a:gd name="connsiteX1" fmla="*/ 86104 w 11369456"/>
              <a:gd name="connsiteY1" fmla="*/ 0 h 4649227"/>
              <a:gd name="connsiteX2" fmla="*/ 11283352 w 11369456"/>
              <a:gd name="connsiteY2" fmla="*/ 0 h 4649227"/>
              <a:gd name="connsiteX3" fmla="*/ 11369456 w 11369456"/>
              <a:gd name="connsiteY3" fmla="*/ 86104 h 4649227"/>
              <a:gd name="connsiteX4" fmla="*/ 10929840 w 11369456"/>
              <a:gd name="connsiteY4" fmla="*/ 3822750 h 4649227"/>
              <a:gd name="connsiteX5" fmla="*/ 11369456 w 11369456"/>
              <a:gd name="connsiteY5" fmla="*/ 4563123 h 4649227"/>
              <a:gd name="connsiteX6" fmla="*/ 11283352 w 11369456"/>
              <a:gd name="connsiteY6" fmla="*/ 4649227 h 4649227"/>
              <a:gd name="connsiteX7" fmla="*/ 86104 w 11369456"/>
              <a:gd name="connsiteY7" fmla="*/ 4649227 h 4649227"/>
              <a:gd name="connsiteX8" fmla="*/ 0 w 11369456"/>
              <a:gd name="connsiteY8" fmla="*/ 4563123 h 4649227"/>
              <a:gd name="connsiteX9" fmla="*/ 0 w 11369456"/>
              <a:gd name="connsiteY9" fmla="*/ 86104 h 4649227"/>
              <a:gd name="connsiteX0" fmla="*/ 0 w 11489272"/>
              <a:gd name="connsiteY0" fmla="*/ 86104 h 4649227"/>
              <a:gd name="connsiteX1" fmla="*/ 86104 w 11489272"/>
              <a:gd name="connsiteY1" fmla="*/ 0 h 4649227"/>
              <a:gd name="connsiteX2" fmla="*/ 11283352 w 11489272"/>
              <a:gd name="connsiteY2" fmla="*/ 0 h 4649227"/>
              <a:gd name="connsiteX3" fmla="*/ 11369456 w 11489272"/>
              <a:gd name="connsiteY3" fmla="*/ 86104 h 4649227"/>
              <a:gd name="connsiteX4" fmla="*/ 11474964 w 11489272"/>
              <a:gd name="connsiteY4" fmla="*/ 3242458 h 4649227"/>
              <a:gd name="connsiteX5" fmla="*/ 10929840 w 11489272"/>
              <a:gd name="connsiteY5" fmla="*/ 3822750 h 4649227"/>
              <a:gd name="connsiteX6" fmla="*/ 11369456 w 11489272"/>
              <a:gd name="connsiteY6" fmla="*/ 4563123 h 4649227"/>
              <a:gd name="connsiteX7" fmla="*/ 11283352 w 11489272"/>
              <a:gd name="connsiteY7" fmla="*/ 4649227 h 4649227"/>
              <a:gd name="connsiteX8" fmla="*/ 86104 w 11489272"/>
              <a:gd name="connsiteY8" fmla="*/ 4649227 h 4649227"/>
              <a:gd name="connsiteX9" fmla="*/ 0 w 11489272"/>
              <a:gd name="connsiteY9" fmla="*/ 4563123 h 4649227"/>
              <a:gd name="connsiteX10" fmla="*/ 0 w 11489272"/>
              <a:gd name="connsiteY10" fmla="*/ 86104 h 4649227"/>
              <a:gd name="connsiteX0" fmla="*/ 0 w 11489272"/>
              <a:gd name="connsiteY0" fmla="*/ 86104 h 4649227"/>
              <a:gd name="connsiteX1" fmla="*/ 86104 w 11489272"/>
              <a:gd name="connsiteY1" fmla="*/ 0 h 4649227"/>
              <a:gd name="connsiteX2" fmla="*/ 11283352 w 11489272"/>
              <a:gd name="connsiteY2" fmla="*/ 0 h 4649227"/>
              <a:gd name="connsiteX3" fmla="*/ 11369456 w 11489272"/>
              <a:gd name="connsiteY3" fmla="*/ 86104 h 4649227"/>
              <a:gd name="connsiteX4" fmla="*/ 11474964 w 11489272"/>
              <a:gd name="connsiteY4" fmla="*/ 3242458 h 4649227"/>
              <a:gd name="connsiteX5" fmla="*/ 10929840 w 11489272"/>
              <a:gd name="connsiteY5" fmla="*/ 3822750 h 4649227"/>
              <a:gd name="connsiteX6" fmla="*/ 7263448 w 11489272"/>
              <a:gd name="connsiteY6" fmla="*/ 3683892 h 4649227"/>
              <a:gd name="connsiteX7" fmla="*/ 11283352 w 11489272"/>
              <a:gd name="connsiteY7" fmla="*/ 4649227 h 4649227"/>
              <a:gd name="connsiteX8" fmla="*/ 86104 w 11489272"/>
              <a:gd name="connsiteY8" fmla="*/ 4649227 h 4649227"/>
              <a:gd name="connsiteX9" fmla="*/ 0 w 11489272"/>
              <a:gd name="connsiteY9" fmla="*/ 4563123 h 4649227"/>
              <a:gd name="connsiteX10" fmla="*/ 0 w 11489272"/>
              <a:gd name="connsiteY10" fmla="*/ 86104 h 4649227"/>
              <a:gd name="connsiteX0" fmla="*/ 0 w 11489272"/>
              <a:gd name="connsiteY0" fmla="*/ 86104 h 4650073"/>
              <a:gd name="connsiteX1" fmla="*/ 86104 w 11489272"/>
              <a:gd name="connsiteY1" fmla="*/ 0 h 4650073"/>
              <a:gd name="connsiteX2" fmla="*/ 11283352 w 11489272"/>
              <a:gd name="connsiteY2" fmla="*/ 0 h 4650073"/>
              <a:gd name="connsiteX3" fmla="*/ 11369456 w 11489272"/>
              <a:gd name="connsiteY3" fmla="*/ 86104 h 4650073"/>
              <a:gd name="connsiteX4" fmla="*/ 11474964 w 11489272"/>
              <a:gd name="connsiteY4" fmla="*/ 3242458 h 4650073"/>
              <a:gd name="connsiteX5" fmla="*/ 10929840 w 11489272"/>
              <a:gd name="connsiteY5" fmla="*/ 3822750 h 4650073"/>
              <a:gd name="connsiteX6" fmla="*/ 7263448 w 11489272"/>
              <a:gd name="connsiteY6" fmla="*/ 3683892 h 4650073"/>
              <a:gd name="connsiteX7" fmla="*/ 11283352 w 11489272"/>
              <a:gd name="connsiteY7" fmla="*/ 4649227 h 4650073"/>
              <a:gd name="connsiteX8" fmla="*/ 7193110 w 11489272"/>
              <a:gd name="connsiteY8" fmla="*/ 4649227 h 4650073"/>
              <a:gd name="connsiteX9" fmla="*/ 86104 w 11489272"/>
              <a:gd name="connsiteY9" fmla="*/ 4649227 h 4650073"/>
              <a:gd name="connsiteX10" fmla="*/ 0 w 11489272"/>
              <a:gd name="connsiteY10" fmla="*/ 4563123 h 4650073"/>
              <a:gd name="connsiteX11" fmla="*/ 0 w 11489272"/>
              <a:gd name="connsiteY11" fmla="*/ 86104 h 4650073"/>
              <a:gd name="connsiteX0" fmla="*/ 0 w 11489272"/>
              <a:gd name="connsiteY0" fmla="*/ 86104 h 4649255"/>
              <a:gd name="connsiteX1" fmla="*/ 86104 w 11489272"/>
              <a:gd name="connsiteY1" fmla="*/ 0 h 4649255"/>
              <a:gd name="connsiteX2" fmla="*/ 11283352 w 11489272"/>
              <a:gd name="connsiteY2" fmla="*/ 0 h 4649255"/>
              <a:gd name="connsiteX3" fmla="*/ 11369456 w 11489272"/>
              <a:gd name="connsiteY3" fmla="*/ 86104 h 4649255"/>
              <a:gd name="connsiteX4" fmla="*/ 11474964 w 11489272"/>
              <a:gd name="connsiteY4" fmla="*/ 3242458 h 4649255"/>
              <a:gd name="connsiteX5" fmla="*/ 10929840 w 11489272"/>
              <a:gd name="connsiteY5" fmla="*/ 3822750 h 4649255"/>
              <a:gd name="connsiteX6" fmla="*/ 7263448 w 11489272"/>
              <a:gd name="connsiteY6" fmla="*/ 3683892 h 4649255"/>
              <a:gd name="connsiteX7" fmla="*/ 7326814 w 11489272"/>
              <a:gd name="connsiteY7" fmla="*/ 4429419 h 4649255"/>
              <a:gd name="connsiteX8" fmla="*/ 7193110 w 11489272"/>
              <a:gd name="connsiteY8" fmla="*/ 4649227 h 4649255"/>
              <a:gd name="connsiteX9" fmla="*/ 86104 w 11489272"/>
              <a:gd name="connsiteY9" fmla="*/ 4649227 h 4649255"/>
              <a:gd name="connsiteX10" fmla="*/ 0 w 11489272"/>
              <a:gd name="connsiteY10" fmla="*/ 4563123 h 4649255"/>
              <a:gd name="connsiteX11" fmla="*/ 0 w 11489272"/>
              <a:gd name="connsiteY11" fmla="*/ 86104 h 4649255"/>
              <a:gd name="connsiteX0" fmla="*/ 0 w 11489272"/>
              <a:gd name="connsiteY0" fmla="*/ 86104 h 4649292"/>
              <a:gd name="connsiteX1" fmla="*/ 86104 w 11489272"/>
              <a:gd name="connsiteY1" fmla="*/ 0 h 4649292"/>
              <a:gd name="connsiteX2" fmla="*/ 11283352 w 11489272"/>
              <a:gd name="connsiteY2" fmla="*/ 0 h 4649292"/>
              <a:gd name="connsiteX3" fmla="*/ 11369456 w 11489272"/>
              <a:gd name="connsiteY3" fmla="*/ 86104 h 4649292"/>
              <a:gd name="connsiteX4" fmla="*/ 11474964 w 11489272"/>
              <a:gd name="connsiteY4" fmla="*/ 3242458 h 4649292"/>
              <a:gd name="connsiteX5" fmla="*/ 10929840 w 11489272"/>
              <a:gd name="connsiteY5" fmla="*/ 3822750 h 4649292"/>
              <a:gd name="connsiteX6" fmla="*/ 7263448 w 11489272"/>
              <a:gd name="connsiteY6" fmla="*/ 3683892 h 4649292"/>
              <a:gd name="connsiteX7" fmla="*/ 7326814 w 11489272"/>
              <a:gd name="connsiteY7" fmla="*/ 4429419 h 4649292"/>
              <a:gd name="connsiteX8" fmla="*/ 7193110 w 11489272"/>
              <a:gd name="connsiteY8" fmla="*/ 4649227 h 4649292"/>
              <a:gd name="connsiteX9" fmla="*/ 86104 w 11489272"/>
              <a:gd name="connsiteY9" fmla="*/ 4649227 h 4649292"/>
              <a:gd name="connsiteX10" fmla="*/ 0 w 11489272"/>
              <a:gd name="connsiteY10" fmla="*/ 4563123 h 4649292"/>
              <a:gd name="connsiteX11" fmla="*/ 0 w 11489272"/>
              <a:gd name="connsiteY11" fmla="*/ 86104 h 4649292"/>
              <a:gd name="connsiteX0" fmla="*/ 0 w 11489272"/>
              <a:gd name="connsiteY0" fmla="*/ 86104 h 4649292"/>
              <a:gd name="connsiteX1" fmla="*/ 86104 w 11489272"/>
              <a:gd name="connsiteY1" fmla="*/ 0 h 4649292"/>
              <a:gd name="connsiteX2" fmla="*/ 11283352 w 11489272"/>
              <a:gd name="connsiteY2" fmla="*/ 0 h 4649292"/>
              <a:gd name="connsiteX3" fmla="*/ 11369456 w 11489272"/>
              <a:gd name="connsiteY3" fmla="*/ 86104 h 4649292"/>
              <a:gd name="connsiteX4" fmla="*/ 11474964 w 11489272"/>
              <a:gd name="connsiteY4" fmla="*/ 3242458 h 4649292"/>
              <a:gd name="connsiteX5" fmla="*/ 10929840 w 11489272"/>
              <a:gd name="connsiteY5" fmla="*/ 3822750 h 4649292"/>
              <a:gd name="connsiteX6" fmla="*/ 7263448 w 11489272"/>
              <a:gd name="connsiteY6" fmla="*/ 3683892 h 4649292"/>
              <a:gd name="connsiteX7" fmla="*/ 7326814 w 11489272"/>
              <a:gd name="connsiteY7" fmla="*/ 4429419 h 4649292"/>
              <a:gd name="connsiteX8" fmla="*/ 7193110 w 11489272"/>
              <a:gd name="connsiteY8" fmla="*/ 4649227 h 4649292"/>
              <a:gd name="connsiteX9" fmla="*/ 86104 w 11489272"/>
              <a:gd name="connsiteY9" fmla="*/ 4649227 h 4649292"/>
              <a:gd name="connsiteX10" fmla="*/ 0 w 11489272"/>
              <a:gd name="connsiteY10" fmla="*/ 4563123 h 4649292"/>
              <a:gd name="connsiteX11" fmla="*/ 0 w 11489272"/>
              <a:gd name="connsiteY11" fmla="*/ 86104 h 4649292"/>
              <a:gd name="connsiteX0" fmla="*/ 0 w 11489272"/>
              <a:gd name="connsiteY0" fmla="*/ 86104 h 4649299"/>
              <a:gd name="connsiteX1" fmla="*/ 86104 w 11489272"/>
              <a:gd name="connsiteY1" fmla="*/ 0 h 4649299"/>
              <a:gd name="connsiteX2" fmla="*/ 11283352 w 11489272"/>
              <a:gd name="connsiteY2" fmla="*/ 0 h 4649299"/>
              <a:gd name="connsiteX3" fmla="*/ 11369456 w 11489272"/>
              <a:gd name="connsiteY3" fmla="*/ 86104 h 4649299"/>
              <a:gd name="connsiteX4" fmla="*/ 11474964 w 11489272"/>
              <a:gd name="connsiteY4" fmla="*/ 3242458 h 4649299"/>
              <a:gd name="connsiteX5" fmla="*/ 10929840 w 11489272"/>
              <a:gd name="connsiteY5" fmla="*/ 3822750 h 4649299"/>
              <a:gd name="connsiteX6" fmla="*/ 7263448 w 11489272"/>
              <a:gd name="connsiteY6" fmla="*/ 3683892 h 4649299"/>
              <a:gd name="connsiteX7" fmla="*/ 7269063 w 11489272"/>
              <a:gd name="connsiteY7" fmla="*/ 4439044 h 4649299"/>
              <a:gd name="connsiteX8" fmla="*/ 7193110 w 11489272"/>
              <a:gd name="connsiteY8" fmla="*/ 4649227 h 4649299"/>
              <a:gd name="connsiteX9" fmla="*/ 86104 w 11489272"/>
              <a:gd name="connsiteY9" fmla="*/ 4649227 h 4649299"/>
              <a:gd name="connsiteX10" fmla="*/ 0 w 11489272"/>
              <a:gd name="connsiteY10" fmla="*/ 4563123 h 4649299"/>
              <a:gd name="connsiteX11" fmla="*/ 0 w 11489272"/>
              <a:gd name="connsiteY11" fmla="*/ 86104 h 4649299"/>
              <a:gd name="connsiteX0" fmla="*/ 0 w 11489272"/>
              <a:gd name="connsiteY0" fmla="*/ 86104 h 4658918"/>
              <a:gd name="connsiteX1" fmla="*/ 86104 w 11489272"/>
              <a:gd name="connsiteY1" fmla="*/ 0 h 4658918"/>
              <a:gd name="connsiteX2" fmla="*/ 11283352 w 11489272"/>
              <a:gd name="connsiteY2" fmla="*/ 0 h 4658918"/>
              <a:gd name="connsiteX3" fmla="*/ 11369456 w 11489272"/>
              <a:gd name="connsiteY3" fmla="*/ 86104 h 4658918"/>
              <a:gd name="connsiteX4" fmla="*/ 11474964 w 11489272"/>
              <a:gd name="connsiteY4" fmla="*/ 3242458 h 4658918"/>
              <a:gd name="connsiteX5" fmla="*/ 10929840 w 11489272"/>
              <a:gd name="connsiteY5" fmla="*/ 3822750 h 4658918"/>
              <a:gd name="connsiteX6" fmla="*/ 7263448 w 11489272"/>
              <a:gd name="connsiteY6" fmla="*/ 3683892 h 4658918"/>
              <a:gd name="connsiteX7" fmla="*/ 7269063 w 11489272"/>
              <a:gd name="connsiteY7" fmla="*/ 4439044 h 4658918"/>
              <a:gd name="connsiteX8" fmla="*/ 7125733 w 11489272"/>
              <a:gd name="connsiteY8" fmla="*/ 4658853 h 4658918"/>
              <a:gd name="connsiteX9" fmla="*/ 86104 w 11489272"/>
              <a:gd name="connsiteY9" fmla="*/ 4649227 h 4658918"/>
              <a:gd name="connsiteX10" fmla="*/ 0 w 11489272"/>
              <a:gd name="connsiteY10" fmla="*/ 4563123 h 4658918"/>
              <a:gd name="connsiteX11" fmla="*/ 0 w 11489272"/>
              <a:gd name="connsiteY11" fmla="*/ 86104 h 4658918"/>
              <a:gd name="connsiteX0" fmla="*/ 0 w 11489272"/>
              <a:gd name="connsiteY0" fmla="*/ 86104 h 4658915"/>
              <a:gd name="connsiteX1" fmla="*/ 86104 w 11489272"/>
              <a:gd name="connsiteY1" fmla="*/ 0 h 4658915"/>
              <a:gd name="connsiteX2" fmla="*/ 11283352 w 11489272"/>
              <a:gd name="connsiteY2" fmla="*/ 0 h 4658915"/>
              <a:gd name="connsiteX3" fmla="*/ 11369456 w 11489272"/>
              <a:gd name="connsiteY3" fmla="*/ 86104 h 4658915"/>
              <a:gd name="connsiteX4" fmla="*/ 11474964 w 11489272"/>
              <a:gd name="connsiteY4" fmla="*/ 3242458 h 4658915"/>
              <a:gd name="connsiteX5" fmla="*/ 10929840 w 11489272"/>
              <a:gd name="connsiteY5" fmla="*/ 3822750 h 4658915"/>
              <a:gd name="connsiteX6" fmla="*/ 7263448 w 11489272"/>
              <a:gd name="connsiteY6" fmla="*/ 3683892 h 4658915"/>
              <a:gd name="connsiteX7" fmla="*/ 7278688 w 11489272"/>
              <a:gd name="connsiteY7" fmla="*/ 4434231 h 4658915"/>
              <a:gd name="connsiteX8" fmla="*/ 7125733 w 11489272"/>
              <a:gd name="connsiteY8" fmla="*/ 4658853 h 4658915"/>
              <a:gd name="connsiteX9" fmla="*/ 86104 w 11489272"/>
              <a:gd name="connsiteY9" fmla="*/ 4649227 h 4658915"/>
              <a:gd name="connsiteX10" fmla="*/ 0 w 11489272"/>
              <a:gd name="connsiteY10" fmla="*/ 4563123 h 4658915"/>
              <a:gd name="connsiteX11" fmla="*/ 0 w 11489272"/>
              <a:gd name="connsiteY11" fmla="*/ 86104 h 4658915"/>
              <a:gd name="connsiteX0" fmla="*/ 0 w 11489272"/>
              <a:gd name="connsiteY0" fmla="*/ 86104 h 4658915"/>
              <a:gd name="connsiteX1" fmla="*/ 86104 w 11489272"/>
              <a:gd name="connsiteY1" fmla="*/ 0 h 4658915"/>
              <a:gd name="connsiteX2" fmla="*/ 11283352 w 11489272"/>
              <a:gd name="connsiteY2" fmla="*/ 0 h 4658915"/>
              <a:gd name="connsiteX3" fmla="*/ 11369456 w 11489272"/>
              <a:gd name="connsiteY3" fmla="*/ 86104 h 4658915"/>
              <a:gd name="connsiteX4" fmla="*/ 11474964 w 11489272"/>
              <a:gd name="connsiteY4" fmla="*/ 3242458 h 4658915"/>
              <a:gd name="connsiteX5" fmla="*/ 11074219 w 11489272"/>
              <a:gd name="connsiteY5" fmla="*/ 3692809 h 4658915"/>
              <a:gd name="connsiteX6" fmla="*/ 7263448 w 11489272"/>
              <a:gd name="connsiteY6" fmla="*/ 3683892 h 4658915"/>
              <a:gd name="connsiteX7" fmla="*/ 7278688 w 11489272"/>
              <a:gd name="connsiteY7" fmla="*/ 4434231 h 4658915"/>
              <a:gd name="connsiteX8" fmla="*/ 7125733 w 11489272"/>
              <a:gd name="connsiteY8" fmla="*/ 4658853 h 4658915"/>
              <a:gd name="connsiteX9" fmla="*/ 86104 w 11489272"/>
              <a:gd name="connsiteY9" fmla="*/ 4649227 h 4658915"/>
              <a:gd name="connsiteX10" fmla="*/ 0 w 11489272"/>
              <a:gd name="connsiteY10" fmla="*/ 4563123 h 4658915"/>
              <a:gd name="connsiteX11" fmla="*/ 0 w 11489272"/>
              <a:gd name="connsiteY11" fmla="*/ 86104 h 4658915"/>
              <a:gd name="connsiteX0" fmla="*/ 0 w 11489272"/>
              <a:gd name="connsiteY0" fmla="*/ 86104 h 4658915"/>
              <a:gd name="connsiteX1" fmla="*/ 86104 w 11489272"/>
              <a:gd name="connsiteY1" fmla="*/ 0 h 4658915"/>
              <a:gd name="connsiteX2" fmla="*/ 11283352 w 11489272"/>
              <a:gd name="connsiteY2" fmla="*/ 0 h 4658915"/>
              <a:gd name="connsiteX3" fmla="*/ 11369456 w 11489272"/>
              <a:gd name="connsiteY3" fmla="*/ 86104 h 4658915"/>
              <a:gd name="connsiteX4" fmla="*/ 11474964 w 11489272"/>
              <a:gd name="connsiteY4" fmla="*/ 3242458 h 4658915"/>
              <a:gd name="connsiteX5" fmla="*/ 11074219 w 11489272"/>
              <a:gd name="connsiteY5" fmla="*/ 3692809 h 4658915"/>
              <a:gd name="connsiteX6" fmla="*/ 7263448 w 11489272"/>
              <a:gd name="connsiteY6" fmla="*/ 3683892 h 4658915"/>
              <a:gd name="connsiteX7" fmla="*/ 7278688 w 11489272"/>
              <a:gd name="connsiteY7" fmla="*/ 4434231 h 4658915"/>
              <a:gd name="connsiteX8" fmla="*/ 7125733 w 11489272"/>
              <a:gd name="connsiteY8" fmla="*/ 4658853 h 4658915"/>
              <a:gd name="connsiteX9" fmla="*/ 86104 w 11489272"/>
              <a:gd name="connsiteY9" fmla="*/ 4649227 h 4658915"/>
              <a:gd name="connsiteX10" fmla="*/ 0 w 11489272"/>
              <a:gd name="connsiteY10" fmla="*/ 4563123 h 4658915"/>
              <a:gd name="connsiteX11" fmla="*/ 0 w 11489272"/>
              <a:gd name="connsiteY11" fmla="*/ 86104 h 4658915"/>
              <a:gd name="connsiteX0" fmla="*/ 0 w 11489272"/>
              <a:gd name="connsiteY0" fmla="*/ 86104 h 4658915"/>
              <a:gd name="connsiteX1" fmla="*/ 86104 w 11489272"/>
              <a:gd name="connsiteY1" fmla="*/ 0 h 4658915"/>
              <a:gd name="connsiteX2" fmla="*/ 11283352 w 11489272"/>
              <a:gd name="connsiteY2" fmla="*/ 0 h 4658915"/>
              <a:gd name="connsiteX3" fmla="*/ 11369456 w 11489272"/>
              <a:gd name="connsiteY3" fmla="*/ 86104 h 4658915"/>
              <a:gd name="connsiteX4" fmla="*/ 11474964 w 11489272"/>
              <a:gd name="connsiteY4" fmla="*/ 3242458 h 4658915"/>
              <a:gd name="connsiteX5" fmla="*/ 11074219 w 11489272"/>
              <a:gd name="connsiteY5" fmla="*/ 3692809 h 4658915"/>
              <a:gd name="connsiteX6" fmla="*/ 7263448 w 11489272"/>
              <a:gd name="connsiteY6" fmla="*/ 3683892 h 4658915"/>
              <a:gd name="connsiteX7" fmla="*/ 7278688 w 11489272"/>
              <a:gd name="connsiteY7" fmla="*/ 4434231 h 4658915"/>
              <a:gd name="connsiteX8" fmla="*/ 7125733 w 11489272"/>
              <a:gd name="connsiteY8" fmla="*/ 4658853 h 4658915"/>
              <a:gd name="connsiteX9" fmla="*/ 86104 w 11489272"/>
              <a:gd name="connsiteY9" fmla="*/ 4649227 h 4658915"/>
              <a:gd name="connsiteX10" fmla="*/ 0 w 11489272"/>
              <a:gd name="connsiteY10" fmla="*/ 4563123 h 4658915"/>
              <a:gd name="connsiteX11" fmla="*/ 0 w 11489272"/>
              <a:gd name="connsiteY11" fmla="*/ 86104 h 4658915"/>
              <a:gd name="connsiteX0" fmla="*/ 0 w 11489272"/>
              <a:gd name="connsiteY0" fmla="*/ 86104 h 4658915"/>
              <a:gd name="connsiteX1" fmla="*/ 86104 w 11489272"/>
              <a:gd name="connsiteY1" fmla="*/ 0 h 4658915"/>
              <a:gd name="connsiteX2" fmla="*/ 11283352 w 11489272"/>
              <a:gd name="connsiteY2" fmla="*/ 0 h 4658915"/>
              <a:gd name="connsiteX3" fmla="*/ 11369456 w 11489272"/>
              <a:gd name="connsiteY3" fmla="*/ 86104 h 4658915"/>
              <a:gd name="connsiteX4" fmla="*/ 11474964 w 11489272"/>
              <a:gd name="connsiteY4" fmla="*/ 3242458 h 4658915"/>
              <a:gd name="connsiteX5" fmla="*/ 11074219 w 11489272"/>
              <a:gd name="connsiteY5" fmla="*/ 3692809 h 4658915"/>
              <a:gd name="connsiteX6" fmla="*/ 7263448 w 11489272"/>
              <a:gd name="connsiteY6" fmla="*/ 3683892 h 4658915"/>
              <a:gd name="connsiteX7" fmla="*/ 7278688 w 11489272"/>
              <a:gd name="connsiteY7" fmla="*/ 4434231 h 4658915"/>
              <a:gd name="connsiteX8" fmla="*/ 7125733 w 11489272"/>
              <a:gd name="connsiteY8" fmla="*/ 4658853 h 4658915"/>
              <a:gd name="connsiteX9" fmla="*/ 86104 w 11489272"/>
              <a:gd name="connsiteY9" fmla="*/ 4649227 h 4658915"/>
              <a:gd name="connsiteX10" fmla="*/ 0 w 11489272"/>
              <a:gd name="connsiteY10" fmla="*/ 4563123 h 4658915"/>
              <a:gd name="connsiteX11" fmla="*/ 0 w 11489272"/>
              <a:gd name="connsiteY11" fmla="*/ 86104 h 4658915"/>
              <a:gd name="connsiteX0" fmla="*/ 0 w 11384059"/>
              <a:gd name="connsiteY0" fmla="*/ 86104 h 4658915"/>
              <a:gd name="connsiteX1" fmla="*/ 86104 w 11384059"/>
              <a:gd name="connsiteY1" fmla="*/ 0 h 4658915"/>
              <a:gd name="connsiteX2" fmla="*/ 11283352 w 11384059"/>
              <a:gd name="connsiteY2" fmla="*/ 0 h 4658915"/>
              <a:gd name="connsiteX3" fmla="*/ 11369456 w 11384059"/>
              <a:gd name="connsiteY3" fmla="*/ 86104 h 4658915"/>
              <a:gd name="connsiteX4" fmla="*/ 11359461 w 11384059"/>
              <a:gd name="connsiteY4" fmla="*/ 3377212 h 4658915"/>
              <a:gd name="connsiteX5" fmla="*/ 11074219 w 11384059"/>
              <a:gd name="connsiteY5" fmla="*/ 3692809 h 4658915"/>
              <a:gd name="connsiteX6" fmla="*/ 7263448 w 11384059"/>
              <a:gd name="connsiteY6" fmla="*/ 3683892 h 4658915"/>
              <a:gd name="connsiteX7" fmla="*/ 7278688 w 11384059"/>
              <a:gd name="connsiteY7" fmla="*/ 4434231 h 4658915"/>
              <a:gd name="connsiteX8" fmla="*/ 7125733 w 11384059"/>
              <a:gd name="connsiteY8" fmla="*/ 4658853 h 4658915"/>
              <a:gd name="connsiteX9" fmla="*/ 86104 w 11384059"/>
              <a:gd name="connsiteY9" fmla="*/ 4649227 h 4658915"/>
              <a:gd name="connsiteX10" fmla="*/ 0 w 11384059"/>
              <a:gd name="connsiteY10" fmla="*/ 4563123 h 4658915"/>
              <a:gd name="connsiteX11" fmla="*/ 0 w 11384059"/>
              <a:gd name="connsiteY11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263448 w 11372201"/>
              <a:gd name="connsiteY6" fmla="*/ 3683892 h 4658915"/>
              <a:gd name="connsiteX7" fmla="*/ 7278688 w 11372201"/>
              <a:gd name="connsiteY7" fmla="*/ 4434231 h 4658915"/>
              <a:gd name="connsiteX8" fmla="*/ 7125733 w 11372201"/>
              <a:gd name="connsiteY8" fmla="*/ 4658853 h 4658915"/>
              <a:gd name="connsiteX9" fmla="*/ 86104 w 11372201"/>
              <a:gd name="connsiteY9" fmla="*/ 4649227 h 4658915"/>
              <a:gd name="connsiteX10" fmla="*/ 0 w 11372201"/>
              <a:gd name="connsiteY10" fmla="*/ 4563123 h 4658915"/>
              <a:gd name="connsiteX11" fmla="*/ 0 w 11372201"/>
              <a:gd name="connsiteY11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263448 w 11372201"/>
              <a:gd name="connsiteY6" fmla="*/ 3683892 h 4658915"/>
              <a:gd name="connsiteX7" fmla="*/ 7278688 w 11372201"/>
              <a:gd name="connsiteY7" fmla="*/ 4434231 h 4658915"/>
              <a:gd name="connsiteX8" fmla="*/ 7125733 w 11372201"/>
              <a:gd name="connsiteY8" fmla="*/ 4658853 h 4658915"/>
              <a:gd name="connsiteX9" fmla="*/ 86104 w 11372201"/>
              <a:gd name="connsiteY9" fmla="*/ 4649227 h 4658915"/>
              <a:gd name="connsiteX10" fmla="*/ 0 w 11372201"/>
              <a:gd name="connsiteY10" fmla="*/ 4563123 h 4658915"/>
              <a:gd name="connsiteX11" fmla="*/ 0 w 11372201"/>
              <a:gd name="connsiteY11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263448 w 11372201"/>
              <a:gd name="connsiteY6" fmla="*/ 3683892 h 4658915"/>
              <a:gd name="connsiteX7" fmla="*/ 7364329 w 11372201"/>
              <a:gd name="connsiteY7" fmla="*/ 3855327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614771 w 11372201"/>
              <a:gd name="connsiteY6" fmla="*/ 3616516 h 4658915"/>
              <a:gd name="connsiteX7" fmla="*/ 7364329 w 11372201"/>
              <a:gd name="connsiteY7" fmla="*/ 3855327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614771 w 11372201"/>
              <a:gd name="connsiteY6" fmla="*/ 3616516 h 4658915"/>
              <a:gd name="connsiteX7" fmla="*/ 7287327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614771 w 11372201"/>
              <a:gd name="connsiteY6" fmla="*/ 3616516 h 4658915"/>
              <a:gd name="connsiteX7" fmla="*/ 7287327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614771 w 11372201"/>
              <a:gd name="connsiteY6" fmla="*/ 3616516 h 4658915"/>
              <a:gd name="connsiteX7" fmla="*/ 7287327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614771 w 11372201"/>
              <a:gd name="connsiteY6" fmla="*/ 3616516 h 4658915"/>
              <a:gd name="connsiteX7" fmla="*/ 7287327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614771 w 11372201"/>
              <a:gd name="connsiteY6" fmla="*/ 3616516 h 4658915"/>
              <a:gd name="connsiteX7" fmla="*/ 7287327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614771 w 11372201"/>
              <a:gd name="connsiteY6" fmla="*/ 3616516 h 4658915"/>
              <a:gd name="connsiteX7" fmla="*/ 7287327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614771 w 11372201"/>
              <a:gd name="connsiteY6" fmla="*/ 3616516 h 4658915"/>
              <a:gd name="connsiteX7" fmla="*/ 7272889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614771 w 11372201"/>
              <a:gd name="connsiteY6" fmla="*/ 3616516 h 4658915"/>
              <a:gd name="connsiteX7" fmla="*/ 7272889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407828 w 11372201"/>
              <a:gd name="connsiteY6" fmla="*/ 3698331 h 4658915"/>
              <a:gd name="connsiteX7" fmla="*/ 7272889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407828 w 11372201"/>
              <a:gd name="connsiteY6" fmla="*/ 3698331 h 4658915"/>
              <a:gd name="connsiteX7" fmla="*/ 7272889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74219 w 11372201"/>
              <a:gd name="connsiteY5" fmla="*/ 3692809 h 4658915"/>
              <a:gd name="connsiteX6" fmla="*/ 7407828 w 11372201"/>
              <a:gd name="connsiteY6" fmla="*/ 3698331 h 4658915"/>
              <a:gd name="connsiteX7" fmla="*/ 7272889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59781 w 11372201"/>
              <a:gd name="connsiteY5" fmla="*/ 3702434 h 4658915"/>
              <a:gd name="connsiteX6" fmla="*/ 7407828 w 11372201"/>
              <a:gd name="connsiteY6" fmla="*/ 3698331 h 4658915"/>
              <a:gd name="connsiteX7" fmla="*/ 7272889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59781 w 11372201"/>
              <a:gd name="connsiteY5" fmla="*/ 3702434 h 4658915"/>
              <a:gd name="connsiteX6" fmla="*/ 7407828 w 11372201"/>
              <a:gd name="connsiteY6" fmla="*/ 3698331 h 4658915"/>
              <a:gd name="connsiteX7" fmla="*/ 7272889 w 11372201"/>
              <a:gd name="connsiteY7" fmla="*/ 3845702 h 4658915"/>
              <a:gd name="connsiteX8" fmla="*/ 7278688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59781 w 11372201"/>
              <a:gd name="connsiteY5" fmla="*/ 3702434 h 4658915"/>
              <a:gd name="connsiteX6" fmla="*/ 7407828 w 11372201"/>
              <a:gd name="connsiteY6" fmla="*/ 3698331 h 4658915"/>
              <a:gd name="connsiteX7" fmla="*/ 7272889 w 11372201"/>
              <a:gd name="connsiteY7" fmla="*/ 3845702 h 4658915"/>
              <a:gd name="connsiteX8" fmla="*/ 7211395 w 11372201"/>
              <a:gd name="connsiteY8" fmla="*/ 4434231 h 4658915"/>
              <a:gd name="connsiteX9" fmla="*/ 712573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59781 w 11372201"/>
              <a:gd name="connsiteY5" fmla="*/ 3702434 h 4658915"/>
              <a:gd name="connsiteX6" fmla="*/ 7407828 w 11372201"/>
              <a:gd name="connsiteY6" fmla="*/ 3698331 h 4658915"/>
              <a:gd name="connsiteX7" fmla="*/ 7272889 w 11372201"/>
              <a:gd name="connsiteY7" fmla="*/ 3845702 h 4658915"/>
              <a:gd name="connsiteX8" fmla="*/ 7211395 w 11372201"/>
              <a:gd name="connsiteY8" fmla="*/ 4434231 h 4658915"/>
              <a:gd name="connsiteX9" fmla="*/ 699906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  <a:gd name="connsiteX0" fmla="*/ 0 w 11372201"/>
              <a:gd name="connsiteY0" fmla="*/ 86104 h 4658915"/>
              <a:gd name="connsiteX1" fmla="*/ 86104 w 11372201"/>
              <a:gd name="connsiteY1" fmla="*/ 0 h 4658915"/>
              <a:gd name="connsiteX2" fmla="*/ 11283352 w 11372201"/>
              <a:gd name="connsiteY2" fmla="*/ 0 h 4658915"/>
              <a:gd name="connsiteX3" fmla="*/ 11369456 w 11372201"/>
              <a:gd name="connsiteY3" fmla="*/ 86104 h 4658915"/>
              <a:gd name="connsiteX4" fmla="*/ 11359461 w 11372201"/>
              <a:gd name="connsiteY4" fmla="*/ 3377212 h 4658915"/>
              <a:gd name="connsiteX5" fmla="*/ 11059781 w 11372201"/>
              <a:gd name="connsiteY5" fmla="*/ 3702434 h 4658915"/>
              <a:gd name="connsiteX6" fmla="*/ 7407828 w 11372201"/>
              <a:gd name="connsiteY6" fmla="*/ 3698331 h 4658915"/>
              <a:gd name="connsiteX7" fmla="*/ 7197679 w 11372201"/>
              <a:gd name="connsiteY7" fmla="*/ 3849660 h 4658915"/>
              <a:gd name="connsiteX8" fmla="*/ 7211395 w 11372201"/>
              <a:gd name="connsiteY8" fmla="*/ 4434231 h 4658915"/>
              <a:gd name="connsiteX9" fmla="*/ 6999063 w 11372201"/>
              <a:gd name="connsiteY9" fmla="*/ 4658853 h 4658915"/>
              <a:gd name="connsiteX10" fmla="*/ 86104 w 11372201"/>
              <a:gd name="connsiteY10" fmla="*/ 4649227 h 4658915"/>
              <a:gd name="connsiteX11" fmla="*/ 0 w 11372201"/>
              <a:gd name="connsiteY11" fmla="*/ 4563123 h 4658915"/>
              <a:gd name="connsiteX12" fmla="*/ 0 w 11372201"/>
              <a:gd name="connsiteY12" fmla="*/ 86104 h 4658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72201" h="4658915">
                <a:moveTo>
                  <a:pt x="0" y="86104"/>
                </a:moveTo>
                <a:cubicBezTo>
                  <a:pt x="0" y="38550"/>
                  <a:pt x="38550" y="0"/>
                  <a:pt x="86104" y="0"/>
                </a:cubicBezTo>
                <a:lnTo>
                  <a:pt x="11283352" y="0"/>
                </a:lnTo>
                <a:cubicBezTo>
                  <a:pt x="11330906" y="0"/>
                  <a:pt x="11369456" y="38550"/>
                  <a:pt x="11369456" y="86104"/>
                </a:cubicBezTo>
                <a:cubicBezTo>
                  <a:pt x="11313468" y="620652"/>
                  <a:pt x="11403854" y="2759251"/>
                  <a:pt x="11359461" y="3377212"/>
                </a:cubicBezTo>
                <a:cubicBezTo>
                  <a:pt x="11368006" y="3576474"/>
                  <a:pt x="11249325" y="3707468"/>
                  <a:pt x="11059781" y="3702434"/>
                </a:cubicBezTo>
                <a:lnTo>
                  <a:pt x="7407828" y="3698331"/>
                </a:lnTo>
                <a:cubicBezTo>
                  <a:pt x="7310882" y="3698947"/>
                  <a:pt x="7199952" y="3695729"/>
                  <a:pt x="7197679" y="3849660"/>
                </a:cubicBezTo>
                <a:cubicBezTo>
                  <a:pt x="7200219" y="3974716"/>
                  <a:pt x="7214265" y="4307528"/>
                  <a:pt x="7211395" y="4434231"/>
                </a:cubicBezTo>
                <a:cubicBezTo>
                  <a:pt x="7211776" y="4561241"/>
                  <a:pt x="7128623" y="4661784"/>
                  <a:pt x="6999063" y="4658853"/>
                </a:cubicBezTo>
                <a:lnTo>
                  <a:pt x="86104" y="4649227"/>
                </a:lnTo>
                <a:cubicBezTo>
                  <a:pt x="38550" y="4649227"/>
                  <a:pt x="0" y="4610677"/>
                  <a:pt x="0" y="4563123"/>
                </a:cubicBezTo>
                <a:lnTo>
                  <a:pt x="0" y="86104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767445-2380-2F46-8437-526AD60D3673}"/>
              </a:ext>
            </a:extLst>
          </p:cNvPr>
          <p:cNvSpPr txBox="1"/>
          <p:nvPr/>
        </p:nvSpPr>
        <p:spPr>
          <a:xfrm>
            <a:off x="525379" y="477650"/>
            <a:ext cx="193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Chaincode Process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3C4AAF-867A-FA41-8D7F-2A0F82020248}"/>
              </a:ext>
            </a:extLst>
          </p:cNvPr>
          <p:cNvSpPr txBox="1"/>
          <p:nvPr/>
        </p:nvSpPr>
        <p:spPr>
          <a:xfrm>
            <a:off x="525379" y="970547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Fabric Shim</a:t>
            </a:r>
          </a:p>
        </p:txBody>
      </p:sp>
    </p:spTree>
    <p:extLst>
      <p:ext uri="{BB962C8B-B14F-4D97-AF65-F5344CB8AC3E}">
        <p14:creationId xmlns:p14="http://schemas.microsoft.com/office/powerpoint/2010/main" val="167953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0DD0FC-EF06-CA47-9407-782142E90C1C}"/>
              </a:ext>
            </a:extLst>
          </p:cNvPr>
          <p:cNvSpPr/>
          <p:nvPr/>
        </p:nvSpPr>
        <p:spPr>
          <a:xfrm>
            <a:off x="5812520" y="1942162"/>
            <a:ext cx="715617" cy="693846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F56C7-1E1D-0B4F-A45A-315993E2DD81}"/>
              </a:ext>
            </a:extLst>
          </p:cNvPr>
          <p:cNvSpPr txBox="1"/>
          <p:nvPr/>
        </p:nvSpPr>
        <p:spPr>
          <a:xfrm>
            <a:off x="6562977" y="210441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state=</a:t>
            </a:r>
            <a:r>
              <a:rPr lang="en-AU" b="1" dirty="0"/>
              <a:t>created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7A9F-EDB8-CD4F-9AE2-61A22397F009}"/>
              </a:ext>
            </a:extLst>
          </p:cNvPr>
          <p:cNvSpPr txBox="1"/>
          <p:nvPr/>
        </p:nvSpPr>
        <p:spPr>
          <a:xfrm>
            <a:off x="4512326" y="694463"/>
            <a:ext cx="3336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handler instance created </a:t>
            </a:r>
          </a:p>
          <a:p>
            <a:pPr algn="ctr"/>
            <a:r>
              <a:rPr lang="en-AU" dirty="0"/>
              <a:t>&lt; </a:t>
            </a:r>
            <a:r>
              <a:rPr lang="en-AU" i="1" dirty="0" err="1"/>
              <a:t>newChaincodeHandler</a:t>
            </a:r>
            <a:r>
              <a:rPr lang="en-AU" i="1" dirty="0"/>
              <a:t>(..., ...)</a:t>
            </a:r>
            <a:r>
              <a:rPr lang="en-AU" dirty="0"/>
              <a:t> 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954E87-E03E-674D-B154-96D27AA3029A}"/>
              </a:ext>
            </a:extLst>
          </p:cNvPr>
          <p:cNvSpPr/>
          <p:nvPr/>
        </p:nvSpPr>
        <p:spPr>
          <a:xfrm>
            <a:off x="5799266" y="3482482"/>
            <a:ext cx="715617" cy="693846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4995E-3C27-5D4F-95BB-A1E7F6D7EF19}"/>
              </a:ext>
            </a:extLst>
          </p:cNvPr>
          <p:cNvSpPr txBox="1"/>
          <p:nvPr/>
        </p:nvSpPr>
        <p:spPr>
          <a:xfrm>
            <a:off x="6528136" y="3681262"/>
            <a:ext cx="184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state=</a:t>
            </a:r>
            <a:r>
              <a:rPr lang="en-AU" b="1" dirty="0"/>
              <a:t>established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9C99DA-CC57-D840-A6AE-4347A239D412}"/>
              </a:ext>
            </a:extLst>
          </p:cNvPr>
          <p:cNvCxnSpPr/>
          <p:nvPr/>
        </p:nvCxnSpPr>
        <p:spPr>
          <a:xfrm>
            <a:off x="6157075" y="2636008"/>
            <a:ext cx="0" cy="84647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208008-E298-454F-A3D4-2625FCD2044B}"/>
              </a:ext>
            </a:extLst>
          </p:cNvPr>
          <p:cNvCxnSpPr>
            <a:cxnSpLocks/>
          </p:cNvCxnSpPr>
          <p:nvPr/>
        </p:nvCxnSpPr>
        <p:spPr>
          <a:xfrm>
            <a:off x="6157074" y="1366525"/>
            <a:ext cx="0" cy="57563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21900-DBC3-1648-904F-20D7FCA1BDE6}"/>
              </a:ext>
            </a:extLst>
          </p:cNvPr>
          <p:cNvSpPr/>
          <p:nvPr/>
        </p:nvSpPr>
        <p:spPr>
          <a:xfrm>
            <a:off x="6169644" y="2813817"/>
            <a:ext cx="262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 err="1">
                <a:solidFill>
                  <a:srgbClr val="0070C0"/>
                </a:solidFill>
              </a:rPr>
              <a:t>messageType</a:t>
            </a:r>
            <a:r>
              <a:rPr lang="en-AU" sz="1600" dirty="0">
                <a:solidFill>
                  <a:srgbClr val="0070C0"/>
                </a:solidFill>
              </a:rPr>
              <a:t>=</a:t>
            </a:r>
            <a:r>
              <a:rPr lang="en-AU" sz="1600" b="1" dirty="0">
                <a:solidFill>
                  <a:srgbClr val="0070C0"/>
                </a:solidFill>
              </a:rPr>
              <a:t>REGISTERED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AB1FE4-4C54-BB4F-B15D-CF68145D426E}"/>
              </a:ext>
            </a:extLst>
          </p:cNvPr>
          <p:cNvSpPr/>
          <p:nvPr/>
        </p:nvSpPr>
        <p:spPr>
          <a:xfrm>
            <a:off x="5799265" y="5042031"/>
            <a:ext cx="715617" cy="693846"/>
          </a:xfrm>
          <a:prstGeom prst="ellipse">
            <a:avLst/>
          </a:prstGeo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9A431-8498-6942-A83D-60768D3FC8F5}"/>
              </a:ext>
            </a:extLst>
          </p:cNvPr>
          <p:cNvSpPr txBox="1"/>
          <p:nvPr/>
        </p:nvSpPr>
        <p:spPr>
          <a:xfrm>
            <a:off x="6528135" y="5240811"/>
            <a:ext cx="128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state=</a:t>
            </a:r>
            <a:r>
              <a:rPr lang="en-AU" b="1" dirty="0"/>
              <a:t>ready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5D3E12-BAD9-F749-B409-1CC18F5C39CC}"/>
              </a:ext>
            </a:extLst>
          </p:cNvPr>
          <p:cNvCxnSpPr/>
          <p:nvPr/>
        </p:nvCxnSpPr>
        <p:spPr>
          <a:xfrm>
            <a:off x="6157074" y="4195557"/>
            <a:ext cx="0" cy="84647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F00714A1-1FD1-714C-AC53-68DFACAA2AE8}"/>
              </a:ext>
            </a:extLst>
          </p:cNvPr>
          <p:cNvSpPr/>
          <p:nvPr/>
        </p:nvSpPr>
        <p:spPr>
          <a:xfrm>
            <a:off x="2908949" y="3580905"/>
            <a:ext cx="2929388" cy="631455"/>
          </a:xfrm>
          <a:custGeom>
            <a:avLst/>
            <a:gdLst>
              <a:gd name="connsiteX0" fmla="*/ 2929388 w 2929388"/>
              <a:gd name="connsiteY0" fmla="*/ 380320 h 631455"/>
              <a:gd name="connsiteX1" fmla="*/ 2372796 w 2929388"/>
              <a:gd name="connsiteY1" fmla="*/ 579103 h 631455"/>
              <a:gd name="connsiteX2" fmla="*/ 848796 w 2929388"/>
              <a:gd name="connsiteY2" fmla="*/ 618860 h 631455"/>
              <a:gd name="connsiteX3" fmla="*/ 80170 w 2929388"/>
              <a:gd name="connsiteY3" fmla="*/ 393573 h 631455"/>
              <a:gd name="connsiteX4" fmla="*/ 146431 w 2929388"/>
              <a:gd name="connsiteY4" fmla="*/ 181538 h 631455"/>
              <a:gd name="connsiteX5" fmla="*/ 1166848 w 2929388"/>
              <a:gd name="connsiteY5" fmla="*/ 9260 h 631455"/>
              <a:gd name="connsiteX6" fmla="*/ 2213770 w 2929388"/>
              <a:gd name="connsiteY6" fmla="*/ 35764 h 631455"/>
              <a:gd name="connsiteX7" fmla="*/ 2916135 w 2929388"/>
              <a:gd name="connsiteY7" fmla="*/ 141781 h 63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388" h="631455">
                <a:moveTo>
                  <a:pt x="2929388" y="380320"/>
                </a:moveTo>
                <a:cubicBezTo>
                  <a:pt x="2824474" y="459833"/>
                  <a:pt x="2719561" y="539346"/>
                  <a:pt x="2372796" y="579103"/>
                </a:cubicBezTo>
                <a:cubicBezTo>
                  <a:pt x="2026031" y="618860"/>
                  <a:pt x="1230900" y="649782"/>
                  <a:pt x="848796" y="618860"/>
                </a:cubicBezTo>
                <a:cubicBezTo>
                  <a:pt x="466692" y="587938"/>
                  <a:pt x="197231" y="466460"/>
                  <a:pt x="80170" y="393573"/>
                </a:cubicBezTo>
                <a:cubicBezTo>
                  <a:pt x="-36891" y="320686"/>
                  <a:pt x="-34682" y="245590"/>
                  <a:pt x="146431" y="181538"/>
                </a:cubicBezTo>
                <a:cubicBezTo>
                  <a:pt x="327544" y="117486"/>
                  <a:pt x="822292" y="33556"/>
                  <a:pt x="1166848" y="9260"/>
                </a:cubicBezTo>
                <a:cubicBezTo>
                  <a:pt x="1511404" y="-15036"/>
                  <a:pt x="1922222" y="13677"/>
                  <a:pt x="2213770" y="35764"/>
                </a:cubicBezTo>
                <a:cubicBezTo>
                  <a:pt x="2505318" y="57851"/>
                  <a:pt x="2710726" y="99816"/>
                  <a:pt x="2916135" y="141781"/>
                </a:cubicBezTo>
              </a:path>
            </a:pathLst>
          </a:custGeom>
          <a:noFill/>
          <a:ln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937E8CC-1BE5-C045-BBBA-271A646DE9E9}"/>
              </a:ext>
            </a:extLst>
          </p:cNvPr>
          <p:cNvSpPr/>
          <p:nvPr/>
        </p:nvSpPr>
        <p:spPr>
          <a:xfrm>
            <a:off x="2900499" y="2035821"/>
            <a:ext cx="2929388" cy="631455"/>
          </a:xfrm>
          <a:custGeom>
            <a:avLst/>
            <a:gdLst>
              <a:gd name="connsiteX0" fmla="*/ 2929388 w 2929388"/>
              <a:gd name="connsiteY0" fmla="*/ 380320 h 631455"/>
              <a:gd name="connsiteX1" fmla="*/ 2372796 w 2929388"/>
              <a:gd name="connsiteY1" fmla="*/ 579103 h 631455"/>
              <a:gd name="connsiteX2" fmla="*/ 848796 w 2929388"/>
              <a:gd name="connsiteY2" fmla="*/ 618860 h 631455"/>
              <a:gd name="connsiteX3" fmla="*/ 80170 w 2929388"/>
              <a:gd name="connsiteY3" fmla="*/ 393573 h 631455"/>
              <a:gd name="connsiteX4" fmla="*/ 146431 w 2929388"/>
              <a:gd name="connsiteY4" fmla="*/ 181538 h 631455"/>
              <a:gd name="connsiteX5" fmla="*/ 1166848 w 2929388"/>
              <a:gd name="connsiteY5" fmla="*/ 9260 h 631455"/>
              <a:gd name="connsiteX6" fmla="*/ 2213770 w 2929388"/>
              <a:gd name="connsiteY6" fmla="*/ 35764 h 631455"/>
              <a:gd name="connsiteX7" fmla="*/ 2916135 w 2929388"/>
              <a:gd name="connsiteY7" fmla="*/ 141781 h 63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9388" h="631455">
                <a:moveTo>
                  <a:pt x="2929388" y="380320"/>
                </a:moveTo>
                <a:cubicBezTo>
                  <a:pt x="2824474" y="459833"/>
                  <a:pt x="2719561" y="539346"/>
                  <a:pt x="2372796" y="579103"/>
                </a:cubicBezTo>
                <a:cubicBezTo>
                  <a:pt x="2026031" y="618860"/>
                  <a:pt x="1230900" y="649782"/>
                  <a:pt x="848796" y="618860"/>
                </a:cubicBezTo>
                <a:cubicBezTo>
                  <a:pt x="466692" y="587938"/>
                  <a:pt x="197231" y="466460"/>
                  <a:pt x="80170" y="393573"/>
                </a:cubicBezTo>
                <a:cubicBezTo>
                  <a:pt x="-36891" y="320686"/>
                  <a:pt x="-34682" y="245590"/>
                  <a:pt x="146431" y="181538"/>
                </a:cubicBezTo>
                <a:cubicBezTo>
                  <a:pt x="327544" y="117486"/>
                  <a:pt x="822292" y="33556"/>
                  <a:pt x="1166848" y="9260"/>
                </a:cubicBezTo>
                <a:cubicBezTo>
                  <a:pt x="1511404" y="-15036"/>
                  <a:pt x="1922222" y="13677"/>
                  <a:pt x="2213770" y="35764"/>
                </a:cubicBezTo>
                <a:cubicBezTo>
                  <a:pt x="2505318" y="57851"/>
                  <a:pt x="2710726" y="99816"/>
                  <a:pt x="2916135" y="141781"/>
                </a:cubicBezTo>
              </a:path>
            </a:pathLst>
          </a:custGeom>
          <a:noFill/>
          <a:ln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9D3B3-9583-2846-8EE3-E306FF1BF0BF}"/>
              </a:ext>
            </a:extLst>
          </p:cNvPr>
          <p:cNvSpPr/>
          <p:nvPr/>
        </p:nvSpPr>
        <p:spPr>
          <a:xfrm>
            <a:off x="3560555" y="2191968"/>
            <a:ext cx="189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00" i="1" dirty="0">
                <a:solidFill>
                  <a:srgbClr val="0070C0"/>
                </a:solidFill>
              </a:rPr>
              <a:t>&lt;send error to shim&gt;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A6019D-ED2A-D546-A9C6-2AEB379E2BA8}"/>
              </a:ext>
            </a:extLst>
          </p:cNvPr>
          <p:cNvSpPr/>
          <p:nvPr/>
        </p:nvSpPr>
        <p:spPr>
          <a:xfrm>
            <a:off x="3560555" y="3712039"/>
            <a:ext cx="189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00" i="1" dirty="0">
                <a:solidFill>
                  <a:srgbClr val="0070C0"/>
                </a:solidFill>
              </a:rPr>
              <a:t>&lt;send error to shim&gt;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15FFE-87E7-5A4B-B3BE-91122D49717B}"/>
              </a:ext>
            </a:extLst>
          </p:cNvPr>
          <p:cNvSpPr/>
          <p:nvPr/>
        </p:nvSpPr>
        <p:spPr>
          <a:xfrm>
            <a:off x="6174462" y="4363876"/>
            <a:ext cx="2177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 err="1">
                <a:solidFill>
                  <a:srgbClr val="0070C0"/>
                </a:solidFill>
              </a:rPr>
              <a:t>messageType</a:t>
            </a:r>
            <a:r>
              <a:rPr lang="en-AU" sz="1600" dirty="0">
                <a:solidFill>
                  <a:srgbClr val="0070C0"/>
                </a:solidFill>
              </a:rPr>
              <a:t>=</a:t>
            </a:r>
            <a:r>
              <a:rPr lang="en-AU" sz="1600" b="1" dirty="0">
                <a:solidFill>
                  <a:srgbClr val="0070C0"/>
                </a:solidFill>
              </a:rPr>
              <a:t>READY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32B3-9095-A040-A7CD-566482C91B5D}"/>
              </a:ext>
            </a:extLst>
          </p:cNvPr>
          <p:cNvSpPr/>
          <p:nvPr/>
        </p:nvSpPr>
        <p:spPr>
          <a:xfrm>
            <a:off x="3047193" y="2688551"/>
            <a:ext cx="262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 err="1">
                <a:solidFill>
                  <a:srgbClr val="0070C0"/>
                </a:solidFill>
              </a:rPr>
              <a:t>messageType</a:t>
            </a:r>
            <a:r>
              <a:rPr lang="en-AU" sz="1600" dirty="0">
                <a:solidFill>
                  <a:srgbClr val="0070C0"/>
                </a:solidFill>
              </a:rPr>
              <a:t>=</a:t>
            </a:r>
            <a:r>
              <a:rPr lang="en-AU" sz="1600" b="1" dirty="0">
                <a:solidFill>
                  <a:srgbClr val="0070C0"/>
                </a:solidFill>
              </a:rPr>
              <a:t>&lt;any other&gt;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55378-16DE-A840-BE26-360C9FFB83B6}"/>
              </a:ext>
            </a:extLst>
          </p:cNvPr>
          <p:cNvSpPr/>
          <p:nvPr/>
        </p:nvSpPr>
        <p:spPr>
          <a:xfrm>
            <a:off x="3075061" y="4236350"/>
            <a:ext cx="2623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 err="1">
                <a:solidFill>
                  <a:srgbClr val="0070C0"/>
                </a:solidFill>
              </a:rPr>
              <a:t>messageType</a:t>
            </a:r>
            <a:r>
              <a:rPr lang="en-AU" sz="1600" dirty="0">
                <a:solidFill>
                  <a:srgbClr val="0070C0"/>
                </a:solidFill>
              </a:rPr>
              <a:t>=</a:t>
            </a:r>
            <a:r>
              <a:rPr lang="en-AU" sz="1600" b="1" dirty="0">
                <a:solidFill>
                  <a:srgbClr val="0070C0"/>
                </a:solidFill>
              </a:rPr>
              <a:t>&lt;any other&gt;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BE24F2A-1266-AF45-AD8C-1FDA13252017}"/>
              </a:ext>
            </a:extLst>
          </p:cNvPr>
          <p:cNvSpPr/>
          <p:nvPr/>
        </p:nvSpPr>
        <p:spPr>
          <a:xfrm>
            <a:off x="5114916" y="5352704"/>
            <a:ext cx="1041473" cy="892762"/>
          </a:xfrm>
          <a:custGeom>
            <a:avLst/>
            <a:gdLst>
              <a:gd name="connsiteX0" fmla="*/ 1041473 w 1041473"/>
              <a:gd name="connsiteY0" fmla="*/ 397565 h 892762"/>
              <a:gd name="connsiteX1" fmla="*/ 855943 w 1041473"/>
              <a:gd name="connsiteY1" fmla="*/ 781878 h 892762"/>
              <a:gd name="connsiteX2" fmla="*/ 378865 w 1041473"/>
              <a:gd name="connsiteY2" fmla="*/ 874643 h 892762"/>
              <a:gd name="connsiteX3" fmla="*/ 34308 w 1041473"/>
              <a:gd name="connsiteY3" fmla="*/ 477078 h 892762"/>
              <a:gd name="connsiteX4" fmla="*/ 87317 w 1041473"/>
              <a:gd name="connsiteY4" fmla="*/ 79513 h 892762"/>
              <a:gd name="connsiteX5" fmla="*/ 696917 w 1041473"/>
              <a:gd name="connsiteY5" fmla="*/ 0 h 8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1473" h="892762">
                <a:moveTo>
                  <a:pt x="1041473" y="397565"/>
                </a:moveTo>
                <a:cubicBezTo>
                  <a:pt x="1003925" y="549965"/>
                  <a:pt x="966378" y="702365"/>
                  <a:pt x="855943" y="781878"/>
                </a:cubicBezTo>
                <a:cubicBezTo>
                  <a:pt x="745508" y="861391"/>
                  <a:pt x="515804" y="925443"/>
                  <a:pt x="378865" y="874643"/>
                </a:cubicBezTo>
                <a:cubicBezTo>
                  <a:pt x="241926" y="823843"/>
                  <a:pt x="82899" y="609600"/>
                  <a:pt x="34308" y="477078"/>
                </a:cubicBezTo>
                <a:cubicBezTo>
                  <a:pt x="-14283" y="344556"/>
                  <a:pt x="-23118" y="159026"/>
                  <a:pt x="87317" y="79513"/>
                </a:cubicBezTo>
                <a:cubicBezTo>
                  <a:pt x="197752" y="0"/>
                  <a:pt x="447334" y="0"/>
                  <a:pt x="696917" y="0"/>
                </a:cubicBezTo>
              </a:path>
            </a:pathLst>
          </a:custGeom>
          <a:noFill/>
          <a:ln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F6B0CB-55A1-8F42-B9BC-0636DF596CB0}"/>
              </a:ext>
            </a:extLst>
          </p:cNvPr>
          <p:cNvSpPr/>
          <p:nvPr/>
        </p:nvSpPr>
        <p:spPr>
          <a:xfrm>
            <a:off x="3320424" y="5566600"/>
            <a:ext cx="19248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 err="1">
                <a:solidFill>
                  <a:srgbClr val="0070C0"/>
                </a:solidFill>
              </a:rPr>
              <a:t>messageType</a:t>
            </a:r>
            <a:r>
              <a:rPr lang="en-AU" sz="1600" dirty="0">
                <a:solidFill>
                  <a:srgbClr val="0070C0"/>
                </a:solidFill>
              </a:rPr>
              <a:t>=</a:t>
            </a:r>
            <a:r>
              <a:rPr lang="en-AU" sz="1600" b="1" dirty="0">
                <a:solidFill>
                  <a:srgbClr val="0070C0"/>
                </a:solidFill>
              </a:rPr>
              <a:t>&lt;*&gt;</a:t>
            </a:r>
          </a:p>
        </p:txBody>
      </p:sp>
    </p:spTree>
    <p:extLst>
      <p:ext uri="{BB962C8B-B14F-4D97-AF65-F5344CB8AC3E}">
        <p14:creationId xmlns:p14="http://schemas.microsoft.com/office/powerpoint/2010/main" val="99284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1193</Words>
  <Application>Microsoft Macintosh PowerPoint</Application>
  <PresentationFormat>Widescreen</PresentationFormat>
  <Paragraphs>368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Abadi MT Condensed Light</vt:lpstr>
      <vt:lpstr>Arial</vt:lpstr>
      <vt:lpstr>Arial Narrow</vt:lpstr>
      <vt:lpstr>Avenir Next Condensed Medium</vt:lpstr>
      <vt:lpstr>Calibri</vt:lpstr>
      <vt:lpstr>Calibri Light</vt:lpstr>
      <vt:lpstr>Courier New</vt:lpstr>
      <vt:lpstr>Dubai Light</vt:lpstr>
      <vt:lpstr>Office Theme</vt:lpstr>
      <vt:lpstr>HyperLedger Fabric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Fabric</dc:title>
  <dc:creator>CHRISTIAN VECCHIOLA</dc:creator>
  <cp:lastModifiedBy>CHRISTIAN VECCHIOLA</cp:lastModifiedBy>
  <cp:revision>23</cp:revision>
  <dcterms:created xsi:type="dcterms:W3CDTF">2020-03-31T14:14:28Z</dcterms:created>
  <dcterms:modified xsi:type="dcterms:W3CDTF">2020-04-15T12:20:50Z</dcterms:modified>
</cp:coreProperties>
</file>