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2861-F178-6E42-8180-CA6F035E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725F-19D8-4F4A-9EFA-560555744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C3CDE-69B7-5D4C-A96A-14BC45F0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325F-EC77-FE46-8E8D-76F420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9089-4DD9-2149-B9C3-138523AE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826B-FC11-1F44-AF8F-49240AC8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B825-5A96-F549-A81D-BD8674E9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06F0-8DCF-9249-BB4E-60182389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D269-546E-5A4B-94F7-7A241B0E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B17B-AA45-6E40-B138-BCE19872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E5CEC-6BAE-E645-956C-E648A657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0467-4C77-F94E-9294-1790259D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FA1F-43E9-4846-977F-D2209E99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4A2-A6CC-FF49-93E5-D51B6EE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7388-6148-0F45-961E-2655F7CC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0BF3-ADAF-1340-AD0F-9ADAD106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01FB-8802-2646-884B-2F574B45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CC2A-D84F-6545-9859-D669AD4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C077-6313-524E-99C6-0FB845B0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0F884-3DD5-DA44-908C-33C9DFDC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54E-1665-5E48-9218-51D927A1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0EF2-0DA7-C44E-A543-8DB922993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2A11-6CE3-964E-B580-4C1FEE8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D082-EC5C-594F-8E05-E522E2F1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3E9E-7FFE-C945-AA46-60CE138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014-DA46-0141-B983-AE5B323E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2BCC-8DB8-E343-AECF-6FC05C2D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445AD-3EA9-A541-AFF4-2EE8B56A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13F5-78C1-BD45-AF98-C123BC66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D739-0132-A24A-969A-E658210D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2D4A-08A9-474A-BE22-264FEDB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46F3-15A0-E941-B023-0246644A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D240-FF2C-3745-AC95-BEC4CD59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5EA57-D936-1543-8A9B-12540B6C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9E08F-A51D-5447-A348-AE43E54B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F74F3-8F1B-1645-ADA8-B6FF4C4D9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20925-90D9-A640-BFDE-6885E0B8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CACA6-E973-A143-A050-E41E4423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32DE9-CF2C-7949-BE71-66BA0E9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8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E5D5-72E4-294C-81AA-26B1E553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D326-01DB-0B4D-8F8B-113CA79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9DB3-D2EA-5840-9100-6B8DA2D3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24E0C-9834-CC4A-B711-5231977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B2667-1DD9-794D-B8F6-402F091A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9D60F-C4EC-B84F-9186-B6802D5C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691F-E7C1-2045-A611-1050E52B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0EF7-B16D-1D4F-933E-B52ED5D8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AEB9-A305-3344-84E1-9820BABB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F7D8-8AB8-4D43-865E-61A3BBB4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0363-9AA5-4A42-972A-68790BBA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88EF-0623-6445-B77C-67AAE0C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9EDB-1994-924B-984B-2711D94D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2969-A298-9E45-9033-BDC55140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31E71-1332-2B4D-A91B-DBD04FE77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A9126-2760-4849-95AD-94876A75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E7FB-6B4F-3C4E-848E-61A41430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E4D4-1304-C24B-AA23-ECD04CA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39D98-98F3-D147-AC16-D341724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AABD3-A813-8347-818F-9E25A7D5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6CF4-3982-EC4B-8D3C-020975A5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589F-F648-F646-9D1C-EAE62AD8F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6EE5-839C-A14F-8DA5-7F26AD0C1FD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334C-9B99-CC4A-B35B-6D200E09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D241-0D6A-1545-B6E0-947B2958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931C-FEE5-B54F-92EB-509D29DA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D6F680-ED4D-9044-9EA5-E21BE38AEDBE}"/>
              </a:ext>
            </a:extLst>
          </p:cNvPr>
          <p:cNvSpPr/>
          <p:nvPr/>
        </p:nvSpPr>
        <p:spPr>
          <a:xfrm>
            <a:off x="3680948" y="502705"/>
            <a:ext cx="1585913" cy="35528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E2C44F-BF4C-4F45-B062-AD5A13357B6F}"/>
              </a:ext>
            </a:extLst>
          </p:cNvPr>
          <p:cNvSpPr/>
          <p:nvPr/>
        </p:nvSpPr>
        <p:spPr>
          <a:xfrm>
            <a:off x="7462309" y="642938"/>
            <a:ext cx="1585913" cy="3408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Watson Discovery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8F3DB7-2F85-854A-9426-D1333C44B102}"/>
              </a:ext>
            </a:extLst>
          </p:cNvPr>
          <p:cNvCxnSpPr>
            <a:cxnSpLocks/>
          </p:cNvCxnSpPr>
          <p:nvPr/>
        </p:nvCxnSpPr>
        <p:spPr>
          <a:xfrm flipV="1">
            <a:off x="5289813" y="996938"/>
            <a:ext cx="21724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887667-9A70-CD47-BF4E-18C6CCFF9693}"/>
              </a:ext>
            </a:extLst>
          </p:cNvPr>
          <p:cNvCxnSpPr>
            <a:cxnSpLocks/>
          </p:cNvCxnSpPr>
          <p:nvPr/>
        </p:nvCxnSpPr>
        <p:spPr>
          <a:xfrm flipH="1">
            <a:off x="5289813" y="1727203"/>
            <a:ext cx="21724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773AB9-75C2-564A-8AEE-9A8E4EF56004}"/>
              </a:ext>
            </a:extLst>
          </p:cNvPr>
          <p:cNvSpPr/>
          <p:nvPr/>
        </p:nvSpPr>
        <p:spPr>
          <a:xfrm>
            <a:off x="863360" y="1894936"/>
            <a:ext cx="1585913" cy="8466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machine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3C24DA-83FE-FC49-BE49-72EB9E3804AF}"/>
              </a:ext>
            </a:extLst>
          </p:cNvPr>
          <p:cNvCxnSpPr>
            <a:cxnSpLocks/>
          </p:cNvCxnSpPr>
          <p:nvPr/>
        </p:nvCxnSpPr>
        <p:spPr>
          <a:xfrm flipH="1">
            <a:off x="2472267" y="2121932"/>
            <a:ext cx="11694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6E41E-9CD2-5348-BE97-1557E75081E1}"/>
              </a:ext>
            </a:extLst>
          </p:cNvPr>
          <p:cNvCxnSpPr/>
          <p:nvPr/>
        </p:nvCxnSpPr>
        <p:spPr>
          <a:xfrm>
            <a:off x="1269995" y="2741600"/>
            <a:ext cx="0" cy="6958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57D476-7F93-A541-BFCC-8E19BBE7A748}"/>
              </a:ext>
            </a:extLst>
          </p:cNvPr>
          <p:cNvCxnSpPr>
            <a:cxnSpLocks/>
          </p:cNvCxnSpPr>
          <p:nvPr/>
        </p:nvCxnSpPr>
        <p:spPr>
          <a:xfrm>
            <a:off x="1269995" y="3437470"/>
            <a:ext cx="7281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0E9FFC-F69A-2B47-8751-B89FA20B7211}"/>
              </a:ext>
            </a:extLst>
          </p:cNvPr>
          <p:cNvCxnSpPr/>
          <p:nvPr/>
        </p:nvCxnSpPr>
        <p:spPr>
          <a:xfrm flipV="1">
            <a:off x="1998128" y="2741600"/>
            <a:ext cx="0" cy="695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BB6658-9449-7C44-98E1-DBB5FF2E100A}"/>
              </a:ext>
            </a:extLst>
          </p:cNvPr>
          <p:cNvCxnSpPr>
            <a:cxnSpLocks/>
          </p:cNvCxnSpPr>
          <p:nvPr/>
        </p:nvCxnSpPr>
        <p:spPr>
          <a:xfrm>
            <a:off x="2472267" y="2512306"/>
            <a:ext cx="1208681" cy="2556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ADC7C9-099D-5E49-A4B0-08ABEDC1F9C6}"/>
              </a:ext>
            </a:extLst>
          </p:cNvPr>
          <p:cNvCxnSpPr>
            <a:cxnSpLocks/>
          </p:cNvCxnSpPr>
          <p:nvPr/>
        </p:nvCxnSpPr>
        <p:spPr>
          <a:xfrm flipV="1">
            <a:off x="5289816" y="2978126"/>
            <a:ext cx="21724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1E89D6-F29E-524D-A713-2BCBB1EB0003}"/>
              </a:ext>
            </a:extLst>
          </p:cNvPr>
          <p:cNvCxnSpPr>
            <a:cxnSpLocks/>
          </p:cNvCxnSpPr>
          <p:nvPr/>
        </p:nvCxnSpPr>
        <p:spPr>
          <a:xfrm flipV="1">
            <a:off x="5266858" y="3701991"/>
            <a:ext cx="219545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CB922DA-D9EA-1D4F-90F3-E1EA689D3FA8}"/>
              </a:ext>
            </a:extLst>
          </p:cNvPr>
          <p:cNvSpPr/>
          <p:nvPr/>
        </p:nvSpPr>
        <p:spPr>
          <a:xfrm>
            <a:off x="6124507" y="529959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0B3858A-9B75-8E49-ABA9-FD3431004C28}"/>
              </a:ext>
            </a:extLst>
          </p:cNvPr>
          <p:cNvSpPr/>
          <p:nvPr/>
        </p:nvSpPr>
        <p:spPr>
          <a:xfrm>
            <a:off x="6153056" y="1255957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C844626-0702-0749-AF30-6E0952B593DE}"/>
              </a:ext>
            </a:extLst>
          </p:cNvPr>
          <p:cNvSpPr/>
          <p:nvPr/>
        </p:nvSpPr>
        <p:spPr>
          <a:xfrm>
            <a:off x="2842070" y="1638752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83303C-9E6E-DF40-965B-3EE15014D562}"/>
              </a:ext>
            </a:extLst>
          </p:cNvPr>
          <p:cNvSpPr/>
          <p:nvPr/>
        </p:nvSpPr>
        <p:spPr>
          <a:xfrm>
            <a:off x="1396994" y="3516794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743A97-D7CF-7B4B-B78C-413DCD193232}"/>
              </a:ext>
            </a:extLst>
          </p:cNvPr>
          <p:cNvSpPr/>
          <p:nvPr/>
        </p:nvSpPr>
        <p:spPr>
          <a:xfrm>
            <a:off x="2859678" y="2584614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D26B656-C5E3-3342-80FC-466E3D4B8B26}"/>
              </a:ext>
            </a:extLst>
          </p:cNvPr>
          <p:cNvSpPr/>
          <p:nvPr/>
        </p:nvSpPr>
        <p:spPr>
          <a:xfrm>
            <a:off x="6118916" y="2512306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764E2C6-45C2-A848-BC47-CBD8C6A40416}"/>
              </a:ext>
            </a:extLst>
          </p:cNvPr>
          <p:cNvSpPr/>
          <p:nvPr/>
        </p:nvSpPr>
        <p:spPr>
          <a:xfrm>
            <a:off x="6153056" y="3231516"/>
            <a:ext cx="474134" cy="41830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17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2020-03-17T09:27:53Z</dcterms:created>
  <dcterms:modified xsi:type="dcterms:W3CDTF">2020-03-17T11:43:29Z</dcterms:modified>
</cp:coreProperties>
</file>