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43680-E21B-ED49-8A7F-9209748D1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2159E-08C9-3B4A-85C7-2C1321A45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522C-FD28-F04C-8AA6-B6CEFC745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06AF-97E1-3343-8D70-120DAA941321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27C90-5BED-CA47-8D50-CE34A94E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7FD7C-15F6-E245-A172-DE4575A07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AF83-1A45-C848-8FA5-55B105F72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4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A8E6-21F7-4F47-9762-DAC525C74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D04B23-85AE-E04D-B4CE-B555B44B6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CEC10-5C9D-094C-9F50-213097CF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06AF-97E1-3343-8D70-120DAA941321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6CB32-6C04-8F4D-816B-F6EDB1AB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63CB0-1B36-9A48-840C-082EF044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AF83-1A45-C848-8FA5-55B105F72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3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8BCD0C-1E77-594A-A7FA-0F5D54C504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1D22F-8A17-B64D-A7B0-E21810FC0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7FACF-3670-F540-9A9F-213CF0EF7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06AF-97E1-3343-8D70-120DAA941321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E39DC-B85B-3A44-885C-0F613EA4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2F8ED-7654-084A-A169-5785C8D0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AF83-1A45-C848-8FA5-55B105F72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7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0EC3-11B6-D642-A1B4-CC81FAC6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CA566-4134-EB48-8219-543F55DA4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5A45F-40A5-9C48-AD36-780539EC9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06AF-97E1-3343-8D70-120DAA941321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B9EC8-302B-224B-A9BC-1FC54E976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3F37F-F6B9-9F4C-A1EB-3341B7FC3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AF83-1A45-C848-8FA5-55B105F72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763E-7D56-B445-A591-34A0B0E92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E8457-54C1-4B45-891D-8B77F843C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82544-6624-614F-AC4D-5F71B6A37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06AF-97E1-3343-8D70-120DAA941321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8A9BA-89CD-6D41-AD64-85AE22221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5BDA4-6AC5-304E-9B36-6E0C2291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AF83-1A45-C848-8FA5-55B105F72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4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676A9-0CD1-6D4A-8CA7-FD03643AA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8C19D-9230-1747-8C67-8075C4A7B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40D78-5981-0B4A-A018-69AF6B70D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43B3D-9B4D-A34B-8C65-3326AA00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06AF-97E1-3343-8D70-120DAA941321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3C927-0F37-E04A-B611-A50CDC6F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2BAC8-0F09-3544-8F66-118E39CC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AF83-1A45-C848-8FA5-55B105F72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3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11F2-905B-E645-AE55-C67CCC117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6578C-8F6D-F343-8442-D98AF8849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5E248-4276-7448-AAEF-54A2A9560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B943CB-2599-D04A-BFC3-5D4C4AA2B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4D4C26-53E5-8C49-84CF-84C1B6739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F9624B-550D-8C45-9CDE-66A0BB84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06AF-97E1-3343-8D70-120DAA941321}" type="datetimeFigureOut">
              <a:rPr lang="en-US" smtClean="0"/>
              <a:t>9/27/19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B68AF8-ECCA-9F46-AFFF-1A3EA1B1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0EC92F-8AA8-2040-AE8D-4B83EF9F9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AF83-1A45-C848-8FA5-55B105F72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7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0075-CA7B-4146-8C70-83D7BD9BA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1D80E4-F9FE-124F-9F78-B93EB562F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06AF-97E1-3343-8D70-120DAA941321}" type="datetimeFigureOut">
              <a:rPr lang="en-US" smtClean="0"/>
              <a:t>9/27/19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63ECB-D852-6A47-A2BA-98E29404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76CF8A-5114-E44A-B78C-83315BCB8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AF83-1A45-C848-8FA5-55B105F72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0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1F17CC-0BF2-EF42-B139-22E554D04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06AF-97E1-3343-8D70-120DAA941321}" type="datetimeFigureOut">
              <a:rPr lang="en-US" smtClean="0"/>
              <a:t>9/27/19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F8DB41-5CB3-1A4B-8292-D9339C4E0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34FFB-5CFA-2946-B8C8-6171D81FD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AF83-1A45-C848-8FA5-55B105F72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5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E0F3-3D2C-964E-B19A-69E4D6661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F9BD8-C50C-A04E-B224-9A2C0F42B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EFA96-6F98-114E-BED2-2365C72FC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CBDC9-9D30-5748-A381-F519FF7FD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06AF-97E1-3343-8D70-120DAA941321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9925C-2ED0-1140-8638-F31B744E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7E163-4740-6C45-ACF5-26452623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AF83-1A45-C848-8FA5-55B105F72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8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D064F-41C8-5A44-BEA8-57F0F9602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D4CFF5-5851-8240-8FF8-A9640D385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6C237-2C72-D94C-A349-F1B149789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CF4D0-4765-3B41-91A2-39995E7E5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06AF-97E1-3343-8D70-120DAA941321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A7A29-7370-C846-A237-966E69B81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CDFC9-235B-F24B-BC3A-192B7C40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AF83-1A45-C848-8FA5-55B105F72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51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DF38D2-F031-1040-8A2B-F35C42B21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35200-538C-DC4A-85CA-299545B36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DE036-E1F8-DF4F-8071-F4B82ECBA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706AF-97E1-3343-8D70-120DAA941321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9A14B-AAA7-D849-A065-0DCBA684E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8485B-86D6-6642-99A2-B9C022D87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4AF83-1A45-C848-8FA5-55B105F72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81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2A87767-ED5C-F340-90E3-C1C913A19989}"/>
              </a:ext>
            </a:extLst>
          </p:cNvPr>
          <p:cNvSpPr/>
          <p:nvPr/>
        </p:nvSpPr>
        <p:spPr>
          <a:xfrm>
            <a:off x="4204600" y="344261"/>
            <a:ext cx="5110845" cy="6115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IBM Plex Sans" panose="020B0503050203000203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2C6BC7-1C85-B643-B68B-0BBD777E7E59}"/>
              </a:ext>
            </a:extLst>
          </p:cNvPr>
          <p:cNvSpPr/>
          <p:nvPr/>
        </p:nvSpPr>
        <p:spPr>
          <a:xfrm>
            <a:off x="5591423" y="601967"/>
            <a:ext cx="2491147" cy="6313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highlight>
                <a:srgbClr val="000000"/>
              </a:highlight>
              <a:latin typeface="IBM Plex Sans" panose="020B0503050203000203" pitchFamily="34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3BE989-D09C-7D44-8E08-0AD3F229AB88}"/>
              </a:ext>
            </a:extLst>
          </p:cNvPr>
          <p:cNvSpPr/>
          <p:nvPr/>
        </p:nvSpPr>
        <p:spPr>
          <a:xfrm>
            <a:off x="718456" y="2917371"/>
            <a:ext cx="1567543" cy="6313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highlight>
                <a:srgbClr val="000000"/>
              </a:highlight>
              <a:latin typeface="IBM Plex Sans" panose="020B0503050203000203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33B76D-5900-6943-8E65-E34F87DB2878}"/>
              </a:ext>
            </a:extLst>
          </p:cNvPr>
          <p:cNvSpPr/>
          <p:nvPr/>
        </p:nvSpPr>
        <p:spPr>
          <a:xfrm>
            <a:off x="718456" y="4706022"/>
            <a:ext cx="1567543" cy="6313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highlight>
                <a:srgbClr val="000000"/>
              </a:highlight>
              <a:latin typeface="IBM Plex Sans" panose="020B0503050203000203" pitchFamily="34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1601F5-C515-9846-9E82-49315AC2090C}"/>
              </a:ext>
            </a:extLst>
          </p:cNvPr>
          <p:cNvSpPr/>
          <p:nvPr/>
        </p:nvSpPr>
        <p:spPr>
          <a:xfrm>
            <a:off x="4408709" y="1637618"/>
            <a:ext cx="1567543" cy="6313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highlight>
                <a:srgbClr val="000000"/>
              </a:highlight>
              <a:latin typeface="IBM Plex Sans" panose="020B0503050203000203" pitchFamily="34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3BC7CA-A1E4-0B4C-9880-9FCC2100E4A6}"/>
              </a:ext>
            </a:extLst>
          </p:cNvPr>
          <p:cNvSpPr/>
          <p:nvPr/>
        </p:nvSpPr>
        <p:spPr>
          <a:xfrm>
            <a:off x="7286801" y="1637618"/>
            <a:ext cx="1824538" cy="6313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highlight>
                <a:srgbClr val="000000"/>
              </a:highlight>
              <a:latin typeface="IBM Plex Sans" panose="020B0503050203000203" pitchFamily="34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0054FC-6C9B-094D-BBD0-8B4AAEB8F340}"/>
              </a:ext>
            </a:extLst>
          </p:cNvPr>
          <p:cNvSpPr/>
          <p:nvPr/>
        </p:nvSpPr>
        <p:spPr>
          <a:xfrm>
            <a:off x="5976252" y="3013977"/>
            <a:ext cx="1567543" cy="6313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highlight>
                <a:srgbClr val="000000"/>
              </a:highlight>
              <a:latin typeface="IBM Plex Sans" panose="020B0503050203000203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DE10E5-E36C-9C4B-8407-69E17DC761EC}"/>
              </a:ext>
            </a:extLst>
          </p:cNvPr>
          <p:cNvSpPr/>
          <p:nvPr/>
        </p:nvSpPr>
        <p:spPr>
          <a:xfrm>
            <a:off x="5976250" y="4390335"/>
            <a:ext cx="1859899" cy="6313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highlight>
                <a:srgbClr val="000000"/>
              </a:highlight>
              <a:latin typeface="IBM Plex Sans" panose="020B0503050203000203" pitchFamily="34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613DE0-B578-5840-AA41-5335DEE2CB5D}"/>
              </a:ext>
            </a:extLst>
          </p:cNvPr>
          <p:cNvSpPr/>
          <p:nvPr/>
        </p:nvSpPr>
        <p:spPr>
          <a:xfrm>
            <a:off x="5976250" y="5673824"/>
            <a:ext cx="1567543" cy="6313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highlight>
                <a:srgbClr val="000000"/>
              </a:highlight>
              <a:latin typeface="IBM Plex Sans" panose="020B050305020300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47BD02-491D-F144-8022-2FAB35A1ABD1}"/>
              </a:ext>
            </a:extLst>
          </p:cNvPr>
          <p:cNvSpPr txBox="1"/>
          <p:nvPr/>
        </p:nvSpPr>
        <p:spPr>
          <a:xfrm>
            <a:off x="389191" y="264421"/>
            <a:ext cx="1866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latin typeface="IBM Plex Sans" panose="020B0503050203000203" pitchFamily="34" charset="77"/>
              </a:rPr>
              <a:t>SAMNet</a:t>
            </a:r>
            <a:endParaRPr lang="en-US" sz="3600" dirty="0">
              <a:latin typeface="IBM Plex Sans" panose="020B0503050203000203" pitchFamily="34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9AE0D1-618B-AF4A-96E8-4FE45D6C6A4B}"/>
              </a:ext>
            </a:extLst>
          </p:cNvPr>
          <p:cNvSpPr txBox="1"/>
          <p:nvPr/>
        </p:nvSpPr>
        <p:spPr>
          <a:xfrm>
            <a:off x="389191" y="764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IBM Plex Sans" panose="020B0503050203000203" pitchFamily="34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D8C8A0-5956-ED43-BA45-D44DEC4671CC}"/>
              </a:ext>
            </a:extLst>
          </p:cNvPr>
          <p:cNvSpPr txBox="1"/>
          <p:nvPr/>
        </p:nvSpPr>
        <p:spPr>
          <a:xfrm>
            <a:off x="867149" y="3079168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IBM Plex Sans" panose="020B0503050203000203" pitchFamily="34" charset="77"/>
              </a:rPr>
              <a:t>Image Encoder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07D747-50FB-654A-B0E8-2E60F2ABD640}"/>
              </a:ext>
            </a:extLst>
          </p:cNvPr>
          <p:cNvSpPr txBox="1"/>
          <p:nvPr/>
        </p:nvSpPr>
        <p:spPr>
          <a:xfrm>
            <a:off x="4204600" y="32809"/>
            <a:ext cx="898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IBM Plex Sans" panose="020B0503050203000203" pitchFamily="34" charset="77"/>
              </a:rPr>
              <a:t>SAMCell</a:t>
            </a:r>
            <a:r>
              <a:rPr lang="en-US" sz="1400" dirty="0">
                <a:latin typeface="IBM Plex Sans" panose="020B0503050203000203" pitchFamily="34" charset="77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7E749C-53CD-8D4B-9B1B-92BC8596AC31}"/>
              </a:ext>
            </a:extLst>
          </p:cNvPr>
          <p:cNvSpPr txBox="1"/>
          <p:nvPr/>
        </p:nvSpPr>
        <p:spPr>
          <a:xfrm>
            <a:off x="5670651" y="810955"/>
            <a:ext cx="2332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IBM Plex Sans" panose="020B0503050203000203" pitchFamily="34" charset="77"/>
              </a:rPr>
              <a:t>Question-driven Controller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DBE19A-7B94-E547-840A-881C6B1115B7}"/>
              </a:ext>
            </a:extLst>
          </p:cNvPr>
          <p:cNvSpPr/>
          <p:nvPr/>
        </p:nvSpPr>
        <p:spPr>
          <a:xfrm>
            <a:off x="10145485" y="3164855"/>
            <a:ext cx="1567543" cy="6313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highlight>
                <a:srgbClr val="000000"/>
              </a:highlight>
              <a:latin typeface="IBM Plex Sans" panose="020B0503050203000203" pitchFamily="34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7AA868-9B99-A945-AAAC-DF4BB22209AB}"/>
              </a:ext>
            </a:extLst>
          </p:cNvPr>
          <p:cNvSpPr txBox="1"/>
          <p:nvPr/>
        </p:nvSpPr>
        <p:spPr>
          <a:xfrm>
            <a:off x="10305981" y="3295875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IBM Plex Sans" panose="020B0503050203000203" pitchFamily="34" charset="77"/>
              </a:rPr>
              <a:t>Output Unit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4FD8EB-2336-854C-BB0A-EAFB7873808A}"/>
              </a:ext>
            </a:extLst>
          </p:cNvPr>
          <p:cNvSpPr txBox="1"/>
          <p:nvPr/>
        </p:nvSpPr>
        <p:spPr>
          <a:xfrm>
            <a:off x="6223688" y="3115860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IBM Plex Sans" panose="020B0503050203000203" pitchFamily="34" charset="77"/>
              </a:rPr>
              <a:t>Reasoning </a:t>
            </a:r>
            <a:br>
              <a:rPr lang="en-US" sz="1400" dirty="0">
                <a:latin typeface="IBM Plex Sans" panose="020B0503050203000203" pitchFamily="34" charset="77"/>
              </a:rPr>
            </a:br>
            <a:r>
              <a:rPr lang="en-US" sz="1400" dirty="0">
                <a:latin typeface="IBM Plex Sans" panose="020B0503050203000203" pitchFamily="34" charset="77"/>
              </a:rPr>
              <a:t>Unit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9C3611-BF4F-CC46-A36B-319EEB15115F}"/>
              </a:ext>
            </a:extLst>
          </p:cNvPr>
          <p:cNvSpPr txBox="1"/>
          <p:nvPr/>
        </p:nvSpPr>
        <p:spPr>
          <a:xfrm>
            <a:off x="6011611" y="4567521"/>
            <a:ext cx="1843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IBM Plex Sans" panose="020B0503050203000203" pitchFamily="34" charset="77"/>
              </a:rPr>
              <a:t>Memory Update Unit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DA2ABA-7CA3-E044-A0FD-EA7AEE0F6445}"/>
              </a:ext>
            </a:extLst>
          </p:cNvPr>
          <p:cNvSpPr txBox="1"/>
          <p:nvPr/>
        </p:nvSpPr>
        <p:spPr>
          <a:xfrm>
            <a:off x="751251" y="4855783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IBM Plex Sans" panose="020B0503050203000203" pitchFamily="34" charset="77"/>
              </a:rPr>
              <a:t>Question Encoder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872F86-A9A4-784C-ADDD-5333DD6DA208}"/>
              </a:ext>
            </a:extLst>
          </p:cNvPr>
          <p:cNvSpPr txBox="1"/>
          <p:nvPr/>
        </p:nvSpPr>
        <p:spPr>
          <a:xfrm>
            <a:off x="6223688" y="5851010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IBM Plex Sans" panose="020B0503050203000203" pitchFamily="34" charset="77"/>
              </a:rPr>
              <a:t>Summary Unit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C0D18F-957B-3F46-ACBA-275F857C04B1}"/>
              </a:ext>
            </a:extLst>
          </p:cNvPr>
          <p:cNvSpPr txBox="1"/>
          <p:nvPr/>
        </p:nvSpPr>
        <p:spPr>
          <a:xfrm>
            <a:off x="4494720" y="1747665"/>
            <a:ext cx="1460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IBM Plex Sans" panose="020B0503050203000203" pitchFamily="34" charset="77"/>
              </a:rPr>
              <a:t>Image Retrieval</a:t>
            </a:r>
            <a:br>
              <a:rPr lang="en-US" sz="1400" dirty="0">
                <a:latin typeface="IBM Plex Sans" panose="020B0503050203000203" pitchFamily="34" charset="77"/>
              </a:rPr>
            </a:br>
            <a:r>
              <a:rPr lang="en-US" sz="1400" dirty="0">
                <a:latin typeface="IBM Plex Sans" panose="020B0503050203000203" pitchFamily="34" charset="77"/>
              </a:rPr>
              <a:t>Unit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D9F5B4-692D-7B41-8318-1FDD0B67CCB1}"/>
              </a:ext>
            </a:extLst>
          </p:cNvPr>
          <p:cNvSpPr txBox="1"/>
          <p:nvPr/>
        </p:nvSpPr>
        <p:spPr>
          <a:xfrm>
            <a:off x="7450306" y="1735139"/>
            <a:ext cx="1600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IBM Plex Sans" panose="020B0503050203000203" pitchFamily="34" charset="77"/>
              </a:rPr>
              <a:t>Memory Retrieval</a:t>
            </a:r>
            <a:br>
              <a:rPr lang="en-US" sz="1400" dirty="0">
                <a:latin typeface="IBM Plex Sans" panose="020B0503050203000203" pitchFamily="34" charset="77"/>
              </a:rPr>
            </a:br>
            <a:r>
              <a:rPr lang="en-US" sz="1400" dirty="0">
                <a:latin typeface="IBM Plex Sans" panose="020B0503050203000203" pitchFamily="34" charset="77"/>
              </a:rPr>
              <a:t>Unit</a:t>
            </a: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628B05B8-61EF-6146-B40C-D8A16D60C472}"/>
              </a:ext>
            </a:extLst>
          </p:cNvPr>
          <p:cNvSpPr/>
          <p:nvPr/>
        </p:nvSpPr>
        <p:spPr>
          <a:xfrm>
            <a:off x="6666709" y="3832499"/>
            <a:ext cx="186624" cy="3175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IBM Plex Sans" panose="020B0503050203000203" pitchFamily="34" charset="77"/>
            </a:endParaRP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1C481868-C415-1D4E-AB9D-CF4A49B18EC6}"/>
              </a:ext>
            </a:extLst>
          </p:cNvPr>
          <p:cNvSpPr/>
          <p:nvPr/>
        </p:nvSpPr>
        <p:spPr>
          <a:xfrm>
            <a:off x="6678079" y="5261954"/>
            <a:ext cx="186624" cy="3175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IBM Plex Sans" panose="020B0503050203000203" pitchFamily="34" charset="77"/>
            </a:endParaRPr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9076C51C-5612-5C44-AB68-8795242C2468}"/>
              </a:ext>
            </a:extLst>
          </p:cNvPr>
          <p:cNvSpPr/>
          <p:nvPr/>
        </p:nvSpPr>
        <p:spPr>
          <a:xfrm rot="19146596">
            <a:off x="7711057" y="1253715"/>
            <a:ext cx="186624" cy="3175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IBM Plex Sans" panose="020B0503050203000203" pitchFamily="34" charset="77"/>
            </a:endParaRPr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BA4F70D8-612B-C045-89E6-B9BD29350EA3}"/>
              </a:ext>
            </a:extLst>
          </p:cNvPr>
          <p:cNvSpPr/>
          <p:nvPr/>
        </p:nvSpPr>
        <p:spPr>
          <a:xfrm rot="19146596">
            <a:off x="5809138" y="2542383"/>
            <a:ext cx="186624" cy="3175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IBM Plex Sans" panose="020B0503050203000203" pitchFamily="34" charset="77"/>
            </a:endParaRPr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4DB4F064-6466-304D-A7ED-BB5F2AEF2386}"/>
              </a:ext>
            </a:extLst>
          </p:cNvPr>
          <p:cNvSpPr/>
          <p:nvPr/>
        </p:nvSpPr>
        <p:spPr>
          <a:xfrm rot="1689715">
            <a:off x="7541955" y="2518795"/>
            <a:ext cx="186624" cy="3175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IBM Plex Sans" panose="020B0503050203000203" pitchFamily="34" charset="77"/>
            </a:endParaRPr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7B3E37E8-2604-EC4E-8A80-9D0DA846E18B}"/>
              </a:ext>
            </a:extLst>
          </p:cNvPr>
          <p:cNvSpPr/>
          <p:nvPr/>
        </p:nvSpPr>
        <p:spPr>
          <a:xfrm rot="1689715">
            <a:off x="5748219" y="1290366"/>
            <a:ext cx="186624" cy="3175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IBM Plex Sans" panose="020B0503050203000203" pitchFamily="34" charset="77"/>
            </a:endParaRPr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2ACF9A1E-AF2C-0347-B1F4-37D9BC3791F3}"/>
              </a:ext>
            </a:extLst>
          </p:cNvPr>
          <p:cNvSpPr/>
          <p:nvPr/>
        </p:nvSpPr>
        <p:spPr>
          <a:xfrm rot="16200000">
            <a:off x="2387555" y="3106640"/>
            <a:ext cx="184382" cy="3175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IBM Plex Sans" panose="020B0503050203000203" pitchFamily="34" charset="77"/>
            </a:endParaRPr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BE212B54-35D2-F04D-B503-326140EAEB89}"/>
              </a:ext>
            </a:extLst>
          </p:cNvPr>
          <p:cNvSpPr/>
          <p:nvPr/>
        </p:nvSpPr>
        <p:spPr>
          <a:xfrm rot="16200000">
            <a:off x="2387556" y="4912574"/>
            <a:ext cx="184382" cy="3175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IBM Plex Sans" panose="020B0503050203000203" pitchFamily="34" charset="77"/>
            </a:endParaRPr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70703413-1BE1-CF44-827E-CE0739A7F33E}"/>
              </a:ext>
            </a:extLst>
          </p:cNvPr>
          <p:cNvSpPr/>
          <p:nvPr/>
        </p:nvSpPr>
        <p:spPr>
          <a:xfrm rot="16200000">
            <a:off x="9541958" y="3351511"/>
            <a:ext cx="184382" cy="3175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IBM Plex Sans" panose="020B050305020300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42211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IBM Plex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Jayram Thathachar</dc:creator>
  <cp:lastModifiedBy>Jayram Thathachar</cp:lastModifiedBy>
  <cp:revision>1</cp:revision>
  <dcterms:created xsi:type="dcterms:W3CDTF">2019-09-27T17:24:58Z</dcterms:created>
  <dcterms:modified xsi:type="dcterms:W3CDTF">2019-09-27T17:27:36Z</dcterms:modified>
</cp:coreProperties>
</file>