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5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462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762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1515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6534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803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1638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7502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806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5165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2402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9335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60DB7-6E48-4466-B7A9-24611520A472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5D7CD6-334A-41AE-9AE2-B93EEDD81D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4068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Page-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5" name="Group385"/>
          <p:cNvGrpSpPr/>
          <p:nvPr/>
        </p:nvGrpSpPr>
        <p:grpSpPr>
          <a:xfrm>
            <a:off x="975584" y="1434000"/>
            <a:ext cx="7192833" cy="3990000"/>
            <a:chOff x="975584" y="1434000"/>
            <a:chExt cx="7192833" cy="3990000"/>
          </a:xfrm>
        </p:grpSpPr>
        <p:sp>
          <p:nvSpPr>
            <p:cNvPr id="305" name="Component"/>
            <p:cNvSpPr/>
            <p:nvPr/>
          </p:nvSpPr>
          <p:spPr>
            <a:xfrm rot="5400000">
              <a:off x="1513817" y="784394"/>
              <a:ext cx="2410059" cy="3845600"/>
            </a:xfrm>
            <a:custGeom>
              <a:avLst/>
              <a:gdLst>
                <a:gd name="connsiteX0" fmla="*/ 1922800 w 2410059"/>
                <a:gd name="connsiteY0" fmla="*/ 2410059 h 3845600"/>
                <a:gd name="connsiteX1" fmla="*/ 1922800 w 2410059"/>
                <a:gd name="connsiteY1" fmla="*/ 0 h 3845600"/>
                <a:gd name="connsiteX2" fmla="*/ 3845600 w 2410059"/>
                <a:gd name="connsiteY2" fmla="*/ 1205026 h 3845600"/>
                <a:gd name="connsiteX3" fmla="*/ 0 w 2410059"/>
                <a:gd name="connsiteY3" fmla="*/ 1205026 h 3845600"/>
                <a:gd name="connsiteX4" fmla="*/ 1922800 w 2410059"/>
                <a:gd name="connsiteY4" fmla="*/ 1205026 h 384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0" t="0" r="0" b="0"/>
              <a:pathLst>
                <a:path w="2410059" h="3845600">
                  <a:moveTo>
                    <a:pt x="3730703" y="2410059"/>
                  </a:moveTo>
                  <a:cubicBezTo>
                    <a:pt x="3794163" y="2410059"/>
                    <a:pt x="3845600" y="2358614"/>
                    <a:pt x="3845600" y="2295162"/>
                  </a:cubicBezTo>
                  <a:lnTo>
                    <a:pt x="3845600" y="114898"/>
                  </a:lnTo>
                  <a:cubicBezTo>
                    <a:pt x="3845600" y="51440"/>
                    <a:pt x="3794163" y="0"/>
                    <a:pt x="3730703" y="0"/>
                  </a:cubicBezTo>
                  <a:lnTo>
                    <a:pt x="114898" y="0"/>
                  </a:lnTo>
                  <a:cubicBezTo>
                    <a:pt x="51440" y="0"/>
                    <a:pt x="0" y="51440"/>
                    <a:pt x="0" y="114898"/>
                  </a:cubicBezTo>
                  <a:lnTo>
                    <a:pt x="0" y="2295162"/>
                  </a:lnTo>
                  <a:cubicBezTo>
                    <a:pt x="0" y="2358614"/>
                    <a:pt x="51440" y="2410059"/>
                    <a:pt x="114898" y="2410059"/>
                  </a:cubicBezTo>
                  <a:lnTo>
                    <a:pt x="3730703" y="2410059"/>
                  </a:lnTo>
                  <a:close/>
                </a:path>
              </a:pathLst>
            </a:custGeom>
            <a:solidFill>
              <a:srgbClr val="B4B5B5"/>
            </a:solidFill>
            <a:ln w="7600" cap="flat">
              <a:noFill/>
              <a:bevel/>
            </a:ln>
            <a:effectLst>
              <a:outerShdw dist="21496" dir="2700000" algn="tl" rotWithShape="0">
                <a:srgbClr val="000000">
                  <a:alpha val="20000"/>
                </a:srgbClr>
              </a:outerShdw>
            </a:effectLst>
          </p:spPr>
        </p:sp>
        <p:sp>
          <p:nvSpPr>
            <p:cNvPr id="306" name="Component"/>
            <p:cNvSpPr/>
            <p:nvPr/>
          </p:nvSpPr>
          <p:spPr>
            <a:xfrm>
              <a:off x="3869053" y="1822524"/>
              <a:ext cx="547200" cy="538100"/>
            </a:xfrm>
            <a:custGeom>
              <a:avLst/>
              <a:gdLst>
                <a:gd name="connsiteX0" fmla="*/ 273600 w 547200"/>
                <a:gd name="connsiteY0" fmla="*/ 538100 h 538100"/>
                <a:gd name="connsiteX1" fmla="*/ 273600 w 547200"/>
                <a:gd name="connsiteY1" fmla="*/ 0 h 538100"/>
                <a:gd name="connsiteX2" fmla="*/ 547200 w 547200"/>
                <a:gd name="connsiteY2" fmla="*/ 269050 h 538100"/>
                <a:gd name="connsiteX3" fmla="*/ 0 w 547200"/>
                <a:gd name="connsiteY3" fmla="*/ 269050 h 538100"/>
                <a:gd name="connsiteX4" fmla="*/ 273600 w 547200"/>
                <a:gd name="connsiteY4" fmla="*/ 269050 h 538100"/>
                <a:gd name="rtt" fmla="*/ 52450 h 538100"/>
                <a:gd name="rtb" fmla="*/ 485650 h 5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rtt" r="r" b="rtb"/>
              <a:pathLst>
                <a:path w="547200" h="538100">
                  <a:moveTo>
                    <a:pt x="432302" y="538100"/>
                  </a:moveTo>
                  <a:cubicBezTo>
                    <a:pt x="495760" y="538100"/>
                    <a:pt x="547200" y="486660"/>
                    <a:pt x="547200" y="423202"/>
                  </a:cubicBezTo>
                  <a:lnTo>
                    <a:pt x="547200" y="114898"/>
                  </a:lnTo>
                  <a:cubicBezTo>
                    <a:pt x="547200" y="51440"/>
                    <a:pt x="495760" y="0"/>
                    <a:pt x="432302" y="0"/>
                  </a:cubicBezTo>
                  <a:lnTo>
                    <a:pt x="114898" y="0"/>
                  </a:lnTo>
                  <a:cubicBezTo>
                    <a:pt x="51440" y="0"/>
                    <a:pt x="0" y="51440"/>
                    <a:pt x="0" y="114898"/>
                  </a:cubicBezTo>
                  <a:lnTo>
                    <a:pt x="0" y="423202"/>
                  </a:lnTo>
                  <a:cubicBezTo>
                    <a:pt x="0" y="486660"/>
                    <a:pt x="51440" y="538100"/>
                    <a:pt x="114898" y="538100"/>
                  </a:cubicBezTo>
                  <a:lnTo>
                    <a:pt x="432302" y="538100"/>
                  </a:lnTo>
                  <a:close/>
                </a:path>
              </a:pathLst>
            </a:custGeom>
            <a:solidFill>
              <a:srgbClr val="CDCECE"/>
            </a:solidFill>
            <a:ln w="7600" cap="flat">
              <a:noFill/>
              <a:bevel/>
            </a:ln>
            <a:effectLst>
              <a:outerShdw dist="21496" dir="2700000" algn="tl" rotWithShape="0">
                <a:srgbClr val="000000">
                  <a:alpha val="20000"/>
                </a:srgbClr>
              </a:outerShdw>
            </a:effectLst>
          </p:spPr>
          <p:txBody>
            <a:bodyPr wrap="square" lIns="0" tIns="0" rIns="0" bIns="0" rtlCol="0" anchor="ctr"/>
            <a:lstStyle/>
            <a:p>
              <a:pPr algn="ctr">
                <a:lnSpc>
                  <a:spcPct val="100000"/>
                </a:lnSpc>
              </a:pPr>
              <a:r>
                <a:rPr sz="1520">
                  <a:solidFill>
                    <a:srgbClr val="303030"/>
                  </a:solidFill>
                  <a:latin typeface="Arial Black"/>
                </a:rPr>
                <a:t>1</a:t>
              </a:r>
            </a:p>
          </p:txBody>
        </p:sp>
        <p:sp>
          <p:nvSpPr>
            <p:cNvPr id="314" name="Triangle"/>
            <p:cNvSpPr/>
            <p:nvPr/>
          </p:nvSpPr>
          <p:spPr>
            <a:xfrm>
              <a:off x="-1306646" y="2144774"/>
              <a:ext cx="1656800" cy="3055199"/>
            </a:xfrm>
            <a:custGeom>
              <a:avLst/>
              <a:gdLst/>
              <a:ahLst/>
              <a:cxnLst/>
              <a:rect l="0" t="0" r="0" b="0"/>
              <a:pathLst>
                <a:path w="1656800" h="3055199">
                  <a:moveTo>
                    <a:pt x="6965537" y="-80992"/>
                  </a:moveTo>
                  <a:lnTo>
                    <a:pt x="7041537" y="2974207"/>
                  </a:lnTo>
                  <a:lnTo>
                    <a:pt x="5384737" y="1934025"/>
                  </a:lnTo>
                  <a:lnTo>
                    <a:pt x="6965537" y="-80992"/>
                  </a:lnTo>
                  <a:close/>
                </a:path>
              </a:pathLst>
            </a:custGeom>
            <a:solidFill>
              <a:srgbClr val="DEE7D1">
                <a:alpha val="50000"/>
              </a:srgbClr>
            </a:solidFill>
            <a:ln w="7600" cap="flat">
              <a:noFill/>
              <a:bevel/>
            </a:ln>
          </p:spPr>
        </p:sp>
        <p:sp>
          <p:nvSpPr>
            <p:cNvPr id="227" name="Component"/>
            <p:cNvSpPr/>
            <p:nvPr/>
          </p:nvSpPr>
          <p:spPr>
            <a:xfrm>
              <a:off x="5590491" y="2064800"/>
              <a:ext cx="1858139" cy="3017200"/>
            </a:xfrm>
            <a:custGeom>
              <a:avLst/>
              <a:gdLst>
                <a:gd name="connsiteX0" fmla="*/ 929070 w 1858139"/>
                <a:gd name="connsiteY0" fmla="*/ 3017200 h 3017200"/>
                <a:gd name="connsiteX1" fmla="*/ 929070 w 1858139"/>
                <a:gd name="connsiteY1" fmla="*/ 0 h 3017200"/>
                <a:gd name="connsiteX2" fmla="*/ 1858139 w 1858139"/>
                <a:gd name="connsiteY2" fmla="*/ 1508600 h 3017200"/>
                <a:gd name="connsiteX3" fmla="*/ 0 w 1858139"/>
                <a:gd name="connsiteY3" fmla="*/ 1508600 h 3017200"/>
                <a:gd name="connsiteX4" fmla="*/ 929070 w 1858139"/>
                <a:gd name="connsiteY4" fmla="*/ 1508600 h 301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0" t="0" r="0" b="0"/>
              <a:pathLst>
                <a:path w="1858139" h="3017200">
                  <a:moveTo>
                    <a:pt x="1743235" y="3017200"/>
                  </a:moveTo>
                  <a:cubicBezTo>
                    <a:pt x="1806695" y="3017200"/>
                    <a:pt x="1858139" y="2965763"/>
                    <a:pt x="1858139" y="2902303"/>
                  </a:cubicBezTo>
                  <a:lnTo>
                    <a:pt x="1858139" y="114898"/>
                  </a:lnTo>
                  <a:cubicBezTo>
                    <a:pt x="1858139" y="51440"/>
                    <a:pt x="1806695" y="0"/>
                    <a:pt x="1743235" y="0"/>
                  </a:cubicBezTo>
                  <a:lnTo>
                    <a:pt x="114898" y="0"/>
                  </a:lnTo>
                  <a:cubicBezTo>
                    <a:pt x="51440" y="0"/>
                    <a:pt x="0" y="51440"/>
                    <a:pt x="0" y="114898"/>
                  </a:cubicBezTo>
                  <a:lnTo>
                    <a:pt x="0" y="2902303"/>
                  </a:lnTo>
                  <a:cubicBezTo>
                    <a:pt x="0" y="2965763"/>
                    <a:pt x="51440" y="3017200"/>
                    <a:pt x="114898" y="3017200"/>
                  </a:cubicBezTo>
                  <a:lnTo>
                    <a:pt x="1743235" y="3017200"/>
                  </a:lnTo>
                  <a:close/>
                </a:path>
              </a:pathLst>
            </a:custGeom>
            <a:solidFill>
              <a:srgbClr val="CDCECE"/>
            </a:solidFill>
            <a:ln w="7600" cap="flat">
              <a:noFill/>
              <a:bevel/>
            </a:ln>
            <a:effectLst>
              <a:outerShdw dist="21496" dir="2700000" algn="tl" rotWithShape="0">
                <a:srgbClr val="000000">
                  <a:alpha val="20000"/>
                </a:srgbClr>
              </a:outerShdw>
            </a:effectLst>
          </p:spPr>
        </p:sp>
        <p:sp>
          <p:nvSpPr>
            <p:cNvPr id="181" name="Component"/>
            <p:cNvSpPr/>
            <p:nvPr/>
          </p:nvSpPr>
          <p:spPr>
            <a:xfrm>
              <a:off x="5808931" y="2278959"/>
              <a:ext cx="1027718" cy="445682"/>
            </a:xfrm>
            <a:custGeom>
              <a:avLst/>
              <a:gdLst>
                <a:gd name="connsiteX0" fmla="*/ 513858 w 1027718"/>
                <a:gd name="connsiteY0" fmla="*/ 445682 h 445682"/>
                <a:gd name="connsiteX1" fmla="*/ 513858 w 1027718"/>
                <a:gd name="connsiteY1" fmla="*/ 0 h 445682"/>
                <a:gd name="connsiteX2" fmla="*/ 1027718 w 1027718"/>
                <a:gd name="connsiteY2" fmla="*/ 222841 h 445682"/>
                <a:gd name="connsiteX3" fmla="*/ 0 w 1027718"/>
                <a:gd name="connsiteY3" fmla="*/ 222841 h 445682"/>
                <a:gd name="connsiteX4" fmla="*/ 513858 w 1027718"/>
                <a:gd name="connsiteY4" fmla="*/ 222841 h 4456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0" t="0" r="0" b="0"/>
              <a:pathLst>
                <a:path w="1027718" h="445682">
                  <a:moveTo>
                    <a:pt x="912821" y="445682"/>
                  </a:moveTo>
                  <a:cubicBezTo>
                    <a:pt x="976273" y="445682"/>
                    <a:pt x="1027718" y="394242"/>
                    <a:pt x="1027718" y="330785"/>
                  </a:cubicBezTo>
                  <a:lnTo>
                    <a:pt x="1027718" y="114898"/>
                  </a:lnTo>
                  <a:cubicBezTo>
                    <a:pt x="1027718" y="51440"/>
                    <a:pt x="976273" y="0"/>
                    <a:pt x="912821" y="0"/>
                  </a:cubicBezTo>
                  <a:lnTo>
                    <a:pt x="114898" y="0"/>
                  </a:lnTo>
                  <a:cubicBezTo>
                    <a:pt x="51440" y="0"/>
                    <a:pt x="0" y="51440"/>
                    <a:pt x="0" y="114898"/>
                  </a:cubicBezTo>
                  <a:lnTo>
                    <a:pt x="0" y="330785"/>
                  </a:lnTo>
                  <a:cubicBezTo>
                    <a:pt x="0" y="394242"/>
                    <a:pt x="51440" y="445682"/>
                    <a:pt x="114898" y="445682"/>
                  </a:cubicBezTo>
                  <a:lnTo>
                    <a:pt x="912821" y="445682"/>
                  </a:lnTo>
                  <a:close/>
                </a:path>
              </a:pathLst>
            </a:custGeom>
            <a:solidFill>
              <a:srgbClr val="DCDCDD"/>
            </a:solidFill>
            <a:ln w="7600" cap="flat">
              <a:noFill/>
              <a:bevel/>
            </a:ln>
            <a:effectLst>
              <a:outerShdw dist="21496" dir="2700000" algn="tl" rotWithShape="0">
                <a:srgbClr val="000000">
                  <a:alpha val="20000"/>
                </a:srgbClr>
              </a:outerShdw>
            </a:effectLst>
          </p:spPr>
        </p:sp>
        <p:sp>
          <p:nvSpPr>
            <p:cNvPr id="386" name="Text 386"/>
            <p:cNvSpPr txBox="1"/>
            <p:nvPr/>
          </p:nvSpPr>
          <p:spPr>
            <a:xfrm>
              <a:off x="5869730" y="2343424"/>
              <a:ext cx="729144" cy="307738"/>
            </a:xfrm>
            <a:prstGeom prst="rect">
              <a:avLst/>
            </a:prstGeom>
            <a:noFill/>
          </p:spPr>
          <p:txBody>
            <a:bodyPr wrap="square" lIns="36000" tIns="0" rIns="36000" bIns="0" rtlCol="0" anchor="ctr"/>
            <a:lstStyle/>
            <a:p>
              <a:pPr algn="ctr">
                <a:lnSpc>
                  <a:spcPct val="100000"/>
                </a:lnSpc>
              </a:pPr>
              <a:r>
                <a:rPr sz="1520" b="1">
                  <a:solidFill>
                    <a:srgbClr val="303030"/>
                  </a:solidFill>
                  <a:latin typeface="Arial"/>
                </a:rPr>
                <a:t>Image</a:t>
              </a:r>
            </a:p>
            <a:p>
              <a:pPr algn="ctr">
                <a:lnSpc>
                  <a:spcPct val="100000"/>
                </a:lnSpc>
              </a:pPr>
              <a:r>
                <a:rPr sz="1520" b="1">
                  <a:solidFill>
                    <a:srgbClr val="303030"/>
                  </a:solidFill>
                  <a:latin typeface="Arial"/>
                </a:rPr>
                <a:t>Encoder</a:t>
              </a:r>
            </a:p>
          </p:txBody>
        </p:sp>
        <p:grpSp>
          <p:nvGrpSpPr>
            <p:cNvPr id="439" name="Group 438"/>
            <p:cNvGrpSpPr/>
            <p:nvPr/>
          </p:nvGrpSpPr>
          <p:grpSpPr>
            <a:xfrm>
              <a:off x="6561113" y="2408914"/>
              <a:ext cx="172347" cy="176759"/>
              <a:chOff x="6561113" y="2408914"/>
              <a:chExt cx="172347" cy="176759"/>
            </a:xfrm>
          </p:grpSpPr>
          <p:sp>
            <p:nvSpPr>
              <p:cNvPr id="427" name="Freeform 426"/>
              <p:cNvSpPr/>
              <p:nvPr/>
            </p:nvSpPr>
            <p:spPr>
              <a:xfrm>
                <a:off x="6585768" y="2432195"/>
                <a:ext cx="125151" cy="31889"/>
              </a:xfrm>
              <a:custGeom>
                <a:avLst/>
                <a:gdLst/>
                <a:ahLst/>
                <a:cxnLst/>
                <a:rect l="0" t="0" r="0" b="0"/>
                <a:pathLst>
                  <a:path w="125151" h="31889" fill="none">
                    <a:moveTo>
                      <a:pt x="0" y="0"/>
                    </a:moveTo>
                    <a:lnTo>
                      <a:pt x="125151" y="31889"/>
                    </a:lnTo>
                  </a:path>
                </a:pathLst>
              </a:custGeom>
              <a:solidFill>
                <a:srgbClr val="FFFFFF"/>
              </a:solidFill>
              <a:ln w="15200" cap="flat">
                <a:solidFill>
                  <a:srgbClr val="000000"/>
                </a:solidFill>
                <a:bevel/>
              </a:ln>
              <a:effectLst>
                <a:outerShdw dist="21496" dir="2700000" algn="tl" rotWithShape="0">
                  <a:srgbClr val="000000">
                    <a:alpha val="20000"/>
                  </a:srgbClr>
                </a:outerShdw>
              </a:effectLst>
            </p:spPr>
          </p:sp>
          <p:sp>
            <p:nvSpPr>
              <p:cNvPr id="431" name="Freeform 430"/>
              <p:cNvSpPr/>
              <p:nvPr/>
            </p:nvSpPr>
            <p:spPr>
              <a:xfrm>
                <a:off x="6585768" y="2432195"/>
                <a:ext cx="123948" cy="95669"/>
              </a:xfrm>
              <a:custGeom>
                <a:avLst/>
                <a:gdLst/>
                <a:ahLst/>
                <a:cxnLst/>
                <a:rect l="0" t="0" r="0" b="0"/>
                <a:pathLst>
                  <a:path w="123948" h="95669" fill="none">
                    <a:moveTo>
                      <a:pt x="0" y="0"/>
                    </a:moveTo>
                    <a:lnTo>
                      <a:pt x="123948" y="95669"/>
                    </a:lnTo>
                  </a:path>
                </a:pathLst>
              </a:custGeom>
              <a:solidFill>
                <a:srgbClr val="FFFFFF"/>
              </a:solidFill>
              <a:ln w="15200" cap="flat">
                <a:solidFill>
                  <a:srgbClr val="000000"/>
                </a:solidFill>
                <a:bevel/>
              </a:ln>
              <a:effectLst>
                <a:outerShdw dist="21496" dir="2700000" algn="tl" rotWithShape="0">
                  <a:srgbClr val="000000">
                    <a:alpha val="20000"/>
                  </a:srgbClr>
                </a:outerShdw>
              </a:effectLst>
            </p:spPr>
          </p:sp>
          <p:sp>
            <p:nvSpPr>
              <p:cNvPr id="433" name="Freeform 432"/>
              <p:cNvSpPr/>
              <p:nvPr/>
            </p:nvSpPr>
            <p:spPr>
              <a:xfrm flipV="1">
                <a:off x="6587037" y="2464415"/>
                <a:ext cx="125151" cy="31890"/>
              </a:xfrm>
              <a:custGeom>
                <a:avLst/>
                <a:gdLst/>
                <a:ahLst/>
                <a:cxnLst/>
                <a:rect l="0" t="0" r="0" b="0"/>
                <a:pathLst>
                  <a:path w="125151" h="31890" fill="none">
                    <a:moveTo>
                      <a:pt x="0" y="0"/>
                    </a:moveTo>
                    <a:lnTo>
                      <a:pt x="125151" y="31890"/>
                    </a:lnTo>
                  </a:path>
                </a:pathLst>
              </a:custGeom>
              <a:solidFill>
                <a:srgbClr val="FFFFFF"/>
              </a:solidFill>
              <a:ln w="15200" cap="flat">
                <a:solidFill>
                  <a:srgbClr val="000000"/>
                </a:solidFill>
                <a:bevel/>
              </a:ln>
              <a:effectLst>
                <a:outerShdw dist="21496" dir="2700000" algn="tl" rotWithShape="0">
                  <a:srgbClr val="000000">
                    <a:alpha val="20000"/>
                  </a:srgbClr>
                </a:outerShdw>
              </a:effectLst>
            </p:spPr>
          </p:sp>
          <p:sp>
            <p:nvSpPr>
              <p:cNvPr id="434" name="Freeform 433"/>
              <p:cNvSpPr/>
              <p:nvPr/>
            </p:nvSpPr>
            <p:spPr>
              <a:xfrm flipV="1">
                <a:off x="6587038" y="2465684"/>
                <a:ext cx="123948" cy="95669"/>
              </a:xfrm>
              <a:custGeom>
                <a:avLst/>
                <a:gdLst/>
                <a:ahLst/>
                <a:cxnLst/>
                <a:rect l="0" t="0" r="0" b="0"/>
                <a:pathLst>
                  <a:path w="123948" h="95669" fill="none">
                    <a:moveTo>
                      <a:pt x="0" y="0"/>
                    </a:moveTo>
                    <a:lnTo>
                      <a:pt x="123948" y="95669"/>
                    </a:lnTo>
                  </a:path>
                </a:pathLst>
              </a:custGeom>
              <a:solidFill>
                <a:srgbClr val="FFFFFF"/>
              </a:solidFill>
              <a:ln w="15200" cap="flat">
                <a:solidFill>
                  <a:srgbClr val="000000"/>
                </a:solidFill>
                <a:bevel/>
              </a:ln>
              <a:effectLst>
                <a:outerShdw dist="21496" dir="2700000" algn="tl" rotWithShape="0">
                  <a:srgbClr val="000000">
                    <a:alpha val="20000"/>
                  </a:srgbClr>
                </a:outerShdw>
              </a:effectLst>
            </p:spPr>
          </p:sp>
          <p:sp>
            <p:nvSpPr>
              <p:cNvPr id="435" name="Freeform 434"/>
              <p:cNvSpPr/>
              <p:nvPr/>
            </p:nvSpPr>
            <p:spPr>
              <a:xfrm rot="-10800000" flipH="1">
                <a:off x="6585768" y="2529463"/>
                <a:ext cx="125151" cy="31890"/>
              </a:xfrm>
              <a:custGeom>
                <a:avLst/>
                <a:gdLst/>
                <a:ahLst/>
                <a:cxnLst/>
                <a:rect l="0" t="0" r="0" b="0"/>
                <a:pathLst>
                  <a:path w="125151" h="31890" fill="none">
                    <a:moveTo>
                      <a:pt x="0" y="0"/>
                    </a:moveTo>
                    <a:lnTo>
                      <a:pt x="125151" y="31890"/>
                    </a:lnTo>
                  </a:path>
                </a:pathLst>
              </a:custGeom>
              <a:solidFill>
                <a:srgbClr val="FFFFFF"/>
              </a:solidFill>
              <a:ln w="15200" cap="flat">
                <a:solidFill>
                  <a:srgbClr val="000000"/>
                </a:solidFill>
                <a:bevel/>
              </a:ln>
              <a:effectLst>
                <a:outerShdw dist="21496" dir="2700000" algn="tl" rotWithShape="0">
                  <a:srgbClr val="000000">
                    <a:alpha val="20000"/>
                  </a:srgbClr>
                </a:outerShdw>
              </a:effectLst>
            </p:spPr>
          </p:sp>
          <p:sp>
            <p:nvSpPr>
              <p:cNvPr id="437" name="Freeform 436"/>
              <p:cNvSpPr/>
              <p:nvPr/>
            </p:nvSpPr>
            <p:spPr>
              <a:xfrm rot="10800000" flipH="1" flipV="1">
                <a:off x="6587037" y="2497574"/>
                <a:ext cx="125151" cy="31890"/>
              </a:xfrm>
              <a:custGeom>
                <a:avLst/>
                <a:gdLst/>
                <a:ahLst/>
                <a:cxnLst/>
                <a:rect l="0" t="0" r="0" b="0"/>
                <a:pathLst>
                  <a:path w="125151" h="31890" fill="none">
                    <a:moveTo>
                      <a:pt x="0" y="0"/>
                    </a:moveTo>
                    <a:lnTo>
                      <a:pt x="125151" y="31890"/>
                    </a:lnTo>
                  </a:path>
                </a:pathLst>
              </a:custGeom>
              <a:solidFill>
                <a:srgbClr val="FFFFFF"/>
              </a:solidFill>
              <a:ln w="15200" cap="flat">
                <a:solidFill>
                  <a:srgbClr val="000000"/>
                </a:solidFill>
                <a:bevel/>
              </a:ln>
              <a:effectLst>
                <a:outerShdw dist="21496" dir="2700000" algn="tl" rotWithShape="0">
                  <a:srgbClr val="000000">
                    <a:alpha val="20000"/>
                  </a:srgbClr>
                </a:outerShdw>
              </a:effectLst>
            </p:spPr>
          </p:sp>
          <p:sp>
            <p:nvSpPr>
              <p:cNvPr id="417" name="Freeform 416"/>
              <p:cNvSpPr/>
              <p:nvPr/>
            </p:nvSpPr>
            <p:spPr>
              <a:xfrm>
                <a:off x="6561113" y="2408913"/>
                <a:ext cx="47983" cy="47983"/>
              </a:xfrm>
              <a:custGeom>
                <a:avLst/>
                <a:gdLst/>
                <a:ahLst/>
                <a:cxnLst/>
                <a:rect l="0" t="0" r="0" b="0"/>
                <a:pathLst>
                  <a:path w="47983" h="47983">
                    <a:moveTo>
                      <a:pt x="0" y="23992"/>
                    </a:moveTo>
                    <a:cubicBezTo>
                      <a:pt x="0" y="10741"/>
                      <a:pt x="10741" y="0"/>
                      <a:pt x="23992" y="0"/>
                    </a:cubicBezTo>
                    <a:cubicBezTo>
                      <a:pt x="37242" y="0"/>
                      <a:pt x="47983" y="10741"/>
                      <a:pt x="47983" y="23992"/>
                    </a:cubicBezTo>
                    <a:cubicBezTo>
                      <a:pt x="47983" y="37242"/>
                      <a:pt x="37242" y="47983"/>
                      <a:pt x="23992" y="47983"/>
                    </a:cubicBezTo>
                    <a:cubicBezTo>
                      <a:pt x="10741" y="47983"/>
                      <a:pt x="0" y="37242"/>
                      <a:pt x="0" y="23992"/>
                    </a:cubicBezTo>
                    <a:close/>
                  </a:path>
                </a:pathLst>
              </a:custGeom>
              <a:solidFill>
                <a:srgbClr val="318FD8"/>
              </a:solidFill>
              <a:ln w="7600" cap="flat">
                <a:solidFill>
                  <a:srgbClr val="000000"/>
                </a:solidFill>
                <a:bevel/>
              </a:ln>
              <a:effectLst>
                <a:outerShdw dist="21496" dir="2700000" algn="tl" rotWithShape="0">
                  <a:srgbClr val="000000">
                    <a:alpha val="20000"/>
                  </a:srgbClr>
                </a:outerShdw>
              </a:effectLst>
            </p:spPr>
          </p:sp>
          <p:sp>
            <p:nvSpPr>
              <p:cNvPr id="418" name="Freeform 417"/>
              <p:cNvSpPr/>
              <p:nvPr/>
            </p:nvSpPr>
            <p:spPr>
              <a:xfrm>
                <a:off x="6561113" y="2473301"/>
                <a:ext cx="47984" cy="47984"/>
              </a:xfrm>
              <a:custGeom>
                <a:avLst/>
                <a:gdLst/>
                <a:ahLst/>
                <a:cxnLst/>
                <a:rect l="0" t="0" r="0" b="0"/>
                <a:pathLst>
                  <a:path w="47984" h="47984">
                    <a:moveTo>
                      <a:pt x="0" y="23992"/>
                    </a:moveTo>
                    <a:cubicBezTo>
                      <a:pt x="0" y="10741"/>
                      <a:pt x="10741" y="0"/>
                      <a:pt x="23992" y="0"/>
                    </a:cubicBezTo>
                    <a:cubicBezTo>
                      <a:pt x="37242" y="0"/>
                      <a:pt x="47984" y="10741"/>
                      <a:pt x="47984" y="23992"/>
                    </a:cubicBezTo>
                    <a:cubicBezTo>
                      <a:pt x="47984" y="37242"/>
                      <a:pt x="37242" y="47984"/>
                      <a:pt x="23992" y="47984"/>
                    </a:cubicBezTo>
                    <a:cubicBezTo>
                      <a:pt x="10741" y="47984"/>
                      <a:pt x="0" y="37242"/>
                      <a:pt x="0" y="23992"/>
                    </a:cubicBezTo>
                    <a:close/>
                  </a:path>
                </a:pathLst>
              </a:custGeom>
              <a:solidFill>
                <a:srgbClr val="318FD8"/>
              </a:solidFill>
              <a:ln w="7600" cap="flat">
                <a:solidFill>
                  <a:srgbClr val="000000"/>
                </a:solidFill>
                <a:bevel/>
              </a:ln>
              <a:effectLst>
                <a:outerShdw dist="21496" dir="2700000" algn="tl" rotWithShape="0">
                  <a:srgbClr val="000000">
                    <a:alpha val="20000"/>
                  </a:srgbClr>
                </a:outerShdw>
              </a:effectLst>
            </p:spPr>
          </p:sp>
          <p:sp>
            <p:nvSpPr>
              <p:cNvPr id="419" name="Freeform 418"/>
              <p:cNvSpPr/>
              <p:nvPr/>
            </p:nvSpPr>
            <p:spPr>
              <a:xfrm>
                <a:off x="6561113" y="2537689"/>
                <a:ext cx="47984" cy="47984"/>
              </a:xfrm>
              <a:custGeom>
                <a:avLst/>
                <a:gdLst/>
                <a:ahLst/>
                <a:cxnLst/>
                <a:rect l="0" t="0" r="0" b="0"/>
                <a:pathLst>
                  <a:path w="47984" h="47984">
                    <a:moveTo>
                      <a:pt x="0" y="23992"/>
                    </a:moveTo>
                    <a:cubicBezTo>
                      <a:pt x="0" y="10741"/>
                      <a:pt x="10741" y="0"/>
                      <a:pt x="23992" y="0"/>
                    </a:cubicBezTo>
                    <a:cubicBezTo>
                      <a:pt x="37242" y="0"/>
                      <a:pt x="47984" y="10741"/>
                      <a:pt x="47984" y="23992"/>
                    </a:cubicBezTo>
                    <a:cubicBezTo>
                      <a:pt x="47984" y="37242"/>
                      <a:pt x="37242" y="47984"/>
                      <a:pt x="23992" y="47984"/>
                    </a:cubicBezTo>
                    <a:cubicBezTo>
                      <a:pt x="10741" y="47984"/>
                      <a:pt x="0" y="37242"/>
                      <a:pt x="0" y="23992"/>
                    </a:cubicBezTo>
                    <a:close/>
                  </a:path>
                </a:pathLst>
              </a:custGeom>
              <a:solidFill>
                <a:srgbClr val="318FD8"/>
              </a:solidFill>
              <a:ln w="7600" cap="flat">
                <a:solidFill>
                  <a:srgbClr val="000000"/>
                </a:solidFill>
                <a:bevel/>
              </a:ln>
              <a:effectLst>
                <a:outerShdw dist="21496" dir="2700000" algn="tl" rotWithShape="0">
                  <a:srgbClr val="000000">
                    <a:alpha val="20000"/>
                  </a:srgbClr>
                </a:outerShdw>
              </a:effectLst>
            </p:spPr>
          </p:sp>
          <p:sp>
            <p:nvSpPr>
              <p:cNvPr id="422" name="Freeform 421"/>
              <p:cNvSpPr/>
              <p:nvPr/>
            </p:nvSpPr>
            <p:spPr>
              <a:xfrm>
                <a:off x="6685476" y="2441107"/>
                <a:ext cx="47984" cy="47984"/>
              </a:xfrm>
              <a:custGeom>
                <a:avLst/>
                <a:gdLst/>
                <a:ahLst/>
                <a:cxnLst/>
                <a:rect l="0" t="0" r="0" b="0"/>
                <a:pathLst>
                  <a:path w="47984" h="47984">
                    <a:moveTo>
                      <a:pt x="0" y="23992"/>
                    </a:moveTo>
                    <a:cubicBezTo>
                      <a:pt x="0" y="10741"/>
                      <a:pt x="10741" y="0"/>
                      <a:pt x="23992" y="0"/>
                    </a:cubicBezTo>
                    <a:cubicBezTo>
                      <a:pt x="37242" y="0"/>
                      <a:pt x="47984" y="10741"/>
                      <a:pt x="47984" y="23992"/>
                    </a:cubicBezTo>
                    <a:cubicBezTo>
                      <a:pt x="47984" y="37242"/>
                      <a:pt x="37242" y="47984"/>
                      <a:pt x="23992" y="47984"/>
                    </a:cubicBezTo>
                    <a:cubicBezTo>
                      <a:pt x="10741" y="47984"/>
                      <a:pt x="0" y="37242"/>
                      <a:pt x="0" y="23992"/>
                    </a:cubicBezTo>
                    <a:close/>
                  </a:path>
                </a:pathLst>
              </a:custGeom>
              <a:solidFill>
                <a:srgbClr val="318FD8"/>
              </a:solidFill>
              <a:ln w="7600" cap="flat">
                <a:solidFill>
                  <a:srgbClr val="000000"/>
                </a:solidFill>
                <a:bevel/>
              </a:ln>
              <a:effectLst>
                <a:outerShdw dist="21496" dir="2700000" algn="tl" rotWithShape="0">
                  <a:srgbClr val="000000">
                    <a:alpha val="20000"/>
                  </a:srgbClr>
                </a:outerShdw>
              </a:effectLst>
            </p:spPr>
          </p:sp>
          <p:sp>
            <p:nvSpPr>
              <p:cNvPr id="423" name="Freeform 422"/>
              <p:cNvSpPr/>
              <p:nvPr/>
            </p:nvSpPr>
            <p:spPr>
              <a:xfrm>
                <a:off x="6685476" y="2505496"/>
                <a:ext cx="47984" cy="47984"/>
              </a:xfrm>
              <a:custGeom>
                <a:avLst/>
                <a:gdLst/>
                <a:ahLst/>
                <a:cxnLst/>
                <a:rect l="0" t="0" r="0" b="0"/>
                <a:pathLst>
                  <a:path w="47984" h="47984">
                    <a:moveTo>
                      <a:pt x="0" y="23992"/>
                    </a:moveTo>
                    <a:cubicBezTo>
                      <a:pt x="0" y="10741"/>
                      <a:pt x="10741" y="0"/>
                      <a:pt x="23992" y="0"/>
                    </a:cubicBezTo>
                    <a:cubicBezTo>
                      <a:pt x="37242" y="0"/>
                      <a:pt x="47984" y="10741"/>
                      <a:pt x="47984" y="23992"/>
                    </a:cubicBezTo>
                    <a:cubicBezTo>
                      <a:pt x="47984" y="37242"/>
                      <a:pt x="37242" y="47984"/>
                      <a:pt x="23992" y="47984"/>
                    </a:cubicBezTo>
                    <a:cubicBezTo>
                      <a:pt x="10741" y="47984"/>
                      <a:pt x="0" y="37242"/>
                      <a:pt x="0" y="23992"/>
                    </a:cubicBezTo>
                    <a:close/>
                  </a:path>
                </a:pathLst>
              </a:custGeom>
              <a:solidFill>
                <a:srgbClr val="318FD8"/>
              </a:solidFill>
              <a:ln w="7600" cap="flat">
                <a:solidFill>
                  <a:srgbClr val="000000"/>
                </a:solidFill>
                <a:bevel/>
              </a:ln>
              <a:effectLst>
                <a:outerShdw dist="21496" dir="2700000" algn="tl" rotWithShape="0">
                  <a:srgbClr val="000000">
                    <a:alpha val="20000"/>
                  </a:srgbClr>
                </a:outerShdw>
              </a:effectLst>
            </p:spPr>
          </p:sp>
        </p:grpSp>
        <p:sp>
          <p:nvSpPr>
            <p:cNvPr id="387" name="Text 387"/>
            <p:cNvSpPr txBox="1"/>
            <p:nvPr/>
          </p:nvSpPr>
          <p:spPr>
            <a:xfrm>
              <a:off x="5443435" y="5199542"/>
              <a:ext cx="840537" cy="201658"/>
            </a:xfrm>
            <a:prstGeom prst="rect">
              <a:avLst/>
            </a:prstGeom>
            <a:noFill/>
          </p:spPr>
          <p:txBody>
            <a:bodyPr wrap="square" lIns="0" tIns="0" rIns="0" bIns="0" rtlCol="0" anchor="t"/>
            <a:lstStyle/>
            <a:p>
              <a:pPr algn="ctr">
                <a:lnSpc>
                  <a:spcPct val="100000"/>
                </a:lnSpc>
              </a:pPr>
              <a:r>
                <a:rPr sz="1520">
                  <a:solidFill>
                    <a:srgbClr val="303030"/>
                  </a:solidFill>
                  <a:latin typeface="Arial"/>
                </a:rPr>
                <a:t>prediction</a:t>
              </a:r>
              <a:r>
                <a:rPr sz="1520" baseline="-25000">
                  <a:solidFill>
                    <a:srgbClr val="303030"/>
                  </a:solidFill>
                  <a:latin typeface="Arial"/>
                </a:rPr>
                <a:t>k</a:t>
              </a:r>
            </a:p>
          </p:txBody>
        </p:sp>
        <p:sp>
          <p:nvSpPr>
            <p:cNvPr id="251" name="Component"/>
            <p:cNvSpPr/>
            <p:nvPr/>
          </p:nvSpPr>
          <p:spPr>
            <a:xfrm>
              <a:off x="6133811" y="3261362"/>
              <a:ext cx="1144537" cy="582763"/>
            </a:xfrm>
            <a:custGeom>
              <a:avLst/>
              <a:gdLst>
                <a:gd name="connsiteX0" fmla="*/ 572269 w 1144537"/>
                <a:gd name="connsiteY0" fmla="*/ 582763 h 582763"/>
                <a:gd name="connsiteX1" fmla="*/ 572269 w 1144537"/>
                <a:gd name="connsiteY1" fmla="*/ 0 h 582763"/>
                <a:gd name="connsiteX2" fmla="*/ 1144537 w 1144537"/>
                <a:gd name="connsiteY2" fmla="*/ 291381 h 582763"/>
                <a:gd name="connsiteX3" fmla="*/ 0 w 1144537"/>
                <a:gd name="connsiteY3" fmla="*/ 291381 h 582763"/>
                <a:gd name="connsiteX4" fmla="*/ 572269 w 1144537"/>
                <a:gd name="connsiteY4" fmla="*/ 291381 h 582763"/>
                <a:gd name="rtt" fmla="*/ -35419 h 582763"/>
                <a:gd name="rtb" fmla="*/ 618181 h 582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rtt" r="r" b="rtb"/>
              <a:pathLst>
                <a:path w="1144537" h="582763">
                  <a:moveTo>
                    <a:pt x="1029640" y="582763"/>
                  </a:moveTo>
                  <a:cubicBezTo>
                    <a:pt x="1093100" y="582763"/>
                    <a:pt x="1144537" y="531323"/>
                    <a:pt x="1144537" y="467865"/>
                  </a:cubicBezTo>
                  <a:lnTo>
                    <a:pt x="1144537" y="114898"/>
                  </a:lnTo>
                  <a:cubicBezTo>
                    <a:pt x="1144537" y="51440"/>
                    <a:pt x="1093100" y="0"/>
                    <a:pt x="1029640" y="0"/>
                  </a:cubicBezTo>
                  <a:lnTo>
                    <a:pt x="114898" y="0"/>
                  </a:lnTo>
                  <a:cubicBezTo>
                    <a:pt x="51440" y="0"/>
                    <a:pt x="0" y="51440"/>
                    <a:pt x="0" y="114898"/>
                  </a:cubicBezTo>
                  <a:lnTo>
                    <a:pt x="0" y="467865"/>
                  </a:lnTo>
                  <a:cubicBezTo>
                    <a:pt x="0" y="531323"/>
                    <a:pt x="51440" y="582763"/>
                    <a:pt x="114898" y="582763"/>
                  </a:cubicBezTo>
                  <a:lnTo>
                    <a:pt x="1029640" y="582763"/>
                  </a:lnTo>
                  <a:close/>
                </a:path>
              </a:pathLst>
            </a:custGeom>
            <a:solidFill>
              <a:srgbClr val="DCDCDD"/>
            </a:solidFill>
            <a:ln w="7600" cap="flat">
              <a:noFill/>
              <a:bevel/>
            </a:ln>
            <a:effectLst>
              <a:outerShdw dist="21496" dir="2700000" algn="tl" rotWithShape="0">
                <a:srgbClr val="000000">
                  <a:alpha val="20000"/>
                </a:srgbClr>
              </a:outerShdw>
            </a:effectLst>
          </p:spPr>
          <p:txBody>
            <a:bodyPr wrap="square" lIns="0" tIns="0" rIns="0" bIns="0" rtlCol="0" anchor="ctr"/>
            <a:lstStyle/>
            <a:p>
              <a:pPr algn="ctr">
                <a:lnSpc>
                  <a:spcPct val="100000"/>
                </a:lnSpc>
              </a:pPr>
              <a:r>
                <a:rPr sz="1520">
                  <a:solidFill>
                    <a:srgbClr val="303030"/>
                  </a:solidFill>
                  <a:latin typeface="Arial Black"/>
                </a:rPr>
                <a:t>SAM</a:t>
              </a:r>
            </a:p>
            <a:p>
              <a:pPr algn="ctr">
                <a:lnSpc>
                  <a:spcPct val="100000"/>
                </a:lnSpc>
              </a:pPr>
              <a:r>
                <a:rPr sz="1520">
                  <a:solidFill>
                    <a:srgbClr val="303030"/>
                  </a:solidFill>
                  <a:latin typeface="Arial Black"/>
                </a:rPr>
                <a:t>Cell</a:t>
              </a:r>
            </a:p>
          </p:txBody>
        </p:sp>
        <p:sp>
          <p:nvSpPr>
            <p:cNvPr id="258" name="Freeform 257"/>
            <p:cNvSpPr/>
            <p:nvPr/>
          </p:nvSpPr>
          <p:spPr>
            <a:xfrm rot="7200000">
              <a:off x="7182326" y="3106303"/>
              <a:ext cx="190971" cy="225981"/>
            </a:xfrm>
            <a:custGeom>
              <a:avLst/>
              <a:gdLst/>
              <a:ahLst/>
              <a:cxnLst/>
              <a:rect l="0" t="0" r="0" b="0"/>
              <a:pathLst>
                <a:path w="190971" h="225981">
                  <a:moveTo>
                    <a:pt x="95494" y="167114"/>
                  </a:moveTo>
                  <a:cubicBezTo>
                    <a:pt x="56104" y="167114"/>
                    <a:pt x="23874" y="134883"/>
                    <a:pt x="23874" y="95494"/>
                  </a:cubicBezTo>
                  <a:cubicBezTo>
                    <a:pt x="23874" y="56102"/>
                    <a:pt x="56104" y="23874"/>
                    <a:pt x="95494" y="23874"/>
                  </a:cubicBezTo>
                  <a:cubicBezTo>
                    <a:pt x="115189" y="23874"/>
                    <a:pt x="133094" y="32229"/>
                    <a:pt x="145632" y="45360"/>
                  </a:cubicBezTo>
                  <a:lnTo>
                    <a:pt x="107431" y="83557"/>
                  </a:lnTo>
                  <a:lnTo>
                    <a:pt x="190988" y="83557"/>
                  </a:lnTo>
                  <a:lnTo>
                    <a:pt x="190988" y="0"/>
                  </a:lnTo>
                  <a:lnTo>
                    <a:pt x="162938" y="28053"/>
                  </a:lnTo>
                  <a:cubicBezTo>
                    <a:pt x="145632" y="10742"/>
                    <a:pt x="121758" y="0"/>
                    <a:pt x="95494" y="0"/>
                  </a:cubicBezTo>
                  <a:cubicBezTo>
                    <a:pt x="42974" y="0"/>
                    <a:pt x="0" y="42974"/>
                    <a:pt x="0" y="95494"/>
                  </a:cubicBezTo>
                  <a:cubicBezTo>
                    <a:pt x="0" y="148014"/>
                    <a:pt x="42372" y="190988"/>
                    <a:pt x="95494" y="190988"/>
                  </a:cubicBezTo>
                  <a:cubicBezTo>
                    <a:pt x="139468" y="190988"/>
                    <a:pt x="175951" y="161616"/>
                    <a:pt x="187408" y="121538"/>
                  </a:cubicBezTo>
                  <a:lnTo>
                    <a:pt x="162150" y="121538"/>
                  </a:lnTo>
                  <a:cubicBezTo>
                    <a:pt x="151979" y="148429"/>
                    <a:pt x="125722" y="167114"/>
                    <a:pt x="95494" y="167114"/>
                  </a:cubicBezTo>
                  <a:close/>
                </a:path>
              </a:pathLst>
            </a:custGeom>
            <a:solidFill>
              <a:srgbClr val="3498DB"/>
            </a:solidFill>
            <a:ln w="3333" cap="flat">
              <a:solidFill>
                <a:srgbClr val="3498DB"/>
              </a:solidFill>
              <a:bevel/>
            </a:ln>
            <a:effectLst>
              <a:outerShdw dist="21496" dir="2700000" algn="tl" rotWithShape="0">
                <a:srgbClr val="000000">
                  <a:alpha val="20000"/>
                </a:srgbClr>
              </a:outerShdw>
            </a:effectLst>
          </p:spPr>
        </p:sp>
        <p:pic>
          <p:nvPicPr>
            <p:cNvPr id="260" name="Picture 25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33284" y="4630555"/>
              <a:ext cx="917305" cy="537483"/>
            </a:xfrm>
            <a:prstGeom prst="rect">
              <a:avLst/>
            </a:prstGeom>
          </p:spPr>
        </p:pic>
        <p:sp>
          <p:nvSpPr>
            <p:cNvPr id="388" name="Text 388"/>
            <p:cNvSpPr txBox="1"/>
            <p:nvPr/>
          </p:nvSpPr>
          <p:spPr>
            <a:xfrm>
              <a:off x="7109060" y="5198734"/>
              <a:ext cx="1051756" cy="196085"/>
            </a:xfrm>
            <a:prstGeom prst="rect">
              <a:avLst/>
            </a:prstGeom>
            <a:noFill/>
          </p:spPr>
          <p:txBody>
            <a:bodyPr wrap="square" lIns="0" tIns="0" rIns="0" bIns="0" rtlCol="0" anchor="ctr"/>
            <a:lstStyle/>
            <a:p>
              <a:pPr algn="ctr">
                <a:lnSpc>
                  <a:spcPct val="100000"/>
                </a:lnSpc>
              </a:pPr>
              <a:r>
                <a:rPr sz="1520">
                  <a:solidFill>
                    <a:srgbClr val="303030"/>
                  </a:solidFill>
                  <a:latin typeface="Arial"/>
                </a:rPr>
                <a:t>memory</a:t>
              </a:r>
              <a:r>
                <a:rPr sz="1520" baseline="-25000">
                  <a:solidFill>
                    <a:srgbClr val="303030"/>
                  </a:solidFill>
                  <a:latin typeface="Arial"/>
                </a:rPr>
                <a:t>k</a:t>
              </a:r>
            </a:p>
          </p:txBody>
        </p:sp>
        <p:sp>
          <p:nvSpPr>
            <p:cNvPr id="271" name="Freeform 270"/>
            <p:cNvSpPr/>
            <p:nvPr/>
          </p:nvSpPr>
          <p:spPr>
            <a:xfrm rot="5400000">
              <a:off x="6321854" y="1152604"/>
              <a:ext cx="7600" cy="1361631"/>
            </a:xfrm>
            <a:custGeom>
              <a:avLst/>
              <a:gdLst/>
              <a:ahLst/>
              <a:cxnLst/>
              <a:rect l="0" t="0" r="0" b="0"/>
              <a:pathLst>
                <a:path w="7600" h="1361631" fill="none">
                  <a:moveTo>
                    <a:pt x="0" y="0"/>
                  </a:moveTo>
                  <a:lnTo>
                    <a:pt x="1361631" y="0"/>
                  </a:lnTo>
                </a:path>
              </a:pathLst>
            </a:custGeom>
            <a:solidFill>
              <a:srgbClr val="FFFFFF"/>
            </a:solidFill>
            <a:ln w="50667" cap="flat">
              <a:solidFill>
                <a:srgbClr val="000000"/>
              </a:solidFill>
              <a:bevel/>
              <a:tailEnd type="triangle" w="med" len="med"/>
            </a:ln>
          </p:spPr>
        </p:sp>
        <p:sp>
          <p:nvSpPr>
            <p:cNvPr id="389" name="Text 389"/>
            <p:cNvSpPr txBox="1"/>
            <p:nvPr/>
          </p:nvSpPr>
          <p:spPr>
            <a:xfrm>
              <a:off x="6050463" y="2819632"/>
              <a:ext cx="651052" cy="365454"/>
            </a:xfrm>
            <a:prstGeom prst="rect">
              <a:avLst/>
            </a:prstGeom>
            <a:noFill/>
          </p:spPr>
          <p:txBody>
            <a:bodyPr wrap="square" lIns="0" tIns="0" rIns="0" bIns="0" rtlCol="0" anchor="ctr"/>
            <a:lstStyle/>
            <a:p>
              <a:pPr algn="ctr">
                <a:lnSpc>
                  <a:spcPct val="100000"/>
                </a:lnSpc>
              </a:pPr>
              <a:r>
                <a:rPr sz="1520">
                  <a:solidFill>
                    <a:srgbClr val="303030"/>
                  </a:solidFill>
                  <a:latin typeface="Arial"/>
                </a:rPr>
                <a:t>feature</a:t>
              </a:r>
            </a:p>
            <a:p>
              <a:pPr algn="ctr">
                <a:lnSpc>
                  <a:spcPct val="100000"/>
                </a:lnSpc>
              </a:pPr>
              <a:r>
                <a:rPr sz="1520">
                  <a:solidFill>
                    <a:srgbClr val="303030"/>
                  </a:solidFill>
                  <a:latin typeface="Arial"/>
                </a:rPr>
                <a:t> map</a:t>
              </a:r>
              <a:r>
                <a:rPr sz="1520" baseline="-25000">
                  <a:solidFill>
                    <a:srgbClr val="303030"/>
                  </a:solidFill>
                  <a:latin typeface="Arial"/>
                </a:rPr>
                <a:t>k</a:t>
              </a:r>
            </a:p>
          </p:txBody>
        </p:sp>
        <p:sp>
          <p:nvSpPr>
            <p:cNvPr id="390" name="Text 390"/>
            <p:cNvSpPr txBox="1"/>
            <p:nvPr/>
          </p:nvSpPr>
          <p:spPr>
            <a:xfrm>
              <a:off x="5560131" y="1902957"/>
              <a:ext cx="723836" cy="162717"/>
            </a:xfrm>
            <a:prstGeom prst="rect">
              <a:avLst/>
            </a:prstGeom>
            <a:noFill/>
          </p:spPr>
          <p:txBody>
            <a:bodyPr wrap="square" lIns="0" tIns="0" rIns="0" bIns="0" rtlCol="0" anchor="ctr"/>
            <a:lstStyle/>
            <a:p>
              <a:pPr algn="ctr">
                <a:lnSpc>
                  <a:spcPct val="100000"/>
                </a:lnSpc>
              </a:pPr>
              <a:r>
                <a:rPr sz="1520">
                  <a:solidFill>
                    <a:srgbClr val="303030"/>
                  </a:solidFill>
                  <a:latin typeface="Arial"/>
                </a:rPr>
                <a:t>frame</a:t>
              </a:r>
              <a:r>
                <a:rPr sz="1520" baseline="-25000">
                  <a:solidFill>
                    <a:srgbClr val="303030"/>
                  </a:solidFill>
                  <a:latin typeface="Arial"/>
                </a:rPr>
                <a:t>k</a:t>
              </a:r>
            </a:p>
          </p:txBody>
        </p:sp>
        <p:sp>
          <p:nvSpPr>
            <p:cNvPr id="391" name="Text 391"/>
            <p:cNvSpPr txBox="1"/>
            <p:nvPr/>
          </p:nvSpPr>
          <p:spPr>
            <a:xfrm>
              <a:off x="7124756" y="2006069"/>
              <a:ext cx="992302" cy="196085"/>
            </a:xfrm>
            <a:prstGeom prst="rect">
              <a:avLst/>
            </a:prstGeom>
            <a:noFill/>
          </p:spPr>
          <p:txBody>
            <a:bodyPr wrap="square" lIns="0" tIns="0" rIns="0" bIns="0" rtlCol="0" anchor="ctr"/>
            <a:lstStyle/>
            <a:p>
              <a:pPr algn="ctr">
                <a:lnSpc>
                  <a:spcPct val="100000"/>
                </a:lnSpc>
              </a:pPr>
              <a:r>
                <a:rPr sz="1520">
                  <a:solidFill>
                    <a:srgbClr val="303030"/>
                  </a:solidFill>
                  <a:latin typeface="Arial"/>
                </a:rPr>
                <a:t>memory</a:t>
              </a:r>
              <a:r>
                <a:rPr sz="1520" baseline="-25000">
                  <a:solidFill>
                    <a:srgbClr val="303030"/>
                  </a:solidFill>
                  <a:latin typeface="Arial"/>
                </a:rPr>
                <a:t>k-1</a:t>
              </a:r>
            </a:p>
          </p:txBody>
        </p:sp>
        <p:pic>
          <p:nvPicPr>
            <p:cNvPr id="380" name="Picture 37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09060" y="1443629"/>
              <a:ext cx="937680" cy="537483"/>
            </a:xfrm>
            <a:prstGeom prst="rect">
              <a:avLst/>
            </a:prstGeom>
          </p:spPr>
        </p:pic>
        <p:sp>
          <p:nvSpPr>
            <p:cNvPr id="392" name="Text 392"/>
            <p:cNvSpPr txBox="1"/>
            <p:nvPr/>
          </p:nvSpPr>
          <p:spPr>
            <a:xfrm>
              <a:off x="5510053" y="5003583"/>
              <a:ext cx="707302" cy="201734"/>
            </a:xfrm>
            <a:prstGeom prst="rect">
              <a:avLst/>
            </a:prstGeom>
            <a:noFill/>
          </p:spPr>
          <p:txBody>
            <a:bodyPr wrap="square" lIns="0" tIns="0" rIns="0" bIns="0" rtlCol="0" anchor="ctr"/>
            <a:lstStyle/>
            <a:p>
              <a:pPr algn="ctr">
                <a:lnSpc>
                  <a:spcPct val="100000"/>
                </a:lnSpc>
              </a:pPr>
              <a:r>
                <a:rPr sz="1520">
                  <a:solidFill>
                    <a:srgbClr val="303030"/>
                  </a:solidFill>
                  <a:latin typeface="Arial Black"/>
                </a:rPr>
                <a:t>false</a:t>
              </a:r>
            </a:p>
          </p:txBody>
        </p:sp>
        <p:sp>
          <p:nvSpPr>
            <p:cNvPr id="321" name="Freeform 320"/>
            <p:cNvSpPr/>
            <p:nvPr/>
          </p:nvSpPr>
          <p:spPr>
            <a:xfrm rot="5400000">
              <a:off x="3969794" y="2283663"/>
              <a:ext cx="7600" cy="330518"/>
            </a:xfrm>
            <a:custGeom>
              <a:avLst/>
              <a:gdLst/>
              <a:ahLst/>
              <a:cxnLst/>
              <a:rect l="0" t="0" r="0" b="0"/>
              <a:pathLst>
                <a:path w="7600" h="330518" fill="none">
                  <a:moveTo>
                    <a:pt x="0" y="0"/>
                  </a:moveTo>
                  <a:lnTo>
                    <a:pt x="330518" y="0"/>
                  </a:lnTo>
                </a:path>
              </a:pathLst>
            </a:custGeom>
            <a:solidFill>
              <a:srgbClr val="FFFFFF"/>
            </a:solidFill>
            <a:ln w="50667" cap="flat">
              <a:solidFill>
                <a:srgbClr val="000000"/>
              </a:solidFill>
              <a:bevel/>
              <a:tailEnd type="triangle" w="med" len="med"/>
            </a:ln>
          </p:spPr>
        </p:sp>
        <p:sp>
          <p:nvSpPr>
            <p:cNvPr id="323" name="Freeform 322"/>
            <p:cNvSpPr/>
            <p:nvPr/>
          </p:nvSpPr>
          <p:spPr>
            <a:xfrm rot="5400000">
              <a:off x="3977394" y="3138344"/>
              <a:ext cx="7600" cy="330518"/>
            </a:xfrm>
            <a:custGeom>
              <a:avLst/>
              <a:gdLst/>
              <a:ahLst/>
              <a:cxnLst/>
              <a:rect l="0" t="0" r="0" b="0"/>
              <a:pathLst>
                <a:path w="7600" h="330518" fill="none">
                  <a:moveTo>
                    <a:pt x="0" y="0"/>
                  </a:moveTo>
                  <a:lnTo>
                    <a:pt x="330518" y="0"/>
                  </a:lnTo>
                </a:path>
              </a:pathLst>
            </a:custGeom>
            <a:solidFill>
              <a:srgbClr val="FFFFFF"/>
            </a:solidFill>
            <a:ln w="50667" cap="flat">
              <a:solidFill>
                <a:srgbClr val="000000"/>
              </a:solidFill>
              <a:bevel/>
              <a:tailEnd type="triangle" w="med" len="med"/>
            </a:ln>
          </p:spPr>
        </p:sp>
        <p:sp>
          <p:nvSpPr>
            <p:cNvPr id="393" name="Text 393"/>
            <p:cNvSpPr txBox="1"/>
            <p:nvPr/>
          </p:nvSpPr>
          <p:spPr>
            <a:xfrm>
              <a:off x="983184" y="1472445"/>
              <a:ext cx="1268964" cy="639959"/>
            </a:xfrm>
            <a:prstGeom prst="rect">
              <a:avLst/>
            </a:prstGeom>
            <a:noFill/>
          </p:spPr>
          <p:txBody>
            <a:bodyPr wrap="square" lIns="0" tIns="0" rIns="0" bIns="0" rtlCol="0" anchor="ctr"/>
            <a:lstStyle/>
            <a:p>
              <a:pPr algn="ctr">
                <a:lnSpc>
                  <a:spcPct val="100000"/>
                </a:lnSpc>
              </a:pPr>
              <a:r>
                <a:rPr sz="1520">
                  <a:solidFill>
                    <a:srgbClr val="303030"/>
                  </a:solidFill>
                  <a:latin typeface="Arial Black"/>
                </a:rPr>
                <a:t>y equal shape</a:t>
              </a:r>
            </a:p>
            <a:p>
              <a:pPr algn="ctr">
                <a:lnSpc>
                  <a:spcPct val="100000"/>
                </a:lnSpc>
              </a:pPr>
              <a:r>
                <a:rPr sz="1520">
                  <a:solidFill>
                    <a:srgbClr val="303030"/>
                  </a:solidFill>
                  <a:latin typeface="Arial Black"/>
                </a:rPr>
                <a:t> of last</a:t>
              </a:r>
            </a:p>
            <a:p>
              <a:pPr algn="ctr">
                <a:lnSpc>
                  <a:spcPct val="100000"/>
                </a:lnSpc>
              </a:pPr>
              <a:r>
                <a:rPr sz="1520">
                  <a:solidFill>
                    <a:srgbClr val="303030"/>
                  </a:solidFill>
                  <a:latin typeface="Arial Black"/>
                </a:rPr>
                <a:t>grey object ?</a:t>
              </a:r>
            </a:p>
          </p:txBody>
        </p:sp>
        <p:sp>
          <p:nvSpPr>
            <p:cNvPr id="325" name="Component"/>
            <p:cNvSpPr/>
            <p:nvPr/>
          </p:nvSpPr>
          <p:spPr>
            <a:xfrm>
              <a:off x="2354119" y="1639200"/>
              <a:ext cx="315968" cy="1846800"/>
            </a:xfrm>
            <a:custGeom>
              <a:avLst/>
              <a:gdLst>
                <a:gd name="connsiteX0" fmla="*/ 157984 w 315968"/>
                <a:gd name="connsiteY0" fmla="*/ 1846800 h 1846800"/>
                <a:gd name="connsiteX1" fmla="*/ 157984 w 315968"/>
                <a:gd name="connsiteY1" fmla="*/ 0 h 1846800"/>
                <a:gd name="connsiteX2" fmla="*/ 315968 w 315968"/>
                <a:gd name="connsiteY2" fmla="*/ 923400 h 1846800"/>
                <a:gd name="connsiteX3" fmla="*/ 0 w 315968"/>
                <a:gd name="connsiteY3" fmla="*/ 923400 h 1846800"/>
                <a:gd name="connsiteX4" fmla="*/ 157984 w 315968"/>
                <a:gd name="connsiteY4" fmla="*/ 923400 h 1846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0" t="0" r="0" b="0"/>
              <a:pathLst>
                <a:path w="315968" h="1846800">
                  <a:moveTo>
                    <a:pt x="201071" y="1846800"/>
                  </a:moveTo>
                  <a:cubicBezTo>
                    <a:pt x="264529" y="1846800"/>
                    <a:pt x="315968" y="1795363"/>
                    <a:pt x="315968" y="1731903"/>
                  </a:cubicBezTo>
                  <a:lnTo>
                    <a:pt x="315968" y="114898"/>
                  </a:lnTo>
                  <a:cubicBezTo>
                    <a:pt x="315968" y="51440"/>
                    <a:pt x="264529" y="0"/>
                    <a:pt x="201071" y="0"/>
                  </a:cubicBezTo>
                  <a:lnTo>
                    <a:pt x="114898" y="0"/>
                  </a:lnTo>
                  <a:cubicBezTo>
                    <a:pt x="51440" y="0"/>
                    <a:pt x="0" y="51440"/>
                    <a:pt x="0" y="114898"/>
                  </a:cubicBezTo>
                  <a:lnTo>
                    <a:pt x="0" y="1731903"/>
                  </a:lnTo>
                  <a:cubicBezTo>
                    <a:pt x="0" y="1795363"/>
                    <a:pt x="51440" y="1846800"/>
                    <a:pt x="114898" y="1846800"/>
                  </a:cubicBezTo>
                  <a:lnTo>
                    <a:pt x="201071" y="1846800"/>
                  </a:lnTo>
                  <a:close/>
                </a:path>
              </a:pathLst>
            </a:custGeom>
            <a:solidFill>
              <a:srgbClr val="DCDCDD"/>
            </a:solidFill>
            <a:ln w="7600" cap="flat">
              <a:noFill/>
              <a:bevel/>
            </a:ln>
            <a:effectLst>
              <a:outerShdw dist="21496" dir="2700000" algn="tl" rotWithShape="0">
                <a:srgbClr val="000000">
                  <a:alpha val="20000"/>
                </a:srgbClr>
              </a:outerShdw>
            </a:effectLst>
          </p:spPr>
        </p:sp>
        <p:sp>
          <p:nvSpPr>
            <p:cNvPr id="394" name="Text 394"/>
            <p:cNvSpPr txBox="1"/>
            <p:nvPr/>
          </p:nvSpPr>
          <p:spPr>
            <a:xfrm rot="5400000">
              <a:off x="1707689" y="2556930"/>
              <a:ext cx="1611200" cy="307738"/>
            </a:xfrm>
            <a:prstGeom prst="rect">
              <a:avLst/>
            </a:prstGeom>
            <a:noFill/>
          </p:spPr>
          <p:txBody>
            <a:bodyPr wrap="square" lIns="36000" tIns="0" rIns="36000" bIns="0" rtlCol="0" anchor="ctr"/>
            <a:lstStyle/>
            <a:p>
              <a:pPr algn="ctr">
                <a:lnSpc>
                  <a:spcPct val="100000"/>
                </a:lnSpc>
              </a:pPr>
              <a:r>
                <a:rPr sz="1520" b="1">
                  <a:solidFill>
                    <a:srgbClr val="303030"/>
                  </a:solidFill>
                  <a:latin typeface="Arial"/>
                </a:rPr>
                <a:t>Question Encoder</a:t>
              </a:r>
            </a:p>
          </p:txBody>
        </p:sp>
        <p:grpSp>
          <p:nvGrpSpPr>
            <p:cNvPr id="327" name="Group 326"/>
            <p:cNvGrpSpPr/>
            <p:nvPr/>
          </p:nvGrpSpPr>
          <p:grpSpPr>
            <a:xfrm>
              <a:off x="2427116" y="1795111"/>
              <a:ext cx="172347" cy="176759"/>
              <a:chOff x="2427116" y="1795111"/>
              <a:chExt cx="172347" cy="176759"/>
            </a:xfrm>
          </p:grpSpPr>
          <p:sp>
            <p:nvSpPr>
              <p:cNvPr id="328" name="Freeform 327"/>
              <p:cNvSpPr/>
              <p:nvPr/>
            </p:nvSpPr>
            <p:spPr>
              <a:xfrm>
                <a:off x="2451771" y="1818392"/>
                <a:ext cx="125151" cy="31889"/>
              </a:xfrm>
              <a:custGeom>
                <a:avLst/>
                <a:gdLst/>
                <a:ahLst/>
                <a:cxnLst/>
                <a:rect l="0" t="0" r="0" b="0"/>
                <a:pathLst>
                  <a:path w="125151" h="31889" fill="none">
                    <a:moveTo>
                      <a:pt x="0" y="0"/>
                    </a:moveTo>
                    <a:lnTo>
                      <a:pt x="125151" y="31889"/>
                    </a:lnTo>
                  </a:path>
                </a:pathLst>
              </a:custGeom>
              <a:solidFill>
                <a:srgbClr val="FFFFFF"/>
              </a:solidFill>
              <a:ln w="15200" cap="flat">
                <a:solidFill>
                  <a:srgbClr val="000000"/>
                </a:solidFill>
                <a:bevel/>
              </a:ln>
              <a:effectLst>
                <a:outerShdw dist="21496" dir="2700000" algn="tl" rotWithShape="0">
                  <a:srgbClr val="000000">
                    <a:alpha val="20000"/>
                  </a:srgbClr>
                </a:outerShdw>
              </a:effectLst>
            </p:spPr>
          </p:sp>
          <p:sp>
            <p:nvSpPr>
              <p:cNvPr id="329" name="Freeform 328"/>
              <p:cNvSpPr/>
              <p:nvPr/>
            </p:nvSpPr>
            <p:spPr>
              <a:xfrm>
                <a:off x="2451771" y="1818392"/>
                <a:ext cx="123948" cy="95669"/>
              </a:xfrm>
              <a:custGeom>
                <a:avLst/>
                <a:gdLst/>
                <a:ahLst/>
                <a:cxnLst/>
                <a:rect l="0" t="0" r="0" b="0"/>
                <a:pathLst>
                  <a:path w="123948" h="95669" fill="none">
                    <a:moveTo>
                      <a:pt x="0" y="0"/>
                    </a:moveTo>
                    <a:lnTo>
                      <a:pt x="123948" y="95669"/>
                    </a:lnTo>
                  </a:path>
                </a:pathLst>
              </a:custGeom>
              <a:solidFill>
                <a:srgbClr val="FFFFFF"/>
              </a:solidFill>
              <a:ln w="15200" cap="flat">
                <a:solidFill>
                  <a:srgbClr val="000000"/>
                </a:solidFill>
                <a:bevel/>
              </a:ln>
              <a:effectLst>
                <a:outerShdw dist="21496" dir="2700000" algn="tl" rotWithShape="0">
                  <a:srgbClr val="000000">
                    <a:alpha val="20000"/>
                  </a:srgbClr>
                </a:outerShdw>
              </a:effectLst>
            </p:spPr>
          </p:sp>
          <p:sp>
            <p:nvSpPr>
              <p:cNvPr id="330" name="Freeform 329"/>
              <p:cNvSpPr/>
              <p:nvPr/>
            </p:nvSpPr>
            <p:spPr>
              <a:xfrm flipV="1">
                <a:off x="2453040" y="1850613"/>
                <a:ext cx="125151" cy="31890"/>
              </a:xfrm>
              <a:custGeom>
                <a:avLst/>
                <a:gdLst/>
                <a:ahLst/>
                <a:cxnLst/>
                <a:rect l="0" t="0" r="0" b="0"/>
                <a:pathLst>
                  <a:path w="125151" h="31890" fill="none">
                    <a:moveTo>
                      <a:pt x="0" y="0"/>
                    </a:moveTo>
                    <a:lnTo>
                      <a:pt x="125151" y="31890"/>
                    </a:lnTo>
                  </a:path>
                </a:pathLst>
              </a:custGeom>
              <a:solidFill>
                <a:srgbClr val="FFFFFF"/>
              </a:solidFill>
              <a:ln w="15200" cap="flat">
                <a:solidFill>
                  <a:srgbClr val="000000"/>
                </a:solidFill>
                <a:bevel/>
              </a:ln>
              <a:effectLst>
                <a:outerShdw dist="21496" dir="2700000" algn="tl" rotWithShape="0">
                  <a:srgbClr val="000000">
                    <a:alpha val="20000"/>
                  </a:srgbClr>
                </a:outerShdw>
              </a:effectLst>
            </p:spPr>
          </p:sp>
          <p:sp>
            <p:nvSpPr>
              <p:cNvPr id="331" name="Freeform 330"/>
              <p:cNvSpPr/>
              <p:nvPr/>
            </p:nvSpPr>
            <p:spPr>
              <a:xfrm flipV="1">
                <a:off x="2453041" y="1851882"/>
                <a:ext cx="123948" cy="95669"/>
              </a:xfrm>
              <a:custGeom>
                <a:avLst/>
                <a:gdLst/>
                <a:ahLst/>
                <a:cxnLst/>
                <a:rect l="0" t="0" r="0" b="0"/>
                <a:pathLst>
                  <a:path w="123948" h="95669" fill="none">
                    <a:moveTo>
                      <a:pt x="0" y="0"/>
                    </a:moveTo>
                    <a:lnTo>
                      <a:pt x="123948" y="95669"/>
                    </a:lnTo>
                  </a:path>
                </a:pathLst>
              </a:custGeom>
              <a:solidFill>
                <a:srgbClr val="FFFFFF"/>
              </a:solidFill>
              <a:ln w="15200" cap="flat">
                <a:solidFill>
                  <a:srgbClr val="000000"/>
                </a:solidFill>
                <a:bevel/>
              </a:ln>
              <a:effectLst>
                <a:outerShdw dist="21496" dir="2700000" algn="tl" rotWithShape="0">
                  <a:srgbClr val="000000">
                    <a:alpha val="20000"/>
                  </a:srgbClr>
                </a:outerShdw>
              </a:effectLst>
            </p:spPr>
          </p:sp>
          <p:sp>
            <p:nvSpPr>
              <p:cNvPr id="332" name="Freeform 331"/>
              <p:cNvSpPr/>
              <p:nvPr/>
            </p:nvSpPr>
            <p:spPr>
              <a:xfrm rot="-10800000" flipH="1">
                <a:off x="2451771" y="1915660"/>
                <a:ext cx="125151" cy="31890"/>
              </a:xfrm>
              <a:custGeom>
                <a:avLst/>
                <a:gdLst/>
                <a:ahLst/>
                <a:cxnLst/>
                <a:rect l="0" t="0" r="0" b="0"/>
                <a:pathLst>
                  <a:path w="125151" h="31890" fill="none">
                    <a:moveTo>
                      <a:pt x="0" y="0"/>
                    </a:moveTo>
                    <a:lnTo>
                      <a:pt x="125151" y="31890"/>
                    </a:lnTo>
                  </a:path>
                </a:pathLst>
              </a:custGeom>
              <a:solidFill>
                <a:srgbClr val="FFFFFF"/>
              </a:solidFill>
              <a:ln w="15200" cap="flat">
                <a:solidFill>
                  <a:srgbClr val="000000"/>
                </a:solidFill>
                <a:bevel/>
              </a:ln>
              <a:effectLst>
                <a:outerShdw dist="21496" dir="2700000" algn="tl" rotWithShape="0">
                  <a:srgbClr val="000000">
                    <a:alpha val="20000"/>
                  </a:srgbClr>
                </a:outerShdw>
              </a:effectLst>
            </p:spPr>
          </p:sp>
          <p:sp>
            <p:nvSpPr>
              <p:cNvPr id="333" name="Freeform 332"/>
              <p:cNvSpPr/>
              <p:nvPr/>
            </p:nvSpPr>
            <p:spPr>
              <a:xfrm rot="10800000" flipH="1" flipV="1">
                <a:off x="2453040" y="1883771"/>
                <a:ext cx="125151" cy="31890"/>
              </a:xfrm>
              <a:custGeom>
                <a:avLst/>
                <a:gdLst/>
                <a:ahLst/>
                <a:cxnLst/>
                <a:rect l="0" t="0" r="0" b="0"/>
                <a:pathLst>
                  <a:path w="125151" h="31890" fill="none">
                    <a:moveTo>
                      <a:pt x="0" y="0"/>
                    </a:moveTo>
                    <a:lnTo>
                      <a:pt x="125151" y="31890"/>
                    </a:lnTo>
                  </a:path>
                </a:pathLst>
              </a:custGeom>
              <a:solidFill>
                <a:srgbClr val="FFFFFF"/>
              </a:solidFill>
              <a:ln w="15200" cap="flat">
                <a:solidFill>
                  <a:srgbClr val="000000"/>
                </a:solidFill>
                <a:bevel/>
              </a:ln>
              <a:effectLst>
                <a:outerShdw dist="21496" dir="2700000" algn="tl" rotWithShape="0">
                  <a:srgbClr val="000000">
                    <a:alpha val="20000"/>
                  </a:srgbClr>
                </a:outerShdw>
              </a:effectLst>
            </p:spPr>
          </p:sp>
          <p:sp>
            <p:nvSpPr>
              <p:cNvPr id="334" name="Freeform 333"/>
              <p:cNvSpPr/>
              <p:nvPr/>
            </p:nvSpPr>
            <p:spPr>
              <a:xfrm>
                <a:off x="2427116" y="1795111"/>
                <a:ext cx="47983" cy="47983"/>
              </a:xfrm>
              <a:custGeom>
                <a:avLst/>
                <a:gdLst/>
                <a:ahLst/>
                <a:cxnLst/>
                <a:rect l="0" t="0" r="0" b="0"/>
                <a:pathLst>
                  <a:path w="47983" h="47983">
                    <a:moveTo>
                      <a:pt x="0" y="23992"/>
                    </a:moveTo>
                    <a:cubicBezTo>
                      <a:pt x="0" y="10741"/>
                      <a:pt x="10741" y="0"/>
                      <a:pt x="23992" y="0"/>
                    </a:cubicBezTo>
                    <a:cubicBezTo>
                      <a:pt x="37242" y="0"/>
                      <a:pt x="47983" y="10741"/>
                      <a:pt x="47983" y="23992"/>
                    </a:cubicBezTo>
                    <a:cubicBezTo>
                      <a:pt x="47983" y="37242"/>
                      <a:pt x="37242" y="47983"/>
                      <a:pt x="23992" y="47983"/>
                    </a:cubicBezTo>
                    <a:cubicBezTo>
                      <a:pt x="10741" y="47983"/>
                      <a:pt x="0" y="37242"/>
                      <a:pt x="0" y="23992"/>
                    </a:cubicBezTo>
                    <a:close/>
                  </a:path>
                </a:pathLst>
              </a:custGeom>
              <a:solidFill>
                <a:srgbClr val="318FD8"/>
              </a:solidFill>
              <a:ln w="7600" cap="flat">
                <a:solidFill>
                  <a:srgbClr val="000000"/>
                </a:solidFill>
                <a:bevel/>
              </a:ln>
              <a:effectLst>
                <a:outerShdw dist="21496" dir="2700000" algn="tl" rotWithShape="0">
                  <a:srgbClr val="000000">
                    <a:alpha val="20000"/>
                  </a:srgbClr>
                </a:outerShdw>
              </a:effectLst>
            </p:spPr>
          </p:sp>
          <p:sp>
            <p:nvSpPr>
              <p:cNvPr id="335" name="Freeform 334"/>
              <p:cNvSpPr/>
              <p:nvPr/>
            </p:nvSpPr>
            <p:spPr>
              <a:xfrm>
                <a:off x="2427116" y="1859499"/>
                <a:ext cx="47984" cy="47984"/>
              </a:xfrm>
              <a:custGeom>
                <a:avLst/>
                <a:gdLst/>
                <a:ahLst/>
                <a:cxnLst/>
                <a:rect l="0" t="0" r="0" b="0"/>
                <a:pathLst>
                  <a:path w="47984" h="47984">
                    <a:moveTo>
                      <a:pt x="0" y="23992"/>
                    </a:moveTo>
                    <a:cubicBezTo>
                      <a:pt x="0" y="10741"/>
                      <a:pt x="10741" y="0"/>
                      <a:pt x="23992" y="0"/>
                    </a:cubicBezTo>
                    <a:cubicBezTo>
                      <a:pt x="37242" y="0"/>
                      <a:pt x="47984" y="10741"/>
                      <a:pt x="47984" y="23992"/>
                    </a:cubicBezTo>
                    <a:cubicBezTo>
                      <a:pt x="47984" y="37242"/>
                      <a:pt x="37242" y="47984"/>
                      <a:pt x="23992" y="47984"/>
                    </a:cubicBezTo>
                    <a:cubicBezTo>
                      <a:pt x="10741" y="47984"/>
                      <a:pt x="0" y="37242"/>
                      <a:pt x="0" y="23992"/>
                    </a:cubicBezTo>
                    <a:close/>
                  </a:path>
                </a:pathLst>
              </a:custGeom>
              <a:solidFill>
                <a:srgbClr val="318FD8"/>
              </a:solidFill>
              <a:ln w="7600" cap="flat">
                <a:solidFill>
                  <a:srgbClr val="000000"/>
                </a:solidFill>
                <a:bevel/>
              </a:ln>
              <a:effectLst>
                <a:outerShdw dist="21496" dir="2700000" algn="tl" rotWithShape="0">
                  <a:srgbClr val="000000">
                    <a:alpha val="20000"/>
                  </a:srgbClr>
                </a:outerShdw>
              </a:effectLst>
            </p:spPr>
          </p:sp>
          <p:sp>
            <p:nvSpPr>
              <p:cNvPr id="336" name="Freeform 335"/>
              <p:cNvSpPr/>
              <p:nvPr/>
            </p:nvSpPr>
            <p:spPr>
              <a:xfrm>
                <a:off x="2427116" y="1923887"/>
                <a:ext cx="47984" cy="47984"/>
              </a:xfrm>
              <a:custGeom>
                <a:avLst/>
                <a:gdLst/>
                <a:ahLst/>
                <a:cxnLst/>
                <a:rect l="0" t="0" r="0" b="0"/>
                <a:pathLst>
                  <a:path w="47984" h="47984">
                    <a:moveTo>
                      <a:pt x="0" y="23992"/>
                    </a:moveTo>
                    <a:cubicBezTo>
                      <a:pt x="0" y="10741"/>
                      <a:pt x="10741" y="0"/>
                      <a:pt x="23992" y="0"/>
                    </a:cubicBezTo>
                    <a:cubicBezTo>
                      <a:pt x="37242" y="0"/>
                      <a:pt x="47984" y="10741"/>
                      <a:pt x="47984" y="23992"/>
                    </a:cubicBezTo>
                    <a:cubicBezTo>
                      <a:pt x="47984" y="37242"/>
                      <a:pt x="37242" y="47984"/>
                      <a:pt x="23992" y="47984"/>
                    </a:cubicBezTo>
                    <a:cubicBezTo>
                      <a:pt x="10741" y="47984"/>
                      <a:pt x="0" y="37242"/>
                      <a:pt x="0" y="23992"/>
                    </a:cubicBezTo>
                    <a:close/>
                  </a:path>
                </a:pathLst>
              </a:custGeom>
              <a:solidFill>
                <a:srgbClr val="318FD8"/>
              </a:solidFill>
              <a:ln w="7600" cap="flat">
                <a:solidFill>
                  <a:srgbClr val="000000"/>
                </a:solidFill>
                <a:bevel/>
              </a:ln>
              <a:effectLst>
                <a:outerShdw dist="21496" dir="2700000" algn="tl" rotWithShape="0">
                  <a:srgbClr val="000000">
                    <a:alpha val="20000"/>
                  </a:srgbClr>
                </a:outerShdw>
              </a:effectLst>
            </p:spPr>
          </p:sp>
          <p:sp>
            <p:nvSpPr>
              <p:cNvPr id="337" name="Freeform 336"/>
              <p:cNvSpPr/>
              <p:nvPr/>
            </p:nvSpPr>
            <p:spPr>
              <a:xfrm>
                <a:off x="2551479" y="1827305"/>
                <a:ext cx="47984" cy="47984"/>
              </a:xfrm>
              <a:custGeom>
                <a:avLst/>
                <a:gdLst/>
                <a:ahLst/>
                <a:cxnLst/>
                <a:rect l="0" t="0" r="0" b="0"/>
                <a:pathLst>
                  <a:path w="47984" h="47984">
                    <a:moveTo>
                      <a:pt x="0" y="23992"/>
                    </a:moveTo>
                    <a:cubicBezTo>
                      <a:pt x="0" y="10741"/>
                      <a:pt x="10741" y="0"/>
                      <a:pt x="23992" y="0"/>
                    </a:cubicBezTo>
                    <a:cubicBezTo>
                      <a:pt x="37242" y="0"/>
                      <a:pt x="47984" y="10741"/>
                      <a:pt x="47984" y="23992"/>
                    </a:cubicBezTo>
                    <a:cubicBezTo>
                      <a:pt x="47984" y="37242"/>
                      <a:pt x="37242" y="47984"/>
                      <a:pt x="23992" y="47984"/>
                    </a:cubicBezTo>
                    <a:cubicBezTo>
                      <a:pt x="10741" y="47984"/>
                      <a:pt x="0" y="37242"/>
                      <a:pt x="0" y="23992"/>
                    </a:cubicBezTo>
                    <a:close/>
                  </a:path>
                </a:pathLst>
              </a:custGeom>
              <a:solidFill>
                <a:srgbClr val="318FD8"/>
              </a:solidFill>
              <a:ln w="7600" cap="flat">
                <a:solidFill>
                  <a:srgbClr val="000000"/>
                </a:solidFill>
                <a:bevel/>
              </a:ln>
              <a:effectLst>
                <a:outerShdw dist="21496" dir="2700000" algn="tl" rotWithShape="0">
                  <a:srgbClr val="000000">
                    <a:alpha val="20000"/>
                  </a:srgbClr>
                </a:outerShdw>
              </a:effectLst>
            </p:spPr>
          </p:sp>
          <p:sp>
            <p:nvSpPr>
              <p:cNvPr id="338" name="Freeform 337"/>
              <p:cNvSpPr/>
              <p:nvPr/>
            </p:nvSpPr>
            <p:spPr>
              <a:xfrm>
                <a:off x="2551479" y="1891693"/>
                <a:ext cx="47984" cy="47984"/>
              </a:xfrm>
              <a:custGeom>
                <a:avLst/>
                <a:gdLst/>
                <a:ahLst/>
                <a:cxnLst/>
                <a:rect l="0" t="0" r="0" b="0"/>
                <a:pathLst>
                  <a:path w="47984" h="47984">
                    <a:moveTo>
                      <a:pt x="0" y="23992"/>
                    </a:moveTo>
                    <a:cubicBezTo>
                      <a:pt x="0" y="10741"/>
                      <a:pt x="10741" y="0"/>
                      <a:pt x="23992" y="0"/>
                    </a:cubicBezTo>
                    <a:cubicBezTo>
                      <a:pt x="37242" y="0"/>
                      <a:pt x="47984" y="10741"/>
                      <a:pt x="47984" y="23992"/>
                    </a:cubicBezTo>
                    <a:cubicBezTo>
                      <a:pt x="47984" y="37242"/>
                      <a:pt x="37242" y="47984"/>
                      <a:pt x="23992" y="47984"/>
                    </a:cubicBezTo>
                    <a:cubicBezTo>
                      <a:pt x="10741" y="47984"/>
                      <a:pt x="0" y="37242"/>
                      <a:pt x="0" y="23992"/>
                    </a:cubicBezTo>
                    <a:close/>
                  </a:path>
                </a:pathLst>
              </a:custGeom>
              <a:solidFill>
                <a:srgbClr val="318FD8"/>
              </a:solidFill>
              <a:ln w="7600" cap="flat">
                <a:solidFill>
                  <a:srgbClr val="000000"/>
                </a:solidFill>
                <a:bevel/>
              </a:ln>
              <a:effectLst>
                <a:outerShdw dist="21496" dir="2700000" algn="tl" rotWithShape="0">
                  <a:srgbClr val="000000">
                    <a:alpha val="20000"/>
                  </a:srgbClr>
                </a:outerShdw>
              </a:effectLst>
            </p:spPr>
          </p:sp>
        </p:grpSp>
        <p:sp>
          <p:nvSpPr>
            <p:cNvPr id="395" name="Text 395"/>
            <p:cNvSpPr txBox="1"/>
            <p:nvPr/>
          </p:nvSpPr>
          <p:spPr>
            <a:xfrm>
              <a:off x="2641404" y="2045536"/>
              <a:ext cx="852842" cy="357363"/>
            </a:xfrm>
            <a:prstGeom prst="rect">
              <a:avLst/>
            </a:prstGeom>
            <a:noFill/>
          </p:spPr>
          <p:txBody>
            <a:bodyPr wrap="square" lIns="0" tIns="0" rIns="0" bIns="0" rtlCol="0" anchor="ctr"/>
            <a:lstStyle/>
            <a:p>
              <a:pPr algn="ctr">
                <a:lnSpc>
                  <a:spcPct val="100000"/>
                </a:lnSpc>
              </a:pPr>
              <a:r>
                <a:rPr sz="1520">
                  <a:solidFill>
                    <a:srgbClr val="303030"/>
                  </a:solidFill>
                  <a:latin typeface="Arial"/>
                </a:rPr>
                <a:t>contextual</a:t>
              </a:r>
            </a:p>
            <a:p>
              <a:pPr algn="ctr">
                <a:lnSpc>
                  <a:spcPct val="100000"/>
                </a:lnSpc>
              </a:pPr>
              <a:r>
                <a:rPr sz="1520">
                  <a:solidFill>
                    <a:srgbClr val="303030"/>
                  </a:solidFill>
                  <a:latin typeface="Arial"/>
                </a:rPr>
                <a:t>words</a:t>
              </a:r>
            </a:p>
          </p:txBody>
        </p:sp>
        <p:sp>
          <p:nvSpPr>
            <p:cNvPr id="347" name="Freeform 346"/>
            <p:cNvSpPr/>
            <p:nvPr/>
          </p:nvSpPr>
          <p:spPr>
            <a:xfrm rot="5400000">
              <a:off x="6330070" y="3280800"/>
              <a:ext cx="7600" cy="1345200"/>
            </a:xfrm>
            <a:custGeom>
              <a:avLst/>
              <a:gdLst/>
              <a:ahLst/>
              <a:cxnLst/>
              <a:rect l="0" t="0" r="0" b="0"/>
              <a:pathLst>
                <a:path w="7600" h="1345200" fill="none">
                  <a:moveTo>
                    <a:pt x="0" y="0"/>
                  </a:moveTo>
                  <a:lnTo>
                    <a:pt x="1345200" y="0"/>
                  </a:lnTo>
                </a:path>
              </a:pathLst>
            </a:custGeom>
            <a:solidFill>
              <a:srgbClr val="FFFFFF"/>
            </a:solidFill>
            <a:ln w="50667" cap="flat">
              <a:solidFill>
                <a:srgbClr val="000000"/>
              </a:solidFill>
              <a:bevel/>
              <a:tailEnd type="triangle" w="med" len="med"/>
            </a:ln>
          </p:spPr>
        </p:sp>
        <p:sp>
          <p:nvSpPr>
            <p:cNvPr id="396" name="Text 396"/>
            <p:cNvSpPr txBox="1"/>
            <p:nvPr/>
          </p:nvSpPr>
          <p:spPr>
            <a:xfrm>
              <a:off x="2313820" y="5010925"/>
              <a:ext cx="1274976" cy="307738"/>
            </a:xfrm>
            <a:prstGeom prst="rect">
              <a:avLst/>
            </a:prstGeom>
            <a:noFill/>
          </p:spPr>
          <p:txBody>
            <a:bodyPr wrap="square" lIns="36000" tIns="0" rIns="36000" bIns="0" rtlCol="0" anchor="t"/>
            <a:lstStyle/>
            <a:p>
              <a:pPr algn="l">
                <a:lnSpc>
                  <a:spcPct val="100000"/>
                </a:lnSpc>
              </a:pPr>
              <a:r>
                <a:rPr sz="1520" b="1">
                  <a:solidFill>
                    <a:srgbClr val="303030"/>
                  </a:solidFill>
                  <a:latin typeface="Arial Black"/>
                </a:rPr>
                <a:t>SAM Network</a:t>
              </a:r>
            </a:p>
          </p:txBody>
        </p:sp>
        <p:sp>
          <p:nvSpPr>
            <p:cNvPr id="356" name="Freeform 355"/>
            <p:cNvSpPr/>
            <p:nvPr/>
          </p:nvSpPr>
          <p:spPr>
            <a:xfrm>
              <a:off x="1847570" y="4090808"/>
              <a:ext cx="330518" cy="7600"/>
            </a:xfrm>
            <a:custGeom>
              <a:avLst/>
              <a:gdLst/>
              <a:ahLst/>
              <a:cxnLst/>
              <a:rect l="0" t="0" r="0" b="0"/>
              <a:pathLst>
                <a:path w="330518" h="7600" fill="none">
                  <a:moveTo>
                    <a:pt x="0" y="0"/>
                  </a:moveTo>
                  <a:lnTo>
                    <a:pt x="330518" y="0"/>
                  </a:lnTo>
                </a:path>
              </a:pathLst>
            </a:custGeom>
            <a:solidFill>
              <a:srgbClr val="FFFFFF"/>
            </a:solidFill>
            <a:ln w="50667" cap="flat">
              <a:solidFill>
                <a:srgbClr val="000000"/>
              </a:solidFill>
              <a:bevel/>
              <a:tailEnd type="triangle" w="med" len="med"/>
            </a:ln>
          </p:spPr>
        </p:sp>
        <p:sp>
          <p:nvSpPr>
            <p:cNvPr id="358" name="Freeform 357"/>
            <p:cNvSpPr/>
            <p:nvPr/>
          </p:nvSpPr>
          <p:spPr>
            <a:xfrm>
              <a:off x="1744889" y="2182319"/>
              <a:ext cx="568059" cy="7600"/>
            </a:xfrm>
            <a:custGeom>
              <a:avLst/>
              <a:gdLst/>
              <a:ahLst/>
              <a:cxnLst/>
              <a:rect l="0" t="0" r="0" b="0"/>
              <a:pathLst>
                <a:path w="568059" h="7600" fill="none">
                  <a:moveTo>
                    <a:pt x="0" y="0"/>
                  </a:moveTo>
                  <a:lnTo>
                    <a:pt x="568059" y="0"/>
                  </a:lnTo>
                </a:path>
              </a:pathLst>
            </a:custGeom>
            <a:solidFill>
              <a:srgbClr val="FFFFFF"/>
            </a:solidFill>
            <a:ln w="50667" cap="flat">
              <a:solidFill>
                <a:srgbClr val="000000"/>
              </a:solidFill>
              <a:bevel/>
              <a:tailEnd type="triangle" w="med" len="med"/>
            </a:ln>
          </p:spPr>
        </p:sp>
        <p:sp>
          <p:nvSpPr>
            <p:cNvPr id="397" name="Text 397"/>
            <p:cNvSpPr txBox="1"/>
            <p:nvPr/>
          </p:nvSpPr>
          <p:spPr>
            <a:xfrm>
              <a:off x="1506349" y="2217740"/>
              <a:ext cx="806603" cy="196085"/>
            </a:xfrm>
            <a:prstGeom prst="rect">
              <a:avLst/>
            </a:prstGeom>
            <a:noFill/>
          </p:spPr>
          <p:txBody>
            <a:bodyPr wrap="square" lIns="0" tIns="0" rIns="0" bIns="0" rtlCol="0" anchor="ctr"/>
            <a:lstStyle/>
            <a:p>
              <a:pPr algn="ctr">
                <a:lnSpc>
                  <a:spcPct val="100000"/>
                </a:lnSpc>
              </a:pPr>
              <a:r>
                <a:rPr sz="1520">
                  <a:solidFill>
                    <a:srgbClr val="303030"/>
                  </a:solidFill>
                  <a:latin typeface="Arial"/>
                </a:rPr>
                <a:t>question</a:t>
              </a:r>
            </a:p>
          </p:txBody>
        </p:sp>
        <p:sp>
          <p:nvSpPr>
            <p:cNvPr id="398" name="Text 398"/>
            <p:cNvSpPr txBox="1"/>
            <p:nvPr/>
          </p:nvSpPr>
          <p:spPr>
            <a:xfrm>
              <a:off x="1740071" y="4106947"/>
              <a:ext cx="577696" cy="673459"/>
            </a:xfrm>
            <a:prstGeom prst="rect">
              <a:avLst/>
            </a:prstGeom>
            <a:noFill/>
          </p:spPr>
          <p:txBody>
            <a:bodyPr wrap="square" lIns="0" tIns="0" rIns="0" bIns="0" rtlCol="0" anchor="ctr"/>
            <a:lstStyle/>
            <a:p>
              <a:pPr algn="ctr">
                <a:lnSpc>
                  <a:spcPct val="100000"/>
                </a:lnSpc>
              </a:pPr>
              <a:r>
                <a:rPr sz="1520">
                  <a:solidFill>
                    <a:srgbClr val="303030"/>
                  </a:solidFill>
                  <a:latin typeface="Arial"/>
                </a:rPr>
                <a:t>frame</a:t>
              </a:r>
            </a:p>
            <a:p>
              <a:pPr algn="ctr">
                <a:lnSpc>
                  <a:spcPct val="100000"/>
                </a:lnSpc>
              </a:pPr>
              <a:r>
                <a:rPr sz="1520">
                  <a:solidFill>
                    <a:srgbClr val="303030"/>
                  </a:solidFill>
                  <a:latin typeface="Arial"/>
                </a:rPr>
                <a:t>by</a:t>
              </a:r>
            </a:p>
            <a:p>
              <a:pPr algn="ctr">
                <a:lnSpc>
                  <a:spcPct val="100000"/>
                </a:lnSpc>
              </a:pPr>
              <a:r>
                <a:rPr sz="1520">
                  <a:solidFill>
                    <a:srgbClr val="303030"/>
                  </a:solidFill>
                  <a:latin typeface="Arial"/>
                </a:rPr>
                <a:t>frame</a:t>
              </a:r>
            </a:p>
          </p:txBody>
        </p:sp>
        <p:sp>
          <p:nvSpPr>
            <p:cNvPr id="399" name="Text 399"/>
            <p:cNvSpPr txBox="1"/>
            <p:nvPr/>
          </p:nvSpPr>
          <p:spPr>
            <a:xfrm>
              <a:off x="2914806" y="1837724"/>
              <a:ext cx="579436" cy="162717"/>
            </a:xfrm>
            <a:prstGeom prst="rect">
              <a:avLst/>
            </a:prstGeom>
            <a:noFill/>
          </p:spPr>
          <p:txBody>
            <a:bodyPr wrap="square" lIns="0" tIns="0" rIns="0" bIns="0" rtlCol="0" anchor="ctr"/>
            <a:lstStyle/>
            <a:p>
              <a:pPr algn="ctr">
                <a:lnSpc>
                  <a:spcPct val="100000"/>
                </a:lnSpc>
              </a:pPr>
              <a:r>
                <a:rPr sz="1520">
                  <a:solidFill>
                    <a:srgbClr val="303030"/>
                  </a:solidFill>
                  <a:latin typeface="Arial"/>
                </a:rPr>
                <a:t>frame</a:t>
              </a:r>
              <a:r>
                <a:rPr sz="1520" baseline="-25000">
                  <a:solidFill>
                    <a:srgbClr val="303030"/>
                  </a:solidFill>
                  <a:latin typeface="Arial"/>
                </a:rPr>
                <a:t>1</a:t>
              </a:r>
            </a:p>
          </p:txBody>
        </p:sp>
        <p:pic>
          <p:nvPicPr>
            <p:cNvPr id="372" name="Picture 37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9601" y="1443419"/>
              <a:ext cx="464895" cy="420730"/>
            </a:xfrm>
            <a:prstGeom prst="rect">
              <a:avLst/>
            </a:prstGeom>
          </p:spPr>
        </p:pic>
        <p:sp>
          <p:nvSpPr>
            <p:cNvPr id="400" name="Text 400"/>
            <p:cNvSpPr txBox="1"/>
            <p:nvPr/>
          </p:nvSpPr>
          <p:spPr>
            <a:xfrm>
              <a:off x="4338688" y="2136307"/>
              <a:ext cx="940986" cy="301631"/>
            </a:xfrm>
            <a:prstGeom prst="rect">
              <a:avLst/>
            </a:prstGeom>
            <a:noFill/>
          </p:spPr>
          <p:txBody>
            <a:bodyPr wrap="square" lIns="0" tIns="0" rIns="0" bIns="0" rtlCol="0" anchor="t"/>
            <a:lstStyle/>
            <a:p>
              <a:pPr algn="ctr">
                <a:lnSpc>
                  <a:spcPct val="100000"/>
                </a:lnSpc>
              </a:pPr>
              <a:r>
                <a:rPr sz="1520">
                  <a:solidFill>
                    <a:srgbClr val="303030"/>
                  </a:solidFill>
                  <a:latin typeface="Arial"/>
                </a:rPr>
                <a:t>prediction</a:t>
              </a:r>
              <a:r>
                <a:rPr sz="1520" baseline="-25000">
                  <a:solidFill>
                    <a:srgbClr val="303030"/>
                  </a:solidFill>
                  <a:latin typeface="Arial"/>
                </a:rPr>
                <a:t>1</a:t>
              </a:r>
            </a:p>
          </p:txBody>
        </p:sp>
        <p:sp>
          <p:nvSpPr>
            <p:cNvPr id="378" name="Freeform 377"/>
            <p:cNvSpPr/>
            <p:nvPr/>
          </p:nvSpPr>
          <p:spPr>
            <a:xfrm>
              <a:off x="4512457" y="2095778"/>
              <a:ext cx="330518" cy="7600"/>
            </a:xfrm>
            <a:custGeom>
              <a:avLst/>
              <a:gdLst/>
              <a:ahLst/>
              <a:cxnLst/>
              <a:rect l="0" t="0" r="0" b="0"/>
              <a:pathLst>
                <a:path w="330518" h="7600" fill="none">
                  <a:moveTo>
                    <a:pt x="0" y="0"/>
                  </a:moveTo>
                  <a:lnTo>
                    <a:pt x="330518" y="0"/>
                  </a:lnTo>
                </a:path>
              </a:pathLst>
            </a:custGeom>
            <a:solidFill>
              <a:srgbClr val="FFFFFF"/>
            </a:solidFill>
            <a:ln w="50667" cap="flat">
              <a:solidFill>
                <a:srgbClr val="000000"/>
              </a:solidFill>
              <a:bevel/>
              <a:tailEnd type="triangle" w="med" len="med"/>
            </a:ln>
          </p:spPr>
        </p:sp>
        <p:sp>
          <p:nvSpPr>
            <p:cNvPr id="379" name="Freeform 378"/>
            <p:cNvSpPr/>
            <p:nvPr/>
          </p:nvSpPr>
          <p:spPr>
            <a:xfrm>
              <a:off x="4504857" y="3974467"/>
              <a:ext cx="330518" cy="7600"/>
            </a:xfrm>
            <a:custGeom>
              <a:avLst/>
              <a:gdLst/>
              <a:ahLst/>
              <a:cxnLst/>
              <a:rect l="0" t="0" r="0" b="0"/>
              <a:pathLst>
                <a:path w="330518" h="7600" fill="none">
                  <a:moveTo>
                    <a:pt x="0" y="0"/>
                  </a:moveTo>
                  <a:lnTo>
                    <a:pt x="330518" y="0"/>
                  </a:lnTo>
                </a:path>
              </a:pathLst>
            </a:custGeom>
            <a:solidFill>
              <a:srgbClr val="FFFFFF"/>
            </a:solidFill>
            <a:ln w="50667" cap="flat">
              <a:solidFill>
                <a:srgbClr val="000000"/>
              </a:solidFill>
              <a:bevel/>
              <a:tailEnd type="triangle" w="med" len="med"/>
            </a:ln>
          </p:spPr>
        </p:sp>
        <p:sp>
          <p:nvSpPr>
            <p:cNvPr id="401" name="Text 401"/>
            <p:cNvSpPr txBox="1"/>
            <p:nvPr/>
          </p:nvSpPr>
          <p:spPr>
            <a:xfrm>
              <a:off x="4338688" y="4030257"/>
              <a:ext cx="940986" cy="301631"/>
            </a:xfrm>
            <a:prstGeom prst="rect">
              <a:avLst/>
            </a:prstGeom>
            <a:noFill/>
          </p:spPr>
          <p:txBody>
            <a:bodyPr wrap="square" lIns="0" tIns="0" rIns="0" bIns="0" rtlCol="0" anchor="t"/>
            <a:lstStyle/>
            <a:p>
              <a:pPr algn="ctr">
                <a:lnSpc>
                  <a:spcPct val="100000"/>
                </a:lnSpc>
              </a:pPr>
              <a:r>
                <a:rPr sz="1520">
                  <a:solidFill>
                    <a:srgbClr val="303030"/>
                  </a:solidFill>
                  <a:latin typeface="Arial"/>
                </a:rPr>
                <a:t>prediction</a:t>
              </a:r>
              <a:r>
                <a:rPr sz="1520" baseline="-25000">
                  <a:solidFill>
                    <a:srgbClr val="303030"/>
                  </a:solidFill>
                  <a:latin typeface="Arial"/>
                </a:rPr>
                <a:t>k</a:t>
              </a:r>
            </a:p>
          </p:txBody>
        </p:sp>
        <p:grpSp>
          <p:nvGrpSpPr>
            <p:cNvPr id="229" name="Group 228"/>
            <p:cNvGrpSpPr/>
            <p:nvPr/>
          </p:nvGrpSpPr>
          <p:grpSpPr>
            <a:xfrm>
              <a:off x="1077564" y="2840000"/>
              <a:ext cx="708906" cy="2509218"/>
              <a:chOff x="1077564" y="2840000"/>
              <a:chExt cx="708906" cy="2509218"/>
            </a:xfrm>
          </p:grpSpPr>
          <p:pic>
            <p:nvPicPr>
              <p:cNvPr id="183" name="Picture 182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01709" y="4310913"/>
                <a:ext cx="450796" cy="408422"/>
              </a:xfrm>
              <a:prstGeom prst="rect">
                <a:avLst/>
              </a:prstGeom>
            </p:spPr>
          </p:pic>
          <p:pic>
            <p:nvPicPr>
              <p:cNvPr id="184" name="Picture 183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98815" y="3471492"/>
                <a:ext cx="449998" cy="406798"/>
              </a:xfrm>
              <a:prstGeom prst="rect">
                <a:avLst/>
              </a:prstGeom>
            </p:spPr>
          </p:pic>
          <p:pic>
            <p:nvPicPr>
              <p:cNvPr id="186" name="Picture 185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01484" y="3888417"/>
                <a:ext cx="455672" cy="412383"/>
              </a:xfrm>
              <a:prstGeom prst="rect">
                <a:avLst/>
              </a:prstGeom>
            </p:spPr>
          </p:pic>
          <p:grpSp>
            <p:nvGrpSpPr>
              <p:cNvPr id="266" name="Group 265"/>
              <p:cNvGrpSpPr/>
              <p:nvPr/>
            </p:nvGrpSpPr>
            <p:grpSpPr>
              <a:xfrm rot="-5400000">
                <a:off x="1513677" y="4903917"/>
                <a:ext cx="77871" cy="329776"/>
                <a:chOff x="1513677" y="4903917"/>
                <a:chExt cx="77871" cy="329776"/>
              </a:xfrm>
            </p:grpSpPr>
            <p:sp>
              <p:nvSpPr>
                <p:cNvPr id="350" name="Freeform 349"/>
                <p:cNvSpPr/>
                <p:nvPr/>
              </p:nvSpPr>
              <p:spPr>
                <a:xfrm>
                  <a:off x="1513677" y="4906712"/>
                  <a:ext cx="75077" cy="75077"/>
                </a:xfrm>
                <a:custGeom>
                  <a:avLst/>
                  <a:gdLst>
                    <a:gd name="connsiteX0" fmla="*/ 0 w 75077"/>
                    <a:gd name="connsiteY0" fmla="*/ 37538 h 75077"/>
                    <a:gd name="connsiteX1" fmla="*/ 37538 w 75077"/>
                    <a:gd name="connsiteY1" fmla="*/ 0 h 75077"/>
                    <a:gd name="connsiteX2" fmla="*/ 75077 w 75077"/>
                    <a:gd name="connsiteY2" fmla="*/ 37538 h 75077"/>
                    <a:gd name="connsiteX3" fmla="*/ 37538 w 75077"/>
                    <a:gd name="connsiteY3" fmla="*/ 75077 h 750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0" t="0" r="0" b="0"/>
                  <a:pathLst>
                    <a:path w="75077" h="75077">
                      <a:moveTo>
                        <a:pt x="0" y="37538"/>
                      </a:moveTo>
                      <a:cubicBezTo>
                        <a:pt x="0" y="16806"/>
                        <a:pt x="16806" y="0"/>
                        <a:pt x="37538" y="0"/>
                      </a:cubicBezTo>
                      <a:cubicBezTo>
                        <a:pt x="58270" y="0"/>
                        <a:pt x="75077" y="16806"/>
                        <a:pt x="75077" y="37538"/>
                      </a:cubicBezTo>
                      <a:cubicBezTo>
                        <a:pt x="75077" y="58270"/>
                        <a:pt x="58270" y="75077"/>
                        <a:pt x="37538" y="75077"/>
                      </a:cubicBezTo>
                      <a:cubicBezTo>
                        <a:pt x="16806" y="75077"/>
                        <a:pt x="0" y="58270"/>
                        <a:pt x="0" y="3753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7600" cap="flat">
                  <a:noFill/>
                  <a:bevel/>
                </a:ln>
              </p:spPr>
            </p:sp>
            <p:sp>
              <p:nvSpPr>
                <p:cNvPr id="351" name="Freeform 350"/>
                <p:cNvSpPr/>
                <p:nvPr/>
              </p:nvSpPr>
              <p:spPr>
                <a:xfrm>
                  <a:off x="1641027" y="4906712"/>
                  <a:ext cx="75077" cy="75077"/>
                </a:xfrm>
                <a:custGeom>
                  <a:avLst/>
                  <a:gdLst>
                    <a:gd name="connsiteX0" fmla="*/ 0 w 75077"/>
                    <a:gd name="connsiteY0" fmla="*/ 37538 h 75077"/>
                    <a:gd name="connsiteX1" fmla="*/ 37538 w 75077"/>
                    <a:gd name="connsiteY1" fmla="*/ 0 h 75077"/>
                    <a:gd name="connsiteX2" fmla="*/ 75077 w 75077"/>
                    <a:gd name="connsiteY2" fmla="*/ 37538 h 75077"/>
                    <a:gd name="connsiteX3" fmla="*/ 37538 w 75077"/>
                    <a:gd name="connsiteY3" fmla="*/ 75077 h 750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0" t="0" r="0" b="0"/>
                  <a:pathLst>
                    <a:path w="75077" h="75077">
                      <a:moveTo>
                        <a:pt x="0" y="37538"/>
                      </a:moveTo>
                      <a:cubicBezTo>
                        <a:pt x="0" y="16806"/>
                        <a:pt x="16806" y="0"/>
                        <a:pt x="37538" y="0"/>
                      </a:cubicBezTo>
                      <a:cubicBezTo>
                        <a:pt x="58270" y="0"/>
                        <a:pt x="75077" y="16806"/>
                        <a:pt x="75077" y="37538"/>
                      </a:cubicBezTo>
                      <a:cubicBezTo>
                        <a:pt x="75077" y="58270"/>
                        <a:pt x="58270" y="75077"/>
                        <a:pt x="37538" y="75077"/>
                      </a:cubicBezTo>
                      <a:cubicBezTo>
                        <a:pt x="16806" y="75077"/>
                        <a:pt x="0" y="58270"/>
                        <a:pt x="0" y="3753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7600" cap="flat">
                  <a:noFill/>
                  <a:bevel/>
                </a:ln>
              </p:spPr>
            </p:sp>
            <p:sp>
              <p:nvSpPr>
                <p:cNvPr id="352" name="Freeform 351"/>
                <p:cNvSpPr/>
                <p:nvPr/>
              </p:nvSpPr>
              <p:spPr>
                <a:xfrm>
                  <a:off x="1768377" y="4903917"/>
                  <a:ext cx="75077" cy="75077"/>
                </a:xfrm>
                <a:custGeom>
                  <a:avLst/>
                  <a:gdLst>
                    <a:gd name="connsiteX0" fmla="*/ 0 w 75077"/>
                    <a:gd name="connsiteY0" fmla="*/ 37538 h 75077"/>
                    <a:gd name="connsiteX1" fmla="*/ 37538 w 75077"/>
                    <a:gd name="connsiteY1" fmla="*/ 0 h 75077"/>
                    <a:gd name="connsiteX2" fmla="*/ 75077 w 75077"/>
                    <a:gd name="connsiteY2" fmla="*/ 37538 h 75077"/>
                    <a:gd name="connsiteX3" fmla="*/ 37538 w 75077"/>
                    <a:gd name="connsiteY3" fmla="*/ 75077 h 750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0" t="0" r="0" b="0"/>
                  <a:pathLst>
                    <a:path w="75077" h="75077">
                      <a:moveTo>
                        <a:pt x="0" y="37538"/>
                      </a:moveTo>
                      <a:cubicBezTo>
                        <a:pt x="0" y="16806"/>
                        <a:pt x="16806" y="0"/>
                        <a:pt x="37538" y="0"/>
                      </a:cubicBezTo>
                      <a:cubicBezTo>
                        <a:pt x="58270" y="0"/>
                        <a:pt x="75077" y="16806"/>
                        <a:pt x="75077" y="37538"/>
                      </a:cubicBezTo>
                      <a:cubicBezTo>
                        <a:pt x="75077" y="58270"/>
                        <a:pt x="58270" y="75077"/>
                        <a:pt x="37538" y="75077"/>
                      </a:cubicBezTo>
                      <a:cubicBezTo>
                        <a:pt x="16806" y="75077"/>
                        <a:pt x="0" y="58270"/>
                        <a:pt x="0" y="3753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7600" cap="flat">
                  <a:noFill/>
                  <a:bevel/>
                </a:ln>
              </p:spPr>
            </p:sp>
          </p:grpSp>
          <p:sp>
            <p:nvSpPr>
              <p:cNvPr id="240" name="Rectangle"/>
              <p:cNvSpPr/>
              <p:nvPr/>
            </p:nvSpPr>
            <p:spPr>
              <a:xfrm>
                <a:off x="1196735" y="4301334"/>
                <a:ext cx="457185" cy="854438"/>
              </a:xfrm>
              <a:custGeom>
                <a:avLst/>
                <a:gdLst>
                  <a:gd name="connsiteX0" fmla="*/ 228593 w 457185"/>
                  <a:gd name="connsiteY0" fmla="*/ 854438 h 854438"/>
                  <a:gd name="connsiteX1" fmla="*/ 228593 w 457185"/>
                  <a:gd name="connsiteY1" fmla="*/ 0 h 854438"/>
                  <a:gd name="connsiteX2" fmla="*/ 457185 w 457185"/>
                  <a:gd name="connsiteY2" fmla="*/ 427220 h 854438"/>
                  <a:gd name="connsiteX3" fmla="*/ 0 w 457185"/>
                  <a:gd name="connsiteY3" fmla="*/ 427220 h 854438"/>
                  <a:gd name="connsiteX4" fmla="*/ 228593 w 457185"/>
                  <a:gd name="connsiteY4" fmla="*/ 427220 h 8544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0" t="0" r="0" b="0"/>
                <a:pathLst>
                  <a:path w="457185" h="854438">
                    <a:moveTo>
                      <a:pt x="457185" y="854438"/>
                    </a:moveTo>
                    <a:lnTo>
                      <a:pt x="457185" y="0"/>
                    </a:lnTo>
                    <a:lnTo>
                      <a:pt x="0" y="0"/>
                    </a:lnTo>
                    <a:lnTo>
                      <a:pt x="0" y="854438"/>
                    </a:lnTo>
                    <a:lnTo>
                      <a:pt x="457185" y="854438"/>
                    </a:lnTo>
                    <a:close/>
                  </a:path>
                </a:pathLst>
              </a:custGeom>
              <a:solidFill>
                <a:srgbClr val="FFFFFF">
                  <a:alpha val="60000"/>
                </a:srgbClr>
              </a:solidFill>
              <a:ln w="7600" cap="flat">
                <a:noFill/>
                <a:bevel/>
              </a:ln>
            </p:spPr>
          </p:sp>
          <p:grpSp>
            <p:nvGrpSpPr>
              <p:cNvPr id="294" name="Group 293"/>
              <p:cNvGrpSpPr/>
              <p:nvPr/>
            </p:nvGrpSpPr>
            <p:grpSpPr>
              <a:xfrm rot="-5400000">
                <a:off x="1511762" y="3211810"/>
                <a:ext cx="77871" cy="329776"/>
                <a:chOff x="1511762" y="3211810"/>
                <a:chExt cx="77871" cy="329776"/>
              </a:xfrm>
            </p:grpSpPr>
            <p:sp>
              <p:nvSpPr>
                <p:cNvPr id="296" name="Freeform 295"/>
                <p:cNvSpPr/>
                <p:nvPr/>
              </p:nvSpPr>
              <p:spPr>
                <a:xfrm>
                  <a:off x="1511762" y="3214605"/>
                  <a:ext cx="75076" cy="75077"/>
                </a:xfrm>
                <a:custGeom>
                  <a:avLst/>
                  <a:gdLst>
                    <a:gd name="connsiteX0" fmla="*/ 0 w 75076"/>
                    <a:gd name="connsiteY0" fmla="*/ 37538 h 75077"/>
                    <a:gd name="connsiteX1" fmla="*/ 37538 w 75076"/>
                    <a:gd name="connsiteY1" fmla="*/ 0 h 75077"/>
                    <a:gd name="connsiteX2" fmla="*/ 75077 w 75076"/>
                    <a:gd name="connsiteY2" fmla="*/ 37538 h 75077"/>
                    <a:gd name="connsiteX3" fmla="*/ 37538 w 75076"/>
                    <a:gd name="connsiteY3" fmla="*/ 75076 h 750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0" t="0" r="0" b="0"/>
                  <a:pathLst>
                    <a:path w="75076" h="75077">
                      <a:moveTo>
                        <a:pt x="0" y="37538"/>
                      </a:moveTo>
                      <a:cubicBezTo>
                        <a:pt x="0" y="16806"/>
                        <a:pt x="16806" y="0"/>
                        <a:pt x="37538" y="0"/>
                      </a:cubicBezTo>
                      <a:cubicBezTo>
                        <a:pt x="58270" y="0"/>
                        <a:pt x="75077" y="16806"/>
                        <a:pt x="75077" y="37538"/>
                      </a:cubicBezTo>
                      <a:cubicBezTo>
                        <a:pt x="75077" y="58270"/>
                        <a:pt x="58270" y="75076"/>
                        <a:pt x="37538" y="75076"/>
                      </a:cubicBezTo>
                      <a:cubicBezTo>
                        <a:pt x="16806" y="75076"/>
                        <a:pt x="0" y="58270"/>
                        <a:pt x="0" y="3753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7600" cap="flat">
                  <a:noFill/>
                  <a:bevel/>
                </a:ln>
              </p:spPr>
            </p:sp>
            <p:sp>
              <p:nvSpPr>
                <p:cNvPr id="297" name="Freeform 296"/>
                <p:cNvSpPr/>
                <p:nvPr/>
              </p:nvSpPr>
              <p:spPr>
                <a:xfrm>
                  <a:off x="1639112" y="3214605"/>
                  <a:ext cx="75076" cy="75077"/>
                </a:xfrm>
                <a:custGeom>
                  <a:avLst/>
                  <a:gdLst>
                    <a:gd name="connsiteX0" fmla="*/ 0 w 75076"/>
                    <a:gd name="connsiteY0" fmla="*/ 37538 h 75077"/>
                    <a:gd name="connsiteX1" fmla="*/ 37538 w 75076"/>
                    <a:gd name="connsiteY1" fmla="*/ 0 h 75077"/>
                    <a:gd name="connsiteX2" fmla="*/ 75077 w 75076"/>
                    <a:gd name="connsiteY2" fmla="*/ 37538 h 75077"/>
                    <a:gd name="connsiteX3" fmla="*/ 37538 w 75076"/>
                    <a:gd name="connsiteY3" fmla="*/ 75076 h 750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0" t="0" r="0" b="0"/>
                  <a:pathLst>
                    <a:path w="75076" h="75077">
                      <a:moveTo>
                        <a:pt x="0" y="37538"/>
                      </a:moveTo>
                      <a:cubicBezTo>
                        <a:pt x="0" y="16806"/>
                        <a:pt x="16806" y="0"/>
                        <a:pt x="37538" y="0"/>
                      </a:cubicBezTo>
                      <a:cubicBezTo>
                        <a:pt x="58270" y="0"/>
                        <a:pt x="75077" y="16806"/>
                        <a:pt x="75077" y="37538"/>
                      </a:cubicBezTo>
                      <a:cubicBezTo>
                        <a:pt x="75077" y="58270"/>
                        <a:pt x="58270" y="75076"/>
                        <a:pt x="37538" y="75076"/>
                      </a:cubicBezTo>
                      <a:cubicBezTo>
                        <a:pt x="16806" y="75076"/>
                        <a:pt x="0" y="58270"/>
                        <a:pt x="0" y="3753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7600" cap="flat">
                  <a:noFill/>
                  <a:bevel/>
                </a:ln>
              </p:spPr>
            </p:sp>
            <p:sp>
              <p:nvSpPr>
                <p:cNvPr id="298" name="Freeform 297"/>
                <p:cNvSpPr/>
                <p:nvPr/>
              </p:nvSpPr>
              <p:spPr>
                <a:xfrm>
                  <a:off x="1766462" y="3211810"/>
                  <a:ext cx="75076" cy="75077"/>
                </a:xfrm>
                <a:custGeom>
                  <a:avLst/>
                  <a:gdLst>
                    <a:gd name="connsiteX0" fmla="*/ 0 w 75076"/>
                    <a:gd name="connsiteY0" fmla="*/ 37538 h 75077"/>
                    <a:gd name="connsiteX1" fmla="*/ 37538 w 75076"/>
                    <a:gd name="connsiteY1" fmla="*/ 0 h 75077"/>
                    <a:gd name="connsiteX2" fmla="*/ 75077 w 75076"/>
                    <a:gd name="connsiteY2" fmla="*/ 37538 h 75077"/>
                    <a:gd name="connsiteX3" fmla="*/ 37538 w 75076"/>
                    <a:gd name="connsiteY3" fmla="*/ 75076 h 750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0" t="0" r="0" b="0"/>
                  <a:pathLst>
                    <a:path w="75076" h="75077">
                      <a:moveTo>
                        <a:pt x="0" y="37538"/>
                      </a:moveTo>
                      <a:cubicBezTo>
                        <a:pt x="0" y="16806"/>
                        <a:pt x="16806" y="0"/>
                        <a:pt x="37538" y="0"/>
                      </a:cubicBezTo>
                      <a:cubicBezTo>
                        <a:pt x="58270" y="0"/>
                        <a:pt x="75077" y="16806"/>
                        <a:pt x="75077" y="37538"/>
                      </a:cubicBezTo>
                      <a:cubicBezTo>
                        <a:pt x="75077" y="58270"/>
                        <a:pt x="58270" y="75076"/>
                        <a:pt x="37538" y="75076"/>
                      </a:cubicBezTo>
                      <a:cubicBezTo>
                        <a:pt x="16806" y="75076"/>
                        <a:pt x="0" y="58270"/>
                        <a:pt x="0" y="3753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7600" cap="flat">
                  <a:noFill/>
                  <a:bevel/>
                </a:ln>
              </p:spPr>
            </p:sp>
          </p:grpSp>
          <p:sp>
            <p:nvSpPr>
              <p:cNvPr id="239" name="Rectangle"/>
              <p:cNvSpPr/>
              <p:nvPr/>
            </p:nvSpPr>
            <p:spPr>
              <a:xfrm>
                <a:off x="1201484" y="3042370"/>
                <a:ext cx="463120" cy="841822"/>
              </a:xfrm>
              <a:custGeom>
                <a:avLst/>
                <a:gdLst>
                  <a:gd name="connsiteX0" fmla="*/ 231560 w 463120"/>
                  <a:gd name="connsiteY0" fmla="*/ 841822 h 841822"/>
                  <a:gd name="connsiteX1" fmla="*/ 231560 w 463120"/>
                  <a:gd name="connsiteY1" fmla="*/ 0 h 841822"/>
                  <a:gd name="connsiteX2" fmla="*/ 463120 w 463120"/>
                  <a:gd name="connsiteY2" fmla="*/ 420909 h 841822"/>
                  <a:gd name="connsiteX3" fmla="*/ 0 w 463120"/>
                  <a:gd name="connsiteY3" fmla="*/ 420909 h 841822"/>
                  <a:gd name="connsiteX4" fmla="*/ 231560 w 463120"/>
                  <a:gd name="connsiteY4" fmla="*/ 420909 h 8418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0" t="0" r="0" b="0"/>
                <a:pathLst>
                  <a:path w="463120" h="841822">
                    <a:moveTo>
                      <a:pt x="463120" y="841822"/>
                    </a:moveTo>
                    <a:lnTo>
                      <a:pt x="463120" y="0"/>
                    </a:lnTo>
                    <a:lnTo>
                      <a:pt x="0" y="0"/>
                    </a:lnTo>
                    <a:lnTo>
                      <a:pt x="0" y="841822"/>
                    </a:lnTo>
                    <a:lnTo>
                      <a:pt x="463120" y="841822"/>
                    </a:lnTo>
                    <a:close/>
                  </a:path>
                </a:pathLst>
              </a:custGeom>
              <a:solidFill>
                <a:srgbClr val="FFFFFF">
                  <a:alpha val="60000"/>
                </a:srgbClr>
              </a:solidFill>
              <a:ln w="7600" cap="flat">
                <a:noFill/>
                <a:bevel/>
              </a:ln>
            </p:spPr>
          </p:sp>
          <p:sp>
            <p:nvSpPr>
              <p:cNvPr id="253" name="Rectangle"/>
              <p:cNvSpPr/>
              <p:nvPr/>
            </p:nvSpPr>
            <p:spPr>
              <a:xfrm>
                <a:off x="1198543" y="3042370"/>
                <a:ext cx="461554" cy="420840"/>
              </a:xfrm>
              <a:custGeom>
                <a:avLst/>
                <a:gdLst>
                  <a:gd name="connsiteX0" fmla="*/ 230777 w 461554"/>
                  <a:gd name="connsiteY0" fmla="*/ 420840 h 420840"/>
                  <a:gd name="connsiteX1" fmla="*/ 230777 w 461554"/>
                  <a:gd name="connsiteY1" fmla="*/ 0 h 420840"/>
                  <a:gd name="connsiteX2" fmla="*/ 461554 w 461554"/>
                  <a:gd name="connsiteY2" fmla="*/ 210420 h 420840"/>
                  <a:gd name="connsiteX3" fmla="*/ 0 w 461554"/>
                  <a:gd name="connsiteY3" fmla="*/ 210420 h 420840"/>
                  <a:gd name="connsiteX4" fmla="*/ 230777 w 461554"/>
                  <a:gd name="connsiteY4" fmla="*/ 210420 h 4208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0" t="0" r="0" b="0"/>
                <a:pathLst>
                  <a:path w="461554" h="420840">
                    <a:moveTo>
                      <a:pt x="461554" y="420840"/>
                    </a:moveTo>
                    <a:lnTo>
                      <a:pt x="461554" y="0"/>
                    </a:lnTo>
                    <a:lnTo>
                      <a:pt x="0" y="0"/>
                    </a:lnTo>
                    <a:lnTo>
                      <a:pt x="0" y="420840"/>
                    </a:lnTo>
                    <a:lnTo>
                      <a:pt x="461554" y="420840"/>
                    </a:lnTo>
                    <a:close/>
                  </a:path>
                </a:pathLst>
              </a:custGeom>
              <a:noFill/>
              <a:ln w="50667" cap="flat">
                <a:solidFill>
                  <a:srgbClr val="2892DE"/>
                </a:solidFill>
                <a:bevel/>
              </a:ln>
            </p:spPr>
          </p:sp>
          <p:sp>
            <p:nvSpPr>
              <p:cNvPr id="254" name="Rectangle"/>
              <p:cNvSpPr/>
              <p:nvPr/>
            </p:nvSpPr>
            <p:spPr>
              <a:xfrm>
                <a:off x="1197581" y="3464675"/>
                <a:ext cx="461554" cy="420842"/>
              </a:xfrm>
              <a:custGeom>
                <a:avLst/>
                <a:gdLst>
                  <a:gd name="connsiteX0" fmla="*/ 230777 w 461554"/>
                  <a:gd name="connsiteY0" fmla="*/ 420842 h 420842"/>
                  <a:gd name="connsiteX1" fmla="*/ 230777 w 461554"/>
                  <a:gd name="connsiteY1" fmla="*/ 0 h 420842"/>
                  <a:gd name="connsiteX2" fmla="*/ 461554 w 461554"/>
                  <a:gd name="connsiteY2" fmla="*/ 210420 h 420842"/>
                  <a:gd name="connsiteX3" fmla="*/ 0 w 461554"/>
                  <a:gd name="connsiteY3" fmla="*/ 210420 h 420842"/>
                  <a:gd name="connsiteX4" fmla="*/ 230777 w 461554"/>
                  <a:gd name="connsiteY4" fmla="*/ 210420 h 420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0" t="0" r="0" b="0"/>
                <a:pathLst>
                  <a:path w="461554" h="420842">
                    <a:moveTo>
                      <a:pt x="461554" y="420842"/>
                    </a:moveTo>
                    <a:lnTo>
                      <a:pt x="461554" y="0"/>
                    </a:lnTo>
                    <a:lnTo>
                      <a:pt x="0" y="0"/>
                    </a:lnTo>
                    <a:lnTo>
                      <a:pt x="0" y="420842"/>
                    </a:lnTo>
                    <a:lnTo>
                      <a:pt x="461554" y="420842"/>
                    </a:lnTo>
                    <a:close/>
                  </a:path>
                </a:pathLst>
              </a:custGeom>
              <a:noFill/>
              <a:ln w="50667" cap="flat">
                <a:solidFill>
                  <a:srgbClr val="2892DE"/>
                </a:solidFill>
                <a:bevel/>
              </a:ln>
            </p:spPr>
          </p:sp>
          <p:sp>
            <p:nvSpPr>
              <p:cNvPr id="255" name="Rectangle"/>
              <p:cNvSpPr/>
              <p:nvPr/>
            </p:nvSpPr>
            <p:spPr>
              <a:xfrm>
                <a:off x="1198551" y="3884188"/>
                <a:ext cx="461554" cy="420842"/>
              </a:xfrm>
              <a:custGeom>
                <a:avLst/>
                <a:gdLst>
                  <a:gd name="connsiteX0" fmla="*/ 230777 w 461554"/>
                  <a:gd name="connsiteY0" fmla="*/ 420842 h 420842"/>
                  <a:gd name="connsiteX1" fmla="*/ 230777 w 461554"/>
                  <a:gd name="connsiteY1" fmla="*/ 0 h 420842"/>
                  <a:gd name="connsiteX2" fmla="*/ 461554 w 461554"/>
                  <a:gd name="connsiteY2" fmla="*/ 210420 h 420842"/>
                  <a:gd name="connsiteX3" fmla="*/ 0 w 461554"/>
                  <a:gd name="connsiteY3" fmla="*/ 210420 h 420842"/>
                  <a:gd name="connsiteX4" fmla="*/ 230777 w 461554"/>
                  <a:gd name="connsiteY4" fmla="*/ 210420 h 420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0" t="0" r="0" b="0"/>
                <a:pathLst>
                  <a:path w="461554" h="420842">
                    <a:moveTo>
                      <a:pt x="461554" y="420842"/>
                    </a:moveTo>
                    <a:lnTo>
                      <a:pt x="461554" y="0"/>
                    </a:lnTo>
                    <a:lnTo>
                      <a:pt x="0" y="0"/>
                    </a:lnTo>
                    <a:lnTo>
                      <a:pt x="0" y="420842"/>
                    </a:lnTo>
                    <a:lnTo>
                      <a:pt x="461554" y="420842"/>
                    </a:lnTo>
                    <a:close/>
                  </a:path>
                </a:pathLst>
              </a:custGeom>
              <a:noFill/>
              <a:ln w="50667" cap="flat">
                <a:solidFill>
                  <a:srgbClr val="2892DE"/>
                </a:solidFill>
                <a:bevel/>
              </a:ln>
            </p:spPr>
          </p:sp>
          <p:sp>
            <p:nvSpPr>
              <p:cNvPr id="256" name="Rectangle"/>
              <p:cNvSpPr/>
              <p:nvPr/>
            </p:nvSpPr>
            <p:spPr>
              <a:xfrm>
                <a:off x="1196611" y="4303738"/>
                <a:ext cx="461554" cy="420842"/>
              </a:xfrm>
              <a:custGeom>
                <a:avLst/>
                <a:gdLst>
                  <a:gd name="connsiteX0" fmla="*/ 230777 w 461554"/>
                  <a:gd name="connsiteY0" fmla="*/ 420842 h 420842"/>
                  <a:gd name="connsiteX1" fmla="*/ 230777 w 461554"/>
                  <a:gd name="connsiteY1" fmla="*/ 0 h 420842"/>
                  <a:gd name="connsiteX2" fmla="*/ 461554 w 461554"/>
                  <a:gd name="connsiteY2" fmla="*/ 210420 h 420842"/>
                  <a:gd name="connsiteX3" fmla="*/ 0 w 461554"/>
                  <a:gd name="connsiteY3" fmla="*/ 210420 h 420842"/>
                  <a:gd name="connsiteX4" fmla="*/ 230777 w 461554"/>
                  <a:gd name="connsiteY4" fmla="*/ 210420 h 420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0" t="0" r="0" b="0"/>
                <a:pathLst>
                  <a:path w="461554" h="420842">
                    <a:moveTo>
                      <a:pt x="461554" y="420842"/>
                    </a:moveTo>
                    <a:lnTo>
                      <a:pt x="461554" y="0"/>
                    </a:lnTo>
                    <a:lnTo>
                      <a:pt x="0" y="0"/>
                    </a:lnTo>
                    <a:lnTo>
                      <a:pt x="0" y="420842"/>
                    </a:lnTo>
                    <a:lnTo>
                      <a:pt x="461554" y="420842"/>
                    </a:lnTo>
                    <a:close/>
                  </a:path>
                </a:pathLst>
              </a:custGeom>
              <a:noFill/>
              <a:ln w="50667" cap="flat">
                <a:solidFill>
                  <a:srgbClr val="2892DE"/>
                </a:solidFill>
                <a:bevel/>
              </a:ln>
            </p:spPr>
          </p:sp>
          <p:sp>
            <p:nvSpPr>
              <p:cNvPr id="257" name="Rectangle"/>
              <p:cNvSpPr/>
              <p:nvPr/>
            </p:nvSpPr>
            <p:spPr>
              <a:xfrm>
                <a:off x="1198551" y="4727332"/>
                <a:ext cx="461554" cy="420842"/>
              </a:xfrm>
              <a:custGeom>
                <a:avLst/>
                <a:gdLst>
                  <a:gd name="connsiteX0" fmla="*/ 230777 w 461554"/>
                  <a:gd name="connsiteY0" fmla="*/ 420842 h 420842"/>
                  <a:gd name="connsiteX1" fmla="*/ 230777 w 461554"/>
                  <a:gd name="connsiteY1" fmla="*/ 0 h 420842"/>
                  <a:gd name="connsiteX2" fmla="*/ 461554 w 461554"/>
                  <a:gd name="connsiteY2" fmla="*/ 210420 h 420842"/>
                  <a:gd name="connsiteX3" fmla="*/ 0 w 461554"/>
                  <a:gd name="connsiteY3" fmla="*/ 210420 h 420842"/>
                  <a:gd name="connsiteX4" fmla="*/ 230777 w 461554"/>
                  <a:gd name="connsiteY4" fmla="*/ 210420 h 420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0" t="0" r="0" b="0"/>
                <a:pathLst>
                  <a:path w="461554" h="420842">
                    <a:moveTo>
                      <a:pt x="461554" y="420842"/>
                    </a:moveTo>
                    <a:lnTo>
                      <a:pt x="461554" y="0"/>
                    </a:lnTo>
                    <a:lnTo>
                      <a:pt x="0" y="0"/>
                    </a:lnTo>
                    <a:lnTo>
                      <a:pt x="0" y="420842"/>
                    </a:lnTo>
                    <a:lnTo>
                      <a:pt x="461554" y="420842"/>
                    </a:lnTo>
                    <a:close/>
                  </a:path>
                </a:pathLst>
              </a:custGeom>
              <a:noFill/>
              <a:ln w="50667" cap="flat">
                <a:solidFill>
                  <a:srgbClr val="2892DE"/>
                </a:solidFill>
                <a:bevel/>
              </a:ln>
            </p:spPr>
          </p:sp>
          <p:grpSp>
            <p:nvGrpSpPr>
              <p:cNvPr id="226" name="Group 225"/>
              <p:cNvGrpSpPr/>
              <p:nvPr/>
            </p:nvGrpSpPr>
            <p:grpSpPr>
              <a:xfrm rot="5400000">
                <a:off x="-114405" y="1648031"/>
                <a:ext cx="125279" cy="2509218"/>
                <a:chOff x="-114405" y="1648031"/>
                <a:chExt cx="125279" cy="2509218"/>
              </a:xfrm>
            </p:grpSpPr>
            <p:sp>
              <p:nvSpPr>
                <p:cNvPr id="244" name="Rectangle"/>
                <p:cNvSpPr/>
                <p:nvPr/>
              </p:nvSpPr>
              <p:spPr>
                <a:xfrm>
                  <a:off x="-114405" y="1648031"/>
                  <a:ext cx="125279" cy="250558"/>
                </a:xfrm>
                <a:custGeom>
                  <a:avLst/>
                  <a:gdLst>
                    <a:gd name="connsiteX0" fmla="*/ 125279 w 125279"/>
                    <a:gd name="connsiteY0" fmla="*/ 125279 h 250558"/>
                    <a:gd name="connsiteX1" fmla="*/ 125279 w 125279"/>
                    <a:gd name="connsiteY1" fmla="*/ 0 h 250558"/>
                    <a:gd name="connsiteX2" fmla="*/ 250558 w 125279"/>
                    <a:gd name="connsiteY2" fmla="*/ 62640 h 250558"/>
                    <a:gd name="connsiteX3" fmla="*/ 0 w 125279"/>
                    <a:gd name="connsiteY3" fmla="*/ 62640 h 250558"/>
                    <a:gd name="connsiteX4" fmla="*/ 125279 w 125279"/>
                    <a:gd name="connsiteY4" fmla="*/ 62640 h 2505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0" t="0" r="0" b="0"/>
                  <a:pathLst>
                    <a:path w="125279" h="250558">
                      <a:moveTo>
                        <a:pt x="250558" y="125279"/>
                      </a:moveTo>
                      <a:lnTo>
                        <a:pt x="250558" y="0"/>
                      </a:lnTo>
                      <a:lnTo>
                        <a:pt x="0" y="0"/>
                      </a:lnTo>
                      <a:lnTo>
                        <a:pt x="0" y="125279"/>
                      </a:lnTo>
                      <a:lnTo>
                        <a:pt x="250558" y="12527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60800" cap="flat">
                  <a:solidFill>
                    <a:srgbClr val="2892DE"/>
                  </a:solidFill>
                  <a:bevel/>
                </a:ln>
              </p:spPr>
            </p:sp>
            <p:sp>
              <p:nvSpPr>
                <p:cNvPr id="245" name="Rectangle"/>
                <p:cNvSpPr/>
                <p:nvPr/>
              </p:nvSpPr>
              <p:spPr>
                <a:xfrm>
                  <a:off x="135551" y="1648031"/>
                  <a:ext cx="125279" cy="250559"/>
                </a:xfrm>
                <a:custGeom>
                  <a:avLst/>
                  <a:gdLst>
                    <a:gd name="connsiteX0" fmla="*/ 125279 w 125279"/>
                    <a:gd name="connsiteY0" fmla="*/ 125279 h 250559"/>
                    <a:gd name="connsiteX1" fmla="*/ 125279 w 125279"/>
                    <a:gd name="connsiteY1" fmla="*/ 0 h 250559"/>
                    <a:gd name="connsiteX2" fmla="*/ 250559 w 125279"/>
                    <a:gd name="connsiteY2" fmla="*/ 62640 h 250559"/>
                    <a:gd name="connsiteX3" fmla="*/ 0 w 125279"/>
                    <a:gd name="connsiteY3" fmla="*/ 62640 h 250559"/>
                    <a:gd name="connsiteX4" fmla="*/ 125279 w 125279"/>
                    <a:gd name="connsiteY4" fmla="*/ 62640 h 2505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0" t="0" r="0" b="0"/>
                  <a:pathLst>
                    <a:path w="125279" h="250559">
                      <a:moveTo>
                        <a:pt x="250559" y="125279"/>
                      </a:moveTo>
                      <a:lnTo>
                        <a:pt x="250559" y="0"/>
                      </a:lnTo>
                      <a:lnTo>
                        <a:pt x="0" y="0"/>
                      </a:lnTo>
                      <a:lnTo>
                        <a:pt x="0" y="125279"/>
                      </a:lnTo>
                      <a:lnTo>
                        <a:pt x="250559" y="12527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60800" cap="flat">
                  <a:solidFill>
                    <a:srgbClr val="2892DE"/>
                  </a:solidFill>
                  <a:bevel/>
                </a:ln>
              </p:spPr>
            </p:sp>
            <p:sp>
              <p:nvSpPr>
                <p:cNvPr id="248" name="Rectangle"/>
                <p:cNvSpPr/>
                <p:nvPr/>
              </p:nvSpPr>
              <p:spPr>
                <a:xfrm>
                  <a:off x="386648" y="1648031"/>
                  <a:ext cx="125279" cy="250559"/>
                </a:xfrm>
                <a:custGeom>
                  <a:avLst/>
                  <a:gdLst>
                    <a:gd name="connsiteX0" fmla="*/ 125279 w 125279"/>
                    <a:gd name="connsiteY0" fmla="*/ 125279 h 250559"/>
                    <a:gd name="connsiteX1" fmla="*/ 125279 w 125279"/>
                    <a:gd name="connsiteY1" fmla="*/ 0 h 250559"/>
                    <a:gd name="connsiteX2" fmla="*/ 250559 w 125279"/>
                    <a:gd name="connsiteY2" fmla="*/ 62640 h 250559"/>
                    <a:gd name="connsiteX3" fmla="*/ 0 w 125279"/>
                    <a:gd name="connsiteY3" fmla="*/ 62640 h 250559"/>
                    <a:gd name="connsiteX4" fmla="*/ 125279 w 125279"/>
                    <a:gd name="connsiteY4" fmla="*/ 62640 h 2505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0" t="0" r="0" b="0"/>
                  <a:pathLst>
                    <a:path w="125279" h="250559">
                      <a:moveTo>
                        <a:pt x="250559" y="125279"/>
                      </a:moveTo>
                      <a:lnTo>
                        <a:pt x="250559" y="0"/>
                      </a:lnTo>
                      <a:lnTo>
                        <a:pt x="0" y="0"/>
                      </a:lnTo>
                      <a:lnTo>
                        <a:pt x="0" y="125279"/>
                      </a:lnTo>
                      <a:lnTo>
                        <a:pt x="250559" y="12527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60800" cap="flat">
                  <a:solidFill>
                    <a:srgbClr val="2892DE"/>
                  </a:solidFill>
                  <a:bevel/>
                </a:ln>
              </p:spPr>
            </p:sp>
            <p:sp>
              <p:nvSpPr>
                <p:cNvPr id="249" name="Rectangle"/>
                <p:cNvSpPr/>
                <p:nvPr/>
              </p:nvSpPr>
              <p:spPr>
                <a:xfrm>
                  <a:off x="638032" y="1648031"/>
                  <a:ext cx="125279" cy="250559"/>
                </a:xfrm>
                <a:custGeom>
                  <a:avLst/>
                  <a:gdLst>
                    <a:gd name="connsiteX0" fmla="*/ 125279 w 125279"/>
                    <a:gd name="connsiteY0" fmla="*/ 125279 h 250559"/>
                    <a:gd name="connsiteX1" fmla="*/ 125279 w 125279"/>
                    <a:gd name="connsiteY1" fmla="*/ 0 h 250559"/>
                    <a:gd name="connsiteX2" fmla="*/ 250559 w 125279"/>
                    <a:gd name="connsiteY2" fmla="*/ 62640 h 250559"/>
                    <a:gd name="connsiteX3" fmla="*/ 0 w 125279"/>
                    <a:gd name="connsiteY3" fmla="*/ 62640 h 250559"/>
                    <a:gd name="connsiteX4" fmla="*/ 125279 w 125279"/>
                    <a:gd name="connsiteY4" fmla="*/ 62640 h 2505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0" t="0" r="0" b="0"/>
                  <a:pathLst>
                    <a:path w="125279" h="250559">
                      <a:moveTo>
                        <a:pt x="250559" y="125279"/>
                      </a:moveTo>
                      <a:lnTo>
                        <a:pt x="250559" y="0"/>
                      </a:lnTo>
                      <a:lnTo>
                        <a:pt x="0" y="0"/>
                      </a:lnTo>
                      <a:lnTo>
                        <a:pt x="0" y="125279"/>
                      </a:lnTo>
                      <a:lnTo>
                        <a:pt x="250559" y="12527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60800" cap="flat">
                  <a:solidFill>
                    <a:srgbClr val="2892DE"/>
                  </a:solidFill>
                  <a:bevel/>
                </a:ln>
              </p:spPr>
            </p:sp>
            <p:sp>
              <p:nvSpPr>
                <p:cNvPr id="250" name="Rectangle"/>
                <p:cNvSpPr/>
                <p:nvPr/>
              </p:nvSpPr>
              <p:spPr>
                <a:xfrm>
                  <a:off x="889410" y="1648031"/>
                  <a:ext cx="125279" cy="250559"/>
                </a:xfrm>
                <a:custGeom>
                  <a:avLst/>
                  <a:gdLst>
                    <a:gd name="connsiteX0" fmla="*/ 125279 w 125279"/>
                    <a:gd name="connsiteY0" fmla="*/ 125279 h 250559"/>
                    <a:gd name="connsiteX1" fmla="*/ 125279 w 125279"/>
                    <a:gd name="connsiteY1" fmla="*/ 0 h 250559"/>
                    <a:gd name="connsiteX2" fmla="*/ 250559 w 125279"/>
                    <a:gd name="connsiteY2" fmla="*/ 62640 h 250559"/>
                    <a:gd name="connsiteX3" fmla="*/ 0 w 125279"/>
                    <a:gd name="connsiteY3" fmla="*/ 62640 h 250559"/>
                    <a:gd name="connsiteX4" fmla="*/ 125279 w 125279"/>
                    <a:gd name="connsiteY4" fmla="*/ 62640 h 2505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0" t="0" r="0" b="0"/>
                  <a:pathLst>
                    <a:path w="125279" h="250559">
                      <a:moveTo>
                        <a:pt x="250559" y="125279"/>
                      </a:moveTo>
                      <a:lnTo>
                        <a:pt x="250559" y="0"/>
                      </a:lnTo>
                      <a:lnTo>
                        <a:pt x="0" y="0"/>
                      </a:lnTo>
                      <a:lnTo>
                        <a:pt x="0" y="125279"/>
                      </a:lnTo>
                      <a:lnTo>
                        <a:pt x="250559" y="12527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60800" cap="flat">
                  <a:solidFill>
                    <a:srgbClr val="2892DE"/>
                  </a:solidFill>
                  <a:bevel/>
                </a:ln>
              </p:spPr>
            </p:sp>
            <p:sp>
              <p:nvSpPr>
                <p:cNvPr id="252" name="Rectangle"/>
                <p:cNvSpPr/>
                <p:nvPr/>
              </p:nvSpPr>
              <p:spPr>
                <a:xfrm>
                  <a:off x="1140787" y="1648031"/>
                  <a:ext cx="125279" cy="250559"/>
                </a:xfrm>
                <a:custGeom>
                  <a:avLst/>
                  <a:gdLst>
                    <a:gd name="connsiteX0" fmla="*/ 125279 w 125279"/>
                    <a:gd name="connsiteY0" fmla="*/ 125279 h 250559"/>
                    <a:gd name="connsiteX1" fmla="*/ 125279 w 125279"/>
                    <a:gd name="connsiteY1" fmla="*/ 0 h 250559"/>
                    <a:gd name="connsiteX2" fmla="*/ 250559 w 125279"/>
                    <a:gd name="connsiteY2" fmla="*/ 62640 h 250559"/>
                    <a:gd name="connsiteX3" fmla="*/ 0 w 125279"/>
                    <a:gd name="connsiteY3" fmla="*/ 62640 h 250559"/>
                    <a:gd name="connsiteX4" fmla="*/ 125279 w 125279"/>
                    <a:gd name="connsiteY4" fmla="*/ 62640 h 2505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0" t="0" r="0" b="0"/>
                  <a:pathLst>
                    <a:path w="125279" h="250559">
                      <a:moveTo>
                        <a:pt x="250559" y="125279"/>
                      </a:moveTo>
                      <a:lnTo>
                        <a:pt x="250559" y="0"/>
                      </a:lnTo>
                      <a:lnTo>
                        <a:pt x="0" y="0"/>
                      </a:lnTo>
                      <a:lnTo>
                        <a:pt x="0" y="125279"/>
                      </a:lnTo>
                      <a:lnTo>
                        <a:pt x="250559" y="12527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60800" cap="flat">
                  <a:solidFill>
                    <a:srgbClr val="2892DE"/>
                  </a:solidFill>
                  <a:bevel/>
                </a:ln>
              </p:spPr>
            </p:sp>
            <p:sp>
              <p:nvSpPr>
                <p:cNvPr id="262" name="Rectangle"/>
                <p:cNvSpPr/>
                <p:nvPr/>
              </p:nvSpPr>
              <p:spPr>
                <a:xfrm>
                  <a:off x="1392363" y="1648031"/>
                  <a:ext cx="125279" cy="250559"/>
                </a:xfrm>
                <a:custGeom>
                  <a:avLst/>
                  <a:gdLst>
                    <a:gd name="connsiteX0" fmla="*/ 125279 w 125279"/>
                    <a:gd name="connsiteY0" fmla="*/ 125279 h 250559"/>
                    <a:gd name="connsiteX1" fmla="*/ 125279 w 125279"/>
                    <a:gd name="connsiteY1" fmla="*/ 0 h 250559"/>
                    <a:gd name="connsiteX2" fmla="*/ 250559 w 125279"/>
                    <a:gd name="connsiteY2" fmla="*/ 62640 h 250559"/>
                    <a:gd name="connsiteX3" fmla="*/ 0 w 125279"/>
                    <a:gd name="connsiteY3" fmla="*/ 62640 h 250559"/>
                    <a:gd name="connsiteX4" fmla="*/ 125279 w 125279"/>
                    <a:gd name="connsiteY4" fmla="*/ 62640 h 2505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0" t="0" r="0" b="0"/>
                  <a:pathLst>
                    <a:path w="125279" h="250559">
                      <a:moveTo>
                        <a:pt x="250559" y="125279"/>
                      </a:moveTo>
                      <a:lnTo>
                        <a:pt x="250559" y="0"/>
                      </a:lnTo>
                      <a:lnTo>
                        <a:pt x="0" y="0"/>
                      </a:lnTo>
                      <a:lnTo>
                        <a:pt x="0" y="125279"/>
                      </a:lnTo>
                      <a:lnTo>
                        <a:pt x="250559" y="12527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60800" cap="flat">
                  <a:solidFill>
                    <a:srgbClr val="2892DE"/>
                  </a:solidFill>
                  <a:bevel/>
                </a:ln>
              </p:spPr>
            </p:sp>
            <p:sp>
              <p:nvSpPr>
                <p:cNvPr id="263" name="Rectangle"/>
                <p:cNvSpPr/>
                <p:nvPr/>
              </p:nvSpPr>
              <p:spPr>
                <a:xfrm>
                  <a:off x="1643953" y="1648031"/>
                  <a:ext cx="125279" cy="250559"/>
                </a:xfrm>
                <a:custGeom>
                  <a:avLst/>
                  <a:gdLst>
                    <a:gd name="connsiteX0" fmla="*/ 125279 w 125279"/>
                    <a:gd name="connsiteY0" fmla="*/ 125279 h 250559"/>
                    <a:gd name="connsiteX1" fmla="*/ 125279 w 125279"/>
                    <a:gd name="connsiteY1" fmla="*/ 0 h 250559"/>
                    <a:gd name="connsiteX2" fmla="*/ 250559 w 125279"/>
                    <a:gd name="connsiteY2" fmla="*/ 62640 h 250559"/>
                    <a:gd name="connsiteX3" fmla="*/ 0 w 125279"/>
                    <a:gd name="connsiteY3" fmla="*/ 62640 h 250559"/>
                    <a:gd name="connsiteX4" fmla="*/ 125279 w 125279"/>
                    <a:gd name="connsiteY4" fmla="*/ 62640 h 2505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0" t="0" r="0" b="0"/>
                  <a:pathLst>
                    <a:path w="125279" h="250559">
                      <a:moveTo>
                        <a:pt x="250559" y="125279"/>
                      </a:moveTo>
                      <a:lnTo>
                        <a:pt x="250559" y="0"/>
                      </a:lnTo>
                      <a:lnTo>
                        <a:pt x="0" y="0"/>
                      </a:lnTo>
                      <a:lnTo>
                        <a:pt x="0" y="125279"/>
                      </a:lnTo>
                      <a:lnTo>
                        <a:pt x="250559" y="12527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60800" cap="flat">
                  <a:solidFill>
                    <a:srgbClr val="2892DE"/>
                  </a:solidFill>
                  <a:bevel/>
                </a:ln>
              </p:spPr>
            </p:sp>
            <p:sp>
              <p:nvSpPr>
                <p:cNvPr id="264" name="Rectangle"/>
                <p:cNvSpPr/>
                <p:nvPr/>
              </p:nvSpPr>
              <p:spPr>
                <a:xfrm>
                  <a:off x="1894973" y="1648031"/>
                  <a:ext cx="125279" cy="250559"/>
                </a:xfrm>
                <a:custGeom>
                  <a:avLst/>
                  <a:gdLst>
                    <a:gd name="connsiteX0" fmla="*/ 125279 w 125279"/>
                    <a:gd name="connsiteY0" fmla="*/ 125279 h 250559"/>
                    <a:gd name="connsiteX1" fmla="*/ 125279 w 125279"/>
                    <a:gd name="connsiteY1" fmla="*/ 0 h 250559"/>
                    <a:gd name="connsiteX2" fmla="*/ 250559 w 125279"/>
                    <a:gd name="connsiteY2" fmla="*/ 62640 h 250559"/>
                    <a:gd name="connsiteX3" fmla="*/ 0 w 125279"/>
                    <a:gd name="connsiteY3" fmla="*/ 62640 h 250559"/>
                    <a:gd name="connsiteX4" fmla="*/ 125279 w 125279"/>
                    <a:gd name="connsiteY4" fmla="*/ 62640 h 2505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0" t="0" r="0" b="0"/>
                  <a:pathLst>
                    <a:path w="125279" h="250559">
                      <a:moveTo>
                        <a:pt x="250559" y="125279"/>
                      </a:moveTo>
                      <a:lnTo>
                        <a:pt x="250559" y="0"/>
                      </a:lnTo>
                      <a:lnTo>
                        <a:pt x="0" y="0"/>
                      </a:lnTo>
                      <a:lnTo>
                        <a:pt x="0" y="125279"/>
                      </a:lnTo>
                      <a:lnTo>
                        <a:pt x="250559" y="12527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60800" cap="flat">
                  <a:solidFill>
                    <a:srgbClr val="2892DE"/>
                  </a:solidFill>
                  <a:bevel/>
                </a:ln>
              </p:spPr>
            </p:sp>
            <p:sp>
              <p:nvSpPr>
                <p:cNvPr id="265" name="Rectangle"/>
                <p:cNvSpPr/>
                <p:nvPr/>
              </p:nvSpPr>
              <p:spPr>
                <a:xfrm>
                  <a:off x="2144253" y="1648031"/>
                  <a:ext cx="125279" cy="250559"/>
                </a:xfrm>
                <a:custGeom>
                  <a:avLst/>
                  <a:gdLst>
                    <a:gd name="connsiteX0" fmla="*/ 125279 w 125279"/>
                    <a:gd name="connsiteY0" fmla="*/ 125279 h 250559"/>
                    <a:gd name="connsiteX1" fmla="*/ 125279 w 125279"/>
                    <a:gd name="connsiteY1" fmla="*/ 0 h 250559"/>
                    <a:gd name="connsiteX2" fmla="*/ 250559 w 125279"/>
                    <a:gd name="connsiteY2" fmla="*/ 62640 h 250559"/>
                    <a:gd name="connsiteX3" fmla="*/ 0 w 125279"/>
                    <a:gd name="connsiteY3" fmla="*/ 62640 h 250559"/>
                    <a:gd name="connsiteX4" fmla="*/ 125279 w 125279"/>
                    <a:gd name="connsiteY4" fmla="*/ 62640 h 2505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0" t="0" r="0" b="0"/>
                  <a:pathLst>
                    <a:path w="125279" h="250559">
                      <a:moveTo>
                        <a:pt x="250559" y="125279"/>
                      </a:moveTo>
                      <a:lnTo>
                        <a:pt x="250559" y="0"/>
                      </a:lnTo>
                      <a:lnTo>
                        <a:pt x="0" y="0"/>
                      </a:lnTo>
                      <a:lnTo>
                        <a:pt x="0" y="125279"/>
                      </a:lnTo>
                      <a:lnTo>
                        <a:pt x="250559" y="12527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60800" cap="flat">
                  <a:solidFill>
                    <a:srgbClr val="2892DE"/>
                  </a:solidFill>
                  <a:bevel/>
                </a:ln>
              </p:spPr>
            </p:sp>
          </p:grpSp>
          <p:grpSp>
            <p:nvGrpSpPr>
              <p:cNvPr id="228" name="Group 227"/>
              <p:cNvGrpSpPr/>
              <p:nvPr/>
            </p:nvGrpSpPr>
            <p:grpSpPr>
              <a:xfrm>
                <a:off x="1661191" y="2840000"/>
                <a:ext cx="125279" cy="2509218"/>
                <a:chOff x="1661191" y="2840000"/>
                <a:chExt cx="125279" cy="2509218"/>
              </a:xfrm>
            </p:grpSpPr>
            <p:sp>
              <p:nvSpPr>
                <p:cNvPr id="281" name="Rectangle"/>
                <p:cNvSpPr/>
                <p:nvPr/>
              </p:nvSpPr>
              <p:spPr>
                <a:xfrm rot="5400000">
                  <a:off x="1598551" y="2777360"/>
                  <a:ext cx="125279" cy="250558"/>
                </a:xfrm>
                <a:custGeom>
                  <a:avLst/>
                  <a:gdLst>
                    <a:gd name="connsiteX0" fmla="*/ 125279 w 125279"/>
                    <a:gd name="connsiteY0" fmla="*/ 125279 h 250558"/>
                    <a:gd name="connsiteX1" fmla="*/ 125279 w 125279"/>
                    <a:gd name="connsiteY1" fmla="*/ 0 h 250558"/>
                    <a:gd name="connsiteX2" fmla="*/ 250558 w 125279"/>
                    <a:gd name="connsiteY2" fmla="*/ 62640 h 250558"/>
                    <a:gd name="connsiteX3" fmla="*/ 0 w 125279"/>
                    <a:gd name="connsiteY3" fmla="*/ 62640 h 250558"/>
                    <a:gd name="connsiteX4" fmla="*/ 125279 w 125279"/>
                    <a:gd name="connsiteY4" fmla="*/ 62640 h 2505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0" t="0" r="0" b="0"/>
                  <a:pathLst>
                    <a:path w="125279" h="250558">
                      <a:moveTo>
                        <a:pt x="250558" y="125279"/>
                      </a:moveTo>
                      <a:lnTo>
                        <a:pt x="250558" y="0"/>
                      </a:lnTo>
                      <a:lnTo>
                        <a:pt x="0" y="0"/>
                      </a:lnTo>
                      <a:lnTo>
                        <a:pt x="0" y="125279"/>
                      </a:lnTo>
                      <a:lnTo>
                        <a:pt x="250558" y="12527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60800" cap="flat">
                  <a:solidFill>
                    <a:srgbClr val="2892DE"/>
                  </a:solidFill>
                  <a:bevel/>
                </a:ln>
              </p:spPr>
            </p:sp>
            <p:sp>
              <p:nvSpPr>
                <p:cNvPr id="282" name="Rectangle"/>
                <p:cNvSpPr/>
                <p:nvPr/>
              </p:nvSpPr>
              <p:spPr>
                <a:xfrm rot="5400000">
                  <a:off x="1598551" y="3027316"/>
                  <a:ext cx="125279" cy="250559"/>
                </a:xfrm>
                <a:custGeom>
                  <a:avLst/>
                  <a:gdLst>
                    <a:gd name="connsiteX0" fmla="*/ 125279 w 125279"/>
                    <a:gd name="connsiteY0" fmla="*/ 125279 h 250559"/>
                    <a:gd name="connsiteX1" fmla="*/ 125279 w 125279"/>
                    <a:gd name="connsiteY1" fmla="*/ 0 h 250559"/>
                    <a:gd name="connsiteX2" fmla="*/ 250559 w 125279"/>
                    <a:gd name="connsiteY2" fmla="*/ 62640 h 250559"/>
                    <a:gd name="connsiteX3" fmla="*/ 0 w 125279"/>
                    <a:gd name="connsiteY3" fmla="*/ 62640 h 250559"/>
                    <a:gd name="connsiteX4" fmla="*/ 125279 w 125279"/>
                    <a:gd name="connsiteY4" fmla="*/ 62640 h 2505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0" t="0" r="0" b="0"/>
                  <a:pathLst>
                    <a:path w="125279" h="250559">
                      <a:moveTo>
                        <a:pt x="250559" y="125279"/>
                      </a:moveTo>
                      <a:lnTo>
                        <a:pt x="250559" y="0"/>
                      </a:lnTo>
                      <a:lnTo>
                        <a:pt x="0" y="0"/>
                      </a:lnTo>
                      <a:lnTo>
                        <a:pt x="0" y="125279"/>
                      </a:lnTo>
                      <a:lnTo>
                        <a:pt x="250559" y="12527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60800" cap="flat">
                  <a:solidFill>
                    <a:srgbClr val="2892DE"/>
                  </a:solidFill>
                  <a:bevel/>
                </a:ln>
              </p:spPr>
            </p:sp>
            <p:sp>
              <p:nvSpPr>
                <p:cNvPr id="283" name="Rectangle"/>
                <p:cNvSpPr/>
                <p:nvPr/>
              </p:nvSpPr>
              <p:spPr>
                <a:xfrm rot="5400000">
                  <a:off x="1598551" y="3278413"/>
                  <a:ext cx="125279" cy="250559"/>
                </a:xfrm>
                <a:custGeom>
                  <a:avLst/>
                  <a:gdLst>
                    <a:gd name="connsiteX0" fmla="*/ 125279 w 125279"/>
                    <a:gd name="connsiteY0" fmla="*/ 125279 h 250559"/>
                    <a:gd name="connsiteX1" fmla="*/ 125279 w 125279"/>
                    <a:gd name="connsiteY1" fmla="*/ 0 h 250559"/>
                    <a:gd name="connsiteX2" fmla="*/ 250559 w 125279"/>
                    <a:gd name="connsiteY2" fmla="*/ 62640 h 250559"/>
                    <a:gd name="connsiteX3" fmla="*/ 0 w 125279"/>
                    <a:gd name="connsiteY3" fmla="*/ 62640 h 250559"/>
                    <a:gd name="connsiteX4" fmla="*/ 125279 w 125279"/>
                    <a:gd name="connsiteY4" fmla="*/ 62640 h 2505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0" t="0" r="0" b="0"/>
                  <a:pathLst>
                    <a:path w="125279" h="250559">
                      <a:moveTo>
                        <a:pt x="250559" y="125279"/>
                      </a:moveTo>
                      <a:lnTo>
                        <a:pt x="250559" y="0"/>
                      </a:lnTo>
                      <a:lnTo>
                        <a:pt x="0" y="0"/>
                      </a:lnTo>
                      <a:lnTo>
                        <a:pt x="0" y="125279"/>
                      </a:lnTo>
                      <a:lnTo>
                        <a:pt x="250559" y="12527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60800" cap="flat">
                  <a:solidFill>
                    <a:srgbClr val="2892DE"/>
                  </a:solidFill>
                  <a:bevel/>
                </a:ln>
              </p:spPr>
            </p:sp>
            <p:sp>
              <p:nvSpPr>
                <p:cNvPr id="284" name="Rectangle"/>
                <p:cNvSpPr/>
                <p:nvPr/>
              </p:nvSpPr>
              <p:spPr>
                <a:xfrm rot="5400000">
                  <a:off x="1598551" y="3529797"/>
                  <a:ext cx="125279" cy="250559"/>
                </a:xfrm>
                <a:custGeom>
                  <a:avLst/>
                  <a:gdLst>
                    <a:gd name="connsiteX0" fmla="*/ 125279 w 125279"/>
                    <a:gd name="connsiteY0" fmla="*/ 125279 h 250559"/>
                    <a:gd name="connsiteX1" fmla="*/ 125279 w 125279"/>
                    <a:gd name="connsiteY1" fmla="*/ 0 h 250559"/>
                    <a:gd name="connsiteX2" fmla="*/ 250559 w 125279"/>
                    <a:gd name="connsiteY2" fmla="*/ 62640 h 250559"/>
                    <a:gd name="connsiteX3" fmla="*/ 0 w 125279"/>
                    <a:gd name="connsiteY3" fmla="*/ 62640 h 250559"/>
                    <a:gd name="connsiteX4" fmla="*/ 125279 w 125279"/>
                    <a:gd name="connsiteY4" fmla="*/ 62640 h 2505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0" t="0" r="0" b="0"/>
                  <a:pathLst>
                    <a:path w="125279" h="250559">
                      <a:moveTo>
                        <a:pt x="250559" y="125279"/>
                      </a:moveTo>
                      <a:lnTo>
                        <a:pt x="250559" y="0"/>
                      </a:lnTo>
                      <a:lnTo>
                        <a:pt x="0" y="0"/>
                      </a:lnTo>
                      <a:lnTo>
                        <a:pt x="0" y="125279"/>
                      </a:lnTo>
                      <a:lnTo>
                        <a:pt x="250559" y="12527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60800" cap="flat">
                  <a:solidFill>
                    <a:srgbClr val="2892DE"/>
                  </a:solidFill>
                  <a:bevel/>
                </a:ln>
              </p:spPr>
            </p:sp>
            <p:sp>
              <p:nvSpPr>
                <p:cNvPr id="285" name="Rectangle"/>
                <p:cNvSpPr/>
                <p:nvPr/>
              </p:nvSpPr>
              <p:spPr>
                <a:xfrm rot="5400000">
                  <a:off x="1598551" y="3781175"/>
                  <a:ext cx="125279" cy="250559"/>
                </a:xfrm>
                <a:custGeom>
                  <a:avLst/>
                  <a:gdLst>
                    <a:gd name="connsiteX0" fmla="*/ 125279 w 125279"/>
                    <a:gd name="connsiteY0" fmla="*/ 125279 h 250559"/>
                    <a:gd name="connsiteX1" fmla="*/ 125279 w 125279"/>
                    <a:gd name="connsiteY1" fmla="*/ 0 h 250559"/>
                    <a:gd name="connsiteX2" fmla="*/ 250559 w 125279"/>
                    <a:gd name="connsiteY2" fmla="*/ 62640 h 250559"/>
                    <a:gd name="connsiteX3" fmla="*/ 0 w 125279"/>
                    <a:gd name="connsiteY3" fmla="*/ 62640 h 250559"/>
                    <a:gd name="connsiteX4" fmla="*/ 125279 w 125279"/>
                    <a:gd name="connsiteY4" fmla="*/ 62640 h 2505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0" t="0" r="0" b="0"/>
                  <a:pathLst>
                    <a:path w="125279" h="250559">
                      <a:moveTo>
                        <a:pt x="250559" y="125279"/>
                      </a:moveTo>
                      <a:lnTo>
                        <a:pt x="250559" y="0"/>
                      </a:lnTo>
                      <a:lnTo>
                        <a:pt x="0" y="0"/>
                      </a:lnTo>
                      <a:lnTo>
                        <a:pt x="0" y="125279"/>
                      </a:lnTo>
                      <a:lnTo>
                        <a:pt x="250559" y="12527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60800" cap="flat">
                  <a:solidFill>
                    <a:srgbClr val="2892DE"/>
                  </a:solidFill>
                  <a:bevel/>
                </a:ln>
              </p:spPr>
            </p:sp>
            <p:sp>
              <p:nvSpPr>
                <p:cNvPr id="286" name="Rectangle"/>
                <p:cNvSpPr/>
                <p:nvPr/>
              </p:nvSpPr>
              <p:spPr>
                <a:xfrm rot="5400000">
                  <a:off x="1598551" y="4032552"/>
                  <a:ext cx="125279" cy="250559"/>
                </a:xfrm>
                <a:custGeom>
                  <a:avLst/>
                  <a:gdLst>
                    <a:gd name="connsiteX0" fmla="*/ 125279 w 125279"/>
                    <a:gd name="connsiteY0" fmla="*/ 125279 h 250559"/>
                    <a:gd name="connsiteX1" fmla="*/ 125279 w 125279"/>
                    <a:gd name="connsiteY1" fmla="*/ 0 h 250559"/>
                    <a:gd name="connsiteX2" fmla="*/ 250559 w 125279"/>
                    <a:gd name="connsiteY2" fmla="*/ 62640 h 250559"/>
                    <a:gd name="connsiteX3" fmla="*/ 0 w 125279"/>
                    <a:gd name="connsiteY3" fmla="*/ 62640 h 250559"/>
                    <a:gd name="connsiteX4" fmla="*/ 125279 w 125279"/>
                    <a:gd name="connsiteY4" fmla="*/ 62640 h 2505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0" t="0" r="0" b="0"/>
                  <a:pathLst>
                    <a:path w="125279" h="250559">
                      <a:moveTo>
                        <a:pt x="250559" y="125279"/>
                      </a:moveTo>
                      <a:lnTo>
                        <a:pt x="250559" y="0"/>
                      </a:lnTo>
                      <a:lnTo>
                        <a:pt x="0" y="0"/>
                      </a:lnTo>
                      <a:lnTo>
                        <a:pt x="0" y="125279"/>
                      </a:lnTo>
                      <a:lnTo>
                        <a:pt x="250559" y="12527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60800" cap="flat">
                  <a:solidFill>
                    <a:srgbClr val="2892DE"/>
                  </a:solidFill>
                  <a:bevel/>
                </a:ln>
              </p:spPr>
            </p:sp>
            <p:sp>
              <p:nvSpPr>
                <p:cNvPr id="287" name="Rectangle"/>
                <p:cNvSpPr/>
                <p:nvPr/>
              </p:nvSpPr>
              <p:spPr>
                <a:xfrm rot="5400000">
                  <a:off x="1598551" y="4284128"/>
                  <a:ext cx="125279" cy="250559"/>
                </a:xfrm>
                <a:custGeom>
                  <a:avLst/>
                  <a:gdLst>
                    <a:gd name="connsiteX0" fmla="*/ 125279 w 125279"/>
                    <a:gd name="connsiteY0" fmla="*/ 125279 h 250559"/>
                    <a:gd name="connsiteX1" fmla="*/ 125279 w 125279"/>
                    <a:gd name="connsiteY1" fmla="*/ 0 h 250559"/>
                    <a:gd name="connsiteX2" fmla="*/ 250559 w 125279"/>
                    <a:gd name="connsiteY2" fmla="*/ 62640 h 250559"/>
                    <a:gd name="connsiteX3" fmla="*/ 0 w 125279"/>
                    <a:gd name="connsiteY3" fmla="*/ 62640 h 250559"/>
                    <a:gd name="connsiteX4" fmla="*/ 125279 w 125279"/>
                    <a:gd name="connsiteY4" fmla="*/ 62640 h 2505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0" t="0" r="0" b="0"/>
                  <a:pathLst>
                    <a:path w="125279" h="250559">
                      <a:moveTo>
                        <a:pt x="250559" y="125279"/>
                      </a:moveTo>
                      <a:lnTo>
                        <a:pt x="250559" y="0"/>
                      </a:lnTo>
                      <a:lnTo>
                        <a:pt x="0" y="0"/>
                      </a:lnTo>
                      <a:lnTo>
                        <a:pt x="0" y="125279"/>
                      </a:lnTo>
                      <a:lnTo>
                        <a:pt x="250559" y="12527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60800" cap="flat">
                  <a:solidFill>
                    <a:srgbClr val="2892DE"/>
                  </a:solidFill>
                  <a:bevel/>
                </a:ln>
              </p:spPr>
            </p:sp>
            <p:sp>
              <p:nvSpPr>
                <p:cNvPr id="288" name="Rectangle"/>
                <p:cNvSpPr/>
                <p:nvPr/>
              </p:nvSpPr>
              <p:spPr>
                <a:xfrm rot="5400000">
                  <a:off x="1598551" y="4535718"/>
                  <a:ext cx="125279" cy="250559"/>
                </a:xfrm>
                <a:custGeom>
                  <a:avLst/>
                  <a:gdLst>
                    <a:gd name="connsiteX0" fmla="*/ 125279 w 125279"/>
                    <a:gd name="connsiteY0" fmla="*/ 125279 h 250559"/>
                    <a:gd name="connsiteX1" fmla="*/ 125279 w 125279"/>
                    <a:gd name="connsiteY1" fmla="*/ 0 h 250559"/>
                    <a:gd name="connsiteX2" fmla="*/ 250559 w 125279"/>
                    <a:gd name="connsiteY2" fmla="*/ 62640 h 250559"/>
                    <a:gd name="connsiteX3" fmla="*/ 0 w 125279"/>
                    <a:gd name="connsiteY3" fmla="*/ 62640 h 250559"/>
                    <a:gd name="connsiteX4" fmla="*/ 125279 w 125279"/>
                    <a:gd name="connsiteY4" fmla="*/ 62640 h 2505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0" t="0" r="0" b="0"/>
                  <a:pathLst>
                    <a:path w="125279" h="250559">
                      <a:moveTo>
                        <a:pt x="250559" y="125279"/>
                      </a:moveTo>
                      <a:lnTo>
                        <a:pt x="250559" y="0"/>
                      </a:lnTo>
                      <a:lnTo>
                        <a:pt x="0" y="0"/>
                      </a:lnTo>
                      <a:lnTo>
                        <a:pt x="0" y="125279"/>
                      </a:lnTo>
                      <a:lnTo>
                        <a:pt x="250559" y="12527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60800" cap="flat">
                  <a:solidFill>
                    <a:srgbClr val="2892DE"/>
                  </a:solidFill>
                  <a:bevel/>
                </a:ln>
              </p:spPr>
            </p:sp>
            <p:sp>
              <p:nvSpPr>
                <p:cNvPr id="289" name="Rectangle"/>
                <p:cNvSpPr/>
                <p:nvPr/>
              </p:nvSpPr>
              <p:spPr>
                <a:xfrm rot="5400000">
                  <a:off x="1598551" y="4786738"/>
                  <a:ext cx="125279" cy="250559"/>
                </a:xfrm>
                <a:custGeom>
                  <a:avLst/>
                  <a:gdLst>
                    <a:gd name="connsiteX0" fmla="*/ 125279 w 125279"/>
                    <a:gd name="connsiteY0" fmla="*/ 125279 h 250559"/>
                    <a:gd name="connsiteX1" fmla="*/ 125279 w 125279"/>
                    <a:gd name="connsiteY1" fmla="*/ 0 h 250559"/>
                    <a:gd name="connsiteX2" fmla="*/ 250559 w 125279"/>
                    <a:gd name="connsiteY2" fmla="*/ 62640 h 250559"/>
                    <a:gd name="connsiteX3" fmla="*/ 0 w 125279"/>
                    <a:gd name="connsiteY3" fmla="*/ 62640 h 250559"/>
                    <a:gd name="connsiteX4" fmla="*/ 125279 w 125279"/>
                    <a:gd name="connsiteY4" fmla="*/ 62640 h 2505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0" t="0" r="0" b="0"/>
                  <a:pathLst>
                    <a:path w="125279" h="250559">
                      <a:moveTo>
                        <a:pt x="250559" y="125279"/>
                      </a:moveTo>
                      <a:lnTo>
                        <a:pt x="250559" y="0"/>
                      </a:lnTo>
                      <a:lnTo>
                        <a:pt x="0" y="0"/>
                      </a:lnTo>
                      <a:lnTo>
                        <a:pt x="0" y="125279"/>
                      </a:lnTo>
                      <a:lnTo>
                        <a:pt x="250559" y="12527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60800" cap="flat">
                  <a:solidFill>
                    <a:srgbClr val="2892DE"/>
                  </a:solidFill>
                  <a:bevel/>
                </a:ln>
              </p:spPr>
            </p:sp>
            <p:sp>
              <p:nvSpPr>
                <p:cNvPr id="290" name="Rectangle"/>
                <p:cNvSpPr/>
                <p:nvPr/>
              </p:nvSpPr>
              <p:spPr>
                <a:xfrm rot="5400000">
                  <a:off x="1598551" y="5036018"/>
                  <a:ext cx="125279" cy="250559"/>
                </a:xfrm>
                <a:custGeom>
                  <a:avLst/>
                  <a:gdLst>
                    <a:gd name="connsiteX0" fmla="*/ 125279 w 125279"/>
                    <a:gd name="connsiteY0" fmla="*/ 125279 h 250559"/>
                    <a:gd name="connsiteX1" fmla="*/ 125279 w 125279"/>
                    <a:gd name="connsiteY1" fmla="*/ 0 h 250559"/>
                    <a:gd name="connsiteX2" fmla="*/ 250559 w 125279"/>
                    <a:gd name="connsiteY2" fmla="*/ 62640 h 250559"/>
                    <a:gd name="connsiteX3" fmla="*/ 0 w 125279"/>
                    <a:gd name="connsiteY3" fmla="*/ 62640 h 250559"/>
                    <a:gd name="connsiteX4" fmla="*/ 125279 w 125279"/>
                    <a:gd name="connsiteY4" fmla="*/ 62640 h 2505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0" t="0" r="0" b="0"/>
                  <a:pathLst>
                    <a:path w="125279" h="250559">
                      <a:moveTo>
                        <a:pt x="250559" y="125279"/>
                      </a:moveTo>
                      <a:lnTo>
                        <a:pt x="250559" y="0"/>
                      </a:lnTo>
                      <a:lnTo>
                        <a:pt x="0" y="0"/>
                      </a:lnTo>
                      <a:lnTo>
                        <a:pt x="0" y="125279"/>
                      </a:lnTo>
                      <a:lnTo>
                        <a:pt x="250559" y="12527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60800" cap="flat">
                  <a:solidFill>
                    <a:srgbClr val="2892DE"/>
                  </a:solidFill>
                  <a:bevel/>
                </a:ln>
              </p:spPr>
            </p:sp>
          </p:grpSp>
        </p:grpSp>
        <p:sp>
          <p:nvSpPr>
            <p:cNvPr id="232" name="Freeform 231"/>
            <p:cNvSpPr/>
            <p:nvPr/>
          </p:nvSpPr>
          <p:spPr>
            <a:xfrm rot="-5400000">
              <a:off x="5590489" y="3629281"/>
              <a:ext cx="75076" cy="75077"/>
            </a:xfrm>
            <a:custGeom>
              <a:avLst/>
              <a:gdLst>
                <a:gd name="connsiteX0" fmla="*/ 0 w 75076"/>
                <a:gd name="connsiteY0" fmla="*/ 37538 h 75077"/>
                <a:gd name="connsiteX1" fmla="*/ 37538 w 75076"/>
                <a:gd name="connsiteY1" fmla="*/ 0 h 75077"/>
                <a:gd name="connsiteX2" fmla="*/ 75077 w 75076"/>
                <a:gd name="connsiteY2" fmla="*/ 37538 h 75077"/>
                <a:gd name="connsiteX3" fmla="*/ 37538 w 75076"/>
                <a:gd name="connsiteY3" fmla="*/ 75076 h 75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0" t="0" r="0" b="0"/>
              <a:pathLst>
                <a:path w="75076" h="75077">
                  <a:moveTo>
                    <a:pt x="0" y="37538"/>
                  </a:moveTo>
                  <a:cubicBezTo>
                    <a:pt x="0" y="16806"/>
                    <a:pt x="16806" y="0"/>
                    <a:pt x="37538" y="0"/>
                  </a:cubicBezTo>
                  <a:cubicBezTo>
                    <a:pt x="58270" y="0"/>
                    <a:pt x="75077" y="16806"/>
                    <a:pt x="75077" y="37538"/>
                  </a:cubicBezTo>
                  <a:cubicBezTo>
                    <a:pt x="75077" y="58270"/>
                    <a:pt x="58270" y="75076"/>
                    <a:pt x="37538" y="75076"/>
                  </a:cubicBezTo>
                  <a:cubicBezTo>
                    <a:pt x="16806" y="75076"/>
                    <a:pt x="0" y="58270"/>
                    <a:pt x="0" y="37538"/>
                  </a:cubicBezTo>
                  <a:close/>
                </a:path>
              </a:pathLst>
            </a:custGeom>
            <a:solidFill>
              <a:srgbClr val="000000"/>
            </a:solidFill>
            <a:ln w="7600" cap="flat">
              <a:noFill/>
              <a:bevel/>
            </a:ln>
          </p:spPr>
        </p:sp>
        <p:sp>
          <p:nvSpPr>
            <p:cNvPr id="267" name="Freeform 266"/>
            <p:cNvSpPr/>
            <p:nvPr/>
          </p:nvSpPr>
          <p:spPr>
            <a:xfrm rot="5400000">
              <a:off x="3977394" y="4164238"/>
              <a:ext cx="7600" cy="330518"/>
            </a:xfrm>
            <a:custGeom>
              <a:avLst/>
              <a:gdLst/>
              <a:ahLst/>
              <a:cxnLst/>
              <a:rect l="0" t="0" r="0" b="0"/>
              <a:pathLst>
                <a:path w="7600" h="330518" fill="none">
                  <a:moveTo>
                    <a:pt x="0" y="0"/>
                  </a:moveTo>
                  <a:lnTo>
                    <a:pt x="330518" y="0"/>
                  </a:lnTo>
                </a:path>
              </a:pathLst>
            </a:custGeom>
            <a:solidFill>
              <a:srgbClr val="FFFFFF"/>
            </a:solidFill>
            <a:ln w="50667" cap="flat">
              <a:solidFill>
                <a:srgbClr val="000000"/>
              </a:solidFill>
              <a:bevel/>
              <a:tailEnd type="triangle" w="med" len="med"/>
            </a:ln>
          </p:spPr>
        </p:sp>
        <p:grpSp>
          <p:nvGrpSpPr>
            <p:cNvPr id="268" name="Group 267"/>
            <p:cNvGrpSpPr/>
            <p:nvPr/>
          </p:nvGrpSpPr>
          <p:grpSpPr>
            <a:xfrm rot="-5400000">
              <a:off x="4237270" y="4892296"/>
              <a:ext cx="77871" cy="329776"/>
              <a:chOff x="4237270" y="4892296"/>
              <a:chExt cx="77871" cy="329776"/>
            </a:xfrm>
          </p:grpSpPr>
          <p:sp>
            <p:nvSpPr>
              <p:cNvPr id="269" name="Freeform 268"/>
              <p:cNvSpPr/>
              <p:nvPr/>
            </p:nvSpPr>
            <p:spPr>
              <a:xfrm>
                <a:off x="4237270" y="4895091"/>
                <a:ext cx="75076" cy="75077"/>
              </a:xfrm>
              <a:custGeom>
                <a:avLst/>
                <a:gdLst>
                  <a:gd name="connsiteX0" fmla="*/ 0 w 75076"/>
                  <a:gd name="connsiteY0" fmla="*/ 37538 h 75077"/>
                  <a:gd name="connsiteX1" fmla="*/ 37538 w 75076"/>
                  <a:gd name="connsiteY1" fmla="*/ 0 h 75077"/>
                  <a:gd name="connsiteX2" fmla="*/ 75077 w 75076"/>
                  <a:gd name="connsiteY2" fmla="*/ 37538 h 75077"/>
                  <a:gd name="connsiteX3" fmla="*/ 37538 w 75076"/>
                  <a:gd name="connsiteY3" fmla="*/ 75076 h 75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0" t="0" r="0" b="0"/>
                <a:pathLst>
                  <a:path w="75076" h="75077">
                    <a:moveTo>
                      <a:pt x="0" y="37538"/>
                    </a:moveTo>
                    <a:cubicBezTo>
                      <a:pt x="0" y="16806"/>
                      <a:pt x="16806" y="0"/>
                      <a:pt x="37538" y="0"/>
                    </a:cubicBezTo>
                    <a:cubicBezTo>
                      <a:pt x="58270" y="0"/>
                      <a:pt x="75077" y="16806"/>
                      <a:pt x="75077" y="37538"/>
                    </a:cubicBezTo>
                    <a:cubicBezTo>
                      <a:pt x="75077" y="58270"/>
                      <a:pt x="58270" y="75076"/>
                      <a:pt x="37538" y="75076"/>
                    </a:cubicBezTo>
                    <a:cubicBezTo>
                      <a:pt x="16806" y="75076"/>
                      <a:pt x="0" y="58270"/>
                      <a:pt x="0" y="37538"/>
                    </a:cubicBezTo>
                    <a:close/>
                  </a:path>
                </a:pathLst>
              </a:custGeom>
              <a:solidFill>
                <a:srgbClr val="000000"/>
              </a:solidFill>
              <a:ln w="7600" cap="flat">
                <a:noFill/>
                <a:bevel/>
              </a:ln>
            </p:spPr>
          </p:sp>
          <p:sp>
            <p:nvSpPr>
              <p:cNvPr id="273" name="Freeform 272"/>
              <p:cNvSpPr/>
              <p:nvPr/>
            </p:nvSpPr>
            <p:spPr>
              <a:xfrm>
                <a:off x="4364620" y="4895091"/>
                <a:ext cx="75076" cy="75077"/>
              </a:xfrm>
              <a:custGeom>
                <a:avLst/>
                <a:gdLst>
                  <a:gd name="connsiteX0" fmla="*/ 0 w 75076"/>
                  <a:gd name="connsiteY0" fmla="*/ 37538 h 75077"/>
                  <a:gd name="connsiteX1" fmla="*/ 37538 w 75076"/>
                  <a:gd name="connsiteY1" fmla="*/ 0 h 75077"/>
                  <a:gd name="connsiteX2" fmla="*/ 75077 w 75076"/>
                  <a:gd name="connsiteY2" fmla="*/ 37538 h 75077"/>
                  <a:gd name="connsiteX3" fmla="*/ 37538 w 75076"/>
                  <a:gd name="connsiteY3" fmla="*/ 75076 h 75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0" t="0" r="0" b="0"/>
                <a:pathLst>
                  <a:path w="75076" h="75077">
                    <a:moveTo>
                      <a:pt x="0" y="37538"/>
                    </a:moveTo>
                    <a:cubicBezTo>
                      <a:pt x="0" y="16806"/>
                      <a:pt x="16806" y="0"/>
                      <a:pt x="37538" y="0"/>
                    </a:cubicBezTo>
                    <a:cubicBezTo>
                      <a:pt x="58270" y="0"/>
                      <a:pt x="75077" y="16806"/>
                      <a:pt x="75077" y="37538"/>
                    </a:cubicBezTo>
                    <a:cubicBezTo>
                      <a:pt x="75077" y="58270"/>
                      <a:pt x="58270" y="75076"/>
                      <a:pt x="37538" y="75076"/>
                    </a:cubicBezTo>
                    <a:cubicBezTo>
                      <a:pt x="16806" y="75076"/>
                      <a:pt x="0" y="58270"/>
                      <a:pt x="0" y="37538"/>
                    </a:cubicBezTo>
                    <a:close/>
                  </a:path>
                </a:pathLst>
              </a:custGeom>
              <a:solidFill>
                <a:srgbClr val="000000"/>
              </a:solidFill>
              <a:ln w="7600" cap="flat">
                <a:noFill/>
                <a:bevel/>
              </a:ln>
            </p:spPr>
          </p:sp>
          <p:sp>
            <p:nvSpPr>
              <p:cNvPr id="274" name="Freeform 273"/>
              <p:cNvSpPr/>
              <p:nvPr/>
            </p:nvSpPr>
            <p:spPr>
              <a:xfrm>
                <a:off x="4491970" y="4892296"/>
                <a:ext cx="75076" cy="75077"/>
              </a:xfrm>
              <a:custGeom>
                <a:avLst/>
                <a:gdLst>
                  <a:gd name="connsiteX0" fmla="*/ 0 w 75076"/>
                  <a:gd name="connsiteY0" fmla="*/ 37538 h 75077"/>
                  <a:gd name="connsiteX1" fmla="*/ 37538 w 75076"/>
                  <a:gd name="connsiteY1" fmla="*/ 0 h 75077"/>
                  <a:gd name="connsiteX2" fmla="*/ 75077 w 75076"/>
                  <a:gd name="connsiteY2" fmla="*/ 37538 h 75077"/>
                  <a:gd name="connsiteX3" fmla="*/ 37538 w 75076"/>
                  <a:gd name="connsiteY3" fmla="*/ 75076 h 75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0" t="0" r="0" b="0"/>
                <a:pathLst>
                  <a:path w="75076" h="75077">
                    <a:moveTo>
                      <a:pt x="0" y="37538"/>
                    </a:moveTo>
                    <a:cubicBezTo>
                      <a:pt x="0" y="16806"/>
                      <a:pt x="16806" y="0"/>
                      <a:pt x="37538" y="0"/>
                    </a:cubicBezTo>
                    <a:cubicBezTo>
                      <a:pt x="58270" y="0"/>
                      <a:pt x="75077" y="16806"/>
                      <a:pt x="75077" y="37538"/>
                    </a:cubicBezTo>
                    <a:cubicBezTo>
                      <a:pt x="75077" y="58270"/>
                      <a:pt x="58270" y="75076"/>
                      <a:pt x="37538" y="75076"/>
                    </a:cubicBezTo>
                    <a:cubicBezTo>
                      <a:pt x="16806" y="75076"/>
                      <a:pt x="0" y="58270"/>
                      <a:pt x="0" y="37538"/>
                    </a:cubicBezTo>
                    <a:close/>
                  </a:path>
                </a:pathLst>
              </a:custGeom>
              <a:solidFill>
                <a:srgbClr val="000000"/>
              </a:solidFill>
              <a:ln w="7600" cap="flat">
                <a:noFill/>
                <a:bevel/>
              </a:ln>
            </p:spPr>
          </p:sp>
        </p:grpSp>
        <p:sp>
          <p:nvSpPr>
            <p:cNvPr id="275" name="Component"/>
            <p:cNvSpPr/>
            <p:nvPr/>
          </p:nvSpPr>
          <p:spPr>
            <a:xfrm>
              <a:off x="3869053" y="3709217"/>
              <a:ext cx="547200" cy="538100"/>
            </a:xfrm>
            <a:custGeom>
              <a:avLst/>
              <a:gdLst>
                <a:gd name="connsiteX0" fmla="*/ 273600 w 547200"/>
                <a:gd name="connsiteY0" fmla="*/ 538100 h 538100"/>
                <a:gd name="connsiteX1" fmla="*/ 273600 w 547200"/>
                <a:gd name="connsiteY1" fmla="*/ 0 h 538100"/>
                <a:gd name="connsiteX2" fmla="*/ 547200 w 547200"/>
                <a:gd name="connsiteY2" fmla="*/ 269050 h 538100"/>
                <a:gd name="connsiteX3" fmla="*/ 0 w 547200"/>
                <a:gd name="connsiteY3" fmla="*/ 269050 h 538100"/>
                <a:gd name="connsiteX4" fmla="*/ 273600 w 547200"/>
                <a:gd name="connsiteY4" fmla="*/ 269050 h 538100"/>
                <a:gd name="rtt" fmla="*/ 52450 h 538100"/>
                <a:gd name="rtb" fmla="*/ 485650 h 5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rtt" r="r" b="rtb"/>
              <a:pathLst>
                <a:path w="547200" h="538100">
                  <a:moveTo>
                    <a:pt x="432302" y="538100"/>
                  </a:moveTo>
                  <a:cubicBezTo>
                    <a:pt x="495760" y="538100"/>
                    <a:pt x="547200" y="486660"/>
                    <a:pt x="547200" y="423202"/>
                  </a:cubicBezTo>
                  <a:lnTo>
                    <a:pt x="547200" y="114898"/>
                  </a:lnTo>
                  <a:cubicBezTo>
                    <a:pt x="547200" y="51440"/>
                    <a:pt x="495760" y="0"/>
                    <a:pt x="432302" y="0"/>
                  </a:cubicBezTo>
                  <a:lnTo>
                    <a:pt x="114898" y="0"/>
                  </a:lnTo>
                  <a:cubicBezTo>
                    <a:pt x="51440" y="0"/>
                    <a:pt x="0" y="51440"/>
                    <a:pt x="0" y="114898"/>
                  </a:cubicBezTo>
                  <a:lnTo>
                    <a:pt x="0" y="423202"/>
                  </a:lnTo>
                  <a:cubicBezTo>
                    <a:pt x="0" y="486660"/>
                    <a:pt x="51440" y="538100"/>
                    <a:pt x="114898" y="538100"/>
                  </a:cubicBezTo>
                  <a:lnTo>
                    <a:pt x="432302" y="538100"/>
                  </a:lnTo>
                  <a:close/>
                </a:path>
              </a:pathLst>
            </a:custGeom>
            <a:solidFill>
              <a:srgbClr val="CDCECE"/>
            </a:solidFill>
            <a:ln w="7600" cap="flat">
              <a:noFill/>
              <a:bevel/>
            </a:ln>
            <a:effectLst>
              <a:outerShdw dist="21496" dir="2700000" algn="tl" rotWithShape="0">
                <a:srgbClr val="000000">
                  <a:alpha val="20000"/>
                </a:srgbClr>
              </a:outerShdw>
            </a:effectLst>
          </p:spPr>
          <p:txBody>
            <a:bodyPr wrap="square" lIns="0" tIns="0" rIns="0" bIns="0" rtlCol="0" anchor="ctr"/>
            <a:lstStyle/>
            <a:p>
              <a:pPr algn="ctr">
                <a:lnSpc>
                  <a:spcPct val="100000"/>
                </a:lnSpc>
              </a:pPr>
              <a:r>
                <a:rPr sz="1520">
                  <a:solidFill>
                    <a:srgbClr val="303030"/>
                  </a:solidFill>
                  <a:latin typeface="Arial Black"/>
                </a:rPr>
                <a:t>k</a:t>
              </a:r>
            </a:p>
          </p:txBody>
        </p:sp>
        <p:sp>
          <p:nvSpPr>
            <p:cNvPr id="402" name="Text 402"/>
            <p:cNvSpPr txBox="1"/>
            <p:nvPr/>
          </p:nvSpPr>
          <p:spPr>
            <a:xfrm>
              <a:off x="2725591" y="3381511"/>
              <a:ext cx="684464" cy="339652"/>
            </a:xfrm>
            <a:prstGeom prst="rect">
              <a:avLst/>
            </a:prstGeom>
            <a:noFill/>
          </p:spPr>
          <p:txBody>
            <a:bodyPr wrap="square" lIns="0" tIns="0" rIns="0" bIns="0" rtlCol="0" anchor="ctr"/>
            <a:lstStyle/>
            <a:p>
              <a:pPr algn="ctr">
                <a:lnSpc>
                  <a:spcPct val="100000"/>
                </a:lnSpc>
              </a:pPr>
              <a:r>
                <a:rPr sz="1520">
                  <a:solidFill>
                    <a:srgbClr val="303030"/>
                  </a:solidFill>
                  <a:latin typeface="Arial"/>
                </a:rPr>
                <a:t>question</a:t>
              </a:r>
            </a:p>
            <a:p>
              <a:pPr algn="ctr">
                <a:lnSpc>
                  <a:spcPct val="100000"/>
                </a:lnSpc>
              </a:pPr>
              <a:r>
                <a:rPr sz="1520">
                  <a:solidFill>
                    <a:srgbClr val="303030"/>
                  </a:solidFill>
                  <a:latin typeface="Arial"/>
                </a:rPr>
                <a:t>encoding</a:t>
              </a:r>
            </a:p>
          </p:txBody>
        </p:sp>
        <p:sp>
          <p:nvSpPr>
            <p:cNvPr id="403" name="Text 403"/>
            <p:cNvSpPr txBox="1"/>
            <p:nvPr/>
          </p:nvSpPr>
          <p:spPr>
            <a:xfrm>
              <a:off x="4851372" y="3487174"/>
              <a:ext cx="684464" cy="339652"/>
            </a:xfrm>
            <a:prstGeom prst="rect">
              <a:avLst/>
            </a:prstGeom>
            <a:noFill/>
          </p:spPr>
          <p:txBody>
            <a:bodyPr wrap="square" lIns="0" tIns="0" rIns="0" bIns="0" rtlCol="0" anchor="ctr"/>
            <a:lstStyle/>
            <a:p>
              <a:pPr algn="ctr">
                <a:lnSpc>
                  <a:spcPct val="100000"/>
                </a:lnSpc>
              </a:pPr>
              <a:r>
                <a:rPr sz="1520">
                  <a:solidFill>
                    <a:srgbClr val="303030"/>
                  </a:solidFill>
                  <a:latin typeface="Arial"/>
                </a:rPr>
                <a:t>question</a:t>
              </a:r>
            </a:p>
            <a:p>
              <a:pPr algn="ctr">
                <a:lnSpc>
                  <a:spcPct val="100000"/>
                </a:lnSpc>
              </a:pPr>
              <a:r>
                <a:rPr sz="1520">
                  <a:solidFill>
                    <a:srgbClr val="303030"/>
                  </a:solidFill>
                  <a:latin typeface="Arial"/>
                </a:rPr>
                <a:t>encoding</a:t>
              </a:r>
            </a:p>
          </p:txBody>
        </p:sp>
        <p:sp>
          <p:nvSpPr>
            <p:cNvPr id="404" name="Text 404"/>
            <p:cNvSpPr txBox="1"/>
            <p:nvPr/>
          </p:nvSpPr>
          <p:spPr>
            <a:xfrm>
              <a:off x="4767185" y="3132519"/>
              <a:ext cx="852842" cy="357363"/>
            </a:xfrm>
            <a:prstGeom prst="rect">
              <a:avLst/>
            </a:prstGeom>
            <a:noFill/>
          </p:spPr>
          <p:txBody>
            <a:bodyPr wrap="square" lIns="0" tIns="0" rIns="0" bIns="0" rtlCol="0" anchor="ctr"/>
            <a:lstStyle/>
            <a:p>
              <a:pPr algn="ctr">
                <a:lnSpc>
                  <a:spcPct val="100000"/>
                </a:lnSpc>
              </a:pPr>
              <a:r>
                <a:rPr sz="1520">
                  <a:solidFill>
                    <a:srgbClr val="303030"/>
                  </a:solidFill>
                  <a:latin typeface="Arial"/>
                </a:rPr>
                <a:t>contextual</a:t>
              </a:r>
            </a:p>
            <a:p>
              <a:pPr algn="ctr">
                <a:lnSpc>
                  <a:spcPct val="100000"/>
                </a:lnSpc>
              </a:pPr>
              <a:r>
                <a:rPr sz="1520">
                  <a:solidFill>
                    <a:srgbClr val="303030"/>
                  </a:solidFill>
                  <a:latin typeface="Arial"/>
                </a:rPr>
                <a:t>words</a:t>
              </a:r>
            </a:p>
          </p:txBody>
        </p:sp>
        <p:sp>
          <p:nvSpPr>
            <p:cNvPr id="405" name="Text 405"/>
            <p:cNvSpPr txBox="1"/>
            <p:nvPr/>
          </p:nvSpPr>
          <p:spPr>
            <a:xfrm>
              <a:off x="2957529" y="4081072"/>
              <a:ext cx="536718" cy="162717"/>
            </a:xfrm>
            <a:prstGeom prst="rect">
              <a:avLst/>
            </a:prstGeom>
            <a:noFill/>
          </p:spPr>
          <p:txBody>
            <a:bodyPr wrap="square" lIns="0" tIns="0" rIns="0" bIns="0" rtlCol="0" anchor="ctr"/>
            <a:lstStyle/>
            <a:p>
              <a:pPr algn="ctr">
                <a:lnSpc>
                  <a:spcPct val="100000"/>
                </a:lnSpc>
              </a:pPr>
              <a:r>
                <a:rPr sz="1520">
                  <a:solidFill>
                    <a:srgbClr val="303030"/>
                  </a:solidFill>
                  <a:latin typeface="Arial"/>
                </a:rPr>
                <a:t>frame</a:t>
              </a:r>
              <a:r>
                <a:rPr sz="1520" baseline="-25000">
                  <a:solidFill>
                    <a:srgbClr val="303030"/>
                  </a:solidFill>
                  <a:latin typeface="Arial"/>
                </a:rPr>
                <a:t>k</a:t>
              </a:r>
            </a:p>
          </p:txBody>
        </p:sp>
        <p:sp>
          <p:nvSpPr>
            <p:cNvPr id="307" name="Freeform 306"/>
            <p:cNvSpPr/>
            <p:nvPr/>
          </p:nvSpPr>
          <p:spPr>
            <a:xfrm rot="3600000">
              <a:off x="3286608" y="3325979"/>
              <a:ext cx="260222" cy="450718"/>
            </a:xfrm>
            <a:custGeom>
              <a:avLst/>
              <a:gdLst/>
              <a:ahLst/>
              <a:cxnLst/>
              <a:rect l="0" t="0" r="0" b="0"/>
              <a:pathLst>
                <a:path w="260222" h="450718" fill="none">
                  <a:moveTo>
                    <a:pt x="0" y="0"/>
                  </a:moveTo>
                  <a:lnTo>
                    <a:pt x="520444" y="0"/>
                  </a:lnTo>
                </a:path>
              </a:pathLst>
            </a:custGeom>
            <a:solidFill>
              <a:srgbClr val="FFFFFF"/>
            </a:solidFill>
            <a:ln w="50667" cap="flat">
              <a:solidFill>
                <a:srgbClr val="000000"/>
              </a:solidFill>
              <a:bevel/>
              <a:tailEnd type="triangle" w="med" len="med"/>
            </a:ln>
          </p:spPr>
        </p:sp>
        <p:sp>
          <p:nvSpPr>
            <p:cNvPr id="309" name="Freeform 308"/>
            <p:cNvSpPr/>
            <p:nvPr/>
          </p:nvSpPr>
          <p:spPr>
            <a:xfrm rot="-1800000">
              <a:off x="3131964" y="2315813"/>
              <a:ext cx="742907" cy="428917"/>
            </a:xfrm>
            <a:custGeom>
              <a:avLst/>
              <a:gdLst/>
              <a:ahLst/>
              <a:cxnLst/>
              <a:rect l="0" t="0" r="0" b="0"/>
              <a:pathLst>
                <a:path w="742907" h="428917" fill="none">
                  <a:moveTo>
                    <a:pt x="0" y="0"/>
                  </a:moveTo>
                  <a:lnTo>
                    <a:pt x="857835" y="0"/>
                  </a:lnTo>
                </a:path>
              </a:pathLst>
            </a:custGeom>
            <a:solidFill>
              <a:srgbClr val="FFFFFF"/>
            </a:solidFill>
            <a:ln w="50667" cap="flat">
              <a:solidFill>
                <a:srgbClr val="000000"/>
              </a:solidFill>
              <a:bevel/>
              <a:tailEnd type="triangle" w="med" len="med"/>
            </a:ln>
          </p:spPr>
        </p:sp>
        <p:sp>
          <p:nvSpPr>
            <p:cNvPr id="310" name="Freeform 309"/>
            <p:cNvSpPr/>
            <p:nvPr/>
          </p:nvSpPr>
          <p:spPr>
            <a:xfrm>
              <a:off x="2750671" y="2528400"/>
              <a:ext cx="330518" cy="7600"/>
            </a:xfrm>
            <a:custGeom>
              <a:avLst/>
              <a:gdLst/>
              <a:ahLst/>
              <a:cxnLst/>
              <a:rect l="0" t="0" r="0" b="0"/>
              <a:pathLst>
                <a:path w="330518" h="7600" fill="none">
                  <a:moveTo>
                    <a:pt x="0" y="0"/>
                  </a:moveTo>
                  <a:lnTo>
                    <a:pt x="330518" y="0"/>
                  </a:lnTo>
                </a:path>
              </a:pathLst>
            </a:custGeom>
            <a:solidFill>
              <a:srgbClr val="FFFFFF"/>
            </a:solidFill>
            <a:ln w="50667" cap="flat">
              <a:solidFill>
                <a:srgbClr val="000000"/>
              </a:solidFill>
              <a:bevel/>
              <a:tailEnd type="oval" w="sm" len="sm"/>
            </a:ln>
          </p:spPr>
        </p:sp>
        <p:sp>
          <p:nvSpPr>
            <p:cNvPr id="312" name="Freeform 311"/>
            <p:cNvSpPr/>
            <p:nvPr/>
          </p:nvSpPr>
          <p:spPr>
            <a:xfrm>
              <a:off x="2750671" y="2756575"/>
              <a:ext cx="330518" cy="7600"/>
            </a:xfrm>
            <a:custGeom>
              <a:avLst/>
              <a:gdLst/>
              <a:ahLst/>
              <a:cxnLst/>
              <a:rect l="0" t="0" r="0" b="0"/>
              <a:pathLst>
                <a:path w="330518" h="7600" fill="none">
                  <a:moveTo>
                    <a:pt x="0" y="0"/>
                  </a:moveTo>
                  <a:lnTo>
                    <a:pt x="330518" y="0"/>
                  </a:lnTo>
                </a:path>
              </a:pathLst>
            </a:custGeom>
            <a:solidFill>
              <a:srgbClr val="FFFFFF"/>
            </a:solidFill>
            <a:ln w="50667" cap="flat">
              <a:solidFill>
                <a:srgbClr val="000000"/>
              </a:solidFill>
              <a:bevel/>
              <a:tailEnd type="oval" w="sm" len="sm"/>
            </a:ln>
          </p:spPr>
        </p:sp>
        <p:sp>
          <p:nvSpPr>
            <p:cNvPr id="313" name="Freeform 312"/>
            <p:cNvSpPr/>
            <p:nvPr/>
          </p:nvSpPr>
          <p:spPr>
            <a:xfrm rot="-1800000">
              <a:off x="3136212" y="2549718"/>
              <a:ext cx="742907" cy="428917"/>
            </a:xfrm>
            <a:custGeom>
              <a:avLst/>
              <a:gdLst/>
              <a:ahLst/>
              <a:cxnLst/>
              <a:rect l="0" t="0" r="0" b="0"/>
              <a:pathLst>
                <a:path w="742907" h="428917" fill="none">
                  <a:moveTo>
                    <a:pt x="0" y="0"/>
                  </a:moveTo>
                  <a:lnTo>
                    <a:pt x="857835" y="0"/>
                  </a:lnTo>
                </a:path>
              </a:pathLst>
            </a:custGeom>
            <a:solidFill>
              <a:srgbClr val="FFFFFF"/>
            </a:solidFill>
            <a:ln w="50667" cap="flat">
              <a:solidFill>
                <a:srgbClr val="000000"/>
              </a:solidFill>
              <a:bevel/>
              <a:tailEnd type="triangle" w="med" len="med"/>
            </a:ln>
          </p:spPr>
        </p:sp>
        <p:sp>
          <p:nvSpPr>
            <p:cNvPr id="316" name="Freeform 315"/>
            <p:cNvSpPr/>
            <p:nvPr/>
          </p:nvSpPr>
          <p:spPr>
            <a:xfrm>
              <a:off x="3486890" y="1941311"/>
              <a:ext cx="330518" cy="7600"/>
            </a:xfrm>
            <a:custGeom>
              <a:avLst/>
              <a:gdLst/>
              <a:ahLst/>
              <a:cxnLst/>
              <a:rect l="0" t="0" r="0" b="0"/>
              <a:pathLst>
                <a:path w="330518" h="7600" fill="none">
                  <a:moveTo>
                    <a:pt x="0" y="0"/>
                  </a:moveTo>
                  <a:lnTo>
                    <a:pt x="330518" y="0"/>
                  </a:lnTo>
                </a:path>
              </a:pathLst>
            </a:custGeom>
            <a:solidFill>
              <a:srgbClr val="FFFFFF"/>
            </a:solidFill>
            <a:ln w="50667" cap="flat">
              <a:solidFill>
                <a:srgbClr val="000000"/>
              </a:solidFill>
              <a:bevel/>
              <a:tailEnd type="triangle" w="med" len="med"/>
            </a:ln>
          </p:spPr>
        </p:sp>
        <p:sp>
          <p:nvSpPr>
            <p:cNvPr id="317" name="Freeform 316"/>
            <p:cNvSpPr/>
            <p:nvPr/>
          </p:nvSpPr>
          <p:spPr>
            <a:xfrm>
              <a:off x="3486890" y="4158630"/>
              <a:ext cx="330518" cy="7600"/>
            </a:xfrm>
            <a:custGeom>
              <a:avLst/>
              <a:gdLst/>
              <a:ahLst/>
              <a:cxnLst/>
              <a:rect l="0" t="0" r="0" b="0"/>
              <a:pathLst>
                <a:path w="330518" h="7600" fill="none">
                  <a:moveTo>
                    <a:pt x="0" y="0"/>
                  </a:moveTo>
                  <a:lnTo>
                    <a:pt x="330518" y="0"/>
                  </a:lnTo>
                </a:path>
              </a:pathLst>
            </a:custGeom>
            <a:solidFill>
              <a:srgbClr val="FFFFFF"/>
            </a:solidFill>
            <a:ln w="50667" cap="flat">
              <a:solidFill>
                <a:srgbClr val="000000"/>
              </a:solidFill>
              <a:bevel/>
              <a:tailEnd type="triangle" w="med" len="med"/>
            </a:ln>
          </p:spPr>
        </p:sp>
        <p:grpSp>
          <p:nvGrpSpPr>
            <p:cNvPr id="246" name="Group 245"/>
            <p:cNvGrpSpPr/>
            <p:nvPr/>
          </p:nvGrpSpPr>
          <p:grpSpPr>
            <a:xfrm rot="-7200000">
              <a:off x="3451516" y="2969193"/>
              <a:ext cx="204860" cy="294269"/>
              <a:chOff x="3451516" y="2969193"/>
              <a:chExt cx="204860" cy="294269"/>
            </a:xfrm>
          </p:grpSpPr>
          <p:sp>
            <p:nvSpPr>
              <p:cNvPr id="247" name="Freeform 246"/>
              <p:cNvSpPr/>
              <p:nvPr/>
            </p:nvSpPr>
            <p:spPr>
              <a:xfrm>
                <a:off x="3451516" y="2971988"/>
                <a:ext cx="75089" cy="75089"/>
              </a:xfrm>
              <a:custGeom>
                <a:avLst/>
                <a:gdLst>
                  <a:gd name="connsiteX0" fmla="*/ 0 w 75089"/>
                  <a:gd name="connsiteY0" fmla="*/ 37538 h 75089"/>
                  <a:gd name="connsiteX1" fmla="*/ 37538 w 75089"/>
                  <a:gd name="connsiteY1" fmla="*/ 0 h 75089"/>
                  <a:gd name="connsiteX2" fmla="*/ 75077 w 75089"/>
                  <a:gd name="connsiteY2" fmla="*/ 37538 h 75089"/>
                  <a:gd name="connsiteX3" fmla="*/ 37538 w 75089"/>
                  <a:gd name="connsiteY3" fmla="*/ 75076 h 75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0" t="0" r="0" b="0"/>
                <a:pathLst>
                  <a:path w="75089" h="75089">
                    <a:moveTo>
                      <a:pt x="0" y="37538"/>
                    </a:moveTo>
                    <a:cubicBezTo>
                      <a:pt x="0" y="16806"/>
                      <a:pt x="16806" y="0"/>
                      <a:pt x="37538" y="0"/>
                    </a:cubicBezTo>
                    <a:cubicBezTo>
                      <a:pt x="58270" y="0"/>
                      <a:pt x="75077" y="16806"/>
                      <a:pt x="75077" y="37538"/>
                    </a:cubicBezTo>
                    <a:cubicBezTo>
                      <a:pt x="75077" y="58270"/>
                      <a:pt x="58270" y="75076"/>
                      <a:pt x="37538" y="75076"/>
                    </a:cubicBezTo>
                    <a:cubicBezTo>
                      <a:pt x="16806" y="75076"/>
                      <a:pt x="0" y="58270"/>
                      <a:pt x="0" y="37538"/>
                    </a:cubicBezTo>
                    <a:close/>
                  </a:path>
                </a:pathLst>
              </a:custGeom>
              <a:solidFill>
                <a:srgbClr val="000000"/>
              </a:solidFill>
              <a:ln w="7600" cap="flat">
                <a:noFill/>
                <a:bevel/>
              </a:ln>
            </p:spPr>
          </p:sp>
          <p:sp>
            <p:nvSpPr>
              <p:cNvPr id="270" name="Freeform 269"/>
              <p:cNvSpPr/>
              <p:nvPr/>
            </p:nvSpPr>
            <p:spPr>
              <a:xfrm>
                <a:off x="3578866" y="2971988"/>
                <a:ext cx="75089" cy="75089"/>
              </a:xfrm>
              <a:custGeom>
                <a:avLst/>
                <a:gdLst>
                  <a:gd name="connsiteX0" fmla="*/ 0 w 75089"/>
                  <a:gd name="connsiteY0" fmla="*/ 37538 h 75089"/>
                  <a:gd name="connsiteX1" fmla="*/ 37538 w 75089"/>
                  <a:gd name="connsiteY1" fmla="*/ 0 h 75089"/>
                  <a:gd name="connsiteX2" fmla="*/ 75077 w 75089"/>
                  <a:gd name="connsiteY2" fmla="*/ 37538 h 75089"/>
                  <a:gd name="connsiteX3" fmla="*/ 37538 w 75089"/>
                  <a:gd name="connsiteY3" fmla="*/ 75076 h 75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0" t="0" r="0" b="0"/>
                <a:pathLst>
                  <a:path w="75089" h="75089">
                    <a:moveTo>
                      <a:pt x="0" y="37538"/>
                    </a:moveTo>
                    <a:cubicBezTo>
                      <a:pt x="0" y="16806"/>
                      <a:pt x="16806" y="0"/>
                      <a:pt x="37538" y="0"/>
                    </a:cubicBezTo>
                    <a:cubicBezTo>
                      <a:pt x="58270" y="0"/>
                      <a:pt x="75077" y="16806"/>
                      <a:pt x="75077" y="37538"/>
                    </a:cubicBezTo>
                    <a:cubicBezTo>
                      <a:pt x="75077" y="58270"/>
                      <a:pt x="58270" y="75076"/>
                      <a:pt x="37538" y="75076"/>
                    </a:cubicBezTo>
                    <a:cubicBezTo>
                      <a:pt x="16806" y="75076"/>
                      <a:pt x="0" y="58270"/>
                      <a:pt x="0" y="37538"/>
                    </a:cubicBezTo>
                    <a:close/>
                  </a:path>
                </a:pathLst>
              </a:custGeom>
              <a:solidFill>
                <a:srgbClr val="000000"/>
              </a:solidFill>
              <a:ln w="7600" cap="flat">
                <a:noFill/>
                <a:bevel/>
              </a:ln>
            </p:spPr>
          </p:sp>
          <p:sp>
            <p:nvSpPr>
              <p:cNvPr id="276" name="Freeform 275"/>
              <p:cNvSpPr/>
              <p:nvPr/>
            </p:nvSpPr>
            <p:spPr>
              <a:xfrm>
                <a:off x="3706217" y="2969193"/>
                <a:ext cx="75089" cy="75089"/>
              </a:xfrm>
              <a:custGeom>
                <a:avLst/>
                <a:gdLst>
                  <a:gd name="connsiteX0" fmla="*/ 0 w 75089"/>
                  <a:gd name="connsiteY0" fmla="*/ 37538 h 75089"/>
                  <a:gd name="connsiteX1" fmla="*/ 37538 w 75089"/>
                  <a:gd name="connsiteY1" fmla="*/ 0 h 75089"/>
                  <a:gd name="connsiteX2" fmla="*/ 75077 w 75089"/>
                  <a:gd name="connsiteY2" fmla="*/ 37538 h 75089"/>
                  <a:gd name="connsiteX3" fmla="*/ 37538 w 75089"/>
                  <a:gd name="connsiteY3" fmla="*/ 75076 h 75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0" t="0" r="0" b="0"/>
                <a:pathLst>
                  <a:path w="75089" h="75089">
                    <a:moveTo>
                      <a:pt x="0" y="37538"/>
                    </a:moveTo>
                    <a:cubicBezTo>
                      <a:pt x="0" y="16806"/>
                      <a:pt x="16806" y="0"/>
                      <a:pt x="37538" y="0"/>
                    </a:cubicBezTo>
                    <a:cubicBezTo>
                      <a:pt x="58270" y="0"/>
                      <a:pt x="75077" y="16806"/>
                      <a:pt x="75077" y="37538"/>
                    </a:cubicBezTo>
                    <a:cubicBezTo>
                      <a:pt x="75077" y="58270"/>
                      <a:pt x="58270" y="75076"/>
                      <a:pt x="37538" y="75076"/>
                    </a:cubicBezTo>
                    <a:cubicBezTo>
                      <a:pt x="16806" y="75076"/>
                      <a:pt x="0" y="58270"/>
                      <a:pt x="0" y="37538"/>
                    </a:cubicBezTo>
                    <a:close/>
                  </a:path>
                </a:pathLst>
              </a:custGeom>
              <a:solidFill>
                <a:srgbClr val="000000"/>
              </a:solidFill>
              <a:ln w="7600" cap="flat">
                <a:noFill/>
                <a:bevel/>
              </a:ln>
            </p:spPr>
          </p:sp>
        </p:grpSp>
        <p:sp>
          <p:nvSpPr>
            <p:cNvPr id="277" name="Freeform 276"/>
            <p:cNvSpPr/>
            <p:nvPr/>
          </p:nvSpPr>
          <p:spPr>
            <a:xfrm rot="3600000">
              <a:off x="2863447" y="2528401"/>
              <a:ext cx="222156" cy="384786"/>
            </a:xfrm>
            <a:custGeom>
              <a:avLst/>
              <a:gdLst/>
              <a:ahLst/>
              <a:cxnLst/>
              <a:rect l="0" t="0" r="0" b="0"/>
              <a:pathLst>
                <a:path w="222156" h="384786" fill="none">
                  <a:moveTo>
                    <a:pt x="0" y="0"/>
                  </a:moveTo>
                  <a:lnTo>
                    <a:pt x="444313" y="0"/>
                  </a:lnTo>
                </a:path>
              </a:pathLst>
            </a:custGeom>
            <a:solidFill>
              <a:srgbClr val="FFFFFF"/>
            </a:solidFill>
            <a:ln w="50667" cap="flat">
              <a:solidFill>
                <a:srgbClr val="000000"/>
              </a:solidFill>
              <a:bevel/>
            </a:ln>
          </p:spPr>
        </p:sp>
        <p:sp>
          <p:nvSpPr>
            <p:cNvPr id="279" name="Freeform 278"/>
            <p:cNvSpPr/>
            <p:nvPr/>
          </p:nvSpPr>
          <p:spPr>
            <a:xfrm rot="3600000">
              <a:off x="3025978" y="3328765"/>
              <a:ext cx="390351" cy="676108"/>
            </a:xfrm>
            <a:custGeom>
              <a:avLst/>
              <a:gdLst/>
              <a:ahLst/>
              <a:cxnLst/>
              <a:rect l="0" t="0" r="0" b="0"/>
              <a:pathLst>
                <a:path w="390351" h="676108" fill="none">
                  <a:moveTo>
                    <a:pt x="0" y="0"/>
                  </a:moveTo>
                  <a:lnTo>
                    <a:pt x="780702" y="0"/>
                  </a:lnTo>
                </a:path>
              </a:pathLst>
            </a:custGeom>
            <a:solidFill>
              <a:srgbClr val="FFFFFF"/>
            </a:solidFill>
            <a:ln w="50667" cap="flat">
              <a:solidFill>
                <a:srgbClr val="000000"/>
              </a:solidFill>
              <a:bevel/>
              <a:tailEnd type="triangle" w="med" len="med"/>
            </a:ln>
          </p:spPr>
        </p:sp>
        <p:grpSp>
          <p:nvGrpSpPr>
            <p:cNvPr id="280" name="Group 279"/>
            <p:cNvGrpSpPr/>
            <p:nvPr/>
          </p:nvGrpSpPr>
          <p:grpSpPr>
            <a:xfrm rot="-7200000">
              <a:off x="3314161" y="2969193"/>
              <a:ext cx="204860" cy="294269"/>
              <a:chOff x="3314161" y="2969193"/>
              <a:chExt cx="204860" cy="294269"/>
            </a:xfrm>
          </p:grpSpPr>
          <p:sp>
            <p:nvSpPr>
              <p:cNvPr id="291" name="Freeform 290"/>
              <p:cNvSpPr/>
              <p:nvPr/>
            </p:nvSpPr>
            <p:spPr>
              <a:xfrm>
                <a:off x="3314161" y="2971988"/>
                <a:ext cx="75089" cy="75089"/>
              </a:xfrm>
              <a:custGeom>
                <a:avLst/>
                <a:gdLst>
                  <a:gd name="connsiteX0" fmla="*/ 0 w 75089"/>
                  <a:gd name="connsiteY0" fmla="*/ 37538 h 75089"/>
                  <a:gd name="connsiteX1" fmla="*/ 37538 w 75089"/>
                  <a:gd name="connsiteY1" fmla="*/ 0 h 75089"/>
                  <a:gd name="connsiteX2" fmla="*/ 75077 w 75089"/>
                  <a:gd name="connsiteY2" fmla="*/ 37538 h 75089"/>
                  <a:gd name="connsiteX3" fmla="*/ 37538 w 75089"/>
                  <a:gd name="connsiteY3" fmla="*/ 75076 h 75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0" t="0" r="0" b="0"/>
                <a:pathLst>
                  <a:path w="75089" h="75089">
                    <a:moveTo>
                      <a:pt x="0" y="37538"/>
                    </a:moveTo>
                    <a:cubicBezTo>
                      <a:pt x="0" y="16806"/>
                      <a:pt x="16806" y="0"/>
                      <a:pt x="37538" y="0"/>
                    </a:cubicBezTo>
                    <a:cubicBezTo>
                      <a:pt x="58270" y="0"/>
                      <a:pt x="75077" y="16806"/>
                      <a:pt x="75077" y="37538"/>
                    </a:cubicBezTo>
                    <a:cubicBezTo>
                      <a:pt x="75077" y="58270"/>
                      <a:pt x="58270" y="75076"/>
                      <a:pt x="37538" y="75076"/>
                    </a:cubicBezTo>
                    <a:cubicBezTo>
                      <a:pt x="16806" y="75076"/>
                      <a:pt x="0" y="58270"/>
                      <a:pt x="0" y="37538"/>
                    </a:cubicBezTo>
                    <a:close/>
                  </a:path>
                </a:pathLst>
              </a:custGeom>
              <a:solidFill>
                <a:srgbClr val="000000"/>
              </a:solidFill>
              <a:ln w="7600" cap="flat">
                <a:noFill/>
                <a:bevel/>
              </a:ln>
            </p:spPr>
          </p:sp>
          <p:sp>
            <p:nvSpPr>
              <p:cNvPr id="292" name="Freeform 291"/>
              <p:cNvSpPr/>
              <p:nvPr/>
            </p:nvSpPr>
            <p:spPr>
              <a:xfrm>
                <a:off x="3441512" y="2971988"/>
                <a:ext cx="75089" cy="75089"/>
              </a:xfrm>
              <a:custGeom>
                <a:avLst/>
                <a:gdLst>
                  <a:gd name="connsiteX0" fmla="*/ 0 w 75089"/>
                  <a:gd name="connsiteY0" fmla="*/ 37538 h 75089"/>
                  <a:gd name="connsiteX1" fmla="*/ 37538 w 75089"/>
                  <a:gd name="connsiteY1" fmla="*/ 0 h 75089"/>
                  <a:gd name="connsiteX2" fmla="*/ 75077 w 75089"/>
                  <a:gd name="connsiteY2" fmla="*/ 37538 h 75089"/>
                  <a:gd name="connsiteX3" fmla="*/ 37538 w 75089"/>
                  <a:gd name="connsiteY3" fmla="*/ 75076 h 75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0" t="0" r="0" b="0"/>
                <a:pathLst>
                  <a:path w="75089" h="75089">
                    <a:moveTo>
                      <a:pt x="0" y="37538"/>
                    </a:moveTo>
                    <a:cubicBezTo>
                      <a:pt x="0" y="16806"/>
                      <a:pt x="16806" y="0"/>
                      <a:pt x="37538" y="0"/>
                    </a:cubicBezTo>
                    <a:cubicBezTo>
                      <a:pt x="58270" y="0"/>
                      <a:pt x="75077" y="16806"/>
                      <a:pt x="75077" y="37538"/>
                    </a:cubicBezTo>
                    <a:cubicBezTo>
                      <a:pt x="75077" y="58270"/>
                      <a:pt x="58270" y="75076"/>
                      <a:pt x="37538" y="75076"/>
                    </a:cubicBezTo>
                    <a:cubicBezTo>
                      <a:pt x="16806" y="75076"/>
                      <a:pt x="0" y="58270"/>
                      <a:pt x="0" y="37538"/>
                    </a:cubicBezTo>
                    <a:close/>
                  </a:path>
                </a:pathLst>
              </a:custGeom>
              <a:solidFill>
                <a:srgbClr val="000000"/>
              </a:solidFill>
              <a:ln w="7600" cap="flat">
                <a:noFill/>
                <a:bevel/>
              </a:ln>
            </p:spPr>
          </p:sp>
          <p:sp>
            <p:nvSpPr>
              <p:cNvPr id="299" name="Freeform 298"/>
              <p:cNvSpPr/>
              <p:nvPr/>
            </p:nvSpPr>
            <p:spPr>
              <a:xfrm>
                <a:off x="3568862" y="2969193"/>
                <a:ext cx="75089" cy="75089"/>
              </a:xfrm>
              <a:custGeom>
                <a:avLst/>
                <a:gdLst>
                  <a:gd name="connsiteX0" fmla="*/ 0 w 75089"/>
                  <a:gd name="connsiteY0" fmla="*/ 37538 h 75089"/>
                  <a:gd name="connsiteX1" fmla="*/ 37538 w 75089"/>
                  <a:gd name="connsiteY1" fmla="*/ 0 h 75089"/>
                  <a:gd name="connsiteX2" fmla="*/ 75077 w 75089"/>
                  <a:gd name="connsiteY2" fmla="*/ 37538 h 75089"/>
                  <a:gd name="connsiteX3" fmla="*/ 37538 w 75089"/>
                  <a:gd name="connsiteY3" fmla="*/ 75076 h 75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0" t="0" r="0" b="0"/>
                <a:pathLst>
                  <a:path w="75089" h="75089">
                    <a:moveTo>
                      <a:pt x="0" y="37538"/>
                    </a:moveTo>
                    <a:cubicBezTo>
                      <a:pt x="0" y="16806"/>
                      <a:pt x="16806" y="0"/>
                      <a:pt x="37538" y="0"/>
                    </a:cubicBezTo>
                    <a:cubicBezTo>
                      <a:pt x="58270" y="0"/>
                      <a:pt x="75077" y="16806"/>
                      <a:pt x="75077" y="37538"/>
                    </a:cubicBezTo>
                    <a:cubicBezTo>
                      <a:pt x="75077" y="58270"/>
                      <a:pt x="58270" y="75076"/>
                      <a:pt x="37538" y="75076"/>
                    </a:cubicBezTo>
                    <a:cubicBezTo>
                      <a:pt x="16806" y="75076"/>
                      <a:pt x="0" y="58270"/>
                      <a:pt x="0" y="37538"/>
                    </a:cubicBezTo>
                    <a:close/>
                  </a:path>
                </a:pathLst>
              </a:custGeom>
              <a:solidFill>
                <a:srgbClr val="000000"/>
              </a:solidFill>
              <a:ln w="7600" cap="flat">
                <a:noFill/>
                <a:bevel/>
              </a:ln>
            </p:spPr>
          </p:sp>
        </p:grpSp>
        <p:sp>
          <p:nvSpPr>
            <p:cNvPr id="303" name="Freeform 302"/>
            <p:cNvSpPr/>
            <p:nvPr/>
          </p:nvSpPr>
          <p:spPr>
            <a:xfrm rot="3600000">
              <a:off x="2998387" y="2756571"/>
              <a:ext cx="86839" cy="150410"/>
            </a:xfrm>
            <a:custGeom>
              <a:avLst/>
              <a:gdLst/>
              <a:ahLst/>
              <a:cxnLst/>
              <a:rect l="0" t="0" r="0" b="0"/>
              <a:pathLst>
                <a:path w="86839" h="150410" fill="none">
                  <a:moveTo>
                    <a:pt x="0" y="0"/>
                  </a:moveTo>
                  <a:lnTo>
                    <a:pt x="173679" y="0"/>
                  </a:lnTo>
                </a:path>
              </a:pathLst>
            </a:custGeom>
            <a:solidFill>
              <a:srgbClr val="FFFFFF"/>
            </a:solidFill>
            <a:ln w="50667" cap="flat">
              <a:solidFill>
                <a:srgbClr val="000000"/>
              </a:solidFill>
              <a:bevel/>
            </a:ln>
          </p:spPr>
        </p:sp>
        <p:sp>
          <p:nvSpPr>
            <p:cNvPr id="320" name="Freeform 319"/>
            <p:cNvSpPr/>
            <p:nvPr/>
          </p:nvSpPr>
          <p:spPr>
            <a:xfrm rot="5400000">
              <a:off x="6519228" y="2628389"/>
              <a:ext cx="7600" cy="377777"/>
            </a:xfrm>
            <a:custGeom>
              <a:avLst/>
              <a:gdLst/>
              <a:ahLst/>
              <a:cxnLst/>
              <a:rect l="0" t="0" r="0" b="0"/>
              <a:pathLst>
                <a:path w="7600" h="377777" fill="none">
                  <a:moveTo>
                    <a:pt x="0" y="0"/>
                  </a:moveTo>
                  <a:lnTo>
                    <a:pt x="377777" y="0"/>
                  </a:lnTo>
                </a:path>
              </a:pathLst>
            </a:custGeom>
            <a:solidFill>
              <a:srgbClr val="FFFFFF"/>
            </a:solidFill>
            <a:ln w="50667" cap="flat">
              <a:solidFill>
                <a:srgbClr val="000000"/>
              </a:solidFill>
              <a:bevel/>
              <a:tailEnd type="triangle" w="med" len="med"/>
            </a:ln>
          </p:spPr>
        </p:sp>
        <p:sp>
          <p:nvSpPr>
            <p:cNvPr id="339" name="Freeform 338"/>
            <p:cNvSpPr/>
            <p:nvPr/>
          </p:nvSpPr>
          <p:spPr>
            <a:xfrm rot="3600000">
              <a:off x="5234008" y="3667025"/>
              <a:ext cx="382481" cy="662477"/>
            </a:xfrm>
            <a:custGeom>
              <a:avLst/>
              <a:gdLst/>
              <a:ahLst/>
              <a:cxnLst/>
              <a:rect l="0" t="0" r="0" b="0"/>
              <a:pathLst>
                <a:path w="382481" h="662477" fill="none">
                  <a:moveTo>
                    <a:pt x="0" y="0"/>
                  </a:moveTo>
                  <a:lnTo>
                    <a:pt x="764963" y="0"/>
                  </a:lnTo>
                </a:path>
              </a:pathLst>
            </a:custGeom>
            <a:solidFill>
              <a:srgbClr val="FFFFFF"/>
            </a:solidFill>
            <a:ln w="50667" cap="flat">
              <a:solidFill>
                <a:srgbClr val="000000"/>
              </a:solidFill>
              <a:bevel/>
              <a:tailEnd type="triangle" w="med" len="med"/>
            </a:ln>
          </p:spPr>
        </p:sp>
        <p:sp>
          <p:nvSpPr>
            <p:cNvPr id="341" name="Component"/>
            <p:cNvSpPr/>
            <p:nvPr/>
          </p:nvSpPr>
          <p:spPr>
            <a:xfrm rot="-10800000">
              <a:off x="5828522" y="4387282"/>
              <a:ext cx="985142" cy="460882"/>
            </a:xfrm>
            <a:custGeom>
              <a:avLst/>
              <a:gdLst>
                <a:gd name="connsiteX0" fmla="*/ 492573 w 985142"/>
                <a:gd name="connsiteY0" fmla="*/ 460882 h 460882"/>
                <a:gd name="connsiteX1" fmla="*/ 492573 w 985142"/>
                <a:gd name="connsiteY1" fmla="*/ 0 h 460882"/>
                <a:gd name="connsiteX2" fmla="*/ 985142 w 985142"/>
                <a:gd name="connsiteY2" fmla="*/ 230441 h 460882"/>
                <a:gd name="connsiteX3" fmla="*/ 0 w 985142"/>
                <a:gd name="connsiteY3" fmla="*/ 230441 h 460882"/>
                <a:gd name="connsiteX4" fmla="*/ 492573 w 985142"/>
                <a:gd name="connsiteY4" fmla="*/ 230441 h 460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0" t="0" r="0" b="0"/>
              <a:pathLst>
                <a:path w="985142" h="460882">
                  <a:moveTo>
                    <a:pt x="870246" y="460882"/>
                  </a:moveTo>
                  <a:cubicBezTo>
                    <a:pt x="933706" y="460882"/>
                    <a:pt x="985142" y="409442"/>
                    <a:pt x="985142" y="345985"/>
                  </a:cubicBezTo>
                  <a:lnTo>
                    <a:pt x="985142" y="114898"/>
                  </a:lnTo>
                  <a:cubicBezTo>
                    <a:pt x="985142" y="51440"/>
                    <a:pt x="933706" y="0"/>
                    <a:pt x="870246" y="0"/>
                  </a:cubicBezTo>
                  <a:lnTo>
                    <a:pt x="114898" y="0"/>
                  </a:lnTo>
                  <a:cubicBezTo>
                    <a:pt x="51440" y="0"/>
                    <a:pt x="0" y="51440"/>
                    <a:pt x="0" y="114898"/>
                  </a:cubicBezTo>
                  <a:lnTo>
                    <a:pt x="0" y="345985"/>
                  </a:lnTo>
                  <a:cubicBezTo>
                    <a:pt x="0" y="409442"/>
                    <a:pt x="51440" y="460882"/>
                    <a:pt x="114898" y="460882"/>
                  </a:cubicBezTo>
                  <a:lnTo>
                    <a:pt x="870246" y="460882"/>
                  </a:lnTo>
                  <a:close/>
                </a:path>
              </a:pathLst>
            </a:custGeom>
            <a:solidFill>
              <a:srgbClr val="DCDCDD"/>
            </a:solidFill>
            <a:ln w="7600" cap="flat">
              <a:noFill/>
              <a:bevel/>
            </a:ln>
            <a:effectLst>
              <a:outerShdw dist="21496" dir="2700000" algn="tl" rotWithShape="0">
                <a:srgbClr val="000000">
                  <a:alpha val="20000"/>
                </a:srgbClr>
              </a:outerShdw>
            </a:effectLst>
          </p:spPr>
        </p:sp>
        <p:sp>
          <p:nvSpPr>
            <p:cNvPr id="406" name="Text 406"/>
            <p:cNvSpPr txBox="1"/>
            <p:nvPr/>
          </p:nvSpPr>
          <p:spPr>
            <a:xfrm>
              <a:off x="5881718" y="4460761"/>
              <a:ext cx="719123" cy="307738"/>
            </a:xfrm>
            <a:prstGeom prst="rect">
              <a:avLst/>
            </a:prstGeom>
            <a:noFill/>
          </p:spPr>
          <p:txBody>
            <a:bodyPr wrap="square" lIns="36000" tIns="0" rIns="36000" bIns="0" rtlCol="0" anchor="ctr"/>
            <a:lstStyle/>
            <a:p>
              <a:pPr algn="ctr">
                <a:lnSpc>
                  <a:spcPct val="100000"/>
                </a:lnSpc>
              </a:pPr>
              <a:r>
                <a:rPr sz="1520" b="1">
                  <a:solidFill>
                    <a:srgbClr val="303030"/>
                  </a:solidFill>
                  <a:latin typeface="Arial"/>
                </a:rPr>
                <a:t>Output</a:t>
              </a:r>
            </a:p>
            <a:p>
              <a:pPr algn="ctr">
                <a:lnSpc>
                  <a:spcPct val="100000"/>
                </a:lnSpc>
              </a:pPr>
              <a:r>
                <a:rPr sz="1520" b="1">
                  <a:solidFill>
                    <a:srgbClr val="303030"/>
                  </a:solidFill>
                  <a:latin typeface="Arial"/>
                </a:rPr>
                <a:t>Unit</a:t>
              </a:r>
            </a:p>
          </p:txBody>
        </p:sp>
        <p:grpSp>
          <p:nvGrpSpPr>
            <p:cNvPr id="343" name="Group 342"/>
            <p:cNvGrpSpPr/>
            <p:nvPr/>
          </p:nvGrpSpPr>
          <p:grpSpPr>
            <a:xfrm>
              <a:off x="6591543" y="4539505"/>
              <a:ext cx="172347" cy="176760"/>
              <a:chOff x="6591543" y="4539505"/>
              <a:chExt cx="172347" cy="176760"/>
            </a:xfrm>
          </p:grpSpPr>
          <p:sp>
            <p:nvSpPr>
              <p:cNvPr id="344" name="Freeform 343"/>
              <p:cNvSpPr/>
              <p:nvPr/>
            </p:nvSpPr>
            <p:spPr>
              <a:xfrm>
                <a:off x="6616198" y="4562786"/>
                <a:ext cx="125151" cy="31890"/>
              </a:xfrm>
              <a:custGeom>
                <a:avLst/>
                <a:gdLst/>
                <a:ahLst/>
                <a:cxnLst/>
                <a:rect l="0" t="0" r="0" b="0"/>
                <a:pathLst>
                  <a:path w="125151" h="31890" fill="none">
                    <a:moveTo>
                      <a:pt x="0" y="0"/>
                    </a:moveTo>
                    <a:lnTo>
                      <a:pt x="125151" y="31890"/>
                    </a:lnTo>
                  </a:path>
                </a:pathLst>
              </a:custGeom>
              <a:solidFill>
                <a:srgbClr val="FFFFFF"/>
              </a:solidFill>
              <a:ln w="15200" cap="flat">
                <a:solidFill>
                  <a:srgbClr val="000000"/>
                </a:solidFill>
                <a:bevel/>
              </a:ln>
              <a:effectLst>
                <a:outerShdw dist="21496" dir="2700000" algn="tl" rotWithShape="0">
                  <a:srgbClr val="000000">
                    <a:alpha val="20000"/>
                  </a:srgbClr>
                </a:outerShdw>
              </a:effectLst>
            </p:spPr>
          </p:sp>
          <p:sp>
            <p:nvSpPr>
              <p:cNvPr id="345" name="Freeform 344"/>
              <p:cNvSpPr/>
              <p:nvPr/>
            </p:nvSpPr>
            <p:spPr>
              <a:xfrm>
                <a:off x="6616198" y="4562786"/>
                <a:ext cx="123948" cy="95669"/>
              </a:xfrm>
              <a:custGeom>
                <a:avLst/>
                <a:gdLst/>
                <a:ahLst/>
                <a:cxnLst/>
                <a:rect l="0" t="0" r="0" b="0"/>
                <a:pathLst>
                  <a:path w="123948" h="95669" fill="none">
                    <a:moveTo>
                      <a:pt x="0" y="0"/>
                    </a:moveTo>
                    <a:lnTo>
                      <a:pt x="123948" y="95669"/>
                    </a:lnTo>
                  </a:path>
                </a:pathLst>
              </a:custGeom>
              <a:solidFill>
                <a:srgbClr val="FFFFFF"/>
              </a:solidFill>
              <a:ln w="15200" cap="flat">
                <a:solidFill>
                  <a:srgbClr val="000000"/>
                </a:solidFill>
                <a:bevel/>
              </a:ln>
              <a:effectLst>
                <a:outerShdw dist="21496" dir="2700000" algn="tl" rotWithShape="0">
                  <a:srgbClr val="000000">
                    <a:alpha val="20000"/>
                  </a:srgbClr>
                </a:outerShdw>
              </a:effectLst>
            </p:spPr>
          </p:sp>
          <p:sp>
            <p:nvSpPr>
              <p:cNvPr id="346" name="Freeform 345"/>
              <p:cNvSpPr/>
              <p:nvPr/>
            </p:nvSpPr>
            <p:spPr>
              <a:xfrm flipV="1">
                <a:off x="6617468" y="4595007"/>
                <a:ext cx="125151" cy="31890"/>
              </a:xfrm>
              <a:custGeom>
                <a:avLst/>
                <a:gdLst/>
                <a:ahLst/>
                <a:cxnLst/>
                <a:rect l="0" t="0" r="0" b="0"/>
                <a:pathLst>
                  <a:path w="125151" h="31890" fill="none">
                    <a:moveTo>
                      <a:pt x="0" y="0"/>
                    </a:moveTo>
                    <a:lnTo>
                      <a:pt x="125151" y="31890"/>
                    </a:lnTo>
                  </a:path>
                </a:pathLst>
              </a:custGeom>
              <a:solidFill>
                <a:srgbClr val="FFFFFF"/>
              </a:solidFill>
              <a:ln w="15200" cap="flat">
                <a:solidFill>
                  <a:srgbClr val="000000"/>
                </a:solidFill>
                <a:bevel/>
              </a:ln>
              <a:effectLst>
                <a:outerShdw dist="21496" dir="2700000" algn="tl" rotWithShape="0">
                  <a:srgbClr val="000000">
                    <a:alpha val="20000"/>
                  </a:srgbClr>
                </a:outerShdw>
              </a:effectLst>
            </p:spPr>
          </p:sp>
          <p:sp>
            <p:nvSpPr>
              <p:cNvPr id="349" name="Freeform 348"/>
              <p:cNvSpPr/>
              <p:nvPr/>
            </p:nvSpPr>
            <p:spPr>
              <a:xfrm flipV="1">
                <a:off x="6617468" y="4596276"/>
                <a:ext cx="123948" cy="95669"/>
              </a:xfrm>
              <a:custGeom>
                <a:avLst/>
                <a:gdLst/>
                <a:ahLst/>
                <a:cxnLst/>
                <a:rect l="0" t="0" r="0" b="0"/>
                <a:pathLst>
                  <a:path w="123948" h="95669" fill="none">
                    <a:moveTo>
                      <a:pt x="0" y="0"/>
                    </a:moveTo>
                    <a:lnTo>
                      <a:pt x="123948" y="95669"/>
                    </a:lnTo>
                  </a:path>
                </a:pathLst>
              </a:custGeom>
              <a:solidFill>
                <a:srgbClr val="FFFFFF"/>
              </a:solidFill>
              <a:ln w="15200" cap="flat">
                <a:solidFill>
                  <a:srgbClr val="000000"/>
                </a:solidFill>
                <a:bevel/>
              </a:ln>
              <a:effectLst>
                <a:outerShdw dist="21496" dir="2700000" algn="tl" rotWithShape="0">
                  <a:srgbClr val="000000">
                    <a:alpha val="20000"/>
                  </a:srgbClr>
                </a:outerShdw>
              </a:effectLst>
            </p:spPr>
          </p:sp>
          <p:sp>
            <p:nvSpPr>
              <p:cNvPr id="353" name="Freeform 352"/>
              <p:cNvSpPr/>
              <p:nvPr/>
            </p:nvSpPr>
            <p:spPr>
              <a:xfrm rot="-10800000" flipH="1">
                <a:off x="6616198" y="4660054"/>
                <a:ext cx="125151" cy="31890"/>
              </a:xfrm>
              <a:custGeom>
                <a:avLst/>
                <a:gdLst/>
                <a:ahLst/>
                <a:cxnLst/>
                <a:rect l="0" t="0" r="0" b="0"/>
                <a:pathLst>
                  <a:path w="125151" h="31890" fill="none">
                    <a:moveTo>
                      <a:pt x="0" y="0"/>
                    </a:moveTo>
                    <a:lnTo>
                      <a:pt x="125151" y="31890"/>
                    </a:lnTo>
                  </a:path>
                </a:pathLst>
              </a:custGeom>
              <a:solidFill>
                <a:srgbClr val="FFFFFF"/>
              </a:solidFill>
              <a:ln w="15200" cap="flat">
                <a:solidFill>
                  <a:srgbClr val="000000"/>
                </a:solidFill>
                <a:bevel/>
              </a:ln>
              <a:effectLst>
                <a:outerShdw dist="21496" dir="2700000" algn="tl" rotWithShape="0">
                  <a:srgbClr val="000000">
                    <a:alpha val="20000"/>
                  </a:srgbClr>
                </a:outerShdw>
              </a:effectLst>
            </p:spPr>
          </p:sp>
          <p:sp>
            <p:nvSpPr>
              <p:cNvPr id="354" name="Freeform 353"/>
              <p:cNvSpPr/>
              <p:nvPr/>
            </p:nvSpPr>
            <p:spPr>
              <a:xfrm rot="10800000" flipH="1" flipV="1">
                <a:off x="6617468" y="4628165"/>
                <a:ext cx="125151" cy="31890"/>
              </a:xfrm>
              <a:custGeom>
                <a:avLst/>
                <a:gdLst/>
                <a:ahLst/>
                <a:cxnLst/>
                <a:rect l="0" t="0" r="0" b="0"/>
                <a:pathLst>
                  <a:path w="125151" h="31890" fill="none">
                    <a:moveTo>
                      <a:pt x="0" y="0"/>
                    </a:moveTo>
                    <a:lnTo>
                      <a:pt x="125151" y="31890"/>
                    </a:lnTo>
                  </a:path>
                </a:pathLst>
              </a:custGeom>
              <a:solidFill>
                <a:srgbClr val="FFFFFF"/>
              </a:solidFill>
              <a:ln w="15200" cap="flat">
                <a:solidFill>
                  <a:srgbClr val="000000"/>
                </a:solidFill>
                <a:bevel/>
              </a:ln>
              <a:effectLst>
                <a:outerShdw dist="21496" dir="2700000" algn="tl" rotWithShape="0">
                  <a:srgbClr val="000000">
                    <a:alpha val="20000"/>
                  </a:srgbClr>
                </a:outerShdw>
              </a:effectLst>
            </p:spPr>
          </p:sp>
          <p:sp>
            <p:nvSpPr>
              <p:cNvPr id="355" name="Freeform 354"/>
              <p:cNvSpPr/>
              <p:nvPr/>
            </p:nvSpPr>
            <p:spPr>
              <a:xfrm>
                <a:off x="6591544" y="4539505"/>
                <a:ext cx="47984" cy="47984"/>
              </a:xfrm>
              <a:custGeom>
                <a:avLst/>
                <a:gdLst/>
                <a:ahLst/>
                <a:cxnLst/>
                <a:rect l="0" t="0" r="0" b="0"/>
                <a:pathLst>
                  <a:path w="47984" h="47984">
                    <a:moveTo>
                      <a:pt x="0" y="23992"/>
                    </a:moveTo>
                    <a:cubicBezTo>
                      <a:pt x="0" y="10742"/>
                      <a:pt x="10742" y="0"/>
                      <a:pt x="23992" y="0"/>
                    </a:cubicBezTo>
                    <a:cubicBezTo>
                      <a:pt x="37242" y="0"/>
                      <a:pt x="47984" y="10742"/>
                      <a:pt x="47984" y="23992"/>
                    </a:cubicBezTo>
                    <a:cubicBezTo>
                      <a:pt x="47984" y="37242"/>
                      <a:pt x="37242" y="47984"/>
                      <a:pt x="23992" y="47984"/>
                    </a:cubicBezTo>
                    <a:cubicBezTo>
                      <a:pt x="10742" y="47984"/>
                      <a:pt x="0" y="37242"/>
                      <a:pt x="0" y="23992"/>
                    </a:cubicBezTo>
                    <a:close/>
                  </a:path>
                </a:pathLst>
              </a:custGeom>
              <a:solidFill>
                <a:srgbClr val="318FD8"/>
              </a:solidFill>
              <a:ln w="7600" cap="flat">
                <a:solidFill>
                  <a:srgbClr val="000000"/>
                </a:solidFill>
                <a:bevel/>
              </a:ln>
              <a:effectLst>
                <a:outerShdw dist="21496" dir="2700000" algn="tl" rotWithShape="0">
                  <a:srgbClr val="000000">
                    <a:alpha val="20000"/>
                  </a:srgbClr>
                </a:outerShdw>
              </a:effectLst>
            </p:spPr>
          </p:sp>
          <p:sp>
            <p:nvSpPr>
              <p:cNvPr id="357" name="Freeform 356"/>
              <p:cNvSpPr/>
              <p:nvPr/>
            </p:nvSpPr>
            <p:spPr>
              <a:xfrm>
                <a:off x="6591543" y="4603893"/>
                <a:ext cx="47984" cy="47984"/>
              </a:xfrm>
              <a:custGeom>
                <a:avLst/>
                <a:gdLst/>
                <a:ahLst/>
                <a:cxnLst/>
                <a:rect l="0" t="0" r="0" b="0"/>
                <a:pathLst>
                  <a:path w="47984" h="47984">
                    <a:moveTo>
                      <a:pt x="0" y="23992"/>
                    </a:moveTo>
                    <a:cubicBezTo>
                      <a:pt x="0" y="10742"/>
                      <a:pt x="10742" y="0"/>
                      <a:pt x="23992" y="0"/>
                    </a:cubicBezTo>
                    <a:cubicBezTo>
                      <a:pt x="37242" y="0"/>
                      <a:pt x="47984" y="10742"/>
                      <a:pt x="47984" y="23992"/>
                    </a:cubicBezTo>
                    <a:cubicBezTo>
                      <a:pt x="47984" y="37242"/>
                      <a:pt x="37242" y="47984"/>
                      <a:pt x="23992" y="47984"/>
                    </a:cubicBezTo>
                    <a:cubicBezTo>
                      <a:pt x="10742" y="47984"/>
                      <a:pt x="0" y="37242"/>
                      <a:pt x="0" y="23992"/>
                    </a:cubicBezTo>
                    <a:close/>
                  </a:path>
                </a:pathLst>
              </a:custGeom>
              <a:solidFill>
                <a:srgbClr val="318FD8"/>
              </a:solidFill>
              <a:ln w="7600" cap="flat">
                <a:solidFill>
                  <a:srgbClr val="000000"/>
                </a:solidFill>
                <a:bevel/>
              </a:ln>
              <a:effectLst>
                <a:outerShdw dist="21496" dir="2700000" algn="tl" rotWithShape="0">
                  <a:srgbClr val="000000">
                    <a:alpha val="20000"/>
                  </a:srgbClr>
                </a:outerShdw>
              </a:effectLst>
            </p:spPr>
          </p:sp>
          <p:sp>
            <p:nvSpPr>
              <p:cNvPr id="361" name="Freeform 360"/>
              <p:cNvSpPr/>
              <p:nvPr/>
            </p:nvSpPr>
            <p:spPr>
              <a:xfrm>
                <a:off x="6591543" y="4668281"/>
                <a:ext cx="47984" cy="47984"/>
              </a:xfrm>
              <a:custGeom>
                <a:avLst/>
                <a:gdLst/>
                <a:ahLst/>
                <a:cxnLst/>
                <a:rect l="0" t="0" r="0" b="0"/>
                <a:pathLst>
                  <a:path w="47984" h="47984">
                    <a:moveTo>
                      <a:pt x="0" y="23992"/>
                    </a:moveTo>
                    <a:cubicBezTo>
                      <a:pt x="0" y="10742"/>
                      <a:pt x="10742" y="0"/>
                      <a:pt x="23992" y="0"/>
                    </a:cubicBezTo>
                    <a:cubicBezTo>
                      <a:pt x="37242" y="0"/>
                      <a:pt x="47984" y="10742"/>
                      <a:pt x="47984" y="23992"/>
                    </a:cubicBezTo>
                    <a:cubicBezTo>
                      <a:pt x="47984" y="37242"/>
                      <a:pt x="37242" y="47984"/>
                      <a:pt x="23992" y="47984"/>
                    </a:cubicBezTo>
                    <a:cubicBezTo>
                      <a:pt x="10742" y="47984"/>
                      <a:pt x="0" y="37242"/>
                      <a:pt x="0" y="23992"/>
                    </a:cubicBezTo>
                    <a:close/>
                  </a:path>
                </a:pathLst>
              </a:custGeom>
              <a:solidFill>
                <a:srgbClr val="318FD8"/>
              </a:solidFill>
              <a:ln w="7600" cap="flat">
                <a:solidFill>
                  <a:srgbClr val="000000"/>
                </a:solidFill>
                <a:bevel/>
              </a:ln>
              <a:effectLst>
                <a:outerShdw dist="21496" dir="2700000" algn="tl" rotWithShape="0">
                  <a:srgbClr val="000000">
                    <a:alpha val="20000"/>
                  </a:srgbClr>
                </a:outerShdw>
              </a:effectLst>
            </p:spPr>
          </p:sp>
          <p:sp>
            <p:nvSpPr>
              <p:cNvPr id="362" name="Freeform 361"/>
              <p:cNvSpPr/>
              <p:nvPr/>
            </p:nvSpPr>
            <p:spPr>
              <a:xfrm>
                <a:off x="6715907" y="4571699"/>
                <a:ext cx="47984" cy="47984"/>
              </a:xfrm>
              <a:custGeom>
                <a:avLst/>
                <a:gdLst/>
                <a:ahLst/>
                <a:cxnLst/>
                <a:rect l="0" t="0" r="0" b="0"/>
                <a:pathLst>
                  <a:path w="47984" h="47984">
                    <a:moveTo>
                      <a:pt x="0" y="23992"/>
                    </a:moveTo>
                    <a:cubicBezTo>
                      <a:pt x="0" y="10742"/>
                      <a:pt x="10742" y="0"/>
                      <a:pt x="23992" y="0"/>
                    </a:cubicBezTo>
                    <a:cubicBezTo>
                      <a:pt x="37242" y="0"/>
                      <a:pt x="47984" y="10742"/>
                      <a:pt x="47984" y="23992"/>
                    </a:cubicBezTo>
                    <a:cubicBezTo>
                      <a:pt x="47984" y="37242"/>
                      <a:pt x="37242" y="47984"/>
                      <a:pt x="23992" y="47984"/>
                    </a:cubicBezTo>
                    <a:cubicBezTo>
                      <a:pt x="10742" y="47984"/>
                      <a:pt x="0" y="37242"/>
                      <a:pt x="0" y="23992"/>
                    </a:cubicBezTo>
                    <a:close/>
                  </a:path>
                </a:pathLst>
              </a:custGeom>
              <a:solidFill>
                <a:srgbClr val="318FD8"/>
              </a:solidFill>
              <a:ln w="7600" cap="flat">
                <a:solidFill>
                  <a:srgbClr val="000000"/>
                </a:solidFill>
                <a:bevel/>
              </a:ln>
              <a:effectLst>
                <a:outerShdw dist="21496" dir="2700000" algn="tl" rotWithShape="0">
                  <a:srgbClr val="000000">
                    <a:alpha val="20000"/>
                  </a:srgbClr>
                </a:outerShdw>
              </a:effectLst>
            </p:spPr>
          </p:sp>
          <p:sp>
            <p:nvSpPr>
              <p:cNvPr id="363" name="Freeform 362"/>
              <p:cNvSpPr/>
              <p:nvPr/>
            </p:nvSpPr>
            <p:spPr>
              <a:xfrm>
                <a:off x="6715907" y="4636087"/>
                <a:ext cx="47984" cy="47984"/>
              </a:xfrm>
              <a:custGeom>
                <a:avLst/>
                <a:gdLst/>
                <a:ahLst/>
                <a:cxnLst/>
                <a:rect l="0" t="0" r="0" b="0"/>
                <a:pathLst>
                  <a:path w="47984" h="47984">
                    <a:moveTo>
                      <a:pt x="0" y="23992"/>
                    </a:moveTo>
                    <a:cubicBezTo>
                      <a:pt x="0" y="10742"/>
                      <a:pt x="10742" y="0"/>
                      <a:pt x="23992" y="0"/>
                    </a:cubicBezTo>
                    <a:cubicBezTo>
                      <a:pt x="37242" y="0"/>
                      <a:pt x="47984" y="10742"/>
                      <a:pt x="47984" y="23992"/>
                    </a:cubicBezTo>
                    <a:cubicBezTo>
                      <a:pt x="47984" y="37242"/>
                      <a:pt x="37242" y="47984"/>
                      <a:pt x="23992" y="47984"/>
                    </a:cubicBezTo>
                    <a:cubicBezTo>
                      <a:pt x="10742" y="47984"/>
                      <a:pt x="0" y="37242"/>
                      <a:pt x="0" y="23992"/>
                    </a:cubicBezTo>
                    <a:close/>
                  </a:path>
                </a:pathLst>
              </a:custGeom>
              <a:solidFill>
                <a:srgbClr val="318FD8"/>
              </a:solidFill>
              <a:ln w="7600" cap="flat">
                <a:solidFill>
                  <a:srgbClr val="000000"/>
                </a:solidFill>
                <a:bevel/>
              </a:ln>
              <a:effectLst>
                <a:outerShdw dist="21496" dir="2700000" algn="tl" rotWithShape="0">
                  <a:srgbClr val="000000">
                    <a:alpha val="20000"/>
                  </a:srgbClr>
                </a:outerShdw>
              </a:effectLst>
            </p:spPr>
          </p:sp>
        </p:grpSp>
        <p:sp>
          <p:nvSpPr>
            <p:cNvPr id="367" name="Freeform 366"/>
            <p:cNvSpPr/>
            <p:nvPr/>
          </p:nvSpPr>
          <p:spPr>
            <a:xfrm rot="5400000">
              <a:off x="6519228" y="3766641"/>
              <a:ext cx="7600" cy="377777"/>
            </a:xfrm>
            <a:custGeom>
              <a:avLst/>
              <a:gdLst/>
              <a:ahLst/>
              <a:cxnLst/>
              <a:rect l="0" t="0" r="0" b="0"/>
              <a:pathLst>
                <a:path w="7600" h="377777" fill="none">
                  <a:moveTo>
                    <a:pt x="0" y="0"/>
                  </a:moveTo>
                  <a:lnTo>
                    <a:pt x="377777" y="0"/>
                  </a:lnTo>
                </a:path>
              </a:pathLst>
            </a:custGeom>
            <a:solidFill>
              <a:srgbClr val="FFFFFF"/>
            </a:solidFill>
            <a:ln w="50667" cap="flat">
              <a:solidFill>
                <a:srgbClr val="000000"/>
              </a:solidFill>
              <a:bevel/>
              <a:tailEnd type="triangle" w="med" len="med"/>
            </a:ln>
          </p:spPr>
        </p:sp>
        <p:sp>
          <p:nvSpPr>
            <p:cNvPr id="407" name="Text 407"/>
            <p:cNvSpPr txBox="1"/>
            <p:nvPr/>
          </p:nvSpPr>
          <p:spPr>
            <a:xfrm>
              <a:off x="5992585" y="3912261"/>
              <a:ext cx="716526" cy="365454"/>
            </a:xfrm>
            <a:prstGeom prst="rect">
              <a:avLst/>
            </a:prstGeom>
            <a:noFill/>
          </p:spPr>
          <p:txBody>
            <a:bodyPr wrap="square" lIns="0" tIns="0" rIns="0" bIns="0" rtlCol="0" anchor="ctr"/>
            <a:lstStyle/>
            <a:p>
              <a:pPr algn="ctr">
                <a:lnSpc>
                  <a:spcPct val="100000"/>
                </a:lnSpc>
              </a:pPr>
              <a:r>
                <a:rPr sz="1520">
                  <a:solidFill>
                    <a:srgbClr val="303030"/>
                  </a:solidFill>
                  <a:latin typeface="Arial"/>
                </a:rPr>
                <a:t>summary object</a:t>
              </a:r>
              <a:r>
                <a:rPr sz="1520" baseline="-25000">
                  <a:solidFill>
                    <a:srgbClr val="303030"/>
                  </a:solidFill>
                  <a:latin typeface="Arial"/>
                </a:rPr>
                <a:t>k</a:t>
              </a:r>
            </a:p>
          </p:txBody>
        </p:sp>
        <p:sp>
          <p:nvSpPr>
            <p:cNvPr id="369" name="Freeform 368"/>
            <p:cNvSpPr/>
            <p:nvPr/>
          </p:nvSpPr>
          <p:spPr>
            <a:xfrm rot="5400000">
              <a:off x="6081993" y="1610338"/>
              <a:ext cx="7600" cy="377777"/>
            </a:xfrm>
            <a:custGeom>
              <a:avLst/>
              <a:gdLst/>
              <a:ahLst/>
              <a:cxnLst/>
              <a:rect l="0" t="0" r="0" b="0"/>
              <a:pathLst>
                <a:path w="7600" h="377777" fill="none">
                  <a:moveTo>
                    <a:pt x="0" y="0"/>
                  </a:moveTo>
                  <a:lnTo>
                    <a:pt x="377777" y="0"/>
                  </a:lnTo>
                </a:path>
              </a:pathLst>
            </a:custGeom>
            <a:solidFill>
              <a:srgbClr val="FFFFFF"/>
            </a:solidFill>
            <a:ln w="50667" cap="flat">
              <a:solidFill>
                <a:srgbClr val="000000"/>
              </a:solidFill>
              <a:bevel/>
              <a:tailEnd type="triangle" w="med" len="med"/>
            </a:ln>
          </p:spPr>
        </p:sp>
        <p:sp>
          <p:nvSpPr>
            <p:cNvPr id="370" name="Freeform 369"/>
            <p:cNvSpPr/>
            <p:nvPr/>
          </p:nvSpPr>
          <p:spPr>
            <a:xfrm rot="5400000">
              <a:off x="6126301" y="4731932"/>
              <a:ext cx="7600" cy="377777"/>
            </a:xfrm>
            <a:custGeom>
              <a:avLst/>
              <a:gdLst/>
              <a:ahLst/>
              <a:cxnLst/>
              <a:rect l="0" t="0" r="0" b="0"/>
              <a:pathLst>
                <a:path w="7600" h="377777" fill="none">
                  <a:moveTo>
                    <a:pt x="0" y="0"/>
                  </a:moveTo>
                  <a:lnTo>
                    <a:pt x="377777" y="0"/>
                  </a:lnTo>
                </a:path>
              </a:pathLst>
            </a:custGeom>
            <a:solidFill>
              <a:srgbClr val="FFFFFF"/>
            </a:solidFill>
            <a:ln w="50667" cap="flat">
              <a:solidFill>
                <a:srgbClr val="000000"/>
              </a:solidFill>
              <a:bevel/>
              <a:tailEnd type="triangle" w="med" len="med"/>
            </a:ln>
          </p:spPr>
        </p:sp>
        <p:grpSp>
          <p:nvGrpSpPr>
            <p:cNvPr id="371" name="Group 370"/>
            <p:cNvGrpSpPr/>
            <p:nvPr/>
          </p:nvGrpSpPr>
          <p:grpSpPr>
            <a:xfrm rot="-5400000">
              <a:off x="4229670" y="2987425"/>
              <a:ext cx="77871" cy="329776"/>
              <a:chOff x="4229670" y="2987425"/>
              <a:chExt cx="77871" cy="329776"/>
            </a:xfrm>
          </p:grpSpPr>
          <p:sp>
            <p:nvSpPr>
              <p:cNvPr id="373" name="Freeform 372"/>
              <p:cNvSpPr/>
              <p:nvPr/>
            </p:nvSpPr>
            <p:spPr>
              <a:xfrm>
                <a:off x="4229670" y="2990220"/>
                <a:ext cx="75076" cy="75077"/>
              </a:xfrm>
              <a:custGeom>
                <a:avLst/>
                <a:gdLst>
                  <a:gd name="connsiteX0" fmla="*/ 0 w 75076"/>
                  <a:gd name="connsiteY0" fmla="*/ 37538 h 75077"/>
                  <a:gd name="connsiteX1" fmla="*/ 37538 w 75076"/>
                  <a:gd name="connsiteY1" fmla="*/ 0 h 75077"/>
                  <a:gd name="connsiteX2" fmla="*/ 75077 w 75076"/>
                  <a:gd name="connsiteY2" fmla="*/ 37538 h 75077"/>
                  <a:gd name="connsiteX3" fmla="*/ 37538 w 75076"/>
                  <a:gd name="connsiteY3" fmla="*/ 75076 h 75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0" t="0" r="0" b="0"/>
                <a:pathLst>
                  <a:path w="75076" h="75077">
                    <a:moveTo>
                      <a:pt x="0" y="37538"/>
                    </a:moveTo>
                    <a:cubicBezTo>
                      <a:pt x="0" y="16806"/>
                      <a:pt x="16806" y="0"/>
                      <a:pt x="37538" y="0"/>
                    </a:cubicBezTo>
                    <a:cubicBezTo>
                      <a:pt x="58270" y="0"/>
                      <a:pt x="75077" y="16806"/>
                      <a:pt x="75077" y="37538"/>
                    </a:cubicBezTo>
                    <a:cubicBezTo>
                      <a:pt x="75077" y="58270"/>
                      <a:pt x="58270" y="75076"/>
                      <a:pt x="37538" y="75076"/>
                    </a:cubicBezTo>
                    <a:cubicBezTo>
                      <a:pt x="16806" y="75076"/>
                      <a:pt x="0" y="58270"/>
                      <a:pt x="0" y="37538"/>
                    </a:cubicBezTo>
                    <a:close/>
                  </a:path>
                </a:pathLst>
              </a:custGeom>
              <a:solidFill>
                <a:srgbClr val="000000"/>
              </a:solidFill>
              <a:ln w="7600" cap="flat">
                <a:noFill/>
                <a:bevel/>
              </a:ln>
            </p:spPr>
          </p:sp>
          <p:sp>
            <p:nvSpPr>
              <p:cNvPr id="374" name="Freeform 373"/>
              <p:cNvSpPr/>
              <p:nvPr/>
            </p:nvSpPr>
            <p:spPr>
              <a:xfrm>
                <a:off x="4357020" y="2990220"/>
                <a:ext cx="75076" cy="75077"/>
              </a:xfrm>
              <a:custGeom>
                <a:avLst/>
                <a:gdLst>
                  <a:gd name="connsiteX0" fmla="*/ 0 w 75076"/>
                  <a:gd name="connsiteY0" fmla="*/ 37538 h 75077"/>
                  <a:gd name="connsiteX1" fmla="*/ 37538 w 75076"/>
                  <a:gd name="connsiteY1" fmla="*/ 0 h 75077"/>
                  <a:gd name="connsiteX2" fmla="*/ 75077 w 75076"/>
                  <a:gd name="connsiteY2" fmla="*/ 37538 h 75077"/>
                  <a:gd name="connsiteX3" fmla="*/ 37538 w 75076"/>
                  <a:gd name="connsiteY3" fmla="*/ 75076 h 75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0" t="0" r="0" b="0"/>
                <a:pathLst>
                  <a:path w="75076" h="75077">
                    <a:moveTo>
                      <a:pt x="0" y="37538"/>
                    </a:moveTo>
                    <a:cubicBezTo>
                      <a:pt x="0" y="16806"/>
                      <a:pt x="16806" y="0"/>
                      <a:pt x="37538" y="0"/>
                    </a:cubicBezTo>
                    <a:cubicBezTo>
                      <a:pt x="58270" y="0"/>
                      <a:pt x="75077" y="16806"/>
                      <a:pt x="75077" y="37538"/>
                    </a:cubicBezTo>
                    <a:cubicBezTo>
                      <a:pt x="75077" y="58270"/>
                      <a:pt x="58270" y="75076"/>
                      <a:pt x="37538" y="75076"/>
                    </a:cubicBezTo>
                    <a:cubicBezTo>
                      <a:pt x="16806" y="75076"/>
                      <a:pt x="0" y="58270"/>
                      <a:pt x="0" y="37538"/>
                    </a:cubicBezTo>
                    <a:close/>
                  </a:path>
                </a:pathLst>
              </a:custGeom>
              <a:solidFill>
                <a:srgbClr val="000000"/>
              </a:solidFill>
              <a:ln w="7600" cap="flat">
                <a:noFill/>
                <a:bevel/>
              </a:ln>
            </p:spPr>
          </p:sp>
          <p:sp>
            <p:nvSpPr>
              <p:cNvPr id="375" name="Freeform 374"/>
              <p:cNvSpPr/>
              <p:nvPr/>
            </p:nvSpPr>
            <p:spPr>
              <a:xfrm>
                <a:off x="4484370" y="2987425"/>
                <a:ext cx="75076" cy="75077"/>
              </a:xfrm>
              <a:custGeom>
                <a:avLst/>
                <a:gdLst>
                  <a:gd name="connsiteX0" fmla="*/ 0 w 75076"/>
                  <a:gd name="connsiteY0" fmla="*/ 37538 h 75077"/>
                  <a:gd name="connsiteX1" fmla="*/ 37538 w 75076"/>
                  <a:gd name="connsiteY1" fmla="*/ 0 h 75077"/>
                  <a:gd name="connsiteX2" fmla="*/ 75077 w 75076"/>
                  <a:gd name="connsiteY2" fmla="*/ 37538 h 75077"/>
                  <a:gd name="connsiteX3" fmla="*/ 37538 w 75076"/>
                  <a:gd name="connsiteY3" fmla="*/ 75076 h 75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0" t="0" r="0" b="0"/>
                <a:pathLst>
                  <a:path w="75076" h="75077">
                    <a:moveTo>
                      <a:pt x="0" y="37538"/>
                    </a:moveTo>
                    <a:cubicBezTo>
                      <a:pt x="0" y="16806"/>
                      <a:pt x="16806" y="0"/>
                      <a:pt x="37538" y="0"/>
                    </a:cubicBezTo>
                    <a:cubicBezTo>
                      <a:pt x="58270" y="0"/>
                      <a:pt x="75077" y="16806"/>
                      <a:pt x="75077" y="37538"/>
                    </a:cubicBezTo>
                    <a:cubicBezTo>
                      <a:pt x="75077" y="58270"/>
                      <a:pt x="58270" y="75076"/>
                      <a:pt x="37538" y="75076"/>
                    </a:cubicBezTo>
                    <a:cubicBezTo>
                      <a:pt x="16806" y="75076"/>
                      <a:pt x="0" y="58270"/>
                      <a:pt x="0" y="37538"/>
                    </a:cubicBezTo>
                    <a:close/>
                  </a:path>
                </a:pathLst>
              </a:custGeom>
              <a:solidFill>
                <a:srgbClr val="000000"/>
              </a:solidFill>
              <a:ln w="7600" cap="flat">
                <a:noFill/>
                <a:bevel/>
              </a:ln>
            </p:spPr>
          </p:sp>
        </p:grpSp>
        <p:sp>
          <p:nvSpPr>
            <p:cNvPr id="376" name="Freeform 375"/>
            <p:cNvSpPr/>
            <p:nvPr/>
          </p:nvSpPr>
          <p:spPr>
            <a:xfrm>
              <a:off x="5560091" y="3663019"/>
              <a:ext cx="495276" cy="7600"/>
            </a:xfrm>
            <a:custGeom>
              <a:avLst/>
              <a:gdLst/>
              <a:ahLst/>
              <a:cxnLst/>
              <a:rect l="0" t="0" r="0" b="0"/>
              <a:pathLst>
                <a:path w="495276" h="7600" fill="none">
                  <a:moveTo>
                    <a:pt x="0" y="0"/>
                  </a:moveTo>
                  <a:lnTo>
                    <a:pt x="495276" y="0"/>
                  </a:lnTo>
                </a:path>
              </a:pathLst>
            </a:custGeom>
            <a:solidFill>
              <a:srgbClr val="FFFFFF"/>
            </a:solidFill>
            <a:ln w="50667" cap="flat">
              <a:solidFill>
                <a:srgbClr val="000000"/>
              </a:solidFill>
              <a:bevel/>
              <a:tailEnd type="triangle" w="med" len="med"/>
            </a:ln>
          </p:spPr>
        </p:sp>
        <p:sp>
          <p:nvSpPr>
            <p:cNvPr id="383" name="Freeform 382"/>
            <p:cNvSpPr/>
            <p:nvPr/>
          </p:nvSpPr>
          <p:spPr>
            <a:xfrm>
              <a:off x="5560129" y="3403570"/>
              <a:ext cx="495276" cy="7600"/>
            </a:xfrm>
            <a:custGeom>
              <a:avLst/>
              <a:gdLst/>
              <a:ahLst/>
              <a:cxnLst/>
              <a:rect l="0" t="0" r="0" b="0"/>
              <a:pathLst>
                <a:path w="495276" h="7600" fill="none">
                  <a:moveTo>
                    <a:pt x="0" y="0"/>
                  </a:moveTo>
                  <a:lnTo>
                    <a:pt x="495276" y="0"/>
                  </a:lnTo>
                </a:path>
              </a:pathLst>
            </a:custGeom>
            <a:solidFill>
              <a:srgbClr val="FFFFFF"/>
            </a:solidFill>
            <a:ln w="50667" cap="flat">
              <a:solidFill>
                <a:srgbClr val="000000"/>
              </a:solidFill>
              <a:bevel/>
              <a:tailEnd type="triangle" w="med" len="med"/>
            </a:ln>
          </p:spPr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</Words>
  <Application>Microsoft Macintosh PowerPoint</Application>
  <PresentationFormat>On-screen Show (4:3)</PresentationFormat>
  <Paragraphs>37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Black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tomaszkornuta</dc:creator>
  <cp:lastModifiedBy>TOMASZ KORNUTA</cp:lastModifiedBy>
  <cp:revision>1</cp:revision>
  <dcterms:created xsi:type="dcterms:W3CDTF">2019-09-17T14:45:49Z</dcterms:created>
  <dcterms:modified xsi:type="dcterms:W3CDTF">2019-09-17T18:45:52Z</dcterms:modified>
</cp:coreProperties>
</file>