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41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67"/>
  </p:normalViewPr>
  <p:slideViewPr>
    <p:cSldViewPr snapToGrid="0" snapToObjects="1">
      <p:cViewPr varScale="1">
        <p:scale>
          <a:sx n="141" d="100"/>
          <a:sy n="141" d="100"/>
        </p:scale>
        <p:origin x="20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EFF3-9848-4245-BCF9-6AF63CE45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6DD5E-7C9B-1C41-9BDD-B688FCF98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E5164-0368-EE40-BBE8-D24FE4232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DE36-4596-454C-B21C-42E50E8107FF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601C2-8A32-1E4F-A98E-CE2903040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FE0BF-1E87-D649-B01D-62F5548C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117E-3A36-094E-8A1B-BE505C28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4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3074-0D25-0440-93DF-69D6D4BE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1A1CC-6674-6241-990C-FC69F9A97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50BA0-B4E6-2A4D-AB92-0FFA8B1B5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DE36-4596-454C-B21C-42E50E8107FF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FDF7F-852C-D54A-9CBC-619818B5B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DF136-2B10-FA45-B5FC-753A0D79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117E-3A36-094E-8A1B-BE505C28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8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7F7FFB-4591-2E4A-A074-1F9EA5C42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621F5-6A70-FF4D-91F4-6EBEF1E53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CE061-B2B4-0046-A711-67CE8F14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DE36-4596-454C-B21C-42E50E8107FF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B1DD2-AAB4-F841-8E6D-1A65C6256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85B27-5469-984E-989E-D681CC48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117E-3A36-094E-8A1B-BE505C28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4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1C6A-D3A7-2548-BA3E-F8892900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013B4-285B-3D44-8963-F21680F72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BCAA7-D5F3-7A48-AB7C-9B28C3D74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DE36-4596-454C-B21C-42E50E8107FF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5A4AD-FCB3-8B4C-B80C-9FEB06C22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D9A65-8DAC-1B48-B3BB-40D6DB3E8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117E-3A36-094E-8A1B-BE505C28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5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A8BD4-E4E5-7340-85D4-EC759D8A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9A52C-8185-324E-B862-6E0E47B32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933E2-F091-1D4A-B2FB-3C12DB80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DE36-4596-454C-B21C-42E50E8107FF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E769F-F2F2-1B47-A3D7-2E3459BB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1829C-67AC-0A4A-9146-CA22C0D2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117E-3A36-094E-8A1B-BE505C28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1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CBB94-0617-D94E-85DF-90EFDB88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19EE8-E57E-9E44-90A7-4BD06E41E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6F269-2CCF-2B48-B626-3BFBDCA87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9BBF9-79EF-324A-A216-45AC735F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DE36-4596-454C-B21C-42E50E8107FF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CDDB6-A210-2646-A4E2-1876FDA43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8A852-4CB3-C847-878D-643346413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117E-3A36-094E-8A1B-BE505C28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A63F9-F8EB-2344-A3F6-CEC128AD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41FB0-DE71-EC4D-AE00-D616C2615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556F7-C4FF-EC45-9E73-17E61ABC0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790F94-A000-CA4E-8B0A-F9CF80175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5D7667-4039-4047-8F38-3FAEEC219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FDDCA7-0053-AD46-92AF-A400225D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DE36-4596-454C-B21C-42E50E8107FF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252996-9563-0242-811C-E63381AC8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099B7-B9B1-2141-983E-8FF05F7B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117E-3A36-094E-8A1B-BE505C28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2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47EE9-B1EC-8449-896B-6AAFCBA37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AE58D-6978-704B-BE3F-54F2EF88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DE36-4596-454C-B21C-42E50E8107FF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19039-9C4D-E943-826B-8F9DB853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1DDAFD-4EF3-A74C-8B01-AF8C2FA4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117E-3A36-094E-8A1B-BE505C28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9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95D1C8-F643-2C4F-8856-87CC7442D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DE36-4596-454C-B21C-42E50E8107FF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5E85AB-25DE-EE42-A0F0-F4FF0D89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92025-0346-6244-B933-D6BF46FEC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117E-3A36-094E-8A1B-BE505C28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3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7047-2E6A-F747-9C86-A88266E2F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37CE0-6B90-254E-8F70-B75F5506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54B27-BFF2-D14E-B6BC-8B64AD1E6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11D8B-C9D8-B947-B532-7359B786B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DE36-4596-454C-B21C-42E50E8107FF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088E0-2D3E-004F-B1F4-109CB15B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6E01D-9894-3445-AEF3-762EFFE94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117E-3A36-094E-8A1B-BE505C28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5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E8057-22FA-8E44-A023-D9ECCA74B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50AD4B-4880-9C4D-AC12-2C62CFF1EE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02E7C-8B7B-4047-86F8-8B4C103C8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93E40-07EB-BA42-BC3E-29A0A1441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DE36-4596-454C-B21C-42E50E8107FF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1EF30-B0FF-BA4A-8164-9EE9E13D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86786-B4AD-534C-832C-E6602D9C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117E-3A36-094E-8A1B-BE505C28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9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77917C-F634-A74D-9EF2-54384BB0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195D9-2FB4-FC49-92DA-17C381912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07CB3-F758-0448-9938-C3E83C2411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7DE36-4596-454C-B21C-42E50E8107FF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8CA58-3259-9D4D-9138-EEE9A3928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2A7BB-2F3F-DF42-81DE-E9DAF29CA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B117E-3A36-094E-8A1B-BE505C28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CC2850C-4574-5A42-8031-306F25203328}"/>
              </a:ext>
            </a:extLst>
          </p:cNvPr>
          <p:cNvSpPr/>
          <p:nvPr/>
        </p:nvSpPr>
        <p:spPr>
          <a:xfrm>
            <a:off x="3764066" y="1419361"/>
            <a:ext cx="1573823" cy="12573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2ACBDA6-C9D5-F648-8258-F22E286CD7EB}"/>
              </a:ext>
            </a:extLst>
          </p:cNvPr>
          <p:cNvSpPr/>
          <p:nvPr/>
        </p:nvSpPr>
        <p:spPr>
          <a:xfrm>
            <a:off x="2544329" y="3429000"/>
            <a:ext cx="1573823" cy="1257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AF6A9F9-C364-8148-97B1-1E82EF98E2CE}"/>
              </a:ext>
            </a:extLst>
          </p:cNvPr>
          <p:cNvSpPr/>
          <p:nvPr/>
        </p:nvSpPr>
        <p:spPr>
          <a:xfrm>
            <a:off x="4867275" y="3429000"/>
            <a:ext cx="1573823" cy="12573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BABF1F-9BDA-6047-8A77-07C2139D241D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118152" y="4057650"/>
            <a:ext cx="749123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094D5F9-F86B-154C-BE37-949B73C2AD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09833" y="2165700"/>
                <a:ext cx="457200" cy="4572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094D5F9-F86B-154C-BE37-949B73C2AD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833" y="2165700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EFA5D3-F496-614D-9B8B-4AB2B1BC0345}"/>
              </a:ext>
            </a:extLst>
          </p:cNvPr>
          <p:cNvCxnSpPr>
            <a:cxnSpLocks/>
          </p:cNvCxnSpPr>
          <p:nvPr/>
        </p:nvCxnSpPr>
        <p:spPr>
          <a:xfrm>
            <a:off x="1257300" y="1752307"/>
            <a:ext cx="2506766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57A5C2B-F4F7-7448-923F-47D09D74166E}"/>
              </a:ext>
            </a:extLst>
          </p:cNvPr>
          <p:cNvSpPr/>
          <p:nvPr/>
        </p:nvSpPr>
        <p:spPr>
          <a:xfrm>
            <a:off x="1577262" y="543207"/>
            <a:ext cx="5728885" cy="5124261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9FDA6A7-E256-1345-BF42-2D8DFABDAD80}"/>
              </a:ext>
            </a:extLst>
          </p:cNvPr>
          <p:cNvCxnSpPr>
            <a:stCxn id="14" idx="6"/>
            <a:endCxn id="7" idx="0"/>
          </p:cNvCxnSpPr>
          <p:nvPr/>
        </p:nvCxnSpPr>
        <p:spPr>
          <a:xfrm>
            <a:off x="4767033" y="2394300"/>
            <a:ext cx="887154" cy="1034700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46CC7E38-2A93-7C4B-96F5-4966755943AA}"/>
              </a:ext>
            </a:extLst>
          </p:cNvPr>
          <p:cNvCxnSpPr>
            <a:stCxn id="14" idx="2"/>
            <a:endCxn id="6" idx="0"/>
          </p:cNvCxnSpPr>
          <p:nvPr/>
        </p:nvCxnSpPr>
        <p:spPr>
          <a:xfrm rot="10800000" flipV="1">
            <a:off x="3331241" y="2394300"/>
            <a:ext cx="978592" cy="1034700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AA647BED-B933-5046-9AB0-D023E6058E8A}"/>
              </a:ext>
            </a:extLst>
          </p:cNvPr>
          <p:cNvCxnSpPr>
            <a:cxnSpLocks/>
          </p:cNvCxnSpPr>
          <p:nvPr/>
        </p:nvCxnSpPr>
        <p:spPr>
          <a:xfrm flipV="1">
            <a:off x="5654186" y="1746814"/>
            <a:ext cx="2123354" cy="647486"/>
          </a:xfrm>
          <a:prstGeom prst="bentConnector3">
            <a:avLst>
              <a:gd name="adj1" fmla="val 50000"/>
            </a:avLst>
          </a:prstGeom>
          <a:ln w="19050" cap="flat">
            <a:solidFill>
              <a:schemeClr val="accent6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0E410A6-1319-B246-95AF-E2CC3D559B58}"/>
              </a:ext>
            </a:extLst>
          </p:cNvPr>
          <p:cNvCxnSpPr>
            <a:cxnSpLocks/>
          </p:cNvCxnSpPr>
          <p:nvPr/>
        </p:nvCxnSpPr>
        <p:spPr>
          <a:xfrm>
            <a:off x="1257300" y="4057650"/>
            <a:ext cx="1287029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6C2A533A-F239-5B40-BA28-AA4B4C978F4B}"/>
              </a:ext>
            </a:extLst>
          </p:cNvPr>
          <p:cNvCxnSpPr>
            <a:cxnSpLocks/>
          </p:cNvCxnSpPr>
          <p:nvPr/>
        </p:nvCxnSpPr>
        <p:spPr>
          <a:xfrm flipV="1">
            <a:off x="3219856" y="4436205"/>
            <a:ext cx="1647419" cy="669487"/>
          </a:xfrm>
          <a:prstGeom prst="bentConnector3">
            <a:avLst>
              <a:gd name="adj1" fmla="val 61541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3BF9EE61-606A-A24E-A728-7CF3E2E56E8E}"/>
              </a:ext>
            </a:extLst>
          </p:cNvPr>
          <p:cNvCxnSpPr>
            <a:cxnSpLocks/>
          </p:cNvCxnSpPr>
          <p:nvPr/>
        </p:nvCxnSpPr>
        <p:spPr>
          <a:xfrm>
            <a:off x="1890346" y="4057650"/>
            <a:ext cx="1353076" cy="1048042"/>
          </a:xfrm>
          <a:prstGeom prst="bentConnector3">
            <a:avLst>
              <a:gd name="adj1" fmla="val 615"/>
            </a:avLst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E291508-D1D6-5C4E-8A97-EFD31DF692DC}"/>
                  </a:ext>
                </a:extLst>
              </p:cNvPr>
              <p:cNvSpPr txBox="1"/>
              <p:nvPr/>
            </p:nvSpPr>
            <p:spPr>
              <a:xfrm>
                <a:off x="774851" y="1544536"/>
                <a:ext cx="6820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-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E291508-D1D6-5C4E-8A97-EFD31DF69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51" y="1544536"/>
                <a:ext cx="68204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0611135-8D92-9346-81C1-6068CE3B1401}"/>
                  </a:ext>
                </a:extLst>
              </p:cNvPr>
              <p:cNvSpPr txBox="1"/>
              <p:nvPr/>
            </p:nvSpPr>
            <p:spPr>
              <a:xfrm>
                <a:off x="633393" y="3845825"/>
                <a:ext cx="8065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-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0611135-8D92-9346-81C1-6068CE3B1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93" y="3845825"/>
                <a:ext cx="80656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1679EA1-CB42-AE48-9098-C744C9289110}"/>
                  </a:ext>
                </a:extLst>
              </p:cNvPr>
              <p:cNvSpPr txBox="1"/>
              <p:nvPr/>
            </p:nvSpPr>
            <p:spPr>
              <a:xfrm>
                <a:off x="7670945" y="1511423"/>
                <a:ext cx="484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1679EA1-CB42-AE48-9098-C744C9289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945" y="1511423"/>
                <a:ext cx="48455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9826A06-B4FB-0446-B8F5-56A6C1FEB5F2}"/>
              </a:ext>
            </a:extLst>
          </p:cNvPr>
          <p:cNvCxnSpPr>
            <a:cxnSpLocks/>
          </p:cNvCxnSpPr>
          <p:nvPr/>
        </p:nvCxnSpPr>
        <p:spPr>
          <a:xfrm>
            <a:off x="2037030" y="3684760"/>
            <a:ext cx="507299" cy="0"/>
          </a:xfrm>
          <a:prstGeom prst="straightConnector1">
            <a:avLst/>
          </a:prstGeom>
          <a:ln w="19050" cmpd="sng">
            <a:solidFill>
              <a:srgbClr val="9B419F"/>
            </a:solidFill>
            <a:prstDash val="sys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F6AC295-406E-4D4E-9585-090BD8CD25DA}"/>
              </a:ext>
            </a:extLst>
          </p:cNvPr>
          <p:cNvSpPr txBox="1"/>
          <p:nvPr/>
        </p:nvSpPr>
        <p:spPr>
          <a:xfrm>
            <a:off x="2017025" y="3331704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KB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6D33358-B9EF-484A-A775-7CB8A3E0E83F}"/>
                  </a:ext>
                </a:extLst>
              </p:cNvPr>
              <p:cNvSpPr txBox="1"/>
              <p:nvPr/>
            </p:nvSpPr>
            <p:spPr>
              <a:xfrm>
                <a:off x="4190694" y="3624947"/>
                <a:ext cx="4630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6D33358-B9EF-484A-A775-7CB8A3E0E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694" y="3624947"/>
                <a:ext cx="46307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678D4C3-489F-4845-97A3-D3EC8FB1390A}"/>
                  </a:ext>
                </a:extLst>
              </p:cNvPr>
              <p:cNvSpPr txBox="1"/>
              <p:nvPr/>
            </p:nvSpPr>
            <p:spPr>
              <a:xfrm>
                <a:off x="4167433" y="4330913"/>
                <a:ext cx="8065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-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678D4C3-489F-4845-97A3-D3EC8FB13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433" y="4330913"/>
                <a:ext cx="806567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5E24F6E-5284-8145-971B-2E863874A09C}"/>
              </a:ext>
            </a:extLst>
          </p:cNvPr>
          <p:cNvCxnSpPr>
            <a:cxnSpLocks/>
          </p:cNvCxnSpPr>
          <p:nvPr/>
        </p:nvCxnSpPr>
        <p:spPr>
          <a:xfrm>
            <a:off x="3258740" y="2212099"/>
            <a:ext cx="507299" cy="0"/>
          </a:xfrm>
          <a:prstGeom prst="straightConnector1">
            <a:avLst/>
          </a:prstGeom>
          <a:ln w="19050">
            <a:solidFill>
              <a:srgbClr val="9B419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FAB4A95-ACD9-2146-B173-37A1985DDA5D}"/>
              </a:ext>
            </a:extLst>
          </p:cNvPr>
          <p:cNvSpPr txBox="1"/>
          <p:nvPr/>
        </p:nvSpPr>
        <p:spPr>
          <a:xfrm>
            <a:off x="3311159" y="1786619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CA3ACDF-FC4D-B049-85CD-FB2779086680}"/>
              </a:ext>
            </a:extLst>
          </p:cNvPr>
          <p:cNvCxnSpPr>
            <a:cxnSpLocks/>
          </p:cNvCxnSpPr>
          <p:nvPr/>
        </p:nvCxnSpPr>
        <p:spPr>
          <a:xfrm>
            <a:off x="6441098" y="4057650"/>
            <a:ext cx="133644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2BF27E6-E488-2447-9A0B-0B4284F9B81D}"/>
                  </a:ext>
                </a:extLst>
              </p:cNvPr>
              <p:cNvSpPr txBox="1"/>
              <p:nvPr/>
            </p:nvSpPr>
            <p:spPr>
              <a:xfrm>
                <a:off x="7666132" y="3818666"/>
                <a:ext cx="6090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2BF27E6-E488-2447-9A0B-0B4284F9B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132" y="3818666"/>
                <a:ext cx="60907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>
            <a:extLst>
              <a:ext uri="{FF2B5EF4-FFF2-40B4-BE49-F238E27FC236}">
                <a16:creationId xmlns:a16="http://schemas.microsoft.com/office/drawing/2014/main" id="{283DC57D-236E-7A49-98B2-44248993DABF}"/>
              </a:ext>
            </a:extLst>
          </p:cNvPr>
          <p:cNvSpPr txBox="1"/>
          <p:nvPr/>
        </p:nvSpPr>
        <p:spPr>
          <a:xfrm>
            <a:off x="3764066" y="669292"/>
            <a:ext cx="1502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MAC Cell</a:t>
            </a:r>
          </a:p>
        </p:txBody>
      </p:sp>
    </p:spTree>
    <p:extLst>
      <p:ext uri="{BB962C8B-B14F-4D97-AF65-F5344CB8AC3E}">
        <p14:creationId xmlns:p14="http://schemas.microsoft.com/office/powerpoint/2010/main" val="20797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14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Jayram Thathachar</dc:creator>
  <cp:lastModifiedBy>Jayram Thathachar</cp:lastModifiedBy>
  <cp:revision>15</cp:revision>
  <cp:lastPrinted>2018-10-30T07:04:13Z</cp:lastPrinted>
  <dcterms:created xsi:type="dcterms:W3CDTF">2018-10-25T17:36:25Z</dcterms:created>
  <dcterms:modified xsi:type="dcterms:W3CDTF">2018-10-30T07:09:01Z</dcterms:modified>
</cp:coreProperties>
</file>