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0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7D7AD-30D9-4EE3-ADC5-2BA959160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1CCC8-2BCB-4F22-96E3-AD3F18380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AD9A6-F0DA-403C-ACA2-26102D7A3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7B77-CD53-452D-B17B-EE525B69EBEB}" type="datetimeFigureOut">
              <a:rPr lang="en-IE" smtClean="0"/>
              <a:t>17/12/2019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7AF9B-5EE4-4E6A-A732-4F3CAEE6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3A6CD-98F8-422E-9487-61CCAC6A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EAD5-30EB-441C-A9E0-96FBF983D7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5846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D69AA-02C4-4476-88F8-ED7606F2F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05D99-BB3E-4766-9207-858BA77F0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D0F42-0019-4721-B11B-F0BA1398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7B77-CD53-452D-B17B-EE525B69EBEB}" type="datetimeFigureOut">
              <a:rPr lang="en-IE" smtClean="0"/>
              <a:t>17/12/2019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9E177-790C-4954-8F12-49CE41FD0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0F88C-C0E0-41E4-9A68-2FD995119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EAD5-30EB-441C-A9E0-96FBF983D7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306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8CEFD8-9BB6-4962-9835-1EF991FCC2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23D25-03D0-488C-A895-C13C0D554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53B1-ADBE-4F08-A703-F19B6000C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7B77-CD53-452D-B17B-EE525B69EBEB}" type="datetimeFigureOut">
              <a:rPr lang="en-IE" smtClean="0"/>
              <a:t>17/12/2019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199E2-AE75-4E37-950F-2E92BA5A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A3FE0-41E5-4464-95DA-5EDFF025B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EAD5-30EB-441C-A9E0-96FBF983D7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924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83DEA-21D9-4264-9D86-1BF1434F8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FE90D-9F3A-4405-A659-8BEEA539B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D6351-6A52-489E-9CF9-C06C890D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7B77-CD53-452D-B17B-EE525B69EBEB}" type="datetimeFigureOut">
              <a:rPr lang="en-IE" smtClean="0"/>
              <a:t>17/12/2019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4F8AF-8B51-4A0C-9DB9-0C38BEBC1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E4952-15D5-4195-9CF2-88529112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EAD5-30EB-441C-A9E0-96FBF983D7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461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2A50-D278-4062-AB29-645FF1452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00B09-B964-4FAA-8520-55FC314EE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91CE1-98C3-4C8E-B152-264AEF96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7B77-CD53-452D-B17B-EE525B69EBEB}" type="datetimeFigureOut">
              <a:rPr lang="en-IE" smtClean="0"/>
              <a:t>17/12/2019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59AF6-366B-4656-9958-051820EFD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2CE8A-D937-424A-8D05-AD59E8BE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EAD5-30EB-441C-A9E0-96FBF983D7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70174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0B7A-6756-424C-BA45-07310DBED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9BFAF-F83E-46A3-9B1D-B3DF37A25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172-FE53-4CE6-925E-A59A1EFE4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0A6BF-D066-430F-B00C-81553AEAA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7B77-CD53-452D-B17B-EE525B69EBEB}" type="datetimeFigureOut">
              <a:rPr lang="en-IE" smtClean="0"/>
              <a:t>17/12/2019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78C1E-B11A-474A-9E99-B35132782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0DA2F-DC50-4EDB-8BBB-8C39E9AD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EAD5-30EB-441C-A9E0-96FBF983D7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5866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988D-4413-46EE-AE60-700EACB4E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22ACE-1576-4CF7-86ED-0102C0891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875B0-A57C-485E-94E3-5C3F22222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540426-098E-4D50-BA28-DBEC30D94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DC4091-F8C7-4E5D-B3EC-A9612051C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FBF42-FD68-4D7C-AA49-40AAB2203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7B77-CD53-452D-B17B-EE525B69EBEB}" type="datetimeFigureOut">
              <a:rPr lang="en-IE" smtClean="0"/>
              <a:t>17/12/2019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99E1AF-831D-4670-9A79-AC5C24681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00DFF0-EC3A-4DCA-94C4-99554C6A5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EAD5-30EB-441C-A9E0-96FBF983D7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17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CF890-DA7D-4509-B8BE-1ED93FD45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93B22-2493-4065-9FA6-5C3686849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7B77-CD53-452D-B17B-EE525B69EBEB}" type="datetimeFigureOut">
              <a:rPr lang="en-IE" smtClean="0"/>
              <a:t>17/12/2019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48886-D27D-4565-A0A3-388969E1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AF08FA-8DF5-4F3D-B9D9-53DD720B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EAD5-30EB-441C-A9E0-96FBF983D7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671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D3F37-97F3-4601-871A-C4910E158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7B77-CD53-452D-B17B-EE525B69EBEB}" type="datetimeFigureOut">
              <a:rPr lang="en-IE" smtClean="0"/>
              <a:t>17/12/2019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7C1E3-4E27-4F1C-A0CB-FBEB8109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E1CFF-EFE6-4BF0-A9A9-CD2B8ECB7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EAD5-30EB-441C-A9E0-96FBF983D7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440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609C-C5A4-452F-8A92-7A0784D8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151-1ACF-4A94-8CCB-31BADDC57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F34C8-C8C1-41EC-A05C-74F92AD46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887EF-C542-4A5D-94AA-C693A1491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7B77-CD53-452D-B17B-EE525B69EBEB}" type="datetimeFigureOut">
              <a:rPr lang="en-IE" smtClean="0"/>
              <a:t>17/12/2019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204FF-21E9-405D-B93C-444B0936C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17FEA-8C41-4FD7-938B-B16B5BF75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EAD5-30EB-441C-A9E0-96FBF983D7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275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0C95-2A07-4BBE-B9CA-22283645D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F09D2F-8F72-4FC4-898B-5779554FCD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98D75-F7CF-44EE-A464-60B02C931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9D860-9093-44C5-926F-6EEAA1DE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7B77-CD53-452D-B17B-EE525B69EBEB}" type="datetimeFigureOut">
              <a:rPr lang="en-IE" smtClean="0"/>
              <a:t>17/12/2019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EBBC6-128B-455A-A3A3-98D62D32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A45A7-0A1E-42D3-B269-4AF4EF8A8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EAD5-30EB-441C-A9E0-96FBF983D7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90629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D22179-F52F-4F13-85AB-88F35EDDC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B8723-F9B8-463A-9A46-A56081FA8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784ED-8D8B-4D59-A9D3-CB31466AB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47B77-CD53-452D-B17B-EE525B69EBEB}" type="datetimeFigureOut">
              <a:rPr lang="en-IE" smtClean="0"/>
              <a:t>17/12/2019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E84E8-0D49-45CC-B62C-ACBF6B7EC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C3B20-D8A0-4C5F-9DAE-248509131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EAD5-30EB-441C-A9E0-96FBF983D7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49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7BBEAC-92B4-4D19-BAC0-70BD077BBDDF}"/>
              </a:ext>
            </a:extLst>
          </p:cNvPr>
          <p:cNvSpPr txBox="1"/>
          <p:nvPr/>
        </p:nvSpPr>
        <p:spPr>
          <a:xfrm>
            <a:off x="324292" y="1339702"/>
            <a:ext cx="1825255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alpha val="58000"/>
              </a:schemeClr>
            </a:solidFill>
          </a:ln>
          <a:effectLst>
            <a:outerShdw blurRad="50800" dist="50800" dir="5400000" algn="ctr" rotWithShape="0">
              <a:srgbClr val="000000">
                <a:alpha val="29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Install prerequisite software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9FA08-8688-4EE5-A77A-C7B3FDED3B7C}"/>
              </a:ext>
            </a:extLst>
          </p:cNvPr>
          <p:cNvSpPr txBox="1"/>
          <p:nvPr/>
        </p:nvSpPr>
        <p:spPr>
          <a:xfrm>
            <a:off x="2831805" y="1339702"/>
            <a:ext cx="1825255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alpha val="58000"/>
              </a:schemeClr>
            </a:solidFill>
          </a:ln>
          <a:effectLst>
            <a:outerShdw blurRad="50800" dist="50800" dir="5400000" algn="ctr" rotWithShape="0">
              <a:srgbClr val="000000">
                <a:alpha val="29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Build Cúram Social Program Management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36D472-D670-4653-AD29-0A45DE8ADAAA}"/>
              </a:ext>
            </a:extLst>
          </p:cNvPr>
          <p:cNvSpPr txBox="1"/>
          <p:nvPr/>
        </p:nvSpPr>
        <p:spPr>
          <a:xfrm>
            <a:off x="2831805" y="3059668"/>
            <a:ext cx="18252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alpha val="58000"/>
              </a:schemeClr>
            </a:solidFill>
          </a:ln>
          <a:effectLst>
            <a:outerShdw blurRad="50800" dist="50800" dir="5400000" algn="ctr" rotWithShape="0">
              <a:srgbClr val="000000">
                <a:alpha val="29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E" dirty="0" err="1"/>
              <a:t>release.zip</a:t>
            </a:r>
            <a:endParaRPr lang="en-I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ACA20-FE13-486B-9EBA-FEF684AAC203}"/>
              </a:ext>
            </a:extLst>
          </p:cNvPr>
          <p:cNvSpPr txBox="1"/>
          <p:nvPr/>
        </p:nvSpPr>
        <p:spPr>
          <a:xfrm>
            <a:off x="5339318" y="1339702"/>
            <a:ext cx="1825255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alpha val="58000"/>
              </a:schemeClr>
            </a:solidFill>
          </a:ln>
          <a:effectLst>
            <a:outerShdw blurRad="50800" dist="50800" dir="5400000" algn="ctr" rotWithShape="0">
              <a:srgbClr val="000000">
                <a:alpha val="29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Build container images</a:t>
            </a:r>
          </a:p>
          <a:p>
            <a:pPr algn="ctr"/>
            <a:endParaRPr lang="en-I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51AC45-A028-4D0C-A591-BC3D7C441877}"/>
              </a:ext>
            </a:extLst>
          </p:cNvPr>
          <p:cNvSpPr txBox="1"/>
          <p:nvPr/>
        </p:nvSpPr>
        <p:spPr>
          <a:xfrm>
            <a:off x="7839741" y="3062249"/>
            <a:ext cx="18252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alpha val="58000"/>
              </a:schemeClr>
            </a:solidFill>
          </a:ln>
          <a:effectLst>
            <a:outerShdw blurRad="50800" dist="50800" dir="5400000" algn="ctr" rotWithShape="0">
              <a:srgbClr val="000000">
                <a:alpha val="29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Runtime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D8F9CD-80FE-4A11-8720-9A3A87116B74}"/>
              </a:ext>
            </a:extLst>
          </p:cNvPr>
          <p:cNvSpPr txBox="1"/>
          <p:nvPr/>
        </p:nvSpPr>
        <p:spPr>
          <a:xfrm>
            <a:off x="7846831" y="1353873"/>
            <a:ext cx="1825255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alpha val="58000"/>
              </a:schemeClr>
            </a:solidFill>
          </a:ln>
          <a:effectLst>
            <a:outerShdw blurRad="50800" dist="50800" dir="5400000" algn="ctr" rotWithShape="0">
              <a:srgbClr val="000000">
                <a:alpha val="29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Deploy on Kubernetes</a:t>
            </a:r>
          </a:p>
          <a:p>
            <a:pPr algn="ctr"/>
            <a:endParaRPr lang="en-I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E8F499-839F-4A47-82E0-6683264859AA}"/>
              </a:ext>
            </a:extLst>
          </p:cNvPr>
          <p:cNvSpPr txBox="1"/>
          <p:nvPr/>
        </p:nvSpPr>
        <p:spPr>
          <a:xfrm>
            <a:off x="5335774" y="3058900"/>
            <a:ext cx="18252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alpha val="58000"/>
              </a:schemeClr>
            </a:solidFill>
          </a:ln>
          <a:effectLst>
            <a:outerShdw blurRad="50800" dist="50800" dir="5400000" algn="ctr" rotWithShape="0">
              <a:srgbClr val="000000">
                <a:alpha val="29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Images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29A10B-959E-420D-AA5A-A745CB7E5B09}"/>
              </a:ext>
            </a:extLst>
          </p:cNvPr>
          <p:cNvSpPr txBox="1"/>
          <p:nvPr/>
        </p:nvSpPr>
        <p:spPr>
          <a:xfrm>
            <a:off x="2831804" y="4225637"/>
            <a:ext cx="684028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alpha val="58000"/>
              </a:schemeClr>
            </a:solidFill>
          </a:ln>
          <a:effectLst>
            <a:outerShdw blurRad="50800" dist="50800" dir="5400000" algn="ctr" rotWithShape="0">
              <a:srgbClr val="000000">
                <a:alpha val="29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Monitor and troubleshoot deployment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06BCFC-D483-4456-A982-9909EA109A6E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149547" y="1801367"/>
            <a:ext cx="682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27606C-1D3F-45EE-87C6-256C36D655C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4657060" y="1801367"/>
            <a:ext cx="682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5EA232-FD21-421D-94F9-2E469D1D9B57}"/>
              </a:ext>
            </a:extLst>
          </p:cNvPr>
          <p:cNvCxnSpPr/>
          <p:nvPr/>
        </p:nvCxnSpPr>
        <p:spPr>
          <a:xfrm>
            <a:off x="7164573" y="1801367"/>
            <a:ext cx="682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8EA9F6-2423-430B-A354-9A60B47E44E8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744433" y="2263032"/>
            <a:ext cx="0" cy="796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719050-B04F-4DF7-85BF-2A39E0535156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6248402" y="2277203"/>
            <a:ext cx="3544" cy="78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377361C-D0D0-4635-A8CF-0848EAA9AA9B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flipH="1">
            <a:off x="8752369" y="2277203"/>
            <a:ext cx="7090" cy="785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084673-5484-3B44-ACDB-60E60281B184}"/>
              </a:ext>
            </a:extLst>
          </p:cNvPr>
          <p:cNvSpPr txBox="1"/>
          <p:nvPr/>
        </p:nvSpPr>
        <p:spPr>
          <a:xfrm>
            <a:off x="2831804" y="3579307"/>
            <a:ext cx="18252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alpha val="58000"/>
              </a:schemeClr>
            </a:solidFill>
          </a:ln>
          <a:effectLst>
            <a:outerShdw blurRad="50800" dist="50800" dir="5400000" algn="ctr" rotWithShape="0">
              <a:srgbClr val="000000">
                <a:alpha val="29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E" dirty="0" err="1"/>
              <a:t>StaticContent.zip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1764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26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BOWLER</dc:creator>
  <cp:lastModifiedBy>FERGAL CONNOLLY</cp:lastModifiedBy>
  <cp:revision>6</cp:revision>
  <dcterms:created xsi:type="dcterms:W3CDTF">2019-10-31T14:06:15Z</dcterms:created>
  <dcterms:modified xsi:type="dcterms:W3CDTF">2019-12-17T14:24:13Z</dcterms:modified>
</cp:coreProperties>
</file>