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7"/>
  </p:notesMasterIdLst>
  <p:sldIdLst>
    <p:sldId id="9507" r:id="rId3"/>
    <p:sldId id="2142532485" r:id="rId4"/>
    <p:sldId id="9511" r:id="rId5"/>
    <p:sldId id="9510" r:id="rId6"/>
    <p:sldId id="9512" r:id="rId7"/>
    <p:sldId id="2142532475" r:id="rId8"/>
    <p:sldId id="2142532479" r:id="rId9"/>
    <p:sldId id="2142532476" r:id="rId10"/>
    <p:sldId id="2142532467" r:id="rId11"/>
    <p:sldId id="360" r:id="rId12"/>
    <p:sldId id="2142532484" r:id="rId13"/>
    <p:sldId id="2142532110" r:id="rId14"/>
    <p:sldId id="2142532118"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1"/>
    <p:restoredTop sz="90759"/>
  </p:normalViewPr>
  <p:slideViewPr>
    <p:cSldViewPr snapToGrid="0" snapToObjects="1">
      <p:cViewPr varScale="1">
        <p:scale>
          <a:sx n="149" d="100"/>
          <a:sy n="149" d="100"/>
        </p:scale>
        <p:origin x="3192"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u="none" strike="noStrike" baseline="0" dirty="0">
                <a:effectLst>
                  <a:outerShdw blurRad="50800" dist="38100" dir="5400000" algn="t" rotWithShape="0">
                    <a:prstClr val="black">
                      <a:alpha val="40000"/>
                    </a:prstClr>
                  </a:outerShdw>
                </a:effectLst>
              </a:rPr>
              <a:t>Speedup by  </a:t>
            </a:r>
            <a:endParaRPr lang="en-US" sz="1800" b="1" dirty="0"/>
          </a:p>
          <a:p>
            <a:pPr>
              <a:defRPr sz="1800"/>
            </a:pPr>
            <a:r>
              <a:rPr lang="en-US" sz="1800" dirty="0"/>
              <a:t>Scaling out hosts &amp; GPUs </a:t>
            </a:r>
          </a:p>
        </c:rich>
      </c:tx>
      <c:layout>
        <c:manualLayout>
          <c:xMode val="edge"/>
          <c:yMode val="edge"/>
          <c:x val="0.249834636202167"/>
          <c:y val="3.8070951756916001E-2"/>
        </c:manualLayout>
      </c:layout>
      <c:overlay val="0"/>
      <c:spPr>
        <a:solidFill>
          <a:srgbClr val="00B0F0"/>
        </a:solid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7268077378653"/>
          <c:y val="0.15243654822335001"/>
          <c:w val="0.83535736155228202"/>
          <c:h val="0.611291129123124"/>
        </c:manualLayout>
      </c:layout>
      <c:barChart>
        <c:barDir val="col"/>
        <c:grouping val="clustered"/>
        <c:varyColors val="0"/>
        <c:ser>
          <c:idx val="0"/>
          <c:order val="0"/>
          <c:tx>
            <c:strRef>
              <c:f>'Scaling Linearity'!$O$4</c:f>
              <c:strCache>
                <c:ptCount val="1"/>
                <c:pt idx="0">
                  <c:v>Time to complete vs. single host </c:v>
                </c:pt>
              </c:strCache>
            </c:strRef>
          </c:tx>
          <c:spPr>
            <a:solidFill>
              <a:srgbClr val="00B0F0"/>
            </a:solidFill>
            <a:ln>
              <a:solidFill>
                <a:srgbClr val="00B0F0"/>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'Scaling Linearity'!$P$3:$S$3</c:f>
              <c:strCache>
                <c:ptCount val="4"/>
                <c:pt idx="0">
                  <c:v>1 host</c:v>
                </c:pt>
                <c:pt idx="1">
                  <c:v>2 hosts</c:v>
                </c:pt>
                <c:pt idx="2">
                  <c:v>4 hosts</c:v>
                </c:pt>
                <c:pt idx="3">
                  <c:v>8 hosts</c:v>
                </c:pt>
              </c:strCache>
            </c:strRef>
          </c:cat>
          <c:val>
            <c:numRef>
              <c:f>'Scaling Linearity - 20190315 PM'!$B$5:$E$5</c:f>
              <c:numCache>
                <c:formatCode>0.0</c:formatCode>
                <c:ptCount val="4"/>
                <c:pt idx="0">
                  <c:v>1</c:v>
                </c:pt>
                <c:pt idx="1">
                  <c:v>1.9994658008900881</c:v>
                </c:pt>
                <c:pt idx="2">
                  <c:v>3.8449407807356581</c:v>
                </c:pt>
                <c:pt idx="3">
                  <c:v>7.4834099465922854</c:v>
                </c:pt>
              </c:numCache>
            </c:numRef>
          </c:val>
          <c:extLst>
            <c:ext xmlns:c16="http://schemas.microsoft.com/office/drawing/2014/chart" uri="{C3380CC4-5D6E-409C-BE32-E72D297353CC}">
              <c16:uniqueId val="{00000000-7BAE-6A4D-AF22-559BD1F655D5}"/>
            </c:ext>
          </c:extLst>
        </c:ser>
        <c:dLbls>
          <c:dLblPos val="inEnd"/>
          <c:showLegendKey val="0"/>
          <c:showVal val="1"/>
          <c:showCatName val="0"/>
          <c:showSerName val="0"/>
          <c:showPercent val="0"/>
          <c:showBubbleSize val="0"/>
        </c:dLbls>
        <c:gapWidth val="100"/>
        <c:overlap val="-24"/>
        <c:axId val="-2019114992"/>
        <c:axId val="-2019112496"/>
      </c:barChart>
      <c:catAx>
        <c:axId val="-2019114992"/>
        <c:scaling>
          <c:orientation val="minMax"/>
        </c:scaling>
        <c:delete val="0"/>
        <c:axPos val="b"/>
        <c:numFmt formatCode="General" sourceLinked="1"/>
        <c:majorTickMark val="none"/>
        <c:minorTickMark val="none"/>
        <c:tickLblPos val="nextTo"/>
        <c:spPr>
          <a:noFill/>
          <a:ln w="15875"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2019112496"/>
        <c:crosses val="autoZero"/>
        <c:auto val="0"/>
        <c:lblAlgn val="ctr"/>
        <c:lblOffset val="100"/>
        <c:tickLblSkip val="1"/>
        <c:noMultiLvlLbl val="0"/>
      </c:catAx>
      <c:valAx>
        <c:axId val="-20191124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dirty="0"/>
                  <a:t>Iterations/min</a:t>
                </a:r>
                <a:r>
                  <a:rPr lang="en-US" sz="1200" baseline="0" dirty="0"/>
                  <a:t>     </a:t>
                </a:r>
                <a:r>
                  <a:rPr lang="en-US" sz="1200" dirty="0"/>
                  <a:t>vs.    single  host  Baseline</a:t>
                </a:r>
              </a:p>
            </c:rich>
          </c:tx>
          <c:layout>
            <c:manualLayout>
              <c:xMode val="edge"/>
              <c:yMode val="edge"/>
              <c:x val="2.5734693736828299E-2"/>
              <c:y val="0.10885229071076399"/>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019114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6FA3-DF77-BF48-AE1A-F28B698EDF00}" type="datetimeFigureOut">
              <a:rPr lang="en-US" smtClean="0"/>
              <a:t>6/24/20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F201D-E3F9-5F48-8594-4BA1916A4DBF}" type="slidenum">
              <a:rPr lang="en-US" smtClean="0"/>
              <a:t>‹#›</a:t>
            </a:fld>
            <a:endParaRPr lang="en-US"/>
          </a:p>
        </p:txBody>
      </p:sp>
    </p:spTree>
    <p:extLst>
      <p:ext uri="{BB962C8B-B14F-4D97-AF65-F5344CB8AC3E}">
        <p14:creationId xmlns:p14="http://schemas.microsoft.com/office/powerpoint/2010/main" val="30738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BF201D-E3F9-5F48-8594-4BA1916A4DBF}" type="slidenum">
              <a:rPr lang="en-US" smtClean="0"/>
              <a:t>1</a:t>
            </a:fld>
            <a:endParaRPr lang="en-US"/>
          </a:p>
        </p:txBody>
      </p:sp>
    </p:spTree>
    <p:extLst>
      <p:ext uri="{BB962C8B-B14F-4D97-AF65-F5344CB8AC3E}">
        <p14:creationId xmlns:p14="http://schemas.microsoft.com/office/powerpoint/2010/main" val="371789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44" indent="-285744" defTabSz="914377">
              <a:buFont typeface="Arial" panose="020B0604020202020204" pitchFamily="34" charset="0"/>
              <a:buChar char="•"/>
              <a:defRPr/>
            </a:pPr>
            <a:endParaRPr lang="en-US" sz="1200" dirty="0">
              <a:solidFill>
                <a:srgbClr val="ED7D31">
                  <a:lumMod val="75000"/>
                </a:srgbClr>
              </a:solidFill>
              <a:latin typeface="Arial" charset="0"/>
              <a:ea typeface="Arial" charset="0"/>
              <a:cs typeface="Arial"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758C87-E3DF-854C-A5E0-786E9CBD9F20}" type="slidenum">
              <a:rPr lang="en-US" smtClean="0"/>
              <a:t>14</a:t>
            </a:fld>
            <a:endParaRPr lang="en-US"/>
          </a:p>
        </p:txBody>
      </p:sp>
    </p:spTree>
    <p:extLst>
      <p:ext uri="{BB962C8B-B14F-4D97-AF65-F5344CB8AC3E}">
        <p14:creationId xmlns:p14="http://schemas.microsoft.com/office/powerpoint/2010/main" val="23366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2567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077B20A5-9CDD-A54C-9D04-88A1B68A6B64}"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317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1093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a:defRPr/>
            </a:pPr>
            <a:fld id="{18D02FFD-07D4-5C4F-BD77-921008177348}"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1156332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4302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372378" rtl="0" eaLnBrk="1" fontAlgn="auto" latinLnBrk="0" hangingPunct="1">
              <a:lnSpc>
                <a:spcPct val="100000"/>
              </a:lnSpc>
              <a:spcBef>
                <a:spcPts val="0"/>
              </a:spcBef>
              <a:spcAft>
                <a:spcPts val="0"/>
              </a:spcAft>
              <a:buClrTx/>
              <a:buSzTx/>
              <a:buFontTx/>
              <a:buNone/>
              <a:tabLst/>
              <a:defRPr/>
            </a:pPr>
            <a:fld id="{4CC3B416-9017-6F42-A686-1623577C9AA7}" type="slidenum">
              <a:rPr kumimoji="0" lang="en-US" sz="1200" b="0" i="0" u="none" strike="noStrike" kern="1200" cap="none" spc="0" normalizeH="0" baseline="0" noProof="0" smtClean="0">
                <a:ln>
                  <a:noFill/>
                </a:ln>
                <a:solidFill>
                  <a:prstClr val="black"/>
                </a:solidFill>
                <a:effectLst/>
                <a:uLnTx/>
                <a:uFillTx/>
                <a:latin typeface="IBM Plex Sans" charset="0"/>
                <a:ea typeface="+mn-ea"/>
                <a:cs typeface="+mn-cs"/>
              </a:rPr>
              <a:pPr marL="0" marR="0" lvl="0" indent="0" algn="r" defTabSz="137237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IBM Plex Sans" charset="0"/>
              <a:ea typeface="+mn-ea"/>
              <a:cs typeface="+mn-cs"/>
            </a:endParaRPr>
          </a:p>
        </p:txBody>
      </p:sp>
    </p:spTree>
    <p:extLst>
      <p:ext uri="{BB962C8B-B14F-4D97-AF65-F5344CB8AC3E}">
        <p14:creationId xmlns:p14="http://schemas.microsoft.com/office/powerpoint/2010/main" val="1784702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sz="900" kern="1200" dirty="0">
                <a:solidFill>
                  <a:schemeClr val="tx1"/>
                </a:solidFill>
                <a:effectLst/>
                <a:latin typeface="+mn-lt"/>
                <a:ea typeface="+mn-ea"/>
                <a:cs typeface="+mn-cs"/>
              </a:rPr>
              <a:t>Before the training process begins,  data scientist can spend tremendous amount of time and generally take brute force approach to try different combination of hyper-parameters associated with the model and dataset.    This iterative tuning process could take up to days, weeks or even months.   </a:t>
            </a:r>
          </a:p>
          <a:p>
            <a:endParaRPr lang="en-CA" sz="900" kern="1200" dirty="0">
              <a:solidFill>
                <a:schemeClr val="tx1"/>
              </a:solidFill>
              <a:effectLst/>
              <a:latin typeface="+mn-lt"/>
              <a:ea typeface="+mn-ea"/>
              <a:cs typeface="+mn-cs"/>
            </a:endParaRPr>
          </a:p>
          <a:p>
            <a:r>
              <a:rPr lang="en-CA" sz="900" kern="1200" dirty="0">
                <a:solidFill>
                  <a:schemeClr val="tx1"/>
                </a:solidFill>
                <a:effectLst/>
                <a:latin typeface="+mn-lt"/>
                <a:ea typeface="+mn-ea"/>
                <a:cs typeface="+mn-cs"/>
              </a:rPr>
              <a:t>Watson ML Accelerator Auto Hyper-parameter Tuning feature helps reducing the number of experimental iterations and accelerate arriving at the optimal parameters.      It automates hyper-parameter search with  defined ranges of searching space and running these searches in parallel across available resources in the cluster,  with Data Scientist's choice of search algorithm including Random, Tree-based </a:t>
            </a:r>
            <a:r>
              <a:rPr lang="en-CA" sz="900" kern="1200" dirty="0" err="1">
                <a:solidFill>
                  <a:schemeClr val="tx1"/>
                </a:solidFill>
                <a:effectLst/>
                <a:latin typeface="+mn-lt"/>
                <a:ea typeface="+mn-ea"/>
                <a:cs typeface="+mn-cs"/>
              </a:rPr>
              <a:t>Parzen</a:t>
            </a:r>
            <a:r>
              <a:rPr lang="en-CA" sz="900" kern="1200" dirty="0">
                <a:solidFill>
                  <a:schemeClr val="tx1"/>
                </a:solidFill>
                <a:effectLst/>
                <a:latin typeface="+mn-lt"/>
                <a:ea typeface="+mn-ea"/>
                <a:cs typeface="+mn-cs"/>
              </a:rPr>
              <a:t> Estimator, Bayesian or Hyperband, or even bringing in their own Algorithm.      The search engine returns the most promising combination of hyper-parameters to the data scientist.</a:t>
            </a:r>
          </a:p>
          <a:p>
            <a:endParaRPr lang="en-CA"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Afterwards, data scientists can kick off training with the optimal values of hyperparameters found during this automated tuning.</a:t>
            </a:r>
          </a:p>
          <a:p>
            <a:r>
              <a:rPr lang="en-CA" sz="9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pPr lvl="0"/>
            <a:fld id="{18D02FFD-07D4-5C4F-BD77-921008177348}" type="slidenum">
              <a:rPr lang="en-US" noProof="0" smtClean="0"/>
              <a:pPr lvl="0"/>
              <a:t>12</a:t>
            </a:fld>
            <a:endParaRPr lang="en-US" noProof="0" dirty="0"/>
          </a:p>
        </p:txBody>
      </p:sp>
      <p:sp>
        <p:nvSpPr>
          <p:cNvPr id="7" name="Slide Image Placeholder 6">
            <a:extLst>
              <a:ext uri="{FF2B5EF4-FFF2-40B4-BE49-F238E27FC236}">
                <a16:creationId xmlns:a16="http://schemas.microsoft.com/office/drawing/2014/main" id="{D2D8E5E0-79A6-48D6-8F01-54D4013E5CAE}"/>
              </a:ext>
            </a:extLst>
          </p:cNvPr>
          <p:cNvSpPr>
            <a:spLocks noGrp="1" noRot="1" noChangeAspect="1"/>
          </p:cNvSpPr>
          <p:nvPr>
            <p:ph type="sldImg"/>
          </p:nvPr>
        </p:nvSpPr>
        <p:spPr>
          <a:xfrm>
            <a:off x="504825" y="741363"/>
            <a:ext cx="5848350" cy="3289300"/>
          </a:xfrm>
        </p:spPr>
      </p:sp>
    </p:spTree>
    <p:extLst>
      <p:ext uri="{BB962C8B-B14F-4D97-AF65-F5344CB8AC3E}">
        <p14:creationId xmlns:p14="http://schemas.microsoft.com/office/powerpoint/2010/main" val="174792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Watson Machine Learning Accelerator Elastic Distributed Training (EDT) simplifies the distribution of training workloads for the data scientist. The model distribution is transparent to the end user, with no need to specifically know the topology of the distribution. The usage is simple, define a maximum GPU count for training jobs, and Watson Machine Learning Accelerator schedules the jobs simultaneously on the existing cluster resources. GPU allocation for multiple jobs can grow and shrink dynamically based on fair share or priority scheduling and without interrupting running jobs.</a:t>
            </a:r>
          </a:p>
          <a:p>
            <a:endParaRPr lang="en-CA" dirty="0"/>
          </a:p>
          <a:p>
            <a:r>
              <a:rPr lang="en-US" dirty="0"/>
              <a:t>Lets go through an example to show how EDT works. </a:t>
            </a:r>
            <a:r>
              <a:rPr lang="en-CA" dirty="0"/>
              <a:t>The client has eight GPUs across two servers (four GPUs per server) and there are eight data scientists within their team. Each of these data scientists is using the native distribution engine tied to the particular framework they are using (many frameworks have their own built-in distribution capabilities that allow them to scale).</a:t>
            </a:r>
          </a:p>
          <a:p>
            <a:endParaRPr lang="en-CA" dirty="0"/>
          </a:p>
          <a:p>
            <a:r>
              <a:rPr lang="en-CA" dirty="0"/>
              <a:t>As soon as the first data scientist starts their job, they would consume all eight GPUs… which means that all of the other data scientists are blocked until this first training job is complete (which could take as long as hours or days).</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This then leads into scheduling by phone, where the data scientists are calling each other, trying to determine who gets to use things and when. This is an extremely inefficient way of managing these shared resources. And at any moment, somebody will be starving for these resources and will be non-productive.</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Now with EDT providing fair share scheduling and priority based scheduling, which  allows for pre-emption and reclaim of GPUs without killing a job.</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This means that you can start a job asking for eight GPUs and since it’s the first job running it will take all eight available GPUs in the cluster. This is represented by time T0 in the graphs. At time T1, a second job starts and also wants eight GPUs. Instead of this job failing to start and the data scientist calling up the owner of the first job to see if that job can be killed, a redistribution of resources takes place. Here, the fair sharing policy will pre-empt four GPUs from the first job and give them to the second job, and they both execute in parallel (with neither one being killed).</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Let’s then say that it’s determined that the second job is more important – or needs to be given more resources – than the first job. In this case, the priority of the second job is raised (time T2) and in doing so the first job gives up a GPU and it’s given to the second job on the fly (the prioritization is ratio-based). Again, this is all done without killing any of these running jobs.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And finally, when the first job finishes (time T3), the second job can start consuming all eight GPUs.</a:t>
            </a:r>
          </a:p>
          <a:p>
            <a:endParaRPr lang="en-US" dirty="0"/>
          </a:p>
          <a:p>
            <a:r>
              <a:rPr lang="en-CA" dirty="0"/>
              <a:t>The effect of this is twofold. First, this is keeping both data scientists productive. Second, this is maximizing usage of the resources at all times. This comes from that ability to dynamically move GPUs from one workload to another without killing jobs.</a:t>
            </a:r>
          </a:p>
          <a:p>
            <a:endParaRPr lang="en-CA" dirty="0"/>
          </a:p>
          <a:p>
            <a:r>
              <a:rPr lang="en-CA" dirty="0"/>
              <a:t>You no longer have situations where unused or under-utilized resources are “trapped” in a server that nobody has access to (or has to be reserved in anticipation of a coming workload), or where all of the resources are consumed by a single job with everybody else queued up behind it.</a:t>
            </a:r>
          </a:p>
          <a:p>
            <a:endParaRPr lang="en-CA" dirty="0"/>
          </a:p>
          <a:p>
            <a:r>
              <a:rPr lang="en-CA" dirty="0"/>
              <a:t>This type of technology is key to being able to support a multi-tenant, shared services architecture because you need this fair sharing, pre-emption reclaim capability in order to do that effectively – and this is EDT capability is unique to WML-A.</a:t>
            </a:r>
          </a:p>
        </p:txBody>
      </p:sp>
      <p:sp>
        <p:nvSpPr>
          <p:cNvPr id="4" name="Slide Number Placeholder 3"/>
          <p:cNvSpPr>
            <a:spLocks noGrp="1"/>
          </p:cNvSpPr>
          <p:nvPr>
            <p:ph type="sldNum" sz="quarter" idx="10"/>
          </p:nvPr>
        </p:nvSpPr>
        <p:spPr/>
        <p:txBody>
          <a:bodyPr/>
          <a:lstStyle/>
          <a:p>
            <a:pPr lvl="0"/>
            <a:fld id="{62BD9F65-1CE6-4CAA-8EF2-28D4D3901663}" type="slidenum">
              <a:rPr lang="en-US" noProof="0" smtClean="0"/>
              <a:pPr lvl="0"/>
              <a:t>13</a:t>
            </a:fld>
            <a:endParaRPr lang="en-US" noProof="0"/>
          </a:p>
        </p:txBody>
      </p:sp>
      <p:sp>
        <p:nvSpPr>
          <p:cNvPr id="7" name="Slide Image Placeholder 6">
            <a:extLst>
              <a:ext uri="{FF2B5EF4-FFF2-40B4-BE49-F238E27FC236}">
                <a16:creationId xmlns:a16="http://schemas.microsoft.com/office/drawing/2014/main" id="{A8695441-58A9-457E-B77B-087C7561BAC8}"/>
              </a:ext>
            </a:extLst>
          </p:cNvPr>
          <p:cNvSpPr>
            <a:spLocks noGrp="1" noRot="1" noChangeAspect="1"/>
          </p:cNvSpPr>
          <p:nvPr>
            <p:ph type="sldImg"/>
          </p:nvPr>
        </p:nvSpPr>
        <p:spPr>
          <a:xfrm>
            <a:off x="504825" y="741363"/>
            <a:ext cx="5848350" cy="3289300"/>
          </a:xfrm>
        </p:spPr>
      </p:sp>
    </p:spTree>
    <p:extLst>
      <p:ext uri="{BB962C8B-B14F-4D97-AF65-F5344CB8AC3E}">
        <p14:creationId xmlns:p14="http://schemas.microsoft.com/office/powerpoint/2010/main" val="51637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237-A55E-C940-8D99-E47910AB5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D708E-3877-E848-8DC7-0C10091A1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5B3F0-2CCD-934C-90AC-A1A5E663E923}"/>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34137903-6BFF-604D-A5FD-0B949A2B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20B7B-92D6-9346-8EB3-2CB9CA465169}"/>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20219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AB94-B1B5-A343-B1B8-3B80ECE49F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49DFA-5489-DC43-8516-34019B2F5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0734C-2EF8-8B47-A310-48BF49FB4C1D}"/>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AD8235E4-0678-FD41-9DBB-CEAB4AD40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E363D-C769-3244-B639-0911915EB2D4}"/>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5531658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3_title, text (two columns)">
    <p:bg>
      <p:bgPr>
        <a:solidFill>
          <a:srgbClr val="FFFFFF"/>
        </a:solidFill>
        <a:effectLst/>
      </p:bgPr>
    </p:bg>
    <p:spTree>
      <p:nvGrpSpPr>
        <p:cNvPr id="1" name=""/>
        <p:cNvGrpSpPr/>
        <p:nvPr/>
      </p:nvGrpSpPr>
      <p:grpSpPr>
        <a:xfrm>
          <a:off x="0" y="0"/>
          <a:ext cx="0" cy="0"/>
          <a:chOff x="0" y="0"/>
          <a:chExt cx="0" cy="0"/>
        </a:xfrm>
      </p:grpSpPr>
      <p:sp>
        <p:nvSpPr>
          <p:cNvPr id="919" name="Title Text"/>
          <p:cNvSpPr txBox="1">
            <a:spLocks noGrp="1"/>
          </p:cNvSpPr>
          <p:nvPr>
            <p:ph type="title"/>
          </p:nvPr>
        </p:nvSpPr>
        <p:spPr>
          <a:xfrm>
            <a:off x="304800" y="169337"/>
            <a:ext cx="5486400" cy="1279145"/>
          </a:xfrm>
          <a:prstGeom prst="rect">
            <a:avLst/>
          </a:prstGeom>
        </p:spPr>
        <p:txBody>
          <a:bodyPr/>
          <a:lstStyle>
            <a:lvl1pPr>
              <a:defRPr>
                <a:solidFill>
                  <a:srgbClr val="000000"/>
                </a:solidFill>
              </a:defRPr>
            </a:lvl1pPr>
          </a:lstStyle>
          <a:p>
            <a:r>
              <a:t>Title Text</a:t>
            </a:r>
          </a:p>
        </p:txBody>
      </p:sp>
      <p:sp>
        <p:nvSpPr>
          <p:cNvPr id="920"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21"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92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96825007"/>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3_section, title, text (two columns)">
    <p:bg>
      <p:bgPr>
        <a:solidFill>
          <a:srgbClr val="FFFFFF"/>
        </a:solidFill>
        <a:effectLst/>
      </p:bgPr>
    </p:bg>
    <p:spTree>
      <p:nvGrpSpPr>
        <p:cNvPr id="1" name=""/>
        <p:cNvGrpSpPr/>
        <p:nvPr/>
      </p:nvGrpSpPr>
      <p:grpSpPr>
        <a:xfrm>
          <a:off x="0" y="0"/>
          <a:ext cx="0" cy="0"/>
          <a:chOff x="0" y="0"/>
          <a:chExt cx="0" cy="0"/>
        </a:xfrm>
      </p:grpSpPr>
      <p:sp>
        <p:nvSpPr>
          <p:cNvPr id="929"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930"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solidFill>
                  <a:srgbClr val="000000"/>
                </a:solidFill>
              </a:defRPr>
            </a:lvl1pPr>
            <a:lvl2pPr marL="263655" indent="-263655">
              <a:defRPr sz="2133">
                <a:solidFill>
                  <a:srgbClr val="000000"/>
                </a:solidFill>
              </a:defRPr>
            </a:lvl2pPr>
            <a:lvl3pPr marL="562083" indent="-263655">
              <a:defRPr sz="2133">
                <a:solidFill>
                  <a:srgbClr val="000000"/>
                </a:solidFill>
              </a:defRPr>
            </a:lvl3pPr>
            <a:lvl4pPr marL="865953" indent="-256398">
              <a:defRPr sz="2133">
                <a:solidFill>
                  <a:srgbClr val="000000"/>
                </a:solidFill>
              </a:defRPr>
            </a:lvl4pPr>
            <a:lvl5pPr marL="1103908" indent="-263656">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31"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32"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93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1569240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3_title, text (two columns, different text sizes)">
    <p:bg>
      <p:bgPr>
        <a:solidFill>
          <a:srgbClr val="FFFFFF"/>
        </a:solidFill>
        <a:effectLst/>
      </p:bgPr>
    </p:bg>
    <p:spTree>
      <p:nvGrpSpPr>
        <p:cNvPr id="1" name=""/>
        <p:cNvGrpSpPr/>
        <p:nvPr/>
      </p:nvGrpSpPr>
      <p:grpSpPr>
        <a:xfrm>
          <a:off x="0" y="0"/>
          <a:ext cx="0" cy="0"/>
          <a:chOff x="0" y="0"/>
          <a:chExt cx="0" cy="0"/>
        </a:xfrm>
      </p:grpSpPr>
      <p:sp>
        <p:nvSpPr>
          <p:cNvPr id="940" name="Title Text"/>
          <p:cNvSpPr txBox="1">
            <a:spLocks noGrp="1"/>
          </p:cNvSpPr>
          <p:nvPr>
            <p:ph type="title"/>
          </p:nvPr>
        </p:nvSpPr>
        <p:spPr>
          <a:xfrm>
            <a:off x="304800" y="169337"/>
            <a:ext cx="5486400" cy="669545"/>
          </a:xfrm>
          <a:prstGeom prst="rect">
            <a:avLst/>
          </a:prstGeom>
        </p:spPr>
        <p:txBody>
          <a:bodyPr/>
          <a:lstStyle>
            <a:lvl1pPr>
              <a:defRPr>
                <a:solidFill>
                  <a:srgbClr val="000000"/>
                </a:solidFill>
              </a:defRPr>
            </a:lvl1pPr>
          </a:lstStyle>
          <a:p>
            <a:r>
              <a:t>Title Text</a:t>
            </a:r>
          </a:p>
        </p:txBody>
      </p:sp>
      <p:sp>
        <p:nvSpPr>
          <p:cNvPr id="941" name="Body Level One…"/>
          <p:cNvSpPr txBox="1">
            <a:spLocks noGrp="1"/>
          </p:cNvSpPr>
          <p:nvPr>
            <p:ph type="body" sz="half" idx="1"/>
          </p:nvPr>
        </p:nvSpPr>
        <p:spPr>
          <a:xfrm>
            <a:off x="304800" y="1327357"/>
            <a:ext cx="5486400" cy="4916811"/>
          </a:xfrm>
          <a:prstGeom prst="rect">
            <a:avLst/>
          </a:prstGeom>
        </p:spPr>
        <p:txBody>
          <a:bodyPr>
            <a:normAutofit/>
          </a:bodyPr>
          <a:lstStyle>
            <a:lvl1pPr>
              <a:defRPr sz="3200">
                <a:solidFill>
                  <a:srgbClr val="000000"/>
                </a:solidFill>
              </a:defRPr>
            </a:lvl1pPr>
            <a:lvl2pPr marL="395485" indent="-395485">
              <a:defRPr sz="3200">
                <a:solidFill>
                  <a:srgbClr val="000000"/>
                </a:solidFill>
              </a:defRPr>
            </a:lvl2pPr>
            <a:lvl3pPr marL="693911" indent="-395485">
              <a:defRPr sz="3200">
                <a:solidFill>
                  <a:srgbClr val="000000"/>
                </a:solidFill>
              </a:defRPr>
            </a:lvl3pPr>
            <a:lvl4pPr marL="994154" indent="-384600">
              <a:defRPr sz="3200">
                <a:solidFill>
                  <a:srgbClr val="000000"/>
                </a:solidFill>
              </a:defRPr>
            </a:lvl4pPr>
            <a:lvl5pPr marL="1235737" indent="-395485">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382859877"/>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3_section, title, text (four columns)">
    <p:bg>
      <p:bgPr>
        <a:solidFill>
          <a:srgbClr val="FFFFFF"/>
        </a:solidFill>
        <a:effectLst/>
      </p:bgPr>
    </p:bg>
    <p:spTree>
      <p:nvGrpSpPr>
        <p:cNvPr id="1" name=""/>
        <p:cNvGrpSpPr/>
        <p:nvPr/>
      </p:nvGrpSpPr>
      <p:grpSpPr>
        <a:xfrm>
          <a:off x="0" y="0"/>
          <a:ext cx="0" cy="0"/>
          <a:chOff x="0" y="0"/>
          <a:chExt cx="0" cy="0"/>
        </a:xfrm>
      </p:grpSpPr>
      <p:sp>
        <p:nvSpPr>
          <p:cNvPr id="949"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950"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51"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52"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953"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954"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95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988340982"/>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3_section, title, text, half-image">
    <p:bg>
      <p:bgPr>
        <a:solidFill>
          <a:srgbClr val="FFFFFF"/>
        </a:solidFill>
        <a:effectLst/>
      </p:bgPr>
    </p:bg>
    <p:spTree>
      <p:nvGrpSpPr>
        <p:cNvPr id="1" name=""/>
        <p:cNvGrpSpPr/>
        <p:nvPr/>
      </p:nvGrpSpPr>
      <p:grpSpPr>
        <a:xfrm>
          <a:off x="0" y="0"/>
          <a:ext cx="0" cy="0"/>
          <a:chOff x="0" y="0"/>
          <a:chExt cx="0" cy="0"/>
        </a:xfrm>
      </p:grpSpPr>
      <p:sp>
        <p:nvSpPr>
          <p:cNvPr id="962" name="Title Text"/>
          <p:cNvSpPr txBox="1">
            <a:spLocks noGrp="1"/>
          </p:cNvSpPr>
          <p:nvPr>
            <p:ph type="title"/>
          </p:nvPr>
        </p:nvSpPr>
        <p:spPr>
          <a:xfrm>
            <a:off x="304800" y="457204"/>
            <a:ext cx="5486400" cy="853441"/>
          </a:xfrm>
          <a:prstGeom prst="rect">
            <a:avLst/>
          </a:prstGeom>
        </p:spPr>
        <p:txBody>
          <a:bodyPr/>
          <a:lstStyle>
            <a:lvl1pPr>
              <a:defRPr>
                <a:solidFill>
                  <a:srgbClr val="000000"/>
                </a:solidFill>
              </a:defRPr>
            </a:lvl1pPr>
          </a:lstStyle>
          <a:p>
            <a:r>
              <a:t>Title Text</a:t>
            </a:r>
          </a:p>
        </p:txBody>
      </p:sp>
      <p:sp>
        <p:nvSpPr>
          <p:cNvPr id="963"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solidFill>
                  <a:srgbClr val="000000"/>
                </a:solidFill>
              </a:defRPr>
            </a:lvl1pPr>
            <a:lvl2pPr marL="181265" indent="-181265">
              <a:defRPr sz="1467">
                <a:solidFill>
                  <a:srgbClr val="000000"/>
                </a:solidFill>
              </a:defRPr>
            </a:lvl2pPr>
            <a:lvl3pPr marL="479689" indent="-181265">
              <a:defRPr sz="1467">
                <a:solidFill>
                  <a:srgbClr val="000000"/>
                </a:solidFill>
              </a:defRPr>
            </a:lvl3pPr>
            <a:lvl4pPr marL="785828" indent="-176276">
              <a:defRPr sz="1467">
                <a:solidFill>
                  <a:srgbClr val="000000"/>
                </a:solidFill>
              </a:defRPr>
            </a:lvl4pPr>
            <a:lvl5pPr marL="1021516" indent="-181262">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64" name="Text Placeholder 6"/>
          <p:cNvSpPr>
            <a:spLocks noGrp="1"/>
          </p:cNvSpPr>
          <p:nvPr>
            <p:ph type="body" sz="half" idx="13"/>
          </p:nvPr>
        </p:nvSpPr>
        <p:spPr>
          <a:xfrm>
            <a:off x="304800" y="1463040"/>
            <a:ext cx="5486400" cy="4781128"/>
          </a:xfrm>
          <a:prstGeom prst="rect">
            <a:avLst/>
          </a:prstGeom>
        </p:spPr>
        <p:txBody>
          <a:bodyPr>
            <a:normAutofit/>
          </a:bodyPr>
          <a:lstStyle/>
          <a:p>
            <a:endParaRPr/>
          </a:p>
        </p:txBody>
      </p:sp>
      <p:sp>
        <p:nvSpPr>
          <p:cNvPr id="965" name="Picture Placeholder 7"/>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96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61947945"/>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3_section, title, text (two columns), half-image">
    <p:bg>
      <p:bgPr>
        <a:solidFill>
          <a:srgbClr val="FFFFFF"/>
        </a:solidFill>
        <a:effectLst/>
      </p:bgPr>
    </p:bg>
    <p:spTree>
      <p:nvGrpSpPr>
        <p:cNvPr id="1" name=""/>
        <p:cNvGrpSpPr/>
        <p:nvPr/>
      </p:nvGrpSpPr>
      <p:grpSpPr>
        <a:xfrm>
          <a:off x="0" y="0"/>
          <a:ext cx="0" cy="0"/>
          <a:chOff x="0" y="0"/>
          <a:chExt cx="0" cy="0"/>
        </a:xfrm>
      </p:grpSpPr>
      <p:sp>
        <p:nvSpPr>
          <p:cNvPr id="973" name="Title Text"/>
          <p:cNvSpPr txBox="1">
            <a:spLocks noGrp="1"/>
          </p:cNvSpPr>
          <p:nvPr>
            <p:ph type="title"/>
          </p:nvPr>
        </p:nvSpPr>
        <p:spPr>
          <a:xfrm>
            <a:off x="304800" y="169337"/>
            <a:ext cx="5486400" cy="853441"/>
          </a:xfrm>
          <a:prstGeom prst="rect">
            <a:avLst/>
          </a:prstGeom>
        </p:spPr>
        <p:txBody>
          <a:bodyPr/>
          <a:lstStyle>
            <a:lvl1pPr>
              <a:defRPr>
                <a:solidFill>
                  <a:srgbClr val="000000"/>
                </a:solidFill>
              </a:defRPr>
            </a:lvl1pPr>
          </a:lstStyle>
          <a:p>
            <a:r>
              <a:t>Title Text</a:t>
            </a:r>
          </a:p>
        </p:txBody>
      </p:sp>
      <p:sp>
        <p:nvSpPr>
          <p:cNvPr id="974"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75" name="Text Placeholder 7"/>
          <p:cNvSpPr>
            <a:spLocks noGrp="1"/>
          </p:cNvSpPr>
          <p:nvPr>
            <p:ph type="body" sz="quarter" idx="13"/>
          </p:nvPr>
        </p:nvSpPr>
        <p:spPr>
          <a:xfrm>
            <a:off x="3352800" y="1463037"/>
            <a:ext cx="2438400" cy="4781131"/>
          </a:xfrm>
          <a:prstGeom prst="rect">
            <a:avLst/>
          </a:prstGeom>
        </p:spPr>
        <p:txBody>
          <a:bodyPr>
            <a:normAutofit/>
          </a:bodyPr>
          <a:lstStyle/>
          <a:p>
            <a:endParaRPr/>
          </a:p>
        </p:txBody>
      </p:sp>
      <p:sp>
        <p:nvSpPr>
          <p:cNvPr id="976" name="Picture Placeholder 8"/>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97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21701128"/>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3_section, title, text (two narrow columns)">
    <p:bg>
      <p:bgPr>
        <a:solidFill>
          <a:srgbClr val="FFFFFF"/>
        </a:solidFill>
        <a:effectLst/>
      </p:bgPr>
    </p:bg>
    <p:spTree>
      <p:nvGrpSpPr>
        <p:cNvPr id="1" name=""/>
        <p:cNvGrpSpPr/>
        <p:nvPr/>
      </p:nvGrpSpPr>
      <p:grpSpPr>
        <a:xfrm>
          <a:off x="0" y="0"/>
          <a:ext cx="0" cy="0"/>
          <a:chOff x="0" y="0"/>
          <a:chExt cx="0" cy="0"/>
        </a:xfrm>
      </p:grpSpPr>
      <p:sp>
        <p:nvSpPr>
          <p:cNvPr id="984"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985"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87"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98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82152161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3_section, title, text (dark background)">
    <p:bg>
      <p:bgPr>
        <a:solidFill>
          <a:srgbClr val="FFFFFF"/>
        </a:solidFill>
        <a:effectLst/>
      </p:bgPr>
    </p:bg>
    <p:spTree>
      <p:nvGrpSpPr>
        <p:cNvPr id="1" name=""/>
        <p:cNvGrpSpPr/>
        <p:nvPr/>
      </p:nvGrpSpPr>
      <p:grpSpPr>
        <a:xfrm>
          <a:off x="0" y="0"/>
          <a:ext cx="0" cy="0"/>
          <a:chOff x="0" y="0"/>
          <a:chExt cx="0" cy="0"/>
        </a:xfrm>
      </p:grpSpPr>
      <p:sp>
        <p:nvSpPr>
          <p:cNvPr id="995"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996"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997"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99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9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5588271"/>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3_title, image">
    <p:bg>
      <p:bgPr>
        <a:solidFill>
          <a:srgbClr val="FFFFFF"/>
        </a:solidFill>
        <a:effectLst/>
      </p:bgPr>
    </p:bg>
    <p:spTree>
      <p:nvGrpSpPr>
        <p:cNvPr id="1" name=""/>
        <p:cNvGrpSpPr/>
        <p:nvPr/>
      </p:nvGrpSpPr>
      <p:grpSpPr>
        <a:xfrm>
          <a:off x="0" y="0"/>
          <a:ext cx="0" cy="0"/>
          <a:chOff x="0" y="0"/>
          <a:chExt cx="0" cy="0"/>
        </a:xfrm>
      </p:grpSpPr>
      <p:sp>
        <p:nvSpPr>
          <p:cNvPr id="1006"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1007"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0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3607864"/>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3_title, half-blank area">
    <p:bg>
      <p:bgPr>
        <a:solidFill>
          <a:srgbClr val="FFFFFF"/>
        </a:solidFill>
        <a:effectLst/>
      </p:bgPr>
    </p:bg>
    <p:spTree>
      <p:nvGrpSpPr>
        <p:cNvPr id="1" name=""/>
        <p:cNvGrpSpPr/>
        <p:nvPr/>
      </p:nvGrpSpPr>
      <p:grpSpPr>
        <a:xfrm>
          <a:off x="0" y="0"/>
          <a:ext cx="0" cy="0"/>
          <a:chOff x="0" y="0"/>
          <a:chExt cx="0" cy="0"/>
        </a:xfrm>
      </p:grpSpPr>
      <p:sp>
        <p:nvSpPr>
          <p:cNvPr id="1015"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101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83939345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1372D-41F0-8A42-A01F-70AD84ECF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9294D-47C5-704F-A899-D952AE88D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9F9D7-E6FC-5443-B6BC-4B7696178DBF}"/>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9464D830-CE95-6841-B057-ED103EF53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71E60-220B-3B4A-A8A6-14904D7A6EE0}"/>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0231934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3_title, blank">
    <p:bg>
      <p:bgPr>
        <a:solidFill>
          <a:srgbClr val="FFFFFF"/>
        </a:solidFill>
        <a:effectLst/>
      </p:bgPr>
    </p:bg>
    <p:spTree>
      <p:nvGrpSpPr>
        <p:cNvPr id="1" name=""/>
        <p:cNvGrpSpPr/>
        <p:nvPr/>
      </p:nvGrpSpPr>
      <p:grpSpPr>
        <a:xfrm>
          <a:off x="0" y="0"/>
          <a:ext cx="0" cy="0"/>
          <a:chOff x="0" y="0"/>
          <a:chExt cx="0" cy="0"/>
        </a:xfrm>
      </p:grpSpPr>
      <p:sp>
        <p:nvSpPr>
          <p:cNvPr id="1023" name="Title Text"/>
          <p:cNvSpPr txBox="1">
            <a:spLocks noGrp="1"/>
          </p:cNvSpPr>
          <p:nvPr>
            <p:ph type="title"/>
          </p:nvPr>
        </p:nvSpPr>
        <p:spPr>
          <a:xfrm>
            <a:off x="304800" y="169333"/>
            <a:ext cx="5486400" cy="508000"/>
          </a:xfrm>
          <a:prstGeom prst="rect">
            <a:avLst/>
          </a:prstGeom>
        </p:spPr>
        <p:txBody>
          <a:bodyPr/>
          <a:lstStyle>
            <a:lvl1pPr>
              <a:defRPr>
                <a:solidFill>
                  <a:srgbClr val="000000"/>
                </a:solidFill>
              </a:defRPr>
            </a:lvl1pPr>
          </a:lstStyle>
          <a:p>
            <a:r>
              <a:t>Title Text</a:t>
            </a:r>
          </a:p>
        </p:txBody>
      </p:sp>
      <p:sp>
        <p:nvSpPr>
          <p:cNvPr id="102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93818872"/>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3_insight, text, boxes">
    <p:bg>
      <p:bgPr>
        <a:solidFill>
          <a:srgbClr val="FFFFFF"/>
        </a:solidFill>
        <a:effectLst/>
      </p:bgPr>
    </p:bg>
    <p:spTree>
      <p:nvGrpSpPr>
        <p:cNvPr id="1" name=""/>
        <p:cNvGrpSpPr/>
        <p:nvPr/>
      </p:nvGrpSpPr>
      <p:grpSpPr>
        <a:xfrm>
          <a:off x="0" y="0"/>
          <a:ext cx="0" cy="0"/>
          <a:chOff x="0" y="0"/>
          <a:chExt cx="0" cy="0"/>
        </a:xfrm>
      </p:grpSpPr>
      <p:sp>
        <p:nvSpPr>
          <p:cNvPr id="1031"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32"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10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2565035"/>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3_graph">
    <p:bg>
      <p:bgPr>
        <a:solidFill>
          <a:srgbClr val="FFFFFF"/>
        </a:solidFill>
        <a:effectLst/>
      </p:bgPr>
    </p:bg>
    <p:spTree>
      <p:nvGrpSpPr>
        <p:cNvPr id="1" name=""/>
        <p:cNvGrpSpPr/>
        <p:nvPr/>
      </p:nvGrpSpPr>
      <p:grpSpPr>
        <a:xfrm>
          <a:off x="0" y="0"/>
          <a:ext cx="0" cy="0"/>
          <a:chOff x="0" y="0"/>
          <a:chExt cx="0" cy="0"/>
        </a:xfrm>
      </p:grpSpPr>
      <p:sp>
        <p:nvSpPr>
          <p:cNvPr id="1040"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41"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456049714"/>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3_title, text (1/4), content (3/4)">
    <p:bg>
      <p:bgPr>
        <a:solidFill>
          <a:srgbClr val="FFFFFF"/>
        </a:solidFill>
        <a:effectLst/>
      </p:bgPr>
    </p:bg>
    <p:spTree>
      <p:nvGrpSpPr>
        <p:cNvPr id="1" name=""/>
        <p:cNvGrpSpPr/>
        <p:nvPr/>
      </p:nvGrpSpPr>
      <p:grpSpPr>
        <a:xfrm>
          <a:off x="0" y="0"/>
          <a:ext cx="0" cy="0"/>
          <a:chOff x="0" y="0"/>
          <a:chExt cx="0" cy="0"/>
        </a:xfrm>
      </p:grpSpPr>
      <p:sp>
        <p:nvSpPr>
          <p:cNvPr id="1049"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50"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5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050266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3_title, text (1/4), blank (3/4)">
    <p:bg>
      <p:bgPr>
        <a:solidFill>
          <a:srgbClr val="FFFFFF"/>
        </a:solidFill>
        <a:effectLst/>
      </p:bgPr>
    </p:bg>
    <p:spTree>
      <p:nvGrpSpPr>
        <p:cNvPr id="1" name=""/>
        <p:cNvGrpSpPr/>
        <p:nvPr/>
      </p:nvGrpSpPr>
      <p:grpSpPr>
        <a:xfrm>
          <a:off x="0" y="0"/>
          <a:ext cx="0" cy="0"/>
          <a:chOff x="0" y="0"/>
          <a:chExt cx="0" cy="0"/>
        </a:xfrm>
      </p:grpSpPr>
      <p:sp>
        <p:nvSpPr>
          <p:cNvPr id="1058"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59"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152472054"/>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title, text image grid">
    <p:bg>
      <p:bgPr>
        <a:solidFill>
          <a:srgbClr val="FFFFFF"/>
        </a:solidFill>
        <a:effectLst/>
      </p:bgPr>
    </p:bg>
    <p:spTree>
      <p:nvGrpSpPr>
        <p:cNvPr id="1" name=""/>
        <p:cNvGrpSpPr/>
        <p:nvPr/>
      </p:nvGrpSpPr>
      <p:grpSpPr>
        <a:xfrm>
          <a:off x="0" y="0"/>
          <a:ext cx="0" cy="0"/>
          <a:chOff x="0" y="0"/>
          <a:chExt cx="0" cy="0"/>
        </a:xfrm>
      </p:grpSpPr>
      <p:sp>
        <p:nvSpPr>
          <p:cNvPr id="1067"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68"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69" name="Picture Placeholder 11"/>
          <p:cNvSpPr>
            <a:spLocks noGrp="1"/>
          </p:cNvSpPr>
          <p:nvPr>
            <p:ph type="pic" sz="quarter" idx="13"/>
          </p:nvPr>
        </p:nvSpPr>
        <p:spPr>
          <a:xfrm>
            <a:off x="3074562" y="1564027"/>
            <a:ext cx="3011815" cy="1562156"/>
          </a:xfrm>
          <a:prstGeom prst="rect">
            <a:avLst/>
          </a:prstGeom>
        </p:spPr>
        <p:txBody>
          <a:bodyPr lIns="91439" tIns="45719" rIns="91439" bIns="45719"/>
          <a:lstStyle/>
          <a:p>
            <a:endParaRPr/>
          </a:p>
        </p:txBody>
      </p:sp>
      <p:sp>
        <p:nvSpPr>
          <p:cNvPr id="1070" name="Picture Placeholder 11"/>
          <p:cNvSpPr>
            <a:spLocks noGrp="1"/>
          </p:cNvSpPr>
          <p:nvPr>
            <p:ph type="pic" sz="quarter" idx="14"/>
          </p:nvPr>
        </p:nvSpPr>
        <p:spPr>
          <a:xfrm>
            <a:off x="6096000" y="889990"/>
            <a:ext cx="3045680" cy="1683097"/>
          </a:xfrm>
          <a:prstGeom prst="rect">
            <a:avLst/>
          </a:prstGeom>
        </p:spPr>
        <p:txBody>
          <a:bodyPr lIns="91439" tIns="45719" rIns="91439" bIns="45719"/>
          <a:lstStyle/>
          <a:p>
            <a:endParaRPr/>
          </a:p>
        </p:txBody>
      </p:sp>
      <p:sp>
        <p:nvSpPr>
          <p:cNvPr id="1071" name="Picture Placeholder 11"/>
          <p:cNvSpPr>
            <a:spLocks noGrp="1"/>
          </p:cNvSpPr>
          <p:nvPr>
            <p:ph type="pic" sz="quarter" idx="15"/>
          </p:nvPr>
        </p:nvSpPr>
        <p:spPr>
          <a:xfrm>
            <a:off x="9146643" y="-3"/>
            <a:ext cx="3043340" cy="3128053"/>
          </a:xfrm>
          <a:prstGeom prst="rect">
            <a:avLst/>
          </a:prstGeom>
        </p:spPr>
        <p:txBody>
          <a:bodyPr lIns="91439" tIns="45719" rIns="91439" bIns="45719"/>
          <a:lstStyle/>
          <a:p>
            <a:endParaRPr/>
          </a:p>
        </p:txBody>
      </p:sp>
      <p:sp>
        <p:nvSpPr>
          <p:cNvPr id="1072" name="Picture Placeholder 11"/>
          <p:cNvSpPr>
            <a:spLocks noGrp="1"/>
          </p:cNvSpPr>
          <p:nvPr>
            <p:ph type="pic" sz="quarter" idx="16"/>
          </p:nvPr>
        </p:nvSpPr>
        <p:spPr>
          <a:xfrm>
            <a:off x="6096004" y="3010509"/>
            <a:ext cx="3043337" cy="1562155"/>
          </a:xfrm>
          <a:prstGeom prst="rect">
            <a:avLst/>
          </a:prstGeom>
        </p:spPr>
        <p:txBody>
          <a:bodyPr lIns="91439" tIns="45719" rIns="91439" bIns="45719"/>
          <a:lstStyle/>
          <a:p>
            <a:endParaRPr/>
          </a:p>
        </p:txBody>
      </p:sp>
      <p:sp>
        <p:nvSpPr>
          <p:cNvPr id="1073" name="Picture Placeholder 11"/>
          <p:cNvSpPr>
            <a:spLocks noGrp="1"/>
          </p:cNvSpPr>
          <p:nvPr>
            <p:ph type="pic" sz="quarter" idx="17"/>
          </p:nvPr>
        </p:nvSpPr>
        <p:spPr>
          <a:xfrm>
            <a:off x="9156268" y="4274386"/>
            <a:ext cx="1637080" cy="1717201"/>
          </a:xfrm>
          <a:prstGeom prst="rect">
            <a:avLst/>
          </a:prstGeom>
        </p:spPr>
        <p:txBody>
          <a:bodyPr lIns="91439" tIns="45719" rIns="91439" bIns="45719"/>
          <a:lstStyle/>
          <a:p>
            <a:endParaRPr/>
          </a:p>
        </p:txBody>
      </p:sp>
      <p:sp>
        <p:nvSpPr>
          <p:cNvPr id="1074" name="Picture Placeholder 11"/>
          <p:cNvSpPr>
            <a:spLocks noGrp="1"/>
          </p:cNvSpPr>
          <p:nvPr>
            <p:ph type="pic" sz="quarter" idx="18"/>
          </p:nvPr>
        </p:nvSpPr>
        <p:spPr>
          <a:xfrm>
            <a:off x="3074559" y="3429000"/>
            <a:ext cx="2203348" cy="2311184"/>
          </a:xfrm>
          <a:prstGeom prst="rect">
            <a:avLst/>
          </a:prstGeom>
        </p:spPr>
        <p:txBody>
          <a:bodyPr lIns="91439" tIns="45719" rIns="91439" bIns="45719"/>
          <a:lstStyle/>
          <a:p>
            <a:endParaRPr/>
          </a:p>
        </p:txBody>
      </p:sp>
      <p:sp>
        <p:nvSpPr>
          <p:cNvPr id="10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32639079"/>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3_case study: title, text (2/4), content (2/4)">
    <p:bg>
      <p:bgPr>
        <a:solidFill>
          <a:srgbClr val="FFFFFF"/>
        </a:solidFill>
        <a:effectLst/>
      </p:bgPr>
    </p:bg>
    <p:spTree>
      <p:nvGrpSpPr>
        <p:cNvPr id="1" name=""/>
        <p:cNvGrpSpPr/>
        <p:nvPr/>
      </p:nvGrpSpPr>
      <p:grpSpPr>
        <a:xfrm>
          <a:off x="0" y="0"/>
          <a:ext cx="0" cy="0"/>
          <a:chOff x="0" y="0"/>
          <a:chExt cx="0" cy="0"/>
        </a:xfrm>
      </p:grpSpPr>
      <p:sp>
        <p:nvSpPr>
          <p:cNvPr id="1094"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9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96"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1097"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109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336492562"/>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3_case study 2: title, text (2/4), quote (2/4)">
    <p:bg>
      <p:bgPr>
        <a:solidFill>
          <a:srgbClr val="FFFFFF"/>
        </a:solidFill>
        <a:effectLst/>
      </p:bgPr>
    </p:bg>
    <p:spTree>
      <p:nvGrpSpPr>
        <p:cNvPr id="1" name=""/>
        <p:cNvGrpSpPr/>
        <p:nvPr/>
      </p:nvGrpSpPr>
      <p:grpSpPr>
        <a:xfrm>
          <a:off x="0" y="0"/>
          <a:ext cx="0" cy="0"/>
          <a:chOff x="0" y="0"/>
          <a:chExt cx="0" cy="0"/>
        </a:xfrm>
      </p:grpSpPr>
      <p:sp>
        <p:nvSpPr>
          <p:cNvPr id="1105"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10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0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1108"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110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144707175"/>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3_table">
    <p:bg>
      <p:bgPr>
        <a:solidFill>
          <a:srgbClr val="FFFFFF"/>
        </a:solidFill>
        <a:effectLst/>
      </p:bgPr>
    </p:bg>
    <p:spTree>
      <p:nvGrpSpPr>
        <p:cNvPr id="1" name=""/>
        <p:cNvGrpSpPr/>
        <p:nvPr/>
      </p:nvGrpSpPr>
      <p:grpSpPr>
        <a:xfrm>
          <a:off x="0" y="0"/>
          <a:ext cx="0" cy="0"/>
          <a:chOff x="0" y="0"/>
          <a:chExt cx="0" cy="0"/>
        </a:xfrm>
      </p:grpSpPr>
      <p:sp>
        <p:nvSpPr>
          <p:cNvPr id="1116"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1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569586656"/>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3_blank (with footer)">
    <p:bg>
      <p:bgPr>
        <a:solidFill>
          <a:srgbClr val="FFFFFF"/>
        </a:solidFill>
        <a:effectLst/>
      </p:bgPr>
    </p:bg>
    <p:spTree>
      <p:nvGrpSpPr>
        <p:cNvPr id="1" name=""/>
        <p:cNvGrpSpPr/>
        <p:nvPr/>
      </p:nvGrpSpPr>
      <p:grpSpPr>
        <a:xfrm>
          <a:off x="0" y="0"/>
          <a:ext cx="0" cy="0"/>
          <a:chOff x="0" y="0"/>
          <a:chExt cx="0" cy="0"/>
        </a:xfrm>
      </p:grpSpPr>
      <p:sp>
        <p:nvSpPr>
          <p:cNvPr id="112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280251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Footer Placeholder">
            <a:extLst>
              <a:ext uri="{FF2B5EF4-FFF2-40B4-BE49-F238E27FC236}">
                <a16:creationId xmlns:a16="http://schemas.microsoft.com/office/drawing/2014/main" id="{8E4C4951-678D-B24F-89B1-BAD9FFF92DEE}"/>
              </a:ext>
            </a:extLst>
          </p:cNvPr>
          <p:cNvSpPr txBox="1">
            <a:spLocks/>
          </p:cNvSpPr>
          <p:nvPr userDrawn="1"/>
        </p:nvSpPr>
        <p:spPr>
          <a:xfrm>
            <a:off x="280417" y="6383869"/>
            <a:ext cx="7315084" cy="296332"/>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933" dirty="0"/>
              <a:t>IBM Systems / © 2020 IBM Corporation</a:t>
            </a:r>
          </a:p>
        </p:txBody>
      </p:sp>
    </p:spTree>
    <p:extLst>
      <p:ext uri="{BB962C8B-B14F-4D97-AF65-F5344CB8AC3E}">
        <p14:creationId xmlns:p14="http://schemas.microsoft.com/office/powerpoint/2010/main" val="7833058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3_blank (no footer)">
    <p:bg>
      <p:bgPr>
        <a:solidFill>
          <a:srgbClr val="FFFFFF"/>
        </a:solidFill>
        <a:effectLst/>
      </p:bgPr>
    </p:bg>
    <p:spTree>
      <p:nvGrpSpPr>
        <p:cNvPr id="1" name=""/>
        <p:cNvGrpSpPr/>
        <p:nvPr/>
      </p:nvGrpSpPr>
      <p:grpSpPr>
        <a:xfrm>
          <a:off x="0" y="0"/>
          <a:ext cx="0" cy="0"/>
          <a:chOff x="0" y="0"/>
          <a:chExt cx="0" cy="0"/>
        </a:xfrm>
      </p:grpSpPr>
      <p:sp>
        <p:nvSpPr>
          <p:cNvPr id="1131"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10395758"/>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3_Thank you">
    <p:bg>
      <p:bgPr>
        <a:solidFill>
          <a:srgbClr val="FFFFFF"/>
        </a:solidFill>
        <a:effectLst/>
      </p:bgPr>
    </p:bg>
    <p:spTree>
      <p:nvGrpSpPr>
        <p:cNvPr id="1" name=""/>
        <p:cNvGrpSpPr/>
        <p:nvPr/>
      </p:nvGrpSpPr>
      <p:grpSpPr>
        <a:xfrm>
          <a:off x="0" y="0"/>
          <a:ext cx="0" cy="0"/>
          <a:chOff x="0" y="0"/>
          <a:chExt cx="0" cy="0"/>
        </a:xfrm>
      </p:grpSpPr>
      <p:sp>
        <p:nvSpPr>
          <p:cNvPr id="1138"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1139"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solidFill>
                  <a:srgbClr val="000000"/>
                </a:solidFill>
              </a:defRPr>
            </a:lvl1pPr>
            <a:lvl2pPr marL="181265" indent="-181265">
              <a:spcBef>
                <a:spcPts val="0"/>
              </a:spcBef>
              <a:tabLst>
                <a:tab pos="5350533" algn="r"/>
              </a:tabLst>
              <a:defRPr sz="1467">
                <a:solidFill>
                  <a:srgbClr val="000000"/>
                </a:solidFill>
              </a:defRPr>
            </a:lvl2pPr>
            <a:lvl3pPr marL="479689" indent="-181265">
              <a:spcBef>
                <a:spcPts val="0"/>
              </a:spcBef>
              <a:tabLst>
                <a:tab pos="5350533" algn="r"/>
              </a:tabLst>
              <a:defRPr sz="1467">
                <a:solidFill>
                  <a:srgbClr val="000000"/>
                </a:solidFill>
              </a:defRPr>
            </a:lvl3pPr>
            <a:lvl4pPr marL="785828" indent="-176276">
              <a:spcBef>
                <a:spcPts val="0"/>
              </a:spcBef>
              <a:tabLst>
                <a:tab pos="5350533" algn="r"/>
              </a:tabLst>
              <a:defRPr sz="1467">
                <a:solidFill>
                  <a:srgbClr val="000000"/>
                </a:solidFill>
              </a:defRPr>
            </a:lvl4pPr>
            <a:lvl5pPr marL="1021516" indent="-181262">
              <a:spcBef>
                <a:spcPts val="0"/>
              </a:spcBef>
              <a:tabLst>
                <a:tab pos="5350533" algn="r"/>
              </a:tabLst>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4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11643456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3_ibm sign-off">
    <p:bg>
      <p:bgPr>
        <a:solidFill>
          <a:srgbClr val="FFFFFF"/>
        </a:solidFill>
        <a:effectLst/>
      </p:bgPr>
    </p:bg>
    <p:spTree>
      <p:nvGrpSpPr>
        <p:cNvPr id="1" name=""/>
        <p:cNvGrpSpPr/>
        <p:nvPr/>
      </p:nvGrpSpPr>
      <p:grpSpPr>
        <a:xfrm>
          <a:off x="0" y="0"/>
          <a:ext cx="0" cy="0"/>
          <a:chOff x="0" y="0"/>
          <a:chExt cx="0" cy="0"/>
        </a:xfrm>
      </p:grpSpPr>
      <p:pic>
        <p:nvPicPr>
          <p:cNvPr id="1147"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30148" cy="701465"/>
          </a:xfrm>
          <a:prstGeom prst="rect">
            <a:avLst/>
          </a:prstGeom>
          <a:ln w="12700">
            <a:miter lim="400000"/>
          </a:ln>
        </p:spPr>
      </p:pic>
      <p:sp>
        <p:nvSpPr>
          <p:cNvPr id="114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164272231"/>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boxes (1 large, 4 small)">
    <p:bg>
      <p:bgPr>
        <a:solidFill>
          <a:srgbClr val="000E5E"/>
        </a:solidFill>
        <a:effectLst/>
      </p:bgPr>
    </p:bg>
    <p:spTree>
      <p:nvGrpSpPr>
        <p:cNvPr id="1" name=""/>
        <p:cNvGrpSpPr/>
        <p:nvPr/>
      </p:nvGrpSpPr>
      <p:grpSpPr>
        <a:xfrm>
          <a:off x="0" y="0"/>
          <a:ext cx="0" cy="0"/>
          <a:chOff x="0" y="0"/>
          <a:chExt cx="0" cy="0"/>
        </a:xfrm>
      </p:grpSpPr>
      <p:sp>
        <p:nvSpPr>
          <p:cNvPr id="1155" name="Body Level One…"/>
          <p:cNvSpPr txBox="1">
            <a:spLocks noGrp="1"/>
          </p:cNvSpPr>
          <p:nvPr>
            <p:ph type="body" sz="quarter" idx="1"/>
          </p:nvPr>
        </p:nvSpPr>
        <p:spPr>
          <a:xfrm>
            <a:off x="9143997" y="3429000"/>
            <a:ext cx="3048003" cy="3429000"/>
          </a:xfrm>
          <a:prstGeom prst="rect">
            <a:avLst/>
          </a:prstGeom>
          <a:solidFill>
            <a:schemeClr val="accent1"/>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1156" name="Title Text"/>
          <p:cNvSpPr txBox="1">
            <a:spLocks noGrp="1"/>
          </p:cNvSpPr>
          <p:nvPr>
            <p:ph type="title"/>
          </p:nvPr>
        </p:nvSpPr>
        <p:spPr>
          <a:xfrm>
            <a:off x="-4" y="-2"/>
            <a:ext cx="12192003" cy="3429004"/>
          </a:xfrm>
          <a:prstGeom prst="rect">
            <a:avLst/>
          </a:prstGeom>
          <a:solidFill>
            <a:srgbClr val="000000"/>
          </a:solidFill>
        </p:spPr>
        <p:txBody>
          <a:bodyPr lIns="155447" tIns="155447" rIns="155447" bIns="155447"/>
          <a:lstStyle>
            <a:lvl1pPr>
              <a:defRPr sz="6400"/>
            </a:lvl1pPr>
          </a:lstStyle>
          <a:p>
            <a:r>
              <a:t>Title Text</a:t>
            </a:r>
          </a:p>
        </p:txBody>
      </p:sp>
      <p:sp>
        <p:nvSpPr>
          <p:cNvPr id="115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0036992"/>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TitleOnly_and_CloudEyebrow">
    <p:bg>
      <p:bgPr>
        <a:gradFill flip="none" rotWithShape="1">
          <a:gsLst>
            <a:gs pos="0">
              <a:srgbClr val="FFFFFF"/>
            </a:gs>
            <a:gs pos="100000">
              <a:srgbClr val="B7B7B7"/>
            </a:gs>
          </a:gsLst>
          <a:lin ang="5400000" scaled="0"/>
        </a:gradFill>
        <a:effectLst/>
      </p:bgPr>
    </p:bg>
    <p:spTree>
      <p:nvGrpSpPr>
        <p:cNvPr id="1" name=""/>
        <p:cNvGrpSpPr/>
        <p:nvPr/>
      </p:nvGrpSpPr>
      <p:grpSpPr>
        <a:xfrm>
          <a:off x="0" y="0"/>
          <a:ext cx="0" cy="0"/>
          <a:chOff x="0" y="0"/>
          <a:chExt cx="0" cy="0"/>
        </a:xfrm>
      </p:grpSpPr>
      <p:pic>
        <p:nvPicPr>
          <p:cNvPr id="1164" name="\\DROBO-FS\QuickDrops\JB\PPTX NG\Droplets\LightingOverlay.png" descr="\\DROBO-FS\QuickDrops\JB\PPTX NG\Droplets\LightingOverla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 y="-4"/>
            <a:ext cx="12192005" cy="6858007"/>
          </a:xfrm>
          <a:prstGeom prst="rect">
            <a:avLst/>
          </a:prstGeom>
          <a:ln w="12700">
            <a:miter lim="400000"/>
          </a:ln>
        </p:spPr>
      </p:pic>
      <p:sp>
        <p:nvSpPr>
          <p:cNvPr id="1165" name="Title Text"/>
          <p:cNvSpPr txBox="1">
            <a:spLocks noGrp="1"/>
          </p:cNvSpPr>
          <p:nvPr>
            <p:ph type="title"/>
          </p:nvPr>
        </p:nvSpPr>
        <p:spPr>
          <a:xfrm>
            <a:off x="0" y="247977"/>
            <a:ext cx="12192000" cy="540920"/>
          </a:xfrm>
          <a:prstGeom prst="rect">
            <a:avLst/>
          </a:prstGeom>
        </p:spPr>
        <p:txBody>
          <a:bodyPr lIns="45718" tIns="45718" rIns="45718" bIns="45718" anchor="ctr"/>
          <a:lstStyle>
            <a:lvl1pPr algn="ctr" defTabSz="914332">
              <a:defRPr sz="2667" cap="all">
                <a:solidFill>
                  <a:srgbClr val="000000"/>
                </a:solidFill>
                <a:latin typeface="Gill Sans SemiBold"/>
                <a:ea typeface="Gill Sans SemiBold"/>
                <a:cs typeface="Gill Sans SemiBold"/>
                <a:sym typeface="Gill Sans SemiBold"/>
              </a:defRPr>
            </a:lvl1pPr>
          </a:lstStyle>
          <a:p>
            <a:r>
              <a:t>Title Text</a:t>
            </a:r>
          </a:p>
        </p:txBody>
      </p:sp>
      <p:sp>
        <p:nvSpPr>
          <p:cNvPr id="1166"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74834057"/>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3_Cover Slide">
    <p:bg>
      <p:bgPr>
        <a:solidFill>
          <a:srgbClr val="000E5E"/>
        </a:solidFill>
        <a:effectLst/>
      </p:bgPr>
    </p:bg>
    <p:spTree>
      <p:nvGrpSpPr>
        <p:cNvPr id="1" name=""/>
        <p:cNvGrpSpPr/>
        <p:nvPr/>
      </p:nvGrpSpPr>
      <p:grpSpPr>
        <a:xfrm>
          <a:off x="0" y="0"/>
          <a:ext cx="0" cy="0"/>
          <a:chOff x="0" y="0"/>
          <a:chExt cx="0" cy="0"/>
        </a:xfrm>
      </p:grpSpPr>
      <p:pic>
        <p:nvPicPr>
          <p:cNvPr id="1173" name="image6.jpeg" descr="image6.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4"/>
            <a:ext cx="12183533" cy="6858007"/>
          </a:xfrm>
          <a:prstGeom prst="rect">
            <a:avLst/>
          </a:prstGeom>
          <a:ln w="12700">
            <a:miter lim="400000"/>
          </a:ln>
        </p:spPr>
      </p:pic>
      <p:sp>
        <p:nvSpPr>
          <p:cNvPr id="1174" name="Title Text"/>
          <p:cNvSpPr txBox="1">
            <a:spLocks noGrp="1"/>
          </p:cNvSpPr>
          <p:nvPr>
            <p:ph type="title"/>
          </p:nvPr>
        </p:nvSpPr>
        <p:spPr>
          <a:xfrm>
            <a:off x="304801" y="271708"/>
            <a:ext cx="5486403" cy="5972461"/>
          </a:xfrm>
          <a:prstGeom prst="rect">
            <a:avLst/>
          </a:prstGeom>
        </p:spPr>
        <p:txBody>
          <a:bodyPr/>
          <a:lstStyle/>
          <a:p>
            <a:r>
              <a:t>Title Text</a:t>
            </a:r>
          </a:p>
        </p:txBody>
      </p:sp>
      <p:pic>
        <p:nvPicPr>
          <p:cNvPr id="1175" name="image7.png" descr="image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63908" y="288641"/>
            <a:ext cx="1730493" cy="238691"/>
          </a:xfrm>
          <a:prstGeom prst="rect">
            <a:avLst/>
          </a:prstGeom>
          <a:ln w="12700">
            <a:miter lim="400000"/>
          </a:ln>
        </p:spPr>
      </p:pic>
      <p:pic>
        <p:nvPicPr>
          <p:cNvPr id="1176" name="image2.png" descr="imag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91750" y="6273803"/>
            <a:ext cx="695455" cy="281940"/>
          </a:xfrm>
          <a:prstGeom prst="rect">
            <a:avLst/>
          </a:prstGeom>
          <a:ln w="12700">
            <a:miter lim="400000"/>
          </a:ln>
        </p:spPr>
      </p:pic>
      <p:sp>
        <p:nvSpPr>
          <p:cNvPr id="1177"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09450158"/>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4_blank (with footer)">
    <p:spTree>
      <p:nvGrpSpPr>
        <p:cNvPr id="1" name=""/>
        <p:cNvGrpSpPr/>
        <p:nvPr/>
      </p:nvGrpSpPr>
      <p:grpSpPr>
        <a:xfrm>
          <a:off x="0" y="0"/>
          <a:ext cx="0" cy="0"/>
          <a:chOff x="0" y="0"/>
          <a:chExt cx="0" cy="0"/>
        </a:xfrm>
      </p:grpSpPr>
      <p:sp>
        <p:nvSpPr>
          <p:cNvPr id="118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9078705"/>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4_Cover Slide">
    <p:bg>
      <p:bgPr>
        <a:solidFill>
          <a:srgbClr val="000E5E"/>
        </a:solidFill>
        <a:effectLst/>
      </p:bgPr>
    </p:bg>
    <p:spTree>
      <p:nvGrpSpPr>
        <p:cNvPr id="1" name=""/>
        <p:cNvGrpSpPr/>
        <p:nvPr/>
      </p:nvGrpSpPr>
      <p:grpSpPr>
        <a:xfrm>
          <a:off x="0" y="0"/>
          <a:ext cx="0" cy="0"/>
          <a:chOff x="0" y="0"/>
          <a:chExt cx="0" cy="0"/>
        </a:xfrm>
      </p:grpSpPr>
      <p:pic>
        <p:nvPicPr>
          <p:cNvPr id="1191" name="image6.jpeg" descr="image6.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5"/>
            <a:ext cx="12183533" cy="6858008"/>
          </a:xfrm>
          <a:prstGeom prst="rect">
            <a:avLst/>
          </a:prstGeom>
          <a:ln w="12700">
            <a:miter lim="400000"/>
          </a:ln>
        </p:spPr>
      </p:pic>
      <p:sp>
        <p:nvSpPr>
          <p:cNvPr id="1192" name="Title Text"/>
          <p:cNvSpPr txBox="1">
            <a:spLocks noGrp="1"/>
          </p:cNvSpPr>
          <p:nvPr>
            <p:ph type="title"/>
          </p:nvPr>
        </p:nvSpPr>
        <p:spPr>
          <a:xfrm>
            <a:off x="304801" y="271708"/>
            <a:ext cx="5486403" cy="5972461"/>
          </a:xfrm>
          <a:prstGeom prst="rect">
            <a:avLst/>
          </a:prstGeom>
        </p:spPr>
        <p:txBody>
          <a:bodyPr/>
          <a:lstStyle/>
          <a:p>
            <a:r>
              <a:t>Title Text</a:t>
            </a:r>
          </a:p>
        </p:txBody>
      </p:sp>
      <p:pic>
        <p:nvPicPr>
          <p:cNvPr id="1193" name="image7.png" descr="image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63910" y="288643"/>
            <a:ext cx="1730495" cy="238692"/>
          </a:xfrm>
          <a:prstGeom prst="rect">
            <a:avLst/>
          </a:prstGeom>
          <a:ln w="12700">
            <a:miter lim="400000"/>
          </a:ln>
        </p:spPr>
      </p:pic>
      <p:pic>
        <p:nvPicPr>
          <p:cNvPr id="1194" name="image2.png" descr="imag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91747" y="6273803"/>
            <a:ext cx="695456" cy="281940"/>
          </a:xfrm>
          <a:prstGeom prst="rect">
            <a:avLst/>
          </a:prstGeom>
          <a:ln w="12700">
            <a:miter lim="400000"/>
          </a:ln>
        </p:spPr>
      </p:pic>
      <p:sp>
        <p:nvSpPr>
          <p:cNvPr id="1195"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38909750"/>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4_fact, number">
    <p:spTree>
      <p:nvGrpSpPr>
        <p:cNvPr id="1" name=""/>
        <p:cNvGrpSpPr/>
        <p:nvPr/>
      </p:nvGrpSpPr>
      <p:grpSpPr>
        <a:xfrm>
          <a:off x="0" y="0"/>
          <a:ext cx="0" cy="0"/>
          <a:chOff x="0" y="0"/>
          <a:chExt cx="0" cy="0"/>
        </a:xfrm>
      </p:grpSpPr>
      <p:sp>
        <p:nvSpPr>
          <p:cNvPr id="1202"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1203" name="Body Level One…"/>
          <p:cNvSpPr txBox="1">
            <a:spLocks noGrp="1"/>
          </p:cNvSpPr>
          <p:nvPr>
            <p:ph type="body" sz="half" idx="1"/>
          </p:nvPr>
        </p:nvSpPr>
        <p:spPr>
          <a:xfrm>
            <a:off x="304800" y="1767841"/>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12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7904106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4_quote">
    <p:bg>
      <p:bgPr>
        <a:solidFill>
          <a:srgbClr val="000E5E"/>
        </a:solidFill>
        <a:effectLst/>
      </p:bgPr>
    </p:bg>
    <p:spTree>
      <p:nvGrpSpPr>
        <p:cNvPr id="1" name=""/>
        <p:cNvGrpSpPr/>
        <p:nvPr/>
      </p:nvGrpSpPr>
      <p:grpSpPr>
        <a:xfrm>
          <a:off x="0" y="0"/>
          <a:ext cx="0" cy="0"/>
          <a:chOff x="0" y="0"/>
          <a:chExt cx="0" cy="0"/>
        </a:xfrm>
      </p:grpSpPr>
      <p:sp>
        <p:nvSpPr>
          <p:cNvPr id="1211" name="Title Text"/>
          <p:cNvSpPr txBox="1">
            <a:spLocks noGrp="1"/>
          </p:cNvSpPr>
          <p:nvPr>
            <p:ph type="title"/>
          </p:nvPr>
        </p:nvSpPr>
        <p:spPr>
          <a:xfrm>
            <a:off x="304804" y="169336"/>
            <a:ext cx="6916617" cy="6027741"/>
          </a:xfrm>
          <a:prstGeom prst="rect">
            <a:avLst/>
          </a:prstGeom>
        </p:spPr>
        <p:txBody>
          <a:bodyPr/>
          <a:lstStyle>
            <a:lvl1pPr marL="156621" indent="-156621"/>
          </a:lstStyle>
          <a:p>
            <a:r>
              <a:t>Title Text</a:t>
            </a:r>
          </a:p>
        </p:txBody>
      </p:sp>
      <p:sp>
        <p:nvSpPr>
          <p:cNvPr id="12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243598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blank (no footer)">
    <p:bg>
      <p:bgPr>
        <a:solidFill>
          <a:srgbClr val="EAEAEA"/>
        </a:solidFill>
        <a:effectLst/>
      </p:bgPr>
    </p:bg>
    <p:spTree>
      <p:nvGrpSpPr>
        <p:cNvPr id="1" name=""/>
        <p:cNvGrpSpPr/>
        <p:nvPr/>
      </p:nvGrpSpPr>
      <p:grpSpPr>
        <a:xfrm>
          <a:off x="0" y="0"/>
          <a:ext cx="0" cy="0"/>
          <a:chOff x="0" y="0"/>
          <a:chExt cx="0" cy="0"/>
        </a:xfrm>
      </p:grpSpPr>
      <p:sp>
        <p:nvSpPr>
          <p:cNvPr id="822"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8769225"/>
      </p:ext>
    </p:extLst>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4_title, blank">
    <p:spTree>
      <p:nvGrpSpPr>
        <p:cNvPr id="1" name=""/>
        <p:cNvGrpSpPr/>
        <p:nvPr/>
      </p:nvGrpSpPr>
      <p:grpSpPr>
        <a:xfrm>
          <a:off x="0" y="0"/>
          <a:ext cx="0" cy="0"/>
          <a:chOff x="0" y="0"/>
          <a:chExt cx="0" cy="0"/>
        </a:xfrm>
      </p:grpSpPr>
      <p:sp>
        <p:nvSpPr>
          <p:cNvPr id="1219" name="Title Text"/>
          <p:cNvSpPr txBox="1">
            <a:spLocks noGrp="1"/>
          </p:cNvSpPr>
          <p:nvPr>
            <p:ph type="title"/>
          </p:nvPr>
        </p:nvSpPr>
        <p:spPr>
          <a:xfrm>
            <a:off x="304800" y="169333"/>
            <a:ext cx="5486400" cy="508000"/>
          </a:xfrm>
          <a:prstGeom prst="rect">
            <a:avLst/>
          </a:prstGeom>
        </p:spPr>
        <p:txBody>
          <a:bodyPr/>
          <a:lstStyle/>
          <a:p>
            <a:r>
              <a:t>Title Text</a:t>
            </a:r>
          </a:p>
        </p:txBody>
      </p:sp>
      <p:sp>
        <p:nvSpPr>
          <p:cNvPr id="122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65073108"/>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1_1/4 grid">
    <p:bg>
      <p:bgPr>
        <a:solidFill>
          <a:srgbClr val="FFFFFF"/>
        </a:solidFill>
        <a:effectLst/>
      </p:bgPr>
    </p:bg>
    <p:spTree>
      <p:nvGrpSpPr>
        <p:cNvPr id="1" name=""/>
        <p:cNvGrpSpPr/>
        <p:nvPr/>
      </p:nvGrpSpPr>
      <p:grpSpPr>
        <a:xfrm>
          <a:off x="0" y="0"/>
          <a:ext cx="0" cy="0"/>
          <a:chOff x="0" y="0"/>
          <a:chExt cx="0" cy="0"/>
        </a:xfrm>
      </p:grpSpPr>
      <p:sp>
        <p:nvSpPr>
          <p:cNvPr id="1227" name="Picture Placeholder 11"/>
          <p:cNvSpPr>
            <a:spLocks noGrp="1"/>
          </p:cNvSpPr>
          <p:nvPr>
            <p:ph type="pic" sz="half" idx="13"/>
          </p:nvPr>
        </p:nvSpPr>
        <p:spPr>
          <a:xfrm>
            <a:off x="1" y="3"/>
            <a:ext cx="6096003" cy="3437468"/>
          </a:xfrm>
          <a:prstGeom prst="rect">
            <a:avLst/>
          </a:prstGeom>
        </p:spPr>
        <p:txBody>
          <a:bodyPr lIns="91439" tIns="45719" rIns="91439" bIns="45719"/>
          <a:lstStyle/>
          <a:p>
            <a:endParaRPr/>
          </a:p>
        </p:txBody>
      </p:sp>
      <p:sp>
        <p:nvSpPr>
          <p:cNvPr id="1228" name="Picture Placeholder 11"/>
          <p:cNvSpPr>
            <a:spLocks noGrp="1"/>
          </p:cNvSpPr>
          <p:nvPr>
            <p:ph type="pic" sz="half" idx="14"/>
          </p:nvPr>
        </p:nvSpPr>
        <p:spPr>
          <a:xfrm>
            <a:off x="1" y="3429001"/>
            <a:ext cx="6096003" cy="3437467"/>
          </a:xfrm>
          <a:prstGeom prst="rect">
            <a:avLst/>
          </a:prstGeom>
        </p:spPr>
        <p:txBody>
          <a:bodyPr lIns="91439" tIns="45719" rIns="91439" bIns="45719"/>
          <a:lstStyle/>
          <a:p>
            <a:endParaRPr/>
          </a:p>
        </p:txBody>
      </p:sp>
      <p:sp>
        <p:nvSpPr>
          <p:cNvPr id="1229"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230" name="Picture Placeholder 11"/>
          <p:cNvSpPr>
            <a:spLocks noGrp="1"/>
          </p:cNvSpPr>
          <p:nvPr>
            <p:ph type="pic" sz="half" idx="15"/>
          </p:nvPr>
        </p:nvSpPr>
        <p:spPr>
          <a:xfrm>
            <a:off x="6096000" y="1"/>
            <a:ext cx="6096000" cy="3437467"/>
          </a:xfrm>
          <a:prstGeom prst="rect">
            <a:avLst/>
          </a:prstGeom>
        </p:spPr>
        <p:txBody>
          <a:bodyPr lIns="91439" tIns="45719" rIns="91439" bIns="45719"/>
          <a:lstStyle/>
          <a:p>
            <a:endParaRPr/>
          </a:p>
        </p:txBody>
      </p:sp>
      <p:sp>
        <p:nvSpPr>
          <p:cNvPr id="1231" name="Picture Placeholder 11"/>
          <p:cNvSpPr>
            <a:spLocks noGrp="1"/>
          </p:cNvSpPr>
          <p:nvPr>
            <p:ph type="pic" sz="half" idx="16"/>
          </p:nvPr>
        </p:nvSpPr>
        <p:spPr>
          <a:xfrm>
            <a:off x="6096000" y="3429001"/>
            <a:ext cx="6096000" cy="3437467"/>
          </a:xfrm>
          <a:prstGeom prst="rect">
            <a:avLst/>
          </a:prstGeom>
        </p:spPr>
        <p:txBody>
          <a:bodyPr lIns="91439" tIns="45719" rIns="91439" bIns="45719"/>
          <a:lstStyle/>
          <a:p>
            <a:endParaRPr/>
          </a:p>
        </p:txBody>
      </p:sp>
      <p:sp>
        <p:nvSpPr>
          <p:cNvPr id="123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90299460"/>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4_big text">
    <p:spTree>
      <p:nvGrpSpPr>
        <p:cNvPr id="1" name=""/>
        <p:cNvGrpSpPr/>
        <p:nvPr/>
      </p:nvGrpSpPr>
      <p:grpSpPr>
        <a:xfrm>
          <a:off x="0" y="0"/>
          <a:ext cx="0" cy="0"/>
          <a:chOff x="0" y="0"/>
          <a:chExt cx="0" cy="0"/>
        </a:xfrm>
      </p:grpSpPr>
      <p:sp>
        <p:nvSpPr>
          <p:cNvPr id="1239"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lvl1pPr>
          </a:lstStyle>
          <a:p>
            <a:r>
              <a:t>Title Text</a:t>
            </a:r>
          </a:p>
        </p:txBody>
      </p:sp>
      <p:sp>
        <p:nvSpPr>
          <p:cNvPr id="12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50925259"/>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4_Divider">
    <p:spTree>
      <p:nvGrpSpPr>
        <p:cNvPr id="1" name=""/>
        <p:cNvGrpSpPr/>
        <p:nvPr/>
      </p:nvGrpSpPr>
      <p:grpSpPr>
        <a:xfrm>
          <a:off x="0" y="0"/>
          <a:ext cx="0" cy="0"/>
          <a:chOff x="0" y="0"/>
          <a:chExt cx="0" cy="0"/>
        </a:xfrm>
      </p:grpSpPr>
      <p:sp>
        <p:nvSpPr>
          <p:cNvPr id="1255" name="Title Text"/>
          <p:cNvSpPr txBox="1">
            <a:spLocks noGrp="1"/>
          </p:cNvSpPr>
          <p:nvPr>
            <p:ph type="title"/>
          </p:nvPr>
        </p:nvSpPr>
        <p:spPr>
          <a:prstGeom prst="rect">
            <a:avLst/>
          </a:prstGeom>
        </p:spPr>
        <p:txBody>
          <a:bodyPr/>
          <a:lstStyle/>
          <a:p>
            <a:r>
              <a:t>Title Text</a:t>
            </a:r>
          </a:p>
        </p:txBody>
      </p:sp>
      <p:sp>
        <p:nvSpPr>
          <p:cNvPr id="125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03733884"/>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37548245"/>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6"/>
            <a:ext cx="2743200" cy="365125"/>
          </a:xfrm>
          <a:prstGeom prst="rect">
            <a:avLst/>
          </a:prstGeom>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34354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pPr>
              <a:defRPr/>
            </a:pPr>
            <a:fld id="{3FD999D4-B456-9943-89B7-30D56181CE18}" type="slidenum">
              <a:rPr lang="en-US" smtClean="0">
                <a:solidFill>
                  <a:srgbClr val="000000"/>
                </a:solidFill>
                <a:cs typeface="Arial" charset="0"/>
              </a:rPr>
              <a:pPr>
                <a:defRPr/>
              </a:pPr>
              <a:t>‹#›</a:t>
            </a:fld>
            <a:endParaRPr lang="en-US" dirty="0">
              <a:solidFill>
                <a:srgbClr val="000000"/>
              </a:solidFill>
              <a:cs typeface="Arial" charset="0"/>
            </a:endParaRPr>
          </a:p>
        </p:txBody>
      </p:sp>
      <p:sp>
        <p:nvSpPr>
          <p:cNvPr id="4" name="Footer Placeholder 3"/>
          <p:cNvSpPr>
            <a:spLocks noGrp="1"/>
          </p:cNvSpPr>
          <p:nvPr>
            <p:ph type="ftr" sz="quarter" idx="11"/>
          </p:nvPr>
        </p:nvSpPr>
        <p:spPr/>
        <p:txBody>
          <a:bodyPr/>
          <a:lstStyle>
            <a:lvl1pPr>
              <a:defRPr/>
            </a:lvl1pPr>
          </a:lstStyle>
          <a:p>
            <a:pPr>
              <a:defRPr/>
            </a:pPr>
            <a:r>
              <a:rPr lang="en-US">
                <a:solidFill>
                  <a:srgbClr val="000000"/>
                </a:solidFill>
                <a:latin typeface="IBM Plex Sans"/>
              </a:rPr>
              <a:t>Think 2018 / DOC ID / Month XX, 2018 / © 2018 IBM Corporation</a:t>
            </a:r>
            <a:endParaRPr lang="en-US" dirty="0">
              <a:solidFill>
                <a:srgbClr val="000000"/>
              </a:solidFill>
              <a:latin typeface="IBM Plex Sans"/>
            </a:endParaRP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7316068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prstClr val="black">
                    <a:tint val="75000"/>
                  </a:prstClr>
                </a:solidFill>
              </a:rPr>
              <a:pPr/>
              <a:t>‹#›</a:t>
            </a:fld>
            <a:endParaRPr lang="en-US" dirty="0">
              <a:solidFill>
                <a:prstClr val="black">
                  <a:tint val="75000"/>
                </a:prstClr>
              </a:solidFill>
            </a:endParaRPr>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r>
              <a:rPr lang="de-DE">
                <a:solidFill>
                  <a:prstClr val="black">
                    <a:tint val="75000"/>
                  </a:prstClr>
                </a:solidFill>
              </a:rPr>
              <a:t>Group Name / DOC ID / Month XX, 2018 / © 2018 IBM Corporation</a:t>
            </a:r>
            <a:endParaRPr lang="en-US" dirty="0">
              <a:solidFill>
                <a:prstClr val="black">
                  <a:tint val="75000"/>
                </a:prstClr>
              </a:solidFill>
            </a:endParaRPr>
          </a:p>
        </p:txBody>
      </p:sp>
      <p:sp>
        <p:nvSpPr>
          <p:cNvPr id="6" name="Text Placeholder 5"/>
          <p:cNvSpPr>
            <a:spLocks noGrp="1"/>
          </p:cNvSpPr>
          <p:nvPr>
            <p:ph type="body" sz="quarter" idx="12"/>
          </p:nvPr>
        </p:nvSpPr>
        <p:spPr>
          <a:xfrm>
            <a:off x="6400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8"/>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24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act, number, half-image (bleeds)">
    <p:spTree>
      <p:nvGrpSpPr>
        <p:cNvPr id="1" name=""/>
        <p:cNvGrpSpPr/>
        <p:nvPr/>
      </p:nvGrpSpPr>
      <p:grpSpPr>
        <a:xfrm>
          <a:off x="0" y="0"/>
          <a:ext cx="0" cy="0"/>
          <a:chOff x="0" y="0"/>
          <a:chExt cx="0" cy="0"/>
        </a:xfrm>
      </p:grpSpPr>
      <p:sp>
        <p:nvSpPr>
          <p:cNvPr id="38"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9"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40"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0915551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title, tex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304800" y="457203"/>
            <a:ext cx="5486400" cy="5770735"/>
          </a:xfrm>
          <a:prstGeom prst="rect">
            <a:avLst/>
          </a:prstGeom>
        </p:spPr>
        <p:txBody>
          <a:bodyPr/>
          <a:lstStyle/>
          <a:p>
            <a:r>
              <a:t>Title Text</a:t>
            </a:r>
          </a:p>
        </p:txBody>
      </p:sp>
      <p:sp>
        <p:nvSpPr>
          <p:cNvPr id="65" name="Body Level One…"/>
          <p:cNvSpPr txBox="1">
            <a:spLocks noGrp="1"/>
          </p:cNvSpPr>
          <p:nvPr>
            <p:ph type="body" sz="half" idx="1"/>
          </p:nvPr>
        </p:nvSpPr>
        <p:spPr>
          <a:xfrm>
            <a:off x="6400800" y="658372"/>
            <a:ext cx="5486400" cy="559964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6"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346354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text (two columns)">
    <p:spTree>
      <p:nvGrpSpPr>
        <p:cNvPr id="1" name=""/>
        <p:cNvGrpSpPr/>
        <p:nvPr/>
      </p:nvGrpSpPr>
      <p:grpSpPr>
        <a:xfrm>
          <a:off x="0" y="0"/>
          <a:ext cx="0" cy="0"/>
          <a:chOff x="0" y="0"/>
          <a:chExt cx="0" cy="0"/>
        </a:xfrm>
      </p:grpSpPr>
      <p:sp>
        <p:nvSpPr>
          <p:cNvPr id="74" name="Title Text"/>
          <p:cNvSpPr txBox="1">
            <a:spLocks noGrp="1"/>
          </p:cNvSpPr>
          <p:nvPr>
            <p:ph type="title"/>
          </p:nvPr>
        </p:nvSpPr>
        <p:spPr>
          <a:xfrm>
            <a:off x="304800" y="169337"/>
            <a:ext cx="5486400" cy="1279145"/>
          </a:xfrm>
          <a:prstGeom prst="rect">
            <a:avLst/>
          </a:prstGeom>
        </p:spPr>
        <p:txBody>
          <a:bodyPr/>
          <a:lstStyle/>
          <a:p>
            <a:r>
              <a:t>Title Text</a:t>
            </a:r>
          </a:p>
        </p:txBody>
      </p:sp>
      <p:sp>
        <p:nvSpPr>
          <p:cNvPr id="75"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76"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2589085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title, text (two columns)">
    <p:spTree>
      <p:nvGrpSpPr>
        <p:cNvPr id="1" name=""/>
        <p:cNvGrpSpPr/>
        <p:nvPr/>
      </p:nvGrpSpPr>
      <p:grpSpPr>
        <a:xfrm>
          <a:off x="0" y="0"/>
          <a:ext cx="0" cy="0"/>
          <a:chOff x="0" y="0"/>
          <a:chExt cx="0" cy="0"/>
        </a:xfrm>
      </p:grpSpPr>
      <p:sp>
        <p:nvSpPr>
          <p:cNvPr id="84"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85"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lvl1pPr>
            <a:lvl2pPr marL="263655" indent="-263655">
              <a:defRPr sz="2133"/>
            </a:lvl2pPr>
            <a:lvl3pPr marL="562083" indent="-263655">
              <a:defRPr sz="2133"/>
            </a:lvl3pPr>
            <a:lvl4pPr marL="865953" indent="-256398">
              <a:defRPr sz="2133"/>
            </a:lvl4pPr>
            <a:lvl5pPr marL="1103908" indent="-263656">
              <a:defRPr sz="2133"/>
            </a:lvl5pPr>
          </a:lstStyle>
          <a:p>
            <a:r>
              <a:t>Body Level One</a:t>
            </a:r>
          </a:p>
          <a:p>
            <a:pPr lvl="1"/>
            <a:r>
              <a:t>Body Level Two</a:t>
            </a:r>
          </a:p>
          <a:p>
            <a:pPr lvl="2"/>
            <a:r>
              <a:t>Body Level Three</a:t>
            </a:r>
          </a:p>
          <a:p>
            <a:pPr lvl="3"/>
            <a:r>
              <a:t>Body Level Four</a:t>
            </a:r>
          </a:p>
          <a:p>
            <a:pPr lvl="4"/>
            <a:r>
              <a:t>Body Level Five</a:t>
            </a:r>
          </a:p>
        </p:txBody>
      </p:sp>
      <p:sp>
        <p:nvSpPr>
          <p:cNvPr id="8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87"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185623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text (two columns, different text sizes)">
    <p:spTree>
      <p:nvGrpSpPr>
        <p:cNvPr id="1" name=""/>
        <p:cNvGrpSpPr/>
        <p:nvPr/>
      </p:nvGrpSpPr>
      <p:grpSpPr>
        <a:xfrm>
          <a:off x="0" y="0"/>
          <a:ext cx="0" cy="0"/>
          <a:chOff x="0" y="0"/>
          <a:chExt cx="0" cy="0"/>
        </a:xfrm>
      </p:grpSpPr>
      <p:sp>
        <p:nvSpPr>
          <p:cNvPr id="95" name="Title Text"/>
          <p:cNvSpPr txBox="1">
            <a:spLocks noGrp="1"/>
          </p:cNvSpPr>
          <p:nvPr>
            <p:ph type="title"/>
          </p:nvPr>
        </p:nvSpPr>
        <p:spPr>
          <a:xfrm>
            <a:off x="304800" y="169337"/>
            <a:ext cx="5486400" cy="669545"/>
          </a:xfrm>
          <a:prstGeom prst="rect">
            <a:avLst/>
          </a:prstGeom>
        </p:spPr>
        <p:txBody>
          <a:bodyPr/>
          <a:lstStyle/>
          <a:p>
            <a:r>
              <a:t>Title Text</a:t>
            </a:r>
          </a:p>
        </p:txBody>
      </p:sp>
      <p:sp>
        <p:nvSpPr>
          <p:cNvPr id="96" name="Body Level One…"/>
          <p:cNvSpPr txBox="1">
            <a:spLocks noGrp="1"/>
          </p:cNvSpPr>
          <p:nvPr>
            <p:ph type="body" sz="half" idx="1"/>
          </p:nvPr>
        </p:nvSpPr>
        <p:spPr>
          <a:xfrm>
            <a:off x="304800" y="1303869"/>
            <a:ext cx="5486400" cy="4916811"/>
          </a:xfrm>
          <a:prstGeom prst="rect">
            <a:avLst/>
          </a:prstGeom>
        </p:spPr>
        <p:txBody>
          <a:bodyPr>
            <a:normAutofit/>
          </a:bodyPr>
          <a:lstStyle>
            <a:lvl1pPr>
              <a:defRPr sz="3200"/>
            </a:lvl1pPr>
            <a:lvl2pPr marL="395485" indent="-395485">
              <a:defRPr sz="3200"/>
            </a:lvl2pPr>
            <a:lvl3pPr marL="693911" indent="-395485">
              <a:defRPr sz="3200"/>
            </a:lvl3pPr>
            <a:lvl4pPr marL="994154" indent="-384600">
              <a:defRPr sz="3200"/>
            </a:lvl4pPr>
            <a:lvl5pPr marL="1235737" indent="-395485">
              <a:defRPr sz="3200"/>
            </a:lvl5pPr>
          </a:lstStyle>
          <a:p>
            <a:r>
              <a:t>Body Level One</a:t>
            </a:r>
          </a:p>
          <a:p>
            <a:pPr lvl="1"/>
            <a:r>
              <a:t>Body Level Two</a:t>
            </a:r>
          </a:p>
          <a:p>
            <a:pPr lvl="2"/>
            <a:r>
              <a:t>Body Level Three</a:t>
            </a:r>
          </a:p>
          <a:p>
            <a:pPr lvl="3"/>
            <a:r>
              <a:t>Body Level Four</a:t>
            </a:r>
          </a:p>
          <a:p>
            <a:pPr lvl="4"/>
            <a:r>
              <a:t>Body Level Five</a:t>
            </a:r>
          </a:p>
        </p:txBody>
      </p:sp>
      <p:sp>
        <p:nvSpPr>
          <p:cNvPr id="97" name="Footer Placeholder 2"/>
          <p:cNvSpPr txBox="1"/>
          <p:nvPr/>
        </p:nvSpPr>
        <p:spPr>
          <a:xfrm>
            <a:off x="304800" y="6465193"/>
            <a:ext cx="8534400" cy="12311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600">
                <a:solidFill>
                  <a:srgbClr val="FFFFFF"/>
                </a:solidFill>
                <a:latin typeface="IBM Plex Sans"/>
                <a:ea typeface="IBM Plex Sans"/>
                <a:cs typeface="IBM Plex Sans"/>
                <a:sym typeface="IBM Plex Sans"/>
              </a:defRPr>
            </a:lvl1pPr>
          </a:lstStyle>
          <a:p>
            <a:pPr defTabSz="914332" hangingPunct="0"/>
            <a:r>
              <a:rPr sz="800" kern="0"/>
              <a:t>Group Name / DOC ID / Month XX, 2017 / © 2017 IBM Corporation</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443170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A01B-F6BD-B841-90EC-0101741A5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5829B-2F48-BD42-A340-719675AF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0CB73-863E-724E-A512-1E1EE9568E31}"/>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C7787C44-780A-2C48-BB6B-4C04DE823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C6F32-5357-FA40-B604-40B886382D27}"/>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698263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title, text (four column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106"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07"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08"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109"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110"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063403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title, text, half-image">
    <p:spTree>
      <p:nvGrpSpPr>
        <p:cNvPr id="1" name=""/>
        <p:cNvGrpSpPr/>
        <p:nvPr/>
      </p:nvGrpSpPr>
      <p:grpSpPr>
        <a:xfrm>
          <a:off x="0" y="0"/>
          <a:ext cx="0" cy="0"/>
          <a:chOff x="0" y="0"/>
          <a:chExt cx="0" cy="0"/>
        </a:xfrm>
      </p:grpSpPr>
      <p:sp>
        <p:nvSpPr>
          <p:cNvPr id="118"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19" name="Title Text"/>
          <p:cNvSpPr txBox="1">
            <a:spLocks noGrp="1"/>
          </p:cNvSpPr>
          <p:nvPr>
            <p:ph type="title"/>
          </p:nvPr>
        </p:nvSpPr>
        <p:spPr>
          <a:xfrm>
            <a:off x="304800" y="457204"/>
            <a:ext cx="5486400" cy="853441"/>
          </a:xfrm>
          <a:prstGeom prst="rect">
            <a:avLst/>
          </a:prstGeom>
        </p:spPr>
        <p:txBody>
          <a:bodyPr/>
          <a:lstStyle/>
          <a:p>
            <a:r>
              <a:t>Title Text</a:t>
            </a:r>
          </a:p>
        </p:txBody>
      </p:sp>
      <p:sp>
        <p:nvSpPr>
          <p:cNvPr id="120"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lvl1pPr>
            <a:lvl2pPr marL="181265" indent="-181265">
              <a:defRPr sz="1467"/>
            </a:lvl2pPr>
            <a:lvl3pPr marL="479689" indent="-181265">
              <a:defRPr sz="1467"/>
            </a:lvl3pPr>
            <a:lvl4pPr marL="785828" indent="-176276">
              <a:defRPr sz="1467"/>
            </a:lvl4pPr>
            <a:lvl5pPr marL="1021516" indent="-181262">
              <a:defRPr sz="1467"/>
            </a:lvl5pPr>
          </a:lstStyle>
          <a:p>
            <a:r>
              <a:t>Body Level One</a:t>
            </a:r>
          </a:p>
          <a:p>
            <a:pPr lvl="1"/>
            <a:r>
              <a:t>Body Level Two</a:t>
            </a:r>
          </a:p>
          <a:p>
            <a:pPr lvl="2"/>
            <a:r>
              <a:t>Body Level Three</a:t>
            </a:r>
          </a:p>
          <a:p>
            <a:pPr lvl="3"/>
            <a:r>
              <a:t>Body Level Four</a:t>
            </a:r>
          </a:p>
          <a:p>
            <a:pPr lvl="4"/>
            <a:r>
              <a:t>Body Level Five</a:t>
            </a:r>
          </a:p>
        </p:txBody>
      </p:sp>
      <p:sp>
        <p:nvSpPr>
          <p:cNvPr id="121"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3006579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section, title, text (two columns), half-image">
    <p:spTree>
      <p:nvGrpSpPr>
        <p:cNvPr id="1" name=""/>
        <p:cNvGrpSpPr/>
        <p:nvPr/>
      </p:nvGrpSpPr>
      <p:grpSpPr>
        <a:xfrm>
          <a:off x="0" y="0"/>
          <a:ext cx="0" cy="0"/>
          <a:chOff x="0" y="0"/>
          <a:chExt cx="0" cy="0"/>
        </a:xfrm>
      </p:grpSpPr>
      <p:sp>
        <p:nvSpPr>
          <p:cNvPr id="129"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30" name="Title Text"/>
          <p:cNvSpPr txBox="1">
            <a:spLocks noGrp="1"/>
          </p:cNvSpPr>
          <p:nvPr>
            <p:ph type="title"/>
          </p:nvPr>
        </p:nvSpPr>
        <p:spPr>
          <a:xfrm>
            <a:off x="304800" y="169337"/>
            <a:ext cx="5486400" cy="853441"/>
          </a:xfrm>
          <a:prstGeom prst="rect">
            <a:avLst/>
          </a:prstGeom>
        </p:spPr>
        <p:txBody>
          <a:bodyPr/>
          <a:lstStyle/>
          <a:p>
            <a:r>
              <a:t>Title Text</a:t>
            </a:r>
          </a:p>
        </p:txBody>
      </p:sp>
      <p:sp>
        <p:nvSpPr>
          <p:cNvPr id="131"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32"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4524935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section, title, text (two narrow columns)">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141"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42"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43"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218716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ction, title, text (dark background)">
    <p:spTree>
      <p:nvGrpSpPr>
        <p:cNvPr id="1" name=""/>
        <p:cNvGrpSpPr/>
        <p:nvPr/>
      </p:nvGrpSpPr>
      <p:grpSpPr>
        <a:xfrm>
          <a:off x="0" y="0"/>
          <a:ext cx="0" cy="0"/>
          <a:chOff x="0" y="0"/>
          <a:chExt cx="0" cy="0"/>
        </a:xfrm>
      </p:grpSpPr>
      <p:sp>
        <p:nvSpPr>
          <p:cNvPr id="151"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152"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153"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154"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1563770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image">
    <p:spTree>
      <p:nvGrpSpPr>
        <p:cNvPr id="1" name=""/>
        <p:cNvGrpSpPr/>
        <p:nvPr/>
      </p:nvGrpSpPr>
      <p:grpSpPr>
        <a:xfrm>
          <a:off x="0" y="0"/>
          <a:ext cx="0" cy="0"/>
          <a:chOff x="0" y="0"/>
          <a:chExt cx="0" cy="0"/>
        </a:xfrm>
      </p:grpSpPr>
      <p:sp>
        <p:nvSpPr>
          <p:cNvPr id="162"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63"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977342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insight, text, boxes">
    <p:spTree>
      <p:nvGrpSpPr>
        <p:cNvPr id="1" name=""/>
        <p:cNvGrpSpPr/>
        <p:nvPr/>
      </p:nvGrpSpPr>
      <p:grpSpPr>
        <a:xfrm>
          <a:off x="0" y="0"/>
          <a:ext cx="0" cy="0"/>
          <a:chOff x="0" y="0"/>
          <a:chExt cx="0" cy="0"/>
        </a:xfrm>
      </p:grpSpPr>
      <p:sp>
        <p:nvSpPr>
          <p:cNvPr id="187"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88"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18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8496673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graph">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197"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3008677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text (1/4), content (3/4)">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06"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27210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text (1/4), blank (3/4)">
    <p:spTree>
      <p:nvGrpSpPr>
        <p:cNvPr id="1" name=""/>
        <p:cNvGrpSpPr/>
        <p:nvPr/>
      </p:nvGrpSpPr>
      <p:grpSpPr>
        <a:xfrm>
          <a:off x="0" y="0"/>
          <a:ext cx="0" cy="0"/>
          <a:chOff x="0" y="0"/>
          <a:chExt cx="0" cy="0"/>
        </a:xfrm>
      </p:grpSpPr>
      <p:sp>
        <p:nvSpPr>
          <p:cNvPr id="21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15"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5667348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B6A8-EB04-A34F-AC6F-568B2BC34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F514D-52FE-964E-97FA-EE0232F7C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2DA0D-3DED-AA45-B874-ADAAD322F545}"/>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5B48D077-F565-9343-9719-E3A2B9B8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AEDF4-8B3D-B441-A057-F220A3DD2A2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517775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ase study: title, text (2/4), content (2/4)">
    <p:spTree>
      <p:nvGrpSpPr>
        <p:cNvPr id="1" name=""/>
        <p:cNvGrpSpPr/>
        <p:nvPr/>
      </p:nvGrpSpPr>
      <p:grpSpPr>
        <a:xfrm>
          <a:off x="0" y="0"/>
          <a:ext cx="0" cy="0"/>
          <a:chOff x="0" y="0"/>
          <a:chExt cx="0" cy="0"/>
        </a:xfrm>
      </p:grpSpPr>
      <p:sp>
        <p:nvSpPr>
          <p:cNvPr id="223"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24"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25"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226"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1017060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ase study 2: title, text (2/4), quote (2/4)">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3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36" name="Text Placeholder 5"/>
          <p:cNvSpPr>
            <a:spLocks noGrp="1"/>
          </p:cNvSpPr>
          <p:nvPr>
            <p:ph type="body" sz="quarter" idx="13"/>
          </p:nvPr>
        </p:nvSpPr>
        <p:spPr>
          <a:xfrm>
            <a:off x="3352800" y="1488017"/>
            <a:ext cx="2438400" cy="4608579"/>
          </a:xfrm>
          <a:prstGeom prst="rect">
            <a:avLst/>
          </a:prstGeom>
        </p:spPr>
        <p:txBody>
          <a:bodyPr>
            <a:normAutofit/>
          </a:bodyPr>
          <a:lstStyle/>
          <a:p>
            <a:endParaRPr/>
          </a:p>
        </p:txBody>
      </p:sp>
      <p:sp>
        <p:nvSpPr>
          <p:cNvPr id="237" name="Text Placeholder 8"/>
          <p:cNvSpPr>
            <a:spLocks noGrp="1"/>
          </p:cNvSpPr>
          <p:nvPr>
            <p:ph type="body" sz="half" idx="14"/>
          </p:nvPr>
        </p:nvSpPr>
        <p:spPr>
          <a:xfrm>
            <a:off x="6267189" y="1402084"/>
            <a:ext cx="5620011" cy="4608577"/>
          </a:xfrm>
          <a:prstGeom prst="rect">
            <a:avLst/>
          </a:prstGeom>
        </p:spPr>
        <p:txBody>
          <a:bodyPr>
            <a:normAutofit/>
          </a:bodyPr>
          <a:lstStyle/>
          <a:p>
            <a:endParaRPr/>
          </a:p>
        </p:txBody>
      </p:sp>
      <p:sp>
        <p:nvSpPr>
          <p:cNvPr id="23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87307969"/>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sp>
        <p:nvSpPr>
          <p:cNvPr id="245"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96496858"/>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268"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lvl1pPr>
            <a:lvl2pPr marL="181265" indent="-181265">
              <a:spcBef>
                <a:spcPts val="0"/>
              </a:spcBef>
              <a:tabLst>
                <a:tab pos="5350533" algn="r"/>
              </a:tabLst>
              <a:defRPr sz="1467"/>
            </a:lvl2pPr>
            <a:lvl3pPr marL="479689" indent="-181265">
              <a:spcBef>
                <a:spcPts val="0"/>
              </a:spcBef>
              <a:tabLst>
                <a:tab pos="5350533" algn="r"/>
              </a:tabLst>
              <a:defRPr sz="1467"/>
            </a:lvl3pPr>
            <a:lvl4pPr marL="785828" indent="-176276">
              <a:spcBef>
                <a:spcPts val="0"/>
              </a:spcBef>
              <a:tabLst>
                <a:tab pos="5350533" algn="r"/>
              </a:tabLst>
              <a:defRPr sz="1467"/>
            </a:lvl4pPr>
            <a:lvl5pPr marL="1021516" indent="-181262">
              <a:spcBef>
                <a:spcPts val="0"/>
              </a:spcBef>
              <a:tabLst>
                <a:tab pos="5350533" algn="r"/>
              </a:tabLst>
              <a:defRPr sz="1467"/>
            </a:lvl5pPr>
          </a:lstStyle>
          <a:p>
            <a:r>
              <a:t>Body Level One</a:t>
            </a:r>
          </a:p>
          <a:p>
            <a:pPr lvl="1"/>
            <a:r>
              <a:t>Body Level Two</a:t>
            </a:r>
          </a:p>
          <a:p>
            <a:pPr lvl="2"/>
            <a:r>
              <a:t>Body Level Three</a:t>
            </a:r>
          </a:p>
          <a:p>
            <a:pPr lvl="3"/>
            <a:r>
              <a:t>Body Level Four</a:t>
            </a:r>
          </a:p>
          <a:p>
            <a:pPr lvl="4"/>
            <a:r>
              <a:t>Body Level Five</a:t>
            </a:r>
          </a:p>
        </p:txBody>
      </p:sp>
      <p:sp>
        <p:nvSpPr>
          <p:cNvPr id="26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9333301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ibm sign-off">
    <p:spTree>
      <p:nvGrpSpPr>
        <p:cNvPr id="1" name=""/>
        <p:cNvGrpSpPr/>
        <p:nvPr/>
      </p:nvGrpSpPr>
      <p:grpSpPr>
        <a:xfrm>
          <a:off x="0" y="0"/>
          <a:ext cx="0" cy="0"/>
          <a:chOff x="0" y="0"/>
          <a:chExt cx="0" cy="0"/>
        </a:xfrm>
      </p:grpSpPr>
      <p:pic>
        <p:nvPicPr>
          <p:cNvPr id="276" name="Picture 6" descr="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22796" cy="701465"/>
          </a:xfrm>
          <a:prstGeom prst="rect">
            <a:avLst/>
          </a:prstGeom>
          <a:ln w="12700">
            <a:miter lim="400000"/>
          </a:ln>
        </p:spPr>
      </p:pic>
      <p:sp>
        <p:nvSpPr>
          <p:cNvPr id="2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5995978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Divider (with page contents)">
    <p:bg>
      <p:bgPr>
        <a:solidFill>
          <a:srgbClr val="000E5E"/>
        </a:solidFill>
        <a:effectLst/>
      </p:bgPr>
    </p:bg>
    <p:spTree>
      <p:nvGrpSpPr>
        <p:cNvPr id="1" name=""/>
        <p:cNvGrpSpPr/>
        <p:nvPr/>
      </p:nvGrpSpPr>
      <p:grpSpPr>
        <a:xfrm>
          <a:off x="0" y="0"/>
          <a:ext cx="0" cy="0"/>
          <a:chOff x="0" y="0"/>
          <a:chExt cx="0" cy="0"/>
        </a:xfrm>
      </p:grpSpPr>
      <p:sp>
        <p:nvSpPr>
          <p:cNvPr id="301"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302"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lvl1pPr>
            <a:lvl2pPr>
              <a:spcBef>
                <a:spcPts val="0"/>
              </a:spcBef>
              <a:tabLst>
                <a:tab pos="5350533" algn="r"/>
              </a:tabLst>
            </a:lvl2pPr>
            <a:lvl3pPr>
              <a:spcBef>
                <a:spcPts val="0"/>
              </a:spcBef>
              <a:tabLst>
                <a:tab pos="5350533" algn="r"/>
              </a:tabLst>
            </a:lvl3pPr>
            <a:lvl4pPr>
              <a:spcBef>
                <a:spcPts val="0"/>
              </a:spcBef>
              <a:tabLst>
                <a:tab pos="5350533" algn="r"/>
              </a:tabLst>
            </a:lvl4pPr>
            <a:lvl5pPr>
              <a:spcBef>
                <a:spcPts val="0"/>
              </a:spcBef>
              <a:tabLst>
                <a:tab pos="5350533" algn="r"/>
              </a:tabLst>
            </a:lvl5pPr>
          </a:lstStyle>
          <a:p>
            <a:r>
              <a:t>Body Level One</a:t>
            </a:r>
          </a:p>
          <a:p>
            <a:pPr lvl="1"/>
            <a:r>
              <a:t>Body Level Two</a:t>
            </a:r>
          </a:p>
          <a:p>
            <a:pPr lvl="2"/>
            <a:r>
              <a:t>Body Level Three</a:t>
            </a:r>
          </a:p>
          <a:p>
            <a:pPr lvl="3"/>
            <a:r>
              <a:t>Body Level Four</a:t>
            </a:r>
          </a:p>
          <a:p>
            <a:pPr lvl="4"/>
            <a:r>
              <a:t>Body Level Five</a:t>
            </a:r>
          </a:p>
        </p:txBody>
      </p:sp>
      <p:sp>
        <p:nvSpPr>
          <p:cNvPr id="303"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2353451"/>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fact, number">
    <p:bg>
      <p:bgPr>
        <a:solidFill>
          <a:srgbClr val="000E5E"/>
        </a:solidFill>
        <a:effectLst/>
      </p:bgPr>
    </p:bg>
    <p:spTree>
      <p:nvGrpSpPr>
        <p:cNvPr id="1" name=""/>
        <p:cNvGrpSpPr/>
        <p:nvPr/>
      </p:nvGrpSpPr>
      <p:grpSpPr>
        <a:xfrm>
          <a:off x="0" y="0"/>
          <a:ext cx="0" cy="0"/>
          <a:chOff x="0" y="0"/>
          <a:chExt cx="0" cy="0"/>
        </a:xfrm>
      </p:grpSpPr>
      <p:sp>
        <p:nvSpPr>
          <p:cNvPr id="311"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12"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3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8523741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fact, number, half-image (bleeds)">
    <p:bg>
      <p:bgPr>
        <a:solidFill>
          <a:srgbClr val="000E5E"/>
        </a:solidFill>
        <a:effectLst/>
      </p:bgPr>
    </p:bg>
    <p:spTree>
      <p:nvGrpSpPr>
        <p:cNvPr id="1" name=""/>
        <p:cNvGrpSpPr/>
        <p:nvPr/>
      </p:nvGrpSpPr>
      <p:grpSpPr>
        <a:xfrm>
          <a:off x="0" y="0"/>
          <a:ext cx="0" cy="0"/>
          <a:chOff x="0" y="0"/>
          <a:chExt cx="0" cy="0"/>
        </a:xfrm>
      </p:grpSpPr>
      <p:sp>
        <p:nvSpPr>
          <p:cNvPr id="320"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21"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322"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3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544720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_big text">
    <p:bg>
      <p:bgPr>
        <a:solidFill>
          <a:srgbClr val="000E5E"/>
        </a:solidFill>
        <a:effectLst/>
      </p:bgPr>
    </p:bg>
    <p:spTree>
      <p:nvGrpSpPr>
        <p:cNvPr id="1" name=""/>
        <p:cNvGrpSpPr/>
        <p:nvPr/>
      </p:nvGrpSpPr>
      <p:grpSpPr>
        <a:xfrm>
          <a:off x="0" y="0"/>
          <a:ext cx="0" cy="0"/>
          <a:chOff x="0" y="0"/>
          <a:chExt cx="0" cy="0"/>
        </a:xfrm>
      </p:grpSpPr>
      <p:sp>
        <p:nvSpPr>
          <p:cNvPr id="330"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lvl1pPr>
          </a:lstStyle>
          <a:p>
            <a:r>
              <a:t>Title Text</a:t>
            </a:r>
          </a:p>
        </p:txBody>
      </p:sp>
      <p:sp>
        <p:nvSpPr>
          <p:cNvPr id="3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1821993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quote">
    <p:bg>
      <p:bgPr>
        <a:solidFill>
          <a:srgbClr val="000E5E"/>
        </a:solidFill>
        <a:effectLst/>
      </p:bgPr>
    </p:bg>
    <p:spTree>
      <p:nvGrpSpPr>
        <p:cNvPr id="1" name=""/>
        <p:cNvGrpSpPr/>
        <p:nvPr/>
      </p:nvGrpSpPr>
      <p:grpSpPr>
        <a:xfrm>
          <a:off x="0" y="0"/>
          <a:ext cx="0" cy="0"/>
          <a:chOff x="0" y="0"/>
          <a:chExt cx="0" cy="0"/>
        </a:xfrm>
      </p:grpSpPr>
      <p:sp>
        <p:nvSpPr>
          <p:cNvPr id="338" name="Title Text"/>
          <p:cNvSpPr txBox="1">
            <a:spLocks noGrp="1"/>
          </p:cNvSpPr>
          <p:nvPr>
            <p:ph type="title"/>
          </p:nvPr>
        </p:nvSpPr>
        <p:spPr>
          <a:xfrm>
            <a:off x="304804" y="169336"/>
            <a:ext cx="6916617" cy="6027741"/>
          </a:xfrm>
          <a:prstGeom prst="rect">
            <a:avLst/>
          </a:prstGeom>
        </p:spPr>
        <p:txBody>
          <a:bodyPr/>
          <a:lstStyle>
            <a:lvl1pPr marL="156621" indent="-156621"/>
          </a:lstStyle>
          <a:p>
            <a:r>
              <a:t>Title Text</a:t>
            </a: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4984917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9210-86E6-8E4A-BF8C-045BA3653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9F5BD-5894-1B4C-9DEF-523A2846D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3B37B-627E-424C-8356-62593EDE4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06274-2447-5D48-BFE3-B88DEBDE1BD0}"/>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6" name="Footer Placeholder 5">
            <a:extLst>
              <a:ext uri="{FF2B5EF4-FFF2-40B4-BE49-F238E27FC236}">
                <a16:creationId xmlns:a16="http://schemas.microsoft.com/office/drawing/2014/main" id="{34C377FF-C48F-3D42-A2AC-F88DFC5C2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4A7C1-1D1E-7443-8412-C542CE59FA6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180876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_section, title, text">
    <p:bg>
      <p:bgPr>
        <a:solidFill>
          <a:srgbClr val="000E5E"/>
        </a:solidFill>
        <a:effectLst/>
      </p:bgPr>
    </p:bg>
    <p:spTree>
      <p:nvGrpSpPr>
        <p:cNvPr id="1" name=""/>
        <p:cNvGrpSpPr/>
        <p:nvPr/>
      </p:nvGrpSpPr>
      <p:grpSpPr>
        <a:xfrm>
          <a:off x="0" y="0"/>
          <a:ext cx="0" cy="0"/>
          <a:chOff x="0" y="0"/>
          <a:chExt cx="0" cy="0"/>
        </a:xfrm>
      </p:grpSpPr>
      <p:sp>
        <p:nvSpPr>
          <p:cNvPr id="346" name="Title Text"/>
          <p:cNvSpPr txBox="1">
            <a:spLocks noGrp="1"/>
          </p:cNvSpPr>
          <p:nvPr>
            <p:ph type="title"/>
          </p:nvPr>
        </p:nvSpPr>
        <p:spPr>
          <a:xfrm>
            <a:off x="304800" y="457203"/>
            <a:ext cx="5486400" cy="5770735"/>
          </a:xfrm>
          <a:prstGeom prst="rect">
            <a:avLst/>
          </a:prstGeom>
        </p:spPr>
        <p:txBody>
          <a:bodyPr/>
          <a:lstStyle/>
          <a:p>
            <a:r>
              <a:t>Title Text</a:t>
            </a:r>
          </a:p>
        </p:txBody>
      </p:sp>
      <p:sp>
        <p:nvSpPr>
          <p:cNvPr id="347" name="Body Level One…"/>
          <p:cNvSpPr txBox="1">
            <a:spLocks noGrp="1"/>
          </p:cNvSpPr>
          <p:nvPr>
            <p:ph type="body" sz="half" idx="1"/>
          </p:nvPr>
        </p:nvSpPr>
        <p:spPr>
          <a:xfrm>
            <a:off x="6400800" y="658372"/>
            <a:ext cx="5486400" cy="559964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8"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789327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title, text (two columns)">
    <p:bg>
      <p:bgPr>
        <a:solidFill>
          <a:srgbClr val="000E5E"/>
        </a:solidFill>
        <a:effectLst/>
      </p:bgPr>
    </p:bg>
    <p:spTree>
      <p:nvGrpSpPr>
        <p:cNvPr id="1" name=""/>
        <p:cNvGrpSpPr/>
        <p:nvPr/>
      </p:nvGrpSpPr>
      <p:grpSpPr>
        <a:xfrm>
          <a:off x="0" y="0"/>
          <a:ext cx="0" cy="0"/>
          <a:chOff x="0" y="0"/>
          <a:chExt cx="0" cy="0"/>
        </a:xfrm>
      </p:grpSpPr>
      <p:sp>
        <p:nvSpPr>
          <p:cNvPr id="356" name="Title Text"/>
          <p:cNvSpPr txBox="1">
            <a:spLocks noGrp="1"/>
          </p:cNvSpPr>
          <p:nvPr>
            <p:ph type="title"/>
          </p:nvPr>
        </p:nvSpPr>
        <p:spPr>
          <a:xfrm>
            <a:off x="304800" y="169337"/>
            <a:ext cx="5486400" cy="1279145"/>
          </a:xfrm>
          <a:prstGeom prst="rect">
            <a:avLst/>
          </a:prstGeom>
        </p:spPr>
        <p:txBody>
          <a:bodyPr/>
          <a:lstStyle/>
          <a:p>
            <a:r>
              <a:t>Title Text</a:t>
            </a:r>
          </a:p>
        </p:txBody>
      </p:sp>
      <p:sp>
        <p:nvSpPr>
          <p:cNvPr id="357" name="Body Level One…"/>
          <p:cNvSpPr txBox="1">
            <a:spLocks noGrp="1"/>
          </p:cNvSpPr>
          <p:nvPr>
            <p:ph type="body" sz="half" idx="1"/>
          </p:nvPr>
        </p:nvSpPr>
        <p:spPr>
          <a:xfrm>
            <a:off x="304800" y="1507067"/>
            <a:ext cx="5486400" cy="4781128"/>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358"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3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90019968"/>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section, title, text (two columns)">
    <p:bg>
      <p:bgPr>
        <a:solidFill>
          <a:srgbClr val="000E5E"/>
        </a:solidFill>
        <a:effectLst/>
      </p:bgPr>
    </p:bg>
    <p:spTree>
      <p:nvGrpSpPr>
        <p:cNvPr id="1" name=""/>
        <p:cNvGrpSpPr/>
        <p:nvPr/>
      </p:nvGrpSpPr>
      <p:grpSpPr>
        <a:xfrm>
          <a:off x="0" y="0"/>
          <a:ext cx="0" cy="0"/>
          <a:chOff x="0" y="0"/>
          <a:chExt cx="0" cy="0"/>
        </a:xfrm>
      </p:grpSpPr>
      <p:sp>
        <p:nvSpPr>
          <p:cNvPr id="366"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367"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lvl1pPr>
            <a:lvl2pPr marL="263655" indent="-263655">
              <a:defRPr sz="2133"/>
            </a:lvl2pPr>
            <a:lvl3pPr marL="562083" indent="-263655">
              <a:defRPr sz="2133"/>
            </a:lvl3pPr>
            <a:lvl4pPr marL="865953" indent="-256398">
              <a:defRPr sz="2133"/>
            </a:lvl4pPr>
            <a:lvl5pPr marL="1103908" indent="-263656">
              <a:defRPr sz="2133"/>
            </a:lvl5pPr>
          </a:lstStyle>
          <a:p>
            <a:r>
              <a:t>Body Level One</a:t>
            </a:r>
          </a:p>
          <a:p>
            <a:pPr lvl="1"/>
            <a:r>
              <a:t>Body Level Two</a:t>
            </a:r>
          </a:p>
          <a:p>
            <a:pPr lvl="2"/>
            <a:r>
              <a:t>Body Level Three</a:t>
            </a:r>
          </a:p>
          <a:p>
            <a:pPr lvl="3"/>
            <a:r>
              <a:t>Body Level Four</a:t>
            </a:r>
          </a:p>
          <a:p>
            <a:pPr lvl="4"/>
            <a:r>
              <a:t>Body Level Five</a:t>
            </a:r>
          </a:p>
        </p:txBody>
      </p:sp>
      <p:sp>
        <p:nvSpPr>
          <p:cNvPr id="36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369"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37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00217627"/>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title, text (two columns, different text sizes)">
    <p:bg>
      <p:bgPr>
        <a:solidFill>
          <a:srgbClr val="000E5E"/>
        </a:solidFill>
        <a:effectLst/>
      </p:bgPr>
    </p:bg>
    <p:spTree>
      <p:nvGrpSpPr>
        <p:cNvPr id="1" name=""/>
        <p:cNvGrpSpPr/>
        <p:nvPr/>
      </p:nvGrpSpPr>
      <p:grpSpPr>
        <a:xfrm>
          <a:off x="0" y="0"/>
          <a:ext cx="0" cy="0"/>
          <a:chOff x="0" y="0"/>
          <a:chExt cx="0" cy="0"/>
        </a:xfrm>
      </p:grpSpPr>
      <p:sp>
        <p:nvSpPr>
          <p:cNvPr id="377" name="Title Text"/>
          <p:cNvSpPr txBox="1">
            <a:spLocks noGrp="1"/>
          </p:cNvSpPr>
          <p:nvPr>
            <p:ph type="title"/>
          </p:nvPr>
        </p:nvSpPr>
        <p:spPr>
          <a:xfrm>
            <a:off x="304800" y="169337"/>
            <a:ext cx="5486400" cy="669545"/>
          </a:xfrm>
          <a:prstGeom prst="rect">
            <a:avLst/>
          </a:prstGeom>
        </p:spPr>
        <p:txBody>
          <a:bodyPr/>
          <a:lstStyle/>
          <a:p>
            <a:r>
              <a:t>Title Text</a:t>
            </a:r>
          </a:p>
        </p:txBody>
      </p:sp>
      <p:sp>
        <p:nvSpPr>
          <p:cNvPr id="378" name="Body Level One…"/>
          <p:cNvSpPr txBox="1">
            <a:spLocks noGrp="1"/>
          </p:cNvSpPr>
          <p:nvPr>
            <p:ph type="body" sz="half" idx="1"/>
          </p:nvPr>
        </p:nvSpPr>
        <p:spPr>
          <a:xfrm>
            <a:off x="304800" y="1303869"/>
            <a:ext cx="5486400" cy="4916811"/>
          </a:xfrm>
          <a:prstGeom prst="rect">
            <a:avLst/>
          </a:prstGeom>
        </p:spPr>
        <p:txBody>
          <a:bodyPr>
            <a:normAutofit/>
          </a:bodyPr>
          <a:lstStyle>
            <a:lvl1pPr>
              <a:defRPr sz="3200"/>
            </a:lvl1pPr>
            <a:lvl2pPr marL="395485" indent="-395485">
              <a:defRPr sz="3200"/>
            </a:lvl2pPr>
            <a:lvl3pPr marL="693911" indent="-395485">
              <a:defRPr sz="3200"/>
            </a:lvl3pPr>
            <a:lvl4pPr marL="994154" indent="-384600">
              <a:defRPr sz="3200"/>
            </a:lvl4pPr>
            <a:lvl5pPr marL="1235737" indent="-395485">
              <a:defRPr sz="3200"/>
            </a:lvl5p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0142984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section, title, text (four columns)">
    <p:bg>
      <p:bgPr>
        <a:solidFill>
          <a:srgbClr val="000E5E"/>
        </a:solidFill>
        <a:effectLst/>
      </p:bgPr>
    </p:bg>
    <p:spTree>
      <p:nvGrpSpPr>
        <p:cNvPr id="1" name=""/>
        <p:cNvGrpSpPr/>
        <p:nvPr/>
      </p:nvGrpSpPr>
      <p:grpSpPr>
        <a:xfrm>
          <a:off x="0" y="0"/>
          <a:ext cx="0" cy="0"/>
          <a:chOff x="0" y="0"/>
          <a:chExt cx="0" cy="0"/>
        </a:xfrm>
      </p:grpSpPr>
      <p:sp>
        <p:nvSpPr>
          <p:cNvPr id="386"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387"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38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389"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390"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391"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7518549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_section, title, text, half-image">
    <p:bg>
      <p:bgPr>
        <a:solidFill>
          <a:srgbClr val="000E5E"/>
        </a:solidFill>
        <a:effectLst/>
      </p:bgPr>
    </p:bg>
    <p:spTree>
      <p:nvGrpSpPr>
        <p:cNvPr id="1" name=""/>
        <p:cNvGrpSpPr/>
        <p:nvPr/>
      </p:nvGrpSpPr>
      <p:grpSpPr>
        <a:xfrm>
          <a:off x="0" y="0"/>
          <a:ext cx="0" cy="0"/>
          <a:chOff x="0" y="0"/>
          <a:chExt cx="0" cy="0"/>
        </a:xfrm>
      </p:grpSpPr>
      <p:sp>
        <p:nvSpPr>
          <p:cNvPr id="399"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00" name="Title Text"/>
          <p:cNvSpPr txBox="1">
            <a:spLocks noGrp="1"/>
          </p:cNvSpPr>
          <p:nvPr>
            <p:ph type="title"/>
          </p:nvPr>
        </p:nvSpPr>
        <p:spPr>
          <a:xfrm>
            <a:off x="304800" y="457204"/>
            <a:ext cx="5486400" cy="853441"/>
          </a:xfrm>
          <a:prstGeom prst="rect">
            <a:avLst/>
          </a:prstGeom>
        </p:spPr>
        <p:txBody>
          <a:bodyPr/>
          <a:lstStyle/>
          <a:p>
            <a:r>
              <a:t>Title Text</a:t>
            </a:r>
          </a:p>
        </p:txBody>
      </p:sp>
      <p:sp>
        <p:nvSpPr>
          <p:cNvPr id="401"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lvl1pPr>
            <a:lvl2pPr marL="181265" indent="-181265">
              <a:defRPr sz="1467"/>
            </a:lvl2pPr>
            <a:lvl3pPr marL="479689" indent="-181265">
              <a:defRPr sz="1467"/>
            </a:lvl3pPr>
            <a:lvl4pPr marL="785828" indent="-176276">
              <a:defRPr sz="1467"/>
            </a:lvl4pPr>
            <a:lvl5pPr marL="1021516" indent="-181262">
              <a:defRPr sz="1467"/>
            </a:lvl5pPr>
          </a:lstStyle>
          <a:p>
            <a:r>
              <a:t>Body Level One</a:t>
            </a:r>
          </a:p>
          <a:p>
            <a:pPr lvl="1"/>
            <a:r>
              <a:t>Body Level Two</a:t>
            </a:r>
          </a:p>
          <a:p>
            <a:pPr lvl="2"/>
            <a:r>
              <a:t>Body Level Three</a:t>
            </a:r>
          </a:p>
          <a:p>
            <a:pPr lvl="3"/>
            <a:r>
              <a:t>Body Level Four</a:t>
            </a:r>
          </a:p>
          <a:p>
            <a:pPr lvl="4"/>
            <a:r>
              <a:t>Body Level Five</a:t>
            </a:r>
          </a:p>
        </p:txBody>
      </p:sp>
      <p:sp>
        <p:nvSpPr>
          <p:cNvPr id="402"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1295668"/>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_section, title, text (two columns), half-image">
    <p:bg>
      <p:bgPr>
        <a:solidFill>
          <a:srgbClr val="000E5E"/>
        </a:solidFill>
        <a:effectLst/>
      </p:bgPr>
    </p:bg>
    <p:spTree>
      <p:nvGrpSpPr>
        <p:cNvPr id="1" name=""/>
        <p:cNvGrpSpPr/>
        <p:nvPr/>
      </p:nvGrpSpPr>
      <p:grpSpPr>
        <a:xfrm>
          <a:off x="0" y="0"/>
          <a:ext cx="0" cy="0"/>
          <a:chOff x="0" y="0"/>
          <a:chExt cx="0" cy="0"/>
        </a:xfrm>
      </p:grpSpPr>
      <p:sp>
        <p:nvSpPr>
          <p:cNvPr id="410"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11" name="Title Text"/>
          <p:cNvSpPr txBox="1">
            <a:spLocks noGrp="1"/>
          </p:cNvSpPr>
          <p:nvPr>
            <p:ph type="title"/>
          </p:nvPr>
        </p:nvSpPr>
        <p:spPr>
          <a:xfrm>
            <a:off x="304800" y="169337"/>
            <a:ext cx="5486400" cy="853441"/>
          </a:xfrm>
          <a:prstGeom prst="rect">
            <a:avLst/>
          </a:prstGeom>
        </p:spPr>
        <p:txBody>
          <a:bodyPr/>
          <a:lstStyle/>
          <a:p>
            <a:r>
              <a:t>Title Text</a:t>
            </a:r>
          </a:p>
        </p:txBody>
      </p:sp>
      <p:sp>
        <p:nvSpPr>
          <p:cNvPr id="412"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13"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4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22108927"/>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1_section, title, text (two narrow columns)">
    <p:bg>
      <p:bgPr>
        <a:solidFill>
          <a:srgbClr val="000E5E"/>
        </a:solidFill>
        <a:effectLst/>
      </p:bgPr>
    </p:bg>
    <p:spTree>
      <p:nvGrpSpPr>
        <p:cNvPr id="1" name=""/>
        <p:cNvGrpSpPr/>
        <p:nvPr/>
      </p:nvGrpSpPr>
      <p:grpSpPr>
        <a:xfrm>
          <a:off x="0" y="0"/>
          <a:ext cx="0" cy="0"/>
          <a:chOff x="0" y="0"/>
          <a:chExt cx="0" cy="0"/>
        </a:xfrm>
      </p:grpSpPr>
      <p:sp>
        <p:nvSpPr>
          <p:cNvPr id="421"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422"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23"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424"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42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9881200"/>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1_section, title, text (dark background)">
    <p:bg>
      <p:bgPr>
        <a:solidFill>
          <a:srgbClr val="000E5E"/>
        </a:solidFill>
        <a:effectLst/>
      </p:bgPr>
    </p:bg>
    <p:spTree>
      <p:nvGrpSpPr>
        <p:cNvPr id="1" name=""/>
        <p:cNvGrpSpPr/>
        <p:nvPr/>
      </p:nvGrpSpPr>
      <p:grpSpPr>
        <a:xfrm>
          <a:off x="0" y="0"/>
          <a:ext cx="0" cy="0"/>
          <a:chOff x="0" y="0"/>
          <a:chExt cx="0" cy="0"/>
        </a:xfrm>
      </p:grpSpPr>
      <p:sp>
        <p:nvSpPr>
          <p:cNvPr id="432"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433"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434"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35"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03411549"/>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1_title, image">
    <p:bg>
      <p:bgPr>
        <a:solidFill>
          <a:srgbClr val="000E5E"/>
        </a:solidFill>
        <a:effectLst/>
      </p:bgPr>
    </p:bg>
    <p:spTree>
      <p:nvGrpSpPr>
        <p:cNvPr id="1" name=""/>
        <p:cNvGrpSpPr/>
        <p:nvPr/>
      </p:nvGrpSpPr>
      <p:grpSpPr>
        <a:xfrm>
          <a:off x="0" y="0"/>
          <a:ext cx="0" cy="0"/>
          <a:chOff x="0" y="0"/>
          <a:chExt cx="0" cy="0"/>
        </a:xfrm>
      </p:grpSpPr>
      <p:sp>
        <p:nvSpPr>
          <p:cNvPr id="443"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44"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44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0381735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AC8B-0BEF-A344-AF2C-12CA3158A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0797D-0EE6-0846-91B0-6A24E8C90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AB6E7-FE3F-CA45-AC04-C5A7BA687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8869E-FB87-E34B-AAA8-AEFCB00E1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BABFF-0ED8-E248-9115-8DA5D6E83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E8B2C-9A3A-474D-9639-505CF26003D5}"/>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8" name="Footer Placeholder 7">
            <a:extLst>
              <a:ext uri="{FF2B5EF4-FFF2-40B4-BE49-F238E27FC236}">
                <a16:creationId xmlns:a16="http://schemas.microsoft.com/office/drawing/2014/main" id="{78C92010-CD41-064F-91E2-C14E43AAB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B5B11-4AE9-504E-AB47-E73D4C44BB18}"/>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068054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_title, half-blank area">
    <p:bg>
      <p:bgPr>
        <a:solidFill>
          <a:srgbClr val="000E5E"/>
        </a:solidFill>
        <a:effectLst/>
      </p:bgPr>
    </p:bg>
    <p:spTree>
      <p:nvGrpSpPr>
        <p:cNvPr id="1" name=""/>
        <p:cNvGrpSpPr/>
        <p:nvPr/>
      </p:nvGrpSpPr>
      <p:grpSpPr>
        <a:xfrm>
          <a:off x="0" y="0"/>
          <a:ext cx="0" cy="0"/>
          <a:chOff x="0" y="0"/>
          <a:chExt cx="0" cy="0"/>
        </a:xfrm>
      </p:grpSpPr>
      <p:sp>
        <p:nvSpPr>
          <p:cNvPr id="452"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4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44092524"/>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1_title, blank">
    <p:bg>
      <p:bgPr>
        <a:solidFill>
          <a:srgbClr val="000E5E"/>
        </a:solidFill>
        <a:effectLst/>
      </p:bgPr>
    </p:bg>
    <p:spTree>
      <p:nvGrpSpPr>
        <p:cNvPr id="1" name=""/>
        <p:cNvGrpSpPr/>
        <p:nvPr/>
      </p:nvGrpSpPr>
      <p:grpSpPr>
        <a:xfrm>
          <a:off x="0" y="0"/>
          <a:ext cx="0" cy="0"/>
          <a:chOff x="0" y="0"/>
          <a:chExt cx="0" cy="0"/>
        </a:xfrm>
      </p:grpSpPr>
      <p:sp>
        <p:nvSpPr>
          <p:cNvPr id="460" name="Title Text"/>
          <p:cNvSpPr txBox="1">
            <a:spLocks noGrp="1"/>
          </p:cNvSpPr>
          <p:nvPr>
            <p:ph type="title"/>
          </p:nvPr>
        </p:nvSpPr>
        <p:spPr>
          <a:xfrm>
            <a:off x="304800" y="186267"/>
            <a:ext cx="5486400" cy="508000"/>
          </a:xfrm>
          <a:prstGeom prst="rect">
            <a:avLst/>
          </a:prstGeom>
        </p:spPr>
        <p:txBody>
          <a:bodyPr/>
          <a:lstStyle/>
          <a:p>
            <a:r>
              <a:t>Title Text</a:t>
            </a:r>
          </a:p>
        </p:txBody>
      </p:sp>
      <p:sp>
        <p:nvSpPr>
          <p:cNvPr id="46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83647405"/>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insight, text, boxes">
    <p:bg>
      <p:bgPr>
        <a:solidFill>
          <a:srgbClr val="000E5E"/>
        </a:solidFill>
        <a:effectLst/>
      </p:bgPr>
    </p:bg>
    <p:spTree>
      <p:nvGrpSpPr>
        <p:cNvPr id="1" name=""/>
        <p:cNvGrpSpPr/>
        <p:nvPr/>
      </p:nvGrpSpPr>
      <p:grpSpPr>
        <a:xfrm>
          <a:off x="0" y="0"/>
          <a:ext cx="0" cy="0"/>
          <a:chOff x="0" y="0"/>
          <a:chExt cx="0" cy="0"/>
        </a:xfrm>
      </p:grpSpPr>
      <p:sp>
        <p:nvSpPr>
          <p:cNvPr id="468"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69"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47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72636803"/>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1_graph">
    <p:bg>
      <p:bgPr>
        <a:solidFill>
          <a:srgbClr val="000E5E"/>
        </a:solidFill>
        <a:effectLst/>
      </p:bgPr>
    </p:bg>
    <p:spTree>
      <p:nvGrpSpPr>
        <p:cNvPr id="1" name=""/>
        <p:cNvGrpSpPr/>
        <p:nvPr/>
      </p:nvGrpSpPr>
      <p:grpSpPr>
        <a:xfrm>
          <a:off x="0" y="0"/>
          <a:ext cx="0" cy="0"/>
          <a:chOff x="0" y="0"/>
          <a:chExt cx="0" cy="0"/>
        </a:xfrm>
      </p:grpSpPr>
      <p:sp>
        <p:nvSpPr>
          <p:cNvPr id="477"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78"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7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51031999"/>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1_title, text (1/4), content (3/4)">
    <p:bg>
      <p:bgPr>
        <a:solidFill>
          <a:srgbClr val="000E5E"/>
        </a:solidFill>
        <a:effectLst/>
      </p:bgPr>
    </p:bg>
    <p:spTree>
      <p:nvGrpSpPr>
        <p:cNvPr id="1" name=""/>
        <p:cNvGrpSpPr/>
        <p:nvPr/>
      </p:nvGrpSpPr>
      <p:grpSpPr>
        <a:xfrm>
          <a:off x="0" y="0"/>
          <a:ext cx="0" cy="0"/>
          <a:chOff x="0" y="0"/>
          <a:chExt cx="0" cy="0"/>
        </a:xfrm>
      </p:grpSpPr>
      <p:sp>
        <p:nvSpPr>
          <p:cNvPr id="486"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87"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53575108"/>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1_title, text (1/4), blank (3/4)">
    <p:bg>
      <p:bgPr>
        <a:solidFill>
          <a:srgbClr val="000E5E"/>
        </a:solidFill>
        <a:effectLst/>
      </p:bgPr>
    </p:bg>
    <p:spTree>
      <p:nvGrpSpPr>
        <p:cNvPr id="1" name=""/>
        <p:cNvGrpSpPr/>
        <p:nvPr/>
      </p:nvGrpSpPr>
      <p:grpSpPr>
        <a:xfrm>
          <a:off x="0" y="0"/>
          <a:ext cx="0" cy="0"/>
          <a:chOff x="0" y="0"/>
          <a:chExt cx="0" cy="0"/>
        </a:xfrm>
      </p:grpSpPr>
      <p:sp>
        <p:nvSpPr>
          <p:cNvPr id="49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96"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9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39619562"/>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1_case study: title, text (2/4), content (2/4)">
    <p:bg>
      <p:bgPr>
        <a:solidFill>
          <a:srgbClr val="000E5E"/>
        </a:solidFill>
        <a:effectLst/>
      </p:bgPr>
    </p:bg>
    <p:spTree>
      <p:nvGrpSpPr>
        <p:cNvPr id="1" name=""/>
        <p:cNvGrpSpPr/>
        <p:nvPr/>
      </p:nvGrpSpPr>
      <p:grpSpPr>
        <a:xfrm>
          <a:off x="0" y="0"/>
          <a:ext cx="0" cy="0"/>
          <a:chOff x="0" y="0"/>
          <a:chExt cx="0" cy="0"/>
        </a:xfrm>
      </p:grpSpPr>
      <p:sp>
        <p:nvSpPr>
          <p:cNvPr id="50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50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06"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507"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63103403"/>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1_case study 2: title, text (2/4), quote (2/4)">
    <p:bg>
      <p:bgPr>
        <a:solidFill>
          <a:srgbClr val="000E5E"/>
        </a:solidFill>
        <a:effectLst/>
      </p:bgPr>
    </p:bg>
    <p:spTree>
      <p:nvGrpSpPr>
        <p:cNvPr id="1" name=""/>
        <p:cNvGrpSpPr/>
        <p:nvPr/>
      </p:nvGrpSpPr>
      <p:grpSpPr>
        <a:xfrm>
          <a:off x="0" y="0"/>
          <a:ext cx="0" cy="0"/>
          <a:chOff x="0" y="0"/>
          <a:chExt cx="0" cy="0"/>
        </a:xfrm>
      </p:grpSpPr>
      <p:sp>
        <p:nvSpPr>
          <p:cNvPr id="51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51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1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518"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5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73481159"/>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1_table">
    <p:bg>
      <p:bgPr>
        <a:solidFill>
          <a:srgbClr val="000E5E"/>
        </a:solidFill>
        <a:effectLst/>
      </p:bgPr>
    </p:bg>
    <p:spTree>
      <p:nvGrpSpPr>
        <p:cNvPr id="1" name=""/>
        <p:cNvGrpSpPr/>
        <p:nvPr/>
      </p:nvGrpSpPr>
      <p:grpSpPr>
        <a:xfrm>
          <a:off x="0" y="0"/>
          <a:ext cx="0" cy="0"/>
          <a:chOff x="0" y="0"/>
          <a:chExt cx="0" cy="0"/>
        </a:xfrm>
      </p:grpSpPr>
      <p:sp>
        <p:nvSpPr>
          <p:cNvPr id="526"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1705353"/>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1_blank (no footer)">
    <p:bg>
      <p:bgPr>
        <a:solidFill>
          <a:srgbClr val="000E5E"/>
        </a:solidFill>
        <a:effectLst/>
      </p:bgPr>
    </p:bg>
    <p:spTree>
      <p:nvGrpSpPr>
        <p:cNvPr id="1" name=""/>
        <p:cNvGrpSpPr/>
        <p:nvPr/>
      </p:nvGrpSpPr>
      <p:grpSpPr>
        <a:xfrm>
          <a:off x="0" y="0"/>
          <a:ext cx="0" cy="0"/>
          <a:chOff x="0" y="0"/>
          <a:chExt cx="0" cy="0"/>
        </a:xfrm>
      </p:grpSpPr>
      <p:sp>
        <p:nvSpPr>
          <p:cNvPr id="541"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7628391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247B-8097-5245-AF0A-F02820AE36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C40AD9-79E4-6A41-9DE9-35E74596D6ED}"/>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4" name="Footer Placeholder 3">
            <a:extLst>
              <a:ext uri="{FF2B5EF4-FFF2-40B4-BE49-F238E27FC236}">
                <a16:creationId xmlns:a16="http://schemas.microsoft.com/office/drawing/2014/main" id="{581322D7-6879-424F-86CC-A9399DDC9A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A748E-0FD1-CD41-B39A-4426BBF6839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2351597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Thank you">
    <p:bg>
      <p:bgPr>
        <a:solidFill>
          <a:srgbClr val="000E5E"/>
        </a:solidFill>
        <a:effectLst/>
      </p:bgPr>
    </p:bg>
    <p:spTree>
      <p:nvGrpSpPr>
        <p:cNvPr id="1" name=""/>
        <p:cNvGrpSpPr/>
        <p:nvPr/>
      </p:nvGrpSpPr>
      <p:grpSpPr>
        <a:xfrm>
          <a:off x="0" y="0"/>
          <a:ext cx="0" cy="0"/>
          <a:chOff x="0" y="0"/>
          <a:chExt cx="0" cy="0"/>
        </a:xfrm>
      </p:grpSpPr>
      <p:sp>
        <p:nvSpPr>
          <p:cNvPr id="548"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549"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lvl1pPr>
            <a:lvl2pPr marL="181265" indent="-181265">
              <a:spcBef>
                <a:spcPts val="0"/>
              </a:spcBef>
              <a:tabLst>
                <a:tab pos="5350533" algn="r"/>
              </a:tabLst>
              <a:defRPr sz="1467"/>
            </a:lvl2pPr>
            <a:lvl3pPr marL="479689" indent="-181265">
              <a:spcBef>
                <a:spcPts val="0"/>
              </a:spcBef>
              <a:tabLst>
                <a:tab pos="5350533" algn="r"/>
              </a:tabLst>
              <a:defRPr sz="1467"/>
            </a:lvl3pPr>
            <a:lvl4pPr marL="785828" indent="-176276">
              <a:spcBef>
                <a:spcPts val="0"/>
              </a:spcBef>
              <a:tabLst>
                <a:tab pos="5350533" algn="r"/>
              </a:tabLst>
              <a:defRPr sz="1467"/>
            </a:lvl4pPr>
            <a:lvl5pPr marL="1021516" indent="-181262">
              <a:spcBef>
                <a:spcPts val="0"/>
              </a:spcBef>
              <a:tabLst>
                <a:tab pos="5350533" algn="r"/>
              </a:tabLst>
              <a:defRPr sz="1467"/>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73194629"/>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1_ibm sign-off">
    <p:bg>
      <p:bgPr>
        <a:solidFill>
          <a:srgbClr val="000E5E"/>
        </a:solidFill>
        <a:effectLst/>
      </p:bgPr>
    </p:bg>
    <p:spTree>
      <p:nvGrpSpPr>
        <p:cNvPr id="1" name=""/>
        <p:cNvGrpSpPr/>
        <p:nvPr/>
      </p:nvGrpSpPr>
      <p:grpSpPr>
        <a:xfrm>
          <a:off x="0" y="0"/>
          <a:ext cx="0" cy="0"/>
          <a:chOff x="0" y="0"/>
          <a:chExt cx="0" cy="0"/>
        </a:xfrm>
      </p:grpSpPr>
      <p:pic>
        <p:nvPicPr>
          <p:cNvPr id="557" name="Picture 5" descr="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22796" cy="701465"/>
          </a:xfrm>
          <a:prstGeom prst="rect">
            <a:avLst/>
          </a:prstGeom>
          <a:ln w="12700">
            <a:miter lim="400000"/>
          </a:ln>
        </p:spPr>
      </p:pic>
      <p:sp>
        <p:nvSpPr>
          <p:cNvPr id="5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91322423"/>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1_Cover Slide">
    <p:bg>
      <p:bgPr>
        <a:solidFill>
          <a:srgbClr val="EAEAEA"/>
        </a:solidFill>
        <a:effectLst/>
      </p:bgPr>
    </p:bg>
    <p:spTree>
      <p:nvGrpSpPr>
        <p:cNvPr id="1" name=""/>
        <p:cNvGrpSpPr/>
        <p:nvPr/>
      </p:nvGrpSpPr>
      <p:grpSpPr>
        <a:xfrm>
          <a:off x="0" y="0"/>
          <a:ext cx="0" cy="0"/>
          <a:chOff x="0" y="0"/>
          <a:chExt cx="0" cy="0"/>
        </a:xfrm>
      </p:grpSpPr>
      <p:sp>
        <p:nvSpPr>
          <p:cNvPr id="565" name="Title Text"/>
          <p:cNvSpPr txBox="1">
            <a:spLocks noGrp="1"/>
          </p:cNvSpPr>
          <p:nvPr>
            <p:ph type="title"/>
          </p:nvPr>
        </p:nvSpPr>
        <p:spPr>
          <a:xfrm>
            <a:off x="304801" y="169336"/>
            <a:ext cx="5486403" cy="5972461"/>
          </a:xfrm>
          <a:prstGeom prst="rect">
            <a:avLst/>
          </a:prstGeom>
        </p:spPr>
        <p:txBody>
          <a:bodyPr/>
          <a:lstStyle>
            <a:lvl1pPr>
              <a:defRPr>
                <a:solidFill>
                  <a:srgbClr val="000000"/>
                </a:solidFill>
              </a:defRPr>
            </a:lvl1pPr>
          </a:lstStyle>
          <a:p>
            <a:r>
              <a:t>Title Text</a:t>
            </a:r>
          </a:p>
        </p:txBody>
      </p:sp>
      <p:pic>
        <p:nvPicPr>
          <p:cNvPr id="566" name="Picture 7" descr="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1750" y="6273779"/>
            <a:ext cx="695455" cy="281964"/>
          </a:xfrm>
          <a:prstGeom prst="rect">
            <a:avLst/>
          </a:prstGeom>
          <a:ln w="12700">
            <a:miter lim="400000"/>
          </a:ln>
        </p:spPr>
      </p:pic>
      <p:sp>
        <p:nvSpPr>
          <p:cNvPr id="567"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69569455"/>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_Divider">
    <p:bg>
      <p:bgPr>
        <a:solidFill>
          <a:srgbClr val="EAEAEA"/>
        </a:solidFill>
        <a:effectLst/>
      </p:bgPr>
    </p:bg>
    <p:spTree>
      <p:nvGrpSpPr>
        <p:cNvPr id="1" name=""/>
        <p:cNvGrpSpPr/>
        <p:nvPr/>
      </p:nvGrpSpPr>
      <p:grpSpPr>
        <a:xfrm>
          <a:off x="0" y="0"/>
          <a:ext cx="0" cy="0"/>
          <a:chOff x="0" y="0"/>
          <a:chExt cx="0" cy="0"/>
        </a:xfrm>
      </p:grpSpPr>
      <p:sp>
        <p:nvSpPr>
          <p:cNvPr id="574" name="Title Text"/>
          <p:cNvSpPr txBox="1">
            <a:spLocks noGrp="1"/>
          </p:cNvSpPr>
          <p:nvPr>
            <p:ph type="title"/>
          </p:nvPr>
        </p:nvSpPr>
        <p:spPr>
          <a:xfrm>
            <a:off x="304800" y="169337"/>
            <a:ext cx="5486400" cy="5991671"/>
          </a:xfrm>
          <a:prstGeom prst="rect">
            <a:avLst/>
          </a:prstGeom>
        </p:spPr>
        <p:txBody>
          <a:bodyPr/>
          <a:lstStyle>
            <a:lvl1pPr>
              <a:defRPr>
                <a:solidFill>
                  <a:srgbClr val="000000"/>
                </a:solidFill>
              </a:defRPr>
            </a:lvl1pPr>
          </a:lstStyle>
          <a:p>
            <a:r>
              <a:t>Title Text</a:t>
            </a:r>
          </a:p>
        </p:txBody>
      </p:sp>
      <p:sp>
        <p:nvSpPr>
          <p:cNvPr id="5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0429538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_Divider (with page contents)">
    <p:bg>
      <p:bgPr>
        <a:solidFill>
          <a:srgbClr val="EAEAEA"/>
        </a:solidFill>
        <a:effectLst/>
      </p:bgPr>
    </p:bg>
    <p:spTree>
      <p:nvGrpSpPr>
        <p:cNvPr id="1" name=""/>
        <p:cNvGrpSpPr/>
        <p:nvPr/>
      </p:nvGrpSpPr>
      <p:grpSpPr>
        <a:xfrm>
          <a:off x="0" y="0"/>
          <a:ext cx="0" cy="0"/>
          <a:chOff x="0" y="0"/>
          <a:chExt cx="0" cy="0"/>
        </a:xfrm>
      </p:grpSpPr>
      <p:sp>
        <p:nvSpPr>
          <p:cNvPr id="582"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583"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defRPr>
                <a:solidFill>
                  <a:srgbClr val="000000"/>
                </a:solidFill>
              </a:defRPr>
            </a:lvl1pPr>
            <a:lvl2pPr>
              <a:spcBef>
                <a:spcPts val="0"/>
              </a:spcBef>
              <a:tabLst>
                <a:tab pos="5350533" algn="r"/>
              </a:tabLst>
              <a:defRPr>
                <a:solidFill>
                  <a:srgbClr val="000000"/>
                </a:solidFill>
              </a:defRPr>
            </a:lvl2pPr>
            <a:lvl3pPr>
              <a:spcBef>
                <a:spcPts val="0"/>
              </a:spcBef>
              <a:tabLst>
                <a:tab pos="5350533" algn="r"/>
              </a:tabLst>
              <a:defRPr>
                <a:solidFill>
                  <a:srgbClr val="000000"/>
                </a:solidFill>
              </a:defRPr>
            </a:lvl3pPr>
            <a:lvl4pPr>
              <a:spcBef>
                <a:spcPts val="0"/>
              </a:spcBef>
              <a:tabLst>
                <a:tab pos="5350533" algn="r"/>
              </a:tabLst>
              <a:defRPr>
                <a:solidFill>
                  <a:srgbClr val="000000"/>
                </a:solidFill>
              </a:defRPr>
            </a:lvl4pPr>
            <a:lvl5pPr>
              <a:spcBef>
                <a:spcPts val="0"/>
              </a:spcBef>
              <a:tabLst>
                <a:tab pos="5350533"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84"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58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37291689"/>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2_fact, number">
    <p:bg>
      <p:bgPr>
        <a:solidFill>
          <a:srgbClr val="EAEAEA"/>
        </a:solidFill>
        <a:effectLst/>
      </p:bgPr>
    </p:bg>
    <p:spTree>
      <p:nvGrpSpPr>
        <p:cNvPr id="1" name=""/>
        <p:cNvGrpSpPr/>
        <p:nvPr/>
      </p:nvGrpSpPr>
      <p:grpSpPr>
        <a:xfrm>
          <a:off x="0" y="0"/>
          <a:ext cx="0" cy="0"/>
          <a:chOff x="0" y="0"/>
          <a:chExt cx="0" cy="0"/>
        </a:xfrm>
      </p:grpSpPr>
      <p:sp>
        <p:nvSpPr>
          <p:cNvPr id="592"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593"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9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038481389"/>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2_fact, number, half-image (bleeds)">
    <p:bg>
      <p:bgPr>
        <a:solidFill>
          <a:srgbClr val="EAEAEA"/>
        </a:solidFill>
        <a:effectLst/>
      </p:bgPr>
    </p:bg>
    <p:spTree>
      <p:nvGrpSpPr>
        <p:cNvPr id="1" name=""/>
        <p:cNvGrpSpPr/>
        <p:nvPr/>
      </p:nvGrpSpPr>
      <p:grpSpPr>
        <a:xfrm>
          <a:off x="0" y="0"/>
          <a:ext cx="0" cy="0"/>
          <a:chOff x="0" y="0"/>
          <a:chExt cx="0" cy="0"/>
        </a:xfrm>
      </p:grpSpPr>
      <p:sp>
        <p:nvSpPr>
          <p:cNvPr id="601"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602"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03"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0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53203101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2_big text">
    <p:bg>
      <p:bgPr>
        <a:solidFill>
          <a:srgbClr val="EAEAEA"/>
        </a:solidFill>
        <a:effectLst/>
      </p:bgPr>
    </p:bg>
    <p:spTree>
      <p:nvGrpSpPr>
        <p:cNvPr id="1" name=""/>
        <p:cNvGrpSpPr/>
        <p:nvPr/>
      </p:nvGrpSpPr>
      <p:grpSpPr>
        <a:xfrm>
          <a:off x="0" y="0"/>
          <a:ext cx="0" cy="0"/>
          <a:chOff x="0" y="0"/>
          <a:chExt cx="0" cy="0"/>
        </a:xfrm>
      </p:grpSpPr>
      <p:sp>
        <p:nvSpPr>
          <p:cNvPr id="611"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solidFill>
                  <a:srgbClr val="000000"/>
                </a:solidFill>
              </a:defRPr>
            </a:lvl1pPr>
          </a:lstStyle>
          <a:p>
            <a:r>
              <a:t>Title Text</a:t>
            </a:r>
          </a:p>
        </p:txBody>
      </p:sp>
      <p:sp>
        <p:nvSpPr>
          <p:cNvPr id="6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4153663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2_quote">
    <p:bg>
      <p:bgPr>
        <a:solidFill>
          <a:srgbClr val="EAEAEA"/>
        </a:solidFill>
        <a:effectLst/>
      </p:bgPr>
    </p:bg>
    <p:spTree>
      <p:nvGrpSpPr>
        <p:cNvPr id="1" name=""/>
        <p:cNvGrpSpPr/>
        <p:nvPr/>
      </p:nvGrpSpPr>
      <p:grpSpPr>
        <a:xfrm>
          <a:off x="0" y="0"/>
          <a:ext cx="0" cy="0"/>
          <a:chOff x="0" y="0"/>
          <a:chExt cx="0" cy="0"/>
        </a:xfrm>
      </p:grpSpPr>
      <p:sp>
        <p:nvSpPr>
          <p:cNvPr id="619" name="Title Text"/>
          <p:cNvSpPr txBox="1">
            <a:spLocks noGrp="1"/>
          </p:cNvSpPr>
          <p:nvPr>
            <p:ph type="title"/>
          </p:nvPr>
        </p:nvSpPr>
        <p:spPr>
          <a:xfrm>
            <a:off x="304804" y="169336"/>
            <a:ext cx="6916617" cy="6027741"/>
          </a:xfrm>
          <a:prstGeom prst="rect">
            <a:avLst/>
          </a:prstGeom>
        </p:spPr>
        <p:txBody>
          <a:bodyPr/>
          <a:lstStyle>
            <a:lvl1pPr marL="156621" indent="-156621">
              <a:defRPr>
                <a:solidFill>
                  <a:srgbClr val="000000"/>
                </a:solidFill>
              </a:defRPr>
            </a:lvl1pPr>
          </a:lstStyle>
          <a:p>
            <a:r>
              <a:t>Title Text</a:t>
            </a:r>
          </a:p>
        </p:txBody>
      </p:sp>
      <p:sp>
        <p:nvSpPr>
          <p:cNvPr id="62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393849984"/>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2_section, title, text">
    <p:bg>
      <p:bgPr>
        <a:solidFill>
          <a:srgbClr val="EAEAEA"/>
        </a:solidFill>
        <a:effectLst/>
      </p:bgPr>
    </p:bg>
    <p:spTree>
      <p:nvGrpSpPr>
        <p:cNvPr id="1" name=""/>
        <p:cNvGrpSpPr/>
        <p:nvPr/>
      </p:nvGrpSpPr>
      <p:grpSpPr>
        <a:xfrm>
          <a:off x="0" y="0"/>
          <a:ext cx="0" cy="0"/>
          <a:chOff x="0" y="0"/>
          <a:chExt cx="0" cy="0"/>
        </a:xfrm>
      </p:grpSpPr>
      <p:sp>
        <p:nvSpPr>
          <p:cNvPr id="627" name="Title Text"/>
          <p:cNvSpPr txBox="1">
            <a:spLocks noGrp="1"/>
          </p:cNvSpPr>
          <p:nvPr>
            <p:ph type="title"/>
          </p:nvPr>
        </p:nvSpPr>
        <p:spPr>
          <a:xfrm>
            <a:off x="304800" y="463972"/>
            <a:ext cx="5486400" cy="5770736"/>
          </a:xfrm>
          <a:prstGeom prst="rect">
            <a:avLst/>
          </a:prstGeom>
        </p:spPr>
        <p:txBody>
          <a:bodyPr/>
          <a:lstStyle>
            <a:lvl1pPr>
              <a:defRPr>
                <a:solidFill>
                  <a:srgbClr val="000000"/>
                </a:solidFill>
              </a:defRPr>
            </a:lvl1pPr>
          </a:lstStyle>
          <a:p>
            <a:r>
              <a:t>Title Text</a:t>
            </a:r>
          </a:p>
        </p:txBody>
      </p:sp>
      <p:sp>
        <p:nvSpPr>
          <p:cNvPr id="628" name="Body Level One…"/>
          <p:cNvSpPr txBox="1">
            <a:spLocks noGrp="1"/>
          </p:cNvSpPr>
          <p:nvPr>
            <p:ph type="body" sz="half" idx="1"/>
          </p:nvPr>
        </p:nvSpPr>
        <p:spPr>
          <a:xfrm>
            <a:off x="6400800" y="658372"/>
            <a:ext cx="5486400" cy="559964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9"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63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4018868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08FCA-9BE9-9841-8354-531F30FDD2B0}"/>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3" name="Footer Placeholder 2">
            <a:extLst>
              <a:ext uri="{FF2B5EF4-FFF2-40B4-BE49-F238E27FC236}">
                <a16:creationId xmlns:a16="http://schemas.microsoft.com/office/drawing/2014/main" id="{0F4D6915-7EB5-804D-84F0-D048728385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4EABE-A4E4-074B-8172-075A2F38ECD1}"/>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7076221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2_title, text (two columns)">
    <p:bg>
      <p:bgPr>
        <a:solidFill>
          <a:srgbClr val="EAEAEA"/>
        </a:solidFill>
        <a:effectLst/>
      </p:bgPr>
    </p:bg>
    <p:spTree>
      <p:nvGrpSpPr>
        <p:cNvPr id="1" name=""/>
        <p:cNvGrpSpPr/>
        <p:nvPr/>
      </p:nvGrpSpPr>
      <p:grpSpPr>
        <a:xfrm>
          <a:off x="0" y="0"/>
          <a:ext cx="0" cy="0"/>
          <a:chOff x="0" y="0"/>
          <a:chExt cx="0" cy="0"/>
        </a:xfrm>
      </p:grpSpPr>
      <p:sp>
        <p:nvSpPr>
          <p:cNvPr id="637" name="Title Text"/>
          <p:cNvSpPr txBox="1">
            <a:spLocks noGrp="1"/>
          </p:cNvSpPr>
          <p:nvPr>
            <p:ph type="title"/>
          </p:nvPr>
        </p:nvSpPr>
        <p:spPr>
          <a:xfrm>
            <a:off x="304800" y="169337"/>
            <a:ext cx="5486400" cy="1279145"/>
          </a:xfrm>
          <a:prstGeom prst="rect">
            <a:avLst/>
          </a:prstGeom>
        </p:spPr>
        <p:txBody>
          <a:bodyPr/>
          <a:lstStyle>
            <a:lvl1pPr>
              <a:defRPr>
                <a:solidFill>
                  <a:srgbClr val="000000"/>
                </a:solidFill>
              </a:defRPr>
            </a:lvl1pPr>
          </a:lstStyle>
          <a:p>
            <a:r>
              <a:t>Title Text</a:t>
            </a:r>
          </a:p>
        </p:txBody>
      </p:sp>
      <p:sp>
        <p:nvSpPr>
          <p:cNvPr id="638"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39"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64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11439582"/>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2_section, title, text (two columns)">
    <p:bg>
      <p:bgPr>
        <a:solidFill>
          <a:srgbClr val="EAEAEA"/>
        </a:solidFill>
        <a:effectLst/>
      </p:bgPr>
    </p:bg>
    <p:spTree>
      <p:nvGrpSpPr>
        <p:cNvPr id="1" name=""/>
        <p:cNvGrpSpPr/>
        <p:nvPr/>
      </p:nvGrpSpPr>
      <p:grpSpPr>
        <a:xfrm>
          <a:off x="0" y="0"/>
          <a:ext cx="0" cy="0"/>
          <a:chOff x="0" y="0"/>
          <a:chExt cx="0" cy="0"/>
        </a:xfrm>
      </p:grpSpPr>
      <p:sp>
        <p:nvSpPr>
          <p:cNvPr id="647"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648"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solidFill>
                  <a:srgbClr val="000000"/>
                </a:solidFill>
              </a:defRPr>
            </a:lvl1pPr>
            <a:lvl2pPr marL="263655" indent="-263655">
              <a:defRPr sz="2133">
                <a:solidFill>
                  <a:srgbClr val="000000"/>
                </a:solidFill>
              </a:defRPr>
            </a:lvl2pPr>
            <a:lvl3pPr marL="562083" indent="-263655">
              <a:defRPr sz="2133">
                <a:solidFill>
                  <a:srgbClr val="000000"/>
                </a:solidFill>
              </a:defRPr>
            </a:lvl3pPr>
            <a:lvl4pPr marL="865953" indent="-256398">
              <a:defRPr sz="2133">
                <a:solidFill>
                  <a:srgbClr val="000000"/>
                </a:solidFill>
              </a:defRPr>
            </a:lvl4pPr>
            <a:lvl5pPr marL="1103908" indent="-263656">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49"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650"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65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683569609"/>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2_title, text (two columns, different text sizes)">
    <p:bg>
      <p:bgPr>
        <a:solidFill>
          <a:srgbClr val="EAEAEA"/>
        </a:solidFill>
        <a:effectLst/>
      </p:bgPr>
    </p:bg>
    <p:spTree>
      <p:nvGrpSpPr>
        <p:cNvPr id="1" name=""/>
        <p:cNvGrpSpPr/>
        <p:nvPr/>
      </p:nvGrpSpPr>
      <p:grpSpPr>
        <a:xfrm>
          <a:off x="0" y="0"/>
          <a:ext cx="0" cy="0"/>
          <a:chOff x="0" y="0"/>
          <a:chExt cx="0" cy="0"/>
        </a:xfrm>
      </p:grpSpPr>
      <p:sp>
        <p:nvSpPr>
          <p:cNvPr id="658" name="Title Text"/>
          <p:cNvSpPr txBox="1">
            <a:spLocks noGrp="1"/>
          </p:cNvSpPr>
          <p:nvPr>
            <p:ph type="title"/>
          </p:nvPr>
        </p:nvSpPr>
        <p:spPr>
          <a:xfrm>
            <a:off x="304800" y="169337"/>
            <a:ext cx="5486400" cy="669545"/>
          </a:xfrm>
          <a:prstGeom prst="rect">
            <a:avLst/>
          </a:prstGeom>
        </p:spPr>
        <p:txBody>
          <a:bodyPr/>
          <a:lstStyle>
            <a:lvl1pPr>
              <a:defRPr>
                <a:solidFill>
                  <a:srgbClr val="000000"/>
                </a:solidFill>
              </a:defRPr>
            </a:lvl1pPr>
          </a:lstStyle>
          <a:p>
            <a:r>
              <a:t>Title Text</a:t>
            </a:r>
          </a:p>
        </p:txBody>
      </p:sp>
      <p:sp>
        <p:nvSpPr>
          <p:cNvPr id="659" name="Body Level One…"/>
          <p:cNvSpPr txBox="1">
            <a:spLocks noGrp="1"/>
          </p:cNvSpPr>
          <p:nvPr>
            <p:ph type="body" sz="half" idx="1"/>
          </p:nvPr>
        </p:nvSpPr>
        <p:spPr>
          <a:xfrm>
            <a:off x="304800" y="1327357"/>
            <a:ext cx="5486400" cy="4916811"/>
          </a:xfrm>
          <a:prstGeom prst="rect">
            <a:avLst/>
          </a:prstGeom>
        </p:spPr>
        <p:txBody>
          <a:bodyPr>
            <a:normAutofit/>
          </a:bodyPr>
          <a:lstStyle>
            <a:lvl1pPr>
              <a:defRPr sz="3200">
                <a:solidFill>
                  <a:srgbClr val="000000"/>
                </a:solidFill>
              </a:defRPr>
            </a:lvl1pPr>
            <a:lvl2pPr marL="395485" indent="-395485">
              <a:defRPr sz="3200">
                <a:solidFill>
                  <a:srgbClr val="000000"/>
                </a:solidFill>
              </a:defRPr>
            </a:lvl2pPr>
            <a:lvl3pPr marL="693911" indent="-395485">
              <a:defRPr sz="3200">
                <a:solidFill>
                  <a:srgbClr val="000000"/>
                </a:solidFill>
              </a:defRPr>
            </a:lvl3pPr>
            <a:lvl4pPr marL="994154" indent="-384600">
              <a:defRPr sz="3200">
                <a:solidFill>
                  <a:srgbClr val="000000"/>
                </a:solidFill>
              </a:defRPr>
            </a:lvl4pPr>
            <a:lvl5pPr marL="1235737" indent="-395485">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02646208"/>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2_section, title, text (four columns)">
    <p:bg>
      <p:bgPr>
        <a:solidFill>
          <a:srgbClr val="EAEAEA"/>
        </a:solidFill>
        <a:effectLst/>
      </p:bgPr>
    </p:bg>
    <p:spTree>
      <p:nvGrpSpPr>
        <p:cNvPr id="1" name=""/>
        <p:cNvGrpSpPr/>
        <p:nvPr/>
      </p:nvGrpSpPr>
      <p:grpSpPr>
        <a:xfrm>
          <a:off x="0" y="0"/>
          <a:ext cx="0" cy="0"/>
          <a:chOff x="0" y="0"/>
          <a:chExt cx="0" cy="0"/>
        </a:xfrm>
      </p:grpSpPr>
      <p:sp>
        <p:nvSpPr>
          <p:cNvPr id="667"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668"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69"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670"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671"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672"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67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076160459"/>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2_section, title, text, half-image">
    <p:bg>
      <p:bgPr>
        <a:solidFill>
          <a:srgbClr val="EAEAEA"/>
        </a:solidFill>
        <a:effectLst/>
      </p:bgPr>
    </p:bg>
    <p:spTree>
      <p:nvGrpSpPr>
        <p:cNvPr id="1" name=""/>
        <p:cNvGrpSpPr/>
        <p:nvPr/>
      </p:nvGrpSpPr>
      <p:grpSpPr>
        <a:xfrm>
          <a:off x="0" y="0"/>
          <a:ext cx="0" cy="0"/>
          <a:chOff x="0" y="0"/>
          <a:chExt cx="0" cy="0"/>
        </a:xfrm>
      </p:grpSpPr>
      <p:sp>
        <p:nvSpPr>
          <p:cNvPr id="680"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81" name="Title Text"/>
          <p:cNvSpPr txBox="1">
            <a:spLocks noGrp="1"/>
          </p:cNvSpPr>
          <p:nvPr>
            <p:ph type="title"/>
          </p:nvPr>
        </p:nvSpPr>
        <p:spPr>
          <a:xfrm>
            <a:off x="304800" y="457204"/>
            <a:ext cx="5486400" cy="853441"/>
          </a:xfrm>
          <a:prstGeom prst="rect">
            <a:avLst/>
          </a:prstGeom>
        </p:spPr>
        <p:txBody>
          <a:bodyPr/>
          <a:lstStyle>
            <a:lvl1pPr>
              <a:defRPr>
                <a:solidFill>
                  <a:srgbClr val="000000"/>
                </a:solidFill>
              </a:defRPr>
            </a:lvl1pPr>
          </a:lstStyle>
          <a:p>
            <a:r>
              <a:t>Title Text</a:t>
            </a:r>
          </a:p>
        </p:txBody>
      </p:sp>
      <p:sp>
        <p:nvSpPr>
          <p:cNvPr id="682"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solidFill>
                  <a:srgbClr val="000000"/>
                </a:solidFill>
              </a:defRPr>
            </a:lvl1pPr>
            <a:lvl2pPr marL="181265" indent="-181265">
              <a:defRPr sz="1467">
                <a:solidFill>
                  <a:srgbClr val="000000"/>
                </a:solidFill>
              </a:defRPr>
            </a:lvl2pPr>
            <a:lvl3pPr marL="479689" indent="-181265">
              <a:defRPr sz="1467">
                <a:solidFill>
                  <a:srgbClr val="000000"/>
                </a:solidFill>
              </a:defRPr>
            </a:lvl3pPr>
            <a:lvl4pPr marL="785828" indent="-176276">
              <a:defRPr sz="1467">
                <a:solidFill>
                  <a:srgbClr val="000000"/>
                </a:solidFill>
              </a:defRPr>
            </a:lvl4pPr>
            <a:lvl5pPr marL="1021516" indent="-181262">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83"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68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725149493"/>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2_section, title, text (two columns), half-image">
    <p:bg>
      <p:bgPr>
        <a:solidFill>
          <a:srgbClr val="EAEAEA"/>
        </a:solidFill>
        <a:effectLst/>
      </p:bgPr>
    </p:bg>
    <p:spTree>
      <p:nvGrpSpPr>
        <p:cNvPr id="1" name=""/>
        <p:cNvGrpSpPr/>
        <p:nvPr/>
      </p:nvGrpSpPr>
      <p:grpSpPr>
        <a:xfrm>
          <a:off x="0" y="0"/>
          <a:ext cx="0" cy="0"/>
          <a:chOff x="0" y="0"/>
          <a:chExt cx="0" cy="0"/>
        </a:xfrm>
      </p:grpSpPr>
      <p:sp>
        <p:nvSpPr>
          <p:cNvPr id="691"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92" name="Title Text"/>
          <p:cNvSpPr txBox="1">
            <a:spLocks noGrp="1"/>
          </p:cNvSpPr>
          <p:nvPr>
            <p:ph type="title"/>
          </p:nvPr>
        </p:nvSpPr>
        <p:spPr>
          <a:xfrm>
            <a:off x="304800" y="169337"/>
            <a:ext cx="5486400" cy="853441"/>
          </a:xfrm>
          <a:prstGeom prst="rect">
            <a:avLst/>
          </a:prstGeom>
        </p:spPr>
        <p:txBody>
          <a:bodyPr/>
          <a:lstStyle>
            <a:lvl1pPr>
              <a:defRPr>
                <a:solidFill>
                  <a:srgbClr val="000000"/>
                </a:solidFill>
              </a:defRPr>
            </a:lvl1pPr>
          </a:lstStyle>
          <a:p>
            <a:r>
              <a:t>Title Text</a:t>
            </a:r>
          </a:p>
        </p:txBody>
      </p:sp>
      <p:sp>
        <p:nvSpPr>
          <p:cNvPr id="693"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94"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69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343961"/>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2_section, title, text (two narrow columns)">
    <p:bg>
      <p:bgPr>
        <a:solidFill>
          <a:srgbClr val="EAEAEA"/>
        </a:solidFill>
        <a:effectLst/>
      </p:bgPr>
    </p:bg>
    <p:spTree>
      <p:nvGrpSpPr>
        <p:cNvPr id="1" name=""/>
        <p:cNvGrpSpPr/>
        <p:nvPr/>
      </p:nvGrpSpPr>
      <p:grpSpPr>
        <a:xfrm>
          <a:off x="0" y="0"/>
          <a:ext cx="0" cy="0"/>
          <a:chOff x="0" y="0"/>
          <a:chExt cx="0" cy="0"/>
        </a:xfrm>
      </p:grpSpPr>
      <p:sp>
        <p:nvSpPr>
          <p:cNvPr id="702"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703"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04"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705"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70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37941694"/>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section, title, text (dark background)">
    <p:bg>
      <p:bgPr>
        <a:solidFill>
          <a:srgbClr val="EAEAEA"/>
        </a:solidFill>
        <a:effectLst/>
      </p:bgPr>
    </p:bg>
    <p:spTree>
      <p:nvGrpSpPr>
        <p:cNvPr id="1" name=""/>
        <p:cNvGrpSpPr/>
        <p:nvPr/>
      </p:nvGrpSpPr>
      <p:grpSpPr>
        <a:xfrm>
          <a:off x="0" y="0"/>
          <a:ext cx="0" cy="0"/>
          <a:chOff x="0" y="0"/>
          <a:chExt cx="0" cy="0"/>
        </a:xfrm>
      </p:grpSpPr>
      <p:sp>
        <p:nvSpPr>
          <p:cNvPr id="713"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714"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715" name="Body Level One…"/>
          <p:cNvSpPr txBox="1">
            <a:spLocks noGrp="1"/>
          </p:cNvSpPr>
          <p:nvPr>
            <p:ph type="body" sz="half" idx="1"/>
          </p:nvPr>
        </p:nvSpPr>
        <p:spPr>
          <a:xfrm>
            <a:off x="6400800" y="1481715"/>
            <a:ext cx="5486400" cy="4668596"/>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71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7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3843403"/>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2_title, image">
    <p:bg>
      <p:bgPr>
        <a:solidFill>
          <a:srgbClr val="EAEAEA"/>
        </a:solidFill>
        <a:effectLst/>
      </p:bgPr>
    </p:bg>
    <p:spTree>
      <p:nvGrpSpPr>
        <p:cNvPr id="1" name=""/>
        <p:cNvGrpSpPr/>
        <p:nvPr/>
      </p:nvGrpSpPr>
      <p:grpSpPr>
        <a:xfrm>
          <a:off x="0" y="0"/>
          <a:ext cx="0" cy="0"/>
          <a:chOff x="0" y="0"/>
          <a:chExt cx="0" cy="0"/>
        </a:xfrm>
      </p:grpSpPr>
      <p:sp>
        <p:nvSpPr>
          <p:cNvPr id="724"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725"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72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656545530"/>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2_title, half-blank area">
    <p:bg>
      <p:bgPr>
        <a:solidFill>
          <a:srgbClr val="EAEAEA"/>
        </a:solidFill>
        <a:effectLst/>
      </p:bgPr>
    </p:bg>
    <p:spTree>
      <p:nvGrpSpPr>
        <p:cNvPr id="1" name=""/>
        <p:cNvGrpSpPr/>
        <p:nvPr/>
      </p:nvGrpSpPr>
      <p:grpSpPr>
        <a:xfrm>
          <a:off x="0" y="0"/>
          <a:ext cx="0" cy="0"/>
          <a:chOff x="0" y="0"/>
          <a:chExt cx="0" cy="0"/>
        </a:xfrm>
      </p:grpSpPr>
      <p:sp>
        <p:nvSpPr>
          <p:cNvPr id="733"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73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3343464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E9C3-ACF6-F24F-AA0B-71432B426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4B0E6-962D-B048-B999-2E83BE667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C0D71-7FB7-644F-B321-D3D66264C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E224E-CC2E-6542-9F95-8461BF53E1F1}"/>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6" name="Footer Placeholder 5">
            <a:extLst>
              <a:ext uri="{FF2B5EF4-FFF2-40B4-BE49-F238E27FC236}">
                <a16:creationId xmlns:a16="http://schemas.microsoft.com/office/drawing/2014/main" id="{99B71E13-6F9A-164E-ADFF-43BDFED4B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C283-5F2C-F945-840C-4AABC6C52FAB}"/>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270390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2_title, blank">
    <p:bg>
      <p:bgPr>
        <a:solidFill>
          <a:srgbClr val="EAEAEA"/>
        </a:solidFill>
        <a:effectLst/>
      </p:bgPr>
    </p:bg>
    <p:spTree>
      <p:nvGrpSpPr>
        <p:cNvPr id="1" name=""/>
        <p:cNvGrpSpPr/>
        <p:nvPr/>
      </p:nvGrpSpPr>
      <p:grpSpPr>
        <a:xfrm>
          <a:off x="0" y="0"/>
          <a:ext cx="0" cy="0"/>
          <a:chOff x="0" y="0"/>
          <a:chExt cx="0" cy="0"/>
        </a:xfrm>
      </p:grpSpPr>
      <p:sp>
        <p:nvSpPr>
          <p:cNvPr id="741" name="Title Text"/>
          <p:cNvSpPr txBox="1">
            <a:spLocks noGrp="1"/>
          </p:cNvSpPr>
          <p:nvPr>
            <p:ph type="title"/>
          </p:nvPr>
        </p:nvSpPr>
        <p:spPr>
          <a:xfrm>
            <a:off x="304800" y="186267"/>
            <a:ext cx="5486400" cy="508000"/>
          </a:xfrm>
          <a:prstGeom prst="rect">
            <a:avLst/>
          </a:prstGeom>
        </p:spPr>
        <p:txBody>
          <a:bodyPr/>
          <a:lstStyle>
            <a:lvl1pPr>
              <a:defRPr>
                <a:solidFill>
                  <a:srgbClr val="000000"/>
                </a:solidFill>
              </a:defRPr>
            </a:lvl1pPr>
          </a:lstStyle>
          <a:p>
            <a:r>
              <a:t>Title Text</a:t>
            </a:r>
          </a:p>
        </p:txBody>
      </p:sp>
      <p:sp>
        <p:nvSpPr>
          <p:cNvPr id="7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54430100"/>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2_insight, text, boxes">
    <p:bg>
      <p:bgPr>
        <a:solidFill>
          <a:srgbClr val="EAEAEA"/>
        </a:solidFill>
        <a:effectLst/>
      </p:bgPr>
    </p:bg>
    <p:spTree>
      <p:nvGrpSpPr>
        <p:cNvPr id="1" name=""/>
        <p:cNvGrpSpPr/>
        <p:nvPr/>
      </p:nvGrpSpPr>
      <p:grpSpPr>
        <a:xfrm>
          <a:off x="0" y="0"/>
          <a:ext cx="0" cy="0"/>
          <a:chOff x="0" y="0"/>
          <a:chExt cx="0" cy="0"/>
        </a:xfrm>
      </p:grpSpPr>
      <p:sp>
        <p:nvSpPr>
          <p:cNvPr id="749" name="Body Level One…"/>
          <p:cNvSpPr txBox="1">
            <a:spLocks noGrp="1"/>
          </p:cNvSpPr>
          <p:nvPr>
            <p:ph type="body" sz="quarter" idx="1"/>
          </p:nvPr>
        </p:nvSpPr>
        <p:spPr>
          <a:xfrm>
            <a:off x="304800" y="243839"/>
            <a:ext cx="5486400" cy="40005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50"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751" name="Slide Number"/>
          <p:cNvSpPr txBox="1">
            <a:spLocks noGrp="1"/>
          </p:cNvSpPr>
          <p:nvPr>
            <p:ph type="sldNum" sz="quarter" idx="2"/>
          </p:nvPr>
        </p:nvSpPr>
        <p:spPr>
          <a:xfrm>
            <a:off x="11750413" y="6473111"/>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6458305"/>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2_graph">
    <p:bg>
      <p:bgPr>
        <a:solidFill>
          <a:srgbClr val="EAEAEA"/>
        </a:solidFill>
        <a:effectLst/>
      </p:bgPr>
    </p:bg>
    <p:spTree>
      <p:nvGrpSpPr>
        <p:cNvPr id="1" name=""/>
        <p:cNvGrpSpPr/>
        <p:nvPr/>
      </p:nvGrpSpPr>
      <p:grpSpPr>
        <a:xfrm>
          <a:off x="0" y="0"/>
          <a:ext cx="0" cy="0"/>
          <a:chOff x="0" y="0"/>
          <a:chExt cx="0" cy="0"/>
        </a:xfrm>
      </p:grpSpPr>
      <p:sp>
        <p:nvSpPr>
          <p:cNvPr id="758"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59"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837880158"/>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2_title, text (1/4), content (3/4)">
    <p:bg>
      <p:bgPr>
        <a:solidFill>
          <a:srgbClr val="EAEAEA"/>
        </a:solidFill>
        <a:effectLst/>
      </p:bgPr>
    </p:bg>
    <p:spTree>
      <p:nvGrpSpPr>
        <p:cNvPr id="1" name=""/>
        <p:cNvGrpSpPr/>
        <p:nvPr/>
      </p:nvGrpSpPr>
      <p:grpSpPr>
        <a:xfrm>
          <a:off x="0" y="0"/>
          <a:ext cx="0" cy="0"/>
          <a:chOff x="0" y="0"/>
          <a:chExt cx="0" cy="0"/>
        </a:xfrm>
      </p:grpSpPr>
      <p:sp>
        <p:nvSpPr>
          <p:cNvPr id="767"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68"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9101364"/>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2_title, text (1/4), blank (3/4)">
    <p:bg>
      <p:bgPr>
        <a:solidFill>
          <a:srgbClr val="EAEAEA"/>
        </a:solidFill>
        <a:effectLst/>
      </p:bgPr>
    </p:bg>
    <p:spTree>
      <p:nvGrpSpPr>
        <p:cNvPr id="1" name=""/>
        <p:cNvGrpSpPr/>
        <p:nvPr/>
      </p:nvGrpSpPr>
      <p:grpSpPr>
        <a:xfrm>
          <a:off x="0" y="0"/>
          <a:ext cx="0" cy="0"/>
          <a:chOff x="0" y="0"/>
          <a:chExt cx="0" cy="0"/>
        </a:xfrm>
      </p:grpSpPr>
      <p:sp>
        <p:nvSpPr>
          <p:cNvPr id="776"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77"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7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780731637"/>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2_case study: title, text (2/4), content (2/4)">
    <p:bg>
      <p:bgPr>
        <a:solidFill>
          <a:srgbClr val="EAEAEA"/>
        </a:solidFill>
        <a:effectLst/>
      </p:bgPr>
    </p:bg>
    <p:spTree>
      <p:nvGrpSpPr>
        <p:cNvPr id="1" name=""/>
        <p:cNvGrpSpPr/>
        <p:nvPr/>
      </p:nvGrpSpPr>
      <p:grpSpPr>
        <a:xfrm>
          <a:off x="0" y="0"/>
          <a:ext cx="0" cy="0"/>
          <a:chOff x="0" y="0"/>
          <a:chExt cx="0" cy="0"/>
        </a:xfrm>
      </p:grpSpPr>
      <p:sp>
        <p:nvSpPr>
          <p:cNvPr id="785"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8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8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788"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78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234823402"/>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2_case study 2: title, text (2/4), quote (2/4)">
    <p:bg>
      <p:bgPr>
        <a:solidFill>
          <a:srgbClr val="EAEAEA"/>
        </a:solidFill>
        <a:effectLst/>
      </p:bgPr>
    </p:bg>
    <p:spTree>
      <p:nvGrpSpPr>
        <p:cNvPr id="1" name=""/>
        <p:cNvGrpSpPr/>
        <p:nvPr/>
      </p:nvGrpSpPr>
      <p:grpSpPr>
        <a:xfrm>
          <a:off x="0" y="0"/>
          <a:ext cx="0" cy="0"/>
          <a:chOff x="0" y="0"/>
          <a:chExt cx="0" cy="0"/>
        </a:xfrm>
      </p:grpSpPr>
      <p:sp>
        <p:nvSpPr>
          <p:cNvPr id="796"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97"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8"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799"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80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83146332"/>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2_table">
    <p:bg>
      <p:bgPr>
        <a:solidFill>
          <a:srgbClr val="EAEAEA"/>
        </a:solidFill>
        <a:effectLst/>
      </p:bgPr>
    </p:bg>
    <p:spTree>
      <p:nvGrpSpPr>
        <p:cNvPr id="1" name=""/>
        <p:cNvGrpSpPr/>
        <p:nvPr/>
      </p:nvGrpSpPr>
      <p:grpSpPr>
        <a:xfrm>
          <a:off x="0" y="0"/>
          <a:ext cx="0" cy="0"/>
          <a:chOff x="0" y="0"/>
          <a:chExt cx="0" cy="0"/>
        </a:xfrm>
      </p:grpSpPr>
      <p:sp>
        <p:nvSpPr>
          <p:cNvPr id="807"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430147104"/>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2_blank (with footer)">
    <p:bg>
      <p:bgPr>
        <a:solidFill>
          <a:srgbClr val="EAEAEA"/>
        </a:solidFill>
        <a:effectLst/>
      </p:bgPr>
    </p:bg>
    <p:spTree>
      <p:nvGrpSpPr>
        <p:cNvPr id="1" name=""/>
        <p:cNvGrpSpPr/>
        <p:nvPr/>
      </p:nvGrpSpPr>
      <p:grpSpPr>
        <a:xfrm>
          <a:off x="0" y="0"/>
          <a:ext cx="0" cy="0"/>
          <a:chOff x="0" y="0"/>
          <a:chExt cx="0" cy="0"/>
        </a:xfrm>
      </p:grpSpPr>
      <p:sp>
        <p:nvSpPr>
          <p:cNvPr id="8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641894123"/>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2_blank (no footer)">
    <p:bg>
      <p:bgPr>
        <a:solidFill>
          <a:srgbClr val="EAEAEA"/>
        </a:solidFill>
        <a:effectLst/>
      </p:bgPr>
    </p:bg>
    <p:spTree>
      <p:nvGrpSpPr>
        <p:cNvPr id="1" name=""/>
        <p:cNvGrpSpPr/>
        <p:nvPr/>
      </p:nvGrpSpPr>
      <p:grpSpPr>
        <a:xfrm>
          <a:off x="0" y="0"/>
          <a:ext cx="0" cy="0"/>
          <a:chOff x="0" y="0"/>
          <a:chExt cx="0" cy="0"/>
        </a:xfrm>
      </p:grpSpPr>
      <p:sp>
        <p:nvSpPr>
          <p:cNvPr id="822"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4919227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D5AB-8EDA-1C4D-BD8C-B73A66D4C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667F1F-6766-F84E-9F4A-124D6E801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6C1B5-1B7C-5849-80D1-11B885163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E27B9-20E5-4540-8F5B-C70B78B42A8F}"/>
              </a:ext>
            </a:extLst>
          </p:cNvPr>
          <p:cNvSpPr>
            <a:spLocks noGrp="1"/>
          </p:cNvSpPr>
          <p:nvPr>
            <p:ph type="dt" sz="half" idx="10"/>
          </p:nvPr>
        </p:nvSpPr>
        <p:spPr/>
        <p:txBody>
          <a:bodyPr/>
          <a:lstStyle/>
          <a:p>
            <a:fld id="{CD82C1CA-98F9-664E-BB24-D95733B4008E}" type="datetimeFigureOut">
              <a:rPr lang="en-US" smtClean="0"/>
              <a:t>6/24/20</a:t>
            </a:fld>
            <a:endParaRPr lang="en-US"/>
          </a:p>
        </p:txBody>
      </p:sp>
      <p:sp>
        <p:nvSpPr>
          <p:cNvPr id="6" name="Footer Placeholder 5">
            <a:extLst>
              <a:ext uri="{FF2B5EF4-FFF2-40B4-BE49-F238E27FC236}">
                <a16:creationId xmlns:a16="http://schemas.microsoft.com/office/drawing/2014/main" id="{224FC55D-34C5-B74D-9887-BA298AC03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8BD10-893B-3645-A506-221016D4B544}"/>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3454978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2_Thank you">
    <p:bg>
      <p:bgPr>
        <a:solidFill>
          <a:srgbClr val="EAEAEA"/>
        </a:solidFill>
        <a:effectLst/>
      </p:bgPr>
    </p:bg>
    <p:spTree>
      <p:nvGrpSpPr>
        <p:cNvPr id="1" name=""/>
        <p:cNvGrpSpPr/>
        <p:nvPr/>
      </p:nvGrpSpPr>
      <p:grpSpPr>
        <a:xfrm>
          <a:off x="0" y="0"/>
          <a:ext cx="0" cy="0"/>
          <a:chOff x="0" y="0"/>
          <a:chExt cx="0" cy="0"/>
        </a:xfrm>
      </p:grpSpPr>
      <p:sp>
        <p:nvSpPr>
          <p:cNvPr id="829"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830"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solidFill>
                  <a:srgbClr val="000000"/>
                </a:solidFill>
              </a:defRPr>
            </a:lvl1pPr>
            <a:lvl2pPr marL="181265" indent="-181265">
              <a:spcBef>
                <a:spcPts val="0"/>
              </a:spcBef>
              <a:tabLst>
                <a:tab pos="5350533" algn="r"/>
              </a:tabLst>
              <a:defRPr sz="1467">
                <a:solidFill>
                  <a:srgbClr val="000000"/>
                </a:solidFill>
              </a:defRPr>
            </a:lvl2pPr>
            <a:lvl3pPr marL="479689" indent="-181265">
              <a:spcBef>
                <a:spcPts val="0"/>
              </a:spcBef>
              <a:tabLst>
                <a:tab pos="5350533" algn="r"/>
              </a:tabLst>
              <a:defRPr sz="1467">
                <a:solidFill>
                  <a:srgbClr val="000000"/>
                </a:solidFill>
              </a:defRPr>
            </a:lvl3pPr>
            <a:lvl4pPr marL="785828" indent="-176276">
              <a:spcBef>
                <a:spcPts val="0"/>
              </a:spcBef>
              <a:tabLst>
                <a:tab pos="5350533" algn="r"/>
              </a:tabLst>
              <a:defRPr sz="1467">
                <a:solidFill>
                  <a:srgbClr val="000000"/>
                </a:solidFill>
              </a:defRPr>
            </a:lvl4pPr>
            <a:lvl5pPr marL="1021516" indent="-181262">
              <a:spcBef>
                <a:spcPts val="0"/>
              </a:spcBef>
              <a:tabLst>
                <a:tab pos="5350533" algn="r"/>
              </a:tabLst>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3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258289398"/>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2_ibm sign-off">
    <p:bg>
      <p:bgPr>
        <a:solidFill>
          <a:srgbClr val="EAEAEA"/>
        </a:solidFill>
        <a:effectLst/>
      </p:bgPr>
    </p:bg>
    <p:spTree>
      <p:nvGrpSpPr>
        <p:cNvPr id="1" name=""/>
        <p:cNvGrpSpPr/>
        <p:nvPr/>
      </p:nvGrpSpPr>
      <p:grpSpPr>
        <a:xfrm>
          <a:off x="0" y="0"/>
          <a:ext cx="0" cy="0"/>
          <a:chOff x="0" y="0"/>
          <a:chExt cx="0" cy="0"/>
        </a:xfrm>
      </p:grpSpPr>
      <p:pic>
        <p:nvPicPr>
          <p:cNvPr id="838"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30148" cy="701465"/>
          </a:xfrm>
          <a:prstGeom prst="rect">
            <a:avLst/>
          </a:prstGeom>
          <a:ln w="12700">
            <a:miter lim="400000"/>
          </a:ln>
        </p:spPr>
      </p:pic>
      <p:sp>
        <p:nvSpPr>
          <p:cNvPr id="83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560423918"/>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2_Cover Slide">
    <p:bg>
      <p:bgPr>
        <a:solidFill>
          <a:srgbClr val="FFFFFF"/>
        </a:solidFill>
        <a:effectLst/>
      </p:bgPr>
    </p:bg>
    <p:spTree>
      <p:nvGrpSpPr>
        <p:cNvPr id="1" name=""/>
        <p:cNvGrpSpPr/>
        <p:nvPr/>
      </p:nvGrpSpPr>
      <p:grpSpPr>
        <a:xfrm>
          <a:off x="0" y="0"/>
          <a:ext cx="0" cy="0"/>
          <a:chOff x="0" y="0"/>
          <a:chExt cx="0" cy="0"/>
        </a:xfrm>
      </p:grpSpPr>
      <p:sp>
        <p:nvSpPr>
          <p:cNvPr id="846" name="Title Text"/>
          <p:cNvSpPr txBox="1">
            <a:spLocks noGrp="1"/>
          </p:cNvSpPr>
          <p:nvPr>
            <p:ph type="title"/>
          </p:nvPr>
        </p:nvSpPr>
        <p:spPr>
          <a:xfrm>
            <a:off x="304801" y="169336"/>
            <a:ext cx="5486403" cy="5972461"/>
          </a:xfrm>
          <a:prstGeom prst="rect">
            <a:avLst/>
          </a:prstGeom>
        </p:spPr>
        <p:txBody>
          <a:bodyPr/>
          <a:lstStyle>
            <a:lvl1pPr>
              <a:defRPr>
                <a:solidFill>
                  <a:srgbClr val="000000"/>
                </a:solidFill>
              </a:defRPr>
            </a:lvl1pPr>
          </a:lstStyle>
          <a:p>
            <a:r>
              <a:t>Title Text</a:t>
            </a:r>
          </a:p>
        </p:txBody>
      </p:sp>
      <p:pic>
        <p:nvPicPr>
          <p:cNvPr id="847"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1750" y="6273803"/>
            <a:ext cx="695455" cy="281940"/>
          </a:xfrm>
          <a:prstGeom prst="rect">
            <a:avLst/>
          </a:prstGeom>
          <a:ln w="12700">
            <a:miter lim="400000"/>
          </a:ln>
        </p:spPr>
      </p:pic>
      <p:pic>
        <p:nvPicPr>
          <p:cNvPr id="848"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91750" y="6273779"/>
            <a:ext cx="695455" cy="281964"/>
          </a:xfrm>
          <a:prstGeom prst="rect">
            <a:avLst/>
          </a:prstGeom>
          <a:ln w="12700">
            <a:miter lim="400000"/>
          </a:ln>
        </p:spPr>
      </p:pic>
      <p:sp>
        <p:nvSpPr>
          <p:cNvPr id="849"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55134285"/>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3_Divider">
    <p:bg>
      <p:bgPr>
        <a:solidFill>
          <a:srgbClr val="FFFFFF"/>
        </a:solidFill>
        <a:effectLst/>
      </p:bgPr>
    </p:bg>
    <p:spTree>
      <p:nvGrpSpPr>
        <p:cNvPr id="1" name=""/>
        <p:cNvGrpSpPr/>
        <p:nvPr/>
      </p:nvGrpSpPr>
      <p:grpSpPr>
        <a:xfrm>
          <a:off x="0" y="0"/>
          <a:ext cx="0" cy="0"/>
          <a:chOff x="0" y="0"/>
          <a:chExt cx="0" cy="0"/>
        </a:xfrm>
      </p:grpSpPr>
      <p:sp>
        <p:nvSpPr>
          <p:cNvPr id="856" name="Title Text"/>
          <p:cNvSpPr txBox="1">
            <a:spLocks noGrp="1"/>
          </p:cNvSpPr>
          <p:nvPr>
            <p:ph type="title"/>
          </p:nvPr>
        </p:nvSpPr>
        <p:spPr>
          <a:xfrm>
            <a:off x="304800" y="169337"/>
            <a:ext cx="5486400" cy="5991671"/>
          </a:xfrm>
          <a:prstGeom prst="rect">
            <a:avLst/>
          </a:prstGeom>
        </p:spPr>
        <p:txBody>
          <a:bodyPr/>
          <a:lstStyle>
            <a:lvl1pPr>
              <a:defRPr>
                <a:solidFill>
                  <a:srgbClr val="000000"/>
                </a:solidFill>
              </a:defRPr>
            </a:lvl1pPr>
          </a:lstStyle>
          <a:p>
            <a:r>
              <a:t>Title Text</a:t>
            </a:r>
          </a:p>
        </p:txBody>
      </p:sp>
      <p:sp>
        <p:nvSpPr>
          <p:cNvPr id="85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090600110"/>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3_Divider (with page contents)">
    <p:bg>
      <p:bgPr>
        <a:solidFill>
          <a:srgbClr val="FFFFFF"/>
        </a:solidFill>
        <a:effectLst/>
      </p:bgPr>
    </p:bg>
    <p:spTree>
      <p:nvGrpSpPr>
        <p:cNvPr id="1" name=""/>
        <p:cNvGrpSpPr/>
        <p:nvPr/>
      </p:nvGrpSpPr>
      <p:grpSpPr>
        <a:xfrm>
          <a:off x="0" y="0"/>
          <a:ext cx="0" cy="0"/>
          <a:chOff x="0" y="0"/>
          <a:chExt cx="0" cy="0"/>
        </a:xfrm>
      </p:grpSpPr>
      <p:sp>
        <p:nvSpPr>
          <p:cNvPr id="864"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865"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defRPr>
                <a:solidFill>
                  <a:srgbClr val="000000"/>
                </a:solidFill>
              </a:defRPr>
            </a:lvl1pPr>
            <a:lvl2pPr>
              <a:spcBef>
                <a:spcPts val="0"/>
              </a:spcBef>
              <a:tabLst>
                <a:tab pos="5350533" algn="r"/>
              </a:tabLst>
              <a:defRPr>
                <a:solidFill>
                  <a:srgbClr val="000000"/>
                </a:solidFill>
              </a:defRPr>
            </a:lvl2pPr>
            <a:lvl3pPr>
              <a:spcBef>
                <a:spcPts val="0"/>
              </a:spcBef>
              <a:tabLst>
                <a:tab pos="5350533" algn="r"/>
              </a:tabLst>
              <a:defRPr>
                <a:solidFill>
                  <a:srgbClr val="000000"/>
                </a:solidFill>
              </a:defRPr>
            </a:lvl3pPr>
            <a:lvl4pPr>
              <a:spcBef>
                <a:spcPts val="0"/>
              </a:spcBef>
              <a:tabLst>
                <a:tab pos="5350533" algn="r"/>
              </a:tabLst>
              <a:defRPr>
                <a:solidFill>
                  <a:srgbClr val="000000"/>
                </a:solidFill>
              </a:defRPr>
            </a:lvl4pPr>
            <a:lvl5pPr>
              <a:spcBef>
                <a:spcPts val="0"/>
              </a:spcBef>
              <a:tabLst>
                <a:tab pos="5350533"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66"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86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11535062"/>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3_fact, number">
    <p:bg>
      <p:bgPr>
        <a:solidFill>
          <a:srgbClr val="FFFFFF"/>
        </a:solidFill>
        <a:effectLst/>
      </p:bgPr>
    </p:bg>
    <p:spTree>
      <p:nvGrpSpPr>
        <p:cNvPr id="1" name=""/>
        <p:cNvGrpSpPr/>
        <p:nvPr/>
      </p:nvGrpSpPr>
      <p:grpSpPr>
        <a:xfrm>
          <a:off x="0" y="0"/>
          <a:ext cx="0" cy="0"/>
          <a:chOff x="0" y="0"/>
          <a:chExt cx="0" cy="0"/>
        </a:xfrm>
      </p:grpSpPr>
      <p:sp>
        <p:nvSpPr>
          <p:cNvPr id="874"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875"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7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112682698"/>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3_fact, number, half-image (bleeds)">
    <p:bg>
      <p:bgPr>
        <a:solidFill>
          <a:srgbClr val="FFFFFF"/>
        </a:solidFill>
        <a:effectLst/>
      </p:bgPr>
    </p:bg>
    <p:spTree>
      <p:nvGrpSpPr>
        <p:cNvPr id="1" name=""/>
        <p:cNvGrpSpPr/>
        <p:nvPr/>
      </p:nvGrpSpPr>
      <p:grpSpPr>
        <a:xfrm>
          <a:off x="0" y="0"/>
          <a:ext cx="0" cy="0"/>
          <a:chOff x="0" y="0"/>
          <a:chExt cx="0" cy="0"/>
        </a:xfrm>
      </p:grpSpPr>
      <p:sp>
        <p:nvSpPr>
          <p:cNvPr id="883"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884"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85"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88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380726522"/>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_big text">
    <p:bg>
      <p:bgPr>
        <a:solidFill>
          <a:srgbClr val="FFFFFF"/>
        </a:solidFill>
        <a:effectLst/>
      </p:bgPr>
    </p:bg>
    <p:spTree>
      <p:nvGrpSpPr>
        <p:cNvPr id="1" name=""/>
        <p:cNvGrpSpPr/>
        <p:nvPr/>
      </p:nvGrpSpPr>
      <p:grpSpPr>
        <a:xfrm>
          <a:off x="0" y="0"/>
          <a:ext cx="0" cy="0"/>
          <a:chOff x="0" y="0"/>
          <a:chExt cx="0" cy="0"/>
        </a:xfrm>
      </p:grpSpPr>
      <p:sp>
        <p:nvSpPr>
          <p:cNvPr id="893"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solidFill>
                  <a:srgbClr val="000000"/>
                </a:solidFill>
              </a:defRPr>
            </a:lvl1pPr>
          </a:lstStyle>
          <a:p>
            <a:r>
              <a:t>Title Text</a:t>
            </a:r>
          </a:p>
        </p:txBody>
      </p:sp>
      <p:sp>
        <p:nvSpPr>
          <p:cNvPr id="89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82893532"/>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3_quote">
    <p:bg>
      <p:bgPr>
        <a:solidFill>
          <a:srgbClr val="FFFFFF"/>
        </a:solidFill>
        <a:effectLst/>
      </p:bgPr>
    </p:bg>
    <p:spTree>
      <p:nvGrpSpPr>
        <p:cNvPr id="1" name=""/>
        <p:cNvGrpSpPr/>
        <p:nvPr/>
      </p:nvGrpSpPr>
      <p:grpSpPr>
        <a:xfrm>
          <a:off x="0" y="0"/>
          <a:ext cx="0" cy="0"/>
          <a:chOff x="0" y="0"/>
          <a:chExt cx="0" cy="0"/>
        </a:xfrm>
      </p:grpSpPr>
      <p:sp>
        <p:nvSpPr>
          <p:cNvPr id="901" name="Title Text"/>
          <p:cNvSpPr txBox="1">
            <a:spLocks noGrp="1"/>
          </p:cNvSpPr>
          <p:nvPr>
            <p:ph type="title"/>
          </p:nvPr>
        </p:nvSpPr>
        <p:spPr>
          <a:xfrm>
            <a:off x="304804" y="169336"/>
            <a:ext cx="6916617" cy="6027741"/>
          </a:xfrm>
          <a:prstGeom prst="rect">
            <a:avLst/>
          </a:prstGeom>
        </p:spPr>
        <p:txBody>
          <a:bodyPr/>
          <a:lstStyle>
            <a:lvl1pPr marL="156621" indent="-156621">
              <a:defRPr>
                <a:solidFill>
                  <a:srgbClr val="000000"/>
                </a:solidFill>
              </a:defRPr>
            </a:lvl1pPr>
          </a:lstStyle>
          <a:p>
            <a:r>
              <a:t>Title Text</a:t>
            </a:r>
          </a:p>
        </p:txBody>
      </p:sp>
      <p:sp>
        <p:nvSpPr>
          <p:cNvPr id="90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77529021"/>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3_section, title, text">
    <p:bg>
      <p:bgPr>
        <a:solidFill>
          <a:srgbClr val="FFFFFF"/>
        </a:solidFill>
        <a:effectLst/>
      </p:bgPr>
    </p:bg>
    <p:spTree>
      <p:nvGrpSpPr>
        <p:cNvPr id="1" name=""/>
        <p:cNvGrpSpPr/>
        <p:nvPr/>
      </p:nvGrpSpPr>
      <p:grpSpPr>
        <a:xfrm>
          <a:off x="0" y="0"/>
          <a:ext cx="0" cy="0"/>
          <a:chOff x="0" y="0"/>
          <a:chExt cx="0" cy="0"/>
        </a:xfrm>
      </p:grpSpPr>
      <p:sp>
        <p:nvSpPr>
          <p:cNvPr id="909" name="Title Text"/>
          <p:cNvSpPr txBox="1">
            <a:spLocks noGrp="1"/>
          </p:cNvSpPr>
          <p:nvPr>
            <p:ph type="title"/>
          </p:nvPr>
        </p:nvSpPr>
        <p:spPr>
          <a:xfrm>
            <a:off x="304800" y="457203"/>
            <a:ext cx="5486400" cy="5770735"/>
          </a:xfrm>
          <a:prstGeom prst="rect">
            <a:avLst/>
          </a:prstGeom>
        </p:spPr>
        <p:txBody>
          <a:bodyPr/>
          <a:lstStyle>
            <a:lvl1pPr>
              <a:defRPr>
                <a:solidFill>
                  <a:srgbClr val="000000"/>
                </a:solidFill>
              </a:defRPr>
            </a:lvl1pPr>
          </a:lstStyle>
          <a:p>
            <a:r>
              <a:t>Title Text</a:t>
            </a:r>
          </a:p>
        </p:txBody>
      </p:sp>
      <p:sp>
        <p:nvSpPr>
          <p:cNvPr id="910" name="Body Level One…"/>
          <p:cNvSpPr txBox="1">
            <a:spLocks noGrp="1"/>
          </p:cNvSpPr>
          <p:nvPr>
            <p:ph type="body" sz="half" idx="1"/>
          </p:nvPr>
        </p:nvSpPr>
        <p:spPr>
          <a:xfrm>
            <a:off x="6400800" y="658372"/>
            <a:ext cx="5486400" cy="559964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11"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9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4012330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117" Type="http://schemas.openxmlformats.org/officeDocument/2006/relationships/slideLayout" Target="../slideLayouts/slideLayout131.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12" Type="http://schemas.openxmlformats.org/officeDocument/2006/relationships/slideLayout" Target="../slideLayouts/slideLayout126.xml"/><Relationship Id="rId16" Type="http://schemas.openxmlformats.org/officeDocument/2006/relationships/slideLayout" Target="../slideLayouts/slideLayout30.xml"/><Relationship Id="rId107" Type="http://schemas.openxmlformats.org/officeDocument/2006/relationships/slideLayout" Target="../slideLayouts/slideLayout121.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102" Type="http://schemas.openxmlformats.org/officeDocument/2006/relationships/slideLayout" Target="../slideLayouts/slideLayout116.xml"/><Relationship Id="rId123" Type="http://schemas.openxmlformats.org/officeDocument/2006/relationships/theme" Target="../theme/theme2.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95" Type="http://schemas.openxmlformats.org/officeDocument/2006/relationships/slideLayout" Target="../slideLayouts/slideLayout109.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113" Type="http://schemas.openxmlformats.org/officeDocument/2006/relationships/slideLayout" Target="../slideLayouts/slideLayout127.xml"/><Relationship Id="rId118" Type="http://schemas.openxmlformats.org/officeDocument/2006/relationships/slideLayout" Target="../slideLayouts/slideLayout132.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59" Type="http://schemas.openxmlformats.org/officeDocument/2006/relationships/slideLayout" Target="../slideLayouts/slideLayout73.xml"/><Relationship Id="rId103" Type="http://schemas.openxmlformats.org/officeDocument/2006/relationships/slideLayout" Target="../slideLayouts/slideLayout117.xml"/><Relationship Id="rId108" Type="http://schemas.openxmlformats.org/officeDocument/2006/relationships/slideLayout" Target="../slideLayouts/slideLayout122.xml"/><Relationship Id="rId54" Type="http://schemas.openxmlformats.org/officeDocument/2006/relationships/slideLayout" Target="../slideLayouts/slideLayout68.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91" Type="http://schemas.openxmlformats.org/officeDocument/2006/relationships/slideLayout" Target="../slideLayouts/slideLayout105.xml"/><Relationship Id="rId96" Type="http://schemas.openxmlformats.org/officeDocument/2006/relationships/slideLayout" Target="../slideLayouts/slideLayout11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49" Type="http://schemas.openxmlformats.org/officeDocument/2006/relationships/slideLayout" Target="../slideLayouts/slideLayout63.xml"/><Relationship Id="rId114" Type="http://schemas.openxmlformats.org/officeDocument/2006/relationships/slideLayout" Target="../slideLayouts/slideLayout128.xml"/><Relationship Id="rId119" Type="http://schemas.openxmlformats.org/officeDocument/2006/relationships/slideLayout" Target="../slideLayouts/slideLayout133.xml"/><Relationship Id="rId44" Type="http://schemas.openxmlformats.org/officeDocument/2006/relationships/slideLayout" Target="../slideLayouts/slideLayout58.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109" Type="http://schemas.openxmlformats.org/officeDocument/2006/relationships/slideLayout" Target="../slideLayouts/slideLayout12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97" Type="http://schemas.openxmlformats.org/officeDocument/2006/relationships/slideLayout" Target="../slideLayouts/slideLayout111.xml"/><Relationship Id="rId104" Type="http://schemas.openxmlformats.org/officeDocument/2006/relationships/slideLayout" Target="../slideLayouts/slideLayout118.xml"/><Relationship Id="rId120" Type="http://schemas.openxmlformats.org/officeDocument/2006/relationships/slideLayout" Target="../slideLayouts/slideLayout134.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slideLayout" Target="../slideLayouts/slideLayout106.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110" Type="http://schemas.openxmlformats.org/officeDocument/2006/relationships/slideLayout" Target="../slideLayouts/slideLayout124.xml"/><Relationship Id="rId115" Type="http://schemas.openxmlformats.org/officeDocument/2006/relationships/slideLayout" Target="../slideLayouts/slideLayout129.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 Id="rId100" Type="http://schemas.openxmlformats.org/officeDocument/2006/relationships/slideLayout" Target="../slideLayouts/slideLayout114.xml"/><Relationship Id="rId105" Type="http://schemas.openxmlformats.org/officeDocument/2006/relationships/slideLayout" Target="../slideLayouts/slideLayout119.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93" Type="http://schemas.openxmlformats.org/officeDocument/2006/relationships/slideLayout" Target="../slideLayouts/slideLayout107.xml"/><Relationship Id="rId98" Type="http://schemas.openxmlformats.org/officeDocument/2006/relationships/slideLayout" Target="../slideLayouts/slideLayout112.xml"/><Relationship Id="rId121" Type="http://schemas.openxmlformats.org/officeDocument/2006/relationships/slideLayout" Target="../slideLayouts/slideLayout135.xml"/><Relationship Id="rId3" Type="http://schemas.openxmlformats.org/officeDocument/2006/relationships/slideLayout" Target="../slideLayouts/slideLayout17.xml"/><Relationship Id="rId25" Type="http://schemas.openxmlformats.org/officeDocument/2006/relationships/slideLayout" Target="../slideLayouts/slideLayout39.xml"/><Relationship Id="rId46" Type="http://schemas.openxmlformats.org/officeDocument/2006/relationships/slideLayout" Target="../slideLayouts/slideLayout60.xml"/><Relationship Id="rId67" Type="http://schemas.openxmlformats.org/officeDocument/2006/relationships/slideLayout" Target="../slideLayouts/slideLayout81.xml"/><Relationship Id="rId116" Type="http://schemas.openxmlformats.org/officeDocument/2006/relationships/slideLayout" Target="../slideLayouts/slideLayout13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62" Type="http://schemas.openxmlformats.org/officeDocument/2006/relationships/slideLayout" Target="../slideLayouts/slideLayout76.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111" Type="http://schemas.openxmlformats.org/officeDocument/2006/relationships/slideLayout" Target="../slideLayouts/slideLayout125.xml"/><Relationship Id="rId15" Type="http://schemas.openxmlformats.org/officeDocument/2006/relationships/slideLayout" Target="../slideLayouts/slideLayout29.xml"/><Relationship Id="rId36" Type="http://schemas.openxmlformats.org/officeDocument/2006/relationships/slideLayout" Target="../slideLayouts/slideLayout50.xml"/><Relationship Id="rId57" Type="http://schemas.openxmlformats.org/officeDocument/2006/relationships/slideLayout" Target="../slideLayouts/slideLayout71.xml"/><Relationship Id="rId106" Type="http://schemas.openxmlformats.org/officeDocument/2006/relationships/slideLayout" Target="../slideLayouts/slideLayout120.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52" Type="http://schemas.openxmlformats.org/officeDocument/2006/relationships/slideLayout" Target="../slideLayouts/slideLayout66.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94" Type="http://schemas.openxmlformats.org/officeDocument/2006/relationships/slideLayout" Target="../slideLayouts/slideLayout108.xml"/><Relationship Id="rId99" Type="http://schemas.openxmlformats.org/officeDocument/2006/relationships/slideLayout" Target="../slideLayouts/slideLayout113.xml"/><Relationship Id="rId101" Type="http://schemas.openxmlformats.org/officeDocument/2006/relationships/slideLayout" Target="../slideLayouts/slideLayout115.xml"/><Relationship Id="rId122"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98858-1078-D241-AB67-F9A8C0A8D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B1B9F-3810-4E45-B028-A091F0413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28BBC-C7F9-DD49-876E-F94CA5A5B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2C1CA-98F9-664E-BB24-D95733B4008E}" type="datetimeFigureOut">
              <a:rPr lang="en-US" smtClean="0"/>
              <a:t>6/24/20</a:t>
            </a:fld>
            <a:endParaRPr lang="en-US"/>
          </a:p>
        </p:txBody>
      </p:sp>
      <p:sp>
        <p:nvSpPr>
          <p:cNvPr id="5" name="Footer Placeholder 4">
            <a:extLst>
              <a:ext uri="{FF2B5EF4-FFF2-40B4-BE49-F238E27FC236}">
                <a16:creationId xmlns:a16="http://schemas.microsoft.com/office/drawing/2014/main" id="{CF280DBF-2008-764D-B514-68D7EE19D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C0122D-3627-2641-8448-7B3333AB6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B8A5A-78F9-4E46-8914-BEBC360D2C75}" type="slidenum">
              <a:rPr lang="en-US" smtClean="0"/>
              <a:t>‹#›</a:t>
            </a:fld>
            <a:endParaRPr lang="en-US"/>
          </a:p>
        </p:txBody>
      </p:sp>
    </p:spTree>
    <p:extLst>
      <p:ext uri="{BB962C8B-B14F-4D97-AF65-F5344CB8AC3E}">
        <p14:creationId xmlns:p14="http://schemas.microsoft.com/office/powerpoint/2010/main" val="117253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 y="166627"/>
            <a:ext cx="5486400" cy="59916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Title Text</a:t>
            </a:r>
          </a:p>
        </p:txBody>
      </p:sp>
      <p:sp>
        <p:nvSpPr>
          <p:cNvPr id="3" name="Body Level One…"/>
          <p:cNvSpPr txBox="1">
            <a:spLocks noGrp="1"/>
          </p:cNvSpPr>
          <p:nvPr>
            <p:ph type="body" idx="1"/>
          </p:nvPr>
        </p:nvSpPr>
        <p:spPr>
          <a:xfrm>
            <a:off x="6805086" y="2438400"/>
            <a:ext cx="4775201" cy="441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52548" y="6465193"/>
            <a:ext cx="134652" cy="123111"/>
          </a:xfrm>
          <a:prstGeom prst="rect">
            <a:avLst/>
          </a:prstGeom>
          <a:ln w="12700">
            <a:miter lim="400000"/>
          </a:ln>
        </p:spPr>
        <p:txBody>
          <a:bodyPr wrap="none" lIns="0" tIns="0" rIns="0" bIns="0" anchor="ctr">
            <a:spAutoFit/>
          </a:bodyPr>
          <a:lstStyle>
            <a:lvl1pPr algn="r">
              <a:defRPr sz="800">
                <a:solidFill>
                  <a:srgbClr val="FFFFFF"/>
                </a:solidFill>
                <a:latin typeface="IBM Plex Sans"/>
                <a:ea typeface="IBM Plex Sans"/>
                <a:cs typeface="IBM Plex Sans"/>
                <a:sym typeface="IBM Plex Sans"/>
              </a:defRPr>
            </a:lvl1pPr>
          </a:lstStyle>
          <a:p>
            <a:pPr defTabSz="914332" hangingPunct="0"/>
            <a:fld id="{86CB4B4D-7CA3-9044-876B-883B54F8677D}" type="slidenum">
              <a:rPr lang="uk-UA" kern="0" smtClean="0"/>
              <a:pPr defTabSz="914332" hangingPunct="0"/>
              <a:t>‹#›</a:t>
            </a:fld>
            <a:endParaRPr lang="uk-UA" kern="0"/>
          </a:p>
        </p:txBody>
      </p:sp>
    </p:spTree>
    <p:extLst>
      <p:ext uri="{BB962C8B-B14F-4D97-AF65-F5344CB8AC3E}">
        <p14:creationId xmlns:p14="http://schemas.microsoft.com/office/powerpoint/2010/main" val="317155850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 id="2147483723" r:id="rId60"/>
    <p:sldLayoutId id="2147483724" r:id="rId61"/>
    <p:sldLayoutId id="2147483725" r:id="rId62"/>
    <p:sldLayoutId id="2147483726" r:id="rId63"/>
    <p:sldLayoutId id="2147483727" r:id="rId64"/>
    <p:sldLayoutId id="2147483728" r:id="rId65"/>
    <p:sldLayoutId id="2147483729" r:id="rId66"/>
    <p:sldLayoutId id="2147483730" r:id="rId67"/>
    <p:sldLayoutId id="2147483731" r:id="rId68"/>
    <p:sldLayoutId id="2147483732" r:id="rId69"/>
    <p:sldLayoutId id="2147483733" r:id="rId70"/>
    <p:sldLayoutId id="2147483734" r:id="rId71"/>
    <p:sldLayoutId id="2147483735" r:id="rId72"/>
    <p:sldLayoutId id="2147483736" r:id="rId73"/>
    <p:sldLayoutId id="2147483737" r:id="rId74"/>
    <p:sldLayoutId id="2147483738" r:id="rId75"/>
    <p:sldLayoutId id="2147483739" r:id="rId76"/>
    <p:sldLayoutId id="2147483740" r:id="rId77"/>
    <p:sldLayoutId id="2147483741" r:id="rId78"/>
    <p:sldLayoutId id="2147483742" r:id="rId79"/>
    <p:sldLayoutId id="2147483743" r:id="rId80"/>
    <p:sldLayoutId id="2147483744" r:id="rId81"/>
    <p:sldLayoutId id="2147483745" r:id="rId82"/>
    <p:sldLayoutId id="2147483746" r:id="rId83"/>
    <p:sldLayoutId id="2147483747" r:id="rId84"/>
    <p:sldLayoutId id="2147483748" r:id="rId85"/>
    <p:sldLayoutId id="2147483749" r:id="rId86"/>
    <p:sldLayoutId id="2147483750" r:id="rId87"/>
    <p:sldLayoutId id="2147483751" r:id="rId88"/>
    <p:sldLayoutId id="2147483752" r:id="rId89"/>
    <p:sldLayoutId id="2147483753" r:id="rId90"/>
    <p:sldLayoutId id="2147483754" r:id="rId91"/>
    <p:sldLayoutId id="2147483755" r:id="rId92"/>
    <p:sldLayoutId id="2147483756" r:id="rId93"/>
    <p:sldLayoutId id="2147483757" r:id="rId94"/>
    <p:sldLayoutId id="2147483758" r:id="rId95"/>
    <p:sldLayoutId id="2147483759" r:id="rId96"/>
    <p:sldLayoutId id="2147483760" r:id="rId97"/>
    <p:sldLayoutId id="2147483761" r:id="rId98"/>
    <p:sldLayoutId id="2147483762" r:id="rId99"/>
    <p:sldLayoutId id="2147483763" r:id="rId100"/>
    <p:sldLayoutId id="2147483764" r:id="rId101"/>
    <p:sldLayoutId id="2147483765" r:id="rId102"/>
    <p:sldLayoutId id="2147483766" r:id="rId103"/>
    <p:sldLayoutId id="2147483767" r:id="rId104"/>
    <p:sldLayoutId id="2147483768" r:id="rId105"/>
    <p:sldLayoutId id="2147483769" r:id="rId106"/>
    <p:sldLayoutId id="2147483770" r:id="rId107"/>
    <p:sldLayoutId id="2147483771" r:id="rId108"/>
    <p:sldLayoutId id="2147483772" r:id="rId109"/>
    <p:sldLayoutId id="2147483773" r:id="rId110"/>
    <p:sldLayoutId id="2147483774" r:id="rId111"/>
    <p:sldLayoutId id="2147483775" r:id="rId112"/>
    <p:sldLayoutId id="2147483776" r:id="rId113"/>
    <p:sldLayoutId id="2147483777" r:id="rId114"/>
    <p:sldLayoutId id="2147483778" r:id="rId115"/>
    <p:sldLayoutId id="2147483779" r:id="rId116"/>
    <p:sldLayoutId id="2147483780" r:id="rId117"/>
    <p:sldLayoutId id="2147483781" r:id="rId118"/>
    <p:sldLayoutId id="2147483782" r:id="rId119"/>
    <p:sldLayoutId id="2147483783" r:id="rId120"/>
    <p:sldLayoutId id="2147483784" r:id="rId121"/>
    <p:sldLayoutId id="2147483785" r:id="rId122"/>
  </p:sldLayoutIdLst>
  <p:transition spd="med"/>
  <p:hf hdr="0" ftr="0" dt="0"/>
  <p:txStyles>
    <p:titleStyle>
      <a:lvl1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1pPr>
      <a:lvl2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2pPr>
      <a:lvl3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3pPr>
      <a:lvl4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4pPr>
      <a:lvl5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5pPr>
      <a:lvl6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6pPr>
      <a:lvl7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7pPr>
      <a:lvl8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8pPr>
      <a:lvl9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9pPr>
    </p:titleStyle>
    <p:bodyStyle>
      <a:lvl1pPr marL="0" marR="0" indent="0" algn="l" defTabSz="609555" rtl="0" latinLnBrk="0">
        <a:lnSpc>
          <a:spcPct val="100000"/>
        </a:lnSpc>
        <a:spcBef>
          <a:spcPts val="1467"/>
        </a:spcBef>
        <a:spcAft>
          <a:spcPts val="0"/>
        </a:spcAft>
        <a:buClrTx/>
        <a:buSzTx/>
        <a:buFontTx/>
        <a:buNone/>
        <a:tabLst/>
        <a:defRPr sz="1867" b="0" i="0" u="none" strike="noStrike" cap="none" spc="0" baseline="0">
          <a:ln>
            <a:noFill/>
          </a:ln>
          <a:solidFill>
            <a:srgbClr val="FFFFFF"/>
          </a:solidFill>
          <a:uFillTx/>
          <a:latin typeface="IBM Plex Sans"/>
          <a:ea typeface="IBM Plex Sans"/>
          <a:cs typeface="IBM Plex Sans"/>
          <a:sym typeface="IBM Plex Sans"/>
        </a:defRPr>
      </a:lvl1pPr>
      <a:lvl2pPr marL="230700"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2pPr>
      <a:lvl3pPr marL="529127"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3pPr>
      <a:lvl4pPr marL="833906" marR="0" indent="-22435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4pPr>
      <a:lvl5pPr marL="1070953"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5pPr>
      <a:lvl6pPr marL="3261116"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6pPr>
      <a:lvl7pPr marL="3870670"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7pPr>
      <a:lvl8pPr marL="4480224"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8pPr>
      <a:lvl9pPr marL="5089779"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9pPr>
    </p:bodyStyle>
    <p:otherStyle>
      <a:lvl1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1pPr>
      <a:lvl2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2pPr>
      <a:lvl3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3pPr>
      <a:lvl4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4pPr>
      <a:lvl5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5pPr>
      <a:lvl6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6pPr>
      <a:lvl7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7pPr>
      <a:lvl8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8pPr>
      <a:lvl9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s@ca.ibm.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tiff"/><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jp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microsoft.com/office/2007/relationships/hdphoto" Target="../media/hdphoto2.wdp"/><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tiff"/><Relationship Id="rId3" Type="http://schemas.openxmlformats.org/officeDocument/2006/relationships/image" Target="../media/image13.png"/><Relationship Id="rId7" Type="http://schemas.openxmlformats.org/officeDocument/2006/relationships/image" Target="../media/image17.tif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D54C-59F4-6E4F-8002-64267B2B831F}"/>
              </a:ext>
            </a:extLst>
          </p:cNvPr>
          <p:cNvSpPr>
            <a:spLocks noGrp="1"/>
          </p:cNvSpPr>
          <p:nvPr>
            <p:ph type="title"/>
          </p:nvPr>
        </p:nvSpPr>
        <p:spPr>
          <a:xfrm>
            <a:off x="609600" y="533567"/>
            <a:ext cx="10515600" cy="1325563"/>
          </a:xfrm>
          <a:solidFill>
            <a:schemeClr val="tx1"/>
          </a:solidFill>
        </p:spPr>
        <p:txBody>
          <a:bodyPr>
            <a:normAutofit/>
          </a:bodyPr>
          <a:lstStyle/>
          <a:p>
            <a:pPr algn="ctr"/>
            <a:r>
              <a:rPr lang="en-US" b="1" dirty="0">
                <a:solidFill>
                  <a:schemeClr val="bg2"/>
                </a:solidFill>
                <a:latin typeface="IBM Plex Sans" panose="020B0503050203000203" pitchFamily="34" charset="0"/>
              </a:rPr>
              <a:t>Systems Virtual College </a:t>
            </a:r>
            <a:br>
              <a:rPr lang="en-US" b="1" dirty="0">
                <a:solidFill>
                  <a:schemeClr val="bg2"/>
                </a:solidFill>
                <a:latin typeface="IBM Plex Sans" panose="020B0503050203000203" pitchFamily="34" charset="0"/>
              </a:rPr>
            </a:br>
            <a:r>
              <a:rPr lang="en-US" b="1" dirty="0">
                <a:solidFill>
                  <a:schemeClr val="bg2"/>
                </a:solidFill>
                <a:latin typeface="IBM Plex Sans" panose="020B0503050203000203" pitchFamily="34" charset="0"/>
              </a:rPr>
              <a:t>WMLA overview and Hands on Lab</a:t>
            </a:r>
          </a:p>
        </p:txBody>
      </p:sp>
      <p:sp>
        <p:nvSpPr>
          <p:cNvPr id="5" name="TextBox 4">
            <a:extLst>
              <a:ext uri="{FF2B5EF4-FFF2-40B4-BE49-F238E27FC236}">
                <a16:creationId xmlns:a16="http://schemas.microsoft.com/office/drawing/2014/main" id="{7C54168C-91A2-4341-8E1B-DC8610B72422}"/>
              </a:ext>
            </a:extLst>
          </p:cNvPr>
          <p:cNvSpPr txBox="1"/>
          <p:nvPr/>
        </p:nvSpPr>
        <p:spPr>
          <a:xfrm>
            <a:off x="1379621" y="3200399"/>
            <a:ext cx="9745579" cy="3539430"/>
          </a:xfrm>
          <a:prstGeom prst="rect">
            <a:avLst/>
          </a:prstGeom>
          <a:noFill/>
        </p:spPr>
        <p:txBody>
          <a:bodyPr wrap="square" rtlCol="0">
            <a:spAutoFit/>
          </a:bodyPr>
          <a:lstStyle/>
          <a:p>
            <a:r>
              <a:rPr lang="en-US" sz="2800" dirty="0">
                <a:solidFill>
                  <a:schemeClr val="bg2"/>
                </a:solidFill>
                <a:latin typeface="IBM Plex Sans" panose="020B0503050203000203" pitchFamily="34" charset="0"/>
              </a:rPr>
              <a:t>Dustin Van </a:t>
            </a:r>
            <a:r>
              <a:rPr lang="en-US" sz="2800" dirty="0" err="1">
                <a:solidFill>
                  <a:schemeClr val="bg2"/>
                </a:solidFill>
                <a:latin typeface="IBM Plex Sans" panose="020B0503050203000203" pitchFamily="34" charset="0"/>
              </a:rPr>
              <a:t>Stee</a:t>
            </a:r>
            <a:r>
              <a:rPr lang="en-US" sz="2800" dirty="0">
                <a:solidFill>
                  <a:schemeClr val="bg2"/>
                </a:solidFill>
                <a:latin typeface="IBM Plex Sans" panose="020B0503050203000203" pitchFamily="34" charset="0"/>
              </a:rPr>
              <a:t> - </a:t>
            </a:r>
            <a:r>
              <a:rPr lang="en-CA" sz="2800" dirty="0">
                <a:solidFill>
                  <a:schemeClr val="bg2"/>
                </a:solidFill>
                <a:latin typeface="IBM Plex Sans" panose="020B0503050203000203" pitchFamily="34" charset="0"/>
              </a:rPr>
              <a:t>WW Client Experience Centers - Data Scientist / Quantum Ambassador, IBM Systems </a:t>
            </a:r>
          </a:p>
          <a:p>
            <a:r>
              <a:rPr lang="en-CA" sz="2800" u="sng" dirty="0" err="1">
                <a:solidFill>
                  <a:srgbClr val="0070C0"/>
                </a:solidFill>
                <a:latin typeface="IBM Plex Sans" panose="020B0503050203000203" pitchFamily="34" charset="0"/>
              </a:rPr>
              <a:t>vanstee@us.ibm.com</a:t>
            </a:r>
            <a:endParaRPr lang="en-CA" sz="2800" u="sng" dirty="0">
              <a:solidFill>
                <a:srgbClr val="0070C0"/>
              </a:solidFill>
              <a:latin typeface="IBM Plex Sans" panose="020B0503050203000203" pitchFamily="34" charset="0"/>
            </a:endParaRPr>
          </a:p>
          <a:p>
            <a:endParaRPr lang="en-US" sz="2800" dirty="0">
              <a:solidFill>
                <a:schemeClr val="bg2"/>
              </a:solidFill>
              <a:latin typeface="IBM Plex Sans" panose="020B0503050203000203" pitchFamily="34" charset="0"/>
            </a:endParaRPr>
          </a:p>
          <a:p>
            <a:r>
              <a:rPr lang="en-US" sz="2800" dirty="0">
                <a:solidFill>
                  <a:schemeClr val="bg2"/>
                </a:solidFill>
                <a:latin typeface="IBM Plex Sans" panose="020B0503050203000203" pitchFamily="34" charset="0"/>
              </a:rPr>
              <a:t>Kelvin Lui – Sr. Technical Product Manager, Watson Machine Learning Accelerator</a:t>
            </a:r>
          </a:p>
          <a:p>
            <a:r>
              <a:rPr lang="en-US" altLang="en-US" sz="2800" dirty="0">
                <a:solidFill>
                  <a:srgbClr val="000000"/>
                </a:solidFill>
                <a:latin typeface="IBM Plex Sans" panose="020B0503050203000203" pitchFamily="34" charset="0"/>
                <a:hlinkClick r:id="rId3"/>
              </a:rPr>
              <a:t>kelvinl@ca.ibm.com</a:t>
            </a:r>
            <a:endParaRPr lang="en-US" altLang="en-US" sz="2800" dirty="0">
              <a:solidFill>
                <a:srgbClr val="000000"/>
              </a:solidFill>
              <a:latin typeface="IBM Plex Sans" panose="020B0503050203000203" pitchFamily="34" charset="0"/>
            </a:endParaRPr>
          </a:p>
          <a:p>
            <a:endParaRPr lang="en-US" sz="28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222999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フローチャート: 磁気ディスク 5"/>
          <p:cNvSpPr/>
          <p:nvPr/>
        </p:nvSpPr>
        <p:spPr bwMode="auto">
          <a:xfrm>
            <a:off x="3831552" y="6242982"/>
            <a:ext cx="2436144" cy="531066"/>
          </a:xfrm>
          <a:prstGeom prst="flowChartMagneticDisk">
            <a:avLst/>
          </a:prstGeom>
          <a:solidFill>
            <a:srgbClr val="FFFFFF"/>
          </a:solidFill>
          <a:ln w="12700" cap="flat" cmpd="sng" algn="ctr">
            <a:solidFill>
              <a:srgbClr val="92D050"/>
            </a:solidFill>
            <a:prstDash val="solid"/>
            <a:round/>
            <a:headEnd type="none" w="med" len="med"/>
            <a:tailEnd type="none" w="med" len="med"/>
          </a:ln>
          <a:effectLst/>
        </p:spPr>
        <p:txBody>
          <a:bodyPr vert="horz" wrap="square" lIns="0" tIns="91355" rIns="0" bIns="0" numCol="1" rtlCol="0" anchor="ctr" anchorCtr="0" compatLnSpc="1">
            <a:prstTxWarp prst="textNoShape">
              <a:avLst/>
            </a:prstTxWarp>
          </a:bodyPr>
          <a:lstStyle/>
          <a:p>
            <a:pPr marL="0" marR="0" lvl="0" indent="0" algn="ctr" defTabSz="913440" rtl="0" eaLnBrk="1" fontAlgn="auto" latinLnBrk="0" hangingPunct="1">
              <a:lnSpc>
                <a:spcPct val="90000"/>
              </a:lnSpc>
              <a:spcBef>
                <a:spcPct val="0"/>
              </a:spcBef>
              <a:spcAft>
                <a:spcPts val="0"/>
              </a:spcAft>
              <a:buClrTx/>
              <a:buSzTx/>
              <a:buFontTx/>
              <a:buNone/>
              <a:tabLst/>
              <a:defRPr/>
            </a:pPr>
            <a:r>
              <a:rPr kumimoji="0" lang="en-US" altLang="ja-JP"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rPr>
              <a:t>HDFS</a:t>
            </a:r>
            <a:endParaRPr kumimoji="0" lang="ja-JP" altLang="en-US"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endParaRPr>
          </a:p>
        </p:txBody>
      </p:sp>
      <p:sp>
        <p:nvSpPr>
          <p:cNvPr id="87" name="コンテンツ プレースホルダー 2"/>
          <p:cNvSpPr txBox="1">
            <a:spLocks/>
          </p:cNvSpPr>
          <p:nvPr/>
        </p:nvSpPr>
        <p:spPr bwMode="auto">
          <a:xfrm>
            <a:off x="268419" y="810184"/>
            <a:ext cx="11917942" cy="730843"/>
          </a:xfrm>
          <a:prstGeom prst="rect">
            <a:avLst/>
          </a:prstGeom>
          <a:noFill/>
          <a:ln w="9525">
            <a:noFill/>
            <a:miter lim="800000"/>
            <a:headEnd/>
            <a:tailEnd/>
          </a:ln>
        </p:spPr>
        <p:txBody>
          <a:bodyPr vert="horz" wrap="square" lIns="0" tIns="45685" rIns="182735" bIns="45685" numCol="1" anchor="t" anchorCtr="0" compatLnSpc="1">
            <a:prstTxWarp prst="textNoShape">
              <a:avLst/>
            </a:prstTxWarp>
          </a:bodyPr>
          <a:lstStyle>
            <a:lvl1pPr marL="0" indent="0" algn="l" rtl="0" eaLnBrk="0" fontAlgn="base" hangingPunct="0">
              <a:spcBef>
                <a:spcPct val="20000"/>
              </a:spcBef>
              <a:spcAft>
                <a:spcPct val="0"/>
              </a:spcAft>
              <a:buClr>
                <a:srgbClr val="666666"/>
              </a:buClr>
              <a:buFont typeface="Arial" pitchFamily="34" charset="0"/>
              <a:buNone/>
              <a:defRPr sz="1700">
                <a:solidFill>
                  <a:srgbClr val="666666"/>
                </a:solidFill>
                <a:latin typeface="HelvNeue for IBM"/>
                <a:ea typeface="MS PGothic" pitchFamily="34" charset="-128"/>
                <a:cs typeface="+mn-cs"/>
              </a:defRPr>
            </a:lvl1pPr>
            <a:lvl2pPr marL="387005" indent="-169091" algn="l" rtl="0" eaLnBrk="0" fontAlgn="base" hangingPunct="0">
              <a:spcBef>
                <a:spcPct val="20000"/>
              </a:spcBef>
              <a:spcAft>
                <a:spcPct val="0"/>
              </a:spcAft>
              <a:buClr>
                <a:srgbClr val="666666"/>
              </a:buClr>
              <a:buFont typeface="Arial" pitchFamily="34" charset="0"/>
              <a:buChar char="•"/>
              <a:defRPr sz="1500">
                <a:solidFill>
                  <a:srgbClr val="666666"/>
                </a:solidFill>
                <a:latin typeface="HelvNeue for IBM"/>
                <a:ea typeface="MS PGothic" pitchFamily="34" charset="-128"/>
              </a:defRPr>
            </a:lvl2pPr>
            <a:lvl3pPr marL="559668" indent="-84546" algn="l" rtl="0" eaLnBrk="0" fontAlgn="base" hangingPunct="0">
              <a:spcBef>
                <a:spcPct val="20000"/>
              </a:spcBef>
              <a:spcAft>
                <a:spcPct val="0"/>
              </a:spcAft>
              <a:buClr>
                <a:srgbClr val="666666"/>
              </a:buClr>
              <a:buFont typeface="Arial" pitchFamily="34" charset="0"/>
              <a:buChar char="•"/>
              <a:defRPr sz="1400">
                <a:solidFill>
                  <a:srgbClr val="666666"/>
                </a:solidFill>
                <a:latin typeface="HelvNeue for IBM"/>
                <a:ea typeface="MS PGothic" pitchFamily="34" charset="-128"/>
              </a:defRPr>
            </a:lvl3pPr>
            <a:lvl4pPr marL="1072897" indent="-132177" algn="l" rtl="0" eaLnBrk="0" fontAlgn="base" hangingPunct="0">
              <a:spcBef>
                <a:spcPct val="20000"/>
              </a:spcBef>
              <a:spcAft>
                <a:spcPct val="0"/>
              </a:spcAft>
              <a:buClr>
                <a:schemeClr val="tx1"/>
              </a:buClr>
              <a:buChar char="•"/>
              <a:defRPr sz="1100">
                <a:solidFill>
                  <a:srgbClr val="000000"/>
                </a:solidFill>
                <a:latin typeface="+mn-lt"/>
                <a:ea typeface="MS PGothic" pitchFamily="34" charset="-128"/>
              </a:defRPr>
            </a:lvl4pPr>
            <a:lvl5pPr marL="1289619" indent="-5954" algn="l" rtl="0" eaLnBrk="0" fontAlgn="base" hangingPunct="0">
              <a:spcBef>
                <a:spcPct val="20000"/>
              </a:spcBef>
              <a:spcAft>
                <a:spcPct val="0"/>
              </a:spcAft>
              <a:buClr>
                <a:schemeClr val="tx1"/>
              </a:buClr>
              <a:defRPr sz="900">
                <a:solidFill>
                  <a:srgbClr val="000000"/>
                </a:solidFill>
                <a:latin typeface="+mn-lt"/>
                <a:ea typeface="MS PGothic" pitchFamily="34" charset="-128"/>
              </a:defRPr>
            </a:lvl5pPr>
            <a:lvl6pPr marL="1632565" indent="-5954" algn="l" rtl="0" fontAlgn="base">
              <a:spcBef>
                <a:spcPct val="20000"/>
              </a:spcBef>
              <a:spcAft>
                <a:spcPct val="0"/>
              </a:spcAft>
              <a:buClr>
                <a:schemeClr val="tx1"/>
              </a:buClr>
              <a:defRPr sz="900">
                <a:solidFill>
                  <a:srgbClr val="000000"/>
                </a:solidFill>
                <a:latin typeface="+mn-lt"/>
              </a:defRPr>
            </a:lvl6pPr>
            <a:lvl7pPr marL="1975511" indent="-5954" algn="l" rtl="0" fontAlgn="base">
              <a:spcBef>
                <a:spcPct val="20000"/>
              </a:spcBef>
              <a:spcAft>
                <a:spcPct val="0"/>
              </a:spcAft>
              <a:buClr>
                <a:schemeClr val="tx1"/>
              </a:buClr>
              <a:defRPr sz="900">
                <a:solidFill>
                  <a:srgbClr val="000000"/>
                </a:solidFill>
                <a:latin typeface="+mn-lt"/>
              </a:defRPr>
            </a:lvl7pPr>
            <a:lvl8pPr marL="2318456" indent="-5954" algn="l" rtl="0" fontAlgn="base">
              <a:spcBef>
                <a:spcPct val="20000"/>
              </a:spcBef>
              <a:spcAft>
                <a:spcPct val="0"/>
              </a:spcAft>
              <a:buClr>
                <a:schemeClr val="tx1"/>
              </a:buClr>
              <a:defRPr sz="900">
                <a:solidFill>
                  <a:srgbClr val="000000"/>
                </a:solidFill>
                <a:latin typeface="+mn-lt"/>
              </a:defRPr>
            </a:lvl8pPr>
            <a:lvl9pPr marL="2661402" indent="-5954" algn="l" rtl="0" fontAlgn="base">
              <a:spcBef>
                <a:spcPct val="20000"/>
              </a:spcBef>
              <a:spcAft>
                <a:spcPct val="0"/>
              </a:spcAft>
              <a:buClr>
                <a:schemeClr val="tx1"/>
              </a:buClr>
              <a:defRPr sz="900">
                <a:solidFill>
                  <a:srgbClr val="000000"/>
                </a:solidFill>
                <a:latin typeface="+mn-lt"/>
              </a:defRPr>
            </a:lvl9pPr>
          </a:lstStyle>
          <a:p>
            <a:pPr marL="258809" marR="0" lvl="0" indent="-258809" algn="l" defTabSz="914004" rtl="0" eaLnBrk="0" fontAlgn="base" latinLnBrk="0" hangingPunct="0">
              <a:lnSpc>
                <a:spcPct val="100000"/>
              </a:lnSpc>
              <a:spcBef>
                <a:spcPct val="20000"/>
              </a:spcBef>
              <a:spcAft>
                <a:spcPct val="0"/>
              </a:spcAft>
              <a:buClr>
                <a:srgbClr val="666666"/>
              </a:buClr>
              <a:buSzTx/>
              <a:buFont typeface="Arial" charset="0"/>
              <a:buChar char="•"/>
              <a:tabLst/>
              <a:defRPr/>
            </a:pPr>
            <a:r>
              <a:rPr kumimoji="1" lang="en-US" altLang="ja-JP" sz="1598" b="1" i="0" u="none" strike="noStrike" kern="0" cap="none" spc="0" normalizeH="0" baseline="0" noProof="0" dirty="0">
                <a:ln>
                  <a:noFill/>
                </a:ln>
                <a:solidFill>
                  <a:srgbClr val="001689"/>
                </a:solidFill>
                <a:effectLst/>
                <a:uLnTx/>
                <a:uFillTx/>
                <a:latin typeface="Arial"/>
                <a:ea typeface="MS PGothic" pitchFamily="34" charset="-128"/>
                <a:cs typeface="+mn-cs"/>
              </a:rPr>
              <a:t>Physical view</a:t>
            </a:r>
            <a:r>
              <a:rPr kumimoji="1" lang="en-US" altLang="ja-JP" sz="1598" b="0" i="0" u="none" strike="noStrike" kern="0" cap="none" spc="0" normalizeH="0" baseline="0" noProof="0" dirty="0">
                <a:ln>
                  <a:noFill/>
                </a:ln>
                <a:solidFill>
                  <a:srgbClr val="001689"/>
                </a:solidFill>
                <a:effectLst/>
                <a:uLnTx/>
                <a:uFillTx/>
                <a:latin typeface="Arial"/>
                <a:ea typeface="MS PGothic" pitchFamily="34" charset="-128"/>
                <a:cs typeface="+mn-cs"/>
              </a:rPr>
              <a:t> </a:t>
            </a:r>
            <a:r>
              <a:rPr kumimoji="1" lang="en-US" altLang="ja-JP" sz="1598" b="0"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Single cluster of resources managed by IBM </a:t>
            </a:r>
            <a:r>
              <a:rPr kumimoji="1" lang="en-US" altLang="ja-JP" sz="1598" b="1" i="0" u="none" strike="noStrike" kern="0" cap="none" spc="0" normalizeH="0" baseline="0" noProof="0" dirty="0" err="1">
                <a:ln>
                  <a:noFill/>
                </a:ln>
                <a:solidFill>
                  <a:srgbClr val="868686">
                    <a:lumMod val="10000"/>
                  </a:srgbClr>
                </a:solidFill>
                <a:effectLst/>
                <a:uLnTx/>
                <a:uFillTx/>
                <a:latin typeface="Arial"/>
                <a:ea typeface="MS PGothic" pitchFamily="34" charset="-128"/>
                <a:cs typeface="+mn-cs"/>
              </a:rPr>
              <a:t>PowerAI</a:t>
            </a:r>
            <a:r>
              <a:rPr kumimoji="1" lang="en-US" altLang="ja-JP" sz="1598" b="1"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 Enterprise</a:t>
            </a:r>
            <a:endParaRPr kumimoji="1" lang="en-US" altLang="ja-JP" sz="1598" b="0" i="0" u="none" strike="noStrike" kern="0" cap="none" spc="0" normalizeH="0" baseline="0" noProof="0" dirty="0">
              <a:ln>
                <a:noFill/>
              </a:ln>
              <a:solidFill>
                <a:srgbClr val="868686">
                  <a:lumMod val="10000"/>
                </a:srgbClr>
              </a:solidFill>
              <a:effectLst/>
              <a:uLnTx/>
              <a:uFillTx/>
              <a:latin typeface="Arial"/>
              <a:ea typeface="MS PGothic" pitchFamily="34" charset="-128"/>
              <a:cs typeface="+mn-cs"/>
            </a:endParaRPr>
          </a:p>
          <a:p>
            <a:pPr marL="258809" marR="0" lvl="1" indent="-258809" algn="l" defTabSz="914004" rtl="0" eaLnBrk="0" fontAlgn="base" latinLnBrk="0" hangingPunct="0">
              <a:lnSpc>
                <a:spcPct val="100000"/>
              </a:lnSpc>
              <a:spcBef>
                <a:spcPct val="20000"/>
              </a:spcBef>
              <a:spcAft>
                <a:spcPct val="0"/>
              </a:spcAft>
              <a:buClr>
                <a:srgbClr val="666666"/>
              </a:buClr>
              <a:buSzTx/>
              <a:buFont typeface="Arial" charset="0"/>
              <a:buChar char="•"/>
              <a:tabLst/>
              <a:defRPr/>
            </a:pPr>
            <a:r>
              <a:rPr kumimoji="1" lang="en-US" altLang="ja-JP" sz="1598" b="1" i="0" u="none" strike="noStrike" kern="0" cap="none" spc="0" normalizeH="0" baseline="0" noProof="0" dirty="0">
                <a:ln>
                  <a:noFill/>
                </a:ln>
                <a:solidFill>
                  <a:srgbClr val="001689"/>
                </a:solidFill>
                <a:effectLst/>
                <a:uLnTx/>
                <a:uFillTx/>
                <a:latin typeface="Arial"/>
                <a:ea typeface="MS PGothic" pitchFamily="34" charset="-128"/>
                <a:cs typeface="+mn-cs"/>
              </a:rPr>
              <a:t>Logical view</a:t>
            </a:r>
            <a:r>
              <a:rPr kumimoji="1" lang="en-US" altLang="ja-JP" sz="1598" b="0" i="0" u="none" strike="noStrike" kern="0" cap="none" spc="0" normalizeH="0" baseline="0" noProof="0" dirty="0">
                <a:ln>
                  <a:noFill/>
                </a:ln>
                <a:solidFill>
                  <a:srgbClr val="0064FF">
                    <a:lumMod val="75000"/>
                  </a:srgbClr>
                </a:solidFill>
                <a:effectLst/>
                <a:uLnTx/>
                <a:uFillTx/>
                <a:latin typeface="Arial"/>
                <a:ea typeface="MS PGothic" pitchFamily="34" charset="-128"/>
                <a:cs typeface="+mn-cs"/>
              </a:rPr>
              <a:t> </a:t>
            </a:r>
            <a:r>
              <a:rPr kumimoji="1" lang="en-US" altLang="ja-JP" sz="1598" b="0"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Each group has </a:t>
            </a:r>
            <a:r>
              <a:rPr kumimoji="1" lang="en-US" altLang="ja-JP" sz="1598" b="1"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their own cluster resources </a:t>
            </a:r>
            <a:r>
              <a:rPr kumimoji="1" lang="mr-IN" altLang="ja-JP" sz="1598" b="1" i="0" u="none" strike="noStrike" kern="0" cap="none" spc="0" normalizeH="0" baseline="0" noProof="0" dirty="0">
                <a:ln>
                  <a:noFill/>
                </a:ln>
                <a:solidFill>
                  <a:srgbClr val="868686">
                    <a:lumMod val="10000"/>
                  </a:srgbClr>
                </a:solidFill>
                <a:effectLst/>
                <a:uLnTx/>
                <a:uFillTx/>
                <a:latin typeface="Arial"/>
                <a:ea typeface="MS PGothic" pitchFamily="34" charset="-128"/>
                <a:cs typeface="Mangal" panose="02040503050203030202" pitchFamily="18" charset="0"/>
              </a:rPr>
              <a:t>–</a:t>
            </a:r>
            <a:r>
              <a:rPr kumimoji="1" lang="en-US" altLang="ja-JP" sz="1598" b="1"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 </a:t>
            </a:r>
            <a:r>
              <a:rPr kumimoji="1" lang="en-US" altLang="ja-JP" sz="1598" b="0" i="0" u="none" strike="noStrike" kern="0" cap="none" spc="0" normalizeH="0" baseline="0" noProof="0" dirty="0">
                <a:ln>
                  <a:noFill/>
                </a:ln>
                <a:solidFill>
                  <a:srgbClr val="868686">
                    <a:lumMod val="10000"/>
                  </a:srgbClr>
                </a:solidFill>
                <a:effectLst/>
                <a:uLnTx/>
                <a:uFillTx/>
                <a:latin typeface="Arial"/>
                <a:ea typeface="MS PGothic" pitchFamily="34" charset="-128"/>
                <a:cs typeface="+mn-cs"/>
              </a:rPr>
              <a:t>Isolated &amp; Secured with SLA Managed Resource Allocation</a:t>
            </a:r>
          </a:p>
        </p:txBody>
      </p:sp>
      <p:cxnSp>
        <p:nvCxnSpPr>
          <p:cNvPr id="101" name="直線コネクタ 65"/>
          <p:cNvCxnSpPr>
            <a:stCxn id="170" idx="2"/>
            <a:endCxn id="221" idx="3"/>
          </p:cNvCxnSpPr>
          <p:nvPr/>
        </p:nvCxnSpPr>
        <p:spPr bwMode="auto">
          <a:xfrm flipH="1" flipV="1">
            <a:off x="3957439" y="2564927"/>
            <a:ext cx="1833532" cy="1503082"/>
          </a:xfrm>
          <a:prstGeom prst="line">
            <a:avLst/>
          </a:prstGeom>
          <a:noFill/>
          <a:ln w="31750" cap="flat" cmpd="sng" algn="ctr">
            <a:solidFill>
              <a:schemeClr val="accent1"/>
            </a:solidFill>
            <a:prstDash val="dash"/>
            <a:round/>
            <a:headEnd type="none" w="med" len="med"/>
            <a:tailEnd type="none" w="med" len="med"/>
          </a:ln>
          <a:effectLst/>
        </p:spPr>
      </p:cxnSp>
      <p:cxnSp>
        <p:nvCxnSpPr>
          <p:cNvPr id="102" name="直線コネクタ 66"/>
          <p:cNvCxnSpPr>
            <a:endCxn id="85" idx="3"/>
          </p:cNvCxnSpPr>
          <p:nvPr/>
        </p:nvCxnSpPr>
        <p:spPr bwMode="auto">
          <a:xfrm flipH="1">
            <a:off x="3396598" y="4085184"/>
            <a:ext cx="2295854" cy="30259"/>
          </a:xfrm>
          <a:prstGeom prst="line">
            <a:avLst/>
          </a:prstGeom>
          <a:noFill/>
          <a:ln w="31750" cap="flat" cmpd="sng" algn="ctr">
            <a:solidFill>
              <a:schemeClr val="accent1"/>
            </a:solidFill>
            <a:prstDash val="dash"/>
            <a:round/>
            <a:headEnd type="none" w="med" len="med"/>
            <a:tailEnd type="none" w="med" len="med"/>
          </a:ln>
          <a:effectLst/>
        </p:spPr>
      </p:cxnSp>
      <p:cxnSp>
        <p:nvCxnSpPr>
          <p:cNvPr id="103" name="直線コネクタ 67"/>
          <p:cNvCxnSpPr>
            <a:stCxn id="170" idx="2"/>
            <a:endCxn id="172" idx="3"/>
          </p:cNvCxnSpPr>
          <p:nvPr/>
        </p:nvCxnSpPr>
        <p:spPr bwMode="auto">
          <a:xfrm flipH="1">
            <a:off x="3322928" y="4068008"/>
            <a:ext cx="2468044" cy="1597948"/>
          </a:xfrm>
          <a:prstGeom prst="line">
            <a:avLst/>
          </a:prstGeom>
          <a:noFill/>
          <a:ln w="31750" cap="flat" cmpd="sng" algn="ctr">
            <a:solidFill>
              <a:schemeClr val="accent1"/>
            </a:solidFill>
            <a:prstDash val="dash"/>
            <a:round/>
            <a:headEnd type="none" w="med" len="med"/>
            <a:tailEnd type="none" w="med" len="med"/>
          </a:ln>
          <a:effectLst/>
        </p:spPr>
      </p:cxnSp>
      <p:cxnSp>
        <p:nvCxnSpPr>
          <p:cNvPr id="121" name="直線コネクタ 74"/>
          <p:cNvCxnSpPr/>
          <p:nvPr/>
        </p:nvCxnSpPr>
        <p:spPr bwMode="auto">
          <a:xfrm>
            <a:off x="6791172" y="2384436"/>
            <a:ext cx="0" cy="1223253"/>
          </a:xfrm>
          <a:prstGeom prst="line">
            <a:avLst/>
          </a:prstGeom>
          <a:noFill/>
          <a:ln w="28575" cap="flat" cmpd="sng" algn="ctr">
            <a:solidFill>
              <a:schemeClr val="accent1"/>
            </a:solidFill>
            <a:prstDash val="solid"/>
            <a:round/>
            <a:headEnd type="none" w="med" len="med"/>
            <a:tailEnd type="none" w="med" len="med"/>
          </a:ln>
          <a:effectLst/>
        </p:spPr>
      </p:cxnSp>
      <p:sp>
        <p:nvSpPr>
          <p:cNvPr id="122" name="テキスト ボックス 75"/>
          <p:cNvSpPr txBox="1"/>
          <p:nvPr/>
        </p:nvSpPr>
        <p:spPr>
          <a:xfrm>
            <a:off x="6166370" y="1818520"/>
            <a:ext cx="1241045" cy="297325"/>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Administrator</a:t>
            </a:r>
            <a:endParaRPr kumimoji="1" lang="en-US" altLang="ja-JP" sz="1199"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pic>
        <p:nvPicPr>
          <p:cNvPr id="123" name="Picture 41" descr="MCj0433944000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448" y="2089333"/>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2"/>
          <p:cNvSpPr>
            <a:spLocks noGrp="1"/>
          </p:cNvSpPr>
          <p:nvPr>
            <p:ph type="title" idx="4294967295"/>
          </p:nvPr>
        </p:nvSpPr>
        <p:spPr>
          <a:xfrm>
            <a:off x="0" y="246063"/>
            <a:ext cx="10415588" cy="519112"/>
          </a:xfrm>
        </p:spPr>
        <p:txBody>
          <a:bodyPr/>
          <a:lstStyle/>
          <a:p>
            <a:r>
              <a:rPr lang="en-US" sz="2797" b="1" dirty="0"/>
              <a:t>Multitenancy at Scale </a:t>
            </a:r>
            <a:r>
              <a:rPr lang="mr-IN" sz="2797" b="1" dirty="0"/>
              <a:t>–</a:t>
            </a:r>
            <a:r>
              <a:rPr lang="en-US" sz="2797" b="1" dirty="0"/>
              <a:t> Shared Services Architecture</a:t>
            </a:r>
          </a:p>
        </p:txBody>
      </p:sp>
      <p:sp>
        <p:nvSpPr>
          <p:cNvPr id="88" name="雲 37"/>
          <p:cNvSpPr/>
          <p:nvPr/>
        </p:nvSpPr>
        <p:spPr bwMode="auto">
          <a:xfrm>
            <a:off x="4930766" y="2707150"/>
            <a:ext cx="3720815" cy="2816576"/>
          </a:xfrm>
          <a:prstGeom prst="cloud">
            <a:avLst/>
          </a:prstGeom>
          <a:noFill/>
          <a:ln w="9525" cap="flat" cmpd="sng" algn="ctr">
            <a:solidFill>
              <a:srgbClr val="00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grpSp>
        <p:nvGrpSpPr>
          <p:cNvPr id="8" name="Group 7"/>
          <p:cNvGrpSpPr/>
          <p:nvPr/>
        </p:nvGrpSpPr>
        <p:grpSpPr>
          <a:xfrm>
            <a:off x="5491139" y="3209199"/>
            <a:ext cx="2600070" cy="1781813"/>
            <a:chOff x="4121181" y="2600588"/>
            <a:chExt cx="1951858" cy="1337597"/>
          </a:xfrm>
          <a:solidFill>
            <a:schemeClr val="bg2">
              <a:lumMod val="60000"/>
              <a:lumOff val="40000"/>
            </a:schemeClr>
          </a:solidFill>
        </p:grpSpPr>
        <p:sp>
          <p:nvSpPr>
            <p:cNvPr id="118" name="テキスト ボックス 64"/>
            <p:cNvSpPr txBox="1"/>
            <p:nvPr/>
          </p:nvSpPr>
          <p:spPr>
            <a:xfrm>
              <a:off x="4543914" y="3714985"/>
              <a:ext cx="1066423" cy="223200"/>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868686">
                      <a:lumMod val="50000"/>
                    </a:srgbClr>
                  </a:solidFill>
                  <a:effectLst/>
                  <a:uLnTx/>
                  <a:uFillTx/>
                  <a:latin typeface="IBM Plex Sans"/>
                  <a:ea typeface="游ゴシック" panose="020B0400000000000000" pitchFamily="34" charset="-128"/>
                  <a:cs typeface="+mn-cs"/>
                </a:rPr>
                <a:t>Compute Nodes</a:t>
              </a:r>
            </a:p>
          </p:txBody>
        </p:sp>
        <p:grpSp>
          <p:nvGrpSpPr>
            <p:cNvPr id="7" name="Group 6"/>
            <p:cNvGrpSpPr/>
            <p:nvPr/>
          </p:nvGrpSpPr>
          <p:grpSpPr>
            <a:xfrm>
              <a:off x="4121181" y="3057578"/>
              <a:ext cx="1951858" cy="644702"/>
              <a:chOff x="4121181" y="3057578"/>
              <a:chExt cx="1951858" cy="644702"/>
            </a:xfrm>
            <a:grpFill/>
          </p:grpSpPr>
          <p:grpSp>
            <p:nvGrpSpPr>
              <p:cNvPr id="4" name="Group 3"/>
              <p:cNvGrpSpPr/>
              <p:nvPr/>
            </p:nvGrpSpPr>
            <p:grpSpPr>
              <a:xfrm>
                <a:off x="4121181" y="3057578"/>
                <a:ext cx="721607" cy="644702"/>
                <a:chOff x="3964169" y="3056250"/>
                <a:chExt cx="721607" cy="644702"/>
              </a:xfrm>
              <a:grpFill/>
            </p:grpSpPr>
            <p:sp>
              <p:nvSpPr>
                <p:cNvPr id="79" name="Rectangle 13"/>
                <p:cNvSpPr>
                  <a:spLocks noChangeArrowheads="1"/>
                </p:cNvSpPr>
                <p:nvPr/>
              </p:nvSpPr>
              <p:spPr bwMode="auto">
                <a:xfrm>
                  <a:off x="4235612" y="3056250"/>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80" name="Rectangle 13"/>
                <p:cNvSpPr>
                  <a:spLocks noChangeArrowheads="1"/>
                </p:cNvSpPr>
                <p:nvPr/>
              </p:nvSpPr>
              <p:spPr bwMode="auto">
                <a:xfrm>
                  <a:off x="4167306" y="3142302"/>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81" name="Rectangle 13"/>
                <p:cNvSpPr>
                  <a:spLocks noChangeArrowheads="1"/>
                </p:cNvSpPr>
                <p:nvPr/>
              </p:nvSpPr>
              <p:spPr bwMode="auto">
                <a:xfrm>
                  <a:off x="4111219" y="32114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83" name="Rectangle 13"/>
                <p:cNvSpPr>
                  <a:spLocks noChangeArrowheads="1"/>
                </p:cNvSpPr>
                <p:nvPr/>
              </p:nvSpPr>
              <p:spPr bwMode="auto">
                <a:xfrm>
                  <a:off x="4036950" y="328123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10" name="Rectangle 13"/>
                <p:cNvSpPr>
                  <a:spLocks noChangeArrowheads="1"/>
                </p:cNvSpPr>
                <p:nvPr/>
              </p:nvSpPr>
              <p:spPr bwMode="auto">
                <a:xfrm>
                  <a:off x="3964169" y="3371819"/>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1" lang="en-US" sz="1332" b="0" i="0" u="none" strike="noStrike" kern="1200" cap="none" spc="0" normalizeH="0" baseline="0" noProof="0" dirty="0">
                      <a:ln>
                        <a:noFill/>
                      </a:ln>
                      <a:solidFill>
                        <a:srgbClr val="000000">
                          <a:lumMod val="95000"/>
                          <a:lumOff val="5000"/>
                        </a:srgbClr>
                      </a:solidFill>
                      <a:effectLst/>
                      <a:uLnTx/>
                      <a:uFillTx/>
                      <a:latin typeface="IBM Plex Sans"/>
                      <a:ea typeface="+mn-ea"/>
                      <a:cs typeface="+mn-cs"/>
                    </a:rPr>
                    <a:t>Linux</a:t>
                  </a:r>
                </a:p>
              </p:txBody>
            </p:sp>
          </p:grpSp>
          <p:grpSp>
            <p:nvGrpSpPr>
              <p:cNvPr id="5" name="Group 4"/>
              <p:cNvGrpSpPr/>
              <p:nvPr/>
            </p:nvGrpSpPr>
            <p:grpSpPr>
              <a:xfrm>
                <a:off x="4736307" y="3057578"/>
                <a:ext cx="721607" cy="644702"/>
                <a:chOff x="4733811" y="3058906"/>
                <a:chExt cx="721607" cy="644702"/>
              </a:xfrm>
              <a:grpFill/>
            </p:grpSpPr>
            <p:sp>
              <p:nvSpPr>
                <p:cNvPr id="126" name="Rectangle 13"/>
                <p:cNvSpPr>
                  <a:spLocks noChangeArrowheads="1"/>
                </p:cNvSpPr>
                <p:nvPr/>
              </p:nvSpPr>
              <p:spPr bwMode="auto">
                <a:xfrm>
                  <a:off x="5005254" y="3058906"/>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27" name="Rectangle 13"/>
                <p:cNvSpPr>
                  <a:spLocks noChangeArrowheads="1"/>
                </p:cNvSpPr>
                <p:nvPr/>
              </p:nvSpPr>
              <p:spPr bwMode="auto">
                <a:xfrm>
                  <a:off x="4936949" y="3144957"/>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28" name="Rectangle 13"/>
                <p:cNvSpPr>
                  <a:spLocks noChangeArrowheads="1"/>
                </p:cNvSpPr>
                <p:nvPr/>
              </p:nvSpPr>
              <p:spPr bwMode="auto">
                <a:xfrm>
                  <a:off x="4880862" y="3214147"/>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29" name="Rectangle 13"/>
                <p:cNvSpPr>
                  <a:spLocks noChangeArrowheads="1"/>
                </p:cNvSpPr>
                <p:nvPr/>
              </p:nvSpPr>
              <p:spPr bwMode="auto">
                <a:xfrm>
                  <a:off x="4806593" y="32838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30" name="Rectangle 13"/>
                <p:cNvSpPr>
                  <a:spLocks noChangeArrowheads="1"/>
                </p:cNvSpPr>
                <p:nvPr/>
              </p:nvSpPr>
              <p:spPr bwMode="auto">
                <a:xfrm>
                  <a:off x="4733811" y="337447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1" lang="en-US" sz="1332" b="0" i="0" u="none" strike="noStrike" kern="1200" cap="none" spc="0" normalizeH="0" baseline="0" noProof="0" dirty="0">
                      <a:ln>
                        <a:noFill/>
                      </a:ln>
                      <a:solidFill>
                        <a:srgbClr val="000000">
                          <a:lumMod val="95000"/>
                          <a:lumOff val="5000"/>
                        </a:srgbClr>
                      </a:solidFill>
                      <a:effectLst/>
                      <a:uLnTx/>
                      <a:uFillTx/>
                      <a:latin typeface="IBM Plex Sans"/>
                      <a:ea typeface="+mn-ea"/>
                      <a:cs typeface="+mn-cs"/>
                    </a:rPr>
                    <a:t>Linux</a:t>
                  </a:r>
                </a:p>
              </p:txBody>
            </p:sp>
          </p:grpSp>
          <p:grpSp>
            <p:nvGrpSpPr>
              <p:cNvPr id="6" name="Group 5"/>
              <p:cNvGrpSpPr/>
              <p:nvPr/>
            </p:nvGrpSpPr>
            <p:grpSpPr>
              <a:xfrm>
                <a:off x="5351432" y="3057578"/>
                <a:ext cx="721607" cy="644702"/>
                <a:chOff x="5508449" y="3056250"/>
                <a:chExt cx="721607" cy="644702"/>
              </a:xfrm>
              <a:grpFill/>
            </p:grpSpPr>
            <p:sp>
              <p:nvSpPr>
                <p:cNvPr id="131" name="Rectangle 13"/>
                <p:cNvSpPr>
                  <a:spLocks noChangeArrowheads="1"/>
                </p:cNvSpPr>
                <p:nvPr/>
              </p:nvSpPr>
              <p:spPr bwMode="auto">
                <a:xfrm>
                  <a:off x="5779892" y="3056250"/>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32" name="Rectangle 13"/>
                <p:cNvSpPr>
                  <a:spLocks noChangeArrowheads="1"/>
                </p:cNvSpPr>
                <p:nvPr/>
              </p:nvSpPr>
              <p:spPr bwMode="auto">
                <a:xfrm>
                  <a:off x="5711586" y="3142302"/>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33" name="Rectangle 13"/>
                <p:cNvSpPr>
                  <a:spLocks noChangeArrowheads="1"/>
                </p:cNvSpPr>
                <p:nvPr/>
              </p:nvSpPr>
              <p:spPr bwMode="auto">
                <a:xfrm>
                  <a:off x="5655499" y="32114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34" name="Rectangle 13"/>
                <p:cNvSpPr>
                  <a:spLocks noChangeArrowheads="1"/>
                </p:cNvSpPr>
                <p:nvPr/>
              </p:nvSpPr>
              <p:spPr bwMode="auto">
                <a:xfrm>
                  <a:off x="5581230" y="328123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35" name="Rectangle 13"/>
                <p:cNvSpPr>
                  <a:spLocks noChangeArrowheads="1"/>
                </p:cNvSpPr>
                <p:nvPr/>
              </p:nvSpPr>
              <p:spPr bwMode="auto">
                <a:xfrm>
                  <a:off x="5508449" y="3371819"/>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1" lang="en-US" sz="1332" b="0" i="0" u="none" strike="noStrike" kern="1200" cap="none" spc="0" normalizeH="0" baseline="0" noProof="0" dirty="0">
                      <a:ln>
                        <a:noFill/>
                      </a:ln>
                      <a:solidFill>
                        <a:srgbClr val="000000">
                          <a:lumMod val="95000"/>
                          <a:lumOff val="5000"/>
                        </a:srgbClr>
                      </a:solidFill>
                      <a:effectLst/>
                      <a:uLnTx/>
                      <a:uFillTx/>
                      <a:latin typeface="IBM Plex Sans"/>
                      <a:ea typeface="+mn-ea"/>
                      <a:cs typeface="+mn-cs"/>
                    </a:rPr>
                    <a:t>Linux</a:t>
                  </a:r>
                </a:p>
              </p:txBody>
            </p:sp>
          </p:grpSp>
        </p:grpSp>
        <p:grpSp>
          <p:nvGrpSpPr>
            <p:cNvPr id="152" name="Group 151"/>
            <p:cNvGrpSpPr/>
            <p:nvPr/>
          </p:nvGrpSpPr>
          <p:grpSpPr>
            <a:xfrm>
              <a:off x="4121181" y="2600588"/>
              <a:ext cx="1951858" cy="644702"/>
              <a:chOff x="4121181" y="3057578"/>
              <a:chExt cx="1951858" cy="644702"/>
            </a:xfrm>
            <a:grpFill/>
          </p:grpSpPr>
          <p:grpSp>
            <p:nvGrpSpPr>
              <p:cNvPr id="153" name="Group 152"/>
              <p:cNvGrpSpPr/>
              <p:nvPr/>
            </p:nvGrpSpPr>
            <p:grpSpPr>
              <a:xfrm>
                <a:off x="4121181" y="3057578"/>
                <a:ext cx="721607" cy="644702"/>
                <a:chOff x="3964169" y="3056250"/>
                <a:chExt cx="721607" cy="644702"/>
              </a:xfrm>
              <a:grpFill/>
            </p:grpSpPr>
            <p:sp>
              <p:nvSpPr>
                <p:cNvPr id="166" name="Rectangle 13"/>
                <p:cNvSpPr>
                  <a:spLocks noChangeArrowheads="1"/>
                </p:cNvSpPr>
                <p:nvPr/>
              </p:nvSpPr>
              <p:spPr bwMode="auto">
                <a:xfrm>
                  <a:off x="4235612" y="3056250"/>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7" name="Rectangle 13"/>
                <p:cNvSpPr>
                  <a:spLocks noChangeArrowheads="1"/>
                </p:cNvSpPr>
                <p:nvPr/>
              </p:nvSpPr>
              <p:spPr bwMode="auto">
                <a:xfrm>
                  <a:off x="4167306" y="3142302"/>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8" name="Rectangle 13"/>
                <p:cNvSpPr>
                  <a:spLocks noChangeArrowheads="1"/>
                </p:cNvSpPr>
                <p:nvPr/>
              </p:nvSpPr>
              <p:spPr bwMode="auto">
                <a:xfrm>
                  <a:off x="4111219" y="32114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9" name="Rectangle 13"/>
                <p:cNvSpPr>
                  <a:spLocks noChangeArrowheads="1"/>
                </p:cNvSpPr>
                <p:nvPr/>
              </p:nvSpPr>
              <p:spPr bwMode="auto">
                <a:xfrm>
                  <a:off x="4036950" y="328123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70" name="Rectangle 13"/>
                <p:cNvSpPr>
                  <a:spLocks noChangeArrowheads="1"/>
                </p:cNvSpPr>
                <p:nvPr/>
              </p:nvSpPr>
              <p:spPr bwMode="auto">
                <a:xfrm>
                  <a:off x="3964169" y="3371819"/>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prstClr val="black"/>
                      </a:solidFill>
                      <a:effectLst/>
                      <a:uLnTx/>
                      <a:uFillTx/>
                      <a:latin typeface="IBM Plex Sans"/>
                      <a:ea typeface="Meiryo UI" panose="020B0604030504040204" pitchFamily="50" charset="-128"/>
                      <a:cs typeface="Meiryo UI" panose="020B0604030504040204" pitchFamily="50" charset="-128"/>
                    </a:rPr>
                    <a:t>Linux</a:t>
                  </a:r>
                </a:p>
              </p:txBody>
            </p:sp>
          </p:grpSp>
          <p:grpSp>
            <p:nvGrpSpPr>
              <p:cNvPr id="154" name="Group 153"/>
              <p:cNvGrpSpPr/>
              <p:nvPr/>
            </p:nvGrpSpPr>
            <p:grpSpPr>
              <a:xfrm>
                <a:off x="4736307" y="3057578"/>
                <a:ext cx="721607" cy="644702"/>
                <a:chOff x="4733811" y="3058906"/>
                <a:chExt cx="721607" cy="644702"/>
              </a:xfrm>
              <a:grpFill/>
            </p:grpSpPr>
            <p:sp>
              <p:nvSpPr>
                <p:cNvPr id="161" name="Rectangle 13"/>
                <p:cNvSpPr>
                  <a:spLocks noChangeArrowheads="1"/>
                </p:cNvSpPr>
                <p:nvPr/>
              </p:nvSpPr>
              <p:spPr bwMode="auto">
                <a:xfrm>
                  <a:off x="5005254" y="3058906"/>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2" name="Rectangle 13"/>
                <p:cNvSpPr>
                  <a:spLocks noChangeArrowheads="1"/>
                </p:cNvSpPr>
                <p:nvPr/>
              </p:nvSpPr>
              <p:spPr bwMode="auto">
                <a:xfrm>
                  <a:off x="4936949" y="3144957"/>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3" name="Rectangle 13"/>
                <p:cNvSpPr>
                  <a:spLocks noChangeArrowheads="1"/>
                </p:cNvSpPr>
                <p:nvPr/>
              </p:nvSpPr>
              <p:spPr bwMode="auto">
                <a:xfrm>
                  <a:off x="4880862" y="3214147"/>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4" name="Rectangle 13"/>
                <p:cNvSpPr>
                  <a:spLocks noChangeArrowheads="1"/>
                </p:cNvSpPr>
                <p:nvPr/>
              </p:nvSpPr>
              <p:spPr bwMode="auto">
                <a:xfrm>
                  <a:off x="4806593" y="32838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5" name="Rectangle 13"/>
                <p:cNvSpPr>
                  <a:spLocks noChangeArrowheads="1"/>
                </p:cNvSpPr>
                <p:nvPr/>
              </p:nvSpPr>
              <p:spPr bwMode="auto">
                <a:xfrm>
                  <a:off x="4733811" y="337447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prstClr val="black"/>
                      </a:solidFill>
                      <a:effectLst/>
                      <a:uLnTx/>
                      <a:uFillTx/>
                      <a:latin typeface="IBM Plex Sans"/>
                      <a:ea typeface="Meiryo UI" panose="020B0604030504040204" pitchFamily="50" charset="-128"/>
                      <a:cs typeface="+mn-cs"/>
                    </a:rPr>
                    <a:t>Linux</a:t>
                  </a:r>
                </a:p>
              </p:txBody>
            </p:sp>
          </p:grpSp>
          <p:grpSp>
            <p:nvGrpSpPr>
              <p:cNvPr id="155" name="Group 154"/>
              <p:cNvGrpSpPr/>
              <p:nvPr/>
            </p:nvGrpSpPr>
            <p:grpSpPr>
              <a:xfrm>
                <a:off x="5351432" y="3057578"/>
                <a:ext cx="721607" cy="644702"/>
                <a:chOff x="5508449" y="3056250"/>
                <a:chExt cx="721607" cy="644702"/>
              </a:xfrm>
              <a:grpFill/>
            </p:grpSpPr>
            <p:sp>
              <p:nvSpPr>
                <p:cNvPr id="156" name="Rectangle 13"/>
                <p:cNvSpPr>
                  <a:spLocks noChangeArrowheads="1"/>
                </p:cNvSpPr>
                <p:nvPr/>
              </p:nvSpPr>
              <p:spPr bwMode="auto">
                <a:xfrm>
                  <a:off x="5779892" y="3056250"/>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57" name="Rectangle 13"/>
                <p:cNvSpPr>
                  <a:spLocks noChangeArrowheads="1"/>
                </p:cNvSpPr>
                <p:nvPr/>
              </p:nvSpPr>
              <p:spPr bwMode="auto">
                <a:xfrm>
                  <a:off x="5711586" y="3142302"/>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58" name="Rectangle 13"/>
                <p:cNvSpPr>
                  <a:spLocks noChangeArrowheads="1"/>
                </p:cNvSpPr>
                <p:nvPr/>
              </p:nvSpPr>
              <p:spPr bwMode="auto">
                <a:xfrm>
                  <a:off x="5655499" y="3211491"/>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59" name="Rectangle 13"/>
                <p:cNvSpPr>
                  <a:spLocks noChangeArrowheads="1"/>
                </p:cNvSpPr>
                <p:nvPr/>
              </p:nvSpPr>
              <p:spPr bwMode="auto">
                <a:xfrm>
                  <a:off x="5581230" y="3281235"/>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0" lang="en-US" sz="1399" b="0" i="0" u="none" strike="noStrike" kern="1200" cap="none" spc="0" normalizeH="0" baseline="0" noProof="0" dirty="0">
                      <a:ln w="6350">
                        <a:noFill/>
                      </a:ln>
                      <a:solidFill>
                        <a:srgbClr val="FFFFFF"/>
                      </a:solidFill>
                      <a:effectLst/>
                      <a:uLnTx/>
                      <a:uFillTx/>
                      <a:latin typeface="IBM Plex Sans"/>
                      <a:ea typeface="Meiryo UI" panose="020B0604030504040204" pitchFamily="50" charset="-128"/>
                      <a:cs typeface="Meiryo UI" panose="020B0604030504040204" pitchFamily="50" charset="-128"/>
                    </a:rPr>
                    <a:t>Linux</a:t>
                  </a:r>
                </a:p>
              </p:txBody>
            </p:sp>
            <p:sp>
              <p:nvSpPr>
                <p:cNvPr id="160" name="Rectangle 13"/>
                <p:cNvSpPr>
                  <a:spLocks noChangeArrowheads="1"/>
                </p:cNvSpPr>
                <p:nvPr/>
              </p:nvSpPr>
              <p:spPr bwMode="auto">
                <a:xfrm>
                  <a:off x="5508449" y="3371819"/>
                  <a:ext cx="450164" cy="329133"/>
                </a:xfrm>
                <a:prstGeom prst="roundRect">
                  <a:avLst/>
                </a:prstGeom>
                <a:grpFill/>
                <a:ln w="9525">
                  <a:solidFill>
                    <a:schemeClr val="tx1">
                      <a:lumMod val="75000"/>
                      <a:lumOff val="25000"/>
                    </a:schemeClr>
                  </a:solidFill>
                  <a:miter lim="800000"/>
                  <a:headEnd/>
                  <a:tailEnd/>
                </a:ln>
                <a:effectLst/>
              </p:spPr>
              <p:txBody>
                <a:bodyPr wrap="none" lIns="82037" tIns="41019" rIns="82037" bIns="41019" anchor="ctr"/>
                <a:lstStyle/>
                <a:p>
                  <a:pPr marL="0" marR="0" lvl="0" indent="0" algn="ctr" defTabSz="608960" rtl="0" eaLnBrk="1" fontAlgn="auto" latinLnBrk="0" hangingPunct="1">
                    <a:lnSpc>
                      <a:spcPct val="90000"/>
                    </a:lnSpc>
                    <a:spcBef>
                      <a:spcPct val="0"/>
                    </a:spcBef>
                    <a:spcAft>
                      <a:spcPts val="0"/>
                    </a:spcAft>
                    <a:buClrTx/>
                    <a:buSzTx/>
                    <a:buFontTx/>
                    <a:buNone/>
                    <a:tabLst/>
                    <a:defRPr/>
                  </a:pPr>
                  <a:r>
                    <a:rPr kumimoji="1" lang="en-US" sz="1332" b="0" i="0" u="none" strike="noStrike" kern="1200" cap="none" spc="0" normalizeH="0" baseline="0" noProof="0" dirty="0">
                      <a:ln>
                        <a:noFill/>
                      </a:ln>
                      <a:solidFill>
                        <a:srgbClr val="000000">
                          <a:lumMod val="95000"/>
                          <a:lumOff val="5000"/>
                        </a:srgbClr>
                      </a:solidFill>
                      <a:effectLst/>
                      <a:uLnTx/>
                      <a:uFillTx/>
                      <a:latin typeface="IBM Plex Sans"/>
                      <a:ea typeface="+mn-ea"/>
                      <a:cs typeface="+mn-cs"/>
                    </a:rPr>
                    <a:t>Linux</a:t>
                  </a:r>
                </a:p>
              </p:txBody>
            </p:sp>
          </p:grpSp>
        </p:grpSp>
      </p:grpSp>
      <p:grpSp>
        <p:nvGrpSpPr>
          <p:cNvPr id="50" name="Group 49"/>
          <p:cNvGrpSpPr/>
          <p:nvPr/>
        </p:nvGrpSpPr>
        <p:grpSpPr>
          <a:xfrm>
            <a:off x="310157" y="1694216"/>
            <a:ext cx="3647280" cy="1470484"/>
            <a:chOff x="253084" y="1269456"/>
            <a:chExt cx="2737993" cy="1103884"/>
          </a:xfrm>
        </p:grpSpPr>
        <p:sp>
          <p:nvSpPr>
            <p:cNvPr id="114" name="テキスト ボックス 4"/>
            <p:cNvSpPr txBox="1"/>
            <p:nvPr/>
          </p:nvSpPr>
          <p:spPr>
            <a:xfrm>
              <a:off x="1682009" y="1269456"/>
              <a:ext cx="1095063" cy="204670"/>
            </a:xfrm>
            <a:prstGeom prst="rect">
              <a:avLst/>
            </a:prstGeom>
            <a:noFill/>
          </p:spPr>
          <p:txBody>
            <a:bodyPr wrap="none" lIns="0" tIns="30452" rIns="0" bIns="36542"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Instance Group #1</a:t>
              </a:r>
              <a:endParaRPr kumimoji="1" lang="ja-JP" altLang="en-US"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grpSp>
          <p:nvGrpSpPr>
            <p:cNvPr id="32" name="Group 31"/>
            <p:cNvGrpSpPr/>
            <p:nvPr/>
          </p:nvGrpSpPr>
          <p:grpSpPr>
            <a:xfrm>
              <a:off x="253084" y="1475826"/>
              <a:ext cx="1029237" cy="897514"/>
              <a:chOff x="253084" y="1622822"/>
              <a:chExt cx="1029237" cy="897514"/>
            </a:xfrm>
          </p:grpSpPr>
          <p:sp>
            <p:nvSpPr>
              <p:cNvPr id="96" name="テキスト ボックス 58"/>
              <p:cNvSpPr txBox="1"/>
              <p:nvPr/>
            </p:nvSpPr>
            <p:spPr>
              <a:xfrm>
                <a:off x="540717" y="1622822"/>
                <a:ext cx="388928" cy="230950"/>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LOB</a:t>
                </a:r>
                <a:endParaRPr kumimoji="1" lang="ja-JP" altLang="en-US"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nvGrpSpPr>
              <p:cNvPr id="31" name="Group 30"/>
              <p:cNvGrpSpPr/>
              <p:nvPr/>
            </p:nvGrpSpPr>
            <p:grpSpPr>
              <a:xfrm>
                <a:off x="253084" y="1805225"/>
                <a:ext cx="1029237" cy="715111"/>
                <a:chOff x="95225" y="1805225"/>
                <a:chExt cx="1029237" cy="715111"/>
              </a:xfrm>
            </p:grpSpPr>
            <p:pic>
              <p:nvPicPr>
                <p:cNvPr id="92" name="Picture 35" descr="j043394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16520" y="1805225"/>
                  <a:ext cx="479342" cy="48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7" name="Picture 35" descr="j043394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30820" y="1919525"/>
                  <a:ext cx="479342" cy="48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8" name="Picture 35" descr="j043394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45120" y="2033825"/>
                  <a:ext cx="479342" cy="48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5" name="図 69"/>
                <p:cNvPicPr>
                  <a:picLocks noChangeAspect="1"/>
                </p:cNvPicPr>
                <p:nvPr/>
              </p:nvPicPr>
              <p:blipFill>
                <a:blip r:embed="rId5"/>
                <a:stretch>
                  <a:fillRect/>
                </a:stretch>
              </p:blipFill>
              <p:spPr>
                <a:xfrm>
                  <a:off x="95225" y="2196871"/>
                  <a:ext cx="485714" cy="278572"/>
                </a:xfrm>
                <a:prstGeom prst="rect">
                  <a:avLst/>
                </a:prstGeom>
              </p:spPr>
            </p:pic>
          </p:grpSp>
        </p:grpSp>
        <p:grpSp>
          <p:nvGrpSpPr>
            <p:cNvPr id="23" name="Group 22"/>
            <p:cNvGrpSpPr/>
            <p:nvPr/>
          </p:nvGrpSpPr>
          <p:grpSpPr>
            <a:xfrm>
              <a:off x="1398863" y="1475826"/>
              <a:ext cx="1592214" cy="894533"/>
              <a:chOff x="3012412" y="1004190"/>
              <a:chExt cx="1592214" cy="894533"/>
            </a:xfrm>
          </p:grpSpPr>
          <p:sp>
            <p:nvSpPr>
              <p:cNvPr id="221" name="角丸四角形吹き出し 84"/>
              <p:cNvSpPr/>
              <p:nvPr/>
            </p:nvSpPr>
            <p:spPr bwMode="auto">
              <a:xfrm>
                <a:off x="3012412" y="1004190"/>
                <a:ext cx="1592214" cy="894533"/>
              </a:xfrm>
              <a:prstGeom prst="wedgeRoundRectCallout">
                <a:avLst>
                  <a:gd name="adj1" fmla="val -69654"/>
                  <a:gd name="adj2" fmla="val -7254"/>
                  <a:gd name="adj3" fmla="val 16667"/>
                </a:avLst>
              </a:prstGeom>
              <a:solidFill>
                <a:srgbClr val="F8F8F8"/>
              </a:solid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grpSp>
            <p:nvGrpSpPr>
              <p:cNvPr id="208" name="Group 207"/>
              <p:cNvGrpSpPr/>
              <p:nvPr/>
            </p:nvGrpSpPr>
            <p:grpSpPr>
              <a:xfrm>
                <a:off x="3080318" y="1051036"/>
                <a:ext cx="1456403" cy="393192"/>
                <a:chOff x="3304977" y="3045565"/>
                <a:chExt cx="6503011" cy="1755648"/>
              </a:xfrm>
              <a:effectLst>
                <a:outerShdw blurRad="50800" dist="38100" dir="2700000" algn="tl" rotWithShape="0">
                  <a:prstClr val="black">
                    <a:alpha val="40000"/>
                  </a:prstClr>
                </a:outerShdw>
                <a:reflection blurRad="6350" stA="52000" endA="300" endPos="35000" dist="63500" dir="5400000" sy="-100000" algn="bl" rotWithShape="0"/>
              </a:effectLst>
            </p:grpSpPr>
            <p:sp>
              <p:nvSpPr>
                <p:cNvPr id="210" name="Freeform 209"/>
                <p:cNvSpPr/>
                <p:nvPr/>
              </p:nvSpPr>
              <p:spPr>
                <a:xfrm>
                  <a:off x="3304977" y="3786229"/>
                  <a:ext cx="6503011" cy="137160"/>
                </a:xfrm>
                <a:custGeom>
                  <a:avLst/>
                  <a:gdLst>
                    <a:gd name="connsiteX0" fmla="*/ 1700784 w 3401568"/>
                    <a:gd name="connsiteY0" fmla="*/ 0 h 137160"/>
                    <a:gd name="connsiteX1" fmla="*/ 3401568 w 3401568"/>
                    <a:gd name="connsiteY1" fmla="*/ 137160 h 137160"/>
                    <a:gd name="connsiteX2" fmla="*/ 0 w 3401568"/>
                    <a:gd name="connsiteY2" fmla="*/ 137160 h 137160"/>
                    <a:gd name="connsiteX3" fmla="*/ 1700784 w 3401568"/>
                    <a:gd name="connsiteY3" fmla="*/ 0 h 137160"/>
                    <a:gd name="connsiteX0" fmla="*/ 0 w 3401568"/>
                    <a:gd name="connsiteY0" fmla="*/ 137160 h 228600"/>
                    <a:gd name="connsiteX1" fmla="*/ 1700784 w 3401568"/>
                    <a:gd name="connsiteY1" fmla="*/ 0 h 228600"/>
                    <a:gd name="connsiteX2" fmla="*/ 3401568 w 3401568"/>
                    <a:gd name="connsiteY2" fmla="*/ 137160 h 228600"/>
                    <a:gd name="connsiteX3" fmla="*/ 91440 w 3401568"/>
                    <a:gd name="connsiteY3" fmla="*/ 228600 h 228600"/>
                    <a:gd name="connsiteX0" fmla="*/ 0 w 3401568"/>
                    <a:gd name="connsiteY0" fmla="*/ 137160 h 137160"/>
                    <a:gd name="connsiteX1" fmla="*/ 1700784 w 3401568"/>
                    <a:gd name="connsiteY1" fmla="*/ 0 h 137160"/>
                    <a:gd name="connsiteX2" fmla="*/ 3401568 w 3401568"/>
                    <a:gd name="connsiteY2" fmla="*/ 137160 h 137160"/>
                  </a:gdLst>
                  <a:ahLst/>
                  <a:cxnLst>
                    <a:cxn ang="0">
                      <a:pos x="connsiteX0" y="connsiteY0"/>
                    </a:cxn>
                    <a:cxn ang="0">
                      <a:pos x="connsiteX1" y="connsiteY1"/>
                    </a:cxn>
                    <a:cxn ang="0">
                      <a:pos x="connsiteX2" y="connsiteY2"/>
                    </a:cxn>
                  </a:cxnLst>
                  <a:rect l="l" t="t" r="r" b="b"/>
                  <a:pathLst>
                    <a:path w="3401568" h="137160">
                      <a:moveTo>
                        <a:pt x="0" y="137160"/>
                      </a:moveTo>
                      <a:cubicBezTo>
                        <a:pt x="0" y="61409"/>
                        <a:pt x="761467" y="0"/>
                        <a:pt x="1700784" y="0"/>
                      </a:cubicBezTo>
                      <a:cubicBezTo>
                        <a:pt x="2640101" y="0"/>
                        <a:pt x="3401568" y="61409"/>
                        <a:pt x="3401568" y="137160"/>
                      </a:cubicBezTo>
                    </a:path>
                  </a:pathLst>
                </a:custGeom>
                <a:ln w="12700">
                  <a:solidFill>
                    <a:srgbClr val="305374"/>
                  </a:solid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grpSp>
              <p:nvGrpSpPr>
                <p:cNvPr id="211" name="Group 210"/>
                <p:cNvGrpSpPr/>
                <p:nvPr/>
              </p:nvGrpSpPr>
              <p:grpSpPr>
                <a:xfrm>
                  <a:off x="3499765" y="3045565"/>
                  <a:ext cx="6113436" cy="1755648"/>
                  <a:chOff x="3499765" y="3045565"/>
                  <a:chExt cx="6113436" cy="1755648"/>
                </a:xfrm>
              </p:grpSpPr>
              <p:sp>
                <p:nvSpPr>
                  <p:cNvPr id="213" name="Rectangle 212"/>
                  <p:cNvSpPr/>
                  <p:nvPr/>
                </p:nvSpPr>
                <p:spPr>
                  <a:xfrm>
                    <a:off x="6601273"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4" name="Rectangle 213"/>
                  <p:cNvSpPr/>
                  <p:nvPr/>
                </p:nvSpPr>
                <p:spPr>
                  <a:xfrm>
                    <a:off x="8927401"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5" name="Rectangle 214"/>
                  <p:cNvSpPr/>
                  <p:nvPr/>
                </p:nvSpPr>
                <p:spPr>
                  <a:xfrm>
                    <a:off x="7376650"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6" name="Rectangle 215"/>
                  <p:cNvSpPr/>
                  <p:nvPr/>
                </p:nvSpPr>
                <p:spPr>
                  <a:xfrm>
                    <a:off x="8152027"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7" name="Rectangle 216"/>
                  <p:cNvSpPr/>
                  <p:nvPr/>
                </p:nvSpPr>
                <p:spPr>
                  <a:xfrm>
                    <a:off x="3499765"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8" name="Rectangle 217"/>
                  <p:cNvSpPr/>
                  <p:nvPr/>
                </p:nvSpPr>
                <p:spPr>
                  <a:xfrm>
                    <a:off x="5825896"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19" name="Rectangle 218"/>
                  <p:cNvSpPr/>
                  <p:nvPr/>
                </p:nvSpPr>
                <p:spPr>
                  <a:xfrm>
                    <a:off x="4275142"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220" name="Rectangle 219"/>
                  <p:cNvSpPr/>
                  <p:nvPr/>
                </p:nvSpPr>
                <p:spPr>
                  <a:xfrm>
                    <a:off x="5050519" y="3045565"/>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grpSp>
            <p:sp>
              <p:nvSpPr>
                <p:cNvPr id="212" name="Freeform 211"/>
                <p:cNvSpPr/>
                <p:nvPr/>
              </p:nvSpPr>
              <p:spPr>
                <a:xfrm rot="10800000" flipH="1">
                  <a:off x="3304977" y="3923389"/>
                  <a:ext cx="6503011" cy="137160"/>
                </a:xfrm>
                <a:custGeom>
                  <a:avLst/>
                  <a:gdLst>
                    <a:gd name="connsiteX0" fmla="*/ 1700784 w 3401568"/>
                    <a:gd name="connsiteY0" fmla="*/ 0 h 137160"/>
                    <a:gd name="connsiteX1" fmla="*/ 3401568 w 3401568"/>
                    <a:gd name="connsiteY1" fmla="*/ 137160 h 137160"/>
                    <a:gd name="connsiteX2" fmla="*/ 0 w 3401568"/>
                    <a:gd name="connsiteY2" fmla="*/ 137160 h 137160"/>
                    <a:gd name="connsiteX3" fmla="*/ 1700784 w 3401568"/>
                    <a:gd name="connsiteY3" fmla="*/ 0 h 137160"/>
                    <a:gd name="connsiteX0" fmla="*/ 0 w 3401568"/>
                    <a:gd name="connsiteY0" fmla="*/ 137160 h 228600"/>
                    <a:gd name="connsiteX1" fmla="*/ 1700784 w 3401568"/>
                    <a:gd name="connsiteY1" fmla="*/ 0 h 228600"/>
                    <a:gd name="connsiteX2" fmla="*/ 3401568 w 3401568"/>
                    <a:gd name="connsiteY2" fmla="*/ 137160 h 228600"/>
                    <a:gd name="connsiteX3" fmla="*/ 91440 w 3401568"/>
                    <a:gd name="connsiteY3" fmla="*/ 228600 h 228600"/>
                    <a:gd name="connsiteX0" fmla="*/ 0 w 3401568"/>
                    <a:gd name="connsiteY0" fmla="*/ 137160 h 137160"/>
                    <a:gd name="connsiteX1" fmla="*/ 1700784 w 3401568"/>
                    <a:gd name="connsiteY1" fmla="*/ 0 h 137160"/>
                    <a:gd name="connsiteX2" fmla="*/ 3401568 w 3401568"/>
                    <a:gd name="connsiteY2" fmla="*/ 137160 h 137160"/>
                  </a:gdLst>
                  <a:ahLst/>
                  <a:cxnLst>
                    <a:cxn ang="0">
                      <a:pos x="connsiteX0" y="connsiteY0"/>
                    </a:cxn>
                    <a:cxn ang="0">
                      <a:pos x="connsiteX1" y="connsiteY1"/>
                    </a:cxn>
                    <a:cxn ang="0">
                      <a:pos x="connsiteX2" y="connsiteY2"/>
                    </a:cxn>
                  </a:cxnLst>
                  <a:rect l="l" t="t" r="r" b="b"/>
                  <a:pathLst>
                    <a:path w="3401568" h="137160">
                      <a:moveTo>
                        <a:pt x="0" y="137160"/>
                      </a:moveTo>
                      <a:cubicBezTo>
                        <a:pt x="0" y="61409"/>
                        <a:pt x="761467" y="0"/>
                        <a:pt x="1700784" y="0"/>
                      </a:cubicBezTo>
                      <a:cubicBezTo>
                        <a:pt x="2640101" y="0"/>
                        <a:pt x="3401568" y="61409"/>
                        <a:pt x="3401568" y="137160"/>
                      </a:cubicBezTo>
                    </a:path>
                  </a:pathLst>
                </a:custGeom>
                <a:ln w="12700">
                  <a:solidFill>
                    <a:srgbClr val="305374"/>
                  </a:solid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grpSp>
          <p:sp>
            <p:nvSpPr>
              <p:cNvPr id="226" name="テキスト ボックス 80"/>
              <p:cNvSpPr txBox="1"/>
              <p:nvPr/>
            </p:nvSpPr>
            <p:spPr>
              <a:xfrm>
                <a:off x="3086218" y="1575159"/>
                <a:ext cx="911826" cy="315570"/>
              </a:xfrm>
              <a:prstGeom prst="rect">
                <a:avLst/>
              </a:prstGeom>
              <a:noFill/>
            </p:spPr>
            <p:txBody>
              <a:bodyPr wrap="none" lIns="60904" rIns="60904" rtlCol="0">
                <a:spAutoFit/>
              </a:bodyPr>
              <a:lstStyle/>
              <a:p>
                <a:pPr marL="106569" marR="0" lvl="0" indent="-106569" algn="l" defTabSz="608960" rtl="0" eaLnBrk="1" fontAlgn="auto" latinLnBrk="0" hangingPunct="1">
                  <a:lnSpc>
                    <a:spcPct val="100000"/>
                  </a:lnSpc>
                  <a:spcBef>
                    <a:spcPct val="0"/>
                  </a:spcBef>
                  <a:spcAft>
                    <a:spcPts val="0"/>
                  </a:spcAft>
                  <a:buClrTx/>
                  <a:buSzTx/>
                  <a:buFontTx/>
                  <a:buNone/>
                  <a:tabLst/>
                  <a:defRPr/>
                </a:pPr>
                <a:r>
                  <a:rPr kumimoji="1" lang="en-US"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Marketing</a:t>
                </a:r>
                <a:r>
                  <a:rPr kumimoji="1" lang="mr-IN"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a:t>
                </a:r>
                <a:endParaRPr kumimoji="1" lang="en-US"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a:p>
                <a:pPr marL="106569" marR="0" lvl="0" indent="-106569" algn="l" defTabSz="608960" rtl="0" eaLnBrk="1" fontAlgn="auto" latinLnBrk="0" hangingPunct="1">
                  <a:lnSpc>
                    <a:spcPct val="100000"/>
                  </a:lnSpc>
                  <a:spcBef>
                    <a:spcPct val="0"/>
                  </a:spcBef>
                  <a:spcAft>
                    <a:spcPts val="0"/>
                  </a:spcAft>
                  <a:buClrTx/>
                  <a:buSzTx/>
                  <a:buFontTx/>
                  <a:buNone/>
                  <a:tabLst/>
                  <a:defRPr/>
                </a:pPr>
                <a:r>
                  <a:rPr kumimoji="1" lang="en-US"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Fraud Detection</a:t>
                </a:r>
                <a:r>
                  <a:rPr kumimoji="1" lang="mr-IN"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a:t>
                </a:r>
                <a:endParaRPr kumimoji="1" lang="ja-JP" altLang="en-US"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grpSp>
      <p:cxnSp>
        <p:nvCxnSpPr>
          <p:cNvPr id="239" name="直線コネクタ 65"/>
          <p:cNvCxnSpPr>
            <a:stCxn id="228" idx="1"/>
            <a:endCxn id="156" idx="3"/>
          </p:cNvCxnSpPr>
          <p:nvPr/>
        </p:nvCxnSpPr>
        <p:spPr bwMode="auto">
          <a:xfrm flipH="1">
            <a:off x="8091210" y="3209628"/>
            <a:ext cx="2207142" cy="218793"/>
          </a:xfrm>
          <a:prstGeom prst="line">
            <a:avLst/>
          </a:prstGeom>
          <a:noFill/>
          <a:ln w="31750" cap="flat" cmpd="sng" algn="ctr">
            <a:solidFill>
              <a:schemeClr val="accent1"/>
            </a:solidFill>
            <a:prstDash val="dash"/>
            <a:round/>
            <a:headEnd type="none" w="med" len="med"/>
            <a:tailEnd type="none" w="med" len="med"/>
          </a:ln>
          <a:effectLst/>
        </p:spPr>
      </p:cxnSp>
      <p:cxnSp>
        <p:nvCxnSpPr>
          <p:cNvPr id="240" name="直線コネクタ 65"/>
          <p:cNvCxnSpPr>
            <a:stCxn id="234" idx="1"/>
            <a:endCxn id="131" idx="3"/>
          </p:cNvCxnSpPr>
          <p:nvPr/>
        </p:nvCxnSpPr>
        <p:spPr bwMode="auto">
          <a:xfrm flipH="1" flipV="1">
            <a:off x="8091210" y="4037176"/>
            <a:ext cx="2207142" cy="1012686"/>
          </a:xfrm>
          <a:prstGeom prst="line">
            <a:avLst/>
          </a:prstGeom>
          <a:noFill/>
          <a:ln w="31750" cap="flat" cmpd="sng" algn="ctr">
            <a:solidFill>
              <a:schemeClr val="accent1"/>
            </a:solidFill>
            <a:prstDash val="dash"/>
            <a:round/>
            <a:headEnd type="none" w="med" len="med"/>
            <a:tailEnd type="none" w="med" len="med"/>
          </a:ln>
          <a:effectLst/>
        </p:spPr>
      </p:cxnSp>
      <p:grpSp>
        <p:nvGrpSpPr>
          <p:cNvPr id="52" name="Group 51"/>
          <p:cNvGrpSpPr/>
          <p:nvPr/>
        </p:nvGrpSpPr>
        <p:grpSpPr>
          <a:xfrm>
            <a:off x="310157" y="4796295"/>
            <a:ext cx="3012768" cy="1465464"/>
            <a:chOff x="325915" y="3598169"/>
            <a:chExt cx="2261668" cy="1100116"/>
          </a:xfrm>
        </p:grpSpPr>
        <p:grpSp>
          <p:nvGrpSpPr>
            <p:cNvPr id="34" name="Group 33"/>
            <p:cNvGrpSpPr/>
            <p:nvPr/>
          </p:nvGrpSpPr>
          <p:grpSpPr>
            <a:xfrm>
              <a:off x="325915" y="3864408"/>
              <a:ext cx="826953" cy="773221"/>
              <a:chOff x="325915" y="3713778"/>
              <a:chExt cx="826953" cy="773221"/>
            </a:xfrm>
          </p:grpSpPr>
          <p:pic>
            <p:nvPicPr>
              <p:cNvPr id="94" name="Picture 41" descr="MCj0433944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8713" y="3938359"/>
                <a:ext cx="517978"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0" name="テキスト ボックス 62"/>
              <p:cNvSpPr txBox="1"/>
              <p:nvPr/>
            </p:nvSpPr>
            <p:spPr>
              <a:xfrm>
                <a:off x="325915" y="3713778"/>
                <a:ext cx="826953" cy="230950"/>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Researcher</a:t>
                </a:r>
                <a:endParaRPr kumimoji="1" lang="ja-JP" altLang="en-US"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grpSp>
          <p:nvGrpSpPr>
            <p:cNvPr id="17" name="Group 16"/>
            <p:cNvGrpSpPr/>
            <p:nvPr/>
          </p:nvGrpSpPr>
          <p:grpSpPr>
            <a:xfrm>
              <a:off x="1398863" y="3803752"/>
              <a:ext cx="1188720" cy="894533"/>
              <a:chOff x="3459709" y="4084783"/>
              <a:chExt cx="1188720" cy="894533"/>
            </a:xfrm>
          </p:grpSpPr>
          <p:sp>
            <p:nvSpPr>
              <p:cNvPr id="172" name="角丸四角形吹き出し 84"/>
              <p:cNvSpPr/>
              <p:nvPr/>
            </p:nvSpPr>
            <p:spPr bwMode="auto">
              <a:xfrm>
                <a:off x="3459709" y="4084783"/>
                <a:ext cx="1188720" cy="894533"/>
              </a:xfrm>
              <a:prstGeom prst="wedgeRoundRectCallout">
                <a:avLst>
                  <a:gd name="adj1" fmla="val -75494"/>
                  <a:gd name="adj2" fmla="val -6388"/>
                  <a:gd name="adj3" fmla="val 16667"/>
                </a:avLst>
              </a:prstGeom>
              <a:solidFill>
                <a:srgbClr val="F8F8F8"/>
              </a:solid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grpSp>
            <p:nvGrpSpPr>
              <p:cNvPr id="174" name="Group 173"/>
              <p:cNvGrpSpPr/>
              <p:nvPr/>
            </p:nvGrpSpPr>
            <p:grpSpPr>
              <a:xfrm>
                <a:off x="3679751" y="4141154"/>
                <a:ext cx="748636" cy="398513"/>
                <a:chOff x="1500749" y="2884302"/>
                <a:chExt cx="748636" cy="398513"/>
              </a:xfrm>
            </p:grpSpPr>
            <p:pic>
              <p:nvPicPr>
                <p:cNvPr id="176" name="Picture 4"/>
                <p:cNvPicPr>
                  <a:picLocks noChangeAspect="1"/>
                </p:cNvPicPr>
                <p:nvPr/>
              </p:nvPicPr>
              <p:blipFill>
                <a:blip r:embed="rId6"/>
                <a:stretch>
                  <a:fillRect/>
                </a:stretch>
              </p:blipFill>
              <p:spPr>
                <a:xfrm>
                  <a:off x="1500749" y="2884302"/>
                  <a:ext cx="748636" cy="398513"/>
                </a:xfrm>
                <a:prstGeom prst="rect">
                  <a:avLst/>
                </a:prstGeom>
                <a:effectLst>
                  <a:reflection stA="50000" endPos="50000" dist="12700" dir="5400000" sy="-100000" algn="bl" rotWithShape="0"/>
                </a:effectLst>
              </p:spPr>
            </p:pic>
            <p:pic>
              <p:nvPicPr>
                <p:cNvPr id="177"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71438" y="2926068"/>
                  <a:ext cx="657748" cy="349269"/>
                </a:xfrm>
                <a:prstGeom prst="rect">
                  <a:avLst/>
                </a:prstGeom>
              </p:spPr>
            </p:pic>
          </p:grpSp>
          <p:sp>
            <p:nvSpPr>
              <p:cNvPr id="175" name="テキスト ボックス 80"/>
              <p:cNvSpPr txBox="1"/>
              <p:nvPr/>
            </p:nvSpPr>
            <p:spPr>
              <a:xfrm>
                <a:off x="3899700" y="4711390"/>
                <a:ext cx="290890" cy="192442"/>
              </a:xfrm>
              <a:prstGeom prst="rect">
                <a:avLst/>
              </a:prstGeom>
              <a:noFill/>
            </p:spPr>
            <p:txBody>
              <a:bodyPr wrap="none" lIns="60904" rIns="60904"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HPC</a:t>
                </a:r>
                <a:endParaRPr kumimoji="1" lang="ja-JP" altLang="en-US"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sp>
          <p:nvSpPr>
            <p:cNvPr id="241" name="テキスト ボックス 4"/>
            <p:cNvSpPr txBox="1"/>
            <p:nvPr/>
          </p:nvSpPr>
          <p:spPr>
            <a:xfrm>
              <a:off x="1480262" y="3598169"/>
              <a:ext cx="1095063" cy="204670"/>
            </a:xfrm>
            <a:prstGeom prst="rect">
              <a:avLst/>
            </a:prstGeom>
            <a:noFill/>
          </p:spPr>
          <p:txBody>
            <a:bodyPr wrap="none" lIns="0" tIns="30452" rIns="0" bIns="36542"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Instance Group #3</a:t>
              </a:r>
              <a:endParaRPr kumimoji="1" lang="ja-JP" altLang="en-US"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grpSp>
      <p:grpSp>
        <p:nvGrpSpPr>
          <p:cNvPr id="33" name="Group 32"/>
          <p:cNvGrpSpPr/>
          <p:nvPr/>
        </p:nvGrpSpPr>
        <p:grpSpPr>
          <a:xfrm>
            <a:off x="310159" y="3600875"/>
            <a:ext cx="1282723" cy="1029134"/>
            <a:chOff x="270611" y="2636148"/>
            <a:chExt cx="962933" cy="772565"/>
          </a:xfrm>
        </p:grpSpPr>
        <p:pic>
          <p:nvPicPr>
            <p:cNvPr id="93" name="Picture 11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24045" y="2860073"/>
              <a:ext cx="487315"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テキスト ボックス 61"/>
            <p:cNvSpPr txBox="1"/>
            <p:nvPr/>
          </p:nvSpPr>
          <p:spPr>
            <a:xfrm>
              <a:off x="270611" y="2636148"/>
              <a:ext cx="962933" cy="230950"/>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Data scientist</a:t>
              </a:r>
              <a:endParaRPr kumimoji="1" lang="ja-JP" altLang="en-US"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grpSp>
        <p:nvGrpSpPr>
          <p:cNvPr id="24" name="Group 23"/>
          <p:cNvGrpSpPr/>
          <p:nvPr/>
        </p:nvGrpSpPr>
        <p:grpSpPr>
          <a:xfrm>
            <a:off x="1813103" y="3519638"/>
            <a:ext cx="1583494" cy="1191608"/>
            <a:chOff x="1398863" y="2770840"/>
            <a:chExt cx="1188720" cy="894533"/>
          </a:xfrm>
        </p:grpSpPr>
        <p:sp>
          <p:nvSpPr>
            <p:cNvPr id="85" name="角丸四角形吹き出し 84"/>
            <p:cNvSpPr/>
            <p:nvPr/>
          </p:nvSpPr>
          <p:spPr bwMode="auto">
            <a:xfrm>
              <a:off x="1398863" y="2770840"/>
              <a:ext cx="1188720" cy="894533"/>
            </a:xfrm>
            <a:prstGeom prst="wedgeRoundRectCallout">
              <a:avLst>
                <a:gd name="adj1" fmla="val -75494"/>
                <a:gd name="adj2" fmla="val -6388"/>
                <a:gd name="adj3" fmla="val 16667"/>
              </a:avLst>
            </a:prstGeom>
            <a:solidFill>
              <a:srgbClr val="F8F8F8"/>
            </a:solid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pic>
          <p:nvPicPr>
            <p:cNvPr id="90" name="Picture 4"/>
            <p:cNvPicPr>
              <a:picLocks noChangeAspect="1"/>
            </p:cNvPicPr>
            <p:nvPr/>
          </p:nvPicPr>
          <p:blipFill>
            <a:blip r:embed="rId6"/>
            <a:stretch>
              <a:fillRect/>
            </a:stretch>
          </p:blipFill>
          <p:spPr>
            <a:xfrm>
              <a:off x="1618905" y="2827211"/>
              <a:ext cx="748636" cy="398513"/>
            </a:xfrm>
            <a:prstGeom prst="rect">
              <a:avLst/>
            </a:prstGeom>
            <a:effectLst>
              <a:reflection stA="50000" endPos="50000" dist="12700" dir="5400000" sy="-100000" algn="bl" rotWithShape="0"/>
            </a:effectLst>
          </p:spPr>
        </p:pic>
      </p:grpSp>
      <p:sp>
        <p:nvSpPr>
          <p:cNvPr id="242" name="テキスト ボックス 4"/>
          <p:cNvSpPr txBox="1"/>
          <p:nvPr/>
        </p:nvSpPr>
        <p:spPr>
          <a:xfrm>
            <a:off x="1921535" y="3255278"/>
            <a:ext cx="1458733" cy="272641"/>
          </a:xfrm>
          <a:prstGeom prst="rect">
            <a:avLst/>
          </a:prstGeom>
          <a:noFill/>
        </p:spPr>
        <p:txBody>
          <a:bodyPr wrap="none" lIns="0" tIns="30452" rIns="0" bIns="36542"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Instance Group #2</a:t>
            </a:r>
            <a:endParaRPr kumimoji="1" lang="ja-JP" altLang="en-US"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grpSp>
        <p:nvGrpSpPr>
          <p:cNvPr id="48" name="Group 47"/>
          <p:cNvGrpSpPr/>
          <p:nvPr/>
        </p:nvGrpSpPr>
        <p:grpSpPr>
          <a:xfrm>
            <a:off x="8961490" y="2346013"/>
            <a:ext cx="2920352" cy="1488024"/>
            <a:chOff x="6701128" y="1758756"/>
            <a:chExt cx="2192292" cy="1117051"/>
          </a:xfrm>
        </p:grpSpPr>
        <p:grpSp>
          <p:nvGrpSpPr>
            <p:cNvPr id="37" name="Group 36"/>
            <p:cNvGrpSpPr/>
            <p:nvPr/>
          </p:nvGrpSpPr>
          <p:grpSpPr>
            <a:xfrm>
              <a:off x="6701128" y="1938325"/>
              <a:ext cx="823343" cy="937482"/>
              <a:chOff x="6832861" y="1345287"/>
              <a:chExt cx="823343" cy="937482"/>
            </a:xfrm>
          </p:grpSpPr>
          <p:pic>
            <p:nvPicPr>
              <p:cNvPr id="138" name="Picture 41" descr="MCj0433944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985542" y="1734129"/>
                <a:ext cx="517978"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9" name="テキスト ボックス 62"/>
              <p:cNvSpPr txBox="1"/>
              <p:nvPr/>
            </p:nvSpPr>
            <p:spPr>
              <a:xfrm>
                <a:off x="6832861" y="1345287"/>
                <a:ext cx="823343" cy="392586"/>
              </a:xfrm>
              <a:prstGeom prst="rect">
                <a:avLst/>
              </a:prstGeom>
              <a:noFill/>
            </p:spPr>
            <p:txBody>
              <a:bodyPr wrap="none" rtlCol="0">
                <a:spAutoFit/>
              </a:bodyPr>
              <a:lstStyle/>
              <a:p>
                <a:pPr marL="0" marR="0" lvl="0" indent="0" algn="ctr"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IT or Data </a:t>
                </a:r>
              </a:p>
              <a:p>
                <a:pPr marL="0" marR="0" lvl="0" indent="0" algn="ctr"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Warehouse</a:t>
                </a:r>
                <a:endParaRPr kumimoji="1" lang="ja-JP" altLang="en-US"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grpSp>
          <p:nvGrpSpPr>
            <p:cNvPr id="227" name="Group 226"/>
            <p:cNvGrpSpPr/>
            <p:nvPr/>
          </p:nvGrpSpPr>
          <p:grpSpPr>
            <a:xfrm>
              <a:off x="7704700" y="1959800"/>
              <a:ext cx="1188720" cy="894533"/>
              <a:chOff x="3459709" y="4084783"/>
              <a:chExt cx="1188720" cy="894533"/>
            </a:xfrm>
          </p:grpSpPr>
          <p:sp>
            <p:nvSpPr>
              <p:cNvPr id="228" name="角丸四角形吹き出し 84"/>
              <p:cNvSpPr/>
              <p:nvPr/>
            </p:nvSpPr>
            <p:spPr bwMode="auto">
              <a:xfrm>
                <a:off x="3459709" y="4084783"/>
                <a:ext cx="1188720" cy="894533"/>
              </a:xfrm>
              <a:prstGeom prst="wedgeRoundRectCallout">
                <a:avLst>
                  <a:gd name="adj1" fmla="val -75494"/>
                  <a:gd name="adj2" fmla="val -6388"/>
                  <a:gd name="adj3" fmla="val 16667"/>
                </a:avLst>
              </a:prstGeom>
              <a:solidFill>
                <a:srgbClr val="F8F8F8"/>
              </a:solid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grpSp>
            <p:nvGrpSpPr>
              <p:cNvPr id="229" name="Group 228"/>
              <p:cNvGrpSpPr/>
              <p:nvPr/>
            </p:nvGrpSpPr>
            <p:grpSpPr>
              <a:xfrm>
                <a:off x="3679751" y="4141154"/>
                <a:ext cx="748636" cy="398513"/>
                <a:chOff x="1500749" y="2884302"/>
                <a:chExt cx="748636" cy="398513"/>
              </a:xfrm>
            </p:grpSpPr>
            <p:pic>
              <p:nvPicPr>
                <p:cNvPr id="231" name="Picture 4"/>
                <p:cNvPicPr>
                  <a:picLocks noChangeAspect="1"/>
                </p:cNvPicPr>
                <p:nvPr/>
              </p:nvPicPr>
              <p:blipFill>
                <a:blip r:embed="rId6"/>
                <a:stretch>
                  <a:fillRect/>
                </a:stretch>
              </p:blipFill>
              <p:spPr>
                <a:xfrm>
                  <a:off x="1500749" y="2884302"/>
                  <a:ext cx="748636" cy="398513"/>
                </a:xfrm>
                <a:prstGeom prst="rect">
                  <a:avLst/>
                </a:prstGeom>
                <a:effectLst>
                  <a:reflection stA="50000" endPos="50000" dist="12700" dir="5400000" sy="-100000" algn="bl" rotWithShape="0"/>
                </a:effectLst>
              </p:spPr>
            </p:pic>
            <p:pic>
              <p:nvPicPr>
                <p:cNvPr id="232"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71438" y="2926068"/>
                  <a:ext cx="657748" cy="349269"/>
                </a:xfrm>
                <a:prstGeom prst="rect">
                  <a:avLst/>
                </a:prstGeom>
              </p:spPr>
            </p:pic>
          </p:grpSp>
          <p:sp>
            <p:nvSpPr>
              <p:cNvPr id="230" name="テキスト ボックス 80"/>
              <p:cNvSpPr txBox="1"/>
              <p:nvPr/>
            </p:nvSpPr>
            <p:spPr>
              <a:xfrm>
                <a:off x="3737797" y="4711390"/>
                <a:ext cx="619408" cy="192442"/>
              </a:xfrm>
              <a:prstGeom prst="rect">
                <a:avLst/>
              </a:prstGeom>
              <a:noFill/>
            </p:spPr>
            <p:txBody>
              <a:bodyPr wrap="none" lIns="60904" rIns="60904"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ETL / Batch</a:t>
                </a:r>
                <a:endParaRPr kumimoji="1" lang="ja-JP" altLang="en-US" sz="1066"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grpSp>
        <p:sp>
          <p:nvSpPr>
            <p:cNvPr id="243" name="テキスト ボックス 4"/>
            <p:cNvSpPr txBox="1"/>
            <p:nvPr/>
          </p:nvSpPr>
          <p:spPr>
            <a:xfrm>
              <a:off x="7786099" y="1758756"/>
              <a:ext cx="1095063" cy="204670"/>
            </a:xfrm>
            <a:prstGeom prst="rect">
              <a:avLst/>
            </a:prstGeom>
            <a:noFill/>
          </p:spPr>
          <p:txBody>
            <a:bodyPr wrap="none" lIns="0" tIns="30452" rIns="0" bIns="36542"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Instance Group #4</a:t>
              </a:r>
              <a:endParaRPr kumimoji="1" lang="ja-JP" altLang="en-US"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grpSp>
      <p:sp>
        <p:nvSpPr>
          <p:cNvPr id="234" name="角丸四角形吹き出し 84"/>
          <p:cNvSpPr/>
          <p:nvPr/>
        </p:nvSpPr>
        <p:spPr bwMode="auto">
          <a:xfrm>
            <a:off x="10298350" y="4454058"/>
            <a:ext cx="1583494" cy="1191608"/>
          </a:xfrm>
          <a:prstGeom prst="wedgeRoundRectCallout">
            <a:avLst>
              <a:gd name="adj1" fmla="val -75494"/>
              <a:gd name="adj2" fmla="val -6388"/>
              <a:gd name="adj3" fmla="val 16667"/>
            </a:avLst>
          </a:prstGeom>
          <a:solidFill>
            <a:srgbClr val="F8F8F8"/>
          </a:solidFill>
          <a:ln w="9525" cap="flat" cmpd="sng" algn="ctr">
            <a:solidFill>
              <a:srgbClr val="00B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3440" rtl="0" eaLnBrk="1" fontAlgn="auto" latinLnBrk="0" hangingPunct="1">
              <a:lnSpc>
                <a:spcPct val="90000"/>
              </a:lnSpc>
              <a:spcBef>
                <a:spcPct val="0"/>
              </a:spcBef>
              <a:spcAft>
                <a:spcPts val="0"/>
              </a:spcAft>
              <a:buClrTx/>
              <a:buSzTx/>
              <a:buFontTx/>
              <a:buNone/>
              <a:tabLst/>
              <a:defRPr/>
            </a:pPr>
            <a:endParaRPr kumimoji="0" lang="ja-JP" altLang="en-US" sz="1998" b="0" i="0" u="none" strike="noStrike" kern="1200" cap="none" spc="0" normalizeH="0" baseline="0" noProof="0">
              <a:ln>
                <a:noFill/>
              </a:ln>
              <a:solidFill>
                <a:srgbClr val="191919"/>
              </a:solidFill>
              <a:effectLst/>
              <a:uLnTx/>
              <a:uFillTx/>
              <a:latin typeface="IBM Plex Sans"/>
              <a:ea typeface="Meiryo UI" panose="020B0604030504040204" pitchFamily="50" charset="-128"/>
              <a:cs typeface="Meiryo UI" panose="020B0604030504040204" pitchFamily="50" charset="-128"/>
            </a:endParaRPr>
          </a:p>
        </p:txBody>
      </p:sp>
      <p:sp>
        <p:nvSpPr>
          <p:cNvPr id="236" name="テキスト ボックス 80"/>
          <p:cNvSpPr txBox="1"/>
          <p:nvPr/>
        </p:nvSpPr>
        <p:spPr>
          <a:xfrm>
            <a:off x="10914358" y="5288760"/>
            <a:ext cx="352227" cy="256352"/>
          </a:xfrm>
          <a:prstGeom prst="rect">
            <a:avLst/>
          </a:prstGeom>
          <a:noFill/>
        </p:spPr>
        <p:txBody>
          <a:bodyPr wrap="none" lIns="60904" rIns="60904"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066" b="0" i="0" u="none" strike="noStrike" kern="1200" cap="none" spc="0" normalizeH="0" baseline="0" noProof="0">
                <a:ln>
                  <a:noFill/>
                </a:ln>
                <a:solidFill>
                  <a:srgbClr val="000000"/>
                </a:solidFill>
                <a:effectLst/>
                <a:uLnTx/>
                <a:uFillTx/>
                <a:latin typeface="IBM Plex Sans"/>
                <a:ea typeface="Meiryo UI" panose="020B0604030504040204" pitchFamily="50" charset="-128"/>
                <a:cs typeface="Meiryo UI" panose="020B0604030504040204" pitchFamily="50" charset="-128"/>
              </a:rPr>
              <a:t>IOT</a:t>
            </a:r>
            <a:endParaRPr kumimoji="1" lang="ja-JP" altLang="en-US" sz="1066" b="0" i="0" u="none" strike="noStrike" kern="1200" cap="none" spc="0" normalizeH="0" baseline="0" noProof="0" dirty="0">
              <a:ln>
                <a:noFill/>
              </a:ln>
              <a:solidFill>
                <a:srgbClr val="000000"/>
              </a:solidFill>
              <a:effectLst/>
              <a:uLnTx/>
              <a:uFillTx/>
              <a:latin typeface="IBM Plex Sans"/>
              <a:ea typeface="Meiryo UI" panose="020B0604030504040204" pitchFamily="50" charset="-128"/>
              <a:cs typeface="Meiryo UI" panose="020B0604030504040204" pitchFamily="50" charset="-128"/>
            </a:endParaRPr>
          </a:p>
        </p:txBody>
      </p:sp>
      <p:grpSp>
        <p:nvGrpSpPr>
          <p:cNvPr id="187" name="Group 186"/>
          <p:cNvGrpSpPr/>
          <p:nvPr/>
        </p:nvGrpSpPr>
        <p:grpSpPr>
          <a:xfrm>
            <a:off x="10466978" y="4529149"/>
            <a:ext cx="1246238" cy="523771"/>
            <a:chOff x="4293615" y="1419606"/>
            <a:chExt cx="4177315" cy="1755648"/>
          </a:xfrm>
          <a:effectLst>
            <a:outerShdw blurRad="50800" dist="38100" dir="2700000" algn="tl" rotWithShape="0">
              <a:prstClr val="black">
                <a:alpha val="40000"/>
              </a:prstClr>
            </a:outerShdw>
            <a:reflection blurRad="6350" stA="52000" endA="300" endPos="35000" dist="63500" dir="5400000" sy="-100000" algn="bl" rotWithShape="0"/>
          </a:effectLst>
        </p:grpSpPr>
        <p:sp>
          <p:nvSpPr>
            <p:cNvPr id="189" name="Freeform 188"/>
            <p:cNvSpPr/>
            <p:nvPr/>
          </p:nvSpPr>
          <p:spPr>
            <a:xfrm>
              <a:off x="4293615" y="2160271"/>
              <a:ext cx="4177315" cy="137159"/>
            </a:xfrm>
            <a:custGeom>
              <a:avLst/>
              <a:gdLst>
                <a:gd name="connsiteX0" fmla="*/ 1700784 w 3401568"/>
                <a:gd name="connsiteY0" fmla="*/ 0 h 137160"/>
                <a:gd name="connsiteX1" fmla="*/ 3401568 w 3401568"/>
                <a:gd name="connsiteY1" fmla="*/ 137160 h 137160"/>
                <a:gd name="connsiteX2" fmla="*/ 0 w 3401568"/>
                <a:gd name="connsiteY2" fmla="*/ 137160 h 137160"/>
                <a:gd name="connsiteX3" fmla="*/ 1700784 w 3401568"/>
                <a:gd name="connsiteY3" fmla="*/ 0 h 137160"/>
                <a:gd name="connsiteX0" fmla="*/ 0 w 3401568"/>
                <a:gd name="connsiteY0" fmla="*/ 137160 h 228600"/>
                <a:gd name="connsiteX1" fmla="*/ 1700784 w 3401568"/>
                <a:gd name="connsiteY1" fmla="*/ 0 h 228600"/>
                <a:gd name="connsiteX2" fmla="*/ 3401568 w 3401568"/>
                <a:gd name="connsiteY2" fmla="*/ 137160 h 228600"/>
                <a:gd name="connsiteX3" fmla="*/ 91440 w 3401568"/>
                <a:gd name="connsiteY3" fmla="*/ 228600 h 228600"/>
                <a:gd name="connsiteX0" fmla="*/ 0 w 3401568"/>
                <a:gd name="connsiteY0" fmla="*/ 137160 h 137160"/>
                <a:gd name="connsiteX1" fmla="*/ 1700784 w 3401568"/>
                <a:gd name="connsiteY1" fmla="*/ 0 h 137160"/>
                <a:gd name="connsiteX2" fmla="*/ 3401568 w 3401568"/>
                <a:gd name="connsiteY2" fmla="*/ 137160 h 137160"/>
              </a:gdLst>
              <a:ahLst/>
              <a:cxnLst>
                <a:cxn ang="0">
                  <a:pos x="connsiteX0" y="connsiteY0"/>
                </a:cxn>
                <a:cxn ang="0">
                  <a:pos x="connsiteX1" y="connsiteY1"/>
                </a:cxn>
                <a:cxn ang="0">
                  <a:pos x="connsiteX2" y="connsiteY2"/>
                </a:cxn>
              </a:cxnLst>
              <a:rect l="l" t="t" r="r" b="b"/>
              <a:pathLst>
                <a:path w="3401568" h="137160">
                  <a:moveTo>
                    <a:pt x="0" y="137160"/>
                  </a:moveTo>
                  <a:cubicBezTo>
                    <a:pt x="0" y="61409"/>
                    <a:pt x="761467" y="0"/>
                    <a:pt x="1700784" y="0"/>
                  </a:cubicBezTo>
                  <a:cubicBezTo>
                    <a:pt x="2640101" y="0"/>
                    <a:pt x="3401568" y="61409"/>
                    <a:pt x="3401568" y="137160"/>
                  </a:cubicBezTo>
                </a:path>
              </a:pathLst>
            </a:custGeom>
            <a:ln w="12700">
              <a:solidFill>
                <a:srgbClr val="305374"/>
              </a:solid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grpSp>
          <p:nvGrpSpPr>
            <p:cNvPr id="190" name="Group 189"/>
            <p:cNvGrpSpPr/>
            <p:nvPr/>
          </p:nvGrpSpPr>
          <p:grpSpPr>
            <a:xfrm>
              <a:off x="4488401" y="1419606"/>
              <a:ext cx="3787742" cy="1755648"/>
              <a:chOff x="4488403" y="1419606"/>
              <a:chExt cx="3787741" cy="1755648"/>
            </a:xfrm>
          </p:grpSpPr>
          <p:sp>
            <p:nvSpPr>
              <p:cNvPr id="192" name="Rectangle 191"/>
              <p:cNvSpPr/>
              <p:nvPr/>
            </p:nvSpPr>
            <p:spPr>
              <a:xfrm>
                <a:off x="4488403" y="1419606"/>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193" name="Rectangle 192"/>
              <p:cNvSpPr/>
              <p:nvPr/>
            </p:nvSpPr>
            <p:spPr>
              <a:xfrm>
                <a:off x="6814858" y="1419606"/>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194" name="Rectangle 193"/>
              <p:cNvSpPr/>
              <p:nvPr/>
            </p:nvSpPr>
            <p:spPr>
              <a:xfrm>
                <a:off x="5263888" y="1419606"/>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195" name="Rectangle 194"/>
              <p:cNvSpPr/>
              <p:nvPr/>
            </p:nvSpPr>
            <p:spPr>
              <a:xfrm>
                <a:off x="6039373" y="1419606"/>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sp>
            <p:nvSpPr>
              <p:cNvPr id="196" name="Rectangle 195"/>
              <p:cNvSpPr/>
              <p:nvPr/>
            </p:nvSpPr>
            <p:spPr>
              <a:xfrm>
                <a:off x="7590344" y="1419606"/>
                <a:ext cx="685800" cy="1755648"/>
              </a:xfrm>
              <a:prstGeom prst="rect">
                <a:avLst/>
              </a:prstGeom>
              <a:solidFill>
                <a:srgbClr val="67A1DD"/>
              </a:solidFill>
              <a:ln w="12700">
                <a:no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grpSp>
      </p:grpSp>
      <p:grpSp>
        <p:nvGrpSpPr>
          <p:cNvPr id="38" name="Group 37"/>
          <p:cNvGrpSpPr/>
          <p:nvPr/>
        </p:nvGrpSpPr>
        <p:grpSpPr>
          <a:xfrm>
            <a:off x="9149841" y="4567445"/>
            <a:ext cx="720075" cy="964832"/>
            <a:chOff x="6974253" y="3192831"/>
            <a:chExt cx="540556" cy="724294"/>
          </a:xfrm>
        </p:grpSpPr>
        <p:sp>
          <p:nvSpPr>
            <p:cNvPr id="145" name="テキスト ボックス 62"/>
            <p:cNvSpPr txBox="1"/>
            <p:nvPr/>
          </p:nvSpPr>
          <p:spPr>
            <a:xfrm>
              <a:off x="7017546" y="3192831"/>
              <a:ext cx="388928" cy="230950"/>
            </a:xfrm>
            <a:prstGeom prst="rect">
              <a:avLst/>
            </a:prstGeom>
            <a:noFill/>
          </p:spPr>
          <p:txBody>
            <a:bodyPr wrap="none"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rPr>
                <a:t>LOB</a:t>
              </a:r>
              <a:endParaRPr kumimoji="1" lang="ja-JP" altLang="en-US" sz="1399" b="0" i="0" u="none" strike="noStrike" kern="1200" cap="none" spc="0" normalizeH="0" baseline="0" noProof="0" dirty="0">
                <a:ln>
                  <a:noFill/>
                </a:ln>
                <a:solidFill>
                  <a:srgbClr val="868686">
                    <a:lumMod val="10000"/>
                  </a:srgbClr>
                </a:solidFill>
                <a:effectLst/>
                <a:uLnTx/>
                <a:uFillTx/>
                <a:latin typeface="IBM Plex Sans"/>
                <a:ea typeface="Meiryo UI" panose="020B0604030504040204" pitchFamily="50" charset="-128"/>
                <a:cs typeface="Meiryo UI" panose="020B0604030504040204" pitchFamily="50" charset="-128"/>
              </a:endParaRPr>
            </a:p>
          </p:txBody>
        </p:sp>
        <p:pic>
          <p:nvPicPr>
            <p:cNvPr id="149" name="Picture 35" descr="j0433942[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6974253" y="3368485"/>
              <a:ext cx="540556" cy="548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4" name="テキスト ボックス 4"/>
          <p:cNvSpPr txBox="1"/>
          <p:nvPr/>
        </p:nvSpPr>
        <p:spPr>
          <a:xfrm>
            <a:off x="10406783" y="4178445"/>
            <a:ext cx="1418658" cy="272641"/>
          </a:xfrm>
          <a:prstGeom prst="rect">
            <a:avLst/>
          </a:prstGeom>
          <a:noFill/>
        </p:spPr>
        <p:txBody>
          <a:bodyPr wrap="none" lIns="0" tIns="30452" rIns="0" bIns="36542" rtlCol="0">
            <a:spAutoFit/>
          </a:bodyPr>
          <a:lstStyle/>
          <a:p>
            <a:pPr marL="0" marR="0" lvl="0" indent="0" algn="l" defTabSz="608960" rtl="0" eaLnBrk="1" fontAlgn="auto" latinLnBrk="0" hangingPunct="1">
              <a:lnSpc>
                <a:spcPct val="100000"/>
              </a:lnSpc>
              <a:spcBef>
                <a:spcPct val="0"/>
              </a:spcBef>
              <a:spcAft>
                <a:spcPts val="0"/>
              </a:spcAft>
              <a:buClrTx/>
              <a:buSzTx/>
              <a:buFontTx/>
              <a:buNone/>
              <a:tabLst/>
              <a:defRPr/>
            </a:pPr>
            <a:r>
              <a:rPr kumimoji="1" lang="en-US" altLang="ja-JP"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rPr>
              <a:t>Instance Group#5</a:t>
            </a:r>
            <a:endParaRPr kumimoji="1" lang="ja-JP" altLang="en-US" sz="1332" b="0" i="0" u="none" strike="noStrike" kern="1200" cap="none" spc="0" normalizeH="0" baseline="0" noProof="0" dirty="0">
              <a:ln>
                <a:noFill/>
              </a:ln>
              <a:solidFill>
                <a:srgbClr val="000000">
                  <a:lumMod val="95000"/>
                  <a:lumOff val="5000"/>
                </a:srgbClr>
              </a:solidFill>
              <a:effectLst/>
              <a:uLnTx/>
              <a:uFillTx/>
              <a:latin typeface="IBM Plex Sans"/>
              <a:ea typeface="游ゴシック" panose="020B0400000000000000" pitchFamily="34" charset="-128"/>
              <a:cs typeface="+mn-cs"/>
            </a:endParaRPr>
          </a:p>
        </p:txBody>
      </p:sp>
      <p:pic>
        <p:nvPicPr>
          <p:cNvPr id="143" name="Picture 142"/>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69665" y="4986515"/>
            <a:ext cx="1532107" cy="531320"/>
          </a:xfrm>
          <a:prstGeom prst="rect">
            <a:avLst/>
          </a:prstGeom>
          <a:noFill/>
          <a:ln>
            <a:noFill/>
          </a:ln>
        </p:spPr>
      </p:pic>
      <p:sp>
        <p:nvSpPr>
          <p:cNvPr id="144" name="TextBox 143"/>
          <p:cNvSpPr txBox="1"/>
          <p:nvPr/>
        </p:nvSpPr>
        <p:spPr>
          <a:xfrm>
            <a:off x="4228507" y="5461169"/>
            <a:ext cx="1831796" cy="338234"/>
          </a:xfrm>
          <a:prstGeom prst="rect">
            <a:avLst/>
          </a:prstGeom>
          <a:noFill/>
        </p:spPr>
        <p:txBody>
          <a:bodyPr wrap="square" rtlCol="0">
            <a:spAutoFit/>
          </a:bodyPr>
          <a:lstStyle/>
          <a:p>
            <a:pPr marL="0" marR="0" lvl="0" indent="0" algn="l" defTabSz="914004" rtl="0" eaLnBrk="1" fontAlgn="auto" latinLnBrk="0" hangingPunct="1">
              <a:lnSpc>
                <a:spcPct val="100000"/>
              </a:lnSpc>
              <a:spcBef>
                <a:spcPts val="0"/>
              </a:spcBef>
              <a:spcAft>
                <a:spcPts val="0"/>
              </a:spcAft>
              <a:buClrTx/>
              <a:buSzTx/>
              <a:buFontTx/>
              <a:buNone/>
              <a:tabLst/>
              <a:defRPr/>
            </a:pPr>
            <a:r>
              <a:rPr kumimoji="0" lang="en-US" sz="1598" b="0" i="0" u="none" strike="noStrike" kern="1200" cap="none" spc="0" normalizeH="0" baseline="0" noProof="0" dirty="0">
                <a:ln>
                  <a:noFill/>
                </a:ln>
                <a:solidFill>
                  <a:srgbClr val="868686">
                    <a:lumMod val="10000"/>
                  </a:srgbClr>
                </a:solidFill>
                <a:effectLst/>
                <a:uLnTx/>
                <a:uFillTx/>
                <a:latin typeface="IBM Plex Sans"/>
                <a:ea typeface="+mn-ea"/>
                <a:cs typeface="+mn-cs"/>
              </a:rPr>
              <a:t>x86 Systems</a:t>
            </a:r>
          </a:p>
        </p:txBody>
      </p:sp>
      <p:sp>
        <p:nvSpPr>
          <p:cNvPr id="146" name="フローチャート: 磁気ディスク 5"/>
          <p:cNvSpPr/>
          <p:nvPr/>
        </p:nvSpPr>
        <p:spPr bwMode="auto">
          <a:xfrm>
            <a:off x="9093802" y="6225202"/>
            <a:ext cx="2436144" cy="531066"/>
          </a:xfrm>
          <a:prstGeom prst="flowChartMagneticDisk">
            <a:avLst/>
          </a:prstGeom>
          <a:solidFill>
            <a:srgbClr val="FFFFFF"/>
          </a:solidFill>
          <a:ln w="12700" cap="flat" cmpd="sng" algn="ctr">
            <a:solidFill>
              <a:srgbClr val="92D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3440" rtl="0" eaLnBrk="1" fontAlgn="auto" latinLnBrk="0" hangingPunct="1">
              <a:lnSpc>
                <a:spcPct val="90000"/>
              </a:lnSpc>
              <a:spcBef>
                <a:spcPct val="0"/>
              </a:spcBef>
              <a:spcAft>
                <a:spcPts val="0"/>
              </a:spcAft>
              <a:buClrTx/>
              <a:buSzTx/>
              <a:buFontTx/>
              <a:buNone/>
              <a:tabLst/>
              <a:defRPr/>
            </a:pPr>
            <a:r>
              <a:rPr kumimoji="0" lang="en-US" altLang="ja-JP"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rPr>
              <a:t>Cloud Object Storage (COS)</a:t>
            </a:r>
            <a:endParaRPr kumimoji="0" lang="ja-JP" altLang="en-US"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endParaRPr>
          </a:p>
        </p:txBody>
      </p:sp>
      <p:sp>
        <p:nvSpPr>
          <p:cNvPr id="147" name="フローチャート: 磁気ディスク 5"/>
          <p:cNvSpPr/>
          <p:nvPr/>
        </p:nvSpPr>
        <p:spPr bwMode="auto">
          <a:xfrm>
            <a:off x="6418078" y="6225202"/>
            <a:ext cx="2436144" cy="531066"/>
          </a:xfrm>
          <a:prstGeom prst="flowChartMagneticDisk">
            <a:avLst/>
          </a:prstGeom>
          <a:solidFill>
            <a:srgbClr val="FFFFFF"/>
          </a:solidFill>
          <a:ln w="12700" cap="flat" cmpd="sng" algn="ctr">
            <a:solidFill>
              <a:srgbClr val="92D050"/>
            </a:solidFill>
            <a:prstDash val="solid"/>
            <a:round/>
            <a:headEnd type="none" w="med" len="med"/>
            <a:tailEnd type="none" w="med" len="med"/>
          </a:ln>
          <a:effectLst/>
        </p:spPr>
        <p:txBody>
          <a:bodyPr vert="horz" wrap="square" lIns="0" tIns="91355" rIns="0" bIns="0" numCol="1" rtlCol="0" anchor="ctr" anchorCtr="0" compatLnSpc="1">
            <a:prstTxWarp prst="textNoShape">
              <a:avLst/>
            </a:prstTxWarp>
          </a:bodyPr>
          <a:lstStyle/>
          <a:p>
            <a:pPr marL="0" marR="0" lvl="0" indent="0" algn="ctr" defTabSz="913440" rtl="0" eaLnBrk="1" fontAlgn="auto" latinLnBrk="0" hangingPunct="1">
              <a:lnSpc>
                <a:spcPct val="90000"/>
              </a:lnSpc>
              <a:spcBef>
                <a:spcPct val="0"/>
              </a:spcBef>
              <a:spcAft>
                <a:spcPts val="0"/>
              </a:spcAft>
              <a:buClrTx/>
              <a:buSzTx/>
              <a:buFontTx/>
              <a:buNone/>
              <a:tabLst/>
              <a:defRPr/>
            </a:pPr>
            <a:r>
              <a:rPr kumimoji="0" lang="en-US" altLang="ja-JP"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rPr>
              <a:t>Spectrum Scale</a:t>
            </a:r>
            <a:endParaRPr kumimoji="0" lang="ja-JP" altLang="en-US" sz="1399" b="0" i="0" u="none" strike="noStrike" kern="1200" cap="none" spc="0" normalizeH="0" baseline="0" noProof="0" dirty="0">
              <a:ln>
                <a:noFill/>
              </a:ln>
              <a:solidFill>
                <a:srgbClr val="191919"/>
              </a:solidFill>
              <a:effectLst/>
              <a:uLnTx/>
              <a:uFillTx/>
              <a:latin typeface="Arial Regular"/>
              <a:ea typeface="游ゴシック" panose="020B0400000000000000" pitchFamily="34" charset="-128"/>
              <a:cs typeface="+mn-cs"/>
            </a:endParaRPr>
          </a:p>
        </p:txBody>
      </p:sp>
      <p:cxnSp>
        <p:nvCxnSpPr>
          <p:cNvPr id="150" name="直線コネクタ 65"/>
          <p:cNvCxnSpPr>
            <a:stCxn id="141" idx="1"/>
            <a:endCxn id="118" idx="2"/>
          </p:cNvCxnSpPr>
          <p:nvPr/>
        </p:nvCxnSpPr>
        <p:spPr bwMode="auto">
          <a:xfrm flipV="1">
            <a:off x="5049624" y="4991012"/>
            <a:ext cx="1714929" cy="1251970"/>
          </a:xfrm>
          <a:prstGeom prst="line">
            <a:avLst/>
          </a:prstGeom>
          <a:noFill/>
          <a:ln w="28575" cap="flat" cmpd="sng" algn="ctr">
            <a:solidFill>
              <a:schemeClr val="accent1"/>
            </a:solidFill>
            <a:prstDash val="solid"/>
            <a:round/>
            <a:headEnd type="none" w="med" len="med"/>
            <a:tailEnd type="none" w="med" len="med"/>
          </a:ln>
          <a:effectLst/>
        </p:spPr>
      </p:cxnSp>
      <p:pic>
        <p:nvPicPr>
          <p:cNvPr id="142" name="Picture 141"/>
          <p:cNvPicPr>
            <a:picLocks noChangeAspect="1"/>
          </p:cNvPicPr>
          <p:nvPr/>
        </p:nvPicPr>
        <p:blipFill>
          <a:blip r:embed="rId11"/>
          <a:srcRect/>
          <a:stretch>
            <a:fillRect/>
          </a:stretch>
        </p:blipFill>
        <p:spPr bwMode="auto">
          <a:xfrm>
            <a:off x="10389342" y="5049480"/>
            <a:ext cx="1458653" cy="264005"/>
          </a:xfrm>
          <a:prstGeom prst="rect">
            <a:avLst/>
          </a:prstGeom>
          <a:noFill/>
          <a:ln w="9525">
            <a:noFill/>
            <a:miter lim="800000"/>
            <a:headEnd/>
            <a:tailEnd/>
          </a:ln>
        </p:spPr>
      </p:pic>
      <p:pic>
        <p:nvPicPr>
          <p:cNvPr id="148" name="Picture 147"/>
          <p:cNvPicPr>
            <a:picLocks noChangeAspect="1"/>
          </p:cNvPicPr>
          <p:nvPr/>
        </p:nvPicPr>
        <p:blipFill>
          <a:blip r:embed="rId12" cstate="hq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30816" y="2111017"/>
            <a:ext cx="819978" cy="364788"/>
          </a:xfrm>
          <a:prstGeom prst="rect">
            <a:avLst/>
          </a:prstGeom>
          <a:noFill/>
          <a:ln w="9525">
            <a:noFill/>
            <a:miter lim="800000"/>
            <a:headEnd/>
            <a:tailEnd/>
          </a:ln>
        </p:spPr>
      </p:pic>
      <p:sp>
        <p:nvSpPr>
          <p:cNvPr id="222" name="Freeform 221"/>
          <p:cNvSpPr/>
          <p:nvPr/>
        </p:nvSpPr>
        <p:spPr>
          <a:xfrm rot="10800000" flipH="1">
            <a:off x="10468880" y="4792329"/>
            <a:ext cx="1242434" cy="40919"/>
          </a:xfrm>
          <a:custGeom>
            <a:avLst/>
            <a:gdLst>
              <a:gd name="connsiteX0" fmla="*/ 1700784 w 3401568"/>
              <a:gd name="connsiteY0" fmla="*/ 0 h 137160"/>
              <a:gd name="connsiteX1" fmla="*/ 3401568 w 3401568"/>
              <a:gd name="connsiteY1" fmla="*/ 137160 h 137160"/>
              <a:gd name="connsiteX2" fmla="*/ 0 w 3401568"/>
              <a:gd name="connsiteY2" fmla="*/ 137160 h 137160"/>
              <a:gd name="connsiteX3" fmla="*/ 1700784 w 3401568"/>
              <a:gd name="connsiteY3" fmla="*/ 0 h 137160"/>
              <a:gd name="connsiteX0" fmla="*/ 0 w 3401568"/>
              <a:gd name="connsiteY0" fmla="*/ 137160 h 228600"/>
              <a:gd name="connsiteX1" fmla="*/ 1700784 w 3401568"/>
              <a:gd name="connsiteY1" fmla="*/ 0 h 228600"/>
              <a:gd name="connsiteX2" fmla="*/ 3401568 w 3401568"/>
              <a:gd name="connsiteY2" fmla="*/ 137160 h 228600"/>
              <a:gd name="connsiteX3" fmla="*/ 91440 w 3401568"/>
              <a:gd name="connsiteY3" fmla="*/ 228600 h 228600"/>
              <a:gd name="connsiteX0" fmla="*/ 0 w 3401568"/>
              <a:gd name="connsiteY0" fmla="*/ 137160 h 137160"/>
              <a:gd name="connsiteX1" fmla="*/ 1700784 w 3401568"/>
              <a:gd name="connsiteY1" fmla="*/ 0 h 137160"/>
              <a:gd name="connsiteX2" fmla="*/ 3401568 w 3401568"/>
              <a:gd name="connsiteY2" fmla="*/ 137160 h 137160"/>
            </a:gdLst>
            <a:ahLst/>
            <a:cxnLst>
              <a:cxn ang="0">
                <a:pos x="connsiteX0" y="connsiteY0"/>
              </a:cxn>
              <a:cxn ang="0">
                <a:pos x="connsiteX1" y="connsiteY1"/>
              </a:cxn>
              <a:cxn ang="0">
                <a:pos x="connsiteX2" y="connsiteY2"/>
              </a:cxn>
            </a:cxnLst>
            <a:rect l="l" t="t" r="r" b="b"/>
            <a:pathLst>
              <a:path w="3401568" h="137160">
                <a:moveTo>
                  <a:pt x="0" y="137160"/>
                </a:moveTo>
                <a:cubicBezTo>
                  <a:pt x="0" y="61409"/>
                  <a:pt x="761467" y="0"/>
                  <a:pt x="1700784" y="0"/>
                </a:cubicBezTo>
                <a:cubicBezTo>
                  <a:pt x="2640101" y="0"/>
                  <a:pt x="3401568" y="61409"/>
                  <a:pt x="3401568" y="137160"/>
                </a:cubicBezTo>
              </a:path>
            </a:pathLst>
          </a:custGeom>
          <a:ln w="12700">
            <a:solidFill>
              <a:srgbClr val="305374"/>
            </a:solidFill>
          </a:ln>
        </p:spPr>
        <p:txBody>
          <a:bodyPr wrap="square" lIns="0" tIns="0" rIns="0" bIns="0" rtlCol="0" anchor="ctr">
            <a:noAutofit/>
          </a:bodyPr>
          <a:lstStyle/>
          <a:p>
            <a:pPr marL="0" marR="0" lvl="0" indent="0" algn="ctr" defTabSz="914004" rtl="0" eaLnBrk="1" fontAlgn="auto" latinLnBrk="0" hangingPunct="1">
              <a:lnSpc>
                <a:spcPct val="100000"/>
              </a:lnSpc>
              <a:spcBef>
                <a:spcPts val="0"/>
              </a:spcBef>
              <a:spcAft>
                <a:spcPts val="0"/>
              </a:spcAft>
              <a:buClrTx/>
              <a:buSzTx/>
              <a:buFontTx/>
              <a:buNone/>
              <a:tabLst/>
              <a:defRPr/>
            </a:pPr>
            <a:endParaRPr kumimoji="0" lang="en-US" sz="1598" b="0" i="0" u="none" strike="noStrike" kern="1200" cap="none" spc="0" normalizeH="0" baseline="0" noProof="0" dirty="0" err="1">
              <a:ln>
                <a:noFill/>
              </a:ln>
              <a:solidFill>
                <a:srgbClr val="FFFFFF"/>
              </a:solidFill>
              <a:effectLst/>
              <a:uLnTx/>
              <a:uFillTx/>
              <a:latin typeface="IBM Plex Sans"/>
              <a:ea typeface="+mn-ea"/>
              <a:cs typeface="Arial"/>
            </a:endParaRPr>
          </a:p>
        </p:txBody>
      </p:sp>
      <p:pic>
        <p:nvPicPr>
          <p:cNvPr id="9" name="Picture 8"/>
          <p:cNvPicPr>
            <a:picLocks noChangeAspect="1"/>
          </p:cNvPicPr>
          <p:nvPr/>
        </p:nvPicPr>
        <p:blipFill>
          <a:blip r:embed="rId13"/>
          <a:stretch>
            <a:fillRect/>
          </a:stretch>
        </p:blipFill>
        <p:spPr>
          <a:xfrm>
            <a:off x="4861339" y="4759209"/>
            <a:ext cx="1162751" cy="506139"/>
          </a:xfrm>
          <a:prstGeom prst="rect">
            <a:avLst/>
          </a:prstGeom>
        </p:spPr>
      </p:pic>
      <p:cxnSp>
        <p:nvCxnSpPr>
          <p:cNvPr id="151" name="直線コネクタ 65"/>
          <p:cNvCxnSpPr>
            <a:stCxn id="147" idx="1"/>
            <a:endCxn id="118" idx="2"/>
          </p:cNvCxnSpPr>
          <p:nvPr/>
        </p:nvCxnSpPr>
        <p:spPr bwMode="auto">
          <a:xfrm flipH="1" flipV="1">
            <a:off x="6764553" y="4991012"/>
            <a:ext cx="871597" cy="1234190"/>
          </a:xfrm>
          <a:prstGeom prst="line">
            <a:avLst/>
          </a:prstGeom>
          <a:noFill/>
          <a:ln w="28575" cap="flat" cmpd="sng" algn="ctr">
            <a:solidFill>
              <a:schemeClr val="accent1"/>
            </a:solidFill>
            <a:prstDash val="solid"/>
            <a:round/>
            <a:headEnd type="none" w="med" len="med"/>
            <a:tailEnd type="none" w="med" len="med"/>
          </a:ln>
          <a:effectLst/>
        </p:spPr>
      </p:cxnSp>
      <p:cxnSp>
        <p:nvCxnSpPr>
          <p:cNvPr id="171" name="直線コネクタ 65"/>
          <p:cNvCxnSpPr>
            <a:stCxn id="146" idx="1"/>
            <a:endCxn id="118" idx="2"/>
          </p:cNvCxnSpPr>
          <p:nvPr/>
        </p:nvCxnSpPr>
        <p:spPr bwMode="auto">
          <a:xfrm flipH="1" flipV="1">
            <a:off x="6764553" y="4991012"/>
            <a:ext cx="3547321" cy="1234190"/>
          </a:xfrm>
          <a:prstGeom prst="line">
            <a:avLst/>
          </a:prstGeom>
          <a:noFill/>
          <a:ln w="28575" cap="flat" cmpd="sng" algn="ctr">
            <a:solidFill>
              <a:schemeClr val="accent1"/>
            </a:solidFill>
            <a:prstDash val="solid"/>
            <a:round/>
            <a:headEnd type="none" w="med" len="med"/>
            <a:tailEnd type="none" w="med" len="med"/>
          </a:ln>
          <a:effectLst/>
        </p:spPr>
      </p:cxnSp>
      <p:pic>
        <p:nvPicPr>
          <p:cNvPr id="2" name="Picture 1"/>
          <p:cNvPicPr>
            <a:picLocks noChangeAspect="1"/>
          </p:cNvPicPr>
          <p:nvPr/>
        </p:nvPicPr>
        <p:blipFill rotWithShape="1">
          <a:blip r:embed="rId14">
            <a:extLst>
              <a:ext uri="{28A0092B-C50C-407E-A947-70E740481C1C}">
                <a14:useLocalDpi xmlns:a14="http://schemas.microsoft.com/office/drawing/2010/main" val="0"/>
              </a:ext>
            </a:extLst>
          </a:blip>
          <a:srcRect t="30646" b="25637"/>
          <a:stretch/>
        </p:blipFill>
        <p:spPr>
          <a:xfrm>
            <a:off x="2008238" y="4243970"/>
            <a:ext cx="1235689" cy="378945"/>
          </a:xfrm>
          <a:prstGeom prst="rect">
            <a:avLst/>
          </a:prstGeom>
        </p:spPr>
      </p:pic>
    </p:spTree>
    <p:extLst>
      <p:ext uri="{BB962C8B-B14F-4D97-AF65-F5344CB8AC3E}">
        <p14:creationId xmlns:p14="http://schemas.microsoft.com/office/powerpoint/2010/main" val="167667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20D0-129C-964F-AAC4-8FBF2DE99C95}"/>
              </a:ext>
            </a:extLst>
          </p:cNvPr>
          <p:cNvSpPr>
            <a:spLocks noGrp="1"/>
          </p:cNvSpPr>
          <p:nvPr>
            <p:ph type="title"/>
          </p:nvPr>
        </p:nvSpPr>
        <p:spPr>
          <a:xfrm>
            <a:off x="72347" y="31513"/>
            <a:ext cx="10240886" cy="1193365"/>
          </a:xfrm>
        </p:spPr>
        <p:txBody>
          <a:bodyPr/>
          <a:lstStyle/>
          <a:p>
            <a:r>
              <a:rPr lang="en-US" dirty="0"/>
              <a:t>How it works / some terminology...</a:t>
            </a:r>
          </a:p>
        </p:txBody>
      </p:sp>
      <p:sp>
        <p:nvSpPr>
          <p:cNvPr id="7" name="Magnetic Disk 6">
            <a:extLst>
              <a:ext uri="{FF2B5EF4-FFF2-40B4-BE49-F238E27FC236}">
                <a16:creationId xmlns:a16="http://schemas.microsoft.com/office/drawing/2014/main" id="{75B9BDB3-DD70-E541-B5B3-FE3860995214}"/>
              </a:ext>
            </a:extLst>
          </p:cNvPr>
          <p:cNvSpPr/>
          <p:nvPr/>
        </p:nvSpPr>
        <p:spPr>
          <a:xfrm>
            <a:off x="4067124" y="4393460"/>
            <a:ext cx="624590" cy="899409"/>
          </a:xfrm>
          <a:prstGeom prst="flowChartMagneticDisk">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8" name="Rounded Rectangle 7">
            <a:extLst>
              <a:ext uri="{FF2B5EF4-FFF2-40B4-BE49-F238E27FC236}">
                <a16:creationId xmlns:a16="http://schemas.microsoft.com/office/drawing/2014/main" id="{021D94C5-E6C6-9541-BA3B-C68FEABD56BE}"/>
              </a:ext>
            </a:extLst>
          </p:cNvPr>
          <p:cNvSpPr/>
          <p:nvPr/>
        </p:nvSpPr>
        <p:spPr>
          <a:xfrm>
            <a:off x="4001073" y="5586153"/>
            <a:ext cx="2653259" cy="764498"/>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9" name="Rounded Rectangle 8">
            <a:extLst>
              <a:ext uri="{FF2B5EF4-FFF2-40B4-BE49-F238E27FC236}">
                <a16:creationId xmlns:a16="http://schemas.microsoft.com/office/drawing/2014/main" id="{2648DD27-E3C1-6E4F-A0FF-0838D00B5CC9}"/>
              </a:ext>
            </a:extLst>
          </p:cNvPr>
          <p:cNvSpPr/>
          <p:nvPr/>
        </p:nvSpPr>
        <p:spPr>
          <a:xfrm>
            <a:off x="4153473" y="5738553"/>
            <a:ext cx="2653259" cy="764498"/>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10" name="Rounded Rectangle 9">
            <a:extLst>
              <a:ext uri="{FF2B5EF4-FFF2-40B4-BE49-F238E27FC236}">
                <a16:creationId xmlns:a16="http://schemas.microsoft.com/office/drawing/2014/main" id="{DF833CC3-96CC-E74B-B67C-6E3F444992AC}"/>
              </a:ext>
            </a:extLst>
          </p:cNvPr>
          <p:cNvSpPr/>
          <p:nvPr/>
        </p:nvSpPr>
        <p:spPr>
          <a:xfrm>
            <a:off x="4305873" y="5890953"/>
            <a:ext cx="2653259" cy="764498"/>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1" name="TextBox 10">
            <a:extLst>
              <a:ext uri="{FF2B5EF4-FFF2-40B4-BE49-F238E27FC236}">
                <a16:creationId xmlns:a16="http://schemas.microsoft.com/office/drawing/2014/main" id="{919916C5-D3A1-D846-AEBE-9CB981F76AB7}"/>
              </a:ext>
            </a:extLst>
          </p:cNvPr>
          <p:cNvSpPr txBox="1"/>
          <p:nvPr/>
        </p:nvSpPr>
        <p:spPr>
          <a:xfrm>
            <a:off x="4611436" y="6073149"/>
            <a:ext cx="173733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Servers / Nodes</a:t>
            </a:r>
          </a:p>
        </p:txBody>
      </p:sp>
      <p:sp>
        <p:nvSpPr>
          <p:cNvPr id="12" name="Magnetic Disk 11">
            <a:extLst>
              <a:ext uri="{FF2B5EF4-FFF2-40B4-BE49-F238E27FC236}">
                <a16:creationId xmlns:a16="http://schemas.microsoft.com/office/drawing/2014/main" id="{C9C7A47F-82AB-0F46-B97C-286B733E8E6E}"/>
              </a:ext>
            </a:extLst>
          </p:cNvPr>
          <p:cNvSpPr/>
          <p:nvPr/>
        </p:nvSpPr>
        <p:spPr>
          <a:xfrm>
            <a:off x="4989782" y="4393459"/>
            <a:ext cx="624590" cy="899409"/>
          </a:xfrm>
          <a:prstGeom prst="flowChartMagneticDisk">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13" name="Magnetic Disk 12">
            <a:extLst>
              <a:ext uri="{FF2B5EF4-FFF2-40B4-BE49-F238E27FC236}">
                <a16:creationId xmlns:a16="http://schemas.microsoft.com/office/drawing/2014/main" id="{770F0354-AB8D-084F-A21A-4CC9A1FD64B9}"/>
              </a:ext>
            </a:extLst>
          </p:cNvPr>
          <p:cNvSpPr/>
          <p:nvPr/>
        </p:nvSpPr>
        <p:spPr>
          <a:xfrm>
            <a:off x="5929929" y="4393459"/>
            <a:ext cx="624590" cy="899409"/>
          </a:xfrm>
          <a:prstGeom prst="flowChartMagneticDisk">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14" name="TextBox 13">
            <a:extLst>
              <a:ext uri="{FF2B5EF4-FFF2-40B4-BE49-F238E27FC236}">
                <a16:creationId xmlns:a16="http://schemas.microsoft.com/office/drawing/2014/main" id="{CBE4FE07-1074-5E45-A739-28DA0755669D}"/>
              </a:ext>
            </a:extLst>
          </p:cNvPr>
          <p:cNvSpPr txBox="1"/>
          <p:nvPr/>
        </p:nvSpPr>
        <p:spPr>
          <a:xfrm>
            <a:off x="6870076" y="4643110"/>
            <a:ext cx="1858005"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Resource Groups</a:t>
            </a:r>
          </a:p>
        </p:txBody>
      </p:sp>
      <p:sp>
        <p:nvSpPr>
          <p:cNvPr id="20" name="Internal Storage 19">
            <a:extLst>
              <a:ext uri="{FF2B5EF4-FFF2-40B4-BE49-F238E27FC236}">
                <a16:creationId xmlns:a16="http://schemas.microsoft.com/office/drawing/2014/main" id="{BB36CCDD-4D97-4749-A479-2E9337EC9B9D}"/>
              </a:ext>
            </a:extLst>
          </p:cNvPr>
          <p:cNvSpPr/>
          <p:nvPr/>
        </p:nvSpPr>
        <p:spPr>
          <a:xfrm>
            <a:off x="3415337" y="2937346"/>
            <a:ext cx="3611515" cy="1127715"/>
          </a:xfrm>
          <a:prstGeom prst="flowChartInternalStorage">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28" name="TextBox 27">
            <a:extLst>
              <a:ext uri="{FF2B5EF4-FFF2-40B4-BE49-F238E27FC236}">
                <a16:creationId xmlns:a16="http://schemas.microsoft.com/office/drawing/2014/main" id="{865247CA-D6C9-C447-9391-9418325BED41}"/>
              </a:ext>
            </a:extLst>
          </p:cNvPr>
          <p:cNvSpPr txBox="1"/>
          <p:nvPr/>
        </p:nvSpPr>
        <p:spPr>
          <a:xfrm>
            <a:off x="5032004" y="4707609"/>
            <a:ext cx="52674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CPU</a:t>
            </a:r>
          </a:p>
        </p:txBody>
      </p:sp>
      <p:sp>
        <p:nvSpPr>
          <p:cNvPr id="29" name="TextBox 28">
            <a:extLst>
              <a:ext uri="{FF2B5EF4-FFF2-40B4-BE49-F238E27FC236}">
                <a16:creationId xmlns:a16="http://schemas.microsoft.com/office/drawing/2014/main" id="{D4A03532-BDBB-394E-AEE7-DD5005C3EC28}"/>
              </a:ext>
            </a:extLst>
          </p:cNvPr>
          <p:cNvSpPr txBox="1"/>
          <p:nvPr/>
        </p:nvSpPr>
        <p:spPr>
          <a:xfrm>
            <a:off x="5979897" y="4732867"/>
            <a:ext cx="55239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GPU</a:t>
            </a:r>
          </a:p>
        </p:txBody>
      </p:sp>
      <p:sp>
        <p:nvSpPr>
          <p:cNvPr id="30" name="TextBox 29">
            <a:extLst>
              <a:ext uri="{FF2B5EF4-FFF2-40B4-BE49-F238E27FC236}">
                <a16:creationId xmlns:a16="http://schemas.microsoft.com/office/drawing/2014/main" id="{1CBB6BAF-21C7-304B-BBEC-5706AC6F80CB}"/>
              </a:ext>
            </a:extLst>
          </p:cNvPr>
          <p:cNvSpPr txBox="1"/>
          <p:nvPr/>
        </p:nvSpPr>
        <p:spPr>
          <a:xfrm>
            <a:off x="4067123" y="4651729"/>
            <a:ext cx="640236" cy="584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Calibri"/>
                <a:ea typeface="+mn-ea"/>
                <a:cs typeface="Calibri"/>
                <a:sym typeface="Calibri"/>
              </a:rPr>
              <a:t>Mgmt</a:t>
            </a:r>
            <a:r>
              <a:rPr kumimoji="0" lang="en-US" sz="1600" b="0" i="0" u="none" strike="noStrike" kern="1200" cap="none" spc="0" normalizeH="0" baseline="0" noProof="0" dirty="0">
                <a:ln>
                  <a:noFill/>
                </a:ln>
                <a:solidFill>
                  <a:srgbClr val="FFFFFF"/>
                </a:solidFill>
                <a:effectLst/>
                <a:uLnTx/>
                <a:uFillTx/>
                <a:latin typeface="Calibri"/>
                <a:ea typeface="+mn-ea"/>
                <a:cs typeface="Calibri"/>
                <a:sym typeface="Calibri"/>
              </a:rPr>
              <a:t> </a:t>
            </a:r>
          </a:p>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Calibri"/>
                <a:cs typeface="Calibri"/>
                <a:sym typeface="Calibri"/>
              </a:rPr>
              <a:t>Tasks</a:t>
            </a:r>
            <a:endParaRPr kumimoji="0" lang="en-US" sz="1600" b="0" i="0" u="none" strike="noStrike" kern="1200" cap="none" spc="0" normalizeH="0" baseline="0" noProof="0" dirty="0">
              <a:ln>
                <a:noFill/>
              </a:ln>
              <a:solidFill>
                <a:srgbClr val="FFFFFF"/>
              </a:solidFill>
              <a:effectLst/>
              <a:uLnTx/>
              <a:uFillTx/>
              <a:latin typeface="Calibri"/>
              <a:ea typeface="+mn-ea"/>
              <a:cs typeface="Calibri"/>
              <a:sym typeface="Calibri"/>
            </a:endParaRPr>
          </a:p>
        </p:txBody>
      </p:sp>
      <p:sp>
        <p:nvSpPr>
          <p:cNvPr id="35" name="TextBox 34">
            <a:extLst>
              <a:ext uri="{FF2B5EF4-FFF2-40B4-BE49-F238E27FC236}">
                <a16:creationId xmlns:a16="http://schemas.microsoft.com/office/drawing/2014/main" id="{6CC5BE7C-9418-3D42-90D2-09BA22D6B48B}"/>
              </a:ext>
            </a:extLst>
          </p:cNvPr>
          <p:cNvSpPr txBox="1"/>
          <p:nvPr/>
        </p:nvSpPr>
        <p:spPr>
          <a:xfrm>
            <a:off x="7343538" y="3103443"/>
            <a:ext cx="3968390"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Resource Plan / Policy</a:t>
            </a:r>
          </a:p>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cs typeface="Calibri"/>
                <a:sym typeface="Calibri"/>
              </a:rPr>
              <a:t>Maps consumers to shared resources</a:t>
            </a:r>
            <a:endPar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endParaRPr>
          </a:p>
        </p:txBody>
      </p:sp>
      <p:grpSp>
        <p:nvGrpSpPr>
          <p:cNvPr id="40" name="Group 39">
            <a:extLst>
              <a:ext uri="{FF2B5EF4-FFF2-40B4-BE49-F238E27FC236}">
                <a16:creationId xmlns:a16="http://schemas.microsoft.com/office/drawing/2014/main" id="{3284F91A-6B23-C743-8999-B6688B6DEBDF}"/>
              </a:ext>
            </a:extLst>
          </p:cNvPr>
          <p:cNvGrpSpPr/>
          <p:nvPr/>
        </p:nvGrpSpPr>
        <p:grpSpPr>
          <a:xfrm>
            <a:off x="722188" y="847370"/>
            <a:ext cx="2693149" cy="1676087"/>
            <a:chOff x="745003" y="280246"/>
            <a:chExt cx="4250302" cy="2645184"/>
          </a:xfrm>
        </p:grpSpPr>
        <p:pic>
          <p:nvPicPr>
            <p:cNvPr id="17" name="Picture 41" descr="MCj04339440000[1]">
              <a:extLst>
                <a:ext uri="{FF2B5EF4-FFF2-40B4-BE49-F238E27FC236}">
                  <a16:creationId xmlns:a16="http://schemas.microsoft.com/office/drawing/2014/main" id="{5086F7A5-C79B-BF4B-82C6-AF29F430A90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464" y="2802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41" descr="MCj04339440000[1]">
              <a:extLst>
                <a:ext uri="{FF2B5EF4-FFF2-40B4-BE49-F238E27FC236}">
                  <a16:creationId xmlns:a16="http://schemas.microsoft.com/office/drawing/2014/main" id="{AFE010F0-249E-0F4F-A8BE-FC2D6C1A46C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864" y="4326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41" descr="MCj04339440000[1]">
              <a:extLst>
                <a:ext uri="{FF2B5EF4-FFF2-40B4-BE49-F238E27FC236}">
                  <a16:creationId xmlns:a16="http://schemas.microsoft.com/office/drawing/2014/main" id="{E4B5C5A8-F7EA-7B43-8351-8B65120BD74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264" y="5850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3" name="Group 22">
              <a:extLst>
                <a:ext uri="{FF2B5EF4-FFF2-40B4-BE49-F238E27FC236}">
                  <a16:creationId xmlns:a16="http://schemas.microsoft.com/office/drawing/2014/main" id="{A3C12258-BFA5-B844-80A1-E7E54AB331DB}"/>
                </a:ext>
              </a:extLst>
            </p:cNvPr>
            <p:cNvGrpSpPr/>
            <p:nvPr/>
          </p:nvGrpSpPr>
          <p:grpSpPr>
            <a:xfrm>
              <a:off x="1145864" y="2144008"/>
              <a:ext cx="456263" cy="464423"/>
              <a:chOff x="8919144" y="2428675"/>
              <a:chExt cx="531217" cy="565246"/>
            </a:xfrm>
          </p:grpSpPr>
          <p:sp>
            <p:nvSpPr>
              <p:cNvPr id="21" name="Pie 20">
                <a:extLst>
                  <a:ext uri="{FF2B5EF4-FFF2-40B4-BE49-F238E27FC236}">
                    <a16:creationId xmlns:a16="http://schemas.microsoft.com/office/drawing/2014/main" id="{77CD6609-5324-E54B-B795-194A409C632F}"/>
                  </a:ext>
                </a:extLst>
              </p:cNvPr>
              <p:cNvSpPr/>
              <p:nvPr/>
            </p:nvSpPr>
            <p:spPr>
              <a:xfrm rot="8030711">
                <a:off x="8902130" y="2445689"/>
                <a:ext cx="565246" cy="531217"/>
              </a:xfrm>
              <a:prstGeom prst="pie">
                <a:avLst>
                  <a:gd name="adj1" fmla="val 18798156"/>
                  <a:gd name="adj2" fmla="val 16200000"/>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22" name="Oval 21">
                <a:extLst>
                  <a:ext uri="{FF2B5EF4-FFF2-40B4-BE49-F238E27FC236}">
                    <a16:creationId xmlns:a16="http://schemas.microsoft.com/office/drawing/2014/main" id="{66D36591-A211-BF45-A574-59EFC6719C33}"/>
                  </a:ext>
                </a:extLst>
              </p:cNvPr>
              <p:cNvSpPr/>
              <p:nvPr/>
            </p:nvSpPr>
            <p:spPr>
              <a:xfrm>
                <a:off x="9229724" y="2591375"/>
                <a:ext cx="119922" cy="119922"/>
              </a:xfrm>
              <a:prstGeom prst="ellipse">
                <a:avLst/>
              </a:prstGeom>
              <a:solidFill>
                <a:srgbClr val="0070C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grpSp>
        <p:sp>
          <p:nvSpPr>
            <p:cNvPr id="27" name="TextBox 26">
              <a:extLst>
                <a:ext uri="{FF2B5EF4-FFF2-40B4-BE49-F238E27FC236}">
                  <a16:creationId xmlns:a16="http://schemas.microsoft.com/office/drawing/2014/main" id="{44AA6C6C-D0D9-BA4B-B9A2-F0774CADA1EB}"/>
                </a:ext>
              </a:extLst>
            </p:cNvPr>
            <p:cNvSpPr txBox="1"/>
            <p:nvPr/>
          </p:nvSpPr>
          <p:spPr>
            <a:xfrm>
              <a:off x="1674022" y="2184559"/>
              <a:ext cx="1253352"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Consumers</a:t>
              </a:r>
            </a:p>
          </p:txBody>
        </p:sp>
        <p:sp>
          <p:nvSpPr>
            <p:cNvPr id="31" name="Rounded Rectangle 30">
              <a:extLst>
                <a:ext uri="{FF2B5EF4-FFF2-40B4-BE49-F238E27FC236}">
                  <a16:creationId xmlns:a16="http://schemas.microsoft.com/office/drawing/2014/main" id="{BB04A8B2-8656-B84B-8301-00E47DC18D8A}"/>
                </a:ext>
              </a:extLst>
            </p:cNvPr>
            <p:cNvSpPr/>
            <p:nvPr/>
          </p:nvSpPr>
          <p:spPr>
            <a:xfrm>
              <a:off x="993464" y="13970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32" name="Rounded Rectangle 31">
              <a:extLst>
                <a:ext uri="{FF2B5EF4-FFF2-40B4-BE49-F238E27FC236}">
                  <a16:creationId xmlns:a16="http://schemas.microsoft.com/office/drawing/2014/main" id="{D2B838C1-53D7-554B-965C-856C5FB17809}"/>
                </a:ext>
              </a:extLst>
            </p:cNvPr>
            <p:cNvSpPr/>
            <p:nvPr/>
          </p:nvSpPr>
          <p:spPr>
            <a:xfrm>
              <a:off x="1145864" y="15494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33" name="Rounded Rectangle 32">
              <a:extLst>
                <a:ext uri="{FF2B5EF4-FFF2-40B4-BE49-F238E27FC236}">
                  <a16:creationId xmlns:a16="http://schemas.microsoft.com/office/drawing/2014/main" id="{5BD60EB6-06B9-D54D-ADF4-8CE9C81907E1}"/>
                </a:ext>
              </a:extLst>
            </p:cNvPr>
            <p:cNvSpPr/>
            <p:nvPr/>
          </p:nvSpPr>
          <p:spPr>
            <a:xfrm>
              <a:off x="1298264" y="17018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34" name="TextBox 33">
              <a:extLst>
                <a:ext uri="{FF2B5EF4-FFF2-40B4-BE49-F238E27FC236}">
                  <a16:creationId xmlns:a16="http://schemas.microsoft.com/office/drawing/2014/main" id="{068262EC-50D5-3A40-A315-D66C29848181}"/>
                </a:ext>
              </a:extLst>
            </p:cNvPr>
            <p:cNvSpPr txBox="1"/>
            <p:nvPr/>
          </p:nvSpPr>
          <p:spPr>
            <a:xfrm>
              <a:off x="2086752" y="1631773"/>
              <a:ext cx="177689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Instance Groups</a:t>
              </a:r>
            </a:p>
          </p:txBody>
        </p:sp>
        <p:sp>
          <p:nvSpPr>
            <p:cNvPr id="36" name="TextBox 35">
              <a:extLst>
                <a:ext uri="{FF2B5EF4-FFF2-40B4-BE49-F238E27FC236}">
                  <a16:creationId xmlns:a16="http://schemas.microsoft.com/office/drawing/2014/main" id="{D6381510-C448-F347-BD00-7C1F60AC4A0D}"/>
                </a:ext>
              </a:extLst>
            </p:cNvPr>
            <p:cNvSpPr txBox="1"/>
            <p:nvPr/>
          </p:nvSpPr>
          <p:spPr>
            <a:xfrm>
              <a:off x="2060381" y="907552"/>
              <a:ext cx="144526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Users / Roles</a:t>
              </a:r>
            </a:p>
          </p:txBody>
        </p:sp>
        <p:sp>
          <p:nvSpPr>
            <p:cNvPr id="37" name="Rounded Rectangle 36">
              <a:extLst>
                <a:ext uri="{FF2B5EF4-FFF2-40B4-BE49-F238E27FC236}">
                  <a16:creationId xmlns:a16="http://schemas.microsoft.com/office/drawing/2014/main" id="{10E33DBA-E62B-7A4F-955B-27ABA1BC4B5D}"/>
                </a:ext>
              </a:extLst>
            </p:cNvPr>
            <p:cNvSpPr/>
            <p:nvPr/>
          </p:nvSpPr>
          <p:spPr>
            <a:xfrm>
              <a:off x="745003" y="280246"/>
              <a:ext cx="4250302" cy="2645184"/>
            </a:xfrm>
            <a:prstGeom prst="round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grpSp>
      <p:sp>
        <p:nvSpPr>
          <p:cNvPr id="38" name="TextBox 37">
            <a:extLst>
              <a:ext uri="{FF2B5EF4-FFF2-40B4-BE49-F238E27FC236}">
                <a16:creationId xmlns:a16="http://schemas.microsoft.com/office/drawing/2014/main" id="{53681A99-0F39-814B-BA47-EA84A5B0B6C3}"/>
              </a:ext>
            </a:extLst>
          </p:cNvPr>
          <p:cNvSpPr txBox="1"/>
          <p:nvPr/>
        </p:nvSpPr>
        <p:spPr>
          <a:xfrm>
            <a:off x="629587" y="3432748"/>
            <a:ext cx="92394" cy="292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41" name="TextBox 40">
            <a:extLst>
              <a:ext uri="{FF2B5EF4-FFF2-40B4-BE49-F238E27FC236}">
                <a16:creationId xmlns:a16="http://schemas.microsoft.com/office/drawing/2014/main" id="{167E7A95-C168-4348-81E9-C8E4C65C08EF}"/>
              </a:ext>
            </a:extLst>
          </p:cNvPr>
          <p:cNvSpPr txBox="1"/>
          <p:nvPr/>
        </p:nvSpPr>
        <p:spPr>
          <a:xfrm>
            <a:off x="1473655" y="525121"/>
            <a:ext cx="950641"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cs typeface="Calibri"/>
                <a:sym typeface="Calibri"/>
              </a:rPr>
              <a:t>Group A</a:t>
            </a:r>
            <a:endPar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endParaRPr>
          </a:p>
        </p:txBody>
      </p:sp>
      <p:sp>
        <p:nvSpPr>
          <p:cNvPr id="56" name="TextBox 55">
            <a:extLst>
              <a:ext uri="{FF2B5EF4-FFF2-40B4-BE49-F238E27FC236}">
                <a16:creationId xmlns:a16="http://schemas.microsoft.com/office/drawing/2014/main" id="{B2D5B794-F3C5-C545-A7E8-F8CFDBFB29F0}"/>
              </a:ext>
            </a:extLst>
          </p:cNvPr>
          <p:cNvSpPr txBox="1"/>
          <p:nvPr/>
        </p:nvSpPr>
        <p:spPr>
          <a:xfrm>
            <a:off x="4752539" y="527133"/>
            <a:ext cx="94102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cs typeface="Calibri"/>
                <a:sym typeface="Calibri"/>
              </a:rPr>
              <a:t>Group B</a:t>
            </a:r>
            <a:endPar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endParaRPr>
          </a:p>
        </p:txBody>
      </p:sp>
      <p:sp>
        <p:nvSpPr>
          <p:cNvPr id="57" name="TextBox 56">
            <a:extLst>
              <a:ext uri="{FF2B5EF4-FFF2-40B4-BE49-F238E27FC236}">
                <a16:creationId xmlns:a16="http://schemas.microsoft.com/office/drawing/2014/main" id="{DD55A00D-FFAC-2D4D-8DD2-8D964DFCD822}"/>
              </a:ext>
            </a:extLst>
          </p:cNvPr>
          <p:cNvSpPr txBox="1"/>
          <p:nvPr/>
        </p:nvSpPr>
        <p:spPr>
          <a:xfrm>
            <a:off x="7539263" y="1555081"/>
            <a:ext cx="284689"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a:t>
            </a:r>
          </a:p>
        </p:txBody>
      </p:sp>
      <p:grpSp>
        <p:nvGrpSpPr>
          <p:cNvPr id="60" name="Group 59">
            <a:extLst>
              <a:ext uri="{FF2B5EF4-FFF2-40B4-BE49-F238E27FC236}">
                <a16:creationId xmlns:a16="http://schemas.microsoft.com/office/drawing/2014/main" id="{023DBC96-7687-EF49-9C28-8490DE0FF23E}"/>
              </a:ext>
            </a:extLst>
          </p:cNvPr>
          <p:cNvGrpSpPr/>
          <p:nvPr/>
        </p:nvGrpSpPr>
        <p:grpSpPr>
          <a:xfrm>
            <a:off x="4129052" y="847369"/>
            <a:ext cx="2693149" cy="1676087"/>
            <a:chOff x="745003" y="280246"/>
            <a:chExt cx="4250302" cy="2645184"/>
          </a:xfrm>
        </p:grpSpPr>
        <p:pic>
          <p:nvPicPr>
            <p:cNvPr id="61" name="Picture 41" descr="MCj04339440000[1]">
              <a:extLst>
                <a:ext uri="{FF2B5EF4-FFF2-40B4-BE49-F238E27FC236}">
                  <a16:creationId xmlns:a16="http://schemas.microsoft.com/office/drawing/2014/main" id="{297ED7DC-6CDE-0A49-AFA6-FF2B12E885E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464" y="2802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Picture 41" descr="MCj04339440000[1]">
              <a:extLst>
                <a:ext uri="{FF2B5EF4-FFF2-40B4-BE49-F238E27FC236}">
                  <a16:creationId xmlns:a16="http://schemas.microsoft.com/office/drawing/2014/main" id="{81C0B840-4837-0A44-ADCB-4D4F47503BF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864" y="4326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3" name="Picture 41" descr="MCj04339440000[1]">
              <a:extLst>
                <a:ext uri="{FF2B5EF4-FFF2-40B4-BE49-F238E27FC236}">
                  <a16:creationId xmlns:a16="http://schemas.microsoft.com/office/drawing/2014/main" id="{1FC92648-3C9A-2249-9304-A8A497A91AB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264" y="585046"/>
              <a:ext cx="665448" cy="725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4" name="Group 63">
              <a:extLst>
                <a:ext uri="{FF2B5EF4-FFF2-40B4-BE49-F238E27FC236}">
                  <a16:creationId xmlns:a16="http://schemas.microsoft.com/office/drawing/2014/main" id="{FCE9563E-8AB3-934E-B6E4-B78B1047E629}"/>
                </a:ext>
              </a:extLst>
            </p:cNvPr>
            <p:cNvGrpSpPr/>
            <p:nvPr/>
          </p:nvGrpSpPr>
          <p:grpSpPr>
            <a:xfrm>
              <a:off x="1145864" y="2144008"/>
              <a:ext cx="456263" cy="464423"/>
              <a:chOff x="8919144" y="2428675"/>
              <a:chExt cx="531217" cy="565246"/>
            </a:xfrm>
          </p:grpSpPr>
          <p:sp>
            <p:nvSpPr>
              <p:cNvPr id="72" name="Pie 71">
                <a:extLst>
                  <a:ext uri="{FF2B5EF4-FFF2-40B4-BE49-F238E27FC236}">
                    <a16:creationId xmlns:a16="http://schemas.microsoft.com/office/drawing/2014/main" id="{F63B1717-E664-AD4D-8DC8-499FF1879790}"/>
                  </a:ext>
                </a:extLst>
              </p:cNvPr>
              <p:cNvSpPr/>
              <p:nvPr/>
            </p:nvSpPr>
            <p:spPr>
              <a:xfrm rot="8030711">
                <a:off x="8902130" y="2445689"/>
                <a:ext cx="565246" cy="531217"/>
              </a:xfrm>
              <a:prstGeom prst="pie">
                <a:avLst>
                  <a:gd name="adj1" fmla="val 18798156"/>
                  <a:gd name="adj2" fmla="val 16200000"/>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73" name="Oval 72">
                <a:extLst>
                  <a:ext uri="{FF2B5EF4-FFF2-40B4-BE49-F238E27FC236}">
                    <a16:creationId xmlns:a16="http://schemas.microsoft.com/office/drawing/2014/main" id="{9D7D1D54-3FF7-A445-AA6C-78DF3F4BD37F}"/>
                  </a:ext>
                </a:extLst>
              </p:cNvPr>
              <p:cNvSpPr/>
              <p:nvPr/>
            </p:nvSpPr>
            <p:spPr>
              <a:xfrm>
                <a:off x="9229724" y="2591375"/>
                <a:ext cx="119922" cy="119922"/>
              </a:xfrm>
              <a:prstGeom prst="ellipse">
                <a:avLst/>
              </a:prstGeom>
              <a:solidFill>
                <a:srgbClr val="0070C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grpSp>
        <p:sp>
          <p:nvSpPr>
            <p:cNvPr id="65" name="TextBox 64">
              <a:extLst>
                <a:ext uri="{FF2B5EF4-FFF2-40B4-BE49-F238E27FC236}">
                  <a16:creationId xmlns:a16="http://schemas.microsoft.com/office/drawing/2014/main" id="{5E7DA562-FAB7-E34B-AA6A-580A23DEE25B}"/>
                </a:ext>
              </a:extLst>
            </p:cNvPr>
            <p:cNvSpPr txBox="1"/>
            <p:nvPr/>
          </p:nvSpPr>
          <p:spPr>
            <a:xfrm>
              <a:off x="1674022" y="2184559"/>
              <a:ext cx="1253352"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Consumers</a:t>
              </a:r>
            </a:p>
          </p:txBody>
        </p:sp>
        <p:sp>
          <p:nvSpPr>
            <p:cNvPr id="66" name="Rounded Rectangle 65">
              <a:extLst>
                <a:ext uri="{FF2B5EF4-FFF2-40B4-BE49-F238E27FC236}">
                  <a16:creationId xmlns:a16="http://schemas.microsoft.com/office/drawing/2014/main" id="{6DBD53F8-6B49-BD4D-84F1-CA72246D5756}"/>
                </a:ext>
              </a:extLst>
            </p:cNvPr>
            <p:cNvSpPr/>
            <p:nvPr/>
          </p:nvSpPr>
          <p:spPr>
            <a:xfrm>
              <a:off x="993464" y="13970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67" name="Rounded Rectangle 66">
              <a:extLst>
                <a:ext uri="{FF2B5EF4-FFF2-40B4-BE49-F238E27FC236}">
                  <a16:creationId xmlns:a16="http://schemas.microsoft.com/office/drawing/2014/main" id="{14A71CFF-7E5B-B746-BF46-AD5C7FEBACD6}"/>
                </a:ext>
              </a:extLst>
            </p:cNvPr>
            <p:cNvSpPr/>
            <p:nvPr/>
          </p:nvSpPr>
          <p:spPr>
            <a:xfrm>
              <a:off x="1145864" y="15494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68" name="Rounded Rectangle 67">
              <a:extLst>
                <a:ext uri="{FF2B5EF4-FFF2-40B4-BE49-F238E27FC236}">
                  <a16:creationId xmlns:a16="http://schemas.microsoft.com/office/drawing/2014/main" id="{2D9A7EBE-796F-CC47-A8FE-29D739F87911}"/>
                </a:ext>
              </a:extLst>
            </p:cNvPr>
            <p:cNvSpPr/>
            <p:nvPr/>
          </p:nvSpPr>
          <p:spPr>
            <a:xfrm>
              <a:off x="1298264" y="1701851"/>
              <a:ext cx="714797" cy="283293"/>
            </a:xfrm>
            <a:prstGeom prst="roundRect">
              <a:avLst/>
            </a:prstGeom>
            <a:solidFill>
              <a:srgbClr val="00000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Calibri"/>
                <a:ea typeface="+mn-ea"/>
                <a:cs typeface="Calibri"/>
                <a:sym typeface="Calibri"/>
              </a:endParaRPr>
            </a:p>
          </p:txBody>
        </p:sp>
        <p:sp>
          <p:nvSpPr>
            <p:cNvPr id="69" name="TextBox 68">
              <a:extLst>
                <a:ext uri="{FF2B5EF4-FFF2-40B4-BE49-F238E27FC236}">
                  <a16:creationId xmlns:a16="http://schemas.microsoft.com/office/drawing/2014/main" id="{7B4AA4D7-423E-7A4D-A68F-9F55067B528C}"/>
                </a:ext>
              </a:extLst>
            </p:cNvPr>
            <p:cNvSpPr txBox="1"/>
            <p:nvPr/>
          </p:nvSpPr>
          <p:spPr>
            <a:xfrm>
              <a:off x="2086752" y="1631773"/>
              <a:ext cx="177689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Instance Groups</a:t>
              </a:r>
            </a:p>
          </p:txBody>
        </p:sp>
        <p:sp>
          <p:nvSpPr>
            <p:cNvPr id="70" name="TextBox 69">
              <a:extLst>
                <a:ext uri="{FF2B5EF4-FFF2-40B4-BE49-F238E27FC236}">
                  <a16:creationId xmlns:a16="http://schemas.microsoft.com/office/drawing/2014/main" id="{E39B7470-9821-6944-B7AB-4C6367EAFF5B}"/>
                </a:ext>
              </a:extLst>
            </p:cNvPr>
            <p:cNvSpPr txBox="1"/>
            <p:nvPr/>
          </p:nvSpPr>
          <p:spPr>
            <a:xfrm>
              <a:off x="2060381" y="907552"/>
              <a:ext cx="144526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a:ea typeface="+mn-ea"/>
                  <a:cs typeface="Calibri"/>
                  <a:sym typeface="Calibri"/>
                </a:rPr>
                <a:t>Users / Roles</a:t>
              </a:r>
            </a:p>
          </p:txBody>
        </p:sp>
        <p:sp>
          <p:nvSpPr>
            <p:cNvPr id="71" name="Rounded Rectangle 70">
              <a:extLst>
                <a:ext uri="{FF2B5EF4-FFF2-40B4-BE49-F238E27FC236}">
                  <a16:creationId xmlns:a16="http://schemas.microsoft.com/office/drawing/2014/main" id="{99BED824-EEBD-E844-9A9C-27103AE0749F}"/>
                </a:ext>
              </a:extLst>
            </p:cNvPr>
            <p:cNvSpPr/>
            <p:nvPr/>
          </p:nvSpPr>
          <p:spPr>
            <a:xfrm>
              <a:off x="745003" y="280246"/>
              <a:ext cx="4250302" cy="2645184"/>
            </a:xfrm>
            <a:prstGeom prst="round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685800" rtl="0" eaLnBrk="1" fontAlgn="auto" latinLnBrk="0" hangingPunct="0">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grpSp>
    </p:spTree>
    <p:extLst>
      <p:ext uri="{BB962C8B-B14F-4D97-AF65-F5344CB8AC3E}">
        <p14:creationId xmlns:p14="http://schemas.microsoft.com/office/powerpoint/2010/main" val="2485386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nodePh="1">
                                  <p:stCondLst>
                                    <p:cond delay="0"/>
                                  </p:stCondLst>
                                  <p:endCondLst>
                                    <p:cond evt="begin" delay="0">
                                      <p:tn val="43"/>
                                    </p:cond>
                                  </p:end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animBg="1"/>
      <p:bldP spid="13" grpId="0" animBg="1"/>
      <p:bldP spid="14" grpId="0"/>
      <p:bldP spid="20" grpId="0" animBg="1"/>
      <p:bldP spid="28" grpId="0"/>
      <p:bldP spid="29" grpId="0"/>
      <p:bldP spid="30" grpId="0"/>
      <p:bldP spid="35" grpId="0"/>
      <p:bldP spid="38" grpId="0"/>
      <p:bldP spid="41"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08"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defTabSz="304487"/>
            <a:endParaRPr lang="en-US" sz="3197" i="1" dirty="0">
              <a:solidFill>
                <a:srgbClr val="EAEAEA"/>
              </a:solidFill>
              <a:latin typeface="IBM Plex Sans"/>
            </a:endParaRPr>
          </a:p>
        </p:txBody>
      </p:sp>
      <p:sp>
        <p:nvSpPr>
          <p:cNvPr id="2" name="Title 1"/>
          <p:cNvSpPr>
            <a:spLocks noGrp="1"/>
          </p:cNvSpPr>
          <p:nvPr>
            <p:ph type="title"/>
          </p:nvPr>
        </p:nvSpPr>
        <p:spPr>
          <a:xfrm>
            <a:off x="215929" y="111150"/>
            <a:ext cx="10454491" cy="1072896"/>
          </a:xfrm>
        </p:spPr>
        <p:txBody>
          <a:bodyPr>
            <a:noAutofit/>
          </a:bodyPr>
          <a:lstStyle/>
          <a:p>
            <a:r>
              <a:rPr lang="en-US" sz="3200" b="1" dirty="0">
                <a:solidFill>
                  <a:schemeClr val="bg1"/>
                </a:solidFill>
                <a:latin typeface="IBM Plex Sans" panose="020B0503050203000203" pitchFamily="34" charset="0"/>
              </a:rPr>
              <a:t>Auto Hyperparameter Tuning with WML Accelerator</a:t>
            </a:r>
            <a:br>
              <a:rPr lang="en-US" sz="3200" b="1" dirty="0">
                <a:solidFill>
                  <a:schemeClr val="bg1"/>
                </a:solidFill>
                <a:latin typeface="IBM Plex Sans" panose="020B0503050203000203" pitchFamily="34" charset="0"/>
              </a:rPr>
            </a:br>
            <a:endParaRPr lang="en-US" sz="3200" b="1" dirty="0">
              <a:solidFill>
                <a:schemeClr val="bg1"/>
              </a:solidFill>
              <a:latin typeface="IBM Plex Sans" panose="020B0503050203000203" pitchFamily="34" charset="0"/>
            </a:endParaRPr>
          </a:p>
        </p:txBody>
      </p:sp>
      <p:sp>
        <p:nvSpPr>
          <p:cNvPr id="20" name="Rectangle 19">
            <a:extLst>
              <a:ext uri="{FF2B5EF4-FFF2-40B4-BE49-F238E27FC236}">
                <a16:creationId xmlns:a16="http://schemas.microsoft.com/office/drawing/2014/main" id="{C51F77D0-82A3-47CA-AD75-62D5FD15B4A0}"/>
              </a:ext>
            </a:extLst>
          </p:cNvPr>
          <p:cNvSpPr/>
          <p:nvPr/>
        </p:nvSpPr>
        <p:spPr>
          <a:xfrm>
            <a:off x="4079118" y="3400897"/>
            <a:ext cx="5298613" cy="2219312"/>
          </a:xfrm>
          <a:prstGeom prst="rect">
            <a:avLst/>
          </a:prstGeom>
          <a:solidFill>
            <a:srgbClr val="0064FF"/>
          </a:solidFill>
          <a:ln>
            <a:noFill/>
          </a:ln>
        </p:spPr>
        <p:txBody>
          <a:bodyPr wrap="square" lIns="0" tIns="0" rIns="0" bIns="0" rtlCol="0" anchor="ctr">
            <a:noAutofit/>
          </a:bodyPr>
          <a:lstStyle/>
          <a:p>
            <a:pPr algn="ctr" defTabSz="913462">
              <a:defRPr/>
            </a:pPr>
            <a:endParaRPr lang="en-US" sz="1599" kern="0" dirty="0">
              <a:solidFill>
                <a:srgbClr val="FFFFFF"/>
              </a:solidFill>
              <a:latin typeface="+mj-lt"/>
              <a:cs typeface="Arial"/>
            </a:endParaRPr>
          </a:p>
        </p:txBody>
      </p:sp>
      <p:sp>
        <p:nvSpPr>
          <p:cNvPr id="21" name="Card 10">
            <a:extLst>
              <a:ext uri="{FF2B5EF4-FFF2-40B4-BE49-F238E27FC236}">
                <a16:creationId xmlns:a16="http://schemas.microsoft.com/office/drawing/2014/main" id="{F3F6BB01-B472-4EE8-A9EB-588CCBA60A77}"/>
              </a:ext>
            </a:extLst>
          </p:cNvPr>
          <p:cNvSpPr/>
          <p:nvPr/>
        </p:nvSpPr>
        <p:spPr>
          <a:xfrm>
            <a:off x="1951125" y="3480334"/>
            <a:ext cx="1386081" cy="752447"/>
          </a:xfrm>
          <a:prstGeom prst="flowChartPunchedCard">
            <a:avLst/>
          </a:prstGeom>
          <a:solidFill>
            <a:srgbClr val="0064FF"/>
          </a:solidFill>
        </p:spPr>
        <p:txBody>
          <a:bodyPr wrap="square" lIns="0" tIns="0" rIns="0" bIns="0" rtlCol="0" anchor="ctr">
            <a:noAutofit/>
          </a:bodyPr>
          <a:lstStyle/>
          <a:p>
            <a:pPr algn="ctr" defTabSz="913462">
              <a:defRPr/>
            </a:pPr>
            <a:r>
              <a:rPr lang="en-US" sz="1599" kern="0" dirty="0">
                <a:solidFill>
                  <a:srgbClr val="FFFFFF"/>
                </a:solidFill>
                <a:latin typeface="+mj-lt"/>
                <a:cs typeface="Arial"/>
              </a:rPr>
              <a:t>Data</a:t>
            </a:r>
          </a:p>
        </p:txBody>
      </p:sp>
      <p:sp>
        <p:nvSpPr>
          <p:cNvPr id="22" name="Card 11">
            <a:extLst>
              <a:ext uri="{FF2B5EF4-FFF2-40B4-BE49-F238E27FC236}">
                <a16:creationId xmlns:a16="http://schemas.microsoft.com/office/drawing/2014/main" id="{D2337E08-EF4A-49A4-87D0-E1216A1BAD8D}"/>
              </a:ext>
            </a:extLst>
          </p:cNvPr>
          <p:cNvSpPr/>
          <p:nvPr/>
        </p:nvSpPr>
        <p:spPr>
          <a:xfrm>
            <a:off x="1951125" y="4377087"/>
            <a:ext cx="1386081" cy="752447"/>
          </a:xfrm>
          <a:prstGeom prst="flowChartPunchedCard">
            <a:avLst/>
          </a:prstGeom>
          <a:solidFill>
            <a:srgbClr val="0064FF"/>
          </a:solidFill>
        </p:spPr>
        <p:txBody>
          <a:bodyPr wrap="square" lIns="0" tIns="0" rIns="0" bIns="0" rtlCol="0" anchor="ctr">
            <a:noAutofit/>
          </a:bodyPr>
          <a:lstStyle/>
          <a:p>
            <a:pPr algn="ctr" defTabSz="913462">
              <a:defRPr/>
            </a:pPr>
            <a:r>
              <a:rPr lang="en-US" sz="1599" kern="0" dirty="0">
                <a:solidFill>
                  <a:srgbClr val="FFFFFF"/>
                </a:solidFill>
                <a:latin typeface="+mj-lt"/>
                <a:cs typeface="Arial"/>
              </a:rPr>
              <a:t>DNN Model</a:t>
            </a:r>
          </a:p>
        </p:txBody>
      </p:sp>
      <p:sp>
        <p:nvSpPr>
          <p:cNvPr id="23" name="Rectangle 56">
            <a:extLst>
              <a:ext uri="{FF2B5EF4-FFF2-40B4-BE49-F238E27FC236}">
                <a16:creationId xmlns:a16="http://schemas.microsoft.com/office/drawing/2014/main" id="{BDD8ADD6-CC70-413C-B9E2-F86127D891A9}"/>
              </a:ext>
            </a:extLst>
          </p:cNvPr>
          <p:cNvSpPr>
            <a:spLocks noChangeArrowheads="1"/>
          </p:cNvSpPr>
          <p:nvPr/>
        </p:nvSpPr>
        <p:spPr bwMode="auto">
          <a:xfrm>
            <a:off x="6569887" y="3440843"/>
            <a:ext cx="2738551" cy="1492707"/>
          </a:xfrm>
          <a:prstGeom prst="rect">
            <a:avLst/>
          </a:prstGeom>
          <a:solidFill>
            <a:srgbClr val="003BC9"/>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Monitor &amp; Prune</a:t>
            </a:r>
          </a:p>
          <a:p>
            <a:pPr algn="ctr" defTabSz="913462">
              <a:lnSpc>
                <a:spcPct val="90000"/>
              </a:lnSpc>
              <a:defRPr/>
            </a:pPr>
            <a:r>
              <a:rPr lang="en-US" altLang="en-US" sz="1865" kern="0" dirty="0">
                <a:solidFill>
                  <a:srgbClr val="FFFFFF"/>
                </a:solidFill>
                <a:latin typeface="+mj-lt"/>
              </a:rPr>
              <a:t>Select Best Hyperparameters</a:t>
            </a:r>
          </a:p>
        </p:txBody>
      </p:sp>
      <p:sp>
        <p:nvSpPr>
          <p:cNvPr id="24" name="Rectangle 56">
            <a:extLst>
              <a:ext uri="{FF2B5EF4-FFF2-40B4-BE49-F238E27FC236}">
                <a16:creationId xmlns:a16="http://schemas.microsoft.com/office/drawing/2014/main" id="{5696D259-EB76-4DE7-A82E-AB5F0DFB8147}"/>
              </a:ext>
            </a:extLst>
          </p:cNvPr>
          <p:cNvSpPr>
            <a:spLocks noChangeArrowheads="1"/>
          </p:cNvSpPr>
          <p:nvPr/>
        </p:nvSpPr>
        <p:spPr bwMode="auto">
          <a:xfrm>
            <a:off x="4138311" y="4573874"/>
            <a:ext cx="2346364" cy="365421"/>
          </a:xfrm>
          <a:prstGeom prst="rect">
            <a:avLst/>
          </a:prstGeom>
          <a:solidFill>
            <a:srgbClr val="003BC9"/>
          </a:solidFill>
          <a:ln>
            <a:solidFill>
              <a:srgbClr val="69A6FF"/>
            </a:solidFill>
          </a:ln>
        </p:spPr>
        <p:txBody>
          <a:bodyPr tIns="85265" anchor="t"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n</a:t>
            </a:r>
          </a:p>
        </p:txBody>
      </p:sp>
      <p:sp>
        <p:nvSpPr>
          <p:cNvPr id="25" name="Rectangle 56">
            <a:extLst>
              <a:ext uri="{FF2B5EF4-FFF2-40B4-BE49-F238E27FC236}">
                <a16:creationId xmlns:a16="http://schemas.microsoft.com/office/drawing/2014/main" id="{788B7795-C999-4AED-B19B-779AB3547A8E}"/>
              </a:ext>
            </a:extLst>
          </p:cNvPr>
          <p:cNvSpPr>
            <a:spLocks noChangeArrowheads="1"/>
          </p:cNvSpPr>
          <p:nvPr/>
        </p:nvSpPr>
        <p:spPr bwMode="auto">
          <a:xfrm>
            <a:off x="4120510" y="3856558"/>
            <a:ext cx="2346364" cy="365421"/>
          </a:xfrm>
          <a:prstGeom prst="rect">
            <a:avLst/>
          </a:prstGeom>
          <a:solidFill>
            <a:srgbClr val="003BC9"/>
          </a:solidFill>
          <a:ln>
            <a:solidFill>
              <a:srgbClr val="69A6FF"/>
            </a:solidFill>
          </a:ln>
        </p:spPr>
        <p:txBody>
          <a:bodyPr tIns="85265" anchor="t"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2</a:t>
            </a:r>
          </a:p>
        </p:txBody>
      </p:sp>
      <p:sp>
        <p:nvSpPr>
          <p:cNvPr id="30" name="Rectangle 56">
            <a:extLst>
              <a:ext uri="{FF2B5EF4-FFF2-40B4-BE49-F238E27FC236}">
                <a16:creationId xmlns:a16="http://schemas.microsoft.com/office/drawing/2014/main" id="{8C4AC568-C6A9-4AD4-ADE9-6B2CBE1758B7}"/>
              </a:ext>
            </a:extLst>
          </p:cNvPr>
          <p:cNvSpPr>
            <a:spLocks noChangeArrowheads="1"/>
          </p:cNvSpPr>
          <p:nvPr/>
        </p:nvSpPr>
        <p:spPr bwMode="auto">
          <a:xfrm>
            <a:off x="4138311" y="3440842"/>
            <a:ext cx="2346364" cy="365421"/>
          </a:xfrm>
          <a:prstGeom prst="rect">
            <a:avLst/>
          </a:prstGeom>
          <a:solidFill>
            <a:srgbClr val="003BC9"/>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1</a:t>
            </a:r>
          </a:p>
        </p:txBody>
      </p:sp>
      <p:cxnSp>
        <p:nvCxnSpPr>
          <p:cNvPr id="31" name="Straight Connector 30">
            <a:extLst>
              <a:ext uri="{FF2B5EF4-FFF2-40B4-BE49-F238E27FC236}">
                <a16:creationId xmlns:a16="http://schemas.microsoft.com/office/drawing/2014/main" id="{4B0F9139-F529-4362-901B-D31B368E478F}"/>
              </a:ext>
            </a:extLst>
          </p:cNvPr>
          <p:cNvCxnSpPr>
            <a:cxnSpLocks/>
          </p:cNvCxnSpPr>
          <p:nvPr/>
        </p:nvCxnSpPr>
        <p:spPr>
          <a:xfrm flipV="1">
            <a:off x="5274225" y="4245869"/>
            <a:ext cx="0" cy="243615"/>
          </a:xfrm>
          <a:prstGeom prst="line">
            <a:avLst/>
          </a:prstGeom>
          <a:noFill/>
          <a:ln w="28575" cap="flat" cmpd="sng" algn="ctr">
            <a:solidFill>
              <a:srgbClr val="FFFFFF"/>
            </a:solidFill>
            <a:prstDash val="sysDot"/>
          </a:ln>
          <a:effectLst/>
        </p:spPr>
      </p:cxnSp>
      <p:cxnSp>
        <p:nvCxnSpPr>
          <p:cNvPr id="32" name="Straight Arrow Connector 31">
            <a:extLst>
              <a:ext uri="{FF2B5EF4-FFF2-40B4-BE49-F238E27FC236}">
                <a16:creationId xmlns:a16="http://schemas.microsoft.com/office/drawing/2014/main" id="{82F6F3F3-2BA7-437D-8B59-02EEEAD05C0F}"/>
              </a:ext>
            </a:extLst>
          </p:cNvPr>
          <p:cNvCxnSpPr>
            <a:cxnSpLocks/>
            <a:stCxn id="21" idx="3"/>
          </p:cNvCxnSpPr>
          <p:nvPr/>
        </p:nvCxnSpPr>
        <p:spPr>
          <a:xfrm>
            <a:off x="3337206" y="3856558"/>
            <a:ext cx="731812" cy="3353"/>
          </a:xfrm>
          <a:prstGeom prst="straightConnector1">
            <a:avLst/>
          </a:prstGeom>
          <a:noFill/>
          <a:ln w="6350" cap="flat" cmpd="sng" algn="ctr">
            <a:solidFill>
              <a:srgbClr val="000000"/>
            </a:solidFill>
            <a:prstDash val="solid"/>
            <a:tailEnd type="triangle"/>
          </a:ln>
          <a:effectLst/>
        </p:spPr>
      </p:cxnSp>
      <p:sp>
        <p:nvSpPr>
          <p:cNvPr id="33" name="Rectangle 56">
            <a:extLst>
              <a:ext uri="{FF2B5EF4-FFF2-40B4-BE49-F238E27FC236}">
                <a16:creationId xmlns:a16="http://schemas.microsoft.com/office/drawing/2014/main" id="{2B178817-2AA7-4E02-9C27-630A0E62A4F7}"/>
              </a:ext>
            </a:extLst>
          </p:cNvPr>
          <p:cNvSpPr>
            <a:spLocks noChangeArrowheads="1"/>
          </p:cNvSpPr>
          <p:nvPr/>
        </p:nvSpPr>
        <p:spPr bwMode="auto">
          <a:xfrm>
            <a:off x="4138313" y="5023916"/>
            <a:ext cx="5160791" cy="490960"/>
          </a:xfrm>
          <a:prstGeom prst="rect">
            <a:avLst/>
          </a:prstGeom>
          <a:solidFill>
            <a:srgbClr val="003BC9">
              <a:lumMod val="75000"/>
            </a:srgbClr>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IBM WML Accelerator</a:t>
            </a:r>
          </a:p>
        </p:txBody>
      </p:sp>
      <p:sp>
        <p:nvSpPr>
          <p:cNvPr id="35" name="Text Placeholder 4">
            <a:extLst>
              <a:ext uri="{FF2B5EF4-FFF2-40B4-BE49-F238E27FC236}">
                <a16:creationId xmlns:a16="http://schemas.microsoft.com/office/drawing/2014/main" id="{5CBEA9AA-9989-4A5F-BC3C-9CC2FA8269AD}"/>
              </a:ext>
            </a:extLst>
          </p:cNvPr>
          <p:cNvSpPr txBox="1">
            <a:spLocks/>
          </p:cNvSpPr>
          <p:nvPr/>
        </p:nvSpPr>
        <p:spPr>
          <a:xfrm>
            <a:off x="5596084" y="6306708"/>
            <a:ext cx="2193845" cy="319011"/>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defTabSz="304487">
              <a:spcBef>
                <a:spcPts val="732"/>
              </a:spcBef>
              <a:buNone/>
              <a:defRPr/>
            </a:pPr>
            <a:r>
              <a:rPr lang="en-US" sz="1599" dirty="0">
                <a:solidFill>
                  <a:schemeClr val="bg1"/>
                </a:solidFill>
                <a:latin typeface="+mj-lt"/>
              </a:rPr>
              <a:t>GPU-Accelerated Power and x86 Servers</a:t>
            </a:r>
          </a:p>
          <a:p>
            <a:pPr defTabSz="304487">
              <a:spcBef>
                <a:spcPts val="732"/>
              </a:spcBef>
              <a:defRPr/>
            </a:pPr>
            <a:endParaRPr lang="en-US" sz="1599" dirty="0">
              <a:solidFill>
                <a:schemeClr val="bg1"/>
              </a:solidFill>
              <a:latin typeface="+mj-lt"/>
            </a:endParaRPr>
          </a:p>
          <a:p>
            <a:pPr defTabSz="304487">
              <a:spcBef>
                <a:spcPts val="732"/>
              </a:spcBef>
              <a:defRPr/>
            </a:pPr>
            <a:endParaRPr lang="en-US" sz="1599" dirty="0">
              <a:solidFill>
                <a:schemeClr val="bg1"/>
              </a:solidFill>
              <a:latin typeface="+mj-lt"/>
            </a:endParaRPr>
          </a:p>
        </p:txBody>
      </p:sp>
      <p:pic>
        <p:nvPicPr>
          <p:cNvPr id="36" name="Graphic 1">
            <a:extLst>
              <a:ext uri="{FF2B5EF4-FFF2-40B4-BE49-F238E27FC236}">
                <a16:creationId xmlns:a16="http://schemas.microsoft.com/office/drawing/2014/main" id="{FF2237C9-3F47-4E79-A8E9-78B93EA10495}"/>
              </a:ext>
            </a:extLst>
          </p:cNvPr>
          <p:cNvPicPr>
            <a:picLocks noChangeAspect="1"/>
          </p:cNvPicPr>
          <p:nvPr/>
        </p:nvPicPr>
        <p:blipFill rotWithShape="1">
          <a:blip r:embed="rId3" cstate="hqprint">
            <a:duotone>
              <a:prstClr val="black"/>
              <a:srgbClr val="69A6FF">
                <a:tint val="45000"/>
                <a:satMod val="400000"/>
              </a:srgb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5817887" y="5753456"/>
            <a:ext cx="821244" cy="534833"/>
          </a:xfrm>
          <a:prstGeom prst="rect">
            <a:avLst/>
          </a:prstGeom>
          <a:noFill/>
          <a:ln>
            <a:noFill/>
          </a:ln>
        </p:spPr>
      </p:pic>
      <p:pic>
        <p:nvPicPr>
          <p:cNvPr id="38" name="Graphic 1">
            <a:extLst>
              <a:ext uri="{FF2B5EF4-FFF2-40B4-BE49-F238E27FC236}">
                <a16:creationId xmlns:a16="http://schemas.microsoft.com/office/drawing/2014/main" id="{8F8FAF1F-39F2-4256-B9FF-764DB2AFBD54}"/>
              </a:ext>
            </a:extLst>
          </p:cNvPr>
          <p:cNvPicPr>
            <a:picLocks noChangeAspect="1"/>
          </p:cNvPicPr>
          <p:nvPr/>
        </p:nvPicPr>
        <p:blipFill rotWithShape="1">
          <a:blip r:embed="rId3" cstate="hqprint">
            <a:duotone>
              <a:prstClr val="black"/>
              <a:srgbClr val="69A6FF">
                <a:tint val="45000"/>
                <a:satMod val="400000"/>
              </a:srgb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rcRect/>
          <a:stretch/>
        </p:blipFill>
        <p:spPr>
          <a:xfrm>
            <a:off x="6701946" y="5753456"/>
            <a:ext cx="821244" cy="534833"/>
          </a:xfrm>
          <a:prstGeom prst="rect">
            <a:avLst/>
          </a:prstGeom>
          <a:noFill/>
          <a:ln>
            <a:noFill/>
          </a:ln>
        </p:spPr>
      </p:pic>
      <p:cxnSp>
        <p:nvCxnSpPr>
          <p:cNvPr id="39" name="Straight Arrow Connector 38">
            <a:extLst>
              <a:ext uri="{FF2B5EF4-FFF2-40B4-BE49-F238E27FC236}">
                <a16:creationId xmlns:a16="http://schemas.microsoft.com/office/drawing/2014/main" id="{647EB816-F46B-42E6-84CA-892C85457FFB}"/>
              </a:ext>
            </a:extLst>
          </p:cNvPr>
          <p:cNvCxnSpPr>
            <a:cxnSpLocks/>
          </p:cNvCxnSpPr>
          <p:nvPr/>
        </p:nvCxnSpPr>
        <p:spPr>
          <a:xfrm>
            <a:off x="3317709" y="4742248"/>
            <a:ext cx="731812" cy="3353"/>
          </a:xfrm>
          <a:prstGeom prst="straightConnector1">
            <a:avLst/>
          </a:prstGeom>
          <a:noFill/>
          <a:ln w="6350" cap="flat" cmpd="sng" algn="ctr">
            <a:solidFill>
              <a:srgbClr val="000000"/>
            </a:solidFill>
            <a:prstDash val="solid"/>
            <a:tailEnd type="triangle"/>
          </a:ln>
          <a:effectLst/>
        </p:spPr>
      </p:cxnSp>
      <p:sp>
        <p:nvSpPr>
          <p:cNvPr id="40" name="Content Placeholder 2">
            <a:extLst>
              <a:ext uri="{FF2B5EF4-FFF2-40B4-BE49-F238E27FC236}">
                <a16:creationId xmlns:a16="http://schemas.microsoft.com/office/drawing/2014/main" id="{899F5E90-4B3E-40DE-82E5-9BBF2ACC91B8}"/>
              </a:ext>
            </a:extLst>
          </p:cNvPr>
          <p:cNvSpPr txBox="1">
            <a:spLocks/>
          </p:cNvSpPr>
          <p:nvPr/>
        </p:nvSpPr>
        <p:spPr>
          <a:xfrm>
            <a:off x="535236" y="1017920"/>
            <a:ext cx="11440835" cy="1941939"/>
          </a:xfrm>
          <a:prstGeom prst="rect">
            <a:avLst/>
          </a:prstGeom>
        </p:spPr>
        <p:txBody>
          <a:bodyPr>
            <a:normAutofit fontScale="92500" lnSpcReduction="20000"/>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6823" indent="-154359" defTabSz="304487">
              <a:lnSpc>
                <a:spcPct val="110000"/>
              </a:lnSpc>
              <a:spcBef>
                <a:spcPts val="0"/>
              </a:spcBef>
              <a:buFont typeface="Arial" panose="020B0604020202020204" pitchFamily="34" charset="0"/>
              <a:buChar char="•"/>
            </a:pPr>
            <a:r>
              <a:rPr lang="en-US" sz="2400" dirty="0">
                <a:solidFill>
                  <a:schemeClr val="bg1"/>
                </a:solidFill>
                <a:latin typeface="IBM Plex Sans" panose="020B0503050203000203" pitchFamily="34" charset="0"/>
              </a:rPr>
              <a:t>Data scientists run 100s of jobs with different hyperparameters</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Learning rate, Decay rate, Batch size, Optimizers (</a:t>
            </a:r>
            <a:r>
              <a:rPr lang="en-US" sz="1600" dirty="0">
                <a:solidFill>
                  <a:schemeClr val="bg1"/>
                </a:solidFill>
                <a:latin typeface="IBM Plex Sans" panose="020B0503050203000203" pitchFamily="34" charset="0"/>
              </a:rPr>
              <a:t>GradientDescent, Adadelta, Momentum, RMSProp, …)</a:t>
            </a:r>
          </a:p>
          <a:p>
            <a:pPr marL="236823" indent="-154359" defTabSz="304487">
              <a:spcBef>
                <a:spcPts val="1599"/>
              </a:spcBef>
              <a:buFont typeface="Arial" panose="020B0604020202020204" pitchFamily="34" charset="0"/>
              <a:buChar char="•"/>
            </a:pPr>
            <a:r>
              <a:rPr lang="en-US" sz="2400" dirty="0">
                <a:solidFill>
                  <a:schemeClr val="bg1"/>
                </a:solidFill>
                <a:latin typeface="IBM Plex Sans" panose="020B0503050203000203" pitchFamily="34" charset="0"/>
              </a:rPr>
              <a:t>Auto-Tuner searches for good hyperparameters by launching 10s of jobs in parallel</a:t>
            </a:r>
            <a:br>
              <a:rPr lang="en-US" sz="2400" dirty="0">
                <a:solidFill>
                  <a:schemeClr val="bg1"/>
                </a:solidFill>
                <a:latin typeface="IBM Plex Sans" panose="020B0503050203000203" pitchFamily="34" charset="0"/>
              </a:rPr>
            </a:br>
            <a:r>
              <a:rPr lang="en-US" sz="2400" dirty="0">
                <a:solidFill>
                  <a:schemeClr val="bg1"/>
                </a:solidFill>
                <a:latin typeface="IBM Plex Sans" panose="020B0503050203000203" pitchFamily="34" charset="0"/>
              </a:rPr>
              <a:t>with 10,000s of iterations and selecting the best ones</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4 search algorithms: Random, Tree-based Parzen Estimator (TPE), Bayesian, Hyperband</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Bring Your Own Algorithm</a:t>
            </a:r>
          </a:p>
          <a:p>
            <a:pPr marL="164931" lvl="1" indent="0" defTabSz="304487">
              <a:spcBef>
                <a:spcPts val="400"/>
              </a:spcBef>
              <a:buNone/>
            </a:pPr>
            <a:endParaRPr lang="en-US" sz="1800" dirty="0">
              <a:solidFill>
                <a:schemeClr val="bg1"/>
              </a:solidFill>
              <a:latin typeface="IBM Plex Sans" panose="020B0503050203000203" pitchFamily="34" charset="0"/>
            </a:endParaRPr>
          </a:p>
        </p:txBody>
      </p:sp>
      <p:sp>
        <p:nvSpPr>
          <p:cNvPr id="41" name="TextBox 40">
            <a:extLst>
              <a:ext uri="{FF2B5EF4-FFF2-40B4-BE49-F238E27FC236}">
                <a16:creationId xmlns:a16="http://schemas.microsoft.com/office/drawing/2014/main" id="{F8136ABE-E34B-4669-AEFB-948C24960ABB}"/>
              </a:ext>
            </a:extLst>
          </p:cNvPr>
          <p:cNvSpPr txBox="1"/>
          <p:nvPr/>
        </p:nvSpPr>
        <p:spPr>
          <a:xfrm>
            <a:off x="5025111" y="3021851"/>
            <a:ext cx="2992422" cy="379656"/>
          </a:xfrm>
          <a:prstGeom prst="rect">
            <a:avLst/>
          </a:prstGeom>
          <a:noFill/>
        </p:spPr>
        <p:txBody>
          <a:bodyPr wrap="none" rtlCol="0">
            <a:spAutoFit/>
          </a:bodyPr>
          <a:lstStyle/>
          <a:p>
            <a:pPr defTabSz="913462"/>
            <a:r>
              <a:rPr lang="en-US" sz="1867" dirty="0">
                <a:solidFill>
                  <a:schemeClr val="bg1"/>
                </a:solidFill>
                <a:latin typeface="+mj-lt"/>
              </a:rPr>
              <a:t>WML Accelerator Auto-Tuner</a:t>
            </a:r>
          </a:p>
        </p:txBody>
      </p:sp>
    </p:spTree>
    <p:extLst>
      <p:ext uri="{BB962C8B-B14F-4D97-AF65-F5344CB8AC3E}">
        <p14:creationId xmlns:p14="http://schemas.microsoft.com/office/powerpoint/2010/main" val="306314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5547" y="287601"/>
            <a:ext cx="11571685" cy="519160"/>
          </a:xfrm>
        </p:spPr>
        <p:txBody>
          <a:bodyPr>
            <a:noAutofit/>
          </a:bodyPr>
          <a:lstStyle/>
          <a:p>
            <a:pPr>
              <a:lnSpc>
                <a:spcPct val="100000"/>
              </a:lnSpc>
            </a:pPr>
            <a:r>
              <a:rPr lang="en-CA" sz="3600" b="1" dirty="0">
                <a:solidFill>
                  <a:schemeClr val="bg1"/>
                </a:solidFill>
                <a:latin typeface="IBM Plex Sans" panose="020B0503050203000203" pitchFamily="34" charset="0"/>
              </a:rPr>
              <a:t>Elastic Distributed Training</a:t>
            </a:r>
            <a:br>
              <a:rPr lang="en-CA" sz="3600" b="1" dirty="0">
                <a:solidFill>
                  <a:schemeClr val="bg1"/>
                </a:solidFill>
                <a:latin typeface="IBM Plex Sans" panose="020B0503050203000203" pitchFamily="34" charset="0"/>
              </a:rPr>
            </a:br>
            <a:r>
              <a:rPr lang="en-CA" sz="2000" b="1" i="1" dirty="0">
                <a:solidFill>
                  <a:schemeClr val="bg1"/>
                </a:solidFill>
                <a:latin typeface="IBM Plex Sans" panose="020B0503050203000203" pitchFamily="34" charset="0"/>
              </a:rPr>
              <a:t>Transparent, Elastic, Resilient</a:t>
            </a:r>
          </a:p>
        </p:txBody>
      </p:sp>
      <p:sp>
        <p:nvSpPr>
          <p:cNvPr id="3" name="Slide Number Placeholder 2"/>
          <p:cNvSpPr>
            <a:spLocks noGrp="1"/>
          </p:cNvSpPr>
          <p:nvPr>
            <p:ph type="sldNum" sz="quarter" idx="4294967295"/>
          </p:nvPr>
        </p:nvSpPr>
        <p:spPr>
          <a:xfrm>
            <a:off x="6858000" y="4826480"/>
            <a:ext cx="2057400" cy="137160"/>
          </a:xfrm>
          <a:prstGeom prst="rect">
            <a:avLst/>
          </a:prstGeom>
        </p:spPr>
        <p:txBody>
          <a:bodyPr vert="horz" lIns="0" tIns="0" rIns="0" bIns="0" rtlCol="0" anchor="ctr"/>
          <a:lstStyle>
            <a:defPPr>
              <a:defRPr lang="en-US"/>
            </a:defPPr>
            <a:lvl1pPr marL="0" algn="r" defTabSz="685783" rtl="0" eaLnBrk="1" latinLnBrk="0" hangingPunct="1">
              <a:defRPr sz="599"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a:lstStyle>
          <a:p>
            <a:pPr defTabSz="685098">
              <a:defRPr/>
            </a:pPr>
            <a:fld id="{D0BE6F14-FF48-0F4F-A8AA-2E3F25371E4A}" type="slidenum">
              <a:rPr lang="en-US" smtClean="0">
                <a:solidFill>
                  <a:srgbClr val="000000"/>
                </a:solidFill>
              </a:rPr>
              <a:pPr defTabSz="685098">
                <a:defRPr/>
              </a:pPr>
              <a:t>13</a:t>
            </a:fld>
            <a:endParaRPr lang="en-US" sz="799">
              <a:solidFill>
                <a:srgbClr val="FFFFFF"/>
              </a:solidFill>
            </a:endParaRPr>
          </a:p>
        </p:txBody>
      </p:sp>
      <p:sp>
        <p:nvSpPr>
          <p:cNvPr id="30" name="Content Placeholder 29">
            <a:extLst>
              <a:ext uri="{FF2B5EF4-FFF2-40B4-BE49-F238E27FC236}">
                <a16:creationId xmlns:a16="http://schemas.microsoft.com/office/drawing/2014/main" id="{9803C628-1AC6-A741-A80B-266833364F77}"/>
              </a:ext>
            </a:extLst>
          </p:cNvPr>
          <p:cNvSpPr>
            <a:spLocks noGrp="1"/>
          </p:cNvSpPr>
          <p:nvPr>
            <p:ph idx="4294967295"/>
          </p:nvPr>
        </p:nvSpPr>
        <p:spPr>
          <a:xfrm>
            <a:off x="415547" y="1547399"/>
            <a:ext cx="6519647" cy="4872288"/>
          </a:xfrm>
        </p:spPr>
        <p:txBody>
          <a:bodyPr>
            <a:normAutofit/>
          </a:bodyPr>
          <a:lstStyle/>
          <a:p>
            <a:pPr>
              <a:spcBef>
                <a:spcPts val="0"/>
              </a:spcBef>
            </a:pPr>
            <a:endParaRPr lang="en-US" sz="2397" dirty="0">
              <a:solidFill>
                <a:schemeClr val="bg1"/>
              </a:solidFill>
              <a:latin typeface="IBM Plex Sans" panose="020B0503050203000203" pitchFamily="34" charset="0"/>
            </a:endParaRPr>
          </a:p>
          <a:p>
            <a:pPr>
              <a:spcBef>
                <a:spcPts val="0"/>
              </a:spcBef>
            </a:pPr>
            <a:r>
              <a:rPr lang="en-US" sz="2397" dirty="0">
                <a:solidFill>
                  <a:schemeClr val="bg1"/>
                </a:solidFill>
                <a:latin typeface="IBM Plex Sans" panose="020B0503050203000203" pitchFamily="34" charset="0"/>
              </a:rPr>
              <a:t>Environment</a:t>
            </a:r>
          </a:p>
          <a:p>
            <a:pPr marL="487156" lvl="1" indent="-243579">
              <a:spcBef>
                <a:spcPts val="0"/>
              </a:spcBef>
            </a:pPr>
            <a:r>
              <a:rPr lang="en-US" sz="2131" dirty="0">
                <a:solidFill>
                  <a:schemeClr val="bg1"/>
                </a:solidFill>
                <a:latin typeface="IBM Plex Sans" panose="020B0503050203000203" pitchFamily="34" charset="0"/>
              </a:rPr>
              <a:t>Two (2) POWER8 servers with four (4) GPUs</a:t>
            </a:r>
          </a:p>
          <a:p>
            <a:pPr marL="487156" lvl="1" indent="-243579">
              <a:spcBef>
                <a:spcPts val="0"/>
              </a:spcBef>
            </a:pPr>
            <a:r>
              <a:rPr lang="en-US" sz="2131" dirty="0">
                <a:solidFill>
                  <a:schemeClr val="bg1"/>
                </a:solidFill>
                <a:latin typeface="IBM Plex Sans" panose="020B0503050203000203" pitchFamily="34" charset="0"/>
              </a:rPr>
              <a:t>Eight (8) GPUs total</a:t>
            </a:r>
          </a:p>
          <a:p>
            <a:pPr marL="487156" lvl="1" indent="-243579">
              <a:spcBef>
                <a:spcPts val="0"/>
              </a:spcBef>
            </a:pPr>
            <a:r>
              <a:rPr lang="en-US" sz="2131" dirty="0">
                <a:solidFill>
                  <a:schemeClr val="bg1"/>
                </a:solidFill>
                <a:latin typeface="IBM Plex Sans" panose="020B0503050203000203" pitchFamily="34" charset="0"/>
              </a:rPr>
              <a:t>Policies</a:t>
            </a:r>
          </a:p>
          <a:p>
            <a:pPr marL="785284" lvl="2" indent="-243579">
              <a:spcBef>
                <a:spcPts val="0"/>
              </a:spcBef>
            </a:pPr>
            <a:r>
              <a:rPr lang="en-US" sz="1799" dirty="0">
                <a:solidFill>
                  <a:schemeClr val="bg1"/>
                </a:solidFill>
                <a:latin typeface="IBM Plex Sans" panose="020B0503050203000203" pitchFamily="34" charset="0"/>
              </a:rPr>
              <a:t>Fair share</a:t>
            </a:r>
          </a:p>
          <a:p>
            <a:pPr marL="785284" lvl="2" indent="-243579">
              <a:spcBef>
                <a:spcPts val="0"/>
              </a:spcBef>
            </a:pPr>
            <a:r>
              <a:rPr lang="en-US" sz="1799" dirty="0">
                <a:solidFill>
                  <a:schemeClr val="bg1"/>
                </a:solidFill>
                <a:latin typeface="IBM Plex Sans" panose="020B0503050203000203" pitchFamily="34" charset="0"/>
              </a:rPr>
              <a:t>Preemption</a:t>
            </a:r>
          </a:p>
          <a:p>
            <a:pPr marL="785284" lvl="2" indent="-243579">
              <a:spcBef>
                <a:spcPts val="0"/>
              </a:spcBef>
            </a:pPr>
            <a:r>
              <a:rPr lang="en-US" sz="1799" dirty="0">
                <a:solidFill>
                  <a:schemeClr val="bg1"/>
                </a:solidFill>
                <a:latin typeface="IBM Plex Sans" panose="020B0503050203000203" pitchFamily="34" charset="0"/>
              </a:rPr>
              <a:t>Priority</a:t>
            </a:r>
            <a:endParaRPr lang="en-US" sz="2797" dirty="0">
              <a:solidFill>
                <a:schemeClr val="bg1"/>
              </a:solidFill>
              <a:latin typeface="IBM Plex Sans" panose="020B0503050203000203" pitchFamily="34" charset="0"/>
            </a:endParaRPr>
          </a:p>
          <a:p>
            <a:pPr marL="456710" indent="-456710">
              <a:spcBef>
                <a:spcPts val="0"/>
              </a:spcBef>
            </a:pPr>
            <a:endParaRPr lang="en-US" sz="2397" dirty="0">
              <a:solidFill>
                <a:schemeClr val="bg1"/>
              </a:solidFill>
              <a:latin typeface="IBM Plex Sans" panose="020B0503050203000203" pitchFamily="34" charset="0"/>
            </a:endParaRPr>
          </a:p>
          <a:p>
            <a:pPr marL="456710" indent="-456710">
              <a:spcBef>
                <a:spcPts val="0"/>
              </a:spcBef>
            </a:pPr>
            <a:r>
              <a:rPr lang="en-US" sz="2397" dirty="0">
                <a:solidFill>
                  <a:schemeClr val="bg1"/>
                </a:solidFill>
                <a:latin typeface="IBM Plex Sans" panose="020B0503050203000203" pitchFamily="34" charset="0"/>
              </a:rPr>
              <a:t>Timeline</a:t>
            </a:r>
          </a:p>
          <a:p>
            <a:pPr marL="487156" lvl="1" indent="-243579">
              <a:spcBef>
                <a:spcPts val="0"/>
              </a:spcBef>
            </a:pPr>
            <a:r>
              <a:rPr lang="en-US" sz="2131" b="1" dirty="0">
                <a:solidFill>
                  <a:schemeClr val="bg1"/>
                </a:solidFill>
                <a:latin typeface="IBM Plex Sans" panose="020B0503050203000203" pitchFamily="34" charset="0"/>
              </a:rPr>
              <a:t>T0</a:t>
            </a:r>
            <a:r>
              <a:rPr lang="en-US" sz="2131" dirty="0">
                <a:solidFill>
                  <a:schemeClr val="bg1"/>
                </a:solidFill>
                <a:latin typeface="IBM Plex Sans" panose="020B0503050203000203" pitchFamily="34" charset="0"/>
              </a:rPr>
              <a:t> - Job 1 starts, uses all available GPUs</a:t>
            </a:r>
          </a:p>
          <a:p>
            <a:pPr marL="487156" lvl="1" indent="-243579">
              <a:spcBef>
                <a:spcPts val="0"/>
              </a:spcBef>
            </a:pPr>
            <a:r>
              <a:rPr lang="en-US" sz="2131" b="1" dirty="0">
                <a:solidFill>
                  <a:schemeClr val="bg1"/>
                </a:solidFill>
                <a:latin typeface="IBM Plex Sans" panose="020B0503050203000203" pitchFamily="34" charset="0"/>
              </a:rPr>
              <a:t>T1</a:t>
            </a:r>
            <a:r>
              <a:rPr lang="en-US" sz="2131" dirty="0">
                <a:solidFill>
                  <a:schemeClr val="bg1"/>
                </a:solidFill>
                <a:latin typeface="IBM Plex Sans" panose="020B0503050203000203" pitchFamily="34" charset="0"/>
              </a:rPr>
              <a:t> - Job 2 starts, Job 1 gives up four GPUs</a:t>
            </a:r>
          </a:p>
          <a:p>
            <a:pPr marL="487156" lvl="1" indent="-243579">
              <a:spcBef>
                <a:spcPts val="0"/>
              </a:spcBef>
            </a:pPr>
            <a:r>
              <a:rPr lang="en-US" sz="2131" b="1" dirty="0">
                <a:solidFill>
                  <a:schemeClr val="bg1"/>
                </a:solidFill>
                <a:latin typeface="IBM Plex Sans" panose="020B0503050203000203" pitchFamily="34" charset="0"/>
              </a:rPr>
              <a:t>T2 </a:t>
            </a:r>
            <a:r>
              <a:rPr lang="en-US" sz="2131" dirty="0">
                <a:solidFill>
                  <a:schemeClr val="bg1"/>
                </a:solidFill>
                <a:latin typeface="IBM Plex Sans" panose="020B0503050203000203" pitchFamily="34" charset="0"/>
              </a:rPr>
              <a:t>- Job 2 priority change, Job 1 gives up GPUs</a:t>
            </a:r>
          </a:p>
          <a:p>
            <a:pPr marL="487156" lvl="1" indent="-243579">
              <a:spcBef>
                <a:spcPts val="0"/>
              </a:spcBef>
            </a:pPr>
            <a:r>
              <a:rPr lang="en-US" sz="2131" b="1" dirty="0">
                <a:solidFill>
                  <a:schemeClr val="bg1"/>
                </a:solidFill>
                <a:latin typeface="IBM Plex Sans" panose="020B0503050203000203" pitchFamily="34" charset="0"/>
              </a:rPr>
              <a:t>T3 </a:t>
            </a:r>
            <a:r>
              <a:rPr lang="en-US" sz="2131" dirty="0">
                <a:solidFill>
                  <a:schemeClr val="bg1"/>
                </a:solidFill>
                <a:latin typeface="IBM Plex Sans" panose="020B0503050203000203" pitchFamily="34" charset="0"/>
              </a:rPr>
              <a:t>- Job 1 finishes, Job 2 uses all GPUs</a:t>
            </a:r>
          </a:p>
        </p:txBody>
      </p:sp>
      <p:grpSp>
        <p:nvGrpSpPr>
          <p:cNvPr id="31" name="Group 30">
            <a:extLst>
              <a:ext uri="{FF2B5EF4-FFF2-40B4-BE49-F238E27FC236}">
                <a16:creationId xmlns:a16="http://schemas.microsoft.com/office/drawing/2014/main" id="{2B77B744-EEF8-2D4B-8BFD-56AC78F339A0}"/>
              </a:ext>
            </a:extLst>
          </p:cNvPr>
          <p:cNvGrpSpPr/>
          <p:nvPr/>
        </p:nvGrpSpPr>
        <p:grpSpPr>
          <a:xfrm>
            <a:off x="5960735" y="1090617"/>
            <a:ext cx="5581741" cy="5588985"/>
            <a:chOff x="3528624" y="761202"/>
            <a:chExt cx="4190182" cy="4195619"/>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301998" y="2693871"/>
              <a:ext cx="3416808" cy="1842910"/>
            </a:xfrm>
            <a:prstGeom prst="rect">
              <a:avLst/>
            </a:prstGeom>
          </p:spPr>
        </p:pic>
        <p:sp>
          <p:nvSpPr>
            <p:cNvPr id="4" name="TextBox 3"/>
            <p:cNvSpPr txBox="1"/>
            <p:nvPr/>
          </p:nvSpPr>
          <p:spPr>
            <a:xfrm>
              <a:off x="3534940" y="761202"/>
              <a:ext cx="731520" cy="284765"/>
            </a:xfrm>
            <a:prstGeom prst="rect">
              <a:avLst/>
            </a:prstGeom>
            <a:noFill/>
          </p:spPr>
          <p:txBody>
            <a:bodyPr wrap="square" rtlCol="0">
              <a:spAutoFit/>
            </a:bodyPr>
            <a:lstStyle/>
            <a:p>
              <a:pPr algn="ctr" defTabSz="913417">
                <a:defRPr/>
              </a:pPr>
              <a:r>
                <a:rPr lang="en-US" sz="1865" dirty="0">
                  <a:solidFill>
                    <a:schemeClr val="bg1"/>
                  </a:solidFill>
                  <a:latin typeface="Arial" panose="020B0604020202020204"/>
                </a:rPr>
                <a:t>Job #1</a:t>
              </a:r>
            </a:p>
          </p:txBody>
        </p:sp>
        <p:sp>
          <p:nvSpPr>
            <p:cNvPr id="11" name="TextBox 10"/>
            <p:cNvSpPr txBox="1"/>
            <p:nvPr/>
          </p:nvSpPr>
          <p:spPr>
            <a:xfrm>
              <a:off x="3528624" y="2690413"/>
              <a:ext cx="731520" cy="284765"/>
            </a:xfrm>
            <a:prstGeom prst="rect">
              <a:avLst/>
            </a:prstGeom>
            <a:noFill/>
          </p:spPr>
          <p:txBody>
            <a:bodyPr wrap="square" rtlCol="0">
              <a:spAutoFit/>
            </a:bodyPr>
            <a:lstStyle/>
            <a:p>
              <a:pPr algn="ctr" defTabSz="913417">
                <a:defRPr/>
              </a:pPr>
              <a:r>
                <a:rPr lang="en-US" sz="1865" dirty="0">
                  <a:solidFill>
                    <a:schemeClr val="bg1"/>
                  </a:solidFill>
                  <a:latin typeface="Arial" panose="020B0604020202020204"/>
                </a:rPr>
                <a:t>Job #2</a:t>
              </a:r>
            </a:p>
          </p:txBody>
        </p:sp>
        <p:sp>
          <p:nvSpPr>
            <p:cNvPr id="7" name="TextBox 6"/>
            <p:cNvSpPr txBox="1"/>
            <p:nvPr/>
          </p:nvSpPr>
          <p:spPr>
            <a:xfrm>
              <a:off x="4411495"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T0</a:t>
              </a:r>
            </a:p>
          </p:txBody>
        </p:sp>
        <p:sp>
          <p:nvSpPr>
            <p:cNvPr id="14" name="TextBox 13"/>
            <p:cNvSpPr txBox="1"/>
            <p:nvPr/>
          </p:nvSpPr>
          <p:spPr>
            <a:xfrm>
              <a:off x="4671665"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T1</a:t>
              </a:r>
            </a:p>
          </p:txBody>
        </p:sp>
        <p:sp>
          <p:nvSpPr>
            <p:cNvPr id="16" name="TextBox 15"/>
            <p:cNvSpPr txBox="1"/>
            <p:nvPr/>
          </p:nvSpPr>
          <p:spPr>
            <a:xfrm>
              <a:off x="5564994"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T2</a:t>
              </a:r>
            </a:p>
          </p:txBody>
        </p:sp>
        <p:sp>
          <p:nvSpPr>
            <p:cNvPr id="18" name="TextBox 17"/>
            <p:cNvSpPr txBox="1"/>
            <p:nvPr/>
          </p:nvSpPr>
          <p:spPr>
            <a:xfrm>
              <a:off x="6606759"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T3</a:t>
              </a:r>
            </a:p>
          </p:txBody>
        </p:sp>
        <p:pic>
          <p:nvPicPr>
            <p:cNvPr id="24" name="Picture 23">
              <a:extLst>
                <a:ext uri="{FF2B5EF4-FFF2-40B4-BE49-F238E27FC236}">
                  <a16:creationId xmlns:a16="http://schemas.microsoft.com/office/drawing/2014/main" id="{CEE667A0-8905-A540-B325-74430FBC09A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auto">
            <a:xfrm>
              <a:off x="4266460" y="780288"/>
              <a:ext cx="3321165" cy="1866536"/>
            </a:xfrm>
            <a:prstGeom prst="rect">
              <a:avLst/>
            </a:prstGeom>
          </p:spPr>
        </p:pic>
        <p:cxnSp>
          <p:nvCxnSpPr>
            <p:cNvPr id="8" name="Straight Connector 7">
              <a:extLst>
                <a:ext uri="{FF2B5EF4-FFF2-40B4-BE49-F238E27FC236}">
                  <a16:creationId xmlns:a16="http://schemas.microsoft.com/office/drawing/2014/main" id="{D7F2F149-94A1-284C-A9D6-AEDBDD22E9BC}"/>
                </a:ext>
              </a:extLst>
            </p:cNvPr>
            <p:cNvCxnSpPr>
              <a:cxnSpLocks/>
            </p:cNvCxnSpPr>
            <p:nvPr/>
          </p:nvCxnSpPr>
          <p:spPr>
            <a:xfrm>
              <a:off x="4597235" y="2438400"/>
              <a:ext cx="0" cy="228600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A6E36F-0957-F749-868A-4312DD273973}"/>
                </a:ext>
              </a:extLst>
            </p:cNvPr>
            <p:cNvCxnSpPr>
              <a:cxnSpLocks/>
            </p:cNvCxnSpPr>
            <p:nvPr/>
          </p:nvCxnSpPr>
          <p:spPr>
            <a:xfrm>
              <a:off x="4863044" y="1924570"/>
              <a:ext cx="0" cy="279983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1B5E5DF-530A-834A-B5FC-5BA440B913CA}"/>
                </a:ext>
              </a:extLst>
            </p:cNvPr>
            <p:cNvCxnSpPr>
              <a:cxnSpLocks/>
            </p:cNvCxnSpPr>
            <p:nvPr/>
          </p:nvCxnSpPr>
          <p:spPr>
            <a:xfrm>
              <a:off x="5759712" y="2055375"/>
              <a:ext cx="0" cy="2669025"/>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C45F2D1-1495-B345-AA10-E4701C6787DA}"/>
                </a:ext>
              </a:extLst>
            </p:cNvPr>
            <p:cNvCxnSpPr>
              <a:cxnSpLocks/>
            </p:cNvCxnSpPr>
            <p:nvPr/>
          </p:nvCxnSpPr>
          <p:spPr>
            <a:xfrm>
              <a:off x="6798143" y="2438400"/>
              <a:ext cx="0" cy="228600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8595473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2AABF-6656-3C46-9F16-5DCB21E09F83}"/>
              </a:ext>
            </a:extLst>
          </p:cNvPr>
          <p:cNvSpPr>
            <a:spLocks noGrp="1"/>
          </p:cNvSpPr>
          <p:nvPr>
            <p:ph type="title"/>
          </p:nvPr>
        </p:nvSpPr>
        <p:spPr>
          <a:xfrm>
            <a:off x="366079" y="158412"/>
            <a:ext cx="10515600" cy="703099"/>
          </a:xfrm>
        </p:spPr>
        <p:txBody>
          <a:bodyPr>
            <a:normAutofit/>
          </a:bodyPr>
          <a:lstStyle/>
          <a:p>
            <a:r>
              <a:rPr lang="en-US" sz="3200" b="1" dirty="0">
                <a:solidFill>
                  <a:schemeClr val="bg1"/>
                </a:solidFill>
                <a:latin typeface="IBM Plex Sans" panose="020B0503050203000203" pitchFamily="34" charset="0"/>
                <a:ea typeface="Arial" charset="0"/>
                <a:cs typeface="Arial" charset="0"/>
              </a:rPr>
              <a:t>Elastic Distributed Training Scaling Efficiency</a:t>
            </a:r>
          </a:p>
        </p:txBody>
      </p:sp>
      <p:sp>
        <p:nvSpPr>
          <p:cNvPr id="23" name="Slide Number Placeholder 22">
            <a:extLst>
              <a:ext uri="{FF2B5EF4-FFF2-40B4-BE49-F238E27FC236}">
                <a16:creationId xmlns:a16="http://schemas.microsoft.com/office/drawing/2014/main" id="{AE1B2573-F065-5740-A340-3F5B60DAE8E0}"/>
              </a:ext>
            </a:extLst>
          </p:cNvPr>
          <p:cNvSpPr>
            <a:spLocks noGrp="1"/>
          </p:cNvSpPr>
          <p:nvPr>
            <p:ph type="sldNum" sz="quarter" idx="12"/>
          </p:nvPr>
        </p:nvSpPr>
        <p:spPr/>
        <p:txBody>
          <a:bodyPr/>
          <a:lstStyle/>
          <a:p>
            <a:pPr defTabSz="914377">
              <a:defRPr/>
            </a:pPr>
            <a:fld id="{7527EEAA-337D-0B41-ACF0-107F63AD270A}" type="slidenum">
              <a:rPr lang="en-US">
                <a:solidFill>
                  <a:prstClr val="black">
                    <a:tint val="75000"/>
                  </a:prstClr>
                </a:solidFill>
                <a:latin typeface="Arial" charset="0"/>
                <a:ea typeface="Arial" charset="0"/>
                <a:cs typeface="Arial" charset="0"/>
              </a:rPr>
              <a:pPr defTabSz="914377">
                <a:defRPr/>
              </a:pPr>
              <a:t>14</a:t>
            </a:fld>
            <a:endParaRPr lang="en-US" dirty="0">
              <a:solidFill>
                <a:prstClr val="black">
                  <a:tint val="75000"/>
                </a:prstClr>
              </a:solidFill>
              <a:latin typeface="Arial" charset="0"/>
              <a:ea typeface="Arial" charset="0"/>
              <a:cs typeface="Arial" charset="0"/>
            </a:endParaRPr>
          </a:p>
        </p:txBody>
      </p:sp>
      <p:graphicFrame>
        <p:nvGraphicFramePr>
          <p:cNvPr id="25" name="Chart 24">
            <a:extLst>
              <a:ext uri="{FF2B5EF4-FFF2-40B4-BE49-F238E27FC236}">
                <a16:creationId xmlns:a16="http://schemas.microsoft.com/office/drawing/2014/main" id="{BBFADC9A-4FCE-244F-BE4E-9493B394246D}"/>
              </a:ext>
            </a:extLst>
          </p:cNvPr>
          <p:cNvGraphicFramePr>
            <a:graphicFrameLocks/>
          </p:cNvGraphicFramePr>
          <p:nvPr/>
        </p:nvGraphicFramePr>
        <p:xfrm>
          <a:off x="838199" y="2157250"/>
          <a:ext cx="10159341" cy="421601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383FD3F-BDB4-4742-B157-AEE9F5824ED5}"/>
              </a:ext>
            </a:extLst>
          </p:cNvPr>
          <p:cNvSpPr txBox="1"/>
          <p:nvPr/>
        </p:nvSpPr>
        <p:spPr>
          <a:xfrm>
            <a:off x="838199" y="830849"/>
            <a:ext cx="1239153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Dynamically scales hosts and GPUs to meet demands for AI applications based on SLA</a:t>
            </a:r>
          </a:p>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No disruption to running workloads during scale up/down</a:t>
            </a:r>
          </a:p>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Excellent 94% scaling efficiency demonstrated from 6 to 48 GPU</a:t>
            </a:r>
          </a:p>
        </p:txBody>
      </p:sp>
      <p:sp>
        <p:nvSpPr>
          <p:cNvPr id="9" name="Freeform 8">
            <a:extLst>
              <a:ext uri="{FF2B5EF4-FFF2-40B4-BE49-F238E27FC236}">
                <a16:creationId xmlns:a16="http://schemas.microsoft.com/office/drawing/2014/main" id="{B50625B2-4165-8942-835F-61A5EB2EE4DA}"/>
              </a:ext>
            </a:extLst>
          </p:cNvPr>
          <p:cNvSpPr/>
          <p:nvPr/>
        </p:nvSpPr>
        <p:spPr>
          <a:xfrm>
            <a:off x="3437467" y="2963332"/>
            <a:ext cx="6350000" cy="2048933"/>
          </a:xfrm>
          <a:custGeom>
            <a:avLst/>
            <a:gdLst>
              <a:gd name="connsiteX0" fmla="*/ 0 w 6350000"/>
              <a:gd name="connsiteY0" fmla="*/ 2048933 h 2048933"/>
              <a:gd name="connsiteX1" fmla="*/ 2167466 w 6350000"/>
              <a:gd name="connsiteY1" fmla="*/ 1727200 h 2048933"/>
              <a:gd name="connsiteX2" fmla="*/ 4318000 w 6350000"/>
              <a:gd name="connsiteY2" fmla="*/ 1134533 h 2048933"/>
              <a:gd name="connsiteX3" fmla="*/ 6350000 w 6350000"/>
              <a:gd name="connsiteY3" fmla="*/ 0 h 2048933"/>
            </a:gdLst>
            <a:ahLst/>
            <a:cxnLst>
              <a:cxn ang="0">
                <a:pos x="connsiteX0" y="connsiteY0"/>
              </a:cxn>
              <a:cxn ang="0">
                <a:pos x="connsiteX1" y="connsiteY1"/>
              </a:cxn>
              <a:cxn ang="0">
                <a:pos x="connsiteX2" y="connsiteY2"/>
              </a:cxn>
              <a:cxn ang="0">
                <a:pos x="connsiteX3" y="connsiteY3"/>
              </a:cxn>
            </a:cxnLst>
            <a:rect l="l" t="t" r="r" b="b"/>
            <a:pathLst>
              <a:path w="6350000" h="2048933">
                <a:moveTo>
                  <a:pt x="0" y="2048933"/>
                </a:moveTo>
                <a:cubicBezTo>
                  <a:pt x="723899" y="1964266"/>
                  <a:pt x="1447799" y="1879600"/>
                  <a:pt x="2167466" y="1727200"/>
                </a:cubicBezTo>
                <a:cubicBezTo>
                  <a:pt x="2887133" y="1574800"/>
                  <a:pt x="3620911" y="1422400"/>
                  <a:pt x="4318000" y="1134533"/>
                </a:cubicBezTo>
                <a:cubicBezTo>
                  <a:pt x="5015089" y="846666"/>
                  <a:pt x="5682544" y="423333"/>
                  <a:pt x="6350000" y="0"/>
                </a:cubicBezTo>
              </a:path>
            </a:pathLst>
          </a:custGeom>
          <a:noFill/>
          <a:ln w="66675">
            <a:solidFill>
              <a:srgbClr val="92D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34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10"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marL="0" marR="0" lvl="0" indent="0" algn="ctr" defTabSz="457189" rtl="0" eaLnBrk="1" fontAlgn="base" latinLnBrk="0" hangingPunct="1">
              <a:lnSpc>
                <a:spcPct val="90000"/>
              </a:lnSpc>
              <a:spcBef>
                <a:spcPct val="0"/>
              </a:spcBef>
              <a:spcAft>
                <a:spcPct val="0"/>
              </a:spcAft>
              <a:buClrTx/>
              <a:buSzTx/>
              <a:buFontTx/>
              <a:buNone/>
              <a:tabLst/>
              <a:defRPr/>
            </a:pPr>
            <a:endParaRPr kumimoji="0" lang="en-US" sz="3197" b="0" i="1" u="none" strike="noStrike" kern="1200" cap="none" spc="0" normalizeH="0" baseline="0" noProof="0" dirty="0">
              <a:ln>
                <a:noFill/>
              </a:ln>
              <a:solidFill>
                <a:srgbClr val="EAEAEA"/>
              </a:solidFill>
              <a:effectLst/>
              <a:uLnTx/>
              <a:uFillTx/>
              <a:latin typeface="Arial" charset="0"/>
              <a:cs typeface="Arial" charset="0"/>
            </a:endParaRPr>
          </a:p>
        </p:txBody>
      </p:sp>
      <p:sp>
        <p:nvSpPr>
          <p:cNvPr id="43" name="Content Placeholder 2">
            <a:extLst>
              <a:ext uri="{FF2B5EF4-FFF2-40B4-BE49-F238E27FC236}">
                <a16:creationId xmlns:a16="http://schemas.microsoft.com/office/drawing/2014/main" id="{D755ED41-7D64-F74D-B59A-ADDCF5C508FA}"/>
              </a:ext>
            </a:extLst>
          </p:cNvPr>
          <p:cNvSpPr txBox="1">
            <a:spLocks/>
          </p:cNvSpPr>
          <p:nvPr/>
        </p:nvSpPr>
        <p:spPr>
          <a:xfrm>
            <a:off x="427271" y="893954"/>
            <a:ext cx="11656764" cy="3566951"/>
          </a:xfrm>
          <a:prstGeom prst="rect">
            <a:avLst/>
          </a:prstGeom>
        </p:spPr>
        <p:txBody>
          <a:bodyPr>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WMLA Overview and Resources</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lang="en-CA" sz="2200" dirty="0">
                <a:solidFill>
                  <a:srgbClr val="A7A7A7">
                    <a:lumMod val="20000"/>
                    <a:lumOff val="80000"/>
                  </a:srgbClr>
                </a:solidFill>
                <a:latin typeface="IBM Plex Sans" panose="020B0503050203000203" pitchFamily="34" charset="0"/>
                <a:ea typeface="Times New Roman" panose="02020603050405020304" pitchFamily="18" charset="0"/>
                <a:cs typeface="Arial" panose="020B0604020202020204" pitchFamily="34" charset="0"/>
              </a:rPr>
              <a:t>WMLA Administration Walk Through</a:t>
            </a: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 </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DLI Image Classification</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HPO </a:t>
            </a:r>
            <a:r>
              <a:rPr kumimoji="0" lang="en-US" sz="2200" b="0" i="0" u="none" strike="noStrike" kern="1200" cap="none" spc="0" normalizeH="0" baseline="0" noProof="0" dirty="0" err="1">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Jupyter</a:t>
            </a:r>
            <a:r>
              <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 Notebook Lab</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lang="en-US" sz="2200" dirty="0">
                <a:solidFill>
                  <a:srgbClr val="A7A7A7">
                    <a:lumMod val="20000"/>
                    <a:lumOff val="80000"/>
                  </a:srgbClr>
                </a:solidFill>
                <a:latin typeface="IBM Plex Sans" panose="020B0503050203000203" pitchFamily="34" charset="0"/>
                <a:ea typeface="Calibri" panose="020F0502020204030204" pitchFamily="34" charset="0"/>
                <a:cs typeface="Arial" panose="020B0604020202020204" pitchFamily="34" charset="0"/>
              </a:rPr>
              <a:t>EDT Notebook walk through</a:t>
            </a:r>
            <a:endPar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endParaRPr>
          </a:p>
          <a:p>
            <a:pPr marL="507831" marR="0" lvl="1" indent="-342900" algn="l" defTabSz="457189" rtl="0" eaLnBrk="1" fontAlgn="base" latinLnBrk="0" hangingPunct="1">
              <a:lnSpc>
                <a:spcPct val="100000"/>
              </a:lnSpc>
              <a:spcBef>
                <a:spcPts val="4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cs typeface="Arial" charset="0"/>
            </a:endParaRPr>
          </a:p>
        </p:txBody>
      </p:sp>
      <p:sp>
        <p:nvSpPr>
          <p:cNvPr id="2" name="Title 1"/>
          <p:cNvSpPr>
            <a:spLocks noGrp="1"/>
          </p:cNvSpPr>
          <p:nvPr>
            <p:ph type="title" idx="4294967295"/>
          </p:nvPr>
        </p:nvSpPr>
        <p:spPr>
          <a:xfrm>
            <a:off x="166003" y="164782"/>
            <a:ext cx="12179300" cy="912813"/>
          </a:xfrm>
        </p:spPr>
        <p:txBody>
          <a:bodyPr>
            <a:normAutofit/>
          </a:bodyPr>
          <a:lstStyle/>
          <a:p>
            <a:r>
              <a:rPr lang="en-US" b="1" dirty="0">
                <a:solidFill>
                  <a:srgbClr val="0070C0"/>
                </a:solidFill>
                <a:latin typeface="IBM Plex Sans" panose="020B0503050203000203" pitchFamily="34" charset="0"/>
                <a:ea typeface="Arial" charset="0"/>
                <a:cs typeface="Calibri Light" panose="020F0302020204030204" pitchFamily="34" charset="0"/>
              </a:rPr>
              <a:t>Agenda</a:t>
            </a:r>
          </a:p>
        </p:txBody>
      </p:sp>
    </p:spTree>
    <p:extLst>
      <p:ext uri="{BB962C8B-B14F-4D97-AF65-F5344CB8AC3E}">
        <p14:creationId xmlns:p14="http://schemas.microsoft.com/office/powerpoint/2010/main" val="25089426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3" name="Rectangle 5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B3B61F7-15A7-F145-844B-3DFF9917C494}"/>
              </a:ext>
            </a:extLst>
          </p:cNvPr>
          <p:cNvSpPr/>
          <p:nvPr/>
        </p:nvSpPr>
        <p:spPr>
          <a:xfrm>
            <a:off x="7837473" y="546265"/>
            <a:ext cx="4189744" cy="56506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IBM System Client Experience (ISCEP) offering</a:t>
            </a:r>
          </a:p>
          <a:p>
            <a:pPr marL="342900" indent="-342900">
              <a:buFont typeface="Arial" panose="020B0604020202020204" pitchFamily="34" charset="0"/>
              <a:buChar char="•"/>
            </a:pPr>
            <a:endParaRPr lang="en-US" sz="2000" dirty="0">
              <a:solidFill>
                <a:schemeClr val="bg1"/>
              </a:solidFill>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CA" sz="2000" dirty="0">
                <a:solidFill>
                  <a:schemeClr val="bg1"/>
                </a:solidFill>
                <a:latin typeface="IBM Plex Sans" panose="020B0503050203000203" pitchFamily="34" charset="0"/>
                <a:cs typeface="Arial" panose="020B0604020202020204" pitchFamily="34" charset="0"/>
              </a:rPr>
              <a:t>Shared WMLA environment for education, demonstration and other purposes in pre-sales engagements with clients.</a:t>
            </a:r>
          </a:p>
          <a:p>
            <a:pPr marL="342900" indent="-342900">
              <a:buFont typeface="Arial" panose="020B0604020202020204" pitchFamily="34" charset="0"/>
              <a:buChar char="•"/>
            </a:pPr>
            <a:endParaRPr lang="en-CA" sz="2000" dirty="0">
              <a:solidFill>
                <a:schemeClr val="bg1"/>
              </a:solidFill>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IBM Plex Sans" panose="020B0503050203000203" pitchFamily="34" charset="0"/>
                <a:cs typeface="Arial" panose="020B0604020202020204" pitchFamily="34" charset="0"/>
              </a:rPr>
              <a:t>ibm.biz</a:t>
            </a:r>
            <a:r>
              <a:rPr lang="en-US" sz="2000" dirty="0">
                <a:latin typeface="IBM Plex Sans" panose="020B0503050203000203" pitchFamily="34" charset="0"/>
                <a:cs typeface="Arial" panose="020B0604020202020204" pitchFamily="34" charset="0"/>
              </a:rPr>
              <a:t>/</a:t>
            </a:r>
            <a:r>
              <a:rPr lang="en-US" sz="2000" dirty="0" err="1">
                <a:latin typeface="IBM Plex Sans" panose="020B0503050203000203" pitchFamily="34" charset="0"/>
                <a:cs typeface="Arial" panose="020B0604020202020204" pitchFamily="34" charset="0"/>
              </a:rPr>
              <a:t>wmla-iscep</a:t>
            </a:r>
            <a:endParaRPr lang="en-US" sz="2000" dirty="0">
              <a:latin typeface="IBM Plex Sans" panose="020B0503050203000203" pitchFamily="34" charset="0"/>
              <a:cs typeface="Arial" panose="020B0604020202020204" pitchFamily="34" charset="0"/>
            </a:endParaRPr>
          </a:p>
        </p:txBody>
      </p:sp>
      <p:pic>
        <p:nvPicPr>
          <p:cNvPr id="3" name="Picture 2">
            <a:extLst>
              <a:ext uri="{FF2B5EF4-FFF2-40B4-BE49-F238E27FC236}">
                <a16:creationId xmlns:a16="http://schemas.microsoft.com/office/drawing/2014/main" id="{DD4797E0-D9A8-E444-8B67-E460FD1DEB20}"/>
              </a:ext>
            </a:extLst>
          </p:cNvPr>
          <p:cNvPicPr>
            <a:picLocks noChangeAspect="1"/>
          </p:cNvPicPr>
          <p:nvPr/>
        </p:nvPicPr>
        <p:blipFill>
          <a:blip r:embed="rId2"/>
          <a:stretch>
            <a:fillRect/>
          </a:stretch>
        </p:blipFill>
        <p:spPr>
          <a:xfrm>
            <a:off x="0" y="546265"/>
            <a:ext cx="7615716" cy="5650676"/>
          </a:xfrm>
          <a:prstGeom prst="rect">
            <a:avLst/>
          </a:prstGeom>
        </p:spPr>
      </p:pic>
    </p:spTree>
    <p:extLst>
      <p:ext uri="{BB962C8B-B14F-4D97-AF65-F5344CB8AC3E}">
        <p14:creationId xmlns:p14="http://schemas.microsoft.com/office/powerpoint/2010/main" val="32955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173869-3506-CF40-A73E-2D6F84DFA18A}"/>
              </a:ext>
            </a:extLst>
          </p:cNvPr>
          <p:cNvSpPr>
            <a:spLocks noGrp="1"/>
          </p:cNvSpPr>
          <p:nvPr>
            <p:ph type="title"/>
          </p:nvPr>
        </p:nvSpPr>
        <p:spPr>
          <a:xfrm>
            <a:off x="524256" y="4767072"/>
            <a:ext cx="6594189" cy="1625210"/>
          </a:xfrm>
        </p:spPr>
        <p:txBody>
          <a:bodyPr>
            <a:normAutofit/>
          </a:bodyPr>
          <a:lstStyle/>
          <a:p>
            <a:pPr algn="r"/>
            <a:r>
              <a:rPr lang="en-US" b="1" dirty="0">
                <a:solidFill>
                  <a:srgbClr val="FFFFFF"/>
                </a:solidFill>
              </a:rPr>
              <a:t>Watson ML Accelerator Learning Path </a:t>
            </a:r>
            <a:endParaRPr lang="en-US" dirty="0">
              <a:solidFill>
                <a:srgbClr val="FFFFFF"/>
              </a:solidFill>
            </a:endParaRPr>
          </a:p>
        </p:txBody>
      </p:sp>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340B40-964F-314E-985F-49705156CD7B}"/>
              </a:ext>
            </a:extLst>
          </p:cNvPr>
          <p:cNvSpPr>
            <a:spLocks noGrp="1"/>
          </p:cNvSpPr>
          <p:nvPr>
            <p:ph idx="1"/>
          </p:nvPr>
        </p:nvSpPr>
        <p:spPr>
          <a:xfrm>
            <a:off x="7582563" y="701770"/>
            <a:ext cx="4172517" cy="5140229"/>
          </a:xfrm>
        </p:spPr>
        <p:txBody>
          <a:bodyPr anchor="ctr">
            <a:normAutofit/>
          </a:bodyPr>
          <a:lstStyle/>
          <a:p>
            <a:pPr defTabSz="914377"/>
            <a:r>
              <a:rPr lang="en-CA" sz="2000" dirty="0">
                <a:solidFill>
                  <a:schemeClr val="bg2"/>
                </a:solidFill>
                <a:latin typeface="IBM Plex Sans" panose="020B0503050203000203" pitchFamily="34" charset="0"/>
                <a:cs typeface="Arial" panose="020B0604020202020204" pitchFamily="34" charset="0"/>
              </a:rPr>
              <a:t>Cohesive learning experience offers an insight of Watson ML Accelerator</a:t>
            </a:r>
          </a:p>
          <a:p>
            <a:pPr defTabSz="914377"/>
            <a:endParaRPr lang="en-CA" sz="2000" dirty="0">
              <a:solidFill>
                <a:schemeClr val="bg2"/>
              </a:solidFill>
              <a:latin typeface="IBM Plex Sans" panose="020B0503050203000203" pitchFamily="34" charset="0"/>
              <a:cs typeface="Arial" panose="020B0604020202020204" pitchFamily="34" charset="0"/>
            </a:endParaRPr>
          </a:p>
          <a:p>
            <a:pPr defTabSz="914377"/>
            <a:r>
              <a:rPr lang="en-US" sz="2000" dirty="0">
                <a:solidFill>
                  <a:srgbClr val="FFFFFF"/>
                </a:solidFill>
                <a:latin typeface="IBM Plex Sans" panose="020B0503050203000203" pitchFamily="34" charset="0"/>
                <a:cs typeface="Arial" panose="020B0604020202020204" pitchFamily="34" charset="0"/>
              </a:rPr>
              <a:t>Self-pace module offers hands on e2e experience with WML A key features</a:t>
            </a:r>
          </a:p>
          <a:p>
            <a:pPr defTabSz="914377"/>
            <a:endParaRPr lang="en-US" sz="2000" dirty="0">
              <a:solidFill>
                <a:srgbClr val="FFFFFF"/>
              </a:solidFill>
              <a:latin typeface="IBM Plex Sans" panose="020B0503050203000203" pitchFamily="34" charset="0"/>
              <a:cs typeface="Arial" panose="020B0604020202020204" pitchFamily="34" charset="0"/>
            </a:endParaRPr>
          </a:p>
          <a:p>
            <a:pPr defTabSz="914377"/>
            <a:r>
              <a:rPr lang="en-US" sz="2000" dirty="0">
                <a:solidFill>
                  <a:srgbClr val="FFFFFF"/>
                </a:solidFill>
                <a:latin typeface="IBM Plex Sans" panose="020B0503050203000203" pitchFamily="34" charset="0"/>
                <a:cs typeface="Arial" panose="020B0604020202020204" pitchFamily="34" charset="0"/>
              </a:rPr>
              <a:t>Regular update with new learning module</a:t>
            </a:r>
          </a:p>
          <a:p>
            <a:pPr defTabSz="914377"/>
            <a:endParaRPr lang="en-US" sz="2000" dirty="0">
              <a:solidFill>
                <a:srgbClr val="FFFFFF"/>
              </a:solidFill>
              <a:latin typeface="IBM Plex Sans" panose="020B0503050203000203" pitchFamily="34" charset="0"/>
              <a:cs typeface="Arial" panose="020B0604020202020204" pitchFamily="34" charset="0"/>
            </a:endParaRPr>
          </a:p>
          <a:p>
            <a:pPr defTabSz="914377"/>
            <a:r>
              <a:rPr lang="en-US" sz="2000" dirty="0" err="1">
                <a:solidFill>
                  <a:srgbClr val="FFFFFF"/>
                </a:solidFill>
                <a:latin typeface="IBM Plex Sans" panose="020B0503050203000203" pitchFamily="34" charset="0"/>
                <a:cs typeface="Arial" panose="020B0604020202020204" pitchFamily="34" charset="0"/>
              </a:rPr>
              <a:t>Ibm.biz</a:t>
            </a:r>
            <a:r>
              <a:rPr lang="en-US" sz="2000" dirty="0">
                <a:solidFill>
                  <a:srgbClr val="FFFFFF"/>
                </a:solidFill>
                <a:latin typeface="IBM Plex Sans" panose="020B0503050203000203" pitchFamily="34" charset="0"/>
                <a:cs typeface="Arial" panose="020B0604020202020204" pitchFamily="34" charset="0"/>
              </a:rPr>
              <a:t>/</a:t>
            </a:r>
            <a:r>
              <a:rPr lang="en-US" sz="2000" dirty="0" err="1">
                <a:solidFill>
                  <a:srgbClr val="FFFFFF"/>
                </a:solidFill>
                <a:latin typeface="IBM Plex Sans" panose="020B0503050203000203" pitchFamily="34" charset="0"/>
                <a:cs typeface="Arial" panose="020B0604020202020204" pitchFamily="34" charset="0"/>
              </a:rPr>
              <a:t>wmla</a:t>
            </a:r>
            <a:r>
              <a:rPr lang="en-US" sz="2000" dirty="0">
                <a:solidFill>
                  <a:srgbClr val="FFFFFF"/>
                </a:solidFill>
                <a:latin typeface="IBM Plex Sans" panose="020B0503050203000203" pitchFamily="34" charset="0"/>
                <a:cs typeface="Arial" panose="020B0604020202020204" pitchFamily="34" charset="0"/>
              </a:rPr>
              <a:t>-learning-path</a:t>
            </a:r>
          </a:p>
          <a:p>
            <a:pPr defTabSz="914377"/>
            <a:endParaRPr lang="en-US" sz="1600" dirty="0">
              <a:solidFill>
                <a:srgbClr val="FFFFFF"/>
              </a:solidFill>
              <a:latin typeface="IBM Plex Sans" panose="020B0503050203000203" pitchFamily="34" charset="0"/>
            </a:endParaRPr>
          </a:p>
          <a:p>
            <a:pPr marL="800146" lvl="1" indent="-457200"/>
            <a:endParaRPr lang="en-US" sz="1600" dirty="0">
              <a:solidFill>
                <a:srgbClr val="FFFFFF"/>
              </a:solidFill>
              <a:latin typeface="IBM Plex Sans" panose="020B0503050203000203" pitchFamily="34" charset="0"/>
            </a:endParaRPr>
          </a:p>
        </p:txBody>
      </p:sp>
      <p:pic>
        <p:nvPicPr>
          <p:cNvPr id="4" name="Picture 3">
            <a:extLst>
              <a:ext uri="{FF2B5EF4-FFF2-40B4-BE49-F238E27FC236}">
                <a16:creationId xmlns:a16="http://schemas.microsoft.com/office/drawing/2014/main" id="{9B729715-5D80-CD43-93DB-8DB31949A4DD}"/>
              </a:ext>
            </a:extLst>
          </p:cNvPr>
          <p:cNvPicPr>
            <a:picLocks noChangeAspect="1"/>
          </p:cNvPicPr>
          <p:nvPr/>
        </p:nvPicPr>
        <p:blipFill>
          <a:blip r:embed="rId2"/>
          <a:stretch>
            <a:fillRect/>
          </a:stretch>
        </p:blipFill>
        <p:spPr>
          <a:xfrm>
            <a:off x="303986" y="396262"/>
            <a:ext cx="7105426" cy="6140004"/>
          </a:xfrm>
          <a:prstGeom prst="rect">
            <a:avLst/>
          </a:prstGeom>
        </p:spPr>
      </p:pic>
    </p:spTree>
    <p:extLst>
      <p:ext uri="{BB962C8B-B14F-4D97-AF65-F5344CB8AC3E}">
        <p14:creationId xmlns:p14="http://schemas.microsoft.com/office/powerpoint/2010/main" val="2578448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F82738-E8AF-4144-8E16-C7410096C304}"/>
              </a:ext>
            </a:extLst>
          </p:cNvPr>
          <p:cNvSpPr/>
          <p:nvPr/>
        </p:nvSpPr>
        <p:spPr>
          <a:xfrm>
            <a:off x="8530389" y="396216"/>
            <a:ext cx="3496828" cy="580031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WMLA Seismic </a:t>
            </a:r>
            <a:r>
              <a:rPr lang="en-US" sz="2000" dirty="0" err="1">
                <a:latin typeface="IBM Plex Sans" panose="020B0503050203000203" pitchFamily="34" charset="0"/>
                <a:cs typeface="Arial" panose="020B0604020202020204" pitchFamily="34" charset="0"/>
              </a:rPr>
              <a:t>DocCenter</a:t>
            </a: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Assets for supporting sales conversation and client engagement </a:t>
            </a:r>
          </a:p>
          <a:p>
            <a:pPr marL="342900" indent="-342900">
              <a:buFont typeface="Arial" panose="020B0604020202020204" pitchFamily="34" charset="0"/>
              <a:buChar char="•"/>
            </a:pP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IBM Plex Sans" panose="020B0503050203000203" pitchFamily="34" charset="0"/>
                <a:cs typeface="Arial" panose="020B0604020202020204" pitchFamily="34" charset="0"/>
              </a:rPr>
              <a:t>ibm.biz</a:t>
            </a:r>
            <a:r>
              <a:rPr lang="en-US" sz="2000" dirty="0">
                <a:latin typeface="IBM Plex Sans" panose="020B0503050203000203" pitchFamily="34" charset="0"/>
                <a:cs typeface="Arial" panose="020B0604020202020204" pitchFamily="34" charset="0"/>
              </a:rPr>
              <a:t>/</a:t>
            </a:r>
            <a:r>
              <a:rPr lang="en-US" sz="2000" dirty="0" err="1">
                <a:latin typeface="IBM Plex Sans" panose="020B0503050203000203" pitchFamily="34" charset="0"/>
                <a:cs typeface="Arial" panose="020B0604020202020204" pitchFamily="34" charset="0"/>
              </a:rPr>
              <a:t>wmla</a:t>
            </a:r>
            <a:r>
              <a:rPr lang="en-US" sz="2000" dirty="0">
                <a:latin typeface="IBM Plex Sans" panose="020B0503050203000203" pitchFamily="34" charset="0"/>
                <a:cs typeface="Arial" panose="020B0604020202020204" pitchFamily="34" charset="0"/>
              </a:rPr>
              <a:t>-seismic</a:t>
            </a:r>
          </a:p>
        </p:txBody>
      </p:sp>
      <p:pic>
        <p:nvPicPr>
          <p:cNvPr id="5" name="Picture 4">
            <a:extLst>
              <a:ext uri="{FF2B5EF4-FFF2-40B4-BE49-F238E27FC236}">
                <a16:creationId xmlns:a16="http://schemas.microsoft.com/office/drawing/2014/main" id="{0981FF4D-8C7C-A84E-9FE8-3FB575595D59}"/>
              </a:ext>
            </a:extLst>
          </p:cNvPr>
          <p:cNvPicPr>
            <a:picLocks noChangeAspect="1"/>
          </p:cNvPicPr>
          <p:nvPr/>
        </p:nvPicPr>
        <p:blipFill>
          <a:blip r:embed="rId2"/>
          <a:stretch>
            <a:fillRect/>
          </a:stretch>
        </p:blipFill>
        <p:spPr>
          <a:xfrm>
            <a:off x="164783" y="396629"/>
            <a:ext cx="8233259" cy="5800311"/>
          </a:xfrm>
          <a:prstGeom prst="rect">
            <a:avLst/>
          </a:prstGeom>
        </p:spPr>
      </p:pic>
    </p:spTree>
    <p:extLst>
      <p:ext uri="{BB962C8B-B14F-4D97-AF65-F5344CB8AC3E}">
        <p14:creationId xmlns:p14="http://schemas.microsoft.com/office/powerpoint/2010/main" val="216494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4" name="Slide Number Placeholder 1">
            <a:extLst>
              <a:ext uri="{FF2B5EF4-FFF2-40B4-BE49-F238E27FC236}">
                <a16:creationId xmlns:a16="http://schemas.microsoft.com/office/drawing/2014/main" id="{328D4373-715E-514B-993F-C74431F55E2E}"/>
              </a:ext>
            </a:extLst>
          </p:cNvPr>
          <p:cNvSpPr txBox="1">
            <a:spLocks/>
          </p:cNvSpPr>
          <p:nvPr/>
        </p:nvSpPr>
        <p:spPr>
          <a:xfrm>
            <a:off x="11503217" y="6512949"/>
            <a:ext cx="493971" cy="225553"/>
          </a:xfrm>
          <a:prstGeom prst="rect">
            <a:avLst/>
          </a:prstGeom>
        </p:spPr>
        <p:txBody>
          <a:bodyPr vert="horz" lIns="0" tIns="0" rIns="0" bIns="0" rtlCol="0" anchor="ctr"/>
          <a:lstStyle>
            <a:defPPr>
              <a:defRPr lang="en-US"/>
            </a:defPPr>
            <a:lvl1pPr marL="0" algn="r" defTabSz="455474" rtl="0" eaLnBrk="1" latinLnBrk="0" hangingPunct="1">
              <a:defRPr sz="600" b="1" kern="1200" baseline="0">
                <a:solidFill>
                  <a:schemeClr val="bg2"/>
                </a:solidFill>
                <a:latin typeface="+mn-lt"/>
                <a:ea typeface="Arial" charset="0"/>
                <a:cs typeface="Arial" charset="0"/>
              </a:defRPr>
            </a:lvl1pPr>
            <a:lvl2pPr marL="455474" algn="l" defTabSz="455474" rtl="0" eaLnBrk="1" latinLnBrk="0" hangingPunct="1">
              <a:defRPr sz="1800" kern="1200">
                <a:solidFill>
                  <a:schemeClr val="tx1"/>
                </a:solidFill>
                <a:latin typeface="+mn-lt"/>
                <a:ea typeface="+mn-ea"/>
                <a:cs typeface="+mn-cs"/>
              </a:defRPr>
            </a:lvl2pPr>
            <a:lvl3pPr marL="911160" algn="l" defTabSz="455474" rtl="0" eaLnBrk="1" latinLnBrk="0" hangingPunct="1">
              <a:defRPr sz="1800" kern="1200">
                <a:solidFill>
                  <a:schemeClr val="tx1"/>
                </a:solidFill>
                <a:latin typeface="+mn-lt"/>
                <a:ea typeface="+mn-ea"/>
                <a:cs typeface="+mn-cs"/>
              </a:defRPr>
            </a:lvl3pPr>
            <a:lvl4pPr marL="1366704" algn="l" defTabSz="455474" rtl="0" eaLnBrk="1" latinLnBrk="0" hangingPunct="1">
              <a:defRPr sz="1800" kern="1200">
                <a:solidFill>
                  <a:schemeClr val="tx1"/>
                </a:solidFill>
                <a:latin typeface="+mn-lt"/>
                <a:ea typeface="+mn-ea"/>
                <a:cs typeface="+mn-cs"/>
              </a:defRPr>
            </a:lvl4pPr>
            <a:lvl5pPr marL="1822319" algn="l" defTabSz="455474" rtl="0" eaLnBrk="1" latinLnBrk="0" hangingPunct="1">
              <a:defRPr sz="1800" kern="1200">
                <a:solidFill>
                  <a:schemeClr val="tx1"/>
                </a:solidFill>
                <a:latin typeface="+mn-lt"/>
                <a:ea typeface="+mn-ea"/>
                <a:cs typeface="+mn-cs"/>
              </a:defRPr>
            </a:lvl5pPr>
            <a:lvl6pPr marL="2277792" algn="l" defTabSz="455474" rtl="0" eaLnBrk="1" latinLnBrk="0" hangingPunct="1">
              <a:defRPr sz="1800" kern="1200">
                <a:solidFill>
                  <a:schemeClr val="tx1"/>
                </a:solidFill>
                <a:latin typeface="+mn-lt"/>
                <a:ea typeface="+mn-ea"/>
                <a:cs typeface="+mn-cs"/>
              </a:defRPr>
            </a:lvl6pPr>
            <a:lvl7pPr marL="2733291" algn="l" defTabSz="455474" rtl="0" eaLnBrk="1" latinLnBrk="0" hangingPunct="1">
              <a:defRPr sz="1800" kern="1200">
                <a:solidFill>
                  <a:schemeClr val="tx1"/>
                </a:solidFill>
                <a:latin typeface="+mn-lt"/>
                <a:ea typeface="+mn-ea"/>
                <a:cs typeface="+mn-cs"/>
              </a:defRPr>
            </a:lvl7pPr>
            <a:lvl8pPr marL="3188918" algn="l" defTabSz="455474" rtl="0" eaLnBrk="1" latinLnBrk="0" hangingPunct="1">
              <a:defRPr sz="1800" kern="1200">
                <a:solidFill>
                  <a:schemeClr val="tx1"/>
                </a:solidFill>
                <a:latin typeface="+mn-lt"/>
                <a:ea typeface="+mn-ea"/>
                <a:cs typeface="+mn-cs"/>
              </a:defRPr>
            </a:lvl8pPr>
            <a:lvl9pPr marL="3644482" algn="l" defTabSz="455474" rtl="0" eaLnBrk="1" latinLnBrk="0" hangingPunct="1">
              <a:defRPr sz="18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ts val="0"/>
              </a:spcBef>
              <a:spcAft>
                <a:spcPts val="0"/>
              </a:spcAft>
              <a:buClrTx/>
              <a:buSzTx/>
              <a:buFontTx/>
              <a:buNone/>
              <a:tabLst/>
              <a:defRPr/>
            </a:pPr>
            <a:fld id="{3FD999D4-B456-9943-89B7-30D56181CE18}" type="slidenum">
              <a:rPr kumimoji="0" lang="en-US" sz="1067" b="0" i="0" u="none" strike="noStrike" kern="1200" cap="none" spc="0" normalizeH="0" baseline="0" noProof="0">
                <a:ln>
                  <a:noFill/>
                </a:ln>
                <a:solidFill>
                  <a:srgbClr val="FFFFFF"/>
                </a:solidFill>
                <a:effectLst/>
                <a:uLnTx/>
                <a:uFillTx/>
                <a:latin typeface="IBM Plex Sans"/>
                <a:cs typeface="Arial" charset="0"/>
              </a:rPr>
              <a:pPr marL="0" marR="0" lvl="0" indent="0" algn="r" defTabSz="914354" rtl="0" eaLnBrk="1" fontAlgn="auto" latinLnBrk="0" hangingPunct="1">
                <a:lnSpc>
                  <a:spcPct val="100000"/>
                </a:lnSpc>
                <a:spcBef>
                  <a:spcPts val="0"/>
                </a:spcBef>
                <a:spcAft>
                  <a:spcPts val="0"/>
                </a:spcAft>
                <a:buClrTx/>
                <a:buSzTx/>
                <a:buFontTx/>
                <a:buNone/>
                <a:tabLst/>
                <a:defRPr/>
              </a:pPr>
              <a:t>6</a:t>
            </a:fld>
            <a:endParaRPr kumimoji="0" lang="en-US" sz="1067" b="0" i="0" u="none" strike="noStrike" kern="1200" cap="none" spc="0" normalizeH="0" baseline="0" noProof="0" dirty="0">
              <a:ln>
                <a:noFill/>
              </a:ln>
              <a:solidFill>
                <a:srgbClr val="FFFFFF"/>
              </a:solidFill>
              <a:effectLst/>
              <a:uLnTx/>
              <a:uFillTx/>
              <a:latin typeface="IBM Plex Sans"/>
              <a:cs typeface="Arial" charset="0"/>
            </a:endParaRPr>
          </a:p>
        </p:txBody>
      </p:sp>
      <p:sp>
        <p:nvSpPr>
          <p:cNvPr id="81" name="TextBox 80">
            <a:extLst>
              <a:ext uri="{FF2B5EF4-FFF2-40B4-BE49-F238E27FC236}">
                <a16:creationId xmlns:a16="http://schemas.microsoft.com/office/drawing/2014/main" id="{CF7F8E89-198E-6C47-93AB-A13A12685206}"/>
              </a:ext>
            </a:extLst>
          </p:cNvPr>
          <p:cNvSpPr txBox="1"/>
          <p:nvPr/>
        </p:nvSpPr>
        <p:spPr>
          <a:xfrm>
            <a:off x="5724940" y="1219848"/>
            <a:ext cx="6288317" cy="5533951"/>
          </a:xfrm>
          <a:prstGeom prst="rect">
            <a:avLst/>
          </a:prstGeom>
          <a:noFill/>
          <a:ln>
            <a:noFill/>
          </a:ln>
        </p:spPr>
        <p:txBody>
          <a:bodyPr wrap="square" rtlCol="0">
            <a:spAutoFit/>
          </a:bodyPr>
          <a:lstStyle/>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Operationalize AI across Data, Train, Inference lifecycle</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Consolidate Analytics, AI Application Silos into one common platform</a:t>
            </a:r>
          </a:p>
          <a:p>
            <a:pPr marL="800088" marR="0" lvl="1"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Ø"/>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Common Scheduler for Spark, Machine learning, Python, SAS, Home-Grown &amp; Other Applications</a:t>
            </a:r>
          </a:p>
          <a:p>
            <a:pPr marL="800088" marR="0" lvl="1"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Ø"/>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Replaces “Yarn” with Conductor/WMLA for managing Spark, Hadoop workloads</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Multi-Tenant (multiple jobs on same server)</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Efficient Resource Sharing, especially expensive resources like GPUs</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Hybrid Multi-cloud : </a:t>
            </a:r>
            <a:r>
              <a:rPr kumimoji="0" lang="en-US" sz="2133" b="0" i="0" u="none" strike="noStrike" kern="1200" cap="none" spc="0" normalizeH="0" baseline="0" noProof="0" dirty="0" err="1">
                <a:ln>
                  <a:noFill/>
                </a:ln>
                <a:solidFill>
                  <a:srgbClr val="FFFFFF"/>
                </a:solidFill>
                <a:effectLst/>
                <a:uLnTx/>
                <a:uFillTx/>
                <a:latin typeface="IBM Plex Sans" panose="020B0503050203000203" pitchFamily="34" charset="0"/>
                <a:ea typeface="+mn-ea"/>
                <a:cs typeface="+mn-cs"/>
              </a:rPr>
              <a:t>en</a:t>
            </a: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able bursting into the cloud</a:t>
            </a:r>
          </a:p>
        </p:txBody>
      </p:sp>
      <p:grpSp>
        <p:nvGrpSpPr>
          <p:cNvPr id="3" name="Group 2">
            <a:extLst>
              <a:ext uri="{FF2B5EF4-FFF2-40B4-BE49-F238E27FC236}">
                <a16:creationId xmlns:a16="http://schemas.microsoft.com/office/drawing/2014/main" id="{8DBBA289-E399-BF4E-874B-B8823A51D369}"/>
              </a:ext>
            </a:extLst>
          </p:cNvPr>
          <p:cNvGrpSpPr/>
          <p:nvPr/>
        </p:nvGrpSpPr>
        <p:grpSpPr>
          <a:xfrm>
            <a:off x="1342506" y="4868941"/>
            <a:ext cx="335532" cy="670488"/>
            <a:chOff x="470832" y="728773"/>
            <a:chExt cx="488836" cy="1093445"/>
          </a:xfrm>
        </p:grpSpPr>
        <p:pic>
          <p:nvPicPr>
            <p:cNvPr id="85" name="Picture 84">
              <a:extLst>
                <a:ext uri="{FF2B5EF4-FFF2-40B4-BE49-F238E27FC236}">
                  <a16:creationId xmlns:a16="http://schemas.microsoft.com/office/drawing/2014/main" id="{410515E4-4EE4-8846-BAA5-21A05F88B01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86" name="Picture 85">
              <a:extLst>
                <a:ext uri="{FF2B5EF4-FFF2-40B4-BE49-F238E27FC236}">
                  <a16:creationId xmlns:a16="http://schemas.microsoft.com/office/drawing/2014/main" id="{9C75F727-C046-5D4D-8151-02A236FD86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87" name="Picture 86">
              <a:extLst>
                <a:ext uri="{FF2B5EF4-FFF2-40B4-BE49-F238E27FC236}">
                  <a16:creationId xmlns:a16="http://schemas.microsoft.com/office/drawing/2014/main" id="{8DD213DC-A717-EC47-A1C7-E37904A8D8D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88" name="Picture 87">
              <a:extLst>
                <a:ext uri="{FF2B5EF4-FFF2-40B4-BE49-F238E27FC236}">
                  <a16:creationId xmlns:a16="http://schemas.microsoft.com/office/drawing/2014/main" id="{27946320-D7E1-3849-BBDB-BAD72380CA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89" name="Picture 88">
              <a:extLst>
                <a:ext uri="{FF2B5EF4-FFF2-40B4-BE49-F238E27FC236}">
                  <a16:creationId xmlns:a16="http://schemas.microsoft.com/office/drawing/2014/main" id="{851DE9A0-A1D1-904B-8F23-63DAA6EE8A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90" name="Picture 89">
              <a:extLst>
                <a:ext uri="{FF2B5EF4-FFF2-40B4-BE49-F238E27FC236}">
                  <a16:creationId xmlns:a16="http://schemas.microsoft.com/office/drawing/2014/main" id="{AFD2E123-364B-A04E-9E80-E61FD121FC7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91" name="Picture 90">
              <a:extLst>
                <a:ext uri="{FF2B5EF4-FFF2-40B4-BE49-F238E27FC236}">
                  <a16:creationId xmlns:a16="http://schemas.microsoft.com/office/drawing/2014/main" id="{AFFE7AE0-3275-D94C-8C4C-0CC0675D256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92" name="Picture 91">
              <a:extLst>
                <a:ext uri="{FF2B5EF4-FFF2-40B4-BE49-F238E27FC236}">
                  <a16:creationId xmlns:a16="http://schemas.microsoft.com/office/drawing/2014/main" id="{93FE1881-2CA4-0E4A-9256-B3AF2CFDC0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93" name="Picture 92">
              <a:extLst>
                <a:ext uri="{FF2B5EF4-FFF2-40B4-BE49-F238E27FC236}">
                  <a16:creationId xmlns:a16="http://schemas.microsoft.com/office/drawing/2014/main" id="{FBFADC8E-A694-E04C-8877-C96B4D4A48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94" name="Picture 93">
              <a:extLst>
                <a:ext uri="{FF2B5EF4-FFF2-40B4-BE49-F238E27FC236}">
                  <a16:creationId xmlns:a16="http://schemas.microsoft.com/office/drawing/2014/main" id="{DB035FFC-EAF4-0B45-85D7-92DC6E18D71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95" name="Picture 94">
              <a:extLst>
                <a:ext uri="{FF2B5EF4-FFF2-40B4-BE49-F238E27FC236}">
                  <a16:creationId xmlns:a16="http://schemas.microsoft.com/office/drawing/2014/main" id="{685F29AD-31B1-264C-9687-244C7FCD29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96" name="Picture 95">
              <a:extLst>
                <a:ext uri="{FF2B5EF4-FFF2-40B4-BE49-F238E27FC236}">
                  <a16:creationId xmlns:a16="http://schemas.microsoft.com/office/drawing/2014/main" id="{5063985B-AADD-D341-A5DC-C7168CA6EF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97" name="Picture 96">
              <a:extLst>
                <a:ext uri="{FF2B5EF4-FFF2-40B4-BE49-F238E27FC236}">
                  <a16:creationId xmlns:a16="http://schemas.microsoft.com/office/drawing/2014/main" id="{8B42324E-8ADB-1540-A16F-AD3A4032915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98" name="Picture 97">
              <a:extLst>
                <a:ext uri="{FF2B5EF4-FFF2-40B4-BE49-F238E27FC236}">
                  <a16:creationId xmlns:a16="http://schemas.microsoft.com/office/drawing/2014/main" id="{35CE0375-2642-A74D-9826-8190966C60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99" name="Picture 98">
              <a:extLst>
                <a:ext uri="{FF2B5EF4-FFF2-40B4-BE49-F238E27FC236}">
                  <a16:creationId xmlns:a16="http://schemas.microsoft.com/office/drawing/2014/main" id="{700266FE-9EED-8A48-830F-6F4E7DDBAD9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00" name="Group 99">
            <a:extLst>
              <a:ext uri="{FF2B5EF4-FFF2-40B4-BE49-F238E27FC236}">
                <a16:creationId xmlns:a16="http://schemas.microsoft.com/office/drawing/2014/main" id="{F6BFF9FA-52B0-354B-A50E-71E85EA16A06}"/>
              </a:ext>
            </a:extLst>
          </p:cNvPr>
          <p:cNvGrpSpPr/>
          <p:nvPr/>
        </p:nvGrpSpPr>
        <p:grpSpPr>
          <a:xfrm>
            <a:off x="1718682" y="4868941"/>
            <a:ext cx="335532" cy="670488"/>
            <a:chOff x="470832" y="728773"/>
            <a:chExt cx="488836" cy="1093445"/>
          </a:xfrm>
        </p:grpSpPr>
        <p:pic>
          <p:nvPicPr>
            <p:cNvPr id="101" name="Picture 100">
              <a:extLst>
                <a:ext uri="{FF2B5EF4-FFF2-40B4-BE49-F238E27FC236}">
                  <a16:creationId xmlns:a16="http://schemas.microsoft.com/office/drawing/2014/main" id="{12F19044-F08F-7A43-A15C-3AC10D6BC9A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02" name="Picture 101">
              <a:extLst>
                <a:ext uri="{FF2B5EF4-FFF2-40B4-BE49-F238E27FC236}">
                  <a16:creationId xmlns:a16="http://schemas.microsoft.com/office/drawing/2014/main" id="{4669C5E7-4F74-934A-A9D2-899B14311D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03" name="Picture 102">
              <a:extLst>
                <a:ext uri="{FF2B5EF4-FFF2-40B4-BE49-F238E27FC236}">
                  <a16:creationId xmlns:a16="http://schemas.microsoft.com/office/drawing/2014/main" id="{761AEAD6-2E3E-0749-A26F-56BA130932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104" name="Picture 103">
              <a:extLst>
                <a:ext uri="{FF2B5EF4-FFF2-40B4-BE49-F238E27FC236}">
                  <a16:creationId xmlns:a16="http://schemas.microsoft.com/office/drawing/2014/main" id="{CA3CA1BC-8453-C348-9B17-06486FB797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105" name="Picture 104">
              <a:extLst>
                <a:ext uri="{FF2B5EF4-FFF2-40B4-BE49-F238E27FC236}">
                  <a16:creationId xmlns:a16="http://schemas.microsoft.com/office/drawing/2014/main" id="{5C98C5EE-6514-014A-AA62-DA76B0C02E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106" name="Picture 105">
              <a:extLst>
                <a:ext uri="{FF2B5EF4-FFF2-40B4-BE49-F238E27FC236}">
                  <a16:creationId xmlns:a16="http://schemas.microsoft.com/office/drawing/2014/main" id="{32BE8A3C-D606-4144-8406-70A468E4D1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107" name="Picture 106">
              <a:extLst>
                <a:ext uri="{FF2B5EF4-FFF2-40B4-BE49-F238E27FC236}">
                  <a16:creationId xmlns:a16="http://schemas.microsoft.com/office/drawing/2014/main" id="{D8F0210B-42FD-CB44-8463-3CADE8C520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108" name="Picture 107">
              <a:extLst>
                <a:ext uri="{FF2B5EF4-FFF2-40B4-BE49-F238E27FC236}">
                  <a16:creationId xmlns:a16="http://schemas.microsoft.com/office/drawing/2014/main" id="{2239677E-3DD4-5841-9DA9-695C5CAD20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109" name="Picture 108">
              <a:extLst>
                <a:ext uri="{FF2B5EF4-FFF2-40B4-BE49-F238E27FC236}">
                  <a16:creationId xmlns:a16="http://schemas.microsoft.com/office/drawing/2014/main" id="{5BC1B1B6-84AA-FC4D-9E82-257B4EB05E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110" name="Picture 109">
              <a:extLst>
                <a:ext uri="{FF2B5EF4-FFF2-40B4-BE49-F238E27FC236}">
                  <a16:creationId xmlns:a16="http://schemas.microsoft.com/office/drawing/2014/main" id="{98ADCCD3-0732-F14F-A962-9D6D96957E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111" name="Picture 110">
              <a:extLst>
                <a:ext uri="{FF2B5EF4-FFF2-40B4-BE49-F238E27FC236}">
                  <a16:creationId xmlns:a16="http://schemas.microsoft.com/office/drawing/2014/main" id="{9F5519F7-104E-7F4A-BB80-80A5AEF12D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112" name="Picture 111">
              <a:extLst>
                <a:ext uri="{FF2B5EF4-FFF2-40B4-BE49-F238E27FC236}">
                  <a16:creationId xmlns:a16="http://schemas.microsoft.com/office/drawing/2014/main" id="{D2E57D0D-BC47-CC45-B3B2-900A705CE7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113" name="Picture 112">
              <a:extLst>
                <a:ext uri="{FF2B5EF4-FFF2-40B4-BE49-F238E27FC236}">
                  <a16:creationId xmlns:a16="http://schemas.microsoft.com/office/drawing/2014/main" id="{51B475AC-62E4-B54F-9680-A991241AAC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114" name="Picture 113">
              <a:extLst>
                <a:ext uri="{FF2B5EF4-FFF2-40B4-BE49-F238E27FC236}">
                  <a16:creationId xmlns:a16="http://schemas.microsoft.com/office/drawing/2014/main" id="{F23C5FF3-00C4-4241-A589-9B188838422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115" name="Picture 114">
              <a:extLst>
                <a:ext uri="{FF2B5EF4-FFF2-40B4-BE49-F238E27FC236}">
                  <a16:creationId xmlns:a16="http://schemas.microsoft.com/office/drawing/2014/main" id="{D1BEE931-86BD-124D-A66E-D5181CA3EA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70" name="Group 169">
            <a:extLst>
              <a:ext uri="{FF2B5EF4-FFF2-40B4-BE49-F238E27FC236}">
                <a16:creationId xmlns:a16="http://schemas.microsoft.com/office/drawing/2014/main" id="{F7C29BD4-BFED-AE4D-BB5D-8D5EB0C2F183}"/>
              </a:ext>
            </a:extLst>
          </p:cNvPr>
          <p:cNvGrpSpPr/>
          <p:nvPr/>
        </p:nvGrpSpPr>
        <p:grpSpPr>
          <a:xfrm>
            <a:off x="2094858" y="4868941"/>
            <a:ext cx="335532" cy="670488"/>
            <a:chOff x="470832" y="728773"/>
            <a:chExt cx="488836" cy="1093445"/>
          </a:xfrm>
        </p:grpSpPr>
        <p:pic>
          <p:nvPicPr>
            <p:cNvPr id="174" name="Picture 173">
              <a:extLst>
                <a:ext uri="{FF2B5EF4-FFF2-40B4-BE49-F238E27FC236}">
                  <a16:creationId xmlns:a16="http://schemas.microsoft.com/office/drawing/2014/main" id="{7E26E396-74CD-2E4D-93EA-1548821D59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82" name="Picture 181">
              <a:extLst>
                <a:ext uri="{FF2B5EF4-FFF2-40B4-BE49-F238E27FC236}">
                  <a16:creationId xmlns:a16="http://schemas.microsoft.com/office/drawing/2014/main" id="{B771B379-AA4C-4849-A572-DBAFC80DA0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83" name="Picture 182">
              <a:extLst>
                <a:ext uri="{FF2B5EF4-FFF2-40B4-BE49-F238E27FC236}">
                  <a16:creationId xmlns:a16="http://schemas.microsoft.com/office/drawing/2014/main" id="{37C9F7A5-F141-EB48-B0B7-35BEE1ECA63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184" name="Picture 183">
              <a:extLst>
                <a:ext uri="{FF2B5EF4-FFF2-40B4-BE49-F238E27FC236}">
                  <a16:creationId xmlns:a16="http://schemas.microsoft.com/office/drawing/2014/main" id="{B9CD2BA4-E1BB-0748-920E-648CC8458E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185" name="Picture 184">
              <a:extLst>
                <a:ext uri="{FF2B5EF4-FFF2-40B4-BE49-F238E27FC236}">
                  <a16:creationId xmlns:a16="http://schemas.microsoft.com/office/drawing/2014/main" id="{E3BDC5F8-9469-D840-8E79-E13E9D01663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186" name="Picture 185">
              <a:extLst>
                <a:ext uri="{FF2B5EF4-FFF2-40B4-BE49-F238E27FC236}">
                  <a16:creationId xmlns:a16="http://schemas.microsoft.com/office/drawing/2014/main" id="{A9A241C1-3FB8-B840-8012-C676418D83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187" name="Picture 186">
              <a:extLst>
                <a:ext uri="{FF2B5EF4-FFF2-40B4-BE49-F238E27FC236}">
                  <a16:creationId xmlns:a16="http://schemas.microsoft.com/office/drawing/2014/main" id="{A180B0D6-2979-E24C-B9DE-BB717AEE33B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188" name="Picture 187">
              <a:extLst>
                <a:ext uri="{FF2B5EF4-FFF2-40B4-BE49-F238E27FC236}">
                  <a16:creationId xmlns:a16="http://schemas.microsoft.com/office/drawing/2014/main" id="{5D697745-4FE3-9849-975C-B2EAB10B03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189" name="Picture 188">
              <a:extLst>
                <a:ext uri="{FF2B5EF4-FFF2-40B4-BE49-F238E27FC236}">
                  <a16:creationId xmlns:a16="http://schemas.microsoft.com/office/drawing/2014/main" id="{3FE165E9-2794-8B4B-936F-5172664543F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190" name="Picture 189">
              <a:extLst>
                <a:ext uri="{FF2B5EF4-FFF2-40B4-BE49-F238E27FC236}">
                  <a16:creationId xmlns:a16="http://schemas.microsoft.com/office/drawing/2014/main" id="{CE15FC8B-A713-AD40-885C-50A7FE5AB1B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191" name="Picture 190">
              <a:extLst>
                <a:ext uri="{FF2B5EF4-FFF2-40B4-BE49-F238E27FC236}">
                  <a16:creationId xmlns:a16="http://schemas.microsoft.com/office/drawing/2014/main" id="{CE14AF00-0897-8C42-B8EF-568F6B8E117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192" name="Picture 191">
              <a:extLst>
                <a:ext uri="{FF2B5EF4-FFF2-40B4-BE49-F238E27FC236}">
                  <a16:creationId xmlns:a16="http://schemas.microsoft.com/office/drawing/2014/main" id="{D9CF0331-8FC0-AF46-BE21-60315190CB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193" name="Picture 192">
              <a:extLst>
                <a:ext uri="{FF2B5EF4-FFF2-40B4-BE49-F238E27FC236}">
                  <a16:creationId xmlns:a16="http://schemas.microsoft.com/office/drawing/2014/main" id="{3F0CE81A-52CD-614D-83AF-FA3F489F13C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194" name="Picture 193">
              <a:extLst>
                <a:ext uri="{FF2B5EF4-FFF2-40B4-BE49-F238E27FC236}">
                  <a16:creationId xmlns:a16="http://schemas.microsoft.com/office/drawing/2014/main" id="{FE4C1065-F3D1-3C42-8C55-BB3C23FA1D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195" name="Picture 194">
              <a:extLst>
                <a:ext uri="{FF2B5EF4-FFF2-40B4-BE49-F238E27FC236}">
                  <a16:creationId xmlns:a16="http://schemas.microsoft.com/office/drawing/2014/main" id="{59E400FC-A169-C846-AEDB-C9D0A31F0FF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96" name="Group 195">
            <a:extLst>
              <a:ext uri="{FF2B5EF4-FFF2-40B4-BE49-F238E27FC236}">
                <a16:creationId xmlns:a16="http://schemas.microsoft.com/office/drawing/2014/main" id="{758D7684-58BD-5246-8C9F-AC662302EB08}"/>
              </a:ext>
            </a:extLst>
          </p:cNvPr>
          <p:cNvGrpSpPr/>
          <p:nvPr/>
        </p:nvGrpSpPr>
        <p:grpSpPr>
          <a:xfrm>
            <a:off x="2471034" y="4868941"/>
            <a:ext cx="335532" cy="670488"/>
            <a:chOff x="470832" y="728773"/>
            <a:chExt cx="488836" cy="1093445"/>
          </a:xfrm>
        </p:grpSpPr>
        <p:pic>
          <p:nvPicPr>
            <p:cNvPr id="197" name="Picture 196">
              <a:extLst>
                <a:ext uri="{FF2B5EF4-FFF2-40B4-BE49-F238E27FC236}">
                  <a16:creationId xmlns:a16="http://schemas.microsoft.com/office/drawing/2014/main" id="{E5C75501-2BFB-7D42-BE3B-29644800A81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98" name="Picture 197">
              <a:extLst>
                <a:ext uri="{FF2B5EF4-FFF2-40B4-BE49-F238E27FC236}">
                  <a16:creationId xmlns:a16="http://schemas.microsoft.com/office/drawing/2014/main" id="{12406BDD-9FAF-5843-A7B0-04F3501882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99" name="Picture 198">
              <a:extLst>
                <a:ext uri="{FF2B5EF4-FFF2-40B4-BE49-F238E27FC236}">
                  <a16:creationId xmlns:a16="http://schemas.microsoft.com/office/drawing/2014/main" id="{420A0515-208A-C44C-A266-189B825294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00" name="Picture 199">
              <a:extLst>
                <a:ext uri="{FF2B5EF4-FFF2-40B4-BE49-F238E27FC236}">
                  <a16:creationId xmlns:a16="http://schemas.microsoft.com/office/drawing/2014/main" id="{77E39F9F-2852-EE42-B824-C458834A005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01" name="Picture 200">
              <a:extLst>
                <a:ext uri="{FF2B5EF4-FFF2-40B4-BE49-F238E27FC236}">
                  <a16:creationId xmlns:a16="http://schemas.microsoft.com/office/drawing/2014/main" id="{9FADEBEB-FBFD-3B47-B25C-5D350038937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02" name="Picture 201">
              <a:extLst>
                <a:ext uri="{FF2B5EF4-FFF2-40B4-BE49-F238E27FC236}">
                  <a16:creationId xmlns:a16="http://schemas.microsoft.com/office/drawing/2014/main" id="{10028FF5-BD8B-3041-AB35-4DA1310A62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03" name="Picture 202">
              <a:extLst>
                <a:ext uri="{FF2B5EF4-FFF2-40B4-BE49-F238E27FC236}">
                  <a16:creationId xmlns:a16="http://schemas.microsoft.com/office/drawing/2014/main" id="{EFFF5563-37C7-B345-ABE8-C9F1C52972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04" name="Picture 203">
              <a:extLst>
                <a:ext uri="{FF2B5EF4-FFF2-40B4-BE49-F238E27FC236}">
                  <a16:creationId xmlns:a16="http://schemas.microsoft.com/office/drawing/2014/main" id="{D98F61D6-5342-0345-BCA8-34EC0E76E7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05" name="Picture 204">
              <a:extLst>
                <a:ext uri="{FF2B5EF4-FFF2-40B4-BE49-F238E27FC236}">
                  <a16:creationId xmlns:a16="http://schemas.microsoft.com/office/drawing/2014/main" id="{6630B1E7-15E0-1042-BFBF-39AD2AC07E2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06" name="Picture 205">
              <a:extLst>
                <a:ext uri="{FF2B5EF4-FFF2-40B4-BE49-F238E27FC236}">
                  <a16:creationId xmlns:a16="http://schemas.microsoft.com/office/drawing/2014/main" id="{2CCF1FA2-6776-1E43-AD15-681A7343686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07" name="Picture 206">
              <a:extLst>
                <a:ext uri="{FF2B5EF4-FFF2-40B4-BE49-F238E27FC236}">
                  <a16:creationId xmlns:a16="http://schemas.microsoft.com/office/drawing/2014/main" id="{28AD29DC-992E-B347-9A30-4298E91E59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08" name="Picture 207">
              <a:extLst>
                <a:ext uri="{FF2B5EF4-FFF2-40B4-BE49-F238E27FC236}">
                  <a16:creationId xmlns:a16="http://schemas.microsoft.com/office/drawing/2014/main" id="{89646AEC-0DD9-DC43-A4A7-3827C68ABFC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09" name="Picture 208">
              <a:extLst>
                <a:ext uri="{FF2B5EF4-FFF2-40B4-BE49-F238E27FC236}">
                  <a16:creationId xmlns:a16="http://schemas.microsoft.com/office/drawing/2014/main" id="{1EBB4A7C-6916-E44E-A382-68C07E56EE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10" name="Picture 209">
              <a:extLst>
                <a:ext uri="{FF2B5EF4-FFF2-40B4-BE49-F238E27FC236}">
                  <a16:creationId xmlns:a16="http://schemas.microsoft.com/office/drawing/2014/main" id="{F9907B2E-BBE0-B046-9FD4-EB822FE473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11" name="Picture 210">
              <a:extLst>
                <a:ext uri="{FF2B5EF4-FFF2-40B4-BE49-F238E27FC236}">
                  <a16:creationId xmlns:a16="http://schemas.microsoft.com/office/drawing/2014/main" id="{0BF557F2-D01B-6640-A408-0DAC733F823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12" name="Group 211">
            <a:extLst>
              <a:ext uri="{FF2B5EF4-FFF2-40B4-BE49-F238E27FC236}">
                <a16:creationId xmlns:a16="http://schemas.microsoft.com/office/drawing/2014/main" id="{A4193D3F-DCCB-104C-9D61-15A88FFFC8F7}"/>
              </a:ext>
            </a:extLst>
          </p:cNvPr>
          <p:cNvGrpSpPr/>
          <p:nvPr/>
        </p:nvGrpSpPr>
        <p:grpSpPr>
          <a:xfrm>
            <a:off x="2847210" y="4868941"/>
            <a:ext cx="335532" cy="670488"/>
            <a:chOff x="470832" y="728773"/>
            <a:chExt cx="488836" cy="1093445"/>
          </a:xfrm>
        </p:grpSpPr>
        <p:pic>
          <p:nvPicPr>
            <p:cNvPr id="213" name="Picture 212">
              <a:extLst>
                <a:ext uri="{FF2B5EF4-FFF2-40B4-BE49-F238E27FC236}">
                  <a16:creationId xmlns:a16="http://schemas.microsoft.com/office/drawing/2014/main" id="{D37593A1-CF92-124C-A19C-E30DF6B5111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14" name="Picture 213">
              <a:extLst>
                <a:ext uri="{FF2B5EF4-FFF2-40B4-BE49-F238E27FC236}">
                  <a16:creationId xmlns:a16="http://schemas.microsoft.com/office/drawing/2014/main" id="{E7C60E68-88D2-D149-A80C-96A74B5729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15" name="Picture 214">
              <a:extLst>
                <a:ext uri="{FF2B5EF4-FFF2-40B4-BE49-F238E27FC236}">
                  <a16:creationId xmlns:a16="http://schemas.microsoft.com/office/drawing/2014/main" id="{262427CF-59CB-D344-94F8-C39DF4DD3F9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16" name="Picture 215">
              <a:extLst>
                <a:ext uri="{FF2B5EF4-FFF2-40B4-BE49-F238E27FC236}">
                  <a16:creationId xmlns:a16="http://schemas.microsoft.com/office/drawing/2014/main" id="{9D6D4BD2-8AA0-5647-9A32-5084C192D0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17" name="Picture 216">
              <a:extLst>
                <a:ext uri="{FF2B5EF4-FFF2-40B4-BE49-F238E27FC236}">
                  <a16:creationId xmlns:a16="http://schemas.microsoft.com/office/drawing/2014/main" id="{C8F2974B-AA5A-A74A-8E49-210B5F92ED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18" name="Picture 217">
              <a:extLst>
                <a:ext uri="{FF2B5EF4-FFF2-40B4-BE49-F238E27FC236}">
                  <a16:creationId xmlns:a16="http://schemas.microsoft.com/office/drawing/2014/main" id="{989BE384-0E23-144F-B35E-51FE241AC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19" name="Picture 218">
              <a:extLst>
                <a:ext uri="{FF2B5EF4-FFF2-40B4-BE49-F238E27FC236}">
                  <a16:creationId xmlns:a16="http://schemas.microsoft.com/office/drawing/2014/main" id="{B77D81CA-9FCB-154E-A773-F4F7B39B44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20" name="Picture 219">
              <a:extLst>
                <a:ext uri="{FF2B5EF4-FFF2-40B4-BE49-F238E27FC236}">
                  <a16:creationId xmlns:a16="http://schemas.microsoft.com/office/drawing/2014/main" id="{B6349575-808D-7441-8116-9DA593441B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21" name="Picture 220">
              <a:extLst>
                <a:ext uri="{FF2B5EF4-FFF2-40B4-BE49-F238E27FC236}">
                  <a16:creationId xmlns:a16="http://schemas.microsoft.com/office/drawing/2014/main" id="{BED2F585-8A75-084E-8B41-4992258634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22" name="Picture 221">
              <a:extLst>
                <a:ext uri="{FF2B5EF4-FFF2-40B4-BE49-F238E27FC236}">
                  <a16:creationId xmlns:a16="http://schemas.microsoft.com/office/drawing/2014/main" id="{4A1CCA8C-EE80-E14A-8EC1-4CACDA344F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23" name="Picture 222">
              <a:extLst>
                <a:ext uri="{FF2B5EF4-FFF2-40B4-BE49-F238E27FC236}">
                  <a16:creationId xmlns:a16="http://schemas.microsoft.com/office/drawing/2014/main" id="{B971CB54-7870-E04F-B956-B49F0A09A2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24" name="Picture 223">
              <a:extLst>
                <a:ext uri="{FF2B5EF4-FFF2-40B4-BE49-F238E27FC236}">
                  <a16:creationId xmlns:a16="http://schemas.microsoft.com/office/drawing/2014/main" id="{6D60529E-7293-5D43-8A36-DB8C1426E3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25" name="Picture 224">
              <a:extLst>
                <a:ext uri="{FF2B5EF4-FFF2-40B4-BE49-F238E27FC236}">
                  <a16:creationId xmlns:a16="http://schemas.microsoft.com/office/drawing/2014/main" id="{A751A717-79A1-AC4B-A26C-8002F1D856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26" name="Picture 225">
              <a:extLst>
                <a:ext uri="{FF2B5EF4-FFF2-40B4-BE49-F238E27FC236}">
                  <a16:creationId xmlns:a16="http://schemas.microsoft.com/office/drawing/2014/main" id="{6FD6E84F-7C81-0347-AD3C-170D777666B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27" name="Picture 226">
              <a:extLst>
                <a:ext uri="{FF2B5EF4-FFF2-40B4-BE49-F238E27FC236}">
                  <a16:creationId xmlns:a16="http://schemas.microsoft.com/office/drawing/2014/main" id="{DF49CC4D-D845-DF44-9DD0-E081AA893A2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28" name="Group 227">
            <a:extLst>
              <a:ext uri="{FF2B5EF4-FFF2-40B4-BE49-F238E27FC236}">
                <a16:creationId xmlns:a16="http://schemas.microsoft.com/office/drawing/2014/main" id="{EE79A480-1141-2842-860C-947464A7D078}"/>
              </a:ext>
            </a:extLst>
          </p:cNvPr>
          <p:cNvGrpSpPr/>
          <p:nvPr/>
        </p:nvGrpSpPr>
        <p:grpSpPr>
          <a:xfrm>
            <a:off x="3223386" y="4868941"/>
            <a:ext cx="335532" cy="670488"/>
            <a:chOff x="470832" y="728773"/>
            <a:chExt cx="488836" cy="1093445"/>
          </a:xfrm>
        </p:grpSpPr>
        <p:pic>
          <p:nvPicPr>
            <p:cNvPr id="229" name="Picture 228">
              <a:extLst>
                <a:ext uri="{FF2B5EF4-FFF2-40B4-BE49-F238E27FC236}">
                  <a16:creationId xmlns:a16="http://schemas.microsoft.com/office/drawing/2014/main" id="{77110FAB-0D3C-534D-BFFC-B90825FA7D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30" name="Picture 229">
              <a:extLst>
                <a:ext uri="{FF2B5EF4-FFF2-40B4-BE49-F238E27FC236}">
                  <a16:creationId xmlns:a16="http://schemas.microsoft.com/office/drawing/2014/main" id="{318D4516-0AE7-4340-AAFD-0B5DB0EF08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31" name="Picture 230">
              <a:extLst>
                <a:ext uri="{FF2B5EF4-FFF2-40B4-BE49-F238E27FC236}">
                  <a16:creationId xmlns:a16="http://schemas.microsoft.com/office/drawing/2014/main" id="{45B64E3E-954F-8F46-8A86-0BB8237D33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32" name="Picture 231">
              <a:extLst>
                <a:ext uri="{FF2B5EF4-FFF2-40B4-BE49-F238E27FC236}">
                  <a16:creationId xmlns:a16="http://schemas.microsoft.com/office/drawing/2014/main" id="{6B11DE87-9A52-0145-B947-E5CE283EBCF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33" name="Picture 232">
              <a:extLst>
                <a:ext uri="{FF2B5EF4-FFF2-40B4-BE49-F238E27FC236}">
                  <a16:creationId xmlns:a16="http://schemas.microsoft.com/office/drawing/2014/main" id="{03502EED-34F0-704A-AC0D-3E9A27E8ED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34" name="Picture 233">
              <a:extLst>
                <a:ext uri="{FF2B5EF4-FFF2-40B4-BE49-F238E27FC236}">
                  <a16:creationId xmlns:a16="http://schemas.microsoft.com/office/drawing/2014/main" id="{35CEA1A8-488A-484A-980A-6A2DFD652A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35" name="Picture 234">
              <a:extLst>
                <a:ext uri="{FF2B5EF4-FFF2-40B4-BE49-F238E27FC236}">
                  <a16:creationId xmlns:a16="http://schemas.microsoft.com/office/drawing/2014/main" id="{0C3CCADF-153E-4848-8119-4DC606CF83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36" name="Picture 235">
              <a:extLst>
                <a:ext uri="{FF2B5EF4-FFF2-40B4-BE49-F238E27FC236}">
                  <a16:creationId xmlns:a16="http://schemas.microsoft.com/office/drawing/2014/main" id="{8C668B92-05D2-D44D-AD76-B7F2374EB2D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37" name="Picture 236">
              <a:extLst>
                <a:ext uri="{FF2B5EF4-FFF2-40B4-BE49-F238E27FC236}">
                  <a16:creationId xmlns:a16="http://schemas.microsoft.com/office/drawing/2014/main" id="{F328D11C-DFA9-4E40-9A25-6D58D11519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38" name="Picture 237">
              <a:extLst>
                <a:ext uri="{FF2B5EF4-FFF2-40B4-BE49-F238E27FC236}">
                  <a16:creationId xmlns:a16="http://schemas.microsoft.com/office/drawing/2014/main" id="{D4BDDE44-BDAA-6644-8077-4D85A8FF11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39" name="Picture 238">
              <a:extLst>
                <a:ext uri="{FF2B5EF4-FFF2-40B4-BE49-F238E27FC236}">
                  <a16:creationId xmlns:a16="http://schemas.microsoft.com/office/drawing/2014/main" id="{F02C65A5-B73B-8642-A140-E96AFC9052C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40" name="Picture 239">
              <a:extLst>
                <a:ext uri="{FF2B5EF4-FFF2-40B4-BE49-F238E27FC236}">
                  <a16:creationId xmlns:a16="http://schemas.microsoft.com/office/drawing/2014/main" id="{2DFAEB1F-1CDF-2E44-9CFD-A8ABC827B6E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41" name="Picture 240">
              <a:extLst>
                <a:ext uri="{FF2B5EF4-FFF2-40B4-BE49-F238E27FC236}">
                  <a16:creationId xmlns:a16="http://schemas.microsoft.com/office/drawing/2014/main" id="{B9669DF4-6778-AC44-B42E-1C1FBE1D644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42" name="Picture 241">
              <a:extLst>
                <a:ext uri="{FF2B5EF4-FFF2-40B4-BE49-F238E27FC236}">
                  <a16:creationId xmlns:a16="http://schemas.microsoft.com/office/drawing/2014/main" id="{56EA7E97-A16C-7443-9AF7-B780C24130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43" name="Picture 242">
              <a:extLst>
                <a:ext uri="{FF2B5EF4-FFF2-40B4-BE49-F238E27FC236}">
                  <a16:creationId xmlns:a16="http://schemas.microsoft.com/office/drawing/2014/main" id="{AF555896-8F01-B74A-8928-7693663F53D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44" name="Group 243">
            <a:extLst>
              <a:ext uri="{FF2B5EF4-FFF2-40B4-BE49-F238E27FC236}">
                <a16:creationId xmlns:a16="http://schemas.microsoft.com/office/drawing/2014/main" id="{471FBE95-4EDB-044E-8856-FC3670415F9C}"/>
              </a:ext>
            </a:extLst>
          </p:cNvPr>
          <p:cNvGrpSpPr/>
          <p:nvPr/>
        </p:nvGrpSpPr>
        <p:grpSpPr>
          <a:xfrm>
            <a:off x="3599562" y="4868941"/>
            <a:ext cx="335532" cy="670488"/>
            <a:chOff x="470832" y="728773"/>
            <a:chExt cx="488836" cy="1093445"/>
          </a:xfrm>
        </p:grpSpPr>
        <p:pic>
          <p:nvPicPr>
            <p:cNvPr id="245" name="Picture 244">
              <a:extLst>
                <a:ext uri="{FF2B5EF4-FFF2-40B4-BE49-F238E27FC236}">
                  <a16:creationId xmlns:a16="http://schemas.microsoft.com/office/drawing/2014/main" id="{A737E8BE-B2F8-D74D-852E-EA846341498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46" name="Picture 245">
              <a:extLst>
                <a:ext uri="{FF2B5EF4-FFF2-40B4-BE49-F238E27FC236}">
                  <a16:creationId xmlns:a16="http://schemas.microsoft.com/office/drawing/2014/main" id="{A6F3C165-35C0-FA47-8BCC-427CE7A3C3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47" name="Picture 246">
              <a:extLst>
                <a:ext uri="{FF2B5EF4-FFF2-40B4-BE49-F238E27FC236}">
                  <a16:creationId xmlns:a16="http://schemas.microsoft.com/office/drawing/2014/main" id="{93F4F293-E78F-E047-89B0-529FEBCDAA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48" name="Picture 247">
              <a:extLst>
                <a:ext uri="{FF2B5EF4-FFF2-40B4-BE49-F238E27FC236}">
                  <a16:creationId xmlns:a16="http://schemas.microsoft.com/office/drawing/2014/main" id="{328BD380-0223-284B-99B8-BEC57FDAE3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49" name="Picture 248">
              <a:extLst>
                <a:ext uri="{FF2B5EF4-FFF2-40B4-BE49-F238E27FC236}">
                  <a16:creationId xmlns:a16="http://schemas.microsoft.com/office/drawing/2014/main" id="{D2DF295A-6F31-5C45-A103-C66A0761D2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50" name="Picture 249">
              <a:extLst>
                <a:ext uri="{FF2B5EF4-FFF2-40B4-BE49-F238E27FC236}">
                  <a16:creationId xmlns:a16="http://schemas.microsoft.com/office/drawing/2014/main" id="{5A2B55F2-232F-684A-A5BA-B18A805555B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51" name="Picture 250">
              <a:extLst>
                <a:ext uri="{FF2B5EF4-FFF2-40B4-BE49-F238E27FC236}">
                  <a16:creationId xmlns:a16="http://schemas.microsoft.com/office/drawing/2014/main" id="{F074BA46-91C1-4B4C-BD0D-DC5B8AFDC9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52" name="Picture 251">
              <a:extLst>
                <a:ext uri="{FF2B5EF4-FFF2-40B4-BE49-F238E27FC236}">
                  <a16:creationId xmlns:a16="http://schemas.microsoft.com/office/drawing/2014/main" id="{33F5DAF9-2B05-A94E-AB3A-A828DF9238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53" name="Picture 252">
              <a:extLst>
                <a:ext uri="{FF2B5EF4-FFF2-40B4-BE49-F238E27FC236}">
                  <a16:creationId xmlns:a16="http://schemas.microsoft.com/office/drawing/2014/main" id="{EDE3718E-B4A1-0B46-8C88-7C3A0522F0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54" name="Picture 253">
              <a:extLst>
                <a:ext uri="{FF2B5EF4-FFF2-40B4-BE49-F238E27FC236}">
                  <a16:creationId xmlns:a16="http://schemas.microsoft.com/office/drawing/2014/main" id="{7C12AA5F-FAA1-5C4B-8E24-93E1BA56A1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55" name="Picture 254">
              <a:extLst>
                <a:ext uri="{FF2B5EF4-FFF2-40B4-BE49-F238E27FC236}">
                  <a16:creationId xmlns:a16="http://schemas.microsoft.com/office/drawing/2014/main" id="{68E3541F-E712-BD4D-ADC4-A5CCD609F4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56" name="Picture 255">
              <a:extLst>
                <a:ext uri="{FF2B5EF4-FFF2-40B4-BE49-F238E27FC236}">
                  <a16:creationId xmlns:a16="http://schemas.microsoft.com/office/drawing/2014/main" id="{12F4C2DC-AF1E-9B4A-945B-A179D93B799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57" name="Picture 256">
              <a:extLst>
                <a:ext uri="{FF2B5EF4-FFF2-40B4-BE49-F238E27FC236}">
                  <a16:creationId xmlns:a16="http://schemas.microsoft.com/office/drawing/2014/main" id="{C585D4D0-260A-0D41-B4E1-B4E6B58882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58" name="Picture 257">
              <a:extLst>
                <a:ext uri="{FF2B5EF4-FFF2-40B4-BE49-F238E27FC236}">
                  <a16:creationId xmlns:a16="http://schemas.microsoft.com/office/drawing/2014/main" id="{55005C8B-726D-FB4A-BDC5-DA97507336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59" name="Picture 258">
              <a:extLst>
                <a:ext uri="{FF2B5EF4-FFF2-40B4-BE49-F238E27FC236}">
                  <a16:creationId xmlns:a16="http://schemas.microsoft.com/office/drawing/2014/main" id="{8DE947E2-AEF2-5E47-B4AA-557182C9A04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60" name="Group 259">
            <a:extLst>
              <a:ext uri="{FF2B5EF4-FFF2-40B4-BE49-F238E27FC236}">
                <a16:creationId xmlns:a16="http://schemas.microsoft.com/office/drawing/2014/main" id="{78F55289-96C5-B343-BAC6-3A883950AB0C}"/>
              </a:ext>
            </a:extLst>
          </p:cNvPr>
          <p:cNvGrpSpPr/>
          <p:nvPr/>
        </p:nvGrpSpPr>
        <p:grpSpPr>
          <a:xfrm>
            <a:off x="3975741" y="4868941"/>
            <a:ext cx="335532" cy="670488"/>
            <a:chOff x="470832" y="728773"/>
            <a:chExt cx="488836" cy="1093445"/>
          </a:xfrm>
        </p:grpSpPr>
        <p:pic>
          <p:nvPicPr>
            <p:cNvPr id="261" name="Picture 260">
              <a:extLst>
                <a:ext uri="{FF2B5EF4-FFF2-40B4-BE49-F238E27FC236}">
                  <a16:creationId xmlns:a16="http://schemas.microsoft.com/office/drawing/2014/main" id="{2C7ECA84-48B3-4F4D-B35D-592FFB922A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62" name="Picture 261">
              <a:extLst>
                <a:ext uri="{FF2B5EF4-FFF2-40B4-BE49-F238E27FC236}">
                  <a16:creationId xmlns:a16="http://schemas.microsoft.com/office/drawing/2014/main" id="{F8C387A4-18B9-6C49-83A7-94C02EC031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63" name="Picture 262">
              <a:extLst>
                <a:ext uri="{FF2B5EF4-FFF2-40B4-BE49-F238E27FC236}">
                  <a16:creationId xmlns:a16="http://schemas.microsoft.com/office/drawing/2014/main" id="{ED56DE9A-A0D6-2A4B-B83A-F3C99ECC6B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64" name="Picture 263">
              <a:extLst>
                <a:ext uri="{FF2B5EF4-FFF2-40B4-BE49-F238E27FC236}">
                  <a16:creationId xmlns:a16="http://schemas.microsoft.com/office/drawing/2014/main" id="{161567CF-41DE-CF47-89DD-FDA4E4F39C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65" name="Picture 264">
              <a:extLst>
                <a:ext uri="{FF2B5EF4-FFF2-40B4-BE49-F238E27FC236}">
                  <a16:creationId xmlns:a16="http://schemas.microsoft.com/office/drawing/2014/main" id="{2BD7CE16-176C-4D44-9B58-6D41BACBFE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66" name="Picture 265">
              <a:extLst>
                <a:ext uri="{FF2B5EF4-FFF2-40B4-BE49-F238E27FC236}">
                  <a16:creationId xmlns:a16="http://schemas.microsoft.com/office/drawing/2014/main" id="{8FFC0413-6912-E546-8B91-5C15BA2D197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67" name="Picture 266">
              <a:extLst>
                <a:ext uri="{FF2B5EF4-FFF2-40B4-BE49-F238E27FC236}">
                  <a16:creationId xmlns:a16="http://schemas.microsoft.com/office/drawing/2014/main" id="{48D42550-04A7-2045-A9DB-6B3D17A4999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68" name="Picture 267">
              <a:extLst>
                <a:ext uri="{FF2B5EF4-FFF2-40B4-BE49-F238E27FC236}">
                  <a16:creationId xmlns:a16="http://schemas.microsoft.com/office/drawing/2014/main" id="{0171FB1D-7C54-474D-9AFE-5C3336F2726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69" name="Picture 268">
              <a:extLst>
                <a:ext uri="{FF2B5EF4-FFF2-40B4-BE49-F238E27FC236}">
                  <a16:creationId xmlns:a16="http://schemas.microsoft.com/office/drawing/2014/main" id="{082817EB-803F-8C4E-9A36-EE606D8ACC2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70" name="Picture 269">
              <a:extLst>
                <a:ext uri="{FF2B5EF4-FFF2-40B4-BE49-F238E27FC236}">
                  <a16:creationId xmlns:a16="http://schemas.microsoft.com/office/drawing/2014/main" id="{52B44E68-B372-0543-A082-E5D37709E2F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71" name="Picture 270">
              <a:extLst>
                <a:ext uri="{FF2B5EF4-FFF2-40B4-BE49-F238E27FC236}">
                  <a16:creationId xmlns:a16="http://schemas.microsoft.com/office/drawing/2014/main" id="{69A02171-5A9B-DD4D-96DD-0AB6ABD65D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72" name="Picture 271">
              <a:extLst>
                <a:ext uri="{FF2B5EF4-FFF2-40B4-BE49-F238E27FC236}">
                  <a16:creationId xmlns:a16="http://schemas.microsoft.com/office/drawing/2014/main" id="{A736796B-130A-B44E-A0D9-A96D1045F3A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73" name="Picture 272">
              <a:extLst>
                <a:ext uri="{FF2B5EF4-FFF2-40B4-BE49-F238E27FC236}">
                  <a16:creationId xmlns:a16="http://schemas.microsoft.com/office/drawing/2014/main" id="{C4BEB2D1-BF43-D945-A61A-823AC1215D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74" name="Picture 273">
              <a:extLst>
                <a:ext uri="{FF2B5EF4-FFF2-40B4-BE49-F238E27FC236}">
                  <a16:creationId xmlns:a16="http://schemas.microsoft.com/office/drawing/2014/main" id="{F2CAE851-3D83-0640-AC5F-AF6ED2724E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75" name="Picture 274">
              <a:extLst>
                <a:ext uri="{FF2B5EF4-FFF2-40B4-BE49-F238E27FC236}">
                  <a16:creationId xmlns:a16="http://schemas.microsoft.com/office/drawing/2014/main" id="{A7417F9F-4259-0F4E-AF63-58981016E14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sp>
        <p:nvSpPr>
          <p:cNvPr id="276" name="Shape 692">
            <a:extLst>
              <a:ext uri="{FF2B5EF4-FFF2-40B4-BE49-F238E27FC236}">
                <a16:creationId xmlns:a16="http://schemas.microsoft.com/office/drawing/2014/main" id="{1D64CAB3-6AE5-8049-99FB-B6CD0CEFE7EC}"/>
              </a:ext>
            </a:extLst>
          </p:cNvPr>
          <p:cNvSpPr txBox="1"/>
          <p:nvPr/>
        </p:nvSpPr>
        <p:spPr>
          <a:xfrm>
            <a:off x="210983" y="2710825"/>
            <a:ext cx="5242560" cy="111269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Watson ML Accelerator </a:t>
            </a: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with Spectrum Conductor</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sp>
        <p:nvSpPr>
          <p:cNvPr id="277" name="Shape 692">
            <a:extLst>
              <a:ext uri="{FF2B5EF4-FFF2-40B4-BE49-F238E27FC236}">
                <a16:creationId xmlns:a16="http://schemas.microsoft.com/office/drawing/2014/main" id="{ADC435A9-308D-AB47-A86E-B1F0464A6FE8}"/>
              </a:ext>
            </a:extLst>
          </p:cNvPr>
          <p:cNvSpPr txBox="1"/>
          <p:nvPr/>
        </p:nvSpPr>
        <p:spPr>
          <a:xfrm>
            <a:off x="210981" y="4042275"/>
            <a:ext cx="2560320" cy="609600"/>
          </a:xfrm>
          <a:prstGeom prst="rect">
            <a:avLst/>
          </a:prstGeom>
          <a:solidFill>
            <a:srgbClr val="0070C0"/>
          </a:solidFill>
          <a:ln>
            <a:no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REDHAT OPENSHIFT</a:t>
            </a:r>
            <a:endPar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(KUBERNETES)</a:t>
            </a:r>
          </a:p>
        </p:txBody>
      </p:sp>
      <p:sp>
        <p:nvSpPr>
          <p:cNvPr id="278" name="Shape 692">
            <a:extLst>
              <a:ext uri="{FF2B5EF4-FFF2-40B4-BE49-F238E27FC236}">
                <a16:creationId xmlns:a16="http://schemas.microsoft.com/office/drawing/2014/main" id="{46876958-D3F9-B842-891A-5EE6D9B09732}"/>
              </a:ext>
            </a:extLst>
          </p:cNvPr>
          <p:cNvSpPr txBox="1"/>
          <p:nvPr/>
        </p:nvSpPr>
        <p:spPr>
          <a:xfrm>
            <a:off x="2898780" y="4042275"/>
            <a:ext cx="2560320" cy="609600"/>
          </a:xfrm>
          <a:prstGeom prst="rect">
            <a:avLst/>
          </a:prstGeom>
          <a:solidFill>
            <a:schemeClr val="accent1"/>
          </a:solidFill>
          <a:ln>
            <a:no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B</a:t>
            </a:r>
            <a:r>
              <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a</a:t>
            </a: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re Metal </a:t>
            </a: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(Hadoop, Spark)</a:t>
            </a:r>
            <a:endPar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sp>
        <p:nvSpPr>
          <p:cNvPr id="282" name="TextBox 281">
            <a:extLst>
              <a:ext uri="{FF2B5EF4-FFF2-40B4-BE49-F238E27FC236}">
                <a16:creationId xmlns:a16="http://schemas.microsoft.com/office/drawing/2014/main" id="{8984D755-BC26-B542-8F67-FDDEDC012ECF}"/>
              </a:ext>
            </a:extLst>
          </p:cNvPr>
          <p:cNvSpPr txBox="1"/>
          <p:nvPr/>
        </p:nvSpPr>
        <p:spPr>
          <a:xfrm>
            <a:off x="1547891" y="5485272"/>
            <a:ext cx="2560320" cy="830997"/>
          </a:xfrm>
          <a:prstGeom prst="rect">
            <a:avLst/>
          </a:prstGeom>
          <a:noFill/>
        </p:spPr>
        <p:txBody>
          <a:bodyPr wrap="square" rtlCol="0">
            <a:spAutoFit/>
          </a:bodyPr>
          <a:lstStyle/>
          <a:p>
            <a:pPr marL="0" marR="0" lvl="0" indent="0" algn="ctr" defTabSz="607283"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FFFFFF"/>
                </a:solidFill>
                <a:effectLst/>
                <a:uLnTx/>
                <a:uFillTx/>
                <a:latin typeface="IBM Plex Sans"/>
                <a:ea typeface="+mn-ea"/>
                <a:cs typeface="+mn-cs"/>
              </a:rPr>
              <a:t>Racks of Data, Training and Inference servers</a:t>
            </a:r>
          </a:p>
          <a:p>
            <a:pPr marL="0" marR="0" lvl="0" indent="0" algn="ctr" defTabSz="607283"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FFFFFF"/>
                </a:solidFill>
                <a:effectLst/>
                <a:uLnTx/>
                <a:uFillTx/>
                <a:latin typeface="IBM Plex Sans"/>
                <a:ea typeface="+mn-ea"/>
                <a:cs typeface="+mn-cs"/>
              </a:rPr>
              <a:t>(x86 &amp; Power)</a:t>
            </a:r>
          </a:p>
        </p:txBody>
      </p:sp>
      <p:sp>
        <p:nvSpPr>
          <p:cNvPr id="146" name="Title 1">
            <a:extLst>
              <a:ext uri="{FF2B5EF4-FFF2-40B4-BE49-F238E27FC236}">
                <a16:creationId xmlns:a16="http://schemas.microsoft.com/office/drawing/2014/main" id="{95AF2FBF-B036-496B-BE7C-F46C8E948A9B}"/>
              </a:ext>
            </a:extLst>
          </p:cNvPr>
          <p:cNvSpPr>
            <a:spLocks noGrp="1"/>
          </p:cNvSpPr>
          <p:nvPr>
            <p:ph type="title"/>
          </p:nvPr>
        </p:nvSpPr>
        <p:spPr>
          <a:xfrm>
            <a:off x="210311" y="201168"/>
            <a:ext cx="10498083" cy="804672"/>
          </a:xfrm>
          <a:solidFill>
            <a:schemeClr val="accent1"/>
          </a:solidFill>
        </p:spPr>
        <p:txBody>
          <a:bodyPr>
            <a:normAutofit fontScale="90000"/>
          </a:bodyPr>
          <a:lstStyle/>
          <a:p>
            <a:r>
              <a:rPr lang="en-CA" dirty="0">
                <a:solidFill>
                  <a:schemeClr val="bg1"/>
                </a:solidFill>
              </a:rPr>
              <a:t>AI as a Dynamically, Scalable Enterprise Service </a:t>
            </a:r>
            <a:br>
              <a:rPr lang="en-CA" dirty="0">
                <a:solidFill>
                  <a:schemeClr val="bg1"/>
                </a:solidFill>
              </a:rPr>
            </a:br>
            <a:r>
              <a:rPr lang="en-CA" sz="2000" i="1" dirty="0">
                <a:solidFill>
                  <a:schemeClr val="bg1"/>
                </a:solidFill>
              </a:rPr>
              <a:t>Accelerating Results across the Data Science Workflow</a:t>
            </a:r>
          </a:p>
        </p:txBody>
      </p:sp>
      <p:grpSp>
        <p:nvGrpSpPr>
          <p:cNvPr id="2" name="Group 1">
            <a:extLst>
              <a:ext uri="{FF2B5EF4-FFF2-40B4-BE49-F238E27FC236}">
                <a16:creationId xmlns:a16="http://schemas.microsoft.com/office/drawing/2014/main" id="{C5DECBBF-4E7E-4D2C-80D1-85097195299F}"/>
              </a:ext>
            </a:extLst>
          </p:cNvPr>
          <p:cNvGrpSpPr/>
          <p:nvPr/>
        </p:nvGrpSpPr>
        <p:grpSpPr>
          <a:xfrm>
            <a:off x="210983" y="1266447"/>
            <a:ext cx="5248117" cy="1310996"/>
            <a:chOff x="210983" y="1266447"/>
            <a:chExt cx="5248117" cy="1310996"/>
          </a:xfrm>
        </p:grpSpPr>
        <p:sp>
          <p:nvSpPr>
            <p:cNvPr id="279" name="Shape 692">
              <a:extLst>
                <a:ext uri="{FF2B5EF4-FFF2-40B4-BE49-F238E27FC236}">
                  <a16:creationId xmlns:a16="http://schemas.microsoft.com/office/drawing/2014/main" id="{7804EE83-81EC-464A-B9FA-9D618F54513C}"/>
                </a:ext>
              </a:extLst>
            </p:cNvPr>
            <p:cNvSpPr txBox="1"/>
            <p:nvPr/>
          </p:nvSpPr>
          <p:spPr>
            <a:xfrm>
              <a:off x="1981601"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Machine / Deep Learning, R, Python Workloads</a:t>
              </a:r>
            </a:p>
          </p:txBody>
        </p:sp>
        <p:sp>
          <p:nvSpPr>
            <p:cNvPr id="280" name="Shape 692">
              <a:extLst>
                <a:ext uri="{FF2B5EF4-FFF2-40B4-BE49-F238E27FC236}">
                  <a16:creationId xmlns:a16="http://schemas.microsoft.com/office/drawing/2014/main" id="{326CDA6C-10B5-A247-B797-ED741D1D8318}"/>
                </a:ext>
              </a:extLst>
            </p:cNvPr>
            <p:cNvSpPr txBox="1"/>
            <p:nvPr/>
          </p:nvSpPr>
          <p:spPr>
            <a:xfrm>
              <a:off x="3752220"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In-h</a:t>
              </a:r>
              <a:r>
                <a:rPr kumimoji="0" lang="en-US" sz="1867" b="0" i="0" u="none" strike="noStrike" kern="0" cap="none" spc="0" normalizeH="0" baseline="0" noProof="0" dirty="0" err="1">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ouse</a:t>
              </a: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 &amp; Other Applications</a:t>
              </a:r>
            </a:p>
          </p:txBody>
        </p:sp>
        <p:sp>
          <p:nvSpPr>
            <p:cNvPr id="281" name="Shape 692">
              <a:extLst>
                <a:ext uri="{FF2B5EF4-FFF2-40B4-BE49-F238E27FC236}">
                  <a16:creationId xmlns:a16="http://schemas.microsoft.com/office/drawing/2014/main" id="{F775AC60-F710-7E45-B489-7B545BD3DD30}"/>
                </a:ext>
              </a:extLst>
            </p:cNvPr>
            <p:cNvSpPr txBox="1"/>
            <p:nvPr/>
          </p:nvSpPr>
          <p:spPr>
            <a:xfrm>
              <a:off x="210983"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pic>
          <p:nvPicPr>
            <p:cNvPr id="4" name="Picture 3">
              <a:extLst>
                <a:ext uri="{FF2B5EF4-FFF2-40B4-BE49-F238E27FC236}">
                  <a16:creationId xmlns:a16="http://schemas.microsoft.com/office/drawing/2014/main" id="{36DB729D-9D14-194E-B39D-4BEE05028C8D}"/>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51915" y="1432917"/>
              <a:ext cx="702548" cy="365760"/>
            </a:xfrm>
            <a:prstGeom prst="rect">
              <a:avLst/>
            </a:prstGeom>
          </p:spPr>
        </p:pic>
        <p:pic>
          <p:nvPicPr>
            <p:cNvPr id="5" name="Picture 4">
              <a:extLst>
                <a:ext uri="{FF2B5EF4-FFF2-40B4-BE49-F238E27FC236}">
                  <a16:creationId xmlns:a16="http://schemas.microsoft.com/office/drawing/2014/main" id="{42CE7EB6-185A-3046-88A3-6ED3D938450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l="2418" t="31151" r="2695" b="31200"/>
            <a:stretch/>
          </p:blipFill>
          <p:spPr>
            <a:xfrm>
              <a:off x="398212" y="2084657"/>
              <a:ext cx="614537" cy="243840"/>
            </a:xfrm>
            <a:prstGeom prst="rect">
              <a:avLst/>
            </a:prstGeom>
          </p:spPr>
        </p:pic>
        <p:pic>
          <p:nvPicPr>
            <p:cNvPr id="8" name="Picture 7">
              <a:extLst>
                <a:ext uri="{FF2B5EF4-FFF2-40B4-BE49-F238E27FC236}">
                  <a16:creationId xmlns:a16="http://schemas.microsoft.com/office/drawing/2014/main" id="{6001C7EE-1470-074A-A9FF-38A62B580DA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6487" y="1893423"/>
              <a:ext cx="737476" cy="297449"/>
            </a:xfrm>
            <a:prstGeom prst="rect">
              <a:avLst/>
            </a:prstGeom>
          </p:spPr>
        </p:pic>
        <p:pic>
          <p:nvPicPr>
            <p:cNvPr id="6" name="Picture 5">
              <a:extLst>
                <a:ext uri="{FF2B5EF4-FFF2-40B4-BE49-F238E27FC236}">
                  <a16:creationId xmlns:a16="http://schemas.microsoft.com/office/drawing/2014/main" id="{038247F8-BA36-5D43-81E7-8D40CD4421BA}"/>
                </a:ext>
              </a:extLst>
            </p:cNvPr>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1104827" y="1432917"/>
              <a:ext cx="733163" cy="365760"/>
            </a:xfrm>
            <a:prstGeom prst="rect">
              <a:avLst/>
            </a:prstGeom>
          </p:spPr>
        </p:pic>
        <p:sp>
          <p:nvSpPr>
            <p:cNvPr id="144" name="TextBox 143">
              <a:extLst>
                <a:ext uri="{FF2B5EF4-FFF2-40B4-BE49-F238E27FC236}">
                  <a16:creationId xmlns:a16="http://schemas.microsoft.com/office/drawing/2014/main" id="{0C36D5C4-00AA-4FE5-86F3-04F8F84C3B33}"/>
                </a:ext>
              </a:extLst>
            </p:cNvPr>
            <p:cNvSpPr txBox="1"/>
            <p:nvPr/>
          </p:nvSpPr>
          <p:spPr>
            <a:xfrm>
              <a:off x="1104828" y="2177467"/>
              <a:ext cx="781378" cy="266650"/>
            </a:xfrm>
            <a:prstGeom prst="rect">
              <a:avLst/>
            </a:prstGeom>
            <a:noFill/>
          </p:spPr>
          <p:txBody>
            <a:bodyPr wrap="square" lIns="60925" tIns="30467" rIns="60925" bIns="30467" rtlCol="0">
              <a:spAutoFit/>
            </a:bodyPr>
            <a:lstStyle/>
            <a:p>
              <a:pPr marL="0" marR="0" lvl="0" indent="0" algn="l" defTabSz="9137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err="1">
                  <a:ln>
                    <a:noFill/>
                  </a:ln>
                  <a:solidFill>
                    <a:srgbClr val="000000"/>
                  </a:solidFill>
                  <a:effectLst/>
                  <a:uLnTx/>
                  <a:uFillTx/>
                  <a:latin typeface="IBM Plex Sans"/>
                  <a:ea typeface="IBM Plex Sans" charset="0"/>
                  <a:cs typeface="IBM Plex Sans" charset="0"/>
                  <a:sym typeface="IBM Plex Sans"/>
                </a:rPr>
                <a:t>SnapML</a:t>
              </a:r>
              <a:endParaRPr kumimoji="0" lang="en-US" sz="1333" b="1" i="0" u="none" strike="noStrike" kern="1200" cap="none" spc="0" normalizeH="0" baseline="0" noProof="0" dirty="0">
                <a:ln>
                  <a:noFill/>
                </a:ln>
                <a:solidFill>
                  <a:srgbClr val="000000"/>
                </a:solidFill>
                <a:effectLst/>
                <a:uLnTx/>
                <a:uFillTx/>
                <a:latin typeface="IBM Plex Sans"/>
                <a:ea typeface="IBM Plex Sans" charset="0"/>
                <a:cs typeface="IBM Plex Sans" charset="0"/>
                <a:sym typeface="IBM Plex Sans"/>
              </a:endParaRPr>
            </a:p>
          </p:txBody>
        </p:sp>
      </p:grpSp>
    </p:spTree>
    <p:extLst>
      <p:ext uri="{BB962C8B-B14F-4D97-AF65-F5344CB8AC3E}">
        <p14:creationId xmlns:p14="http://schemas.microsoft.com/office/powerpoint/2010/main" val="131626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10"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marL="0" marR="0" lvl="0" indent="0" algn="ctr" defTabSz="457189" rtl="0" eaLnBrk="1" fontAlgn="base" latinLnBrk="0" hangingPunct="1">
              <a:lnSpc>
                <a:spcPct val="90000"/>
              </a:lnSpc>
              <a:spcBef>
                <a:spcPct val="0"/>
              </a:spcBef>
              <a:spcAft>
                <a:spcPct val="0"/>
              </a:spcAft>
              <a:buClrTx/>
              <a:buSzTx/>
              <a:buFontTx/>
              <a:buNone/>
              <a:tabLst/>
              <a:defRPr/>
            </a:pPr>
            <a:endParaRPr kumimoji="0" lang="en-US" sz="3197" b="0" i="1" u="none" strike="noStrike" kern="1200" cap="none" spc="0" normalizeH="0" baseline="0" noProof="0" dirty="0">
              <a:ln>
                <a:noFill/>
              </a:ln>
              <a:solidFill>
                <a:srgbClr val="EAEAEA"/>
              </a:solidFill>
              <a:effectLst/>
              <a:uLnTx/>
              <a:uFillTx/>
              <a:latin typeface="Arial" charset="0"/>
              <a:cs typeface="Arial" charset="0"/>
            </a:endParaRPr>
          </a:p>
        </p:txBody>
      </p:sp>
      <p:sp>
        <p:nvSpPr>
          <p:cNvPr id="43" name="Content Placeholder 2">
            <a:extLst>
              <a:ext uri="{FF2B5EF4-FFF2-40B4-BE49-F238E27FC236}">
                <a16:creationId xmlns:a16="http://schemas.microsoft.com/office/drawing/2014/main" id="{D755ED41-7D64-F74D-B59A-ADDCF5C508FA}"/>
              </a:ext>
            </a:extLst>
          </p:cNvPr>
          <p:cNvSpPr txBox="1">
            <a:spLocks/>
          </p:cNvSpPr>
          <p:nvPr/>
        </p:nvSpPr>
        <p:spPr>
          <a:xfrm>
            <a:off x="535236" y="832151"/>
            <a:ext cx="11656764" cy="1941939"/>
          </a:xfrm>
          <a:prstGeom prst="rect">
            <a:avLst/>
          </a:prstGeom>
        </p:spPr>
        <p:txBody>
          <a:bodyPr>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Incorporates all prior fixes into a single package refresh for ease of installation</a:t>
            </a:r>
          </a:p>
          <a:p>
            <a:pPr marL="1885950" marR="0" lvl="1"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With upgrade path from WMLA 1.2.1 to WMLA 1.2.2</a:t>
            </a:r>
          </a:p>
          <a:p>
            <a:pPr marL="1885950" marR="0" lvl="1"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Based on WML CE 1.7.0 with latest frameworks including </a:t>
            </a:r>
            <a:r>
              <a:rPr kumimoji="0" lang="en-CA" sz="2200" b="0" i="0" u="none" strike="noStrike" kern="1200" cap="none" spc="0" normalizeH="0" baseline="0" noProof="0" dirty="0" err="1">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SnapML</a:t>
            </a:r>
            <a:endPar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endParaRP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New “Watson ML Accelerator – Inference” chargeable component for inference only servers, featuring elastic distributed inference</a:t>
            </a:r>
            <a:endPar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endParaRP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Certification of IBM Power IC922 </a:t>
            </a: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for training and inference</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Readiness for integration test with WS/WML in CP4D 3.0 June release</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Coming in 2H:</a:t>
            </a:r>
          </a:p>
          <a:p>
            <a:pPr marL="1768475" marR="0" lvl="3" indent="-1143000" algn="l" defTabSz="457200" rtl="0" eaLnBrk="1" fontAlgn="auto" latinLnBrk="0" hangingPunct="1">
              <a:lnSpc>
                <a:spcPct val="150000"/>
              </a:lnSpc>
              <a:spcBef>
                <a:spcPts val="1100"/>
              </a:spcBef>
              <a:spcAft>
                <a:spcPts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Full data-train-inference offering on </a:t>
            </a:r>
            <a:r>
              <a:rPr kumimoji="0" lang="en-CA" sz="2200" b="0" i="0" u="none" strike="noStrike" kern="1200" cap="none" spc="0" normalizeH="0" baseline="0" noProof="0" dirty="0" err="1">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Openshift</a:t>
            </a: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 and Kubernetes</a:t>
            </a:r>
          </a:p>
          <a:p>
            <a:pPr marL="507831" marR="0" lvl="1" indent="-342900" algn="l" defTabSz="457189" rtl="0" eaLnBrk="1" fontAlgn="base" latinLnBrk="0" hangingPunct="1">
              <a:lnSpc>
                <a:spcPct val="100000"/>
              </a:lnSpc>
              <a:spcBef>
                <a:spcPts val="4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cs typeface="Arial" charset="0"/>
            </a:endParaRPr>
          </a:p>
        </p:txBody>
      </p:sp>
      <p:sp>
        <p:nvSpPr>
          <p:cNvPr id="2" name="Title 1"/>
          <p:cNvSpPr>
            <a:spLocks noGrp="1"/>
          </p:cNvSpPr>
          <p:nvPr>
            <p:ph type="title" idx="4294967295"/>
          </p:nvPr>
        </p:nvSpPr>
        <p:spPr>
          <a:xfrm>
            <a:off x="166003" y="164782"/>
            <a:ext cx="12179300" cy="912813"/>
          </a:xfrm>
        </p:spPr>
        <p:txBody>
          <a:bodyPr>
            <a:normAutofit/>
          </a:bodyPr>
          <a:lstStyle/>
          <a:p>
            <a:r>
              <a:rPr lang="en-US" b="1" dirty="0">
                <a:solidFill>
                  <a:srgbClr val="0070C0"/>
                </a:solidFill>
                <a:latin typeface="IBM Plex Sans" panose="020B0503050203000203" pitchFamily="34" charset="0"/>
                <a:ea typeface="Arial" charset="0"/>
                <a:cs typeface="Calibri Light" panose="020F0302020204030204" pitchFamily="34" charset="0"/>
              </a:rPr>
              <a:t>What’s New in Watson ML Accelerator V1.2.2 – May 29th</a:t>
            </a:r>
            <a:br>
              <a:rPr lang="en-US" b="1" dirty="0">
                <a:solidFill>
                  <a:srgbClr val="0070C0"/>
                </a:solidFill>
                <a:latin typeface="IBM Plex Sans" panose="020B0503050203000203" pitchFamily="34" charset="0"/>
                <a:ea typeface="Arial" charset="0"/>
                <a:cs typeface="Calibri Light" panose="020F0302020204030204" pitchFamily="34" charset="0"/>
              </a:rPr>
            </a:br>
            <a:endParaRPr lang="en-US" b="1" dirty="0">
              <a:solidFill>
                <a:srgbClr val="0070C0"/>
              </a:solidFill>
              <a:latin typeface="IBM Plex Sans" panose="020B0503050203000203" pitchFamily="34" charset="0"/>
              <a:ea typeface="Arial" charset="0"/>
              <a:cs typeface="Calibri Light" panose="020F0302020204030204" pitchFamily="34" charset="0"/>
            </a:endParaRPr>
          </a:p>
        </p:txBody>
      </p:sp>
    </p:spTree>
    <p:extLst>
      <p:ext uri="{BB962C8B-B14F-4D97-AF65-F5344CB8AC3E}">
        <p14:creationId xmlns:p14="http://schemas.microsoft.com/office/powerpoint/2010/main" val="36141697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C5E7220-32F8-4471-82DC-ECA5D2B505C5}"/>
              </a:ext>
            </a:extLst>
          </p:cNvPr>
          <p:cNvGrpSpPr/>
          <p:nvPr/>
        </p:nvGrpSpPr>
        <p:grpSpPr>
          <a:xfrm>
            <a:off x="737745" y="2023336"/>
            <a:ext cx="469703" cy="513005"/>
            <a:chOff x="503254" y="1492305"/>
            <a:chExt cx="352450" cy="384943"/>
          </a:xfrm>
          <a:solidFill>
            <a:schemeClr val="tx2"/>
          </a:solidFill>
        </p:grpSpPr>
        <p:sp>
          <p:nvSpPr>
            <p:cNvPr id="12" name="Flowchart: Magnetic Disk 177">
              <a:extLst>
                <a:ext uri="{FF2B5EF4-FFF2-40B4-BE49-F238E27FC236}">
                  <a16:creationId xmlns:a16="http://schemas.microsoft.com/office/drawing/2014/main" id="{729B8FF2-67D6-451E-BE38-7C98F483F997}"/>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1" name="Flowchart: Magnetic Disk 177">
              <a:extLst>
                <a:ext uri="{FF2B5EF4-FFF2-40B4-BE49-F238E27FC236}">
                  <a16:creationId xmlns:a16="http://schemas.microsoft.com/office/drawing/2014/main" id="{19027A59-A635-45EA-B678-E6B28A8DAF51}"/>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5" name="Flowchart: Magnetic Disk 177">
              <a:extLst>
                <a:ext uri="{FF2B5EF4-FFF2-40B4-BE49-F238E27FC236}">
                  <a16:creationId xmlns:a16="http://schemas.microsoft.com/office/drawing/2014/main" id="{3D1844E1-98AA-419B-8A0F-FD613398A9B0}"/>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7" name="Flowchart: Magnetic Disk 177">
              <a:extLst>
                <a:ext uri="{FF2B5EF4-FFF2-40B4-BE49-F238E27FC236}">
                  <a16:creationId xmlns:a16="http://schemas.microsoft.com/office/drawing/2014/main" id="{9D0A71E0-1E52-444A-A999-4F693046B6C3}"/>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16" name="Group 15">
            <a:extLst>
              <a:ext uri="{FF2B5EF4-FFF2-40B4-BE49-F238E27FC236}">
                <a16:creationId xmlns:a16="http://schemas.microsoft.com/office/drawing/2014/main" id="{553DB95B-FA00-6344-BEAE-701DCB42ABE4}"/>
              </a:ext>
            </a:extLst>
          </p:cNvPr>
          <p:cNvGrpSpPr/>
          <p:nvPr/>
        </p:nvGrpSpPr>
        <p:grpSpPr>
          <a:xfrm>
            <a:off x="463006" y="2778707"/>
            <a:ext cx="1019183" cy="532575"/>
            <a:chOff x="339937" y="2099697"/>
            <a:chExt cx="764763" cy="399627"/>
          </a:xfrm>
          <a:solidFill>
            <a:schemeClr val="tx2"/>
          </a:solidFill>
        </p:grpSpPr>
        <p:sp>
          <p:nvSpPr>
            <p:cNvPr id="27" name="Flowchart: Magnetic Disk 177">
              <a:extLst>
                <a:ext uri="{FF2B5EF4-FFF2-40B4-BE49-F238E27FC236}">
                  <a16:creationId xmlns:a16="http://schemas.microsoft.com/office/drawing/2014/main" id="{4F8F9528-A3B1-495D-8EFB-2547D673D0A6}"/>
                </a:ext>
              </a:extLst>
            </p:cNvPr>
            <p:cNvSpPr/>
            <p:nvPr/>
          </p:nvSpPr>
          <p:spPr>
            <a:xfrm>
              <a:off x="388318" y="2178346"/>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6" name="Flowchart: Magnetic Disk 177">
              <a:extLst>
                <a:ext uri="{FF2B5EF4-FFF2-40B4-BE49-F238E27FC236}">
                  <a16:creationId xmlns:a16="http://schemas.microsoft.com/office/drawing/2014/main" id="{51B6D2D0-18E6-4AFC-B2FC-9EB33F75E538}"/>
                </a:ext>
              </a:extLst>
            </p:cNvPr>
            <p:cNvSpPr/>
            <p:nvPr/>
          </p:nvSpPr>
          <p:spPr>
            <a:xfrm>
              <a:off x="339937" y="228633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2" name="Flowchart: Magnetic Disk 177">
              <a:extLst>
                <a:ext uri="{FF2B5EF4-FFF2-40B4-BE49-F238E27FC236}">
                  <a16:creationId xmlns:a16="http://schemas.microsoft.com/office/drawing/2014/main" id="{CB8CF066-641D-4B43-945E-1595302D235E}"/>
                </a:ext>
              </a:extLst>
            </p:cNvPr>
            <p:cNvSpPr/>
            <p:nvPr/>
          </p:nvSpPr>
          <p:spPr>
            <a:xfrm>
              <a:off x="892549" y="228633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3" name="Flowchart: Magnetic Disk 177">
              <a:extLst>
                <a:ext uri="{FF2B5EF4-FFF2-40B4-BE49-F238E27FC236}">
                  <a16:creationId xmlns:a16="http://schemas.microsoft.com/office/drawing/2014/main" id="{BE131582-16A4-4B22-830E-B62269FD2E84}"/>
                </a:ext>
              </a:extLst>
            </p:cNvPr>
            <p:cNvSpPr/>
            <p:nvPr/>
          </p:nvSpPr>
          <p:spPr>
            <a:xfrm>
              <a:off x="835499" y="2178346"/>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5" name="Flowchart: Magnetic Disk 177">
              <a:extLst>
                <a:ext uri="{FF2B5EF4-FFF2-40B4-BE49-F238E27FC236}">
                  <a16:creationId xmlns:a16="http://schemas.microsoft.com/office/drawing/2014/main" id="{E71D4899-56B8-4940-8A01-187FE6B419D6}"/>
                </a:ext>
              </a:extLst>
            </p:cNvPr>
            <p:cNvSpPr/>
            <p:nvPr/>
          </p:nvSpPr>
          <p:spPr>
            <a:xfrm>
              <a:off x="478466" y="239432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1" name="Flowchart: Magnetic Disk 177">
              <a:extLst>
                <a:ext uri="{FF2B5EF4-FFF2-40B4-BE49-F238E27FC236}">
                  <a16:creationId xmlns:a16="http://schemas.microsoft.com/office/drawing/2014/main" id="{08AF6A0F-BA41-48DD-AA1E-717EE6245349}"/>
                </a:ext>
              </a:extLst>
            </p:cNvPr>
            <p:cNvSpPr/>
            <p:nvPr/>
          </p:nvSpPr>
          <p:spPr>
            <a:xfrm>
              <a:off x="754020" y="239432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8" name="Flowchart: Magnetic Disk 177">
              <a:extLst>
                <a:ext uri="{FF2B5EF4-FFF2-40B4-BE49-F238E27FC236}">
                  <a16:creationId xmlns:a16="http://schemas.microsoft.com/office/drawing/2014/main" id="{B2137EF2-6089-4409-8A40-FBD575FC76E4}"/>
                </a:ext>
              </a:extLst>
            </p:cNvPr>
            <p:cNvSpPr/>
            <p:nvPr/>
          </p:nvSpPr>
          <p:spPr>
            <a:xfrm>
              <a:off x="616243" y="2099697"/>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3" name="Flowchart: Magnetic Disk 177">
              <a:extLst>
                <a:ext uri="{FF2B5EF4-FFF2-40B4-BE49-F238E27FC236}">
                  <a16:creationId xmlns:a16="http://schemas.microsoft.com/office/drawing/2014/main" id="{1F5602A5-7F0B-44A4-A53E-91953025E2FF}"/>
                </a:ext>
              </a:extLst>
            </p:cNvPr>
            <p:cNvSpPr/>
            <p:nvPr/>
          </p:nvSpPr>
          <p:spPr>
            <a:xfrm>
              <a:off x="616243" y="2247011"/>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72" name="Group 71">
            <a:extLst>
              <a:ext uri="{FF2B5EF4-FFF2-40B4-BE49-F238E27FC236}">
                <a16:creationId xmlns:a16="http://schemas.microsoft.com/office/drawing/2014/main" id="{98D7A5B5-D8CD-4999-91F2-74FE2A52AAD4}"/>
              </a:ext>
            </a:extLst>
          </p:cNvPr>
          <p:cNvGrpSpPr/>
          <p:nvPr/>
        </p:nvGrpSpPr>
        <p:grpSpPr>
          <a:xfrm>
            <a:off x="737747" y="4232500"/>
            <a:ext cx="469701" cy="400093"/>
            <a:chOff x="739824" y="3063052"/>
            <a:chExt cx="352449" cy="300218"/>
          </a:xfrm>
          <a:solidFill>
            <a:schemeClr val="tx2"/>
          </a:solidFill>
        </p:grpSpPr>
        <p:sp>
          <p:nvSpPr>
            <p:cNvPr id="45" name="Flowchart: Magnetic Disk 177">
              <a:extLst>
                <a:ext uri="{FF2B5EF4-FFF2-40B4-BE49-F238E27FC236}">
                  <a16:creationId xmlns:a16="http://schemas.microsoft.com/office/drawing/2014/main" id="{224608F1-F23F-48F2-8044-BFA0C843D5B9}"/>
                </a:ext>
              </a:extLst>
            </p:cNvPr>
            <p:cNvSpPr/>
            <p:nvPr/>
          </p:nvSpPr>
          <p:spPr>
            <a:xfrm>
              <a:off x="739824" y="3234342"/>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6" name="Flowchart: Magnetic Disk 177">
              <a:extLst>
                <a:ext uri="{FF2B5EF4-FFF2-40B4-BE49-F238E27FC236}">
                  <a16:creationId xmlns:a16="http://schemas.microsoft.com/office/drawing/2014/main" id="{C15D3E0E-D147-44EF-B718-29A1659BB434}"/>
                </a:ext>
              </a:extLst>
            </p:cNvPr>
            <p:cNvSpPr/>
            <p:nvPr/>
          </p:nvSpPr>
          <p:spPr>
            <a:xfrm>
              <a:off x="739824" y="3149617"/>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7" name="Flowchart: Magnetic Disk 177">
              <a:extLst>
                <a:ext uri="{FF2B5EF4-FFF2-40B4-BE49-F238E27FC236}">
                  <a16:creationId xmlns:a16="http://schemas.microsoft.com/office/drawing/2014/main" id="{CF8699FE-92CD-4F8E-A34F-1978B9952B72}"/>
                </a:ext>
              </a:extLst>
            </p:cNvPr>
            <p:cNvSpPr/>
            <p:nvPr/>
          </p:nvSpPr>
          <p:spPr>
            <a:xfrm>
              <a:off x="739824" y="3063052"/>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sp>
        <p:nvSpPr>
          <p:cNvPr id="69" name="TextBox 7">
            <a:extLst>
              <a:ext uri="{FF2B5EF4-FFF2-40B4-BE49-F238E27FC236}">
                <a16:creationId xmlns:a16="http://schemas.microsoft.com/office/drawing/2014/main" id="{6FAF3111-0B60-4630-BF64-AAC39730897D}"/>
              </a:ext>
            </a:extLst>
          </p:cNvPr>
          <p:cNvSpPr txBox="1">
            <a:spLocks noChangeArrowheads="1"/>
          </p:cNvSpPr>
          <p:nvPr/>
        </p:nvSpPr>
        <p:spPr bwMode="auto">
          <a:xfrm>
            <a:off x="1691204" y="2054245"/>
            <a:ext cx="1340461" cy="3323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Traditional Business Data</a:t>
            </a:r>
          </a:p>
        </p:txBody>
      </p:sp>
      <p:sp>
        <p:nvSpPr>
          <p:cNvPr id="70" name="TextBox 7">
            <a:extLst>
              <a:ext uri="{FF2B5EF4-FFF2-40B4-BE49-F238E27FC236}">
                <a16:creationId xmlns:a16="http://schemas.microsoft.com/office/drawing/2014/main" id="{3599F2C8-CFBC-44AD-86E5-729797E5E3B1}"/>
              </a:ext>
            </a:extLst>
          </p:cNvPr>
          <p:cNvSpPr txBox="1">
            <a:spLocks noChangeArrowheads="1"/>
          </p:cNvSpPr>
          <p:nvPr/>
        </p:nvSpPr>
        <p:spPr bwMode="auto">
          <a:xfrm>
            <a:off x="1691204" y="2932196"/>
            <a:ext cx="1340461" cy="166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Sensor Data</a:t>
            </a:r>
          </a:p>
        </p:txBody>
      </p:sp>
      <p:sp>
        <p:nvSpPr>
          <p:cNvPr id="71" name="TextBox 7">
            <a:extLst>
              <a:ext uri="{FF2B5EF4-FFF2-40B4-BE49-F238E27FC236}">
                <a16:creationId xmlns:a16="http://schemas.microsoft.com/office/drawing/2014/main" id="{49F26DF2-AD8C-4B45-847D-EA8B5D34A952}"/>
              </a:ext>
            </a:extLst>
          </p:cNvPr>
          <p:cNvSpPr txBox="1">
            <a:spLocks noChangeArrowheads="1"/>
          </p:cNvSpPr>
          <p:nvPr/>
        </p:nvSpPr>
        <p:spPr bwMode="auto">
          <a:xfrm>
            <a:off x="1691204" y="3429401"/>
            <a:ext cx="1340461"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Data from collaboration partners</a:t>
            </a:r>
          </a:p>
        </p:txBody>
      </p:sp>
      <p:sp>
        <p:nvSpPr>
          <p:cNvPr id="73" name="TextBox 7">
            <a:extLst>
              <a:ext uri="{FF2B5EF4-FFF2-40B4-BE49-F238E27FC236}">
                <a16:creationId xmlns:a16="http://schemas.microsoft.com/office/drawing/2014/main" id="{B39A0BFC-4555-4027-AED0-08E1B93071D5}"/>
              </a:ext>
            </a:extLst>
          </p:cNvPr>
          <p:cNvSpPr txBox="1">
            <a:spLocks noChangeArrowheads="1"/>
          </p:cNvSpPr>
          <p:nvPr/>
        </p:nvSpPr>
        <p:spPr bwMode="auto">
          <a:xfrm>
            <a:off x="1691204" y="4211045"/>
            <a:ext cx="1340461"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Data from </a:t>
            </a:r>
            <a:br>
              <a:rPr lang="en-US" altLang="x-none" sz="1200" dirty="0">
                <a:solidFill>
                  <a:schemeClr val="tx2">
                    <a:lumMod val="20000"/>
                    <a:lumOff val="80000"/>
                  </a:schemeClr>
                </a:solidFill>
                <a:ea typeface="Arial" charset="0"/>
                <a:cs typeface="Arial" charset="0"/>
              </a:rPr>
            </a:br>
            <a:r>
              <a:rPr lang="en-US" altLang="x-none" sz="1200" dirty="0">
                <a:solidFill>
                  <a:schemeClr val="tx2">
                    <a:lumMod val="20000"/>
                    <a:lumOff val="80000"/>
                  </a:schemeClr>
                </a:solidFill>
                <a:ea typeface="Arial" charset="0"/>
                <a:cs typeface="Arial" charset="0"/>
              </a:rPr>
              <a:t>mobile apps &amp;</a:t>
            </a:r>
            <a:br>
              <a:rPr lang="en-US" altLang="x-none" sz="1200" dirty="0">
                <a:solidFill>
                  <a:schemeClr val="tx2">
                    <a:lumMod val="20000"/>
                    <a:lumOff val="80000"/>
                  </a:schemeClr>
                </a:solidFill>
                <a:ea typeface="Arial" charset="0"/>
                <a:cs typeface="Arial" charset="0"/>
              </a:rPr>
            </a:br>
            <a:r>
              <a:rPr lang="en-US" altLang="x-none" sz="1200" dirty="0">
                <a:solidFill>
                  <a:schemeClr val="tx2">
                    <a:lumMod val="20000"/>
                    <a:lumOff val="80000"/>
                  </a:schemeClr>
                </a:solidFill>
                <a:ea typeface="Arial" charset="0"/>
                <a:cs typeface="Arial" charset="0"/>
              </a:rPr>
              <a:t>social media</a:t>
            </a:r>
          </a:p>
        </p:txBody>
      </p:sp>
      <p:sp>
        <p:nvSpPr>
          <p:cNvPr id="75" name="TextBox 7">
            <a:extLst>
              <a:ext uri="{FF2B5EF4-FFF2-40B4-BE49-F238E27FC236}">
                <a16:creationId xmlns:a16="http://schemas.microsoft.com/office/drawing/2014/main" id="{A1C655CC-E9F4-4C17-AED0-E1182D47DDEB}"/>
              </a:ext>
            </a:extLst>
          </p:cNvPr>
          <p:cNvSpPr txBox="1">
            <a:spLocks noChangeArrowheads="1"/>
          </p:cNvSpPr>
          <p:nvPr/>
        </p:nvSpPr>
        <p:spPr bwMode="auto">
          <a:xfrm>
            <a:off x="1691204" y="5077317"/>
            <a:ext cx="1340461" cy="166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Legacy Data</a:t>
            </a:r>
          </a:p>
        </p:txBody>
      </p:sp>
      <p:cxnSp>
        <p:nvCxnSpPr>
          <p:cNvPr id="78" name="Elbow Connector 21">
            <a:extLst>
              <a:ext uri="{FF2B5EF4-FFF2-40B4-BE49-F238E27FC236}">
                <a16:creationId xmlns:a16="http://schemas.microsoft.com/office/drawing/2014/main" id="{EF7452DF-1466-488F-8330-6651D5AEA925}"/>
              </a:ext>
            </a:extLst>
          </p:cNvPr>
          <p:cNvCxnSpPr>
            <a:cxnSpLocks/>
            <a:endCxn id="83" idx="1"/>
          </p:cNvCxnSpPr>
          <p:nvPr/>
        </p:nvCxnSpPr>
        <p:spPr>
          <a:xfrm rot="16200000" flipH="1">
            <a:off x="2925800" y="3919671"/>
            <a:ext cx="1844693" cy="403429"/>
          </a:xfrm>
          <a:prstGeom prst="bentConnector2">
            <a:avLst/>
          </a:prstGeom>
          <a:noFill/>
          <a:ln w="28575" cap="flat" cmpd="sng" algn="ctr">
            <a:solidFill>
              <a:schemeClr val="accent6"/>
            </a:solidFill>
            <a:prstDash val="solid"/>
            <a:miter lim="800000"/>
            <a:tailEnd type="triangle"/>
          </a:ln>
          <a:effectLst/>
        </p:spPr>
      </p:cxnSp>
      <p:sp>
        <p:nvSpPr>
          <p:cNvPr id="79" name="Rounded Rectangle 37">
            <a:extLst>
              <a:ext uri="{FF2B5EF4-FFF2-40B4-BE49-F238E27FC236}">
                <a16:creationId xmlns:a16="http://schemas.microsoft.com/office/drawing/2014/main" id="{68C1C3BF-EC2F-4089-9F08-A150AA54326E}"/>
              </a:ext>
            </a:extLst>
          </p:cNvPr>
          <p:cNvSpPr/>
          <p:nvPr/>
        </p:nvSpPr>
        <p:spPr>
          <a:xfrm>
            <a:off x="3371442" y="1428855"/>
            <a:ext cx="2270796" cy="4204173"/>
          </a:xfrm>
          <a:prstGeom prst="roundRect">
            <a:avLst>
              <a:gd name="adj" fmla="val 5519"/>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Data Preparation</a:t>
            </a:r>
          </a:p>
        </p:txBody>
      </p:sp>
      <p:cxnSp>
        <p:nvCxnSpPr>
          <p:cNvPr id="80" name="Elbow Connector 72">
            <a:extLst>
              <a:ext uri="{FF2B5EF4-FFF2-40B4-BE49-F238E27FC236}">
                <a16:creationId xmlns:a16="http://schemas.microsoft.com/office/drawing/2014/main" id="{950C82D7-C309-4ABF-B499-DEF064522E06}"/>
              </a:ext>
            </a:extLst>
          </p:cNvPr>
          <p:cNvCxnSpPr>
            <a:cxnSpLocks/>
            <a:endCxn id="82" idx="1"/>
          </p:cNvCxnSpPr>
          <p:nvPr/>
        </p:nvCxnSpPr>
        <p:spPr>
          <a:xfrm rot="16200000" flipH="1">
            <a:off x="3306988" y="3453974"/>
            <a:ext cx="1241592" cy="244153"/>
          </a:xfrm>
          <a:prstGeom prst="bentConnector2">
            <a:avLst/>
          </a:prstGeom>
          <a:noFill/>
          <a:ln w="28575" cap="flat" cmpd="sng" algn="ctr">
            <a:solidFill>
              <a:schemeClr val="accent6"/>
            </a:solidFill>
            <a:prstDash val="solid"/>
            <a:miter lim="800000"/>
            <a:tailEnd type="triangle"/>
          </a:ln>
          <a:effectLst/>
        </p:spPr>
      </p:cxnSp>
      <p:sp>
        <p:nvSpPr>
          <p:cNvPr id="81" name="Rounded Rectangle 7">
            <a:extLst>
              <a:ext uri="{FF2B5EF4-FFF2-40B4-BE49-F238E27FC236}">
                <a16:creationId xmlns:a16="http://schemas.microsoft.com/office/drawing/2014/main" id="{0193522B-B96D-4E15-9301-5CCF51867C6B}"/>
              </a:ext>
            </a:extLst>
          </p:cNvPr>
          <p:cNvSpPr/>
          <p:nvPr/>
        </p:nvSpPr>
        <p:spPr>
          <a:xfrm>
            <a:off x="3592888" y="2875506"/>
            <a:ext cx="1827901"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Pre-Processing</a:t>
            </a:r>
          </a:p>
        </p:txBody>
      </p:sp>
      <p:sp>
        <p:nvSpPr>
          <p:cNvPr id="86" name="Rounded Rectangle 37">
            <a:extLst>
              <a:ext uri="{FF2B5EF4-FFF2-40B4-BE49-F238E27FC236}">
                <a16:creationId xmlns:a16="http://schemas.microsoft.com/office/drawing/2014/main" id="{86153FCB-69B9-4884-BE3F-1EEE64A6E351}"/>
              </a:ext>
            </a:extLst>
          </p:cNvPr>
          <p:cNvSpPr/>
          <p:nvPr/>
        </p:nvSpPr>
        <p:spPr>
          <a:xfrm>
            <a:off x="262644" y="1428855"/>
            <a:ext cx="2833248" cy="4204173"/>
          </a:xfrm>
          <a:prstGeom prst="roundRect">
            <a:avLst>
              <a:gd name="adj" fmla="val 5519"/>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Data Source</a:t>
            </a:r>
          </a:p>
        </p:txBody>
      </p:sp>
      <p:sp>
        <p:nvSpPr>
          <p:cNvPr id="88" name="Rounded Rectangle 32">
            <a:extLst>
              <a:ext uri="{FF2B5EF4-FFF2-40B4-BE49-F238E27FC236}">
                <a16:creationId xmlns:a16="http://schemas.microsoft.com/office/drawing/2014/main" id="{71FF5F61-B2B1-4935-A10E-67AD850E54CF}"/>
              </a:ext>
            </a:extLst>
          </p:cNvPr>
          <p:cNvSpPr/>
          <p:nvPr/>
        </p:nvSpPr>
        <p:spPr>
          <a:xfrm>
            <a:off x="5851541" y="1428855"/>
            <a:ext cx="3688131" cy="4204173"/>
          </a:xfrm>
          <a:prstGeom prst="roundRect">
            <a:avLst>
              <a:gd name="adj" fmla="val 3526"/>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a:solidFill>
                  <a:schemeClr val="tx2">
                    <a:lumMod val="20000"/>
                    <a:lumOff val="80000"/>
                  </a:schemeClr>
                </a:solidFill>
                <a:latin typeface="Arial" charset="0"/>
                <a:ea typeface="Arial" charset="0"/>
                <a:cs typeface="Arial" charset="0"/>
              </a:rPr>
              <a:t>Model Training</a:t>
            </a:r>
          </a:p>
        </p:txBody>
      </p:sp>
      <p:sp>
        <p:nvSpPr>
          <p:cNvPr id="89" name="Rounded Rectangle 33">
            <a:extLst>
              <a:ext uri="{FF2B5EF4-FFF2-40B4-BE49-F238E27FC236}">
                <a16:creationId xmlns:a16="http://schemas.microsoft.com/office/drawing/2014/main" id="{984874D1-839C-4764-AE8C-E27487DF4D18}"/>
              </a:ext>
            </a:extLst>
          </p:cNvPr>
          <p:cNvSpPr/>
          <p:nvPr/>
        </p:nvSpPr>
        <p:spPr>
          <a:xfrm>
            <a:off x="9700305" y="1428855"/>
            <a:ext cx="2222819" cy="4204173"/>
          </a:xfrm>
          <a:prstGeom prst="roundRect">
            <a:avLst>
              <a:gd name="adj" fmla="val 5113"/>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Inference</a:t>
            </a:r>
            <a:endParaRPr lang="en-US" sz="800" dirty="0">
              <a:solidFill>
                <a:schemeClr val="tx2">
                  <a:lumMod val="20000"/>
                  <a:lumOff val="80000"/>
                </a:schemeClr>
              </a:solidFill>
              <a:latin typeface="Arial" charset="0"/>
              <a:ea typeface="Arial" charset="0"/>
              <a:cs typeface="Arial" charset="0"/>
            </a:endParaRPr>
          </a:p>
        </p:txBody>
      </p:sp>
      <p:sp>
        <p:nvSpPr>
          <p:cNvPr id="92" name="Isosceles Triangle 91">
            <a:extLst>
              <a:ext uri="{FF2B5EF4-FFF2-40B4-BE49-F238E27FC236}">
                <a16:creationId xmlns:a16="http://schemas.microsoft.com/office/drawing/2014/main" id="{C6B1E8C3-0A71-44B1-8BE6-2CDEBB6485AA}"/>
              </a:ext>
            </a:extLst>
          </p:cNvPr>
          <p:cNvSpPr/>
          <p:nvPr/>
        </p:nvSpPr>
        <p:spPr>
          <a:xfrm rot="5400000">
            <a:off x="1472789" y="3376401"/>
            <a:ext cx="3521756" cy="275550"/>
          </a:xfrm>
          <a:prstGeom prst="triangle">
            <a:avLst>
              <a:gd name="adj" fmla="val 49078"/>
            </a:avLst>
          </a:prstGeom>
          <a:solidFill>
            <a:schemeClr val="accent6"/>
          </a:solidFill>
          <a:ln w="12700" cap="flat" cmpd="sng" algn="ctr">
            <a:solidFill>
              <a:schemeClr val="accent6"/>
            </a:solidFill>
            <a:prstDash val="solid"/>
            <a:miter lim="800000"/>
          </a:ln>
          <a:effectLst/>
        </p:spPr>
        <p:txBody>
          <a:bodyPr anchor="ctr"/>
          <a:lstStyle/>
          <a:p>
            <a:pPr algn="ctr" defTabSz="913828" eaLnBrk="0" fontAlgn="base" hangingPunct="0">
              <a:spcBef>
                <a:spcPct val="0"/>
              </a:spcBef>
              <a:spcAft>
                <a:spcPct val="0"/>
              </a:spcAft>
            </a:pPr>
            <a:endParaRPr lang="en-US" sz="1333" dirty="0" err="1">
              <a:solidFill>
                <a:schemeClr val="tx2">
                  <a:lumMod val="20000"/>
                  <a:lumOff val="80000"/>
                </a:schemeClr>
              </a:solidFill>
              <a:latin typeface="Arial" charset="0"/>
              <a:ea typeface="Arial" charset="0"/>
              <a:cs typeface="Arial" charset="0"/>
            </a:endParaRPr>
          </a:p>
        </p:txBody>
      </p:sp>
      <p:sp>
        <p:nvSpPr>
          <p:cNvPr id="107" name="Rounded Rectangle 13">
            <a:extLst>
              <a:ext uri="{FF2B5EF4-FFF2-40B4-BE49-F238E27FC236}">
                <a16:creationId xmlns:a16="http://schemas.microsoft.com/office/drawing/2014/main" id="{CD637C7A-0E13-4E2E-B586-658FF99CFAD0}"/>
              </a:ext>
            </a:extLst>
          </p:cNvPr>
          <p:cNvSpPr/>
          <p:nvPr/>
        </p:nvSpPr>
        <p:spPr>
          <a:xfrm>
            <a:off x="6074924" y="3767681"/>
            <a:ext cx="2315341" cy="1106136"/>
          </a:xfrm>
          <a:prstGeom prst="roundRect">
            <a:avLst>
              <a:gd name="adj" fmla="val 10020"/>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tIns="243720" bIns="60929" anchor="b"/>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AI Deep Learning Frameworks</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a:t>
            </a:r>
            <a:r>
              <a:rPr lang="en-US" sz="1333" dirty="0" err="1">
                <a:solidFill>
                  <a:schemeClr val="tx2">
                    <a:lumMod val="20000"/>
                    <a:lumOff val="80000"/>
                  </a:schemeClr>
                </a:solidFill>
                <a:latin typeface="Arial" charset="0"/>
                <a:ea typeface="Arial" charset="0"/>
                <a:cs typeface="Arial" charset="0"/>
              </a:rPr>
              <a:t>Tensorflow</a:t>
            </a:r>
            <a:r>
              <a:rPr lang="en-US" sz="1333" dirty="0">
                <a:solidFill>
                  <a:schemeClr val="tx2">
                    <a:lumMod val="20000"/>
                    <a:lumOff val="80000"/>
                  </a:schemeClr>
                </a:solidFill>
                <a:latin typeface="Arial" charset="0"/>
                <a:ea typeface="Arial" charset="0"/>
                <a:cs typeface="Arial" charset="0"/>
              </a:rPr>
              <a:t>, Caffe, …)</a:t>
            </a:r>
          </a:p>
        </p:txBody>
      </p:sp>
      <p:sp>
        <p:nvSpPr>
          <p:cNvPr id="108" name="Rounded Rectangle 15">
            <a:extLst>
              <a:ext uri="{FF2B5EF4-FFF2-40B4-BE49-F238E27FC236}">
                <a16:creationId xmlns:a16="http://schemas.microsoft.com/office/drawing/2014/main" id="{FE15044C-BE40-43D0-B1B4-E00DD9B5A9E2}"/>
              </a:ext>
            </a:extLst>
          </p:cNvPr>
          <p:cNvSpPr/>
          <p:nvPr/>
        </p:nvSpPr>
        <p:spPr>
          <a:xfrm>
            <a:off x="8390266" y="2544377"/>
            <a:ext cx="1053732" cy="45697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pPr>
            <a:r>
              <a:rPr lang="en-US" sz="1333" dirty="0">
                <a:solidFill>
                  <a:schemeClr val="tx2">
                    <a:lumMod val="20000"/>
                    <a:lumOff val="80000"/>
                  </a:schemeClr>
                </a:solidFill>
                <a:latin typeface="Arial" charset="0"/>
                <a:ea typeface="Arial" charset="0"/>
                <a:cs typeface="Arial" charset="0"/>
              </a:rPr>
              <a:t>Monitor &amp; Advise</a:t>
            </a:r>
          </a:p>
        </p:txBody>
      </p:sp>
      <p:cxnSp>
        <p:nvCxnSpPr>
          <p:cNvPr id="109" name="Straight Arrow Connector 108">
            <a:extLst>
              <a:ext uri="{FF2B5EF4-FFF2-40B4-BE49-F238E27FC236}">
                <a16:creationId xmlns:a16="http://schemas.microsoft.com/office/drawing/2014/main" id="{A838AABD-A83B-40C5-957F-AAAAE6625ABD}"/>
              </a:ext>
            </a:extLst>
          </p:cNvPr>
          <p:cNvCxnSpPr>
            <a:cxnSpLocks/>
          </p:cNvCxnSpPr>
          <p:nvPr/>
        </p:nvCxnSpPr>
        <p:spPr>
          <a:xfrm flipH="1">
            <a:off x="6594053" y="3408935"/>
            <a:ext cx="0" cy="365580"/>
          </a:xfrm>
          <a:prstGeom prst="straightConnector1">
            <a:avLst/>
          </a:prstGeom>
          <a:noFill/>
          <a:ln w="28575" cap="flat" cmpd="sng" algn="ctr">
            <a:solidFill>
              <a:schemeClr val="accent6"/>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656C3EF3-AD55-4759-AB90-897694DB9E39}"/>
              </a:ext>
            </a:extLst>
          </p:cNvPr>
          <p:cNvCxnSpPr>
            <a:cxnSpLocks/>
          </p:cNvCxnSpPr>
          <p:nvPr/>
        </p:nvCxnSpPr>
        <p:spPr>
          <a:xfrm flipH="1">
            <a:off x="7778879" y="3402099"/>
            <a:ext cx="1524" cy="365580"/>
          </a:xfrm>
          <a:prstGeom prst="straightConnector1">
            <a:avLst/>
          </a:prstGeom>
          <a:noFill/>
          <a:ln w="28575" cap="flat" cmpd="sng" algn="ctr">
            <a:solidFill>
              <a:schemeClr val="accent6"/>
            </a:solidFill>
            <a:prstDash val="solid"/>
            <a:miter lim="800000"/>
            <a:tailEnd type="triangle"/>
          </a:ln>
          <a:effectLst/>
        </p:spPr>
      </p:cxnSp>
      <p:cxnSp>
        <p:nvCxnSpPr>
          <p:cNvPr id="112" name="Straight Arrow Connector 111">
            <a:extLst>
              <a:ext uri="{FF2B5EF4-FFF2-40B4-BE49-F238E27FC236}">
                <a16:creationId xmlns:a16="http://schemas.microsoft.com/office/drawing/2014/main" id="{D35D1EDA-2344-4ECE-821A-D102F016C34B}"/>
              </a:ext>
            </a:extLst>
          </p:cNvPr>
          <p:cNvCxnSpPr>
            <a:cxnSpLocks/>
          </p:cNvCxnSpPr>
          <p:nvPr/>
        </p:nvCxnSpPr>
        <p:spPr>
          <a:xfrm>
            <a:off x="9017487" y="3013842"/>
            <a:ext cx="0" cy="753839"/>
          </a:xfrm>
          <a:prstGeom prst="straightConnector1">
            <a:avLst/>
          </a:prstGeom>
          <a:noFill/>
          <a:ln w="28575" cap="flat" cmpd="sng" algn="ctr">
            <a:solidFill>
              <a:schemeClr val="accent6"/>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74E83CEB-C259-4C96-8E2C-3A9749624983}"/>
              </a:ext>
            </a:extLst>
          </p:cNvPr>
          <p:cNvCxnSpPr>
            <a:cxnSpLocks/>
          </p:cNvCxnSpPr>
          <p:nvPr/>
        </p:nvCxnSpPr>
        <p:spPr>
          <a:xfrm flipV="1">
            <a:off x="8290213" y="4001859"/>
            <a:ext cx="487440" cy="1143"/>
          </a:xfrm>
          <a:prstGeom prst="straightConnector1">
            <a:avLst/>
          </a:prstGeom>
          <a:noFill/>
          <a:ln w="28575" cap="flat" cmpd="sng" algn="ctr">
            <a:solidFill>
              <a:schemeClr val="accent6"/>
            </a:solidFill>
            <a:prstDash val="solid"/>
            <a:miter lim="800000"/>
            <a:tailEnd type="triangle"/>
          </a:ln>
          <a:effectLst/>
        </p:spPr>
      </p:cxnSp>
      <p:cxnSp>
        <p:nvCxnSpPr>
          <p:cNvPr id="115" name="Elbow Connector 35">
            <a:extLst>
              <a:ext uri="{FF2B5EF4-FFF2-40B4-BE49-F238E27FC236}">
                <a16:creationId xmlns:a16="http://schemas.microsoft.com/office/drawing/2014/main" id="{A86499FC-010D-47C2-BCEE-8A3E9FCB13BC}"/>
              </a:ext>
            </a:extLst>
          </p:cNvPr>
          <p:cNvCxnSpPr>
            <a:cxnSpLocks/>
            <a:stCxn id="108" idx="1"/>
            <a:endCxn id="120" idx="0"/>
          </p:cNvCxnSpPr>
          <p:nvPr/>
        </p:nvCxnSpPr>
        <p:spPr>
          <a:xfrm rot="10800000" flipV="1">
            <a:off x="7779646" y="2772865"/>
            <a:ext cx="610621" cy="255584"/>
          </a:xfrm>
          <a:prstGeom prst="bentConnector2">
            <a:avLst/>
          </a:prstGeom>
          <a:noFill/>
          <a:ln w="28575" cap="flat" cmpd="sng" algn="ctr">
            <a:solidFill>
              <a:schemeClr val="accent6"/>
            </a:solidFill>
            <a:prstDash val="solid"/>
            <a:miter lim="800000"/>
            <a:tailEnd type="triangle"/>
          </a:ln>
          <a:effectLst/>
        </p:spPr>
      </p:cxnSp>
      <p:sp>
        <p:nvSpPr>
          <p:cNvPr id="116" name="Rectangle 115">
            <a:extLst>
              <a:ext uri="{FF2B5EF4-FFF2-40B4-BE49-F238E27FC236}">
                <a16:creationId xmlns:a16="http://schemas.microsoft.com/office/drawing/2014/main" id="{339CD665-A301-4158-837B-4AED9E2775A6}"/>
              </a:ext>
            </a:extLst>
          </p:cNvPr>
          <p:cNvSpPr/>
          <p:nvPr/>
        </p:nvSpPr>
        <p:spPr>
          <a:xfrm>
            <a:off x="8205404" y="3462487"/>
            <a:ext cx="718466" cy="297454"/>
          </a:xfrm>
          <a:prstGeom prst="rect">
            <a:avLst/>
          </a:prstGeom>
        </p:spPr>
        <p:txBody>
          <a:bodyPr wrap="square">
            <a:spAutoFit/>
          </a:bodyPr>
          <a:lstStyle/>
          <a:p>
            <a:pPr defTabSz="913828" eaLnBrk="0" fontAlgn="base" hangingPunct="0">
              <a:spcBef>
                <a:spcPct val="0"/>
              </a:spcBef>
              <a:spcAft>
                <a:spcPct val="0"/>
              </a:spcAft>
              <a:defRPr/>
            </a:pPr>
            <a:r>
              <a:rPr lang="en-US" altLang="en-US" sz="1333" dirty="0">
                <a:solidFill>
                  <a:schemeClr val="tx2">
                    <a:lumMod val="20000"/>
                    <a:lumOff val="80000"/>
                  </a:schemeClr>
                </a:solidFill>
                <a:latin typeface="Arial" charset="0"/>
                <a:ea typeface="Arial" charset="0"/>
                <a:cs typeface="Arial" charset="0"/>
              </a:rPr>
              <a:t> Iterate</a:t>
            </a:r>
            <a:endParaRPr lang="en-US" sz="1333" dirty="0">
              <a:solidFill>
                <a:schemeClr val="tx2">
                  <a:lumMod val="20000"/>
                  <a:lumOff val="80000"/>
                </a:schemeClr>
              </a:solidFill>
              <a:latin typeface="Arial" charset="0"/>
              <a:ea typeface="Arial" charset="0"/>
              <a:cs typeface="Arial" charset="0"/>
            </a:endParaRPr>
          </a:p>
        </p:txBody>
      </p:sp>
      <p:sp>
        <p:nvSpPr>
          <p:cNvPr id="117" name="Rounded Rectangle 42">
            <a:extLst>
              <a:ext uri="{FF2B5EF4-FFF2-40B4-BE49-F238E27FC236}">
                <a16:creationId xmlns:a16="http://schemas.microsoft.com/office/drawing/2014/main" id="{A1A30A47-6C92-47F5-A631-71AE93E6A398}"/>
              </a:ext>
            </a:extLst>
          </p:cNvPr>
          <p:cNvSpPr/>
          <p:nvPr/>
        </p:nvSpPr>
        <p:spPr>
          <a:xfrm>
            <a:off x="6074924" y="4987969"/>
            <a:ext cx="2315341" cy="52399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Distributed &amp; Elastic </a:t>
            </a:r>
            <a:br>
              <a:rPr lang="en-US" sz="1333" dirty="0">
                <a:solidFill>
                  <a:schemeClr val="tx2">
                    <a:lumMod val="20000"/>
                    <a:lumOff val="80000"/>
                  </a:schemeClr>
                </a:solidFill>
                <a:latin typeface="Arial" charset="0"/>
                <a:ea typeface="Arial" charset="0"/>
                <a:cs typeface="Arial" charset="0"/>
              </a:rPr>
            </a:br>
            <a:r>
              <a:rPr lang="en-US" sz="1333" dirty="0">
                <a:solidFill>
                  <a:schemeClr val="tx2">
                    <a:lumMod val="20000"/>
                    <a:lumOff val="80000"/>
                  </a:schemeClr>
                </a:solidFill>
                <a:latin typeface="Arial" charset="0"/>
                <a:ea typeface="Arial" charset="0"/>
                <a:cs typeface="Arial" charset="0"/>
              </a:rPr>
              <a:t>Training for Deep Learning</a:t>
            </a:r>
          </a:p>
        </p:txBody>
      </p:sp>
      <p:sp>
        <p:nvSpPr>
          <p:cNvPr id="118" name="Rounded Rectangle 43">
            <a:extLst>
              <a:ext uri="{FF2B5EF4-FFF2-40B4-BE49-F238E27FC236}">
                <a16:creationId xmlns:a16="http://schemas.microsoft.com/office/drawing/2014/main" id="{272A7A11-8839-40CD-BB99-00BB6BD5F95D}"/>
              </a:ext>
            </a:extLst>
          </p:cNvPr>
          <p:cNvSpPr/>
          <p:nvPr/>
        </p:nvSpPr>
        <p:spPr>
          <a:xfrm>
            <a:off x="6074924" y="2059771"/>
            <a:ext cx="2315341" cy="45697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Parallel Hyper-Parameter Search &amp; Optimization</a:t>
            </a:r>
          </a:p>
        </p:txBody>
      </p:sp>
      <p:sp>
        <p:nvSpPr>
          <p:cNvPr id="119" name="Rounded Rectangle 12">
            <a:extLst>
              <a:ext uri="{FF2B5EF4-FFF2-40B4-BE49-F238E27FC236}">
                <a16:creationId xmlns:a16="http://schemas.microsoft.com/office/drawing/2014/main" id="{E8EB9F57-D150-464E-96F6-57FF545FC9A0}"/>
              </a:ext>
            </a:extLst>
          </p:cNvPr>
          <p:cNvSpPr/>
          <p:nvPr/>
        </p:nvSpPr>
        <p:spPr>
          <a:xfrm>
            <a:off x="6074924" y="3028449"/>
            <a:ext cx="1038261"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Network Models</a:t>
            </a:r>
          </a:p>
        </p:txBody>
      </p:sp>
      <p:sp>
        <p:nvSpPr>
          <p:cNvPr id="120" name="Rounded Rectangle 23">
            <a:extLst>
              <a:ext uri="{FF2B5EF4-FFF2-40B4-BE49-F238E27FC236}">
                <a16:creationId xmlns:a16="http://schemas.microsoft.com/office/drawing/2014/main" id="{C6B7356E-F979-4A34-9F8E-2EFDAE53DD80}"/>
              </a:ext>
            </a:extLst>
          </p:cNvPr>
          <p:cNvSpPr/>
          <p:nvPr/>
        </p:nvSpPr>
        <p:spPr>
          <a:xfrm>
            <a:off x="7169020" y="3028449"/>
            <a:ext cx="1221249"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Hyper- Parameters</a:t>
            </a:r>
          </a:p>
        </p:txBody>
      </p:sp>
      <p:cxnSp>
        <p:nvCxnSpPr>
          <p:cNvPr id="140" name="Straight Arrow Connector 139">
            <a:extLst>
              <a:ext uri="{FF2B5EF4-FFF2-40B4-BE49-F238E27FC236}">
                <a16:creationId xmlns:a16="http://schemas.microsoft.com/office/drawing/2014/main" id="{16E48ED8-8C1C-42EE-862D-69D87A90E02A}"/>
              </a:ext>
            </a:extLst>
          </p:cNvPr>
          <p:cNvCxnSpPr>
            <a:cxnSpLocks/>
          </p:cNvCxnSpPr>
          <p:nvPr/>
        </p:nvCxnSpPr>
        <p:spPr>
          <a:xfrm flipV="1">
            <a:off x="5230540" y="4184359"/>
            <a:ext cx="853021" cy="0"/>
          </a:xfrm>
          <a:prstGeom prst="straightConnector1">
            <a:avLst/>
          </a:prstGeom>
          <a:noFill/>
          <a:ln w="28575" cap="flat" cmpd="sng" algn="ctr">
            <a:solidFill>
              <a:schemeClr val="accent6"/>
            </a:solidFill>
            <a:prstDash val="solid"/>
            <a:miter lim="800000"/>
            <a:tailEnd type="triangle"/>
          </a:ln>
          <a:effectLst/>
        </p:spPr>
      </p:cxnSp>
      <p:cxnSp>
        <p:nvCxnSpPr>
          <p:cNvPr id="144" name="Straight Arrow Connector 143">
            <a:extLst>
              <a:ext uri="{FF2B5EF4-FFF2-40B4-BE49-F238E27FC236}">
                <a16:creationId xmlns:a16="http://schemas.microsoft.com/office/drawing/2014/main" id="{86CD6368-FAAF-4E50-BEDC-190E1108BB46}"/>
              </a:ext>
            </a:extLst>
          </p:cNvPr>
          <p:cNvCxnSpPr>
            <a:cxnSpLocks/>
          </p:cNvCxnSpPr>
          <p:nvPr/>
        </p:nvCxnSpPr>
        <p:spPr>
          <a:xfrm>
            <a:off x="5230539" y="4808737"/>
            <a:ext cx="847996" cy="0"/>
          </a:xfrm>
          <a:prstGeom prst="straightConnector1">
            <a:avLst/>
          </a:prstGeom>
          <a:noFill/>
          <a:ln w="28575" cap="flat" cmpd="sng" algn="ctr">
            <a:solidFill>
              <a:schemeClr val="accent6"/>
            </a:solidFill>
            <a:prstDash val="solid"/>
            <a:miter lim="800000"/>
            <a:tailEnd type="triangle"/>
          </a:ln>
          <a:effectLst/>
        </p:spPr>
      </p:cxnSp>
      <p:sp>
        <p:nvSpPr>
          <p:cNvPr id="83" name="Rounded Rectangle 8">
            <a:extLst>
              <a:ext uri="{FF2B5EF4-FFF2-40B4-BE49-F238E27FC236}">
                <a16:creationId xmlns:a16="http://schemas.microsoft.com/office/drawing/2014/main" id="{FE1F7D00-B6DF-4424-B2C8-F7243C901BEF}"/>
              </a:ext>
            </a:extLst>
          </p:cNvPr>
          <p:cNvSpPr/>
          <p:nvPr/>
        </p:nvSpPr>
        <p:spPr>
          <a:xfrm>
            <a:off x="4049863" y="4679059"/>
            <a:ext cx="1370927" cy="729344"/>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Testing Dataset</a:t>
            </a:r>
          </a:p>
        </p:txBody>
      </p:sp>
      <p:sp>
        <p:nvSpPr>
          <p:cNvPr id="147" name="Rounded Rectangle 36">
            <a:extLst>
              <a:ext uri="{FF2B5EF4-FFF2-40B4-BE49-F238E27FC236}">
                <a16:creationId xmlns:a16="http://schemas.microsoft.com/office/drawing/2014/main" id="{A848314A-C765-4A61-A945-A8A11A814F7B}"/>
              </a:ext>
            </a:extLst>
          </p:cNvPr>
          <p:cNvSpPr/>
          <p:nvPr/>
        </p:nvSpPr>
        <p:spPr>
          <a:xfrm>
            <a:off x="9870154" y="2049673"/>
            <a:ext cx="1883124" cy="722682"/>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Elastic Distributed Inference (REST API)</a:t>
            </a:r>
          </a:p>
        </p:txBody>
      </p:sp>
      <p:grpSp>
        <p:nvGrpSpPr>
          <p:cNvPr id="19" name="Group 18">
            <a:extLst>
              <a:ext uri="{FF2B5EF4-FFF2-40B4-BE49-F238E27FC236}">
                <a16:creationId xmlns:a16="http://schemas.microsoft.com/office/drawing/2014/main" id="{6435F570-ADA6-4540-BAAE-689F20BBF802}"/>
              </a:ext>
            </a:extLst>
          </p:cNvPr>
          <p:cNvGrpSpPr/>
          <p:nvPr/>
        </p:nvGrpSpPr>
        <p:grpSpPr>
          <a:xfrm>
            <a:off x="8782639" y="3784264"/>
            <a:ext cx="469701" cy="400093"/>
            <a:chOff x="6626838" y="2838328"/>
            <a:chExt cx="352449" cy="300218"/>
          </a:xfrm>
          <a:solidFill>
            <a:schemeClr val="tx2"/>
          </a:solidFill>
        </p:grpSpPr>
        <p:sp>
          <p:nvSpPr>
            <p:cNvPr id="150" name="Flowchart: Magnetic Disk 177">
              <a:extLst>
                <a:ext uri="{FF2B5EF4-FFF2-40B4-BE49-F238E27FC236}">
                  <a16:creationId xmlns:a16="http://schemas.microsoft.com/office/drawing/2014/main" id="{40BD5BDC-F3B6-40D8-A870-8765C1928E12}"/>
                </a:ext>
              </a:extLst>
            </p:cNvPr>
            <p:cNvSpPr/>
            <p:nvPr/>
          </p:nvSpPr>
          <p:spPr>
            <a:xfrm>
              <a:off x="6626838" y="3009618"/>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1" name="Flowchart: Magnetic Disk 177">
              <a:extLst>
                <a:ext uri="{FF2B5EF4-FFF2-40B4-BE49-F238E27FC236}">
                  <a16:creationId xmlns:a16="http://schemas.microsoft.com/office/drawing/2014/main" id="{593D7821-324E-48C9-B9CD-050E8F256F95}"/>
                </a:ext>
              </a:extLst>
            </p:cNvPr>
            <p:cNvSpPr/>
            <p:nvPr/>
          </p:nvSpPr>
          <p:spPr>
            <a:xfrm>
              <a:off x="6626838" y="2923053"/>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2" name="Flowchart: Magnetic Disk 177">
              <a:extLst>
                <a:ext uri="{FF2B5EF4-FFF2-40B4-BE49-F238E27FC236}">
                  <a16:creationId xmlns:a16="http://schemas.microsoft.com/office/drawing/2014/main" id="{64738F81-CC96-40CC-8F28-D14C06C63DB5}"/>
                </a:ext>
              </a:extLst>
            </p:cNvPr>
            <p:cNvSpPr/>
            <p:nvPr/>
          </p:nvSpPr>
          <p:spPr>
            <a:xfrm>
              <a:off x="6626838" y="2838328"/>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grpSp>
      <p:grpSp>
        <p:nvGrpSpPr>
          <p:cNvPr id="21" name="Group 20">
            <a:extLst>
              <a:ext uri="{FF2B5EF4-FFF2-40B4-BE49-F238E27FC236}">
                <a16:creationId xmlns:a16="http://schemas.microsoft.com/office/drawing/2014/main" id="{2EC7641B-6693-B345-AFF2-6D8958EDB7BE}"/>
              </a:ext>
            </a:extLst>
          </p:cNvPr>
          <p:cNvGrpSpPr/>
          <p:nvPr/>
        </p:nvGrpSpPr>
        <p:grpSpPr>
          <a:xfrm>
            <a:off x="10168064" y="763360"/>
            <a:ext cx="1287301" cy="445541"/>
            <a:chOff x="7635246" y="571535"/>
            <a:chExt cx="965951" cy="334320"/>
          </a:xfrm>
          <a:solidFill>
            <a:schemeClr val="tx2"/>
          </a:solidFill>
        </p:grpSpPr>
        <p:grpSp>
          <p:nvGrpSpPr>
            <p:cNvPr id="153" name="Group 152">
              <a:extLst>
                <a:ext uri="{FF2B5EF4-FFF2-40B4-BE49-F238E27FC236}">
                  <a16:creationId xmlns:a16="http://schemas.microsoft.com/office/drawing/2014/main" id="{2AB72266-2946-4ECE-A59E-AA0A9673D922}"/>
                </a:ext>
              </a:extLst>
            </p:cNvPr>
            <p:cNvGrpSpPr/>
            <p:nvPr/>
          </p:nvGrpSpPr>
          <p:grpSpPr>
            <a:xfrm>
              <a:off x="7635246" y="571535"/>
              <a:ext cx="334720" cy="334320"/>
              <a:chOff x="503254" y="1492305"/>
              <a:chExt cx="352450" cy="384943"/>
            </a:xfrm>
            <a:grpFill/>
          </p:grpSpPr>
          <p:sp>
            <p:nvSpPr>
              <p:cNvPr id="154" name="Flowchart: Magnetic Disk 177">
                <a:extLst>
                  <a:ext uri="{FF2B5EF4-FFF2-40B4-BE49-F238E27FC236}">
                    <a16:creationId xmlns:a16="http://schemas.microsoft.com/office/drawing/2014/main" id="{48288CDF-16F2-44A9-8A65-39FA75F81254}"/>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5" name="Flowchart: Magnetic Disk 177">
                <a:extLst>
                  <a:ext uri="{FF2B5EF4-FFF2-40B4-BE49-F238E27FC236}">
                    <a16:creationId xmlns:a16="http://schemas.microsoft.com/office/drawing/2014/main" id="{1470B344-9A79-4651-9EBB-2085E6208A23}"/>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6" name="Flowchart: Magnetic Disk 177">
                <a:extLst>
                  <a:ext uri="{FF2B5EF4-FFF2-40B4-BE49-F238E27FC236}">
                    <a16:creationId xmlns:a16="http://schemas.microsoft.com/office/drawing/2014/main" id="{40F0A4D8-02FA-40EC-AB09-AB48BBC390B0}"/>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7" name="Flowchart: Magnetic Disk 177">
                <a:extLst>
                  <a:ext uri="{FF2B5EF4-FFF2-40B4-BE49-F238E27FC236}">
                    <a16:creationId xmlns:a16="http://schemas.microsoft.com/office/drawing/2014/main" id="{59715D4F-4B31-4210-B221-89DFFAB1CB1A}"/>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grpSp>
        <p:sp>
          <p:nvSpPr>
            <p:cNvPr id="158" name="TextBox 7">
              <a:extLst>
                <a:ext uri="{FF2B5EF4-FFF2-40B4-BE49-F238E27FC236}">
                  <a16:creationId xmlns:a16="http://schemas.microsoft.com/office/drawing/2014/main" id="{AB082328-E397-4B67-B068-7AD4DDE29280}"/>
                </a:ext>
              </a:extLst>
            </p:cNvPr>
            <p:cNvSpPr txBox="1">
              <a:spLocks noChangeArrowheads="1"/>
            </p:cNvSpPr>
            <p:nvPr/>
          </p:nvSpPr>
          <p:spPr bwMode="auto">
            <a:xfrm>
              <a:off x="7755370" y="661751"/>
              <a:ext cx="845827" cy="1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algn="r" eaLnBrk="0" fontAlgn="base">
                <a:spcBef>
                  <a:spcPct val="0"/>
                </a:spcBef>
                <a:spcAft>
                  <a:spcPct val="0"/>
                </a:spcAft>
                <a:defRPr/>
              </a:pPr>
              <a:r>
                <a:rPr lang="en-US" altLang="x-none" sz="1333" dirty="0">
                  <a:solidFill>
                    <a:schemeClr val="tx2">
                      <a:lumMod val="20000"/>
                      <a:lumOff val="80000"/>
                    </a:schemeClr>
                  </a:solidFill>
                  <a:ea typeface="Arial" charset="0"/>
                  <a:cs typeface="Arial" charset="0"/>
                </a:rPr>
                <a:t>New Data</a:t>
              </a:r>
            </a:p>
          </p:txBody>
        </p:sp>
      </p:grpSp>
      <p:sp>
        <p:nvSpPr>
          <p:cNvPr id="183" name="Title 1">
            <a:extLst>
              <a:ext uri="{FF2B5EF4-FFF2-40B4-BE49-F238E27FC236}">
                <a16:creationId xmlns:a16="http://schemas.microsoft.com/office/drawing/2014/main" id="{6AEEFB6B-4C2F-476F-86A2-B5F451D180B2}"/>
              </a:ext>
            </a:extLst>
          </p:cNvPr>
          <p:cNvSpPr>
            <a:spLocks noGrp="1"/>
          </p:cNvSpPr>
          <p:nvPr>
            <p:ph type="title"/>
          </p:nvPr>
        </p:nvSpPr>
        <p:spPr>
          <a:xfrm>
            <a:off x="293256" y="305563"/>
            <a:ext cx="11615477" cy="543967"/>
          </a:xfrm>
        </p:spPr>
        <p:txBody>
          <a:bodyPr>
            <a:noAutofit/>
          </a:bodyPr>
          <a:lstStyle/>
          <a:p>
            <a:r>
              <a:rPr lang="en-US" sz="2800" dirty="0">
                <a:solidFill>
                  <a:schemeClr val="tx2">
                    <a:lumMod val="20000"/>
                    <a:lumOff val="80000"/>
                  </a:schemeClr>
                </a:solidFill>
                <a:latin typeface="IBM Plex Sans" panose="020B0503050203000203" pitchFamily="34" charset="0"/>
                <a:ea typeface="Arial" charset="0"/>
                <a:cs typeface="Arial" charset="0"/>
              </a:rPr>
              <a:t>Basic Workflow </a:t>
            </a:r>
            <a:r>
              <a:rPr lang="en-US" sz="2400" dirty="0">
                <a:solidFill>
                  <a:schemeClr val="tx2">
                    <a:lumMod val="20000"/>
                    <a:lumOff val="80000"/>
                  </a:schemeClr>
                </a:solidFill>
                <a:latin typeface="IBM Plex Sans" panose="020B0503050203000203" pitchFamily="34" charset="0"/>
                <a:ea typeface="Arial" charset="0"/>
                <a:cs typeface="Arial" charset="0"/>
              </a:rPr>
              <a:t>for</a:t>
            </a:r>
            <a:r>
              <a:rPr lang="en-US" sz="2800" dirty="0">
                <a:solidFill>
                  <a:schemeClr val="tx2">
                    <a:lumMod val="20000"/>
                    <a:lumOff val="80000"/>
                  </a:schemeClr>
                </a:solidFill>
                <a:latin typeface="IBM Plex Sans" panose="020B0503050203000203" pitchFamily="34" charset="0"/>
                <a:ea typeface="Arial" charset="0"/>
                <a:cs typeface="Arial" charset="0"/>
              </a:rPr>
              <a:t> ML/DL Training &amp; Execution</a:t>
            </a:r>
          </a:p>
        </p:txBody>
      </p:sp>
      <p:sp>
        <p:nvSpPr>
          <p:cNvPr id="185" name="Isosceles Triangle 184">
            <a:extLst>
              <a:ext uri="{FF2B5EF4-FFF2-40B4-BE49-F238E27FC236}">
                <a16:creationId xmlns:a16="http://schemas.microsoft.com/office/drawing/2014/main" id="{CF14F174-3FA3-4928-BBAB-D3DFF7160260}"/>
              </a:ext>
            </a:extLst>
          </p:cNvPr>
          <p:cNvSpPr/>
          <p:nvPr/>
        </p:nvSpPr>
        <p:spPr>
          <a:xfrm>
            <a:off x="9870154" y="1247184"/>
            <a:ext cx="1883124" cy="182789"/>
          </a:xfrm>
          <a:prstGeom prst="triangle">
            <a:avLst>
              <a:gd name="adj" fmla="val 49625"/>
            </a:avLst>
          </a:prstGeom>
          <a:solidFill>
            <a:schemeClr val="accent6"/>
          </a:solidFill>
          <a:ln>
            <a:solidFill>
              <a:schemeClr val="accent6"/>
            </a:solidFill>
          </a:ln>
        </p:spPr>
        <p:txBody>
          <a:bodyPr wrap="square" lIns="0" tIns="0" rIns="0" bIns="0" rtlCol="0" anchor="ctr">
            <a:noAutofit/>
          </a:bodyPr>
          <a:lstStyle/>
          <a:p>
            <a:pPr algn="ctr" defTabSz="913828" eaLnBrk="0" fontAlgn="base" hangingPunct="0">
              <a:spcBef>
                <a:spcPct val="0"/>
              </a:spcBef>
              <a:spcAft>
                <a:spcPct val="0"/>
              </a:spcAft>
              <a:defRPr/>
            </a:pPr>
            <a:endParaRPr lang="en-US" sz="1599" dirty="0" err="1">
              <a:solidFill>
                <a:schemeClr val="tx2">
                  <a:lumMod val="20000"/>
                  <a:lumOff val="80000"/>
                </a:schemeClr>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E23A1871-899F-4D65-93F5-B2570153E56C}"/>
              </a:ext>
            </a:extLst>
          </p:cNvPr>
          <p:cNvSpPr/>
          <p:nvPr/>
        </p:nvSpPr>
        <p:spPr>
          <a:xfrm>
            <a:off x="3592887" y="2472402"/>
            <a:ext cx="877804" cy="317779"/>
          </a:xfrm>
          <a:prstGeom prst="rect">
            <a:avLst/>
          </a:prstGeom>
        </p:spPr>
        <p:txBody>
          <a:bodyPr wrap="square" lIns="0">
            <a:spAutoFit/>
          </a:bodyPr>
          <a:lstStyle/>
          <a:p>
            <a:pPr defTabSz="913828" eaLnBrk="0" fontAlgn="base" hangingPunct="0">
              <a:spcBef>
                <a:spcPct val="0"/>
              </a:spcBef>
              <a:spcAft>
                <a:spcPct val="0"/>
              </a:spcAft>
              <a:defRPr/>
            </a:pPr>
            <a:r>
              <a:rPr lang="en-US" sz="1465" dirty="0">
                <a:solidFill>
                  <a:schemeClr val="tx2">
                    <a:lumMod val="20000"/>
                    <a:lumOff val="80000"/>
                  </a:schemeClr>
                </a:solidFill>
                <a:latin typeface="Arial" charset="0"/>
                <a:ea typeface="Arial" charset="0"/>
                <a:cs typeface="Arial" charset="0"/>
              </a:rPr>
              <a:t>Heavy IO</a:t>
            </a:r>
          </a:p>
        </p:txBody>
      </p:sp>
      <p:grpSp>
        <p:nvGrpSpPr>
          <p:cNvPr id="5" name="Group 4">
            <a:extLst>
              <a:ext uri="{FF2B5EF4-FFF2-40B4-BE49-F238E27FC236}">
                <a16:creationId xmlns:a16="http://schemas.microsoft.com/office/drawing/2014/main" id="{33494090-FCF0-EA42-AACA-C281AA470C62}"/>
              </a:ext>
            </a:extLst>
          </p:cNvPr>
          <p:cNvGrpSpPr/>
          <p:nvPr/>
        </p:nvGrpSpPr>
        <p:grpSpPr>
          <a:xfrm>
            <a:off x="384754" y="4874959"/>
            <a:ext cx="1175684" cy="630308"/>
            <a:chOff x="252229" y="3617632"/>
            <a:chExt cx="882196" cy="472963"/>
          </a:xfrm>
          <a:solidFill>
            <a:schemeClr val="tx2"/>
          </a:solidFill>
        </p:grpSpPr>
        <p:grpSp>
          <p:nvGrpSpPr>
            <p:cNvPr id="59" name="Group 58">
              <a:extLst>
                <a:ext uri="{FF2B5EF4-FFF2-40B4-BE49-F238E27FC236}">
                  <a16:creationId xmlns:a16="http://schemas.microsoft.com/office/drawing/2014/main" id="{3F5AA09D-9298-45EC-AF4B-7952F92F1AEB}"/>
                </a:ext>
              </a:extLst>
            </p:cNvPr>
            <p:cNvGrpSpPr/>
            <p:nvPr/>
          </p:nvGrpSpPr>
          <p:grpSpPr>
            <a:xfrm>
              <a:off x="781975" y="3705652"/>
              <a:ext cx="352450" cy="384943"/>
              <a:chOff x="503254" y="1492305"/>
              <a:chExt cx="352450" cy="384943"/>
            </a:xfrm>
            <a:grpFill/>
          </p:grpSpPr>
          <p:sp>
            <p:nvSpPr>
              <p:cNvPr id="60" name="Flowchart: Magnetic Disk 177">
                <a:extLst>
                  <a:ext uri="{FF2B5EF4-FFF2-40B4-BE49-F238E27FC236}">
                    <a16:creationId xmlns:a16="http://schemas.microsoft.com/office/drawing/2014/main" id="{066C9FC3-8333-4307-8538-5E8B6F8F53FC}"/>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1" name="Flowchart: Magnetic Disk 177">
                <a:extLst>
                  <a:ext uri="{FF2B5EF4-FFF2-40B4-BE49-F238E27FC236}">
                    <a16:creationId xmlns:a16="http://schemas.microsoft.com/office/drawing/2014/main" id="{51B894E0-7A77-4C40-80B8-AA2B6D159975}"/>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2" name="Flowchart: Magnetic Disk 177">
                <a:extLst>
                  <a:ext uri="{FF2B5EF4-FFF2-40B4-BE49-F238E27FC236}">
                    <a16:creationId xmlns:a16="http://schemas.microsoft.com/office/drawing/2014/main" id="{EB43EBF4-2A77-4CE6-8D8D-BD19B10C26D6}"/>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3" name="Flowchart: Magnetic Disk 177">
                <a:extLst>
                  <a:ext uri="{FF2B5EF4-FFF2-40B4-BE49-F238E27FC236}">
                    <a16:creationId xmlns:a16="http://schemas.microsoft.com/office/drawing/2014/main" id="{82646BE5-A463-4B95-ABAD-FFABD69EC6DA}"/>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49" name="Group 48">
              <a:extLst>
                <a:ext uri="{FF2B5EF4-FFF2-40B4-BE49-F238E27FC236}">
                  <a16:creationId xmlns:a16="http://schemas.microsoft.com/office/drawing/2014/main" id="{06893F6C-FCD1-4F37-8F70-52CA2DEA793C}"/>
                </a:ext>
              </a:extLst>
            </p:cNvPr>
            <p:cNvGrpSpPr/>
            <p:nvPr/>
          </p:nvGrpSpPr>
          <p:grpSpPr>
            <a:xfrm>
              <a:off x="252229" y="3705652"/>
              <a:ext cx="352450" cy="384943"/>
              <a:chOff x="503254" y="1492305"/>
              <a:chExt cx="352450" cy="384943"/>
            </a:xfrm>
            <a:grpFill/>
          </p:grpSpPr>
          <p:sp>
            <p:nvSpPr>
              <p:cNvPr id="50" name="Flowchart: Magnetic Disk 177">
                <a:extLst>
                  <a:ext uri="{FF2B5EF4-FFF2-40B4-BE49-F238E27FC236}">
                    <a16:creationId xmlns:a16="http://schemas.microsoft.com/office/drawing/2014/main" id="{EE49D484-335C-457C-AE4F-D09C5AFEA030}"/>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1" name="Flowchart: Magnetic Disk 177">
                <a:extLst>
                  <a:ext uri="{FF2B5EF4-FFF2-40B4-BE49-F238E27FC236}">
                    <a16:creationId xmlns:a16="http://schemas.microsoft.com/office/drawing/2014/main" id="{6AF683F6-7C96-4B23-93FF-43B2B0EE15AF}"/>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2" name="Flowchart: Magnetic Disk 177">
                <a:extLst>
                  <a:ext uri="{FF2B5EF4-FFF2-40B4-BE49-F238E27FC236}">
                    <a16:creationId xmlns:a16="http://schemas.microsoft.com/office/drawing/2014/main" id="{2E4E33F4-A8B3-411E-B495-27E4E050B1BC}"/>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3" name="Flowchart: Magnetic Disk 177">
                <a:extLst>
                  <a:ext uri="{FF2B5EF4-FFF2-40B4-BE49-F238E27FC236}">
                    <a16:creationId xmlns:a16="http://schemas.microsoft.com/office/drawing/2014/main" id="{A1A34A3F-A778-4459-BC23-9CF37C0C5C44}"/>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54" name="Group 53">
              <a:extLst>
                <a:ext uri="{FF2B5EF4-FFF2-40B4-BE49-F238E27FC236}">
                  <a16:creationId xmlns:a16="http://schemas.microsoft.com/office/drawing/2014/main" id="{8D798FA2-79BD-4BD0-84EE-CE2CF36841C9}"/>
                </a:ext>
              </a:extLst>
            </p:cNvPr>
            <p:cNvGrpSpPr/>
            <p:nvPr/>
          </p:nvGrpSpPr>
          <p:grpSpPr>
            <a:xfrm>
              <a:off x="517102" y="3617632"/>
              <a:ext cx="352450" cy="384943"/>
              <a:chOff x="503254" y="1492305"/>
              <a:chExt cx="352450" cy="384943"/>
            </a:xfrm>
            <a:grpFill/>
          </p:grpSpPr>
          <p:sp>
            <p:nvSpPr>
              <p:cNvPr id="55" name="Flowchart: Magnetic Disk 177">
                <a:extLst>
                  <a:ext uri="{FF2B5EF4-FFF2-40B4-BE49-F238E27FC236}">
                    <a16:creationId xmlns:a16="http://schemas.microsoft.com/office/drawing/2014/main" id="{DFB48A8B-A44D-4ADB-BFA6-95EB3C61526D}"/>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6" name="Flowchart: Magnetic Disk 177">
                <a:extLst>
                  <a:ext uri="{FF2B5EF4-FFF2-40B4-BE49-F238E27FC236}">
                    <a16:creationId xmlns:a16="http://schemas.microsoft.com/office/drawing/2014/main" id="{91B704EB-26D9-4AE0-AA1F-BD46AA367E5F}"/>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7" name="Flowchart: Magnetic Disk 177">
                <a:extLst>
                  <a:ext uri="{FF2B5EF4-FFF2-40B4-BE49-F238E27FC236}">
                    <a16:creationId xmlns:a16="http://schemas.microsoft.com/office/drawing/2014/main" id="{A70AAFF8-65F0-41F1-8F3D-9FCD770238FC}"/>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8" name="Flowchart: Magnetic Disk 177">
                <a:extLst>
                  <a:ext uri="{FF2B5EF4-FFF2-40B4-BE49-F238E27FC236}">
                    <a16:creationId xmlns:a16="http://schemas.microsoft.com/office/drawing/2014/main" id="{E71161D5-279D-4B0A-A07E-002AE8C828D6}"/>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grpSp>
        <p:nvGrpSpPr>
          <p:cNvPr id="6" name="Group 5">
            <a:extLst>
              <a:ext uri="{FF2B5EF4-FFF2-40B4-BE49-F238E27FC236}">
                <a16:creationId xmlns:a16="http://schemas.microsoft.com/office/drawing/2014/main" id="{607CCE86-5239-3146-99ED-2967CC2C4BB8}"/>
              </a:ext>
            </a:extLst>
          </p:cNvPr>
          <p:cNvGrpSpPr/>
          <p:nvPr/>
        </p:nvGrpSpPr>
        <p:grpSpPr>
          <a:xfrm>
            <a:off x="564144" y="3553647"/>
            <a:ext cx="816905" cy="436488"/>
            <a:chOff x="417786" y="2648506"/>
            <a:chExt cx="612980" cy="327527"/>
          </a:xfrm>
          <a:solidFill>
            <a:schemeClr val="tx2"/>
          </a:solidFill>
        </p:grpSpPr>
        <p:sp>
          <p:nvSpPr>
            <p:cNvPr id="36" name="Flowchart: Magnetic Disk 177">
              <a:extLst>
                <a:ext uri="{FF2B5EF4-FFF2-40B4-BE49-F238E27FC236}">
                  <a16:creationId xmlns:a16="http://schemas.microsoft.com/office/drawing/2014/main" id="{12DDD807-39BE-4D65-8828-AF56FB4FEA23}"/>
                </a:ext>
              </a:extLst>
            </p:cNvPr>
            <p:cNvSpPr/>
            <p:nvPr/>
          </p:nvSpPr>
          <p:spPr>
            <a:xfrm>
              <a:off x="678317" y="2813265"/>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01" name="Flowchart: Magnetic Disk 177">
              <a:extLst>
                <a:ext uri="{FF2B5EF4-FFF2-40B4-BE49-F238E27FC236}">
                  <a16:creationId xmlns:a16="http://schemas.microsoft.com/office/drawing/2014/main" id="{430884EC-258E-FB4A-8C04-91EBA25C43F6}"/>
                </a:ext>
              </a:extLst>
            </p:cNvPr>
            <p:cNvSpPr/>
            <p:nvPr/>
          </p:nvSpPr>
          <p:spPr>
            <a:xfrm>
              <a:off x="548052" y="2730886"/>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02" name="Flowchart: Magnetic Disk 177">
              <a:extLst>
                <a:ext uri="{FF2B5EF4-FFF2-40B4-BE49-F238E27FC236}">
                  <a16:creationId xmlns:a16="http://schemas.microsoft.com/office/drawing/2014/main" id="{C28418D8-C41A-1648-A01C-1DB56ABE908B}"/>
                </a:ext>
              </a:extLst>
            </p:cNvPr>
            <p:cNvSpPr/>
            <p:nvPr/>
          </p:nvSpPr>
          <p:spPr>
            <a:xfrm>
              <a:off x="417786" y="2648506"/>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sp>
        <p:nvSpPr>
          <p:cNvPr id="113" name="Rounded Rectangle 29">
            <a:extLst>
              <a:ext uri="{FF2B5EF4-FFF2-40B4-BE49-F238E27FC236}">
                <a16:creationId xmlns:a16="http://schemas.microsoft.com/office/drawing/2014/main" id="{8BCD5EBD-56B7-4246-A3FB-F7790D6B1909}"/>
              </a:ext>
            </a:extLst>
          </p:cNvPr>
          <p:cNvSpPr/>
          <p:nvPr/>
        </p:nvSpPr>
        <p:spPr>
          <a:xfrm>
            <a:off x="7003731" y="3859072"/>
            <a:ext cx="1320335" cy="287856"/>
          </a:xfrm>
          <a:prstGeom prst="roundRect">
            <a:avLst/>
          </a:prstGeom>
          <a:solidFill>
            <a:srgbClr val="0070C0"/>
          </a:solidFill>
          <a:ln w="12700" cap="flat" cmpd="sng" algn="ctr">
            <a:solidFill>
              <a:srgbClr val="5B9BD5">
                <a:shade val="50000"/>
              </a:srgbClr>
            </a:solidFill>
            <a:prstDash val="solid"/>
            <a:miter lim="800000"/>
          </a:ln>
          <a:effectLst/>
        </p:spPr>
        <p:txBody>
          <a:bodyPr lIns="0" tIns="0" rIns="0" bIns="0"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Instrumentation </a:t>
            </a:r>
          </a:p>
        </p:txBody>
      </p:sp>
      <p:sp>
        <p:nvSpPr>
          <p:cNvPr id="82" name="Rounded Rectangle 5">
            <a:extLst>
              <a:ext uri="{FF2B5EF4-FFF2-40B4-BE49-F238E27FC236}">
                <a16:creationId xmlns:a16="http://schemas.microsoft.com/office/drawing/2014/main" id="{F777577E-52CA-4E33-B8AD-37D69778D8E3}"/>
              </a:ext>
            </a:extLst>
          </p:cNvPr>
          <p:cNvSpPr/>
          <p:nvPr/>
        </p:nvSpPr>
        <p:spPr>
          <a:xfrm>
            <a:off x="4049863" y="3837896"/>
            <a:ext cx="1370927" cy="717901"/>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Training Dataset</a:t>
            </a:r>
          </a:p>
        </p:txBody>
      </p:sp>
      <p:cxnSp>
        <p:nvCxnSpPr>
          <p:cNvPr id="23" name="Elbow Connector 22">
            <a:extLst>
              <a:ext uri="{FF2B5EF4-FFF2-40B4-BE49-F238E27FC236}">
                <a16:creationId xmlns:a16="http://schemas.microsoft.com/office/drawing/2014/main" id="{D84605A9-E685-6640-86DC-98D718CB20BD}"/>
              </a:ext>
            </a:extLst>
          </p:cNvPr>
          <p:cNvCxnSpPr>
            <a:endCxn id="86" idx="0"/>
          </p:cNvCxnSpPr>
          <p:nvPr/>
        </p:nvCxnSpPr>
        <p:spPr>
          <a:xfrm rot="10800000" flipV="1">
            <a:off x="1679272" y="964204"/>
            <a:ext cx="8252773" cy="464648"/>
          </a:xfrm>
          <a:prstGeom prst="bentConnector2">
            <a:avLst/>
          </a:prstGeom>
          <a:ln w="7937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Rounded Rectangle 43">
            <a:extLst>
              <a:ext uri="{FF2B5EF4-FFF2-40B4-BE49-F238E27FC236}">
                <a16:creationId xmlns:a16="http://schemas.microsoft.com/office/drawing/2014/main" id="{272A7A11-8839-40CD-BB99-00BB6BD5F95D}"/>
              </a:ext>
            </a:extLst>
          </p:cNvPr>
          <p:cNvSpPr/>
          <p:nvPr/>
        </p:nvSpPr>
        <p:spPr>
          <a:xfrm>
            <a:off x="3733035" y="1966787"/>
            <a:ext cx="1546788" cy="37309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Data Ingestion</a:t>
            </a:r>
          </a:p>
        </p:txBody>
      </p:sp>
      <p:sp>
        <p:nvSpPr>
          <p:cNvPr id="97" name="Rounded Rectangle 42">
            <a:extLst>
              <a:ext uri="{FF2B5EF4-FFF2-40B4-BE49-F238E27FC236}">
                <a16:creationId xmlns:a16="http://schemas.microsoft.com/office/drawing/2014/main" id="{A1A30A47-6C92-47F5-A631-71AE93E6A398}"/>
              </a:ext>
            </a:extLst>
          </p:cNvPr>
          <p:cNvSpPr/>
          <p:nvPr/>
        </p:nvSpPr>
        <p:spPr>
          <a:xfrm>
            <a:off x="1560436" y="5750330"/>
            <a:ext cx="9279843" cy="71616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600" b="1" dirty="0">
                <a:solidFill>
                  <a:schemeClr val="tx2">
                    <a:lumMod val="20000"/>
                    <a:lumOff val="80000"/>
                  </a:schemeClr>
                </a:solidFill>
                <a:latin typeface="Arial" charset="0"/>
                <a:ea typeface="Arial" charset="0"/>
                <a:cs typeface="Arial" charset="0"/>
              </a:rPr>
              <a:t>Multi-Tenant, Shared Services Architecture </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Resource Groups, Consumers, Resource Plans, Instance Groups, Resiliency, </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Workload Management, Notebooks, Anaconda, Reporting, Security</a:t>
            </a:r>
          </a:p>
        </p:txBody>
      </p:sp>
      <p:sp>
        <p:nvSpPr>
          <p:cNvPr id="90" name="Rounded Rectangle 6">
            <a:extLst>
              <a:ext uri="{FF2B5EF4-FFF2-40B4-BE49-F238E27FC236}">
                <a16:creationId xmlns:a16="http://schemas.microsoft.com/office/drawing/2014/main" id="{F9C8B92A-7599-154C-9F7B-99E43BF662F2}"/>
              </a:ext>
            </a:extLst>
          </p:cNvPr>
          <p:cNvSpPr/>
          <p:nvPr/>
        </p:nvSpPr>
        <p:spPr>
          <a:xfrm>
            <a:off x="9870152" y="2965139"/>
            <a:ext cx="1882800" cy="72359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pPr>
            <a:r>
              <a:rPr lang="en-US" sz="1333" dirty="0">
                <a:solidFill>
                  <a:schemeClr val="tx2">
                    <a:lumMod val="20000"/>
                    <a:lumOff val="80000"/>
                  </a:schemeClr>
                </a:solidFill>
                <a:latin typeface="Arial" charset="0"/>
                <a:ea typeface="Arial" charset="0"/>
                <a:cs typeface="Arial" charset="0"/>
              </a:rPr>
              <a:t>Deploy and Run Trained Models in Production at Scale</a:t>
            </a:r>
          </a:p>
        </p:txBody>
      </p:sp>
    </p:spTree>
    <p:extLst>
      <p:ext uri="{BB962C8B-B14F-4D97-AF65-F5344CB8AC3E}">
        <p14:creationId xmlns:p14="http://schemas.microsoft.com/office/powerpoint/2010/main" val="19814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10"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marL="0" marR="0" lvl="0" indent="0" algn="ctr" defTabSz="457189" rtl="0" eaLnBrk="1" fontAlgn="base" latinLnBrk="0" hangingPunct="1">
              <a:lnSpc>
                <a:spcPct val="90000"/>
              </a:lnSpc>
              <a:spcBef>
                <a:spcPct val="0"/>
              </a:spcBef>
              <a:spcAft>
                <a:spcPct val="0"/>
              </a:spcAft>
              <a:buClrTx/>
              <a:buSzTx/>
              <a:buFontTx/>
              <a:buNone/>
              <a:tabLst/>
              <a:defRPr/>
            </a:pPr>
            <a:endParaRPr kumimoji="0" lang="en-US" sz="3197" b="0" i="1" u="none" strike="noStrike" kern="1200" cap="none" spc="0" normalizeH="0" baseline="0" noProof="0" dirty="0">
              <a:ln>
                <a:noFill/>
              </a:ln>
              <a:solidFill>
                <a:srgbClr val="EAEAEA"/>
              </a:solidFill>
              <a:effectLst/>
              <a:uLnTx/>
              <a:uFillTx/>
              <a:latin typeface="Arial" charset="0"/>
              <a:cs typeface="Arial" charset="0"/>
            </a:endParaRPr>
          </a:p>
        </p:txBody>
      </p:sp>
      <p:sp>
        <p:nvSpPr>
          <p:cNvPr id="43" name="Content Placeholder 2">
            <a:extLst>
              <a:ext uri="{FF2B5EF4-FFF2-40B4-BE49-F238E27FC236}">
                <a16:creationId xmlns:a16="http://schemas.microsoft.com/office/drawing/2014/main" id="{D755ED41-7D64-F74D-B59A-ADDCF5C508FA}"/>
              </a:ext>
            </a:extLst>
          </p:cNvPr>
          <p:cNvSpPr txBox="1">
            <a:spLocks/>
          </p:cNvSpPr>
          <p:nvPr/>
        </p:nvSpPr>
        <p:spPr>
          <a:xfrm>
            <a:off x="535236" y="832151"/>
            <a:ext cx="11656764" cy="1941939"/>
          </a:xfrm>
          <a:prstGeom prst="rect">
            <a:avLst/>
          </a:prstGeom>
        </p:spPr>
        <p:txBody>
          <a:bodyPr>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lvl="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Incorporates all prior fixes into a single package refresh for ease of installation</a:t>
            </a:r>
          </a:p>
          <a:p>
            <a:pPr marL="1885950" lvl="1" indent="-1143000">
              <a:lnSpc>
                <a:spcPct val="150000"/>
              </a:lnSpc>
              <a:buFont typeface="Wingdings" panose="05000000000000000000" pitchFamily="2" charset="2"/>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With upgrade path from WMLA 1.2.1 to WMLA 1.2.2</a:t>
            </a:r>
          </a:p>
          <a:p>
            <a:pPr marL="1885950" lvl="1" indent="-1143000">
              <a:lnSpc>
                <a:spcPct val="150000"/>
              </a:lnSpc>
              <a:buFont typeface="Wingdings" panose="05000000000000000000" pitchFamily="2" charset="2"/>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Based on WML CE 1.7.0 with latest frameworks including </a:t>
            </a:r>
            <a:r>
              <a:rPr lang="en-CA" sz="2200" dirty="0" err="1">
                <a:solidFill>
                  <a:schemeClr val="bg1"/>
                </a:solidFill>
                <a:latin typeface="IBM Plex Sans" panose="020B0503050203000203" pitchFamily="34" charset="0"/>
                <a:ea typeface="Calibri" panose="020F0502020204030204" pitchFamily="34" charset="0"/>
                <a:cs typeface="Arial" panose="020B0604020202020204" pitchFamily="34" charset="0"/>
              </a:rPr>
              <a:t>SnapML</a:t>
            </a:r>
            <a:endPar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endParaRPr>
          </a:p>
          <a:p>
            <a:pPr marL="1143000" lvl="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New “Watson ML Accelerator – Inference” chargeable component for inference only servers, featuring elastic distributed inference</a:t>
            </a:r>
            <a:endPar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endParaRPr>
          </a:p>
          <a:p>
            <a:pPr marL="1143000" lvl="0" indent="-1143000">
              <a:lnSpc>
                <a:spcPct val="150000"/>
              </a:lnSpc>
              <a:spcAft>
                <a:spcPts val="0"/>
              </a:spcAft>
              <a:buFont typeface="Wingdings" panose="05000000000000000000" pitchFamily="2" charset="2"/>
              <a:buChar char="Ø"/>
            </a:pPr>
            <a:r>
              <a:rPr lang="en-US"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Certification of IBM Power IC922 </a:t>
            </a:r>
            <a:r>
              <a:rPr lang="en-CA"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for training and inference</a:t>
            </a:r>
          </a:p>
          <a:p>
            <a:pPr marL="114300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Readiness for integration test with WS/WML in CP4D 3.0 June release</a:t>
            </a:r>
          </a:p>
          <a:p>
            <a:pPr marL="114300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Coming in 2H:</a:t>
            </a:r>
          </a:p>
          <a:p>
            <a:pPr marL="1768475" lvl="3" indent="-1143000">
              <a:lnSpc>
                <a:spcPct val="150000"/>
              </a:lnSpc>
              <a:buFont typeface="Arial" panose="020B0604020202020204" pitchFamily="34" charset="0"/>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Full data-train-inference offering on </a:t>
            </a:r>
            <a:r>
              <a:rPr lang="en-CA" sz="2200" dirty="0" err="1">
                <a:solidFill>
                  <a:schemeClr val="bg1"/>
                </a:solidFill>
                <a:latin typeface="IBM Plex Sans" panose="020B0503050203000203" pitchFamily="34" charset="0"/>
                <a:ea typeface="Calibri" panose="020F0502020204030204" pitchFamily="34" charset="0"/>
                <a:cs typeface="Arial" panose="020B0604020202020204" pitchFamily="34" charset="0"/>
              </a:rPr>
              <a:t>Openshift</a:t>
            </a: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 and Kubernetes</a:t>
            </a:r>
          </a:p>
          <a:p>
            <a:pPr marL="507831" marR="0" lvl="1" indent="-342900" algn="l" defTabSz="457189" rtl="0" eaLnBrk="1" fontAlgn="base" latinLnBrk="0" hangingPunct="1">
              <a:lnSpc>
                <a:spcPct val="100000"/>
              </a:lnSpc>
              <a:spcBef>
                <a:spcPts val="4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bg1"/>
              </a:solidFill>
              <a:effectLst/>
              <a:uLnTx/>
              <a:uFillTx/>
              <a:latin typeface="IBM Plex Sans" panose="020B0503050203000203" pitchFamily="34" charset="0"/>
            </a:endParaRPr>
          </a:p>
        </p:txBody>
      </p:sp>
      <p:sp>
        <p:nvSpPr>
          <p:cNvPr id="2" name="Title 1"/>
          <p:cNvSpPr>
            <a:spLocks noGrp="1"/>
          </p:cNvSpPr>
          <p:nvPr>
            <p:ph type="title" idx="4294967295"/>
          </p:nvPr>
        </p:nvSpPr>
        <p:spPr>
          <a:xfrm>
            <a:off x="166003" y="164782"/>
            <a:ext cx="12179300" cy="912813"/>
          </a:xfrm>
        </p:spPr>
        <p:txBody>
          <a:bodyPr>
            <a:normAutofit fontScale="90000"/>
          </a:bodyPr>
          <a:lstStyle/>
          <a:p>
            <a:r>
              <a:rPr lang="en-US" b="1" dirty="0">
                <a:solidFill>
                  <a:srgbClr val="0070C0"/>
                </a:solidFill>
                <a:latin typeface="IBM Plex Sans" panose="020B0503050203000203" pitchFamily="34" charset="0"/>
                <a:ea typeface="Arial" charset="0"/>
                <a:cs typeface="Calibri Light" panose="020F0302020204030204" pitchFamily="34" charset="0"/>
              </a:rPr>
              <a:t>What’s New in Watson ML Accelerator V1.2.2</a:t>
            </a:r>
            <a:br>
              <a:rPr lang="en-US" b="1" dirty="0">
                <a:solidFill>
                  <a:srgbClr val="0070C0"/>
                </a:solidFill>
                <a:latin typeface="IBM Plex Sans" panose="020B0503050203000203" pitchFamily="34" charset="0"/>
                <a:ea typeface="Arial" charset="0"/>
                <a:cs typeface="Calibri Light" panose="020F0302020204030204" pitchFamily="34" charset="0"/>
              </a:rPr>
            </a:br>
            <a:endParaRPr lang="en-US" b="1" dirty="0">
              <a:solidFill>
                <a:srgbClr val="0070C0"/>
              </a:solidFill>
              <a:latin typeface="IBM Plex Sans" panose="020B0503050203000203" pitchFamily="34" charset="0"/>
              <a:ea typeface="Arial" charset="0"/>
              <a:cs typeface="Calibri Light" panose="020F0302020204030204" pitchFamily="34" charset="0"/>
            </a:endParaRPr>
          </a:p>
        </p:txBody>
      </p:sp>
    </p:spTree>
    <p:extLst>
      <p:ext uri="{BB962C8B-B14F-4D97-AF65-F5344CB8AC3E}">
        <p14:creationId xmlns:p14="http://schemas.microsoft.com/office/powerpoint/2010/main" val="2277948558"/>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blk_background_2017">
  <a:themeElements>
    <a:clrScheme name="blk_background_2017">
      <a:dk1>
        <a:srgbClr val="000000"/>
      </a:dk1>
      <a:lt1>
        <a:srgbClr val="000000"/>
      </a:lt1>
      <a:dk2>
        <a:srgbClr val="A7A7A7"/>
      </a:dk2>
      <a:lt2>
        <a:srgbClr val="535353"/>
      </a:lt2>
      <a:accent1>
        <a:srgbClr val="69A6FF"/>
      </a:accent1>
      <a:accent2>
        <a:srgbClr val="0064FF"/>
      </a:accent2>
      <a:accent3>
        <a:srgbClr val="003BC9"/>
      </a:accent3>
      <a:accent4>
        <a:srgbClr val="1FB3CF"/>
      </a:accent4>
      <a:accent5>
        <a:srgbClr val="6E177D"/>
      </a:accent5>
      <a:accent6>
        <a:srgbClr val="DB2663"/>
      </a:accent6>
      <a:hlink>
        <a:srgbClr val="0000FF"/>
      </a:hlink>
      <a:folHlink>
        <a:srgbClr val="FF00FF"/>
      </a:folHlink>
    </a:clrScheme>
    <a:fontScheme name="blk_background_2017">
      <a:majorFont>
        <a:latin typeface="Helvetica"/>
        <a:ea typeface="Helvetica"/>
        <a:cs typeface="Helvetica"/>
      </a:majorFont>
      <a:minorFont>
        <a:latin typeface="Calibri"/>
        <a:ea typeface="Calibri"/>
        <a:cs typeface="Calibri"/>
      </a:minorFont>
    </a:fontScheme>
    <a:fmtScheme name="blk_background_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2889</TotalTime>
  <Words>1851</Words>
  <Application>Microsoft Macintosh PowerPoint</Application>
  <PresentationFormat>Widescreen</PresentationFormat>
  <Paragraphs>256</Paragraphs>
  <Slides>14</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Regular</vt:lpstr>
      <vt:lpstr>Calibri</vt:lpstr>
      <vt:lpstr>Calibri Light</vt:lpstr>
      <vt:lpstr>Gill Sans SemiBold</vt:lpstr>
      <vt:lpstr>IBM Plex Sans</vt:lpstr>
      <vt:lpstr>Wingdings</vt:lpstr>
      <vt:lpstr>Office Theme</vt:lpstr>
      <vt:lpstr>8_blk_background_2017</vt:lpstr>
      <vt:lpstr>Systems Virtual College  WMLA overview and Hands on Lab</vt:lpstr>
      <vt:lpstr>Agenda</vt:lpstr>
      <vt:lpstr>PowerPoint Presentation</vt:lpstr>
      <vt:lpstr>Watson ML Accelerator Learning Path </vt:lpstr>
      <vt:lpstr>PowerPoint Presentation</vt:lpstr>
      <vt:lpstr>AI as a Dynamically, Scalable Enterprise Service  Accelerating Results across the Data Science Workflow</vt:lpstr>
      <vt:lpstr>What’s New in Watson ML Accelerator V1.2.2 – May 29th </vt:lpstr>
      <vt:lpstr>Basic Workflow for ML/DL Training &amp; Execution</vt:lpstr>
      <vt:lpstr>What’s New in Watson ML Accelerator V1.2.2 </vt:lpstr>
      <vt:lpstr>Multitenancy at Scale – Shared Services Architecture</vt:lpstr>
      <vt:lpstr>How it works / some terminology...</vt:lpstr>
      <vt:lpstr>Auto Hyperparameter Tuning with WML Accelerator </vt:lpstr>
      <vt:lpstr>Elastic Distributed Training Transparent, Elastic, Resilient</vt:lpstr>
      <vt:lpstr>Elastic Distributed Training Scaling Efficiency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KELVIN Lui</dc:creator>
  <cp:lastModifiedBy>Jack Van Stee</cp:lastModifiedBy>
  <cp:revision>60</cp:revision>
  <dcterms:created xsi:type="dcterms:W3CDTF">2020-02-12T16:27:39Z</dcterms:created>
  <dcterms:modified xsi:type="dcterms:W3CDTF">2020-06-24T15:20:44Z</dcterms:modified>
</cp:coreProperties>
</file>