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7"/>
    <p:restoredTop sz="94674"/>
  </p:normalViewPr>
  <p:slideViewPr>
    <p:cSldViewPr snapToGrid="0" snapToObjects="1">
      <p:cViewPr varScale="1">
        <p:scale>
          <a:sx n="97" d="100"/>
          <a:sy n="97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sit.powerbi.com/reports/5c4daca5-6f3b-4247-998f-d3a51ddfc56d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sit.powerbi.com/reports/5c4daca5-6f3b-4247-998f-d3a51ddfc56d/ReportSectionb7c07022dbd71048a70a?pbi_source=PowerPoin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sit.powerbi.com/reports/5c4daca5-6f3b-4247-998f-d3a51ddfc56d/ReportSection3b21658f86e98ffe05b6?pbi_source=PowerPoin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sit.powerbi.com/reports/5c4daca5-6f3b-4247-998f-d3a51ddfc56d/ReportSection?pbi_source=PowerPoin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sit.powerbi.com/reports/5c4daca5-6f3b-4247-998f-d3a51ddfc56d/ReportSectionf569c8173837bea6b0ef?pbi_source=PowerPoint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sit.powerbi.com/reports/5c4daca5-6f3b-4247-998f-d3a51ddfc56d/ReportSection16ae77fb58bb79cadfc1?pbi_source=PowerPoint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sit.powerbi.com/reports/5c4daca5-6f3b-4247-998f-d3a51ddfc56d/ReportSection8eb1bf3f5283c81d3882?pbi_source=PowerPoint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sit.powerbi.com/reports/5c4daca5-6f3b-4247-998f-d3a51ddfc56d/ReportSection660c886aedcf8cd4eac0?pbi_source=PowerPoint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sit.powerbi.com/reports/5c4daca5-6f3b-4247-998f-d3a51ddfc56d/ReportSection095edf3cba9451f9b50b?pbi_source=PowerPoint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sit.powerbi.com/reports/5c4daca5-6f3b-4247-998f-d3a51ddfc56d/ReportSection4814bc68d232e4d1bd08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rgbClr val="F3C910"/>
                </a:solidFill>
              </a:rPr>
              <a:t>Report - Legal Business + Operations Content Consumption Survey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8/8/2018 10:43:28 AM Pacific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8/8/2018 10:42:27 AM Pacific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DC5F8BF15E8848A3D53AE873C79B8D" ma:contentTypeVersion="9" ma:contentTypeDescription="Create a new document." ma:contentTypeScope="" ma:versionID="d43838edade511dfc6b1a59c217a1b07">
  <xsd:schema xmlns:xsd="http://www.w3.org/2001/XMLSchema" xmlns:xs="http://www.w3.org/2001/XMLSchema" xmlns:p="http://schemas.microsoft.com/office/2006/metadata/properties" xmlns:ns2="7ce563c2-3b4c-43a1-b36d-5a888582bf4a" xmlns:ns3="4cbed2fd-8da6-44b7-82e1-5e38d9ae7e9c" targetNamespace="http://schemas.microsoft.com/office/2006/metadata/properties" ma:root="true" ma:fieldsID="aa7f57722750e35ec71009bc3a99487c" ns2:_="" ns3:_="">
    <xsd:import namespace="7ce563c2-3b4c-43a1-b36d-5a888582bf4a"/>
    <xsd:import namespace="4cbed2fd-8da6-44b7-82e1-5e38d9ae7e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e563c2-3b4c-43a1-b36d-5a888582bf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ed2fd-8da6-44b7-82e1-5e38d9ae7e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307F84-B2EB-4CE8-8EFC-DC3E51FD4E72}"/>
</file>

<file path=customXml/itemProps2.xml><?xml version="1.0" encoding="utf-8"?>
<ds:datastoreItem xmlns:ds="http://schemas.openxmlformats.org/officeDocument/2006/customXml" ds:itemID="{BB6EBD5F-4614-4365-BA4A-FD1580265862}"/>
</file>

<file path=customXml/itemProps3.xml><?xml version="1.0" encoding="utf-8"?>
<ds:datastoreItem xmlns:ds="http://schemas.openxmlformats.org/officeDocument/2006/customXml" ds:itemID="{31D430E6-25BB-4368-9E34-B1971FA567D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Amanda Brown (American Bar Assocation)</cp:lastModifiedBy>
  <cp:revision>2</cp:revision>
  <dcterms:created xsi:type="dcterms:W3CDTF">2016-09-04T11:54:55Z</dcterms:created>
  <dcterms:modified xsi:type="dcterms:W3CDTF">2018-08-08T17:44:21Z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0x0101000BDC5F8BF15E8848A3D53AE873C79B8D</vt:lpwstr>
  </property>
</Properties>
</file>