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96E"/>
    <a:srgbClr val="91D250"/>
    <a:srgbClr val="EA0C89"/>
    <a:srgbClr val="388ACF"/>
    <a:srgbClr val="019681"/>
    <a:srgbClr val="0079D6"/>
    <a:srgbClr val="D33833"/>
    <a:srgbClr val="5E3659"/>
    <a:srgbClr val="2B82CE"/>
    <a:srgbClr val="1D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>
        <p:scale>
          <a:sx n="66" d="100"/>
          <a:sy n="66" d="100"/>
        </p:scale>
        <p:origin x="126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799E-7056-4B86-82E7-BAF13F752BC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9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customXml" Target="../ink/ink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10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31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1.xml"/><Relationship Id="rId18" Type="http://schemas.openxmlformats.org/officeDocument/2006/relationships/image" Target="../media/image19.jpeg"/><Relationship Id="rId26" Type="http://schemas.openxmlformats.org/officeDocument/2006/relationships/image" Target="../media/image20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9.jpe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4.png"/><Relationship Id="rId5" Type="http://schemas.openxmlformats.org/officeDocument/2006/relationships/image" Target="../media/image7.png"/><Relationship Id="rId23" Type="http://schemas.openxmlformats.org/officeDocument/2006/relationships/image" Target="../media/image23.png"/><Relationship Id="rId28" Type="http://schemas.openxmlformats.org/officeDocument/2006/relationships/image" Target="../media/image27.png"/><Relationship Id="rId10" Type="http://schemas.openxmlformats.org/officeDocument/2006/relationships/image" Target="../media/image12.png"/><Relationship Id="rId19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22" Type="http://schemas.openxmlformats.org/officeDocument/2006/relationships/image" Target="../media/image22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customXml" Target="../ink/ink2.xml"/><Relationship Id="rId23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customXml" Target="../ink/ink3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0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6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image" Target="../media/image22.png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8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9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22" name="Rectangle 2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2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88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Trello sends a notification of the work item update to oxford-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#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trello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channel on Slack.</a:t>
            </a: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1" y="4839349"/>
            <a:ext cx="390153" cy="39015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3159230" y="4994247"/>
            <a:ext cx="1641370" cy="545500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2" y="4824240"/>
            <a:ext cx="390153" cy="39015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26852"/>
            <a:ext cx="390153" cy="390153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V="1">
            <a:off x="1446609" y="3836219"/>
            <a:ext cx="721627" cy="585941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28" y="3777901"/>
            <a:ext cx="390153" cy="39015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34384"/>
            <a:ext cx="390153" cy="390153"/>
          </a:xfrm>
          <a:prstGeom prst="rect">
            <a:avLst/>
          </a:prstGeom>
        </p:spPr>
      </p:pic>
      <p:grpSp>
        <p:nvGrpSpPr>
          <p:cNvPr id="140" name="Group 139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41" name="Rectangle 140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1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10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975764" y="3075459"/>
            <a:ext cx="2334491" cy="1568004"/>
          </a:xfrm>
          <a:prstGeom prst="rect">
            <a:avLst/>
          </a:prstGeom>
          <a:solidFill>
            <a:schemeClr val="bg1"/>
          </a:solidFill>
          <a:ln>
            <a:solidFill>
              <a:srgbClr val="0079D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515" y="4456705"/>
            <a:ext cx="454640" cy="45464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8" name="Group 57"/>
          <p:cNvGrpSpPr/>
          <p:nvPr/>
        </p:nvGrpSpPr>
        <p:grpSpPr>
          <a:xfrm>
            <a:off x="7060552" y="3145288"/>
            <a:ext cx="1958757" cy="1276872"/>
            <a:chOff x="5404934" y="2487197"/>
            <a:chExt cx="1958757" cy="1276872"/>
          </a:xfrm>
        </p:grpSpPr>
        <p:sp>
          <p:nvSpPr>
            <p:cNvPr id="24" name="Rectangle 23"/>
            <p:cNvSpPr/>
            <p:nvPr/>
          </p:nvSpPr>
          <p:spPr>
            <a:xfrm>
              <a:off x="5502656" y="2694709"/>
              <a:ext cx="1861035" cy="1069360"/>
            </a:xfrm>
            <a:prstGeom prst="rect">
              <a:avLst/>
            </a:prstGeom>
            <a:noFill/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780269" y="2796608"/>
              <a:ext cx="549472" cy="865562"/>
              <a:chOff x="6550983" y="4010891"/>
              <a:chExt cx="549472" cy="86556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550983" y="4010891"/>
                <a:ext cx="549472" cy="8655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550983" y="4112517"/>
                <a:ext cx="549472" cy="763936"/>
                <a:chOff x="4677058" y="2768684"/>
                <a:chExt cx="549472" cy="763936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4677058" y="3317176"/>
                  <a:ext cx="5494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develop</a:t>
                  </a:r>
                </a:p>
              </p:txBody>
            </p:sp>
            <p:pic>
              <p:nvPicPr>
                <p:cNvPr id="20" name="Picture 19" descr="nintendo, thing&#10;&#10;Description generated with very high confidence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80694" y="2768684"/>
                  <a:ext cx="342201" cy="5489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934" y="2570158"/>
              <a:ext cx="368408" cy="36840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0" name="TextBox 29"/>
            <p:cNvSpPr txBox="1"/>
            <p:nvPr/>
          </p:nvSpPr>
          <p:spPr>
            <a:xfrm>
              <a:off x="5636564" y="248719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89300" y="2796608"/>
              <a:ext cx="549472" cy="865562"/>
              <a:chOff x="6550983" y="4010891"/>
              <a:chExt cx="549472" cy="8655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550983" y="4010891"/>
                <a:ext cx="549472" cy="8655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550983" y="4112517"/>
                <a:ext cx="549472" cy="763936"/>
                <a:chOff x="4677058" y="2768684"/>
                <a:chExt cx="549472" cy="763936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4677058" y="3317176"/>
                  <a:ext cx="5494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master</a:t>
                  </a:r>
                </a:p>
              </p:txBody>
            </p:sp>
            <p:pic>
              <p:nvPicPr>
                <p:cNvPr id="37" name="Picture 36" descr="nintendo, thing&#10;&#10;Description generated with very high confidence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80694" y="2768684"/>
                  <a:ext cx="342201" cy="5489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2" name="TextBox 61"/>
          <p:cNvSpPr txBox="1"/>
          <p:nvPr/>
        </p:nvSpPr>
        <p:spPr>
          <a:xfrm>
            <a:off x="8487214" y="4650392"/>
            <a:ext cx="559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0079D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nintendo&#10;&#10;Description generated with very high confidenc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 descr="abstract, screenshot, nintendo&#10;&#10;Description generated with very high confidenc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5091917" y="135347"/>
            <a:ext cx="3153001" cy="2357931"/>
          </a:xfrm>
          <a:prstGeom prst="rect">
            <a:avLst/>
          </a:prstGeom>
          <a:solidFill>
            <a:schemeClr val="bg1"/>
          </a:solidFill>
          <a:ln>
            <a:solidFill>
              <a:srgbClr val="0079D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36" y="2207516"/>
            <a:ext cx="600061" cy="6000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5" name="TextBox 64"/>
          <p:cNvSpPr txBox="1"/>
          <p:nvPr/>
        </p:nvSpPr>
        <p:spPr>
          <a:xfrm>
            <a:off x="7584641" y="2518070"/>
            <a:ext cx="559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0079D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5397348" y="427172"/>
            <a:ext cx="2588012" cy="1788550"/>
          </a:xfrm>
          <a:prstGeom prst="rect">
            <a:avLst/>
          </a:prstGeom>
          <a:solidFill>
            <a:schemeClr val="bg1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5" name="Group 1024"/>
          <p:cNvGrpSpPr/>
          <p:nvPr/>
        </p:nvGrpSpPr>
        <p:grpSpPr>
          <a:xfrm>
            <a:off x="5567904" y="546788"/>
            <a:ext cx="2105274" cy="1533835"/>
            <a:chOff x="4551835" y="1737894"/>
            <a:chExt cx="2105274" cy="1533835"/>
          </a:xfrm>
        </p:grpSpPr>
        <p:grpSp>
          <p:nvGrpSpPr>
            <p:cNvPr id="105" name="Group 104"/>
            <p:cNvGrpSpPr/>
            <p:nvPr/>
          </p:nvGrpSpPr>
          <p:grpSpPr>
            <a:xfrm>
              <a:off x="4888698" y="2067713"/>
              <a:ext cx="1574447" cy="1103988"/>
              <a:chOff x="4888698" y="2067713"/>
              <a:chExt cx="1574447" cy="1103988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220060" y="2417368"/>
                <a:ext cx="549472" cy="654305"/>
                <a:chOff x="5220060" y="2417368"/>
                <a:chExt cx="549472" cy="654305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5238107" y="2417368"/>
                  <a:ext cx="513378" cy="6543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1" name="Group 100"/>
                <p:cNvGrpSpPr/>
                <p:nvPr/>
              </p:nvGrpSpPr>
              <p:grpSpPr>
                <a:xfrm>
                  <a:off x="5220060" y="2479930"/>
                  <a:ext cx="549472" cy="529180"/>
                  <a:chOff x="5220060" y="2517108"/>
                  <a:chExt cx="549472" cy="529180"/>
                </a:xfrm>
              </p:grpSpPr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9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0943" y="2517108"/>
                    <a:ext cx="307707" cy="307707"/>
                  </a:xfrm>
                  <a:prstGeom prst="rect">
                    <a:avLst/>
                  </a:prstGeom>
                </p:spPr>
              </p:pic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220060" y="2830844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</p:grpSp>
          <p:grpSp>
            <p:nvGrpSpPr>
              <p:cNvPr id="106" name="Group 105"/>
              <p:cNvGrpSpPr/>
              <p:nvPr/>
            </p:nvGrpSpPr>
            <p:grpSpPr>
              <a:xfrm>
                <a:off x="5827417" y="2412210"/>
                <a:ext cx="549472" cy="654305"/>
                <a:chOff x="5220060" y="2417368"/>
                <a:chExt cx="549472" cy="654305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5238107" y="2417368"/>
                  <a:ext cx="513378" cy="6543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5220060" y="2479930"/>
                  <a:ext cx="549472" cy="529180"/>
                  <a:chOff x="5220060" y="2517108"/>
                  <a:chExt cx="549472" cy="529180"/>
                </a:xfrm>
              </p:grpSpPr>
              <p:pic>
                <p:nvPicPr>
                  <p:cNvPr id="109" name="Picture 108"/>
                  <p:cNvPicPr>
                    <a:picLocks noChangeAspect="1"/>
                  </p:cNvPicPr>
                  <p:nvPr/>
                </p:nvPicPr>
                <p:blipFill>
                  <a:blip r:embed="rId9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0943" y="2517108"/>
                    <a:ext cx="307707" cy="307707"/>
                  </a:xfrm>
                  <a:prstGeom prst="rect">
                    <a:avLst/>
                  </a:prstGeom>
                </p:spPr>
              </p:pic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220060" y="2830844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</p:grpSp>
          </p:grpSp>
          <p:sp>
            <p:nvSpPr>
              <p:cNvPr id="111" name="TextBox 110"/>
              <p:cNvSpPr txBox="1"/>
              <p:nvPr/>
            </p:nvSpPr>
            <p:spPr>
              <a:xfrm>
                <a:off x="5106488" y="2067713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endPara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054045" y="2280902"/>
                <a:ext cx="1409100" cy="890799"/>
              </a:xfrm>
              <a:prstGeom prst="rect">
                <a:avLst/>
              </a:prstGeom>
              <a:noFill/>
              <a:ln>
                <a:solidFill>
                  <a:srgbClr val="D338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 descr="sign&#10;&#10;Description generated with high confidenc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8698" y="2103424"/>
                <a:ext cx="257378" cy="355318"/>
              </a:xfrm>
              <a:prstGeom prst="rect">
                <a:avLst/>
              </a:prstGeom>
            </p:spPr>
          </p:pic>
        </p:grpSp>
        <p:sp>
          <p:nvSpPr>
            <p:cNvPr id="112" name="Rectangle 111"/>
            <p:cNvSpPr/>
            <p:nvPr/>
          </p:nvSpPr>
          <p:spPr>
            <a:xfrm>
              <a:off x="4720266" y="1964866"/>
              <a:ext cx="1936843" cy="1306863"/>
            </a:xfrm>
            <a:prstGeom prst="rect">
              <a:avLst/>
            </a:prstGeom>
            <a:noFill/>
            <a:ln>
              <a:solidFill>
                <a:srgbClr val="0079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835" y="1737894"/>
              <a:ext cx="336863" cy="33686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5" name="TextBox 114"/>
            <p:cNvSpPr txBox="1"/>
            <p:nvPr/>
          </p:nvSpPr>
          <p:spPr>
            <a:xfrm>
              <a:off x="4888698" y="1767630"/>
              <a:ext cx="11761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oxfordci</a:t>
              </a:r>
              <a:endParaRPr lang="en-US" sz="7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8861446" y="1018474"/>
            <a:ext cx="569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master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604095" y="215425"/>
            <a:ext cx="1176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oxford-ci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50" y="206965"/>
            <a:ext cx="390145" cy="390145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755853" y="703060"/>
            <a:ext cx="2557804" cy="1090048"/>
          </a:xfrm>
          <a:prstGeom prst="rect">
            <a:avLst/>
          </a:prstGeom>
          <a:noFill/>
          <a:ln>
            <a:solidFill>
              <a:srgbClr val="388AC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034060" y="874575"/>
            <a:ext cx="1899246" cy="591053"/>
            <a:chOff x="533401" y="193964"/>
            <a:chExt cx="1899246" cy="591053"/>
          </a:xfrm>
        </p:grpSpPr>
        <p:grpSp>
          <p:nvGrpSpPr>
            <p:cNvPr id="93" name="Group 92"/>
            <p:cNvGrpSpPr/>
            <p:nvPr/>
          </p:nvGrpSpPr>
          <p:grpSpPr>
            <a:xfrm>
              <a:off x="702587" y="301422"/>
              <a:ext cx="1560874" cy="376137"/>
              <a:chOff x="793154" y="1082037"/>
              <a:chExt cx="1560874" cy="37613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169291" y="1082037"/>
                <a:ext cx="1184737" cy="376137"/>
              </a:xfrm>
              <a:prstGeom prst="rect">
                <a:avLst/>
              </a:prstGeom>
              <a:solidFill>
                <a:srgbClr val="0196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 descr="nintendo, abstract&#10;&#10;Description generated with very high confidence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54" y="1082037"/>
                <a:ext cx="376137" cy="376137"/>
              </a:xfrm>
              <a:prstGeom prst="rect">
                <a:avLst/>
              </a:prstGeom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1073727" y="1166349"/>
                <a:ext cx="128030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Microsoft.ProjectOxford.Text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533401" y="193964"/>
              <a:ext cx="1899246" cy="591053"/>
            </a:xfrm>
            <a:prstGeom prst="rect">
              <a:avLst/>
            </a:prstGeom>
            <a:noFill/>
            <a:ln>
              <a:solidFill>
                <a:srgbClr val="2B82C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8" name="Picture 4" descr="http://tse1.mm.bing.net/th?&amp;id=OIP.M934882fce3be77c5bb8e1870dec5f6f1o0&amp;w=201&amp;h=177&amp;c=0&amp;pid=1.9&amp;rs=0&amp;p=0&amp;r=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25" y="1568311"/>
            <a:ext cx="506132" cy="44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1890471" y="1836868"/>
            <a:ext cx="1233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solidFill>
                  <a:srgbClr val="2B82C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endParaRPr lang="en-US" sz="800" dirty="0">
              <a:solidFill>
                <a:srgbClr val="2B82C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6" name="Graphic 11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3159230" y="4994247"/>
            <a:ext cx="1641370" cy="545500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446609" y="3836219"/>
            <a:ext cx="721627" cy="585941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41" name="Rectangle 140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6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  <p:pic>
        <p:nvPicPr>
          <p:cNvPr id="132" name="Picture 13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68" y="4820739"/>
            <a:ext cx="390153" cy="390153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37" y="3791734"/>
            <a:ext cx="390153" cy="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pushes changes from local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repo to GitHub.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grpSp>
        <p:nvGrpSpPr>
          <p:cNvPr id="166" name="Group 165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67" name="Rectangle 166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23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30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 sends a notification of the push to oxford-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#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channel on Slack.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4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88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 initiates a build on the Jenkins CI server via a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webhook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5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7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Jenkins sends build status updates to the appropriate #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jenkins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channel for the oxford-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Slack team.</a:t>
            </a: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6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27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Upon a successful build, Jenkins creates a publishes a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packate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the appropriate source (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MyGet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develop branch,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master branch).</a:t>
            </a: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7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45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Upon a successful build, Jenkins push generated documentation to the oxford-docs GitHub repo.</a:t>
            </a: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8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68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oxford-docs repo is pushed to an Azure web app.</a:t>
            </a: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1" y="4839349"/>
            <a:ext cx="390153" cy="390153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5" name="Rectangle 134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9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8" name="TextBox 137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41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updates work items on the Cognitive-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TextAnalytics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-Windows Trello board.</a:t>
            </a: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1" y="4839349"/>
            <a:ext cx="390153" cy="39015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3159230" y="4994247"/>
            <a:ext cx="1641370" cy="545500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2" y="4824240"/>
            <a:ext cx="390153" cy="39015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26852"/>
            <a:ext cx="390153" cy="390153"/>
          </a:xfrm>
          <a:prstGeom prst="rect">
            <a:avLst/>
          </a:prstGeom>
        </p:spPr>
      </p:pic>
      <p:grpSp>
        <p:nvGrpSpPr>
          <p:cNvPr id="139" name="Group 138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40" name="Rectangle 139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30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43" name="TextBox 142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0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634</Words>
  <Application>Microsoft Office PowerPoint</Application>
  <PresentationFormat>Widescreen</PresentationFormat>
  <Paragraphs>336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Grocholski</dc:creator>
  <cp:lastModifiedBy>Adam Grocholski</cp:lastModifiedBy>
  <cp:revision>34</cp:revision>
  <dcterms:created xsi:type="dcterms:W3CDTF">2016-11-11T21:41:28Z</dcterms:created>
  <dcterms:modified xsi:type="dcterms:W3CDTF">2017-02-10T18:37:38Z</dcterms:modified>
</cp:coreProperties>
</file>