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681"/>
    <a:srgbClr val="EA0C89"/>
    <a:srgbClr val="0079D6"/>
    <a:srgbClr val="D33833"/>
    <a:srgbClr val="5E3659"/>
    <a:srgbClr val="2B82CE"/>
    <a:srgbClr val="1D8500"/>
    <a:srgbClr val="027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DC7367D8-A66F-45C6-9819-8DC7D3D4F38A}" emma:medium="tactile" emma:mode="ink">
          <msink:context xmlns:msink="http://schemas.microsoft.com/ink/2010/main" type="inkDrawing" rotatedBoundingBox="19942,5435 19994,5372 20012,5387 19959,5449" shapeName="Other">
            <msink:destinationLink direction="with" ref="{70DD3DDB-4855-4187-A6C7-1C0DAA6468FE}"/>
          </msink:context>
        </emma:interpretation>
      </emma:emma>
    </inkml:annotationXML>
    <inkml:trace contextRef="#ctx0" brushRef="#br0">10199 3147 2688,'0'0'1280,"0"0"-1024,0 0 1280,29-29-1536,-29 29 0,0 0 0,0 0 128,0-29-384,29 29 128,-29 0-640,0 0 128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2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customXml" Target="../ink/ink1.xml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customXml" Target="../ink/ink2.xml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196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4" y="5992262"/>
            <a:ext cx="780290" cy="780290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279" y="5549636"/>
            <a:ext cx="697884" cy="903462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4918" y="5645422"/>
            <a:ext cx="921268" cy="711889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650242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281507" y="193964"/>
            <a:ext cx="2257944" cy="908892"/>
            <a:chOff x="533401" y="193964"/>
            <a:chExt cx="2257944" cy="90889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136" y="554647"/>
              <a:ext cx="548209" cy="548209"/>
            </a:xfrm>
            <a:prstGeom prst="rect">
              <a:avLst/>
            </a:prstGeom>
          </p:spPr>
        </p:pic>
        <p:grpSp>
          <p:nvGrpSpPr>
            <p:cNvPr id="80" name="Group 79"/>
            <p:cNvGrpSpPr/>
            <p:nvPr/>
          </p:nvGrpSpPr>
          <p:grpSpPr>
            <a:xfrm>
              <a:off x="702587" y="301422"/>
              <a:ext cx="1560874" cy="376137"/>
              <a:chOff x="793154" y="1082037"/>
              <a:chExt cx="1560874" cy="37613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69291" y="1082037"/>
                <a:ext cx="1184737" cy="376137"/>
              </a:xfrm>
              <a:prstGeom prst="rect">
                <a:avLst/>
              </a:prstGeom>
              <a:solidFill>
                <a:srgbClr val="0196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54" y="1082037"/>
                <a:ext cx="376137" cy="376137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073727" y="1166349"/>
                <a:ext cx="128030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Microsoft.ProjectOxford.Text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33401" y="193964"/>
              <a:ext cx="1899246" cy="591053"/>
            </a:xfrm>
            <a:prstGeom prst="rect">
              <a:avLst/>
            </a:prstGeom>
            <a:noFill/>
            <a:ln>
              <a:solidFill>
                <a:srgbClr val="1D85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24880" y="788806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MyGet</a:t>
              </a:r>
              <a:endParaRPr lang="en-US" sz="800" dirty="0">
                <a:solidFill>
                  <a:srgbClr val="1D85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303444" y="1426216"/>
            <a:ext cx="2236007" cy="900666"/>
            <a:chOff x="702587" y="1133831"/>
            <a:chExt cx="2236007" cy="900666"/>
          </a:xfrm>
        </p:grpSpPr>
        <p:grpSp>
          <p:nvGrpSpPr>
            <p:cNvPr id="91" name="Group 90"/>
            <p:cNvGrpSpPr/>
            <p:nvPr/>
          </p:nvGrpSpPr>
          <p:grpSpPr>
            <a:xfrm>
              <a:off x="702587" y="1133831"/>
              <a:ext cx="1899246" cy="810286"/>
              <a:chOff x="533401" y="193964"/>
              <a:chExt cx="1899246" cy="810286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98" name="TextBox 97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94" name="Rectangle 93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2B82CE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NuGet</a:t>
                </a:r>
                <a:endPara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pic>
          <p:nvPicPr>
            <p:cNvPr id="10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462" y="1588798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8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8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88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4" y="5992262"/>
            <a:ext cx="780290" cy="780290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279" y="5549636"/>
            <a:ext cx="697884" cy="903462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4918" y="5645422"/>
            <a:ext cx="921268" cy="711889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650242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281507" y="193964"/>
            <a:ext cx="2257944" cy="908892"/>
            <a:chOff x="533401" y="193964"/>
            <a:chExt cx="2257944" cy="90889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136" y="554647"/>
              <a:ext cx="548209" cy="548209"/>
            </a:xfrm>
            <a:prstGeom prst="rect">
              <a:avLst/>
            </a:prstGeom>
          </p:spPr>
        </p:pic>
        <p:grpSp>
          <p:nvGrpSpPr>
            <p:cNvPr id="80" name="Group 79"/>
            <p:cNvGrpSpPr/>
            <p:nvPr/>
          </p:nvGrpSpPr>
          <p:grpSpPr>
            <a:xfrm>
              <a:off x="702587" y="301422"/>
              <a:ext cx="1560874" cy="376137"/>
              <a:chOff x="793154" y="1082037"/>
              <a:chExt cx="1560874" cy="37613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69291" y="1082037"/>
                <a:ext cx="1184737" cy="376137"/>
              </a:xfrm>
              <a:prstGeom prst="rect">
                <a:avLst/>
              </a:prstGeom>
              <a:solidFill>
                <a:srgbClr val="0196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54" y="1082037"/>
                <a:ext cx="376137" cy="376137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073727" y="1166349"/>
                <a:ext cx="128030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Microsoft.ProjectOxford.Text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33401" y="193964"/>
              <a:ext cx="1899246" cy="591053"/>
            </a:xfrm>
            <a:prstGeom prst="rect">
              <a:avLst/>
            </a:prstGeom>
            <a:noFill/>
            <a:ln>
              <a:solidFill>
                <a:srgbClr val="1D85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24880" y="788806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MyGet</a:t>
              </a:r>
              <a:endParaRPr lang="en-US" sz="800" dirty="0">
                <a:solidFill>
                  <a:srgbClr val="1D85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303444" y="1426216"/>
            <a:ext cx="2236007" cy="900666"/>
            <a:chOff x="702587" y="1133831"/>
            <a:chExt cx="2236007" cy="900666"/>
          </a:xfrm>
        </p:grpSpPr>
        <p:grpSp>
          <p:nvGrpSpPr>
            <p:cNvPr id="91" name="Group 90"/>
            <p:cNvGrpSpPr/>
            <p:nvPr/>
          </p:nvGrpSpPr>
          <p:grpSpPr>
            <a:xfrm>
              <a:off x="702587" y="1133831"/>
              <a:ext cx="1899246" cy="810286"/>
              <a:chOff x="533401" y="193964"/>
              <a:chExt cx="1899246" cy="810286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98" name="TextBox 97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94" name="Rectangle 93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2B82CE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NuGet</a:t>
                </a:r>
                <a:endPara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pic>
          <p:nvPicPr>
            <p:cNvPr id="10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462" y="1588798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8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8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cxnSp>
        <p:nvCxnSpPr>
          <p:cNvPr id="1033" name="Connector: Curved 1032"/>
          <p:cNvCxnSpPr>
            <a:stCxn id="14" idx="0"/>
          </p:cNvCxnSpPr>
          <p:nvPr/>
        </p:nvCxnSpPr>
        <p:spPr>
          <a:xfrm rot="16200000" flipV="1">
            <a:off x="7499267" y="4439137"/>
            <a:ext cx="1327018" cy="1085552"/>
          </a:xfrm>
          <a:prstGeom prst="curvedConnector3">
            <a:avLst/>
          </a:prstGeom>
          <a:ln w="28575">
            <a:solidFill>
              <a:srgbClr val="EA0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ctor: Curved 1034"/>
          <p:cNvCxnSpPr>
            <a:cxnSpLocks/>
          </p:cNvCxnSpPr>
          <p:nvPr/>
        </p:nvCxnSpPr>
        <p:spPr>
          <a:xfrm rot="16200000" flipV="1">
            <a:off x="6401215" y="2067288"/>
            <a:ext cx="1215616" cy="940383"/>
          </a:xfrm>
          <a:prstGeom prst="curvedConnector3">
            <a:avLst>
              <a:gd name="adj1" fmla="val 50000"/>
            </a:avLst>
          </a:prstGeom>
          <a:ln w="28575">
            <a:solidFill>
              <a:srgbClr val="EA0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or: Curved 1047"/>
          <p:cNvCxnSpPr>
            <a:cxnSpLocks/>
          </p:cNvCxnSpPr>
          <p:nvPr/>
        </p:nvCxnSpPr>
        <p:spPr>
          <a:xfrm rot="10800000">
            <a:off x="6664039" y="1911927"/>
            <a:ext cx="3100573" cy="1876824"/>
          </a:xfrm>
          <a:prstGeom prst="curvedConnector3">
            <a:avLst>
              <a:gd name="adj1" fmla="val 38159"/>
            </a:avLst>
          </a:prstGeom>
          <a:ln w="28575">
            <a:solidFill>
              <a:srgbClr val="EA0C8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or: Curved 1049"/>
          <p:cNvCxnSpPr/>
          <p:nvPr/>
        </p:nvCxnSpPr>
        <p:spPr>
          <a:xfrm rot="16200000" flipV="1">
            <a:off x="8544780" y="1850341"/>
            <a:ext cx="1878779" cy="1245445"/>
          </a:xfrm>
          <a:prstGeom prst="curvedConnector3">
            <a:avLst>
              <a:gd name="adj1" fmla="val 28615"/>
            </a:avLst>
          </a:prstGeom>
          <a:ln w="28575">
            <a:solidFill>
              <a:srgbClr val="EA0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/>
          <p:cNvCxnSpPr/>
          <p:nvPr/>
        </p:nvCxnSpPr>
        <p:spPr>
          <a:xfrm rot="10800000">
            <a:off x="3328203" y="485762"/>
            <a:ext cx="2863946" cy="1219363"/>
          </a:xfrm>
          <a:prstGeom prst="curvedConnector3">
            <a:avLst/>
          </a:prstGeom>
          <a:ln w="28575">
            <a:solidFill>
              <a:srgbClr val="EA0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136"/>
          <p:cNvCxnSpPr/>
          <p:nvPr/>
        </p:nvCxnSpPr>
        <p:spPr>
          <a:xfrm rot="10800000" flipV="1">
            <a:off x="3180753" y="1812845"/>
            <a:ext cx="2981392" cy="1063665"/>
          </a:xfrm>
          <a:prstGeom prst="curvedConnector3">
            <a:avLst/>
          </a:prstGeom>
          <a:ln w="28575">
            <a:solidFill>
              <a:srgbClr val="EA0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/>
          <p:cNvCxnSpPr/>
          <p:nvPr/>
        </p:nvCxnSpPr>
        <p:spPr>
          <a:xfrm rot="10800000">
            <a:off x="3176559" y="3404575"/>
            <a:ext cx="4141507" cy="647572"/>
          </a:xfrm>
          <a:prstGeom prst="curvedConnector3">
            <a:avLst/>
          </a:prstGeom>
          <a:ln w="28575">
            <a:solidFill>
              <a:srgbClr val="EA0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50" name="Connector: Curved 149"/>
          <p:cNvCxnSpPr>
            <a:cxnSpLocks/>
          </p:cNvCxnSpPr>
          <p:nvPr/>
        </p:nvCxnSpPr>
        <p:spPr>
          <a:xfrm rot="10800000">
            <a:off x="3137287" y="3304548"/>
            <a:ext cx="6377501" cy="828002"/>
          </a:xfrm>
          <a:prstGeom prst="curvedConnector3">
            <a:avLst/>
          </a:prstGeom>
          <a:ln w="28575">
            <a:solidFill>
              <a:srgbClr val="EA0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Curved 152"/>
          <p:cNvCxnSpPr/>
          <p:nvPr/>
        </p:nvCxnSpPr>
        <p:spPr>
          <a:xfrm rot="10800000">
            <a:off x="3394365" y="5106939"/>
            <a:ext cx="5084799" cy="571385"/>
          </a:xfrm>
          <a:prstGeom prst="curvedConnector3">
            <a:avLst/>
          </a:prstGeom>
          <a:ln w="28575">
            <a:solidFill>
              <a:srgbClr val="EA0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Curved 156"/>
          <p:cNvCxnSpPr/>
          <p:nvPr/>
        </p:nvCxnSpPr>
        <p:spPr>
          <a:xfrm flipV="1">
            <a:off x="890136" y="3718549"/>
            <a:ext cx="1291955" cy="599854"/>
          </a:xfrm>
          <a:prstGeom prst="curvedConnector3">
            <a:avLst/>
          </a:prstGeom>
          <a:ln w="28575">
            <a:solidFill>
              <a:srgbClr val="EA0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3" name="Picture 106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1" y="3876144"/>
            <a:ext cx="390145" cy="390145"/>
          </a:xfrm>
          <a:prstGeom prst="rect">
            <a:avLst/>
          </a:prstGeom>
        </p:spPr>
      </p:pic>
      <p:pic>
        <p:nvPicPr>
          <p:cNvPr id="1064" name="Picture 106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90" y="4805413"/>
            <a:ext cx="390145" cy="390145"/>
          </a:xfrm>
          <a:prstGeom prst="rect">
            <a:avLst/>
          </a:prstGeom>
        </p:spPr>
      </p:pic>
      <p:pic>
        <p:nvPicPr>
          <p:cNvPr id="1065" name="Picture 106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39" y="3830247"/>
            <a:ext cx="390145" cy="390145"/>
          </a:xfrm>
          <a:prstGeom prst="rect">
            <a:avLst/>
          </a:prstGeom>
        </p:spPr>
      </p:pic>
      <p:pic>
        <p:nvPicPr>
          <p:cNvPr id="1066" name="Picture 106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78" y="2579821"/>
            <a:ext cx="390145" cy="390145"/>
          </a:xfrm>
          <a:prstGeom prst="rect">
            <a:avLst/>
          </a:prstGeom>
        </p:spPr>
      </p:pic>
      <p:pic>
        <p:nvPicPr>
          <p:cNvPr id="1067" name="Picture 106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195" y="2546749"/>
            <a:ext cx="390145" cy="390145"/>
          </a:xfrm>
          <a:prstGeom prst="rect">
            <a:avLst/>
          </a:prstGeom>
        </p:spPr>
      </p:pic>
      <p:pic>
        <p:nvPicPr>
          <p:cNvPr id="1068" name="Picture 106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44" y="278847"/>
            <a:ext cx="390145" cy="390145"/>
          </a:xfrm>
          <a:prstGeom prst="rect">
            <a:avLst/>
          </a:prstGeom>
        </p:spPr>
      </p:pic>
      <p:pic>
        <p:nvPicPr>
          <p:cNvPr id="1069" name="Picture 106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44" y="2632115"/>
            <a:ext cx="390145" cy="390145"/>
          </a:xfrm>
          <a:prstGeom prst="rect">
            <a:avLst/>
          </a:prstGeom>
        </p:spPr>
      </p:pic>
      <p:pic>
        <p:nvPicPr>
          <p:cNvPr id="1070" name="Picture 106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71" y="3166180"/>
            <a:ext cx="390145" cy="390145"/>
          </a:xfrm>
          <a:prstGeom prst="rect">
            <a:avLst/>
          </a:prstGeom>
        </p:spPr>
      </p:pic>
      <p:pic>
        <p:nvPicPr>
          <p:cNvPr id="1071" name="Picture 107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41" y="2830009"/>
            <a:ext cx="390145" cy="390145"/>
          </a:xfrm>
          <a:prstGeom prst="rect">
            <a:avLst/>
          </a:prstGeom>
        </p:spPr>
      </p:pic>
      <p:pic>
        <p:nvPicPr>
          <p:cNvPr id="1072" name="Picture 107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05" y="5661348"/>
            <a:ext cx="390145" cy="3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80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Grocholski</dc:creator>
  <cp:lastModifiedBy>Adam Grocholski</cp:lastModifiedBy>
  <cp:revision>17</cp:revision>
  <dcterms:created xsi:type="dcterms:W3CDTF">2016-11-11T21:41:28Z</dcterms:created>
  <dcterms:modified xsi:type="dcterms:W3CDTF">2016-11-11T23:09:29Z</dcterms:modified>
</cp:coreProperties>
</file>