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80" d="100"/>
          <a:sy n="80" d="100"/>
        </p:scale>
        <p:origin x="4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6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4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6624547" y="324269"/>
            <a:ext cx="3346252" cy="2305878"/>
            <a:chOff x="6933303" y="3061252"/>
            <a:chExt cx="3346252" cy="2305878"/>
          </a:xfrm>
        </p:grpSpPr>
        <p:sp>
          <p:nvSpPr>
            <p:cNvPr id="68" name="Rectangle: Folded Corner 67"/>
            <p:cNvSpPr/>
            <p:nvPr/>
          </p:nvSpPr>
          <p:spPr>
            <a:xfrm>
              <a:off x="6933303" y="3061252"/>
              <a:ext cx="3346252" cy="2305878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64485" y="3237001"/>
              <a:ext cx="3283888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Series: DSv2</a:t>
              </a:r>
            </a:p>
            <a:p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Size: DS1 (1 core, 3.5 GB memory)</a:t>
              </a:r>
            </a:p>
            <a:p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OS: Windows Server 2016 Datacenter</a:t>
              </a:r>
            </a:p>
            <a:p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Software: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Git</a:t>
              </a:r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Java 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Jenkins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SDK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PowerShell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Build Tools 2015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Sandcastle Help File Builder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49857" y="667424"/>
            <a:ext cx="5868063" cy="4803072"/>
            <a:chOff x="349857" y="667424"/>
            <a:chExt cx="5868063" cy="4803072"/>
          </a:xfrm>
        </p:grpSpPr>
        <p:sp>
          <p:nvSpPr>
            <p:cNvPr id="66" name="Rectangle 65"/>
            <p:cNvSpPr/>
            <p:nvPr/>
          </p:nvSpPr>
          <p:spPr>
            <a:xfrm>
              <a:off x="349857" y="1045251"/>
              <a:ext cx="5868063" cy="44252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04" y="667424"/>
              <a:ext cx="642996" cy="64299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" name="TextBox 14"/>
            <p:cNvSpPr txBox="1"/>
            <p:nvPr/>
          </p:nvSpPr>
          <p:spPr>
            <a:xfrm>
              <a:off x="1147000" y="935884"/>
              <a:ext cx="603251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oxford-ci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659958" y="1255984"/>
              <a:ext cx="5103232" cy="3955427"/>
              <a:chOff x="874643" y="1494522"/>
              <a:chExt cx="5103232" cy="3955427"/>
            </a:xfrm>
          </p:grpSpPr>
          <p:cxnSp>
            <p:nvCxnSpPr>
              <p:cNvPr id="58" name="Straight Arrow Connector 57"/>
              <p:cNvCxnSpPr>
                <a:cxnSpLocks/>
              </p:cNvCxnSpPr>
              <p:nvPr/>
            </p:nvCxnSpPr>
            <p:spPr>
              <a:xfrm flipH="1">
                <a:off x="1577046" y="2751151"/>
                <a:ext cx="936532" cy="1523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74643" y="3729804"/>
                <a:ext cx="2284891" cy="1720145"/>
                <a:chOff x="4214191" y="896422"/>
                <a:chExt cx="2284891" cy="172014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4214191" y="1086096"/>
                  <a:ext cx="2284891" cy="1530471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4344118" y="896422"/>
                  <a:ext cx="1237698" cy="503008"/>
                  <a:chOff x="4450079" y="896422"/>
                  <a:chExt cx="1237698" cy="503008"/>
                </a:xfrm>
              </p:grpSpPr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50079" y="896422"/>
                    <a:ext cx="503008" cy="5030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953086" y="986070"/>
                    <a:ext cx="734691" cy="2000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oxfordcidisks01</a:t>
                    </a:r>
                  </a:p>
                </p:txBody>
              </p: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4517709" y="1477683"/>
                  <a:ext cx="780290" cy="1053624"/>
                  <a:chOff x="4554876" y="1976781"/>
                  <a:chExt cx="780290" cy="1053624"/>
                </a:xfrm>
              </p:grpSpPr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4876" y="1976781"/>
                    <a:ext cx="780290" cy="780290"/>
                  </a:xfrm>
                  <a:prstGeom prst="rect">
                    <a:avLst/>
                  </a:prstGeom>
                </p:spPr>
              </p:pic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554876" y="2830350"/>
                    <a:ext cx="78029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OS Disk</a:t>
                    </a:r>
                  </a:p>
                </p:txBody>
              </p: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5545687" y="1481751"/>
                  <a:ext cx="780290" cy="1016984"/>
                  <a:chOff x="5335166" y="2013421"/>
                  <a:chExt cx="780290" cy="1016984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35166" y="2013421"/>
                    <a:ext cx="780290" cy="780290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335166" y="2830350"/>
                    <a:ext cx="78029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Data Disk</a:t>
                    </a:r>
                  </a:p>
                </p:txBody>
              </p:sp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3624289" y="3675890"/>
                <a:ext cx="2353586" cy="1774059"/>
                <a:chOff x="6838122" y="896422"/>
                <a:chExt cx="2353586" cy="1774059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6838122" y="1086096"/>
                  <a:ext cx="2353586" cy="1584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9D6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6968535" y="896422"/>
                  <a:ext cx="2154478" cy="1633860"/>
                  <a:chOff x="6968535" y="896422"/>
                  <a:chExt cx="2154478" cy="163386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6968535" y="896422"/>
                    <a:ext cx="1185180" cy="503008"/>
                    <a:chOff x="4450079" y="896422"/>
                    <a:chExt cx="1185180" cy="503008"/>
                  </a:xfrm>
                </p:grpSpPr>
                <p:pic>
                  <p:nvPicPr>
                    <p:cNvPr id="34" name="Picture 33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50079" y="896422"/>
                      <a:ext cx="503008" cy="5030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4937184" y="986070"/>
                      <a:ext cx="698075" cy="2000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oxfordcifiles01</a:t>
                      </a:r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7996513" y="1514659"/>
                    <a:ext cx="1126500" cy="1009807"/>
                    <a:chOff x="8582043" y="1520475"/>
                    <a:chExt cx="1126500" cy="1009807"/>
                  </a:xfrm>
                </p:grpSpPr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5148" y="1520475"/>
                      <a:ext cx="780290" cy="78029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8582043" y="2330227"/>
                      <a:ext cx="112650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7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oxfordci</a:t>
                      </a:r>
                      <a:r>
                        <a:rPr lang="en-US" sz="7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-build-setup</a:t>
                      </a:r>
                    </a:p>
                  </p:txBody>
                </p: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6968535" y="1520475"/>
                    <a:ext cx="1126500" cy="1009807"/>
                    <a:chOff x="8582043" y="1520475"/>
                    <a:chExt cx="1126500" cy="1009807"/>
                  </a:xfrm>
                </p:grpSpPr>
                <p:pic>
                  <p:nvPicPr>
                    <p:cNvPr id="42" name="Picture 41"/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5148" y="1520475"/>
                      <a:ext cx="780290" cy="78029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8582043" y="2330227"/>
                      <a:ext cx="112650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7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oxfordci</a:t>
                      </a:r>
                      <a:r>
                        <a:rPr lang="en-US" sz="7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-build</a:t>
                      </a:r>
                    </a:p>
                  </p:txBody>
                </p:sp>
              </p:grp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1983673" y="1494522"/>
                <a:ext cx="2894274" cy="1374163"/>
                <a:chOff x="667910" y="1934888"/>
                <a:chExt cx="2894274" cy="1374163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667910" y="2213927"/>
                  <a:ext cx="2894274" cy="1095124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346" y="2676069"/>
                  <a:ext cx="426959" cy="426959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78599" y="2676069"/>
                  <a:ext cx="426959" cy="426959"/>
                </a:xfrm>
                <a:prstGeom prst="rect">
                  <a:avLst/>
                </a:prstGeom>
              </p:spPr>
            </p:pic>
            <p:grpSp>
              <p:nvGrpSpPr>
                <p:cNvPr id="54" name="Group 53"/>
                <p:cNvGrpSpPr/>
                <p:nvPr/>
              </p:nvGrpSpPr>
              <p:grpSpPr>
                <a:xfrm>
                  <a:off x="874643" y="1934888"/>
                  <a:ext cx="2266120" cy="646344"/>
                  <a:chOff x="1278271" y="1970223"/>
                  <a:chExt cx="2266120" cy="646344"/>
                </a:xfrm>
              </p:grpSpPr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78271" y="1970223"/>
                    <a:ext cx="646344" cy="6463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952328" y="2149236"/>
                    <a:ext cx="1592063" cy="2000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oxfordci.westus.cloudapp.azure.com</a:t>
                    </a:r>
                  </a:p>
                </p:txBody>
              </p:sp>
            </p:grp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3852" y="2676069"/>
                  <a:ext cx="426959" cy="426959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9105" y="2676069"/>
                  <a:ext cx="426959" cy="426959"/>
                </a:xfrm>
                <a:prstGeom prst="rect">
                  <a:avLst/>
                </a:prstGeom>
              </p:spPr>
            </p:pic>
          </p:grpSp>
          <p:cxnSp>
            <p:nvCxnSpPr>
              <p:cNvPr id="60" name="Straight Arrow Connector 59"/>
              <p:cNvCxnSpPr/>
              <p:nvPr/>
            </p:nvCxnSpPr>
            <p:spPr>
              <a:xfrm flipH="1">
                <a:off x="2668732" y="2683313"/>
                <a:ext cx="289562" cy="1509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3496865" y="2662662"/>
                <a:ext cx="903793" cy="1516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161329" y="2609007"/>
                <a:ext cx="1052054" cy="16477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/>
          <p:cNvCxnSpPr/>
          <p:nvPr/>
        </p:nvCxnSpPr>
        <p:spPr>
          <a:xfrm flipV="1">
            <a:off x="2649778" y="580445"/>
            <a:ext cx="3974769" cy="8545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161969" y="1027464"/>
            <a:ext cx="5868063" cy="4803072"/>
            <a:chOff x="349857" y="667424"/>
            <a:chExt cx="5868063" cy="4803072"/>
          </a:xfrm>
        </p:grpSpPr>
        <p:grpSp>
          <p:nvGrpSpPr>
            <p:cNvPr id="67" name="Group 66"/>
            <p:cNvGrpSpPr/>
            <p:nvPr/>
          </p:nvGrpSpPr>
          <p:grpSpPr>
            <a:xfrm>
              <a:off x="349857" y="667424"/>
              <a:ext cx="5868063" cy="4803072"/>
              <a:chOff x="349857" y="667424"/>
              <a:chExt cx="5868063" cy="480307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49857" y="1045251"/>
                <a:ext cx="5868063" cy="44252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04" y="667424"/>
                <a:ext cx="642996" cy="64299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147000" y="935884"/>
                <a:ext cx="603251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659958" y="1255984"/>
                <a:ext cx="5103232" cy="3955427"/>
                <a:chOff x="874643" y="1494522"/>
                <a:chExt cx="5103232" cy="3955427"/>
              </a:xfrm>
            </p:grpSpPr>
            <p:cxnSp>
              <p:nvCxnSpPr>
                <p:cNvPr id="58" name="Straight Arrow Connector 57"/>
                <p:cNvCxnSpPr>
                  <a:cxnSpLocks/>
                </p:cNvCxnSpPr>
                <p:nvPr/>
              </p:nvCxnSpPr>
              <p:spPr>
                <a:xfrm flipH="1">
                  <a:off x="1577046" y="2751151"/>
                  <a:ext cx="936532" cy="15232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/>
                <p:cNvGrpSpPr/>
                <p:nvPr/>
              </p:nvGrpSpPr>
              <p:grpSpPr>
                <a:xfrm>
                  <a:off x="874643" y="3729804"/>
                  <a:ext cx="2284891" cy="1720145"/>
                  <a:chOff x="4214191" y="896422"/>
                  <a:chExt cx="2284891" cy="1720145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4214191" y="1086096"/>
                    <a:ext cx="2284891" cy="1530471"/>
                  </a:xfrm>
                  <a:prstGeom prst="rect">
                    <a:avLst/>
                  </a:prstGeom>
                  <a:noFill/>
                  <a:ln>
                    <a:solidFill>
                      <a:srgbClr val="0079D6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4344118" y="896422"/>
                    <a:ext cx="1237698" cy="503008"/>
                    <a:chOff x="4450079" y="896422"/>
                    <a:chExt cx="1237698" cy="503008"/>
                  </a:xfrm>
                </p:grpSpPr>
                <p:pic>
                  <p:nvPicPr>
                    <p:cNvPr id="8" name="Picture 7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50079" y="896422"/>
                      <a:ext cx="503008" cy="5030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953086" y="986070"/>
                      <a:ext cx="734691" cy="2000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oxfordcidisks01</a:t>
                      </a:r>
                    </a:p>
                  </p:txBody>
                </p:sp>
              </p:grpSp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4517709" y="1477683"/>
                    <a:ext cx="780290" cy="1053624"/>
                    <a:chOff x="4554876" y="1976781"/>
                    <a:chExt cx="780290" cy="1053624"/>
                  </a:xfrm>
                </p:grpSpPr>
                <p:pic>
                  <p:nvPicPr>
                    <p:cNvPr id="7" name="Picture 6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54876" y="1976781"/>
                      <a:ext cx="780290" cy="78029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4554876" y="2830350"/>
                      <a:ext cx="78029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OS Disk</a:t>
                      </a:r>
                    </a:p>
                  </p:txBody>
                </p:sp>
              </p:grp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5545687" y="1481751"/>
                    <a:ext cx="780290" cy="1016984"/>
                    <a:chOff x="5335166" y="2013421"/>
                    <a:chExt cx="780290" cy="1016984"/>
                  </a:xfrm>
                </p:grpSpPr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35166" y="2013421"/>
                      <a:ext cx="780290" cy="78029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335166" y="2830350"/>
                      <a:ext cx="78029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7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 Disk</a:t>
                      </a:r>
                    </a:p>
                  </p:txBody>
                </p:sp>
              </p:grp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3624289" y="3675890"/>
                  <a:ext cx="2353586" cy="1774059"/>
                  <a:chOff x="6838122" y="896422"/>
                  <a:chExt cx="2353586" cy="1774059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6838122" y="1086096"/>
                    <a:ext cx="2353586" cy="15843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79D6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6968535" y="896422"/>
                    <a:ext cx="2154478" cy="1633860"/>
                    <a:chOff x="6968535" y="896422"/>
                    <a:chExt cx="2154478" cy="1633860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6968535" y="896422"/>
                      <a:ext cx="1185180" cy="503008"/>
                      <a:chOff x="4450079" y="896422"/>
                      <a:chExt cx="1185180" cy="503008"/>
                    </a:xfrm>
                  </p:grpSpPr>
                  <p:pic>
                    <p:nvPicPr>
                      <p:cNvPr id="34" name="Picture 33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450079" y="896422"/>
                        <a:ext cx="503008" cy="5030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4937184" y="986070"/>
                        <a:ext cx="698075" cy="2000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7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oxfordcifiles01</a:t>
                        </a:r>
                      </a:p>
                    </p:txBody>
                  </p: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7996513" y="1514659"/>
                      <a:ext cx="1126500" cy="1009807"/>
                      <a:chOff x="8582043" y="1520475"/>
                      <a:chExt cx="1126500" cy="1009807"/>
                    </a:xfrm>
                  </p:grpSpPr>
                  <p:pic>
                    <p:nvPicPr>
                      <p:cNvPr id="38" name="Picture 37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755148" y="1520475"/>
                        <a:ext cx="780290" cy="7802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8582043" y="2330227"/>
                        <a:ext cx="1126500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700" dirty="0" err="1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oxfordci</a:t>
                        </a:r>
                        <a:r>
                          <a:rPr lang="en-US" sz="7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-build-setup</a:t>
                        </a:r>
                      </a:p>
                    </p:txBody>
                  </p:sp>
                </p:grpSp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6968535" y="1520475"/>
                      <a:ext cx="1126500" cy="1009807"/>
                      <a:chOff x="8582043" y="1520475"/>
                      <a:chExt cx="1126500" cy="1009807"/>
                    </a:xfrm>
                  </p:grpSpPr>
                  <p:pic>
                    <p:nvPicPr>
                      <p:cNvPr id="42" name="Picture 41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755148" y="1520475"/>
                        <a:ext cx="780290" cy="7802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8582043" y="2330227"/>
                        <a:ext cx="1126500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700" dirty="0" err="1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oxfordci</a:t>
                        </a:r>
                        <a:r>
                          <a:rPr lang="en-US" sz="7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-build</a:t>
                        </a:r>
                      </a:p>
                    </p:txBody>
                  </p:sp>
                </p:grp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983673" y="1494522"/>
                  <a:ext cx="2894274" cy="1374163"/>
                  <a:chOff x="667910" y="1934888"/>
                  <a:chExt cx="2894274" cy="1374163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667910" y="2213927"/>
                    <a:ext cx="2894274" cy="1095124"/>
                  </a:xfrm>
                  <a:prstGeom prst="rect">
                    <a:avLst/>
                  </a:prstGeom>
                  <a:noFill/>
                  <a:ln>
                    <a:solidFill>
                      <a:srgbClr val="0079D6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3346" y="2676069"/>
                    <a:ext cx="426959" cy="426959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78599" y="2676069"/>
                    <a:ext cx="426959" cy="426959"/>
                  </a:xfrm>
                  <a:prstGeom prst="rect">
                    <a:avLst/>
                  </a:prstGeom>
                </p:spPr>
              </p:pic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74643" y="1934888"/>
                    <a:ext cx="2266120" cy="646344"/>
                    <a:chOff x="1278271" y="1970223"/>
                    <a:chExt cx="2266120" cy="646344"/>
                  </a:xfrm>
                </p:grpSpPr>
                <p:pic>
                  <p:nvPicPr>
                    <p:cNvPr id="11" name="Picture 10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78271" y="1970223"/>
                      <a:ext cx="646344" cy="6463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952328" y="2149236"/>
                      <a:ext cx="1592063" cy="2000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oxfordci.westus.cloudapp.azure.com</a:t>
                      </a:r>
                    </a:p>
                  </p:txBody>
                </p:sp>
              </p:grpSp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3852" y="2676069"/>
                    <a:ext cx="426959" cy="426959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29105" y="2676069"/>
                    <a:ext cx="426959" cy="42695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2668732" y="2683313"/>
                  <a:ext cx="289562" cy="15099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496865" y="2662662"/>
                  <a:ext cx="903793" cy="15162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4161329" y="2609007"/>
                  <a:ext cx="1052054" cy="16477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133" y="1022970"/>
              <a:ext cx="390153" cy="39015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909" y="2878872"/>
              <a:ext cx="390153" cy="39015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934" y="2830521"/>
              <a:ext cx="390153" cy="390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826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78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Grocholski</dc:creator>
  <cp:lastModifiedBy>Adam Grocholski</cp:lastModifiedBy>
  <cp:revision>11</cp:revision>
  <dcterms:created xsi:type="dcterms:W3CDTF">2016-11-14T20:36:12Z</dcterms:created>
  <dcterms:modified xsi:type="dcterms:W3CDTF">2016-11-21T20:46:00Z</dcterms:modified>
</cp:coreProperties>
</file>