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796E"/>
    <a:srgbClr val="91D250"/>
    <a:srgbClr val="EA0C89"/>
    <a:srgbClr val="388ACF"/>
    <a:srgbClr val="019681"/>
    <a:srgbClr val="0079D6"/>
    <a:srgbClr val="D33833"/>
    <a:srgbClr val="5E3659"/>
    <a:srgbClr val="2B82CE"/>
    <a:srgbClr val="1D8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2" d="100"/>
          <a:sy n="92" d="100"/>
        </p:scale>
        <p:origin x="92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1T22:55:01.651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10199 3147 2688,'0'0'1280,"0"0"-1024,0 0 1280,29-29-1536,-29 29 0,0 0 0,0 0 128,0-29-384,29 29 128,-29 0-640,0 0 128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1T22:55:01.651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10199 3147 2688,'0'0'1280,"0"0"-1024,0 0 1280,29-29-1536,-29 29 0,0 0 0,0 0 128,0-29-384,29 29 128,-29 0-640,0 0 128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1T22:55:01.651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10199 3147 2688,'0'0'1280,"0"0"-1024,0 0 1280,29-29-1536,-29 29 0,0 0 0,0 0 128,0-29-384,29 29 128,-29 0-640,0 0 128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1T22:55:01.651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10199 3147 2688,'0'0'1280,"0"0"-1024,0 0 1280,29-29-1536,-29 29 0,0 0 0,0 0 128,0-29-384,29 29 128,-29 0-640,0 0 128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1T22:55:01.651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10199 3147 2688,'0'0'1280,"0"0"-1024,0 0 1280,29-29-1536,-29 29 0,0 0 0,0 0 128,0-29-384,29 29 128,-29 0-640,0 0 128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1T22:55:01.651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10199 3147 2688,'0'0'1280,"0"0"-1024,0 0 1280,29-29-1536,-29 29 0,0 0 0,0 0 128,0-29-384,29 29 128,-29 0-640,0 0 128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1T22:55:01.651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10199 3147 2688,'0'0'1280,"0"0"-1024,0 0 1280,29-29-1536,-29 29 0,0 0 0,0 0 128,0-29-384,29 29 128,-29 0-640,0 0 128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1T22:55:01.651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10199 3147 2688,'0'0'1280,"0"0"-1024,0 0 1280,29-29-1536,-29 29 0,0 0 0,0 0 128,0-29-384,29 29 128,-29 0-640,0 0 128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1T22:55:01.651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10199 3147 2688,'0'0'1280,"0"0"-1024,0 0 1280,29-29-1536,-29 29 0,0 0 0,0 0 128,0-29-384,29 29 128,-29 0-640,0 0 128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1T22:55:01.651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10199 3147 2688,'0'0'1280,"0"0"-1024,0 0 1280,29-29-1536,-29 29 0,0 0 0,0 0 128,0-29-384,29 29 128,-29 0-640,0 0 128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1T22:55:01.651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10199 3147 2688,'0'0'1280,"0"0"-1024,0 0 1280,29-29-1536,-29 29 0,0 0 0,0 0 128,0-29-384,29 29 128,-29 0-640,0 0 128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799E-7056-4B86-82E7-BAF13F752BC9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07C3-A015-4626-9326-E35A61F85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24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799E-7056-4B86-82E7-BAF13F752BC9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07C3-A015-4626-9326-E35A61F85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16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799E-7056-4B86-82E7-BAF13F752BC9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07C3-A015-4626-9326-E35A61F85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40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799E-7056-4B86-82E7-BAF13F752BC9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07C3-A015-4626-9326-E35A61F85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850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799E-7056-4B86-82E7-BAF13F752BC9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07C3-A015-4626-9326-E35A61F85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7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799E-7056-4B86-82E7-BAF13F752BC9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07C3-A015-4626-9326-E35A61F85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16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799E-7056-4B86-82E7-BAF13F752BC9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07C3-A015-4626-9326-E35A61F85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747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799E-7056-4B86-82E7-BAF13F752BC9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07C3-A015-4626-9326-E35A61F85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84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799E-7056-4B86-82E7-BAF13F752BC9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07C3-A015-4626-9326-E35A61F85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8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799E-7056-4B86-82E7-BAF13F752BC9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07C3-A015-4626-9326-E35A61F85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45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799E-7056-4B86-82E7-BAF13F752BC9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07C3-A015-4626-9326-E35A61F85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24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C799E-7056-4B86-82E7-BAF13F752BC9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007C3-A015-4626-9326-E35A61F85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67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6.png"/><Relationship Id="rId3" Type="http://schemas.openxmlformats.org/officeDocument/2006/relationships/image" Target="../media/image2.svg"/><Relationship Id="rId21" Type="http://schemas.openxmlformats.org/officeDocument/2006/relationships/image" Target="../media/image19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customXml" Target="../ink/ink1.xml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jpe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4.png"/><Relationship Id="rId18" Type="http://schemas.openxmlformats.org/officeDocument/2006/relationships/image" Target="../media/image18.png"/><Relationship Id="rId26" Type="http://schemas.openxmlformats.org/officeDocument/2006/relationships/image" Target="../media/image25.png"/><Relationship Id="rId3" Type="http://schemas.openxmlformats.org/officeDocument/2006/relationships/image" Target="../media/image4.png"/><Relationship Id="rId21" Type="http://schemas.openxmlformats.org/officeDocument/2006/relationships/image" Target="../media/image2.sv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7.png"/><Relationship Id="rId25" Type="http://schemas.openxmlformats.org/officeDocument/2006/relationships/image" Target="../media/image24.png"/><Relationship Id="rId2" Type="http://schemas.openxmlformats.org/officeDocument/2006/relationships/image" Target="../media/image3.png"/><Relationship Id="rId16" Type="http://schemas.openxmlformats.org/officeDocument/2006/relationships/image" Target="../media/image16.png"/><Relationship Id="rId20" Type="http://schemas.openxmlformats.org/officeDocument/2006/relationships/image" Target="../media/image1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3.png"/><Relationship Id="rId5" Type="http://schemas.openxmlformats.org/officeDocument/2006/relationships/image" Target="../media/image6.png"/><Relationship Id="rId15" Type="http://schemas.openxmlformats.org/officeDocument/2006/relationships/customXml" Target="../ink/ink10.xml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11.png"/><Relationship Id="rId19" Type="http://schemas.openxmlformats.org/officeDocument/2006/relationships/image" Target="../media/image19.jpeg"/><Relationship Id="rId31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4.png"/><Relationship Id="rId18" Type="http://schemas.openxmlformats.org/officeDocument/2006/relationships/image" Target="../media/image18.png"/><Relationship Id="rId26" Type="http://schemas.openxmlformats.org/officeDocument/2006/relationships/image" Target="../media/image25.png"/><Relationship Id="rId3" Type="http://schemas.openxmlformats.org/officeDocument/2006/relationships/image" Target="../media/image4.png"/><Relationship Id="rId21" Type="http://schemas.openxmlformats.org/officeDocument/2006/relationships/image" Target="../media/image2.sv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7.png"/><Relationship Id="rId25" Type="http://schemas.openxmlformats.org/officeDocument/2006/relationships/image" Target="../media/image24.png"/><Relationship Id="rId2" Type="http://schemas.openxmlformats.org/officeDocument/2006/relationships/image" Target="../media/image3.png"/><Relationship Id="rId16" Type="http://schemas.openxmlformats.org/officeDocument/2006/relationships/image" Target="../media/image16.png"/><Relationship Id="rId20" Type="http://schemas.openxmlformats.org/officeDocument/2006/relationships/image" Target="../media/image1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3.png"/><Relationship Id="rId5" Type="http://schemas.openxmlformats.org/officeDocument/2006/relationships/image" Target="../media/image6.png"/><Relationship Id="rId15" Type="http://schemas.openxmlformats.org/officeDocument/2006/relationships/customXml" Target="../ink/ink11.xml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11.png"/><Relationship Id="rId19" Type="http://schemas.openxmlformats.org/officeDocument/2006/relationships/image" Target="../media/image19.jpeg"/><Relationship Id="rId31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4.png"/><Relationship Id="rId18" Type="http://schemas.openxmlformats.org/officeDocument/2006/relationships/image" Target="../media/image18.png"/><Relationship Id="rId3" Type="http://schemas.openxmlformats.org/officeDocument/2006/relationships/image" Target="../media/image4.png"/><Relationship Id="rId21" Type="http://schemas.openxmlformats.org/officeDocument/2006/relationships/image" Target="../media/image2.sv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7.png"/><Relationship Id="rId2" Type="http://schemas.openxmlformats.org/officeDocument/2006/relationships/image" Target="../media/image3.png"/><Relationship Id="rId16" Type="http://schemas.openxmlformats.org/officeDocument/2006/relationships/image" Target="../media/image16.png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customXml" Target="../ink/ink2.xml"/><Relationship Id="rId23" Type="http://schemas.openxmlformats.org/officeDocument/2006/relationships/image" Target="../media/image20.png"/><Relationship Id="rId10" Type="http://schemas.openxmlformats.org/officeDocument/2006/relationships/image" Target="../media/image11.png"/><Relationship Id="rId19" Type="http://schemas.openxmlformats.org/officeDocument/2006/relationships/image" Target="../media/image19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4.png"/><Relationship Id="rId18" Type="http://schemas.openxmlformats.org/officeDocument/2006/relationships/image" Target="../media/image18.png"/><Relationship Id="rId3" Type="http://schemas.openxmlformats.org/officeDocument/2006/relationships/image" Target="../media/image4.png"/><Relationship Id="rId21" Type="http://schemas.openxmlformats.org/officeDocument/2006/relationships/image" Target="../media/image2.sv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7.png"/><Relationship Id="rId2" Type="http://schemas.openxmlformats.org/officeDocument/2006/relationships/image" Target="../media/image3.png"/><Relationship Id="rId16" Type="http://schemas.openxmlformats.org/officeDocument/2006/relationships/image" Target="../media/image16.png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0.png"/><Relationship Id="rId5" Type="http://schemas.openxmlformats.org/officeDocument/2006/relationships/image" Target="../media/image6.png"/><Relationship Id="rId15" Type="http://schemas.openxmlformats.org/officeDocument/2006/relationships/customXml" Target="../ink/ink3.xml"/><Relationship Id="rId23" Type="http://schemas.openxmlformats.org/officeDocument/2006/relationships/image" Target="../media/image22.png"/><Relationship Id="rId10" Type="http://schemas.openxmlformats.org/officeDocument/2006/relationships/image" Target="../media/image11.png"/><Relationship Id="rId19" Type="http://schemas.openxmlformats.org/officeDocument/2006/relationships/image" Target="../media/image19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4.png"/><Relationship Id="rId18" Type="http://schemas.openxmlformats.org/officeDocument/2006/relationships/image" Target="../media/image18.png"/><Relationship Id="rId3" Type="http://schemas.openxmlformats.org/officeDocument/2006/relationships/image" Target="../media/image4.png"/><Relationship Id="rId21" Type="http://schemas.openxmlformats.org/officeDocument/2006/relationships/image" Target="../media/image2.sv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7.png"/><Relationship Id="rId25" Type="http://schemas.openxmlformats.org/officeDocument/2006/relationships/image" Target="../media/image20.png"/><Relationship Id="rId2" Type="http://schemas.openxmlformats.org/officeDocument/2006/relationships/image" Target="../media/image3.png"/><Relationship Id="rId16" Type="http://schemas.openxmlformats.org/officeDocument/2006/relationships/image" Target="../media/image16.png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3.png"/><Relationship Id="rId5" Type="http://schemas.openxmlformats.org/officeDocument/2006/relationships/image" Target="../media/image6.png"/><Relationship Id="rId15" Type="http://schemas.openxmlformats.org/officeDocument/2006/relationships/customXml" Target="../ink/ink4.xml"/><Relationship Id="rId23" Type="http://schemas.openxmlformats.org/officeDocument/2006/relationships/image" Target="../media/image22.png"/><Relationship Id="rId10" Type="http://schemas.openxmlformats.org/officeDocument/2006/relationships/image" Target="../media/image11.png"/><Relationship Id="rId19" Type="http://schemas.openxmlformats.org/officeDocument/2006/relationships/image" Target="../media/image19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4.png"/><Relationship Id="rId18" Type="http://schemas.openxmlformats.org/officeDocument/2006/relationships/image" Target="../media/image18.png"/><Relationship Id="rId26" Type="http://schemas.openxmlformats.org/officeDocument/2006/relationships/image" Target="../media/image20.png"/><Relationship Id="rId3" Type="http://schemas.openxmlformats.org/officeDocument/2006/relationships/image" Target="../media/image4.png"/><Relationship Id="rId21" Type="http://schemas.openxmlformats.org/officeDocument/2006/relationships/image" Target="../media/image2.sv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7.png"/><Relationship Id="rId25" Type="http://schemas.openxmlformats.org/officeDocument/2006/relationships/image" Target="../media/image24.png"/><Relationship Id="rId2" Type="http://schemas.openxmlformats.org/officeDocument/2006/relationships/image" Target="../media/image3.png"/><Relationship Id="rId16" Type="http://schemas.openxmlformats.org/officeDocument/2006/relationships/image" Target="../media/image16.png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3.png"/><Relationship Id="rId5" Type="http://schemas.openxmlformats.org/officeDocument/2006/relationships/image" Target="../media/image6.png"/><Relationship Id="rId15" Type="http://schemas.openxmlformats.org/officeDocument/2006/relationships/customXml" Target="../ink/ink5.xml"/><Relationship Id="rId23" Type="http://schemas.openxmlformats.org/officeDocument/2006/relationships/image" Target="../media/image22.png"/><Relationship Id="rId10" Type="http://schemas.openxmlformats.org/officeDocument/2006/relationships/image" Target="../media/image11.png"/><Relationship Id="rId19" Type="http://schemas.openxmlformats.org/officeDocument/2006/relationships/image" Target="../media/image19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4.png"/><Relationship Id="rId18" Type="http://schemas.openxmlformats.org/officeDocument/2006/relationships/image" Target="../media/image18.png"/><Relationship Id="rId26" Type="http://schemas.openxmlformats.org/officeDocument/2006/relationships/image" Target="../media/image25.png"/><Relationship Id="rId3" Type="http://schemas.openxmlformats.org/officeDocument/2006/relationships/image" Target="../media/image4.png"/><Relationship Id="rId21" Type="http://schemas.openxmlformats.org/officeDocument/2006/relationships/image" Target="../media/image2.sv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7.png"/><Relationship Id="rId25" Type="http://schemas.openxmlformats.org/officeDocument/2006/relationships/image" Target="../media/image24.png"/><Relationship Id="rId2" Type="http://schemas.openxmlformats.org/officeDocument/2006/relationships/image" Target="../media/image3.png"/><Relationship Id="rId16" Type="http://schemas.openxmlformats.org/officeDocument/2006/relationships/image" Target="../media/image16.png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3.png"/><Relationship Id="rId5" Type="http://schemas.openxmlformats.org/officeDocument/2006/relationships/image" Target="../media/image6.png"/><Relationship Id="rId15" Type="http://schemas.openxmlformats.org/officeDocument/2006/relationships/customXml" Target="../ink/ink6.xml"/><Relationship Id="rId23" Type="http://schemas.openxmlformats.org/officeDocument/2006/relationships/image" Target="../media/image22.png"/><Relationship Id="rId10" Type="http://schemas.openxmlformats.org/officeDocument/2006/relationships/image" Target="../media/image11.png"/><Relationship Id="rId19" Type="http://schemas.openxmlformats.org/officeDocument/2006/relationships/image" Target="../media/image19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1.png"/><Relationship Id="rId27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4.png"/><Relationship Id="rId18" Type="http://schemas.openxmlformats.org/officeDocument/2006/relationships/image" Target="../media/image18.png"/><Relationship Id="rId26" Type="http://schemas.openxmlformats.org/officeDocument/2006/relationships/image" Target="../media/image25.png"/><Relationship Id="rId3" Type="http://schemas.openxmlformats.org/officeDocument/2006/relationships/image" Target="../media/image4.png"/><Relationship Id="rId21" Type="http://schemas.openxmlformats.org/officeDocument/2006/relationships/image" Target="../media/image2.sv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7.png"/><Relationship Id="rId25" Type="http://schemas.openxmlformats.org/officeDocument/2006/relationships/image" Target="../media/image24.png"/><Relationship Id="rId2" Type="http://schemas.openxmlformats.org/officeDocument/2006/relationships/image" Target="../media/image3.png"/><Relationship Id="rId16" Type="http://schemas.openxmlformats.org/officeDocument/2006/relationships/image" Target="../media/image16.png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3.png"/><Relationship Id="rId5" Type="http://schemas.openxmlformats.org/officeDocument/2006/relationships/image" Target="../media/image6.png"/><Relationship Id="rId15" Type="http://schemas.openxmlformats.org/officeDocument/2006/relationships/customXml" Target="../ink/ink7.xml"/><Relationship Id="rId23" Type="http://schemas.openxmlformats.org/officeDocument/2006/relationships/image" Target="../media/image22.png"/><Relationship Id="rId28" Type="http://schemas.openxmlformats.org/officeDocument/2006/relationships/image" Target="../media/image20.png"/><Relationship Id="rId10" Type="http://schemas.openxmlformats.org/officeDocument/2006/relationships/image" Target="../media/image11.png"/><Relationship Id="rId19" Type="http://schemas.openxmlformats.org/officeDocument/2006/relationships/image" Target="../media/image19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4.png"/><Relationship Id="rId18" Type="http://schemas.openxmlformats.org/officeDocument/2006/relationships/image" Target="../media/image18.png"/><Relationship Id="rId26" Type="http://schemas.openxmlformats.org/officeDocument/2006/relationships/image" Target="../media/image25.png"/><Relationship Id="rId3" Type="http://schemas.openxmlformats.org/officeDocument/2006/relationships/image" Target="../media/image4.png"/><Relationship Id="rId21" Type="http://schemas.openxmlformats.org/officeDocument/2006/relationships/image" Target="../media/image2.sv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7.png"/><Relationship Id="rId25" Type="http://schemas.openxmlformats.org/officeDocument/2006/relationships/image" Target="../media/image24.png"/><Relationship Id="rId2" Type="http://schemas.openxmlformats.org/officeDocument/2006/relationships/image" Target="../media/image3.png"/><Relationship Id="rId16" Type="http://schemas.openxmlformats.org/officeDocument/2006/relationships/image" Target="../media/image16.png"/><Relationship Id="rId20" Type="http://schemas.openxmlformats.org/officeDocument/2006/relationships/image" Target="../media/image1.png"/><Relationship Id="rId29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3.png"/><Relationship Id="rId5" Type="http://schemas.openxmlformats.org/officeDocument/2006/relationships/image" Target="../media/image6.png"/><Relationship Id="rId15" Type="http://schemas.openxmlformats.org/officeDocument/2006/relationships/customXml" Target="../ink/ink8.xml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11.png"/><Relationship Id="rId19" Type="http://schemas.openxmlformats.org/officeDocument/2006/relationships/image" Target="../media/image19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4.png"/><Relationship Id="rId18" Type="http://schemas.openxmlformats.org/officeDocument/2006/relationships/image" Target="../media/image18.png"/><Relationship Id="rId26" Type="http://schemas.openxmlformats.org/officeDocument/2006/relationships/image" Target="../media/image25.png"/><Relationship Id="rId3" Type="http://schemas.openxmlformats.org/officeDocument/2006/relationships/image" Target="../media/image4.png"/><Relationship Id="rId21" Type="http://schemas.openxmlformats.org/officeDocument/2006/relationships/image" Target="../media/image2.sv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7.png"/><Relationship Id="rId25" Type="http://schemas.openxmlformats.org/officeDocument/2006/relationships/image" Target="../media/image24.png"/><Relationship Id="rId2" Type="http://schemas.openxmlformats.org/officeDocument/2006/relationships/image" Target="../media/image3.png"/><Relationship Id="rId16" Type="http://schemas.openxmlformats.org/officeDocument/2006/relationships/image" Target="../media/image16.png"/><Relationship Id="rId20" Type="http://schemas.openxmlformats.org/officeDocument/2006/relationships/image" Target="../media/image1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3.png"/><Relationship Id="rId5" Type="http://schemas.openxmlformats.org/officeDocument/2006/relationships/image" Target="../media/image6.png"/><Relationship Id="rId15" Type="http://schemas.openxmlformats.org/officeDocument/2006/relationships/customXml" Target="../ink/ink9.xml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11.png"/><Relationship Id="rId19" Type="http://schemas.openxmlformats.org/officeDocument/2006/relationships/image" Target="../media/image19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72456" y="5306613"/>
            <a:ext cx="1519693" cy="1174308"/>
          </a:xfrm>
          <a:prstGeom prst="rect">
            <a:avLst/>
          </a:prstGeom>
        </p:spPr>
      </p:pic>
      <p:grpSp>
        <p:nvGrpSpPr>
          <p:cNvPr id="60" name="Group 59"/>
          <p:cNvGrpSpPr/>
          <p:nvPr/>
        </p:nvGrpSpPr>
        <p:grpSpPr>
          <a:xfrm>
            <a:off x="6975764" y="3075459"/>
            <a:ext cx="5131827" cy="1845786"/>
            <a:chOff x="6975764" y="2417368"/>
            <a:chExt cx="5131827" cy="1845786"/>
          </a:xfrm>
        </p:grpSpPr>
        <p:sp>
          <p:nvSpPr>
            <p:cNvPr id="59" name="Rectangle 58"/>
            <p:cNvSpPr/>
            <p:nvPr/>
          </p:nvSpPr>
          <p:spPr>
            <a:xfrm>
              <a:off x="6975764" y="2417368"/>
              <a:ext cx="4980709" cy="15680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9D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2951" y="3808514"/>
              <a:ext cx="454640" cy="454640"/>
            </a:xfrm>
            <a:prstGeom prst="rect">
              <a:avLst/>
            </a:prstGeom>
            <a:solidFill>
              <a:schemeClr val="bg1"/>
            </a:solidFill>
          </p:spPr>
        </p:pic>
        <p:grpSp>
          <p:nvGrpSpPr>
            <p:cNvPr id="58" name="Group 57"/>
            <p:cNvGrpSpPr/>
            <p:nvPr/>
          </p:nvGrpSpPr>
          <p:grpSpPr>
            <a:xfrm>
              <a:off x="7060552" y="2487197"/>
              <a:ext cx="1958757" cy="1276872"/>
              <a:chOff x="5404934" y="2487197"/>
              <a:chExt cx="1958757" cy="1276872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502656" y="2694709"/>
                <a:ext cx="1861035" cy="1069360"/>
              </a:xfrm>
              <a:prstGeom prst="rect">
                <a:avLst/>
              </a:prstGeom>
              <a:noFill/>
              <a:ln>
                <a:solidFill>
                  <a:srgbClr val="0079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5780269" y="2796608"/>
                <a:ext cx="549472" cy="865562"/>
                <a:chOff x="6550983" y="4010891"/>
                <a:chExt cx="549472" cy="865562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6550983" y="4010891"/>
                  <a:ext cx="549472" cy="8655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1" name="Group 20"/>
                <p:cNvGrpSpPr/>
                <p:nvPr/>
              </p:nvGrpSpPr>
              <p:grpSpPr>
                <a:xfrm>
                  <a:off x="6550983" y="4112517"/>
                  <a:ext cx="549472" cy="763936"/>
                  <a:chOff x="4677058" y="2768684"/>
                  <a:chExt cx="549472" cy="763936"/>
                </a:xfrm>
              </p:grpSpPr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677058" y="3317176"/>
                    <a:ext cx="54947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develop</a:t>
                    </a:r>
                  </a:p>
                </p:txBody>
              </p:sp>
              <p:pic>
                <p:nvPicPr>
                  <p:cNvPr id="20" name="Picture 19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780694" y="2768684"/>
                    <a:ext cx="342201" cy="548986"/>
                  </a:xfrm>
                  <a:prstGeom prst="rect">
                    <a:avLst/>
                  </a:prstGeom>
                </p:spPr>
              </p:pic>
            </p:grpSp>
          </p:grpSp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04934" y="2570158"/>
                <a:ext cx="368408" cy="368408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5636564" y="2487197"/>
                <a:ext cx="1463892" cy="207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cognitive-</a:t>
                </a:r>
                <a:r>
                  <a:rPr lang="en-US" sz="700" dirty="0" err="1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textanalytics</a:t>
                </a:r>
                <a:r>
                  <a: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-windows</a:t>
                </a:r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6589300" y="2796608"/>
                <a:ext cx="549472" cy="865562"/>
                <a:chOff x="6550983" y="4010891"/>
                <a:chExt cx="549472" cy="865562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6550983" y="4010891"/>
                  <a:ext cx="549472" cy="8655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5" name="Group 34"/>
                <p:cNvGrpSpPr/>
                <p:nvPr/>
              </p:nvGrpSpPr>
              <p:grpSpPr>
                <a:xfrm>
                  <a:off x="6550983" y="4112517"/>
                  <a:ext cx="549472" cy="763936"/>
                  <a:chOff x="4677058" y="2768684"/>
                  <a:chExt cx="549472" cy="763936"/>
                </a:xfrm>
              </p:grpSpPr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4677058" y="3317176"/>
                    <a:ext cx="54947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master</a:t>
                    </a:r>
                  </a:p>
                </p:txBody>
              </p:sp>
              <p:pic>
                <p:nvPicPr>
                  <p:cNvPr id="37" name="Picture 36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780694" y="2768684"/>
                    <a:ext cx="342201" cy="548986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57" name="Group 56"/>
            <p:cNvGrpSpPr/>
            <p:nvPr/>
          </p:nvGrpSpPr>
          <p:grpSpPr>
            <a:xfrm>
              <a:off x="9252683" y="2487197"/>
              <a:ext cx="2627588" cy="1276872"/>
              <a:chOff x="8650012" y="2487197"/>
              <a:chExt cx="2627588" cy="1276872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8747735" y="2694709"/>
                <a:ext cx="2529865" cy="1069360"/>
              </a:xfrm>
              <a:prstGeom prst="rect">
                <a:avLst/>
              </a:prstGeom>
              <a:noFill/>
              <a:ln>
                <a:solidFill>
                  <a:srgbClr val="0079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50012" y="2570158"/>
                <a:ext cx="368408" cy="368408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45" name="TextBox 44"/>
              <p:cNvSpPr txBox="1"/>
              <p:nvPr/>
            </p:nvSpPr>
            <p:spPr>
              <a:xfrm>
                <a:off x="8881642" y="2487197"/>
                <a:ext cx="1463892" cy="207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oxford-docs</a:t>
                </a:r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9026092" y="2794751"/>
                <a:ext cx="2137532" cy="865562"/>
                <a:chOff x="8055601" y="4223626"/>
                <a:chExt cx="2137532" cy="865562"/>
              </a:xfrm>
            </p:grpSpPr>
            <p:sp>
              <p:nvSpPr>
                <p:cNvPr id="47" name="Rectangle 46"/>
                <p:cNvSpPr/>
                <p:nvPr/>
              </p:nvSpPr>
              <p:spPr>
                <a:xfrm>
                  <a:off x="8055601" y="4223626"/>
                  <a:ext cx="2137532" cy="8655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1" name="Group 50"/>
                <p:cNvGrpSpPr/>
                <p:nvPr/>
              </p:nvGrpSpPr>
              <p:grpSpPr>
                <a:xfrm>
                  <a:off x="8191449" y="4274439"/>
                  <a:ext cx="1883201" cy="763936"/>
                  <a:chOff x="8212230" y="4274439"/>
                  <a:chExt cx="1883201" cy="763936"/>
                </a:xfrm>
              </p:grpSpPr>
              <p:grpSp>
                <p:nvGrpSpPr>
                  <p:cNvPr id="48" name="Group 47"/>
                  <p:cNvGrpSpPr/>
                  <p:nvPr/>
                </p:nvGrpSpPr>
                <p:grpSpPr>
                  <a:xfrm>
                    <a:off x="8212230" y="4274439"/>
                    <a:ext cx="549472" cy="763936"/>
                    <a:chOff x="4677058" y="2768684"/>
                    <a:chExt cx="549472" cy="763936"/>
                  </a:xfrm>
                </p:grpSpPr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4677058" y="3317176"/>
                      <a:ext cx="54947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master</a:t>
                      </a:r>
                    </a:p>
                  </p:txBody>
                </p:sp>
                <p:pic>
                  <p:nvPicPr>
                    <p:cNvPr id="50" name="Picture 49"/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4780694" y="2768684"/>
                      <a:ext cx="342201" cy="548986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32" name="Group 31"/>
                  <p:cNvGrpSpPr/>
                  <p:nvPr/>
                </p:nvGrpSpPr>
                <p:grpSpPr>
                  <a:xfrm>
                    <a:off x="9526269" y="4371827"/>
                    <a:ext cx="569162" cy="569161"/>
                    <a:chOff x="4022301" y="4134457"/>
                    <a:chExt cx="569162" cy="569161"/>
                  </a:xfrm>
                </p:grpSpPr>
                <p:pic>
                  <p:nvPicPr>
                    <p:cNvPr id="31" name="Picture 30"/>
                    <p:cNvPicPr>
                      <a:picLocks noChangeAspect="1"/>
                    </p:cNvPicPr>
                    <p:nvPr/>
                  </p:nvPicPr>
                  <p:blipFill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22302" y="4134457"/>
                      <a:ext cx="569161" cy="569161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52" name="TextBox 51"/>
                    <p:cNvSpPr txBox="1"/>
                    <p:nvPr/>
                  </p:nvSpPr>
                  <p:spPr>
                    <a:xfrm>
                      <a:off x="4022301" y="4311315"/>
                      <a:ext cx="56916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master</a:t>
                      </a:r>
                    </a:p>
                  </p:txBody>
                </p:sp>
              </p:grpSp>
              <p:grpSp>
                <p:nvGrpSpPr>
                  <p:cNvPr id="54" name="Group 53"/>
                  <p:cNvGrpSpPr/>
                  <p:nvPr/>
                </p:nvGrpSpPr>
                <p:grpSpPr>
                  <a:xfrm>
                    <a:off x="8859405" y="4371827"/>
                    <a:ext cx="569162" cy="569161"/>
                    <a:chOff x="4022301" y="4134457"/>
                    <a:chExt cx="569162" cy="569161"/>
                  </a:xfrm>
                </p:grpSpPr>
                <p:pic>
                  <p:nvPicPr>
                    <p:cNvPr id="55" name="Picture 54"/>
                    <p:cNvPicPr>
                      <a:picLocks noChangeAspect="1"/>
                    </p:cNvPicPr>
                    <p:nvPr/>
                  </p:nvPicPr>
                  <p:blipFill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22302" y="4134457"/>
                      <a:ext cx="569161" cy="569161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4022301" y="4311315"/>
                      <a:ext cx="56916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develop</a:t>
                      </a:r>
                    </a:p>
                  </p:txBody>
                </p:sp>
              </p:grpSp>
            </p:grpSp>
          </p:grpSp>
        </p:grpSp>
        <p:sp>
          <p:nvSpPr>
            <p:cNvPr id="62" name="TextBox 61"/>
            <p:cNvSpPr txBox="1"/>
            <p:nvPr/>
          </p:nvSpPr>
          <p:spPr>
            <a:xfrm>
              <a:off x="11078650" y="4002201"/>
              <a:ext cx="559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0079D6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GitHub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793154" y="4466617"/>
            <a:ext cx="2746297" cy="1495626"/>
            <a:chOff x="1960418" y="4433227"/>
            <a:chExt cx="2746297" cy="1495626"/>
          </a:xfrm>
        </p:grpSpPr>
        <p:sp>
          <p:nvSpPr>
            <p:cNvPr id="64" name="Rectangle 63"/>
            <p:cNvSpPr/>
            <p:nvPr/>
          </p:nvSpPr>
          <p:spPr>
            <a:xfrm>
              <a:off x="1960418" y="4433227"/>
              <a:ext cx="2473037" cy="12125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9D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84219" y="5506357"/>
              <a:ext cx="422496" cy="422496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057400" y="4640739"/>
              <a:ext cx="2226819" cy="865618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3724902" y="5644933"/>
              <a:ext cx="559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027CC7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Trello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057400" y="4433227"/>
              <a:ext cx="1463892" cy="207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cognitive-</a:t>
              </a:r>
              <a:r>
                <a:rPr lang="en-US" sz="7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textanalytics</a:t>
              </a:r>
              <a:r>
                <a:rPr lang="en-US" sz="7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-windows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2072912" y="2719516"/>
            <a:ext cx="1466539" cy="1493015"/>
            <a:chOff x="1413164" y="2417368"/>
            <a:chExt cx="1466539" cy="1493015"/>
          </a:xfrm>
        </p:grpSpPr>
        <p:grpSp>
          <p:nvGrpSpPr>
            <p:cNvPr id="70" name="Group 69"/>
            <p:cNvGrpSpPr/>
            <p:nvPr/>
          </p:nvGrpSpPr>
          <p:grpSpPr>
            <a:xfrm>
              <a:off x="1587518" y="2543610"/>
              <a:ext cx="849710" cy="990461"/>
              <a:chOff x="1586345" y="2543748"/>
              <a:chExt cx="849710" cy="990461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1590927" y="3071812"/>
                <a:ext cx="845128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5E365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</a:t>
                </a:r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github</a:t>
                </a:r>
                <a:endParaRPr lang="en-US" sz="7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586345" y="2543748"/>
                <a:ext cx="845128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5E365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</a:t>
                </a:r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jenkins</a:t>
                </a:r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-develop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1586345" y="2806090"/>
                <a:ext cx="845128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5E365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</a:t>
                </a:r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jenkins</a:t>
                </a:r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-master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586345" y="3334154"/>
                <a:ext cx="845128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5E365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</a:t>
                </a:r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trello</a:t>
                </a:r>
                <a:endParaRPr lang="en-US" sz="7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71" name="Rectangle 70"/>
            <p:cNvSpPr/>
            <p:nvPr/>
          </p:nvSpPr>
          <p:spPr>
            <a:xfrm>
              <a:off x="1413164" y="2417368"/>
              <a:ext cx="1198418" cy="1242944"/>
            </a:xfrm>
            <a:prstGeom prst="rect">
              <a:avLst/>
            </a:prstGeom>
            <a:noFill/>
            <a:ln>
              <a:solidFill>
                <a:srgbClr val="5E3659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http://tse1.mm.bing.net/th?&amp;id=OIP.M9769b7528556568e356d8cdb2efb6f2do0&amp;w=185&amp;h=184&amp;c=0&amp;pid=1.9&amp;rs=0&amp;p=0&amp;r=0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7437" y="3488117"/>
              <a:ext cx="422266" cy="422266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78" name="TextBox 77"/>
            <p:cNvSpPr txBox="1"/>
            <p:nvPr/>
          </p:nvSpPr>
          <p:spPr>
            <a:xfrm>
              <a:off x="1918219" y="3652380"/>
              <a:ext cx="559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5E3659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Slack</a:t>
              </a:r>
            </a:p>
          </p:txBody>
        </p:sp>
      </p:grpSp>
      <p:grpSp>
        <p:nvGrpSpPr>
          <p:cNvPr id="1031" name="Group 1030"/>
          <p:cNvGrpSpPr/>
          <p:nvPr/>
        </p:nvGrpSpPr>
        <p:grpSpPr>
          <a:xfrm>
            <a:off x="5091917" y="135347"/>
            <a:ext cx="5186871" cy="2645496"/>
            <a:chOff x="6061364" y="385734"/>
            <a:chExt cx="5186871" cy="2645496"/>
          </a:xfrm>
        </p:grpSpPr>
        <p:sp>
          <p:nvSpPr>
            <p:cNvPr id="1030" name="Rectangle 1029"/>
            <p:cNvSpPr/>
            <p:nvPr/>
          </p:nvSpPr>
          <p:spPr>
            <a:xfrm>
              <a:off x="6061364" y="385734"/>
              <a:ext cx="4828309" cy="23579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9D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48174" y="2431169"/>
              <a:ext cx="600061" cy="600061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65" name="TextBox 64"/>
            <p:cNvSpPr txBox="1"/>
            <p:nvPr/>
          </p:nvSpPr>
          <p:spPr>
            <a:xfrm>
              <a:off x="10189579" y="2741723"/>
              <a:ext cx="559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0079D6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Azure</a:t>
              </a:r>
            </a:p>
          </p:txBody>
        </p:sp>
        <p:grpSp>
          <p:nvGrpSpPr>
            <p:cNvPr id="1029" name="Group 1028"/>
            <p:cNvGrpSpPr/>
            <p:nvPr/>
          </p:nvGrpSpPr>
          <p:grpSpPr>
            <a:xfrm>
              <a:off x="6183397" y="457352"/>
              <a:ext cx="4394548" cy="2008757"/>
              <a:chOff x="6183397" y="457352"/>
              <a:chExt cx="4394548" cy="2008757"/>
            </a:xfrm>
          </p:grpSpPr>
          <p:sp>
            <p:nvSpPr>
              <p:cNvPr id="1027" name="Rectangle 1026"/>
              <p:cNvSpPr/>
              <p:nvPr/>
            </p:nvSpPr>
            <p:spPr>
              <a:xfrm>
                <a:off x="6366794" y="677559"/>
                <a:ext cx="4211151" cy="17885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9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25" name="Group 1024"/>
              <p:cNvGrpSpPr/>
              <p:nvPr/>
            </p:nvGrpSpPr>
            <p:grpSpPr>
              <a:xfrm>
                <a:off x="6537351" y="797175"/>
                <a:ext cx="2105274" cy="1533835"/>
                <a:chOff x="4551835" y="1737894"/>
                <a:chExt cx="2105274" cy="1533835"/>
              </a:xfrm>
            </p:grpSpPr>
            <p:grpSp>
              <p:nvGrpSpPr>
                <p:cNvPr id="105" name="Group 104"/>
                <p:cNvGrpSpPr/>
                <p:nvPr/>
              </p:nvGrpSpPr>
              <p:grpSpPr>
                <a:xfrm>
                  <a:off x="4888698" y="2067713"/>
                  <a:ext cx="1574447" cy="1103988"/>
                  <a:chOff x="4888698" y="2067713"/>
                  <a:chExt cx="1574447" cy="1103988"/>
                </a:xfrm>
              </p:grpSpPr>
              <p:grpSp>
                <p:nvGrpSpPr>
                  <p:cNvPr id="103" name="Group 102"/>
                  <p:cNvGrpSpPr/>
                  <p:nvPr/>
                </p:nvGrpSpPr>
                <p:grpSpPr>
                  <a:xfrm>
                    <a:off x="5220060" y="2417368"/>
                    <a:ext cx="549472" cy="654305"/>
                    <a:chOff x="5220060" y="2417368"/>
                    <a:chExt cx="549472" cy="654305"/>
                  </a:xfrm>
                </p:grpSpPr>
                <p:sp>
                  <p:nvSpPr>
                    <p:cNvPr id="100" name="Rectangle 99"/>
                    <p:cNvSpPr/>
                    <p:nvPr/>
                  </p:nvSpPr>
                  <p:spPr>
                    <a:xfrm>
                      <a:off x="5238107" y="2417368"/>
                      <a:ext cx="513378" cy="65430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01" name="Group 100"/>
                    <p:cNvGrpSpPr/>
                    <p:nvPr/>
                  </p:nvGrpSpPr>
                  <p:grpSpPr>
                    <a:xfrm>
                      <a:off x="5220060" y="2479930"/>
                      <a:ext cx="549472" cy="529180"/>
                      <a:chOff x="5220060" y="2517108"/>
                      <a:chExt cx="549472" cy="529180"/>
                    </a:xfrm>
                  </p:grpSpPr>
                  <p:pic>
                    <p:nvPicPr>
                      <p:cNvPr id="99" name="Picture 98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340943" y="2517108"/>
                        <a:ext cx="307707" cy="307707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02" name="TextBox 101"/>
                      <p:cNvSpPr txBox="1"/>
                      <p:nvPr/>
                    </p:nvSpPr>
                    <p:spPr>
                      <a:xfrm>
                        <a:off x="5220060" y="2830844"/>
                        <a:ext cx="5494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8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a:t>develop</a:t>
                        </a:r>
                      </a:p>
                    </p:txBody>
                  </p:sp>
                </p:grpSp>
              </p:grpSp>
              <p:grpSp>
                <p:nvGrpSpPr>
                  <p:cNvPr id="106" name="Group 105"/>
                  <p:cNvGrpSpPr/>
                  <p:nvPr/>
                </p:nvGrpSpPr>
                <p:grpSpPr>
                  <a:xfrm>
                    <a:off x="5827417" y="2412210"/>
                    <a:ext cx="549472" cy="654305"/>
                    <a:chOff x="5220060" y="2417368"/>
                    <a:chExt cx="549472" cy="654305"/>
                  </a:xfrm>
                </p:grpSpPr>
                <p:sp>
                  <p:nvSpPr>
                    <p:cNvPr id="107" name="Rectangle 106"/>
                    <p:cNvSpPr/>
                    <p:nvPr/>
                  </p:nvSpPr>
                  <p:spPr>
                    <a:xfrm>
                      <a:off x="5238107" y="2417368"/>
                      <a:ext cx="513378" cy="65430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08" name="Group 107"/>
                    <p:cNvGrpSpPr/>
                    <p:nvPr/>
                  </p:nvGrpSpPr>
                  <p:grpSpPr>
                    <a:xfrm>
                      <a:off x="5220060" y="2479930"/>
                      <a:ext cx="549472" cy="529180"/>
                      <a:chOff x="5220060" y="2517108"/>
                      <a:chExt cx="549472" cy="529180"/>
                    </a:xfrm>
                  </p:grpSpPr>
                  <p:pic>
                    <p:nvPicPr>
                      <p:cNvPr id="109" name="Picture 108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340943" y="2517108"/>
                        <a:ext cx="307707" cy="307707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10" name="TextBox 109"/>
                      <p:cNvSpPr txBox="1"/>
                      <p:nvPr/>
                    </p:nvSpPr>
                    <p:spPr>
                      <a:xfrm>
                        <a:off x="5220060" y="2830844"/>
                        <a:ext cx="5494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8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a:t>master</a:t>
                        </a:r>
                      </a:p>
                    </p:txBody>
                  </p:sp>
                </p:grpSp>
              </p:grpSp>
              <p:sp>
                <p:nvSpPr>
                  <p:cNvPr id="111" name="TextBox 110"/>
                  <p:cNvSpPr txBox="1"/>
                  <p:nvPr/>
                </p:nvSpPr>
                <p:spPr>
                  <a:xfrm>
                    <a:off x="5106488" y="2067713"/>
                    <a:ext cx="1176108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dirty="0" err="1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jenkins</a:t>
                    </a:r>
                    <a:endParaRPr lang="en-US" sz="700" dirty="0"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04" name="Rectangle 103"/>
                  <p:cNvSpPr/>
                  <p:nvPr/>
                </p:nvSpPr>
                <p:spPr>
                  <a:xfrm>
                    <a:off x="5054045" y="2280902"/>
                    <a:ext cx="1409100" cy="890799"/>
                  </a:xfrm>
                  <a:prstGeom prst="rect">
                    <a:avLst/>
                  </a:prstGeom>
                  <a:noFill/>
                  <a:ln>
                    <a:solidFill>
                      <a:srgbClr val="D3383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5" name="Picture 14"/>
                  <p:cNvPicPr>
                    <a:picLocks noChangeAspect="1"/>
                  </p:cNvPicPr>
                  <p:nvPr/>
                </p:nvPicPr>
                <p:blipFill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88698" y="2103424"/>
                    <a:ext cx="257378" cy="355318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12" name="Rectangle 111"/>
                <p:cNvSpPr/>
                <p:nvPr/>
              </p:nvSpPr>
              <p:spPr>
                <a:xfrm>
                  <a:off x="4720266" y="1964866"/>
                  <a:ext cx="1936843" cy="1306863"/>
                </a:xfrm>
                <a:prstGeom prst="rect">
                  <a:avLst/>
                </a:prstGeom>
                <a:noFill/>
                <a:ln>
                  <a:solidFill>
                    <a:srgbClr val="0079D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51835" y="1737894"/>
                  <a:ext cx="336863" cy="336863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  <p:sp>
              <p:nvSpPr>
                <p:cNvPr id="115" name="TextBox 114"/>
                <p:cNvSpPr txBox="1"/>
                <p:nvPr/>
              </p:nvSpPr>
              <p:spPr>
                <a:xfrm>
                  <a:off x="4888698" y="1767630"/>
                  <a:ext cx="1176108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 err="1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oxfordci</a:t>
                  </a:r>
                  <a:endPara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grpSp>
            <p:nvGrpSpPr>
              <p:cNvPr id="1024" name="Group 1023"/>
              <p:cNvGrpSpPr/>
              <p:nvPr/>
            </p:nvGrpSpPr>
            <p:grpSpPr>
              <a:xfrm>
                <a:off x="8737982" y="824949"/>
                <a:ext cx="1748684" cy="912759"/>
                <a:chOff x="8737982" y="457803"/>
                <a:chExt cx="1748684" cy="912759"/>
              </a:xfrm>
            </p:grpSpPr>
            <p:sp>
              <p:nvSpPr>
                <p:cNvPr id="120" name="Rectangle 119"/>
                <p:cNvSpPr/>
                <p:nvPr/>
              </p:nvSpPr>
              <p:spPr>
                <a:xfrm>
                  <a:off x="8965360" y="652619"/>
                  <a:ext cx="1521306" cy="717943"/>
                </a:xfrm>
                <a:prstGeom prst="rect">
                  <a:avLst/>
                </a:prstGeom>
                <a:noFill/>
                <a:ln>
                  <a:solidFill>
                    <a:srgbClr val="0079D6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4" name="Group 113"/>
                <p:cNvGrpSpPr/>
                <p:nvPr/>
              </p:nvGrpSpPr>
              <p:grpSpPr>
                <a:xfrm>
                  <a:off x="9164029" y="724857"/>
                  <a:ext cx="1236026" cy="569161"/>
                  <a:chOff x="9199731" y="848676"/>
                  <a:chExt cx="1236026" cy="569161"/>
                </a:xfrm>
              </p:grpSpPr>
              <p:pic>
                <p:nvPicPr>
                  <p:cNvPr id="124" name="Picture 123"/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866596" y="848676"/>
                    <a:ext cx="569161" cy="569161"/>
                  </a:xfrm>
                  <a:prstGeom prst="rect">
                    <a:avLst/>
                  </a:prstGeom>
                </p:spPr>
              </p:pic>
              <p:sp>
                <p:nvSpPr>
                  <p:cNvPr id="125" name="TextBox 124"/>
                  <p:cNvSpPr txBox="1"/>
                  <p:nvPr/>
                </p:nvSpPr>
                <p:spPr>
                  <a:xfrm>
                    <a:off x="9866595" y="1025534"/>
                    <a:ext cx="56916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master</a:t>
                    </a:r>
                  </a:p>
                </p:txBody>
              </p:sp>
              <p:pic>
                <p:nvPicPr>
                  <p:cNvPr id="126" name="Picture 125"/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199732" y="848676"/>
                    <a:ext cx="569161" cy="569161"/>
                  </a:xfrm>
                  <a:prstGeom prst="rect">
                    <a:avLst/>
                  </a:prstGeom>
                </p:spPr>
              </p:pic>
              <p:sp>
                <p:nvSpPr>
                  <p:cNvPr id="127" name="TextBox 126"/>
                  <p:cNvSpPr txBox="1"/>
                  <p:nvPr/>
                </p:nvSpPr>
                <p:spPr>
                  <a:xfrm>
                    <a:off x="9199731" y="1025534"/>
                    <a:ext cx="56916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develop</a:t>
                    </a:r>
                  </a:p>
                </p:txBody>
              </p:sp>
            </p:grpSp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737982" y="477636"/>
                  <a:ext cx="371040" cy="371040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  <p:sp>
              <p:nvSpPr>
                <p:cNvPr id="130" name="TextBox 129"/>
                <p:cNvSpPr txBox="1"/>
                <p:nvPr/>
              </p:nvSpPr>
              <p:spPr>
                <a:xfrm>
                  <a:off x="9041812" y="457803"/>
                  <a:ext cx="1176108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oxford-docs</a:t>
                  </a:r>
                </a:p>
              </p:txBody>
            </p:sp>
          </p:grpSp>
          <p:sp>
            <p:nvSpPr>
              <p:cNvPr id="133" name="TextBox 132"/>
              <p:cNvSpPr txBox="1"/>
              <p:nvPr/>
            </p:nvSpPr>
            <p:spPr>
              <a:xfrm>
                <a:off x="6573542" y="465812"/>
                <a:ext cx="1176108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oxford-ci</a:t>
                </a:r>
              </a:p>
            </p:txBody>
          </p:sp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83397" y="457352"/>
                <a:ext cx="390145" cy="390145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47" name="Ink 146"/>
              <p14:cNvContentPartPr/>
              <p14:nvPr/>
            </p14:nvContentPartPr>
            <p14:xfrm>
              <a:off x="7183473" y="1939582"/>
              <a:ext cx="21240" cy="21240"/>
            </p14:xfrm>
          </p:contentPart>
        </mc:Choice>
        <mc:Fallback>
          <p:pic>
            <p:nvPicPr>
              <p:cNvPr id="147" name="Ink 146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180233" y="1936702"/>
                <a:ext cx="27360" cy="2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" name="Group 2"/>
          <p:cNvGrpSpPr/>
          <p:nvPr/>
        </p:nvGrpSpPr>
        <p:grpSpPr>
          <a:xfrm>
            <a:off x="755853" y="126377"/>
            <a:ext cx="2782025" cy="2404838"/>
            <a:chOff x="671946" y="96128"/>
            <a:chExt cx="2782025" cy="2404838"/>
          </a:xfrm>
        </p:grpSpPr>
        <p:sp>
          <p:nvSpPr>
            <p:cNvPr id="2" name="Rectangle 1"/>
            <p:cNvSpPr/>
            <p:nvPr/>
          </p:nvSpPr>
          <p:spPr>
            <a:xfrm>
              <a:off x="671946" y="96128"/>
              <a:ext cx="2557804" cy="2189871"/>
            </a:xfrm>
            <a:prstGeom prst="rect">
              <a:avLst/>
            </a:prstGeom>
            <a:noFill/>
            <a:ln>
              <a:solidFill>
                <a:srgbClr val="388AC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817379" y="242455"/>
              <a:ext cx="2257944" cy="908892"/>
              <a:chOff x="533401" y="193964"/>
              <a:chExt cx="2257944" cy="908892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43136" y="554647"/>
                <a:ext cx="548209" cy="548209"/>
              </a:xfrm>
              <a:prstGeom prst="rect">
                <a:avLst/>
              </a:prstGeom>
            </p:spPr>
          </p:pic>
          <p:grpSp>
            <p:nvGrpSpPr>
              <p:cNvPr id="80" name="Group 79"/>
              <p:cNvGrpSpPr/>
              <p:nvPr/>
            </p:nvGrpSpPr>
            <p:grpSpPr>
              <a:xfrm>
                <a:off x="702587" y="301422"/>
                <a:ext cx="1560874" cy="376137"/>
                <a:chOff x="793154" y="1082037"/>
                <a:chExt cx="1560874" cy="376137"/>
              </a:xfrm>
            </p:grpSpPr>
            <p:sp>
              <p:nvSpPr>
                <p:cNvPr id="79" name="Rectangle 78"/>
                <p:cNvSpPr/>
                <p:nvPr/>
              </p:nvSpPr>
              <p:spPr>
                <a:xfrm>
                  <a:off x="1169291" y="1082037"/>
                  <a:ext cx="1184737" cy="376137"/>
                </a:xfrm>
                <a:prstGeom prst="rect">
                  <a:avLst/>
                </a:prstGeom>
                <a:solidFill>
                  <a:srgbClr val="01968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77" name="Picture 76"/>
                <p:cNvPicPr>
                  <a:picLocks noChangeAspect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3154" y="1082037"/>
                  <a:ext cx="376137" cy="376137"/>
                </a:xfrm>
                <a:prstGeom prst="rect">
                  <a:avLst/>
                </a:prstGeom>
              </p:spPr>
            </p:pic>
            <p:sp>
              <p:nvSpPr>
                <p:cNvPr id="81" name="TextBox 80"/>
                <p:cNvSpPr txBox="1"/>
                <p:nvPr/>
              </p:nvSpPr>
              <p:spPr>
                <a:xfrm>
                  <a:off x="1073727" y="1166349"/>
                  <a:ext cx="1280301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 err="1"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Microsoft.ProjectOxford.Text</a:t>
                  </a:r>
                  <a:endPara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sp>
            <p:nvSpPr>
              <p:cNvPr id="82" name="Rectangle 81"/>
              <p:cNvSpPr/>
              <p:nvPr/>
            </p:nvSpPr>
            <p:spPr>
              <a:xfrm>
                <a:off x="533401" y="193964"/>
                <a:ext cx="1899246" cy="591053"/>
              </a:xfrm>
              <a:prstGeom prst="rect">
                <a:avLst/>
              </a:prstGeom>
              <a:noFill/>
              <a:ln>
                <a:solidFill>
                  <a:srgbClr val="1D85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1724880" y="788806"/>
                <a:ext cx="55931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solidFill>
                      <a:srgbClr val="1D85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MyGet</a:t>
                </a:r>
                <a:endParaRPr lang="en-US" sz="800" dirty="0">
                  <a:solidFill>
                    <a:srgbClr val="1D85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839316" y="1121418"/>
              <a:ext cx="2236007" cy="900666"/>
              <a:chOff x="702587" y="1133831"/>
              <a:chExt cx="2236007" cy="900666"/>
            </a:xfrm>
          </p:grpSpPr>
          <p:grpSp>
            <p:nvGrpSpPr>
              <p:cNvPr id="91" name="Group 90"/>
              <p:cNvGrpSpPr/>
              <p:nvPr/>
            </p:nvGrpSpPr>
            <p:grpSpPr>
              <a:xfrm>
                <a:off x="702587" y="1133831"/>
                <a:ext cx="1899246" cy="810286"/>
                <a:chOff x="533401" y="193964"/>
                <a:chExt cx="1899246" cy="810286"/>
              </a:xfrm>
            </p:grpSpPr>
            <p:grpSp>
              <p:nvGrpSpPr>
                <p:cNvPr id="93" name="Group 92"/>
                <p:cNvGrpSpPr/>
                <p:nvPr/>
              </p:nvGrpSpPr>
              <p:grpSpPr>
                <a:xfrm>
                  <a:off x="702587" y="301422"/>
                  <a:ext cx="1560874" cy="376137"/>
                  <a:chOff x="793154" y="1082037"/>
                  <a:chExt cx="1560874" cy="376137"/>
                </a:xfrm>
              </p:grpSpPr>
              <p:sp>
                <p:nvSpPr>
                  <p:cNvPr id="96" name="Rectangle 95"/>
                  <p:cNvSpPr/>
                  <p:nvPr/>
                </p:nvSpPr>
                <p:spPr>
                  <a:xfrm>
                    <a:off x="1169291" y="1082037"/>
                    <a:ext cx="1184737" cy="376137"/>
                  </a:xfrm>
                  <a:prstGeom prst="rect">
                    <a:avLst/>
                  </a:prstGeom>
                  <a:solidFill>
                    <a:srgbClr val="0196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97" name="Picture 96"/>
                  <p:cNvPicPr>
                    <a:picLocks noChangeAspect="1"/>
                  </p:cNvPicPr>
                  <p:nvPr/>
                </p:nvPicPr>
                <p:blipFill>
                  <a:blip r:embed="rId2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93154" y="1082037"/>
                    <a:ext cx="376137" cy="376137"/>
                  </a:xfrm>
                  <a:prstGeom prst="rect">
                    <a:avLst/>
                  </a:prstGeom>
                </p:spPr>
              </p:pic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1073727" y="1166349"/>
                    <a:ext cx="1280301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dirty="0" err="1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Microsoft.ProjectOxford.Text</a:t>
                    </a:r>
                    <a:endParaRPr lang="en-US" sz="700" dirty="0"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</p:grpSp>
            <p:sp>
              <p:nvSpPr>
                <p:cNvPr id="94" name="Rectangle 93"/>
                <p:cNvSpPr/>
                <p:nvPr/>
              </p:nvSpPr>
              <p:spPr>
                <a:xfrm>
                  <a:off x="533401" y="193964"/>
                  <a:ext cx="1899246" cy="591053"/>
                </a:xfrm>
                <a:prstGeom prst="rect">
                  <a:avLst/>
                </a:prstGeom>
                <a:noFill/>
                <a:ln>
                  <a:solidFill>
                    <a:srgbClr val="2B82CE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1724880" y="788806"/>
                  <a:ext cx="55931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800" dirty="0" err="1">
                      <a:solidFill>
                        <a:srgbClr val="2B82CE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NuGet</a:t>
                  </a:r>
                  <a:endParaRPr lang="en-US" sz="800" dirty="0">
                    <a:solidFill>
                      <a:srgbClr val="2B82C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pic>
            <p:nvPicPr>
              <p:cNvPr id="1028" name="Picture 4" descr="http://tse1.mm.bing.net/th?&amp;id=OIP.M934882fce3be77c5bb8e1870dec5f6f1o0&amp;w=201&amp;h=177&amp;c=0&amp;pid=1.9&amp;rs=0&amp;p=0&amp;r=0"/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32462" y="1588798"/>
                <a:ext cx="506132" cy="4456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28" name="Picture 4" descr="http://tse1.mm.bing.net/th?&amp;id=OIP.M934882fce3be77c5bb8e1870dec5f6f1o0&amp;w=201&amp;h=177&amp;c=0&amp;pid=1.9&amp;rs=0&amp;p=0&amp;r=0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7839" y="2016965"/>
              <a:ext cx="506132" cy="4456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9" name="TextBox 128"/>
            <p:cNvSpPr txBox="1"/>
            <p:nvPr/>
          </p:nvSpPr>
          <p:spPr>
            <a:xfrm>
              <a:off x="1825185" y="2285522"/>
              <a:ext cx="123348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err="1">
                  <a:solidFill>
                    <a:srgbClr val="2B82C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NuGet</a:t>
              </a:r>
              <a:r>
                <a:rPr lang="en-US" sz="800" dirty="0">
                  <a:solidFill>
                    <a:srgbClr val="2B82C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Package Sources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7708" y="6134079"/>
            <a:ext cx="3797871" cy="701726"/>
            <a:chOff x="7479214" y="5539747"/>
            <a:chExt cx="3797871" cy="701726"/>
          </a:xfrm>
        </p:grpSpPr>
        <p:sp>
          <p:nvSpPr>
            <p:cNvPr id="22" name="Rectangle 21"/>
            <p:cNvSpPr/>
            <p:nvPr/>
          </p:nvSpPr>
          <p:spPr>
            <a:xfrm>
              <a:off x="7479214" y="5539747"/>
              <a:ext cx="715368" cy="70172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179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194582" y="5539747"/>
              <a:ext cx="3082503" cy="701726"/>
            </a:xfrm>
            <a:prstGeom prst="rect">
              <a:avLst/>
            </a:prstGeom>
            <a:solidFill>
              <a:srgbClr val="51796E"/>
            </a:solidFill>
            <a:ln>
              <a:solidFill>
                <a:srgbClr val="5179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2">
              <a:duotone>
                <a:prstClr val="black"/>
                <a:srgbClr val="019681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9220" y="5622932"/>
              <a:ext cx="535357" cy="535357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8219750" y="5752111"/>
              <a:ext cx="30321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Cognitive-</a:t>
              </a:r>
              <a:r>
                <a:rPr lang="en-US" sz="12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TextAnalytics</a:t>
              </a:r>
              <a:r>
                <a:rPr lang="en-US" sz="12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-Windows CI Pipeline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4888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Rectangle 1054"/>
          <p:cNvSpPr/>
          <p:nvPr/>
        </p:nvSpPr>
        <p:spPr>
          <a:xfrm>
            <a:off x="8660419" y="5072867"/>
            <a:ext cx="3447172" cy="1699685"/>
          </a:xfrm>
          <a:prstGeom prst="rect">
            <a:avLst/>
          </a:prstGeom>
          <a:noFill/>
          <a:ln>
            <a:solidFill>
              <a:srgbClr val="91D2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/>
          <p:cNvGrpSpPr/>
          <p:nvPr/>
        </p:nvGrpSpPr>
        <p:grpSpPr>
          <a:xfrm>
            <a:off x="6975764" y="3075459"/>
            <a:ext cx="5131827" cy="1845786"/>
            <a:chOff x="6975764" y="2417368"/>
            <a:chExt cx="5131827" cy="1845786"/>
          </a:xfrm>
        </p:grpSpPr>
        <p:sp>
          <p:nvSpPr>
            <p:cNvPr id="59" name="Rectangle 58"/>
            <p:cNvSpPr/>
            <p:nvPr/>
          </p:nvSpPr>
          <p:spPr>
            <a:xfrm>
              <a:off x="6975764" y="2417368"/>
              <a:ext cx="4980709" cy="15680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9D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2951" y="3808514"/>
              <a:ext cx="454640" cy="454640"/>
            </a:xfrm>
            <a:prstGeom prst="rect">
              <a:avLst/>
            </a:prstGeom>
            <a:solidFill>
              <a:schemeClr val="bg1"/>
            </a:solidFill>
          </p:spPr>
        </p:pic>
        <p:grpSp>
          <p:nvGrpSpPr>
            <p:cNvPr id="58" name="Group 57"/>
            <p:cNvGrpSpPr/>
            <p:nvPr/>
          </p:nvGrpSpPr>
          <p:grpSpPr>
            <a:xfrm>
              <a:off x="7060552" y="2487197"/>
              <a:ext cx="1958757" cy="1276872"/>
              <a:chOff x="5404934" y="2487197"/>
              <a:chExt cx="1958757" cy="1276872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502656" y="2694709"/>
                <a:ext cx="1861035" cy="1069360"/>
              </a:xfrm>
              <a:prstGeom prst="rect">
                <a:avLst/>
              </a:prstGeom>
              <a:noFill/>
              <a:ln>
                <a:solidFill>
                  <a:srgbClr val="0079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5780269" y="2796608"/>
                <a:ext cx="549472" cy="865562"/>
                <a:chOff x="6550983" y="4010891"/>
                <a:chExt cx="549472" cy="865562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6550983" y="4010891"/>
                  <a:ext cx="549472" cy="8655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1" name="Group 20"/>
                <p:cNvGrpSpPr/>
                <p:nvPr/>
              </p:nvGrpSpPr>
              <p:grpSpPr>
                <a:xfrm>
                  <a:off x="6550983" y="4112517"/>
                  <a:ext cx="549472" cy="763936"/>
                  <a:chOff x="4677058" y="2768684"/>
                  <a:chExt cx="549472" cy="763936"/>
                </a:xfrm>
              </p:grpSpPr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677058" y="3317176"/>
                    <a:ext cx="54947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develop</a:t>
                    </a:r>
                  </a:p>
                </p:txBody>
              </p:sp>
              <p:pic>
                <p:nvPicPr>
                  <p:cNvPr id="20" name="Picture 19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780694" y="2768684"/>
                    <a:ext cx="342201" cy="548986"/>
                  </a:xfrm>
                  <a:prstGeom prst="rect">
                    <a:avLst/>
                  </a:prstGeom>
                </p:spPr>
              </p:pic>
            </p:grpSp>
          </p:grpSp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04934" y="2570158"/>
                <a:ext cx="368408" cy="368408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5636564" y="2487197"/>
                <a:ext cx="1463892" cy="207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cognitive-</a:t>
                </a:r>
                <a:r>
                  <a:rPr lang="en-US" sz="700" dirty="0" err="1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textanalytics</a:t>
                </a:r>
                <a:r>
                  <a: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-windows</a:t>
                </a:r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6589300" y="2796608"/>
                <a:ext cx="549472" cy="865562"/>
                <a:chOff x="6550983" y="4010891"/>
                <a:chExt cx="549472" cy="865562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6550983" y="4010891"/>
                  <a:ext cx="549472" cy="8655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5" name="Group 34"/>
                <p:cNvGrpSpPr/>
                <p:nvPr/>
              </p:nvGrpSpPr>
              <p:grpSpPr>
                <a:xfrm>
                  <a:off x="6550983" y="4112517"/>
                  <a:ext cx="549472" cy="763936"/>
                  <a:chOff x="4677058" y="2768684"/>
                  <a:chExt cx="549472" cy="763936"/>
                </a:xfrm>
              </p:grpSpPr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4677058" y="3317176"/>
                    <a:ext cx="54947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master</a:t>
                    </a:r>
                  </a:p>
                </p:txBody>
              </p:sp>
              <p:pic>
                <p:nvPicPr>
                  <p:cNvPr id="37" name="Picture 36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780694" y="2768684"/>
                    <a:ext cx="342201" cy="548986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57" name="Group 56"/>
            <p:cNvGrpSpPr/>
            <p:nvPr/>
          </p:nvGrpSpPr>
          <p:grpSpPr>
            <a:xfrm>
              <a:off x="9252683" y="2487197"/>
              <a:ext cx="2627588" cy="1276872"/>
              <a:chOff x="8650012" y="2487197"/>
              <a:chExt cx="2627588" cy="1276872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8747735" y="2694709"/>
                <a:ext cx="2529865" cy="1069360"/>
              </a:xfrm>
              <a:prstGeom prst="rect">
                <a:avLst/>
              </a:prstGeom>
              <a:noFill/>
              <a:ln>
                <a:solidFill>
                  <a:srgbClr val="0079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50012" y="2570158"/>
                <a:ext cx="368408" cy="368408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45" name="TextBox 44"/>
              <p:cNvSpPr txBox="1"/>
              <p:nvPr/>
            </p:nvSpPr>
            <p:spPr>
              <a:xfrm>
                <a:off x="8881642" y="2487197"/>
                <a:ext cx="1463892" cy="207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oxford-docs</a:t>
                </a:r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9026092" y="2794751"/>
                <a:ext cx="2137532" cy="865562"/>
                <a:chOff x="8055601" y="4223626"/>
                <a:chExt cx="2137532" cy="865562"/>
              </a:xfrm>
            </p:grpSpPr>
            <p:sp>
              <p:nvSpPr>
                <p:cNvPr id="47" name="Rectangle 46"/>
                <p:cNvSpPr/>
                <p:nvPr/>
              </p:nvSpPr>
              <p:spPr>
                <a:xfrm>
                  <a:off x="8055601" y="4223626"/>
                  <a:ext cx="2137532" cy="8655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1" name="Group 50"/>
                <p:cNvGrpSpPr/>
                <p:nvPr/>
              </p:nvGrpSpPr>
              <p:grpSpPr>
                <a:xfrm>
                  <a:off x="8191449" y="4274439"/>
                  <a:ext cx="1883201" cy="763936"/>
                  <a:chOff x="8212230" y="4274439"/>
                  <a:chExt cx="1883201" cy="763936"/>
                </a:xfrm>
              </p:grpSpPr>
              <p:grpSp>
                <p:nvGrpSpPr>
                  <p:cNvPr id="48" name="Group 47"/>
                  <p:cNvGrpSpPr/>
                  <p:nvPr/>
                </p:nvGrpSpPr>
                <p:grpSpPr>
                  <a:xfrm>
                    <a:off x="8212230" y="4274439"/>
                    <a:ext cx="549472" cy="763936"/>
                    <a:chOff x="4677058" y="2768684"/>
                    <a:chExt cx="549472" cy="763936"/>
                  </a:xfrm>
                </p:grpSpPr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4677058" y="3317176"/>
                      <a:ext cx="54947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master</a:t>
                      </a:r>
                    </a:p>
                  </p:txBody>
                </p:sp>
                <p:pic>
                  <p:nvPicPr>
                    <p:cNvPr id="50" name="Picture 49"/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780694" y="2768684"/>
                      <a:ext cx="342201" cy="548986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32" name="Group 31"/>
                  <p:cNvGrpSpPr/>
                  <p:nvPr/>
                </p:nvGrpSpPr>
                <p:grpSpPr>
                  <a:xfrm>
                    <a:off x="9526269" y="4371827"/>
                    <a:ext cx="569162" cy="569161"/>
                    <a:chOff x="4022301" y="4134457"/>
                    <a:chExt cx="569162" cy="569161"/>
                  </a:xfrm>
                </p:grpSpPr>
                <p:pic>
                  <p:nvPicPr>
                    <p:cNvPr id="31" name="Picture 30"/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22302" y="4134457"/>
                      <a:ext cx="569161" cy="569161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52" name="TextBox 51"/>
                    <p:cNvSpPr txBox="1"/>
                    <p:nvPr/>
                  </p:nvSpPr>
                  <p:spPr>
                    <a:xfrm>
                      <a:off x="4022301" y="4311315"/>
                      <a:ext cx="56916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master</a:t>
                      </a:r>
                    </a:p>
                  </p:txBody>
                </p:sp>
              </p:grpSp>
              <p:grpSp>
                <p:nvGrpSpPr>
                  <p:cNvPr id="54" name="Group 53"/>
                  <p:cNvGrpSpPr/>
                  <p:nvPr/>
                </p:nvGrpSpPr>
                <p:grpSpPr>
                  <a:xfrm>
                    <a:off x="8859405" y="4371827"/>
                    <a:ext cx="569162" cy="569161"/>
                    <a:chOff x="4022301" y="4134457"/>
                    <a:chExt cx="569162" cy="569161"/>
                  </a:xfrm>
                </p:grpSpPr>
                <p:pic>
                  <p:nvPicPr>
                    <p:cNvPr id="55" name="Picture 54"/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22302" y="4134457"/>
                      <a:ext cx="569161" cy="569161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4022301" y="4311315"/>
                      <a:ext cx="56916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develop</a:t>
                      </a:r>
                    </a:p>
                  </p:txBody>
                </p:sp>
              </p:grpSp>
            </p:grpSp>
          </p:grpSp>
        </p:grpSp>
        <p:sp>
          <p:nvSpPr>
            <p:cNvPr id="62" name="TextBox 61"/>
            <p:cNvSpPr txBox="1"/>
            <p:nvPr/>
          </p:nvSpPr>
          <p:spPr>
            <a:xfrm>
              <a:off x="11078650" y="4002201"/>
              <a:ext cx="559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0079D6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GitHub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793154" y="4466617"/>
            <a:ext cx="2746297" cy="1495626"/>
            <a:chOff x="1960418" y="4433227"/>
            <a:chExt cx="2746297" cy="1495626"/>
          </a:xfrm>
        </p:grpSpPr>
        <p:sp>
          <p:nvSpPr>
            <p:cNvPr id="64" name="Rectangle 63"/>
            <p:cNvSpPr/>
            <p:nvPr/>
          </p:nvSpPr>
          <p:spPr>
            <a:xfrm>
              <a:off x="1960418" y="4433227"/>
              <a:ext cx="2473037" cy="12125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9D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84219" y="5506357"/>
              <a:ext cx="422496" cy="422496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57400" y="4640739"/>
              <a:ext cx="2226819" cy="865618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3724902" y="5644933"/>
              <a:ext cx="559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027CC7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Trello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057400" y="4433227"/>
              <a:ext cx="1463892" cy="207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cognitive-</a:t>
              </a:r>
              <a:r>
                <a:rPr lang="en-US" sz="7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textanalytics</a:t>
              </a:r>
              <a:r>
                <a:rPr lang="en-US" sz="7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-windows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2072912" y="2719516"/>
            <a:ext cx="1466539" cy="1493015"/>
            <a:chOff x="1413164" y="2417368"/>
            <a:chExt cx="1466539" cy="1493015"/>
          </a:xfrm>
        </p:grpSpPr>
        <p:grpSp>
          <p:nvGrpSpPr>
            <p:cNvPr id="70" name="Group 69"/>
            <p:cNvGrpSpPr/>
            <p:nvPr/>
          </p:nvGrpSpPr>
          <p:grpSpPr>
            <a:xfrm>
              <a:off x="1587518" y="2543610"/>
              <a:ext cx="849710" cy="990461"/>
              <a:chOff x="1586345" y="2543748"/>
              <a:chExt cx="849710" cy="990461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1590927" y="3071812"/>
                <a:ext cx="845128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5E365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</a:t>
                </a:r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github</a:t>
                </a:r>
                <a:endParaRPr lang="en-US" sz="7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586345" y="2543748"/>
                <a:ext cx="845128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5E365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</a:t>
                </a:r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jenkins</a:t>
                </a:r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-develop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1586345" y="2806090"/>
                <a:ext cx="845128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5E365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</a:t>
                </a:r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jenkins</a:t>
                </a:r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-master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586345" y="3334154"/>
                <a:ext cx="845128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5E365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</a:t>
                </a:r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trello</a:t>
                </a:r>
                <a:endParaRPr lang="en-US" sz="7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71" name="Rectangle 70"/>
            <p:cNvSpPr/>
            <p:nvPr/>
          </p:nvSpPr>
          <p:spPr>
            <a:xfrm>
              <a:off x="1413164" y="2417368"/>
              <a:ext cx="1198418" cy="1242944"/>
            </a:xfrm>
            <a:prstGeom prst="rect">
              <a:avLst/>
            </a:prstGeom>
            <a:noFill/>
            <a:ln>
              <a:solidFill>
                <a:srgbClr val="5E3659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http://tse1.mm.bing.net/th?&amp;id=OIP.M9769b7528556568e356d8cdb2efb6f2do0&amp;w=185&amp;h=184&amp;c=0&amp;pid=1.9&amp;rs=0&amp;p=0&amp;r=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7437" y="3488117"/>
              <a:ext cx="422266" cy="422266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78" name="TextBox 77"/>
            <p:cNvSpPr txBox="1"/>
            <p:nvPr/>
          </p:nvSpPr>
          <p:spPr>
            <a:xfrm>
              <a:off x="1918219" y="3652380"/>
              <a:ext cx="559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5E3659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Slack</a:t>
              </a:r>
            </a:p>
          </p:txBody>
        </p:sp>
      </p:grpSp>
      <p:grpSp>
        <p:nvGrpSpPr>
          <p:cNvPr id="1031" name="Group 1030"/>
          <p:cNvGrpSpPr/>
          <p:nvPr/>
        </p:nvGrpSpPr>
        <p:grpSpPr>
          <a:xfrm>
            <a:off x="5091917" y="135347"/>
            <a:ext cx="5186871" cy="2645496"/>
            <a:chOff x="6061364" y="385734"/>
            <a:chExt cx="5186871" cy="2645496"/>
          </a:xfrm>
        </p:grpSpPr>
        <p:sp>
          <p:nvSpPr>
            <p:cNvPr id="1030" name="Rectangle 1029"/>
            <p:cNvSpPr/>
            <p:nvPr/>
          </p:nvSpPr>
          <p:spPr>
            <a:xfrm>
              <a:off x="6061364" y="385734"/>
              <a:ext cx="4828309" cy="23579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9D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48174" y="2431169"/>
              <a:ext cx="600061" cy="600061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65" name="TextBox 64"/>
            <p:cNvSpPr txBox="1"/>
            <p:nvPr/>
          </p:nvSpPr>
          <p:spPr>
            <a:xfrm>
              <a:off x="10189579" y="2741723"/>
              <a:ext cx="559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0079D6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Azure</a:t>
              </a:r>
            </a:p>
          </p:txBody>
        </p:sp>
        <p:grpSp>
          <p:nvGrpSpPr>
            <p:cNvPr id="1029" name="Group 1028"/>
            <p:cNvGrpSpPr/>
            <p:nvPr/>
          </p:nvGrpSpPr>
          <p:grpSpPr>
            <a:xfrm>
              <a:off x="6183397" y="457352"/>
              <a:ext cx="4394548" cy="2008757"/>
              <a:chOff x="6183397" y="457352"/>
              <a:chExt cx="4394548" cy="2008757"/>
            </a:xfrm>
          </p:grpSpPr>
          <p:sp>
            <p:nvSpPr>
              <p:cNvPr id="1027" name="Rectangle 1026"/>
              <p:cNvSpPr/>
              <p:nvPr/>
            </p:nvSpPr>
            <p:spPr>
              <a:xfrm>
                <a:off x="6366794" y="677559"/>
                <a:ext cx="4211151" cy="17885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9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25" name="Group 1024"/>
              <p:cNvGrpSpPr/>
              <p:nvPr/>
            </p:nvGrpSpPr>
            <p:grpSpPr>
              <a:xfrm>
                <a:off x="6537351" y="797175"/>
                <a:ext cx="2105274" cy="1533835"/>
                <a:chOff x="4551835" y="1737894"/>
                <a:chExt cx="2105274" cy="1533835"/>
              </a:xfrm>
            </p:grpSpPr>
            <p:grpSp>
              <p:nvGrpSpPr>
                <p:cNvPr id="105" name="Group 104"/>
                <p:cNvGrpSpPr/>
                <p:nvPr/>
              </p:nvGrpSpPr>
              <p:grpSpPr>
                <a:xfrm>
                  <a:off x="4888698" y="2067713"/>
                  <a:ext cx="1574447" cy="1103988"/>
                  <a:chOff x="4888698" y="2067713"/>
                  <a:chExt cx="1574447" cy="1103988"/>
                </a:xfrm>
              </p:grpSpPr>
              <p:grpSp>
                <p:nvGrpSpPr>
                  <p:cNvPr id="103" name="Group 102"/>
                  <p:cNvGrpSpPr/>
                  <p:nvPr/>
                </p:nvGrpSpPr>
                <p:grpSpPr>
                  <a:xfrm>
                    <a:off x="5220060" y="2417368"/>
                    <a:ext cx="549472" cy="654305"/>
                    <a:chOff x="5220060" y="2417368"/>
                    <a:chExt cx="549472" cy="654305"/>
                  </a:xfrm>
                </p:grpSpPr>
                <p:sp>
                  <p:nvSpPr>
                    <p:cNvPr id="100" name="Rectangle 99"/>
                    <p:cNvSpPr/>
                    <p:nvPr/>
                  </p:nvSpPr>
                  <p:spPr>
                    <a:xfrm>
                      <a:off x="5238107" y="2417368"/>
                      <a:ext cx="513378" cy="65430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01" name="Group 100"/>
                    <p:cNvGrpSpPr/>
                    <p:nvPr/>
                  </p:nvGrpSpPr>
                  <p:grpSpPr>
                    <a:xfrm>
                      <a:off x="5220060" y="2479930"/>
                      <a:ext cx="549472" cy="529180"/>
                      <a:chOff x="5220060" y="2517108"/>
                      <a:chExt cx="549472" cy="529180"/>
                    </a:xfrm>
                  </p:grpSpPr>
                  <p:pic>
                    <p:nvPicPr>
                      <p:cNvPr id="99" name="Picture 98"/>
                      <p:cNvPicPr>
                        <a:picLocks noChangeAspect="1"/>
                      </p:cNvPicPr>
                      <p:nvPr/>
                    </p:nvPicPr>
                    <p:blipFill>
                      <a:blip r:embed="rId10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340943" y="2517108"/>
                        <a:ext cx="307707" cy="307707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02" name="TextBox 101"/>
                      <p:cNvSpPr txBox="1"/>
                      <p:nvPr/>
                    </p:nvSpPr>
                    <p:spPr>
                      <a:xfrm>
                        <a:off x="5220060" y="2830844"/>
                        <a:ext cx="5494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8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a:t>develop</a:t>
                        </a:r>
                      </a:p>
                    </p:txBody>
                  </p:sp>
                </p:grpSp>
              </p:grpSp>
              <p:grpSp>
                <p:nvGrpSpPr>
                  <p:cNvPr id="106" name="Group 105"/>
                  <p:cNvGrpSpPr/>
                  <p:nvPr/>
                </p:nvGrpSpPr>
                <p:grpSpPr>
                  <a:xfrm>
                    <a:off x="5827417" y="2412210"/>
                    <a:ext cx="549472" cy="654305"/>
                    <a:chOff x="5220060" y="2417368"/>
                    <a:chExt cx="549472" cy="654305"/>
                  </a:xfrm>
                </p:grpSpPr>
                <p:sp>
                  <p:nvSpPr>
                    <p:cNvPr id="107" name="Rectangle 106"/>
                    <p:cNvSpPr/>
                    <p:nvPr/>
                  </p:nvSpPr>
                  <p:spPr>
                    <a:xfrm>
                      <a:off x="5238107" y="2417368"/>
                      <a:ext cx="513378" cy="65430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08" name="Group 107"/>
                    <p:cNvGrpSpPr/>
                    <p:nvPr/>
                  </p:nvGrpSpPr>
                  <p:grpSpPr>
                    <a:xfrm>
                      <a:off x="5220060" y="2479930"/>
                      <a:ext cx="549472" cy="529180"/>
                      <a:chOff x="5220060" y="2517108"/>
                      <a:chExt cx="549472" cy="529180"/>
                    </a:xfrm>
                  </p:grpSpPr>
                  <p:pic>
                    <p:nvPicPr>
                      <p:cNvPr id="109" name="Picture 108"/>
                      <p:cNvPicPr>
                        <a:picLocks noChangeAspect="1"/>
                      </p:cNvPicPr>
                      <p:nvPr/>
                    </p:nvPicPr>
                    <p:blipFill>
                      <a:blip r:embed="rId10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340943" y="2517108"/>
                        <a:ext cx="307707" cy="307707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10" name="TextBox 109"/>
                      <p:cNvSpPr txBox="1"/>
                      <p:nvPr/>
                    </p:nvSpPr>
                    <p:spPr>
                      <a:xfrm>
                        <a:off x="5220060" y="2830844"/>
                        <a:ext cx="5494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8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a:t>master</a:t>
                        </a:r>
                      </a:p>
                    </p:txBody>
                  </p:sp>
                </p:grpSp>
              </p:grpSp>
              <p:sp>
                <p:nvSpPr>
                  <p:cNvPr id="111" name="TextBox 110"/>
                  <p:cNvSpPr txBox="1"/>
                  <p:nvPr/>
                </p:nvSpPr>
                <p:spPr>
                  <a:xfrm>
                    <a:off x="5106488" y="2067713"/>
                    <a:ext cx="1176108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dirty="0" err="1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jenkins</a:t>
                    </a:r>
                    <a:endParaRPr lang="en-US" sz="700" dirty="0"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04" name="Rectangle 103"/>
                  <p:cNvSpPr/>
                  <p:nvPr/>
                </p:nvSpPr>
                <p:spPr>
                  <a:xfrm>
                    <a:off x="5054045" y="2280902"/>
                    <a:ext cx="1409100" cy="890799"/>
                  </a:xfrm>
                  <a:prstGeom prst="rect">
                    <a:avLst/>
                  </a:prstGeom>
                  <a:noFill/>
                  <a:ln>
                    <a:solidFill>
                      <a:srgbClr val="D3383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5" name="Picture 14"/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88698" y="2103424"/>
                    <a:ext cx="257378" cy="355318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12" name="Rectangle 111"/>
                <p:cNvSpPr/>
                <p:nvPr/>
              </p:nvSpPr>
              <p:spPr>
                <a:xfrm>
                  <a:off x="4720266" y="1964866"/>
                  <a:ext cx="1936843" cy="1306863"/>
                </a:xfrm>
                <a:prstGeom prst="rect">
                  <a:avLst/>
                </a:prstGeom>
                <a:noFill/>
                <a:ln>
                  <a:solidFill>
                    <a:srgbClr val="0079D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51835" y="1737894"/>
                  <a:ext cx="336863" cy="336863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  <p:sp>
              <p:nvSpPr>
                <p:cNvPr id="115" name="TextBox 114"/>
                <p:cNvSpPr txBox="1"/>
                <p:nvPr/>
              </p:nvSpPr>
              <p:spPr>
                <a:xfrm>
                  <a:off x="4888698" y="1767630"/>
                  <a:ext cx="1176108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 err="1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oxfordci</a:t>
                  </a:r>
                  <a:endPara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grpSp>
            <p:nvGrpSpPr>
              <p:cNvPr id="1024" name="Group 1023"/>
              <p:cNvGrpSpPr/>
              <p:nvPr/>
            </p:nvGrpSpPr>
            <p:grpSpPr>
              <a:xfrm>
                <a:off x="8737982" y="824949"/>
                <a:ext cx="1748684" cy="912759"/>
                <a:chOff x="8737982" y="457803"/>
                <a:chExt cx="1748684" cy="912759"/>
              </a:xfrm>
            </p:grpSpPr>
            <p:sp>
              <p:nvSpPr>
                <p:cNvPr id="120" name="Rectangle 119"/>
                <p:cNvSpPr/>
                <p:nvPr/>
              </p:nvSpPr>
              <p:spPr>
                <a:xfrm>
                  <a:off x="8965360" y="652619"/>
                  <a:ext cx="1521306" cy="717943"/>
                </a:xfrm>
                <a:prstGeom prst="rect">
                  <a:avLst/>
                </a:prstGeom>
                <a:noFill/>
                <a:ln>
                  <a:solidFill>
                    <a:srgbClr val="0079D6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4" name="Group 113"/>
                <p:cNvGrpSpPr/>
                <p:nvPr/>
              </p:nvGrpSpPr>
              <p:grpSpPr>
                <a:xfrm>
                  <a:off x="9164029" y="724857"/>
                  <a:ext cx="1236026" cy="569161"/>
                  <a:chOff x="9199731" y="848676"/>
                  <a:chExt cx="1236026" cy="569161"/>
                </a:xfrm>
              </p:grpSpPr>
              <p:pic>
                <p:nvPicPr>
                  <p:cNvPr id="124" name="Picture 123"/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866596" y="848676"/>
                    <a:ext cx="569161" cy="569161"/>
                  </a:xfrm>
                  <a:prstGeom prst="rect">
                    <a:avLst/>
                  </a:prstGeom>
                </p:spPr>
              </p:pic>
              <p:sp>
                <p:nvSpPr>
                  <p:cNvPr id="125" name="TextBox 124"/>
                  <p:cNvSpPr txBox="1"/>
                  <p:nvPr/>
                </p:nvSpPr>
                <p:spPr>
                  <a:xfrm>
                    <a:off x="9866595" y="1025534"/>
                    <a:ext cx="56916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master</a:t>
                    </a:r>
                  </a:p>
                </p:txBody>
              </p:sp>
              <p:pic>
                <p:nvPicPr>
                  <p:cNvPr id="126" name="Picture 125"/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199732" y="848676"/>
                    <a:ext cx="569161" cy="569161"/>
                  </a:xfrm>
                  <a:prstGeom prst="rect">
                    <a:avLst/>
                  </a:prstGeom>
                </p:spPr>
              </p:pic>
              <p:sp>
                <p:nvSpPr>
                  <p:cNvPr id="127" name="TextBox 126"/>
                  <p:cNvSpPr txBox="1"/>
                  <p:nvPr/>
                </p:nvSpPr>
                <p:spPr>
                  <a:xfrm>
                    <a:off x="9199731" y="1025534"/>
                    <a:ext cx="56916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develop</a:t>
                    </a:r>
                  </a:p>
                </p:txBody>
              </p:sp>
            </p:grpSp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737982" y="477636"/>
                  <a:ext cx="371040" cy="371040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  <p:sp>
              <p:nvSpPr>
                <p:cNvPr id="130" name="TextBox 129"/>
                <p:cNvSpPr txBox="1"/>
                <p:nvPr/>
              </p:nvSpPr>
              <p:spPr>
                <a:xfrm>
                  <a:off x="9041812" y="457803"/>
                  <a:ext cx="1176108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oxford-docs</a:t>
                  </a:r>
                </a:p>
              </p:txBody>
            </p:sp>
          </p:grpSp>
          <p:sp>
            <p:nvSpPr>
              <p:cNvPr id="133" name="TextBox 132"/>
              <p:cNvSpPr txBox="1"/>
              <p:nvPr/>
            </p:nvSpPr>
            <p:spPr>
              <a:xfrm>
                <a:off x="6573542" y="465812"/>
                <a:ext cx="1176108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oxford-ci</a:t>
                </a:r>
              </a:p>
            </p:txBody>
          </p:sp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83397" y="457352"/>
                <a:ext cx="390145" cy="390145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47" name="Ink 146"/>
              <p14:cNvContentPartPr/>
              <p14:nvPr/>
            </p14:nvContentPartPr>
            <p14:xfrm>
              <a:off x="7183473" y="1939582"/>
              <a:ext cx="21240" cy="21240"/>
            </p14:xfrm>
          </p:contentPart>
        </mc:Choice>
        <mc:Fallback>
          <p:pic>
            <p:nvPicPr>
              <p:cNvPr id="147" name="Ink 146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180233" y="1936702"/>
                <a:ext cx="27360" cy="2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" name="Group 2"/>
          <p:cNvGrpSpPr/>
          <p:nvPr/>
        </p:nvGrpSpPr>
        <p:grpSpPr>
          <a:xfrm>
            <a:off x="755853" y="126377"/>
            <a:ext cx="2782025" cy="2404838"/>
            <a:chOff x="671946" y="96128"/>
            <a:chExt cx="2782025" cy="2404838"/>
          </a:xfrm>
        </p:grpSpPr>
        <p:sp>
          <p:nvSpPr>
            <p:cNvPr id="2" name="Rectangle 1"/>
            <p:cNvSpPr/>
            <p:nvPr/>
          </p:nvSpPr>
          <p:spPr>
            <a:xfrm>
              <a:off x="671946" y="96128"/>
              <a:ext cx="2557804" cy="2189871"/>
            </a:xfrm>
            <a:prstGeom prst="rect">
              <a:avLst/>
            </a:prstGeom>
            <a:noFill/>
            <a:ln>
              <a:solidFill>
                <a:srgbClr val="388AC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817379" y="242455"/>
              <a:ext cx="2257944" cy="908892"/>
              <a:chOff x="533401" y="193964"/>
              <a:chExt cx="2257944" cy="908892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43136" y="554647"/>
                <a:ext cx="548209" cy="548209"/>
              </a:xfrm>
              <a:prstGeom prst="rect">
                <a:avLst/>
              </a:prstGeom>
            </p:spPr>
          </p:pic>
          <p:grpSp>
            <p:nvGrpSpPr>
              <p:cNvPr id="80" name="Group 79"/>
              <p:cNvGrpSpPr/>
              <p:nvPr/>
            </p:nvGrpSpPr>
            <p:grpSpPr>
              <a:xfrm>
                <a:off x="702587" y="301422"/>
                <a:ext cx="1560874" cy="376137"/>
                <a:chOff x="793154" y="1082037"/>
                <a:chExt cx="1560874" cy="376137"/>
              </a:xfrm>
            </p:grpSpPr>
            <p:sp>
              <p:nvSpPr>
                <p:cNvPr id="79" name="Rectangle 78"/>
                <p:cNvSpPr/>
                <p:nvPr/>
              </p:nvSpPr>
              <p:spPr>
                <a:xfrm>
                  <a:off x="1169291" y="1082037"/>
                  <a:ext cx="1184737" cy="376137"/>
                </a:xfrm>
                <a:prstGeom prst="rect">
                  <a:avLst/>
                </a:prstGeom>
                <a:solidFill>
                  <a:srgbClr val="01968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77" name="Picture 76"/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3154" y="1082037"/>
                  <a:ext cx="376137" cy="376137"/>
                </a:xfrm>
                <a:prstGeom prst="rect">
                  <a:avLst/>
                </a:prstGeom>
              </p:spPr>
            </p:pic>
            <p:sp>
              <p:nvSpPr>
                <p:cNvPr id="81" name="TextBox 80"/>
                <p:cNvSpPr txBox="1"/>
                <p:nvPr/>
              </p:nvSpPr>
              <p:spPr>
                <a:xfrm>
                  <a:off x="1073727" y="1166349"/>
                  <a:ext cx="1280301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 err="1"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Microsoft.ProjectOxford.Text</a:t>
                  </a:r>
                  <a:endPara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sp>
            <p:nvSpPr>
              <p:cNvPr id="82" name="Rectangle 81"/>
              <p:cNvSpPr/>
              <p:nvPr/>
            </p:nvSpPr>
            <p:spPr>
              <a:xfrm>
                <a:off x="533401" y="193964"/>
                <a:ext cx="1899246" cy="591053"/>
              </a:xfrm>
              <a:prstGeom prst="rect">
                <a:avLst/>
              </a:prstGeom>
              <a:noFill/>
              <a:ln>
                <a:solidFill>
                  <a:srgbClr val="1D85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1724880" y="788806"/>
                <a:ext cx="55931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solidFill>
                      <a:srgbClr val="1D85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MyGet</a:t>
                </a:r>
                <a:endParaRPr lang="en-US" sz="800" dirty="0">
                  <a:solidFill>
                    <a:srgbClr val="1D85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839316" y="1121418"/>
              <a:ext cx="2236007" cy="900666"/>
              <a:chOff x="702587" y="1133831"/>
              <a:chExt cx="2236007" cy="900666"/>
            </a:xfrm>
          </p:grpSpPr>
          <p:grpSp>
            <p:nvGrpSpPr>
              <p:cNvPr id="91" name="Group 90"/>
              <p:cNvGrpSpPr/>
              <p:nvPr/>
            </p:nvGrpSpPr>
            <p:grpSpPr>
              <a:xfrm>
                <a:off x="702587" y="1133831"/>
                <a:ext cx="1899246" cy="810286"/>
                <a:chOff x="533401" y="193964"/>
                <a:chExt cx="1899246" cy="810286"/>
              </a:xfrm>
            </p:grpSpPr>
            <p:grpSp>
              <p:nvGrpSpPr>
                <p:cNvPr id="93" name="Group 92"/>
                <p:cNvGrpSpPr/>
                <p:nvPr/>
              </p:nvGrpSpPr>
              <p:grpSpPr>
                <a:xfrm>
                  <a:off x="702587" y="301422"/>
                  <a:ext cx="1560874" cy="376137"/>
                  <a:chOff x="793154" y="1082037"/>
                  <a:chExt cx="1560874" cy="376137"/>
                </a:xfrm>
              </p:grpSpPr>
              <p:sp>
                <p:nvSpPr>
                  <p:cNvPr id="96" name="Rectangle 95"/>
                  <p:cNvSpPr/>
                  <p:nvPr/>
                </p:nvSpPr>
                <p:spPr>
                  <a:xfrm>
                    <a:off x="1169291" y="1082037"/>
                    <a:ext cx="1184737" cy="376137"/>
                  </a:xfrm>
                  <a:prstGeom prst="rect">
                    <a:avLst/>
                  </a:prstGeom>
                  <a:solidFill>
                    <a:srgbClr val="0196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97" name="Picture 96"/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93154" y="1082037"/>
                    <a:ext cx="376137" cy="376137"/>
                  </a:xfrm>
                  <a:prstGeom prst="rect">
                    <a:avLst/>
                  </a:prstGeom>
                </p:spPr>
              </p:pic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1073727" y="1166349"/>
                    <a:ext cx="1280301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dirty="0" err="1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Microsoft.ProjectOxford.Text</a:t>
                    </a:r>
                    <a:endParaRPr lang="en-US" sz="700" dirty="0"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</p:grpSp>
            <p:sp>
              <p:nvSpPr>
                <p:cNvPr id="94" name="Rectangle 93"/>
                <p:cNvSpPr/>
                <p:nvPr/>
              </p:nvSpPr>
              <p:spPr>
                <a:xfrm>
                  <a:off x="533401" y="193964"/>
                  <a:ext cx="1899246" cy="591053"/>
                </a:xfrm>
                <a:prstGeom prst="rect">
                  <a:avLst/>
                </a:prstGeom>
                <a:noFill/>
                <a:ln>
                  <a:solidFill>
                    <a:srgbClr val="2B82CE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1724880" y="788806"/>
                  <a:ext cx="55931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800" dirty="0" err="1">
                      <a:solidFill>
                        <a:srgbClr val="2B82CE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NuGet</a:t>
                  </a:r>
                  <a:endParaRPr lang="en-US" sz="800" dirty="0">
                    <a:solidFill>
                      <a:srgbClr val="2B82C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pic>
            <p:nvPicPr>
              <p:cNvPr id="1028" name="Picture 4" descr="http://tse1.mm.bing.net/th?&amp;id=OIP.M934882fce3be77c5bb8e1870dec5f6f1o0&amp;w=201&amp;h=177&amp;c=0&amp;pid=1.9&amp;rs=0&amp;p=0&amp;r=0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32462" y="1588798"/>
                <a:ext cx="506132" cy="4456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28" name="Picture 4" descr="http://tse1.mm.bing.net/th?&amp;id=OIP.M934882fce3be77c5bb8e1870dec5f6f1o0&amp;w=201&amp;h=177&amp;c=0&amp;pid=1.9&amp;rs=0&amp;p=0&amp;r=0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7839" y="2016965"/>
              <a:ext cx="506132" cy="4456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9" name="TextBox 128"/>
            <p:cNvSpPr txBox="1"/>
            <p:nvPr/>
          </p:nvSpPr>
          <p:spPr>
            <a:xfrm>
              <a:off x="1825185" y="2285522"/>
              <a:ext cx="123348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err="1">
                  <a:solidFill>
                    <a:srgbClr val="2B82C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NuGet</a:t>
              </a:r>
              <a:r>
                <a:rPr lang="en-US" sz="800" dirty="0">
                  <a:solidFill>
                    <a:srgbClr val="2B82C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Package Sources</a:t>
              </a:r>
            </a:p>
          </p:txBody>
        </p:sp>
      </p:grpSp>
      <p:pic>
        <p:nvPicPr>
          <p:cNvPr id="116" name="Graphic 115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672456" y="5306613"/>
            <a:ext cx="1519693" cy="1174308"/>
          </a:xfrm>
          <a:prstGeom prst="rect">
            <a:avLst/>
          </a:prstGeom>
        </p:spPr>
      </p:pic>
      <p:cxnSp>
        <p:nvCxnSpPr>
          <p:cNvPr id="122" name="Straight Arrow Connector 121"/>
          <p:cNvCxnSpPr/>
          <p:nvPr/>
        </p:nvCxnSpPr>
        <p:spPr>
          <a:xfrm flipV="1">
            <a:off x="6122557" y="4516582"/>
            <a:ext cx="1588066" cy="942109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Arrow Connector 1031"/>
          <p:cNvCxnSpPr>
            <a:cxnSpLocks/>
          </p:cNvCxnSpPr>
          <p:nvPr/>
        </p:nvCxnSpPr>
        <p:spPr>
          <a:xfrm flipH="1" flipV="1">
            <a:off x="3159231" y="3503656"/>
            <a:ext cx="3805138" cy="458804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Straight Arrow Connector 1049"/>
          <p:cNvCxnSpPr/>
          <p:nvPr/>
        </p:nvCxnSpPr>
        <p:spPr>
          <a:xfrm flipH="1" flipV="1">
            <a:off x="6975764" y="2180782"/>
            <a:ext cx="792771" cy="927318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2" name="TextBox 1051"/>
          <p:cNvSpPr txBox="1"/>
          <p:nvPr/>
        </p:nvSpPr>
        <p:spPr>
          <a:xfrm>
            <a:off x="8813865" y="5302010"/>
            <a:ext cx="3140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Trello sends a notification of the work item update to oxford-</a:t>
            </a:r>
            <a:r>
              <a:rPr lang="en-US" sz="1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hq</a:t>
            </a: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#</a:t>
            </a:r>
            <a:r>
              <a:rPr lang="en-US" sz="1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trello</a:t>
            </a: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channel on Slack.</a:t>
            </a:r>
          </a:p>
          <a:p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p:pic>
        <p:nvPicPr>
          <p:cNvPr id="1053" name="Picture 1052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342" y="4840594"/>
            <a:ext cx="390153" cy="390153"/>
          </a:xfrm>
          <a:prstGeom prst="rect">
            <a:avLst/>
          </a:prstGeom>
        </p:spPr>
      </p:pic>
      <p:pic>
        <p:nvPicPr>
          <p:cNvPr id="164" name="Picture 163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401" y="4604094"/>
            <a:ext cx="390153" cy="3901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320" y="4840594"/>
            <a:ext cx="390153" cy="3901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166" y="3311215"/>
            <a:ext cx="390153" cy="3901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287" y="2499307"/>
            <a:ext cx="390153" cy="39015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671" y="4840594"/>
            <a:ext cx="390153" cy="390153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>
            <a:off x="3159230" y="1635262"/>
            <a:ext cx="2745537" cy="1440197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845" y="1965207"/>
            <a:ext cx="390153" cy="39015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954" y="4840594"/>
            <a:ext cx="390153" cy="390153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 flipH="1" flipV="1">
            <a:off x="3137284" y="1221104"/>
            <a:ext cx="2767483" cy="189673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253" y="836149"/>
            <a:ext cx="390153" cy="39015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505" y="4840594"/>
            <a:ext cx="390153" cy="390153"/>
          </a:xfrm>
          <a:prstGeom prst="rect">
            <a:avLst/>
          </a:prstGeom>
        </p:spPr>
      </p:pic>
      <p:cxnSp>
        <p:nvCxnSpPr>
          <p:cNvPr id="39" name="Straight Arrow Connector 38"/>
          <p:cNvCxnSpPr/>
          <p:nvPr/>
        </p:nvCxnSpPr>
        <p:spPr>
          <a:xfrm>
            <a:off x="7539523" y="1939582"/>
            <a:ext cx="1708950" cy="1288667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769" y="2520118"/>
            <a:ext cx="390153" cy="390153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810" y="4835034"/>
            <a:ext cx="390153" cy="390153"/>
          </a:xfrm>
          <a:prstGeom prst="rect">
            <a:avLst/>
          </a:prstGeom>
        </p:spPr>
      </p:pic>
      <p:cxnSp>
        <p:nvCxnSpPr>
          <p:cNvPr id="42" name="Straight Arrow Connector 41"/>
          <p:cNvCxnSpPr/>
          <p:nvPr/>
        </p:nvCxnSpPr>
        <p:spPr>
          <a:xfrm flipH="1" flipV="1">
            <a:off x="8857963" y="1591373"/>
            <a:ext cx="820764" cy="1516727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3970" y="1625589"/>
            <a:ext cx="390153" cy="390153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211" y="4839349"/>
            <a:ext cx="390153" cy="390153"/>
          </a:xfrm>
          <a:prstGeom prst="rect">
            <a:avLst/>
          </a:prstGeom>
        </p:spPr>
      </p:pic>
      <p:cxnSp>
        <p:nvCxnSpPr>
          <p:cNvPr id="69" name="Straight Arrow Connector 68"/>
          <p:cNvCxnSpPr/>
          <p:nvPr/>
        </p:nvCxnSpPr>
        <p:spPr>
          <a:xfrm flipH="1" flipV="1">
            <a:off x="3159230" y="4994247"/>
            <a:ext cx="1641370" cy="545500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83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872" y="4824240"/>
            <a:ext cx="390153" cy="390153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342" y="4826852"/>
            <a:ext cx="390153" cy="390153"/>
          </a:xfrm>
          <a:prstGeom prst="rect">
            <a:avLst/>
          </a:prstGeom>
        </p:spPr>
      </p:pic>
      <p:cxnSp>
        <p:nvCxnSpPr>
          <p:cNvPr id="86" name="Straight Arrow Connector 85"/>
          <p:cNvCxnSpPr/>
          <p:nvPr/>
        </p:nvCxnSpPr>
        <p:spPr>
          <a:xfrm flipV="1">
            <a:off x="1446609" y="3836219"/>
            <a:ext cx="721627" cy="585941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Picture 86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428" y="3777901"/>
            <a:ext cx="390153" cy="390153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342" y="4834384"/>
            <a:ext cx="390153" cy="390153"/>
          </a:xfrm>
          <a:prstGeom prst="rect">
            <a:avLst/>
          </a:prstGeom>
        </p:spPr>
      </p:pic>
      <p:grpSp>
        <p:nvGrpSpPr>
          <p:cNvPr id="140" name="Group 139"/>
          <p:cNvGrpSpPr/>
          <p:nvPr/>
        </p:nvGrpSpPr>
        <p:grpSpPr>
          <a:xfrm>
            <a:off x="27708" y="6134079"/>
            <a:ext cx="3797871" cy="701726"/>
            <a:chOff x="7479214" y="5539747"/>
            <a:chExt cx="3797871" cy="701726"/>
          </a:xfrm>
        </p:grpSpPr>
        <p:sp>
          <p:nvSpPr>
            <p:cNvPr id="141" name="Rectangle 140"/>
            <p:cNvSpPr/>
            <p:nvPr/>
          </p:nvSpPr>
          <p:spPr>
            <a:xfrm>
              <a:off x="7479214" y="5539747"/>
              <a:ext cx="715368" cy="70172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179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8194582" y="5539747"/>
              <a:ext cx="3082503" cy="701726"/>
            </a:xfrm>
            <a:prstGeom prst="rect">
              <a:avLst/>
            </a:prstGeom>
            <a:solidFill>
              <a:srgbClr val="51796E"/>
            </a:solidFill>
            <a:ln>
              <a:solidFill>
                <a:srgbClr val="5179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3" name="Picture 142"/>
            <p:cNvPicPr>
              <a:picLocks noChangeAspect="1"/>
            </p:cNvPicPr>
            <p:nvPr/>
          </p:nvPicPr>
          <p:blipFill>
            <a:blip r:embed="rId31">
              <a:duotone>
                <a:prstClr val="black"/>
                <a:srgbClr val="019681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9220" y="5622932"/>
              <a:ext cx="535357" cy="535357"/>
            </a:xfrm>
            <a:prstGeom prst="rect">
              <a:avLst/>
            </a:prstGeom>
          </p:spPr>
        </p:pic>
        <p:sp>
          <p:nvSpPr>
            <p:cNvPr id="144" name="TextBox 143"/>
            <p:cNvSpPr txBox="1"/>
            <p:nvPr/>
          </p:nvSpPr>
          <p:spPr>
            <a:xfrm>
              <a:off x="8219750" y="5752111"/>
              <a:ext cx="30321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Cognitive-</a:t>
              </a:r>
              <a:r>
                <a:rPr lang="en-US" sz="12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TextAnalytics</a:t>
              </a:r>
              <a:r>
                <a:rPr lang="en-US" sz="12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-Windows CI Pipeline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7103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6975764" y="3075459"/>
            <a:ext cx="5131827" cy="1845786"/>
            <a:chOff x="6975764" y="2417368"/>
            <a:chExt cx="5131827" cy="1845786"/>
          </a:xfrm>
        </p:grpSpPr>
        <p:sp>
          <p:nvSpPr>
            <p:cNvPr id="59" name="Rectangle 58"/>
            <p:cNvSpPr/>
            <p:nvPr/>
          </p:nvSpPr>
          <p:spPr>
            <a:xfrm>
              <a:off x="6975764" y="2417368"/>
              <a:ext cx="4980709" cy="15680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9D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2951" y="3808514"/>
              <a:ext cx="454640" cy="454640"/>
            </a:xfrm>
            <a:prstGeom prst="rect">
              <a:avLst/>
            </a:prstGeom>
            <a:solidFill>
              <a:schemeClr val="bg1"/>
            </a:solidFill>
          </p:spPr>
        </p:pic>
        <p:grpSp>
          <p:nvGrpSpPr>
            <p:cNvPr id="58" name="Group 57"/>
            <p:cNvGrpSpPr/>
            <p:nvPr/>
          </p:nvGrpSpPr>
          <p:grpSpPr>
            <a:xfrm>
              <a:off x="7060552" y="2487197"/>
              <a:ext cx="1958757" cy="1276872"/>
              <a:chOff x="5404934" y="2487197"/>
              <a:chExt cx="1958757" cy="1276872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502656" y="2694709"/>
                <a:ext cx="1861035" cy="1069360"/>
              </a:xfrm>
              <a:prstGeom prst="rect">
                <a:avLst/>
              </a:prstGeom>
              <a:noFill/>
              <a:ln>
                <a:solidFill>
                  <a:srgbClr val="0079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5780269" y="2796608"/>
                <a:ext cx="549472" cy="865562"/>
                <a:chOff x="6550983" y="4010891"/>
                <a:chExt cx="549472" cy="865562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6550983" y="4010891"/>
                  <a:ext cx="549472" cy="8655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1" name="Group 20"/>
                <p:cNvGrpSpPr/>
                <p:nvPr/>
              </p:nvGrpSpPr>
              <p:grpSpPr>
                <a:xfrm>
                  <a:off x="6550983" y="4112517"/>
                  <a:ext cx="549472" cy="763936"/>
                  <a:chOff x="4677058" y="2768684"/>
                  <a:chExt cx="549472" cy="763936"/>
                </a:xfrm>
              </p:grpSpPr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677058" y="3317176"/>
                    <a:ext cx="54947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develop</a:t>
                    </a:r>
                  </a:p>
                </p:txBody>
              </p:sp>
              <p:pic>
                <p:nvPicPr>
                  <p:cNvPr id="20" name="Picture 19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780694" y="2768684"/>
                    <a:ext cx="342201" cy="548986"/>
                  </a:xfrm>
                  <a:prstGeom prst="rect">
                    <a:avLst/>
                  </a:prstGeom>
                </p:spPr>
              </p:pic>
            </p:grpSp>
          </p:grpSp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04934" y="2570158"/>
                <a:ext cx="368408" cy="368408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5636564" y="2487197"/>
                <a:ext cx="1463892" cy="207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cognitive-</a:t>
                </a:r>
                <a:r>
                  <a:rPr lang="en-US" sz="700" dirty="0" err="1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textanalytics</a:t>
                </a:r>
                <a:r>
                  <a: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-windows</a:t>
                </a:r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6589300" y="2796608"/>
                <a:ext cx="549472" cy="865562"/>
                <a:chOff x="6550983" y="4010891"/>
                <a:chExt cx="549472" cy="865562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6550983" y="4010891"/>
                  <a:ext cx="549472" cy="8655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5" name="Group 34"/>
                <p:cNvGrpSpPr/>
                <p:nvPr/>
              </p:nvGrpSpPr>
              <p:grpSpPr>
                <a:xfrm>
                  <a:off x="6550983" y="4112517"/>
                  <a:ext cx="549472" cy="763936"/>
                  <a:chOff x="4677058" y="2768684"/>
                  <a:chExt cx="549472" cy="763936"/>
                </a:xfrm>
              </p:grpSpPr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4677058" y="3317176"/>
                    <a:ext cx="54947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master</a:t>
                    </a:r>
                  </a:p>
                </p:txBody>
              </p:sp>
              <p:pic>
                <p:nvPicPr>
                  <p:cNvPr id="37" name="Picture 36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780694" y="2768684"/>
                    <a:ext cx="342201" cy="548986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57" name="Group 56"/>
            <p:cNvGrpSpPr/>
            <p:nvPr/>
          </p:nvGrpSpPr>
          <p:grpSpPr>
            <a:xfrm>
              <a:off x="9252683" y="2487197"/>
              <a:ext cx="2627588" cy="1276872"/>
              <a:chOff x="8650012" y="2487197"/>
              <a:chExt cx="2627588" cy="1276872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8747735" y="2694709"/>
                <a:ext cx="2529865" cy="1069360"/>
              </a:xfrm>
              <a:prstGeom prst="rect">
                <a:avLst/>
              </a:prstGeom>
              <a:noFill/>
              <a:ln>
                <a:solidFill>
                  <a:srgbClr val="0079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50012" y="2570158"/>
                <a:ext cx="368408" cy="368408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45" name="TextBox 44"/>
              <p:cNvSpPr txBox="1"/>
              <p:nvPr/>
            </p:nvSpPr>
            <p:spPr>
              <a:xfrm>
                <a:off x="8881642" y="2487197"/>
                <a:ext cx="1463892" cy="207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oxford-docs</a:t>
                </a:r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9026092" y="2794751"/>
                <a:ext cx="2137532" cy="865562"/>
                <a:chOff x="8055601" y="4223626"/>
                <a:chExt cx="2137532" cy="865562"/>
              </a:xfrm>
            </p:grpSpPr>
            <p:sp>
              <p:nvSpPr>
                <p:cNvPr id="47" name="Rectangle 46"/>
                <p:cNvSpPr/>
                <p:nvPr/>
              </p:nvSpPr>
              <p:spPr>
                <a:xfrm>
                  <a:off x="8055601" y="4223626"/>
                  <a:ext cx="2137532" cy="8655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1" name="Group 50"/>
                <p:cNvGrpSpPr/>
                <p:nvPr/>
              </p:nvGrpSpPr>
              <p:grpSpPr>
                <a:xfrm>
                  <a:off x="8191449" y="4274439"/>
                  <a:ext cx="1883201" cy="763936"/>
                  <a:chOff x="8212230" y="4274439"/>
                  <a:chExt cx="1883201" cy="763936"/>
                </a:xfrm>
              </p:grpSpPr>
              <p:grpSp>
                <p:nvGrpSpPr>
                  <p:cNvPr id="48" name="Group 47"/>
                  <p:cNvGrpSpPr/>
                  <p:nvPr/>
                </p:nvGrpSpPr>
                <p:grpSpPr>
                  <a:xfrm>
                    <a:off x="8212230" y="4274439"/>
                    <a:ext cx="549472" cy="763936"/>
                    <a:chOff x="4677058" y="2768684"/>
                    <a:chExt cx="549472" cy="763936"/>
                  </a:xfrm>
                </p:grpSpPr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4677058" y="3317176"/>
                      <a:ext cx="54947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master</a:t>
                      </a:r>
                    </a:p>
                  </p:txBody>
                </p:sp>
                <p:pic>
                  <p:nvPicPr>
                    <p:cNvPr id="50" name="Picture 49"/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780694" y="2768684"/>
                      <a:ext cx="342201" cy="548986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32" name="Group 31"/>
                  <p:cNvGrpSpPr/>
                  <p:nvPr/>
                </p:nvGrpSpPr>
                <p:grpSpPr>
                  <a:xfrm>
                    <a:off x="9526269" y="4371827"/>
                    <a:ext cx="569162" cy="569161"/>
                    <a:chOff x="4022301" y="4134457"/>
                    <a:chExt cx="569162" cy="569161"/>
                  </a:xfrm>
                </p:grpSpPr>
                <p:pic>
                  <p:nvPicPr>
                    <p:cNvPr id="31" name="Picture 30"/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22302" y="4134457"/>
                      <a:ext cx="569161" cy="569161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52" name="TextBox 51"/>
                    <p:cNvSpPr txBox="1"/>
                    <p:nvPr/>
                  </p:nvSpPr>
                  <p:spPr>
                    <a:xfrm>
                      <a:off x="4022301" y="4311315"/>
                      <a:ext cx="56916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master</a:t>
                      </a:r>
                    </a:p>
                  </p:txBody>
                </p:sp>
              </p:grpSp>
              <p:grpSp>
                <p:nvGrpSpPr>
                  <p:cNvPr id="54" name="Group 53"/>
                  <p:cNvGrpSpPr/>
                  <p:nvPr/>
                </p:nvGrpSpPr>
                <p:grpSpPr>
                  <a:xfrm>
                    <a:off x="8859405" y="4371827"/>
                    <a:ext cx="569162" cy="569161"/>
                    <a:chOff x="4022301" y="4134457"/>
                    <a:chExt cx="569162" cy="569161"/>
                  </a:xfrm>
                </p:grpSpPr>
                <p:pic>
                  <p:nvPicPr>
                    <p:cNvPr id="55" name="Picture 54"/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22302" y="4134457"/>
                      <a:ext cx="569161" cy="569161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4022301" y="4311315"/>
                      <a:ext cx="56916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develop</a:t>
                      </a:r>
                    </a:p>
                  </p:txBody>
                </p:sp>
              </p:grpSp>
            </p:grpSp>
          </p:grpSp>
        </p:grpSp>
        <p:sp>
          <p:nvSpPr>
            <p:cNvPr id="62" name="TextBox 61"/>
            <p:cNvSpPr txBox="1"/>
            <p:nvPr/>
          </p:nvSpPr>
          <p:spPr>
            <a:xfrm>
              <a:off x="11078650" y="4002201"/>
              <a:ext cx="559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0079D6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GitHub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793154" y="4466617"/>
            <a:ext cx="2746297" cy="1495626"/>
            <a:chOff x="1960418" y="4433227"/>
            <a:chExt cx="2746297" cy="1495626"/>
          </a:xfrm>
        </p:grpSpPr>
        <p:sp>
          <p:nvSpPr>
            <p:cNvPr id="64" name="Rectangle 63"/>
            <p:cNvSpPr/>
            <p:nvPr/>
          </p:nvSpPr>
          <p:spPr>
            <a:xfrm>
              <a:off x="1960418" y="4433227"/>
              <a:ext cx="2473037" cy="12125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9D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84219" y="5506357"/>
              <a:ext cx="422496" cy="422496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57400" y="4640739"/>
              <a:ext cx="2226819" cy="865618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3724902" y="5644933"/>
              <a:ext cx="559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027CC7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Trello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057400" y="4433227"/>
              <a:ext cx="1463892" cy="207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cognitive-</a:t>
              </a:r>
              <a:r>
                <a:rPr lang="en-US" sz="7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textanalytics</a:t>
              </a:r>
              <a:r>
                <a:rPr lang="en-US" sz="7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-windows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2072912" y="2719516"/>
            <a:ext cx="1466539" cy="1493015"/>
            <a:chOff x="1413164" y="2417368"/>
            <a:chExt cx="1466539" cy="1493015"/>
          </a:xfrm>
        </p:grpSpPr>
        <p:grpSp>
          <p:nvGrpSpPr>
            <p:cNvPr id="70" name="Group 69"/>
            <p:cNvGrpSpPr/>
            <p:nvPr/>
          </p:nvGrpSpPr>
          <p:grpSpPr>
            <a:xfrm>
              <a:off x="1587518" y="2543610"/>
              <a:ext cx="849710" cy="990461"/>
              <a:chOff x="1586345" y="2543748"/>
              <a:chExt cx="849710" cy="990461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1590927" y="3071812"/>
                <a:ext cx="845128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5E365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</a:t>
                </a:r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github</a:t>
                </a:r>
                <a:endParaRPr lang="en-US" sz="7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586345" y="2543748"/>
                <a:ext cx="845128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5E365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</a:t>
                </a:r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jenkins</a:t>
                </a:r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-develop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1586345" y="2806090"/>
                <a:ext cx="845128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5E365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</a:t>
                </a:r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jenkins</a:t>
                </a:r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-master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586345" y="3334154"/>
                <a:ext cx="845128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5E365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</a:t>
                </a:r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trello</a:t>
                </a:r>
                <a:endParaRPr lang="en-US" sz="7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71" name="Rectangle 70"/>
            <p:cNvSpPr/>
            <p:nvPr/>
          </p:nvSpPr>
          <p:spPr>
            <a:xfrm>
              <a:off x="1413164" y="2417368"/>
              <a:ext cx="1198418" cy="1242944"/>
            </a:xfrm>
            <a:prstGeom prst="rect">
              <a:avLst/>
            </a:prstGeom>
            <a:noFill/>
            <a:ln>
              <a:solidFill>
                <a:srgbClr val="5E3659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http://tse1.mm.bing.net/th?&amp;id=OIP.M9769b7528556568e356d8cdb2efb6f2do0&amp;w=185&amp;h=184&amp;c=0&amp;pid=1.9&amp;rs=0&amp;p=0&amp;r=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7437" y="3488117"/>
              <a:ext cx="422266" cy="422266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78" name="TextBox 77"/>
            <p:cNvSpPr txBox="1"/>
            <p:nvPr/>
          </p:nvSpPr>
          <p:spPr>
            <a:xfrm>
              <a:off x="1918219" y="3652380"/>
              <a:ext cx="559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5E3659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Slack</a:t>
              </a:r>
            </a:p>
          </p:txBody>
        </p:sp>
      </p:grpSp>
      <p:grpSp>
        <p:nvGrpSpPr>
          <p:cNvPr id="1031" name="Group 1030"/>
          <p:cNvGrpSpPr/>
          <p:nvPr/>
        </p:nvGrpSpPr>
        <p:grpSpPr>
          <a:xfrm>
            <a:off x="5091917" y="135347"/>
            <a:ext cx="5186871" cy="2645496"/>
            <a:chOff x="6061364" y="385734"/>
            <a:chExt cx="5186871" cy="2645496"/>
          </a:xfrm>
        </p:grpSpPr>
        <p:sp>
          <p:nvSpPr>
            <p:cNvPr id="1030" name="Rectangle 1029"/>
            <p:cNvSpPr/>
            <p:nvPr/>
          </p:nvSpPr>
          <p:spPr>
            <a:xfrm>
              <a:off x="6061364" y="385734"/>
              <a:ext cx="4828309" cy="23579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9D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48174" y="2431169"/>
              <a:ext cx="600061" cy="600061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65" name="TextBox 64"/>
            <p:cNvSpPr txBox="1"/>
            <p:nvPr/>
          </p:nvSpPr>
          <p:spPr>
            <a:xfrm>
              <a:off x="10189579" y="2741723"/>
              <a:ext cx="559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0079D6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Azure</a:t>
              </a:r>
            </a:p>
          </p:txBody>
        </p:sp>
        <p:grpSp>
          <p:nvGrpSpPr>
            <p:cNvPr id="1029" name="Group 1028"/>
            <p:cNvGrpSpPr/>
            <p:nvPr/>
          </p:nvGrpSpPr>
          <p:grpSpPr>
            <a:xfrm>
              <a:off x="6183397" y="457352"/>
              <a:ext cx="4394548" cy="2008757"/>
              <a:chOff x="6183397" y="457352"/>
              <a:chExt cx="4394548" cy="2008757"/>
            </a:xfrm>
          </p:grpSpPr>
          <p:sp>
            <p:nvSpPr>
              <p:cNvPr id="1027" name="Rectangle 1026"/>
              <p:cNvSpPr/>
              <p:nvPr/>
            </p:nvSpPr>
            <p:spPr>
              <a:xfrm>
                <a:off x="6366794" y="677559"/>
                <a:ext cx="4211151" cy="17885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9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25" name="Group 1024"/>
              <p:cNvGrpSpPr/>
              <p:nvPr/>
            </p:nvGrpSpPr>
            <p:grpSpPr>
              <a:xfrm>
                <a:off x="6537351" y="797175"/>
                <a:ext cx="2105274" cy="1533835"/>
                <a:chOff x="4551835" y="1737894"/>
                <a:chExt cx="2105274" cy="1533835"/>
              </a:xfrm>
            </p:grpSpPr>
            <p:grpSp>
              <p:nvGrpSpPr>
                <p:cNvPr id="105" name="Group 104"/>
                <p:cNvGrpSpPr/>
                <p:nvPr/>
              </p:nvGrpSpPr>
              <p:grpSpPr>
                <a:xfrm>
                  <a:off x="4888698" y="2067713"/>
                  <a:ext cx="1574447" cy="1103988"/>
                  <a:chOff x="4888698" y="2067713"/>
                  <a:chExt cx="1574447" cy="1103988"/>
                </a:xfrm>
              </p:grpSpPr>
              <p:grpSp>
                <p:nvGrpSpPr>
                  <p:cNvPr id="103" name="Group 102"/>
                  <p:cNvGrpSpPr/>
                  <p:nvPr/>
                </p:nvGrpSpPr>
                <p:grpSpPr>
                  <a:xfrm>
                    <a:off x="5220060" y="2417368"/>
                    <a:ext cx="549472" cy="654305"/>
                    <a:chOff x="5220060" y="2417368"/>
                    <a:chExt cx="549472" cy="654305"/>
                  </a:xfrm>
                </p:grpSpPr>
                <p:sp>
                  <p:nvSpPr>
                    <p:cNvPr id="100" name="Rectangle 99"/>
                    <p:cNvSpPr/>
                    <p:nvPr/>
                  </p:nvSpPr>
                  <p:spPr>
                    <a:xfrm>
                      <a:off x="5238107" y="2417368"/>
                      <a:ext cx="513378" cy="65430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01" name="Group 100"/>
                    <p:cNvGrpSpPr/>
                    <p:nvPr/>
                  </p:nvGrpSpPr>
                  <p:grpSpPr>
                    <a:xfrm>
                      <a:off x="5220060" y="2479930"/>
                      <a:ext cx="549472" cy="529180"/>
                      <a:chOff x="5220060" y="2517108"/>
                      <a:chExt cx="549472" cy="529180"/>
                    </a:xfrm>
                  </p:grpSpPr>
                  <p:pic>
                    <p:nvPicPr>
                      <p:cNvPr id="99" name="Picture 98"/>
                      <p:cNvPicPr>
                        <a:picLocks noChangeAspect="1"/>
                      </p:cNvPicPr>
                      <p:nvPr/>
                    </p:nvPicPr>
                    <p:blipFill>
                      <a:blip r:embed="rId10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340943" y="2517108"/>
                        <a:ext cx="307707" cy="307707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02" name="TextBox 101"/>
                      <p:cNvSpPr txBox="1"/>
                      <p:nvPr/>
                    </p:nvSpPr>
                    <p:spPr>
                      <a:xfrm>
                        <a:off x="5220060" y="2830844"/>
                        <a:ext cx="5494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8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a:t>develop</a:t>
                        </a:r>
                      </a:p>
                    </p:txBody>
                  </p:sp>
                </p:grpSp>
              </p:grpSp>
              <p:grpSp>
                <p:nvGrpSpPr>
                  <p:cNvPr id="106" name="Group 105"/>
                  <p:cNvGrpSpPr/>
                  <p:nvPr/>
                </p:nvGrpSpPr>
                <p:grpSpPr>
                  <a:xfrm>
                    <a:off x="5827417" y="2412210"/>
                    <a:ext cx="549472" cy="654305"/>
                    <a:chOff x="5220060" y="2417368"/>
                    <a:chExt cx="549472" cy="654305"/>
                  </a:xfrm>
                </p:grpSpPr>
                <p:sp>
                  <p:nvSpPr>
                    <p:cNvPr id="107" name="Rectangle 106"/>
                    <p:cNvSpPr/>
                    <p:nvPr/>
                  </p:nvSpPr>
                  <p:spPr>
                    <a:xfrm>
                      <a:off x="5238107" y="2417368"/>
                      <a:ext cx="513378" cy="65430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08" name="Group 107"/>
                    <p:cNvGrpSpPr/>
                    <p:nvPr/>
                  </p:nvGrpSpPr>
                  <p:grpSpPr>
                    <a:xfrm>
                      <a:off x="5220060" y="2479930"/>
                      <a:ext cx="549472" cy="529180"/>
                      <a:chOff x="5220060" y="2517108"/>
                      <a:chExt cx="549472" cy="529180"/>
                    </a:xfrm>
                  </p:grpSpPr>
                  <p:pic>
                    <p:nvPicPr>
                      <p:cNvPr id="109" name="Picture 108"/>
                      <p:cNvPicPr>
                        <a:picLocks noChangeAspect="1"/>
                      </p:cNvPicPr>
                      <p:nvPr/>
                    </p:nvPicPr>
                    <p:blipFill>
                      <a:blip r:embed="rId10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340943" y="2517108"/>
                        <a:ext cx="307707" cy="307707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10" name="TextBox 109"/>
                      <p:cNvSpPr txBox="1"/>
                      <p:nvPr/>
                    </p:nvSpPr>
                    <p:spPr>
                      <a:xfrm>
                        <a:off x="5220060" y="2830844"/>
                        <a:ext cx="5494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8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a:t>master</a:t>
                        </a:r>
                      </a:p>
                    </p:txBody>
                  </p:sp>
                </p:grpSp>
              </p:grpSp>
              <p:sp>
                <p:nvSpPr>
                  <p:cNvPr id="111" name="TextBox 110"/>
                  <p:cNvSpPr txBox="1"/>
                  <p:nvPr/>
                </p:nvSpPr>
                <p:spPr>
                  <a:xfrm>
                    <a:off x="5106488" y="2067713"/>
                    <a:ext cx="1176108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dirty="0" err="1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jenkins</a:t>
                    </a:r>
                    <a:endParaRPr lang="en-US" sz="700" dirty="0"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04" name="Rectangle 103"/>
                  <p:cNvSpPr/>
                  <p:nvPr/>
                </p:nvSpPr>
                <p:spPr>
                  <a:xfrm>
                    <a:off x="5054045" y="2280902"/>
                    <a:ext cx="1409100" cy="890799"/>
                  </a:xfrm>
                  <a:prstGeom prst="rect">
                    <a:avLst/>
                  </a:prstGeom>
                  <a:noFill/>
                  <a:ln>
                    <a:solidFill>
                      <a:srgbClr val="D3383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5" name="Picture 14"/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88698" y="2103424"/>
                    <a:ext cx="257378" cy="355318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12" name="Rectangle 111"/>
                <p:cNvSpPr/>
                <p:nvPr/>
              </p:nvSpPr>
              <p:spPr>
                <a:xfrm>
                  <a:off x="4720266" y="1964866"/>
                  <a:ext cx="1936843" cy="1306863"/>
                </a:xfrm>
                <a:prstGeom prst="rect">
                  <a:avLst/>
                </a:prstGeom>
                <a:noFill/>
                <a:ln>
                  <a:solidFill>
                    <a:srgbClr val="0079D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51835" y="1737894"/>
                  <a:ext cx="336863" cy="336863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  <p:sp>
              <p:nvSpPr>
                <p:cNvPr id="115" name="TextBox 114"/>
                <p:cNvSpPr txBox="1"/>
                <p:nvPr/>
              </p:nvSpPr>
              <p:spPr>
                <a:xfrm>
                  <a:off x="4888698" y="1767630"/>
                  <a:ext cx="1176108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 err="1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oxfordci</a:t>
                  </a:r>
                  <a:endPara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grpSp>
            <p:nvGrpSpPr>
              <p:cNvPr id="1024" name="Group 1023"/>
              <p:cNvGrpSpPr/>
              <p:nvPr/>
            </p:nvGrpSpPr>
            <p:grpSpPr>
              <a:xfrm>
                <a:off x="8737982" y="824949"/>
                <a:ext cx="1748684" cy="912759"/>
                <a:chOff x="8737982" y="457803"/>
                <a:chExt cx="1748684" cy="912759"/>
              </a:xfrm>
            </p:grpSpPr>
            <p:sp>
              <p:nvSpPr>
                <p:cNvPr id="120" name="Rectangle 119"/>
                <p:cNvSpPr/>
                <p:nvPr/>
              </p:nvSpPr>
              <p:spPr>
                <a:xfrm>
                  <a:off x="8965360" y="652619"/>
                  <a:ext cx="1521306" cy="717943"/>
                </a:xfrm>
                <a:prstGeom prst="rect">
                  <a:avLst/>
                </a:prstGeom>
                <a:noFill/>
                <a:ln>
                  <a:solidFill>
                    <a:srgbClr val="0079D6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4" name="Group 113"/>
                <p:cNvGrpSpPr/>
                <p:nvPr/>
              </p:nvGrpSpPr>
              <p:grpSpPr>
                <a:xfrm>
                  <a:off x="9164029" y="724857"/>
                  <a:ext cx="1236026" cy="569161"/>
                  <a:chOff x="9199731" y="848676"/>
                  <a:chExt cx="1236026" cy="569161"/>
                </a:xfrm>
              </p:grpSpPr>
              <p:pic>
                <p:nvPicPr>
                  <p:cNvPr id="124" name="Picture 123"/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866596" y="848676"/>
                    <a:ext cx="569161" cy="569161"/>
                  </a:xfrm>
                  <a:prstGeom prst="rect">
                    <a:avLst/>
                  </a:prstGeom>
                </p:spPr>
              </p:pic>
              <p:sp>
                <p:nvSpPr>
                  <p:cNvPr id="125" name="TextBox 124"/>
                  <p:cNvSpPr txBox="1"/>
                  <p:nvPr/>
                </p:nvSpPr>
                <p:spPr>
                  <a:xfrm>
                    <a:off x="9866595" y="1025534"/>
                    <a:ext cx="56916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master</a:t>
                    </a:r>
                  </a:p>
                </p:txBody>
              </p:sp>
              <p:pic>
                <p:nvPicPr>
                  <p:cNvPr id="126" name="Picture 125"/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199732" y="848676"/>
                    <a:ext cx="569161" cy="569161"/>
                  </a:xfrm>
                  <a:prstGeom prst="rect">
                    <a:avLst/>
                  </a:prstGeom>
                </p:spPr>
              </p:pic>
              <p:sp>
                <p:nvSpPr>
                  <p:cNvPr id="127" name="TextBox 126"/>
                  <p:cNvSpPr txBox="1"/>
                  <p:nvPr/>
                </p:nvSpPr>
                <p:spPr>
                  <a:xfrm>
                    <a:off x="9199731" y="1025534"/>
                    <a:ext cx="56916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develop</a:t>
                    </a:r>
                  </a:p>
                </p:txBody>
              </p:sp>
            </p:grpSp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737982" y="477636"/>
                  <a:ext cx="371040" cy="371040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  <p:sp>
              <p:nvSpPr>
                <p:cNvPr id="130" name="TextBox 129"/>
                <p:cNvSpPr txBox="1"/>
                <p:nvPr/>
              </p:nvSpPr>
              <p:spPr>
                <a:xfrm>
                  <a:off x="9041812" y="457803"/>
                  <a:ext cx="1176108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oxford-docs</a:t>
                  </a:r>
                </a:p>
              </p:txBody>
            </p:sp>
          </p:grpSp>
          <p:sp>
            <p:nvSpPr>
              <p:cNvPr id="133" name="TextBox 132"/>
              <p:cNvSpPr txBox="1"/>
              <p:nvPr/>
            </p:nvSpPr>
            <p:spPr>
              <a:xfrm>
                <a:off x="6573542" y="465812"/>
                <a:ext cx="1176108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oxford-ci</a:t>
                </a:r>
              </a:p>
            </p:txBody>
          </p:sp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83397" y="457352"/>
                <a:ext cx="390145" cy="390145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47" name="Ink 146"/>
              <p14:cNvContentPartPr/>
              <p14:nvPr/>
            </p14:nvContentPartPr>
            <p14:xfrm>
              <a:off x="7183473" y="1939582"/>
              <a:ext cx="21240" cy="21240"/>
            </p14:xfrm>
          </p:contentPart>
        </mc:Choice>
        <mc:Fallback>
          <p:pic>
            <p:nvPicPr>
              <p:cNvPr id="147" name="Ink 146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180233" y="1936702"/>
                <a:ext cx="27360" cy="2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" name="Group 2"/>
          <p:cNvGrpSpPr/>
          <p:nvPr/>
        </p:nvGrpSpPr>
        <p:grpSpPr>
          <a:xfrm>
            <a:off x="755853" y="126377"/>
            <a:ext cx="2782025" cy="2404838"/>
            <a:chOff x="671946" y="96128"/>
            <a:chExt cx="2782025" cy="2404838"/>
          </a:xfrm>
        </p:grpSpPr>
        <p:sp>
          <p:nvSpPr>
            <p:cNvPr id="2" name="Rectangle 1"/>
            <p:cNvSpPr/>
            <p:nvPr/>
          </p:nvSpPr>
          <p:spPr>
            <a:xfrm>
              <a:off x="671946" y="96128"/>
              <a:ext cx="2557804" cy="2189871"/>
            </a:xfrm>
            <a:prstGeom prst="rect">
              <a:avLst/>
            </a:prstGeom>
            <a:noFill/>
            <a:ln>
              <a:solidFill>
                <a:srgbClr val="388AC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817379" y="242455"/>
              <a:ext cx="2257944" cy="908892"/>
              <a:chOff x="533401" y="193964"/>
              <a:chExt cx="2257944" cy="908892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43136" y="554647"/>
                <a:ext cx="548209" cy="548209"/>
              </a:xfrm>
              <a:prstGeom prst="rect">
                <a:avLst/>
              </a:prstGeom>
            </p:spPr>
          </p:pic>
          <p:grpSp>
            <p:nvGrpSpPr>
              <p:cNvPr id="80" name="Group 79"/>
              <p:cNvGrpSpPr/>
              <p:nvPr/>
            </p:nvGrpSpPr>
            <p:grpSpPr>
              <a:xfrm>
                <a:off x="702587" y="301422"/>
                <a:ext cx="1560874" cy="376137"/>
                <a:chOff x="793154" y="1082037"/>
                <a:chExt cx="1560874" cy="376137"/>
              </a:xfrm>
            </p:grpSpPr>
            <p:sp>
              <p:nvSpPr>
                <p:cNvPr id="79" name="Rectangle 78"/>
                <p:cNvSpPr/>
                <p:nvPr/>
              </p:nvSpPr>
              <p:spPr>
                <a:xfrm>
                  <a:off x="1169291" y="1082037"/>
                  <a:ext cx="1184737" cy="376137"/>
                </a:xfrm>
                <a:prstGeom prst="rect">
                  <a:avLst/>
                </a:prstGeom>
                <a:solidFill>
                  <a:srgbClr val="01968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77" name="Picture 76"/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3154" y="1082037"/>
                  <a:ext cx="376137" cy="376137"/>
                </a:xfrm>
                <a:prstGeom prst="rect">
                  <a:avLst/>
                </a:prstGeom>
              </p:spPr>
            </p:pic>
            <p:sp>
              <p:nvSpPr>
                <p:cNvPr id="81" name="TextBox 80"/>
                <p:cNvSpPr txBox="1"/>
                <p:nvPr/>
              </p:nvSpPr>
              <p:spPr>
                <a:xfrm>
                  <a:off x="1073727" y="1166349"/>
                  <a:ext cx="1280301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 err="1"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Microsoft.ProjectOxford.Text</a:t>
                  </a:r>
                  <a:endPara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sp>
            <p:nvSpPr>
              <p:cNvPr id="82" name="Rectangle 81"/>
              <p:cNvSpPr/>
              <p:nvPr/>
            </p:nvSpPr>
            <p:spPr>
              <a:xfrm>
                <a:off x="533401" y="193964"/>
                <a:ext cx="1899246" cy="591053"/>
              </a:xfrm>
              <a:prstGeom prst="rect">
                <a:avLst/>
              </a:prstGeom>
              <a:noFill/>
              <a:ln>
                <a:solidFill>
                  <a:srgbClr val="1D85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1724880" y="788806"/>
                <a:ext cx="55931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solidFill>
                      <a:srgbClr val="1D85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MyGet</a:t>
                </a:r>
                <a:endParaRPr lang="en-US" sz="800" dirty="0">
                  <a:solidFill>
                    <a:srgbClr val="1D85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839316" y="1121418"/>
              <a:ext cx="2236007" cy="900666"/>
              <a:chOff x="702587" y="1133831"/>
              <a:chExt cx="2236007" cy="900666"/>
            </a:xfrm>
          </p:grpSpPr>
          <p:grpSp>
            <p:nvGrpSpPr>
              <p:cNvPr id="91" name="Group 90"/>
              <p:cNvGrpSpPr/>
              <p:nvPr/>
            </p:nvGrpSpPr>
            <p:grpSpPr>
              <a:xfrm>
                <a:off x="702587" y="1133831"/>
                <a:ext cx="1899246" cy="810286"/>
                <a:chOff x="533401" y="193964"/>
                <a:chExt cx="1899246" cy="810286"/>
              </a:xfrm>
            </p:grpSpPr>
            <p:grpSp>
              <p:nvGrpSpPr>
                <p:cNvPr id="93" name="Group 92"/>
                <p:cNvGrpSpPr/>
                <p:nvPr/>
              </p:nvGrpSpPr>
              <p:grpSpPr>
                <a:xfrm>
                  <a:off x="702587" y="301422"/>
                  <a:ext cx="1560874" cy="376137"/>
                  <a:chOff x="793154" y="1082037"/>
                  <a:chExt cx="1560874" cy="376137"/>
                </a:xfrm>
              </p:grpSpPr>
              <p:sp>
                <p:nvSpPr>
                  <p:cNvPr id="96" name="Rectangle 95"/>
                  <p:cNvSpPr/>
                  <p:nvPr/>
                </p:nvSpPr>
                <p:spPr>
                  <a:xfrm>
                    <a:off x="1169291" y="1082037"/>
                    <a:ext cx="1184737" cy="376137"/>
                  </a:xfrm>
                  <a:prstGeom prst="rect">
                    <a:avLst/>
                  </a:prstGeom>
                  <a:solidFill>
                    <a:srgbClr val="0196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97" name="Picture 96"/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93154" y="1082037"/>
                    <a:ext cx="376137" cy="376137"/>
                  </a:xfrm>
                  <a:prstGeom prst="rect">
                    <a:avLst/>
                  </a:prstGeom>
                </p:spPr>
              </p:pic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1073727" y="1166349"/>
                    <a:ext cx="1280301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dirty="0" err="1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Microsoft.ProjectOxford.Text</a:t>
                    </a:r>
                    <a:endParaRPr lang="en-US" sz="700" dirty="0"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</p:grpSp>
            <p:sp>
              <p:nvSpPr>
                <p:cNvPr id="94" name="Rectangle 93"/>
                <p:cNvSpPr/>
                <p:nvPr/>
              </p:nvSpPr>
              <p:spPr>
                <a:xfrm>
                  <a:off x="533401" y="193964"/>
                  <a:ext cx="1899246" cy="591053"/>
                </a:xfrm>
                <a:prstGeom prst="rect">
                  <a:avLst/>
                </a:prstGeom>
                <a:noFill/>
                <a:ln>
                  <a:solidFill>
                    <a:srgbClr val="2B82CE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1724880" y="788806"/>
                  <a:ext cx="55931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800" dirty="0" err="1">
                      <a:solidFill>
                        <a:srgbClr val="2B82CE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NuGet</a:t>
                  </a:r>
                  <a:endParaRPr lang="en-US" sz="800" dirty="0">
                    <a:solidFill>
                      <a:srgbClr val="2B82C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pic>
            <p:nvPicPr>
              <p:cNvPr id="1028" name="Picture 4" descr="http://tse1.mm.bing.net/th?&amp;id=OIP.M934882fce3be77c5bb8e1870dec5f6f1o0&amp;w=201&amp;h=177&amp;c=0&amp;pid=1.9&amp;rs=0&amp;p=0&amp;r=0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32462" y="1588798"/>
                <a:ext cx="506132" cy="4456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28" name="Picture 4" descr="http://tse1.mm.bing.net/th?&amp;id=OIP.M934882fce3be77c5bb8e1870dec5f6f1o0&amp;w=201&amp;h=177&amp;c=0&amp;pid=1.9&amp;rs=0&amp;p=0&amp;r=0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7839" y="2016965"/>
              <a:ext cx="506132" cy="4456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9" name="TextBox 128"/>
            <p:cNvSpPr txBox="1"/>
            <p:nvPr/>
          </p:nvSpPr>
          <p:spPr>
            <a:xfrm>
              <a:off x="1825185" y="2285522"/>
              <a:ext cx="123348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err="1">
                  <a:solidFill>
                    <a:srgbClr val="2B82C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NuGet</a:t>
              </a:r>
              <a:r>
                <a:rPr lang="en-US" sz="800" dirty="0">
                  <a:solidFill>
                    <a:srgbClr val="2B82C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Package Sources</a:t>
              </a:r>
            </a:p>
          </p:txBody>
        </p:sp>
      </p:grpSp>
      <p:pic>
        <p:nvPicPr>
          <p:cNvPr id="116" name="Graphic 115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672456" y="5306613"/>
            <a:ext cx="1519693" cy="1174308"/>
          </a:xfrm>
          <a:prstGeom prst="rect">
            <a:avLst/>
          </a:prstGeom>
        </p:spPr>
      </p:pic>
      <p:cxnSp>
        <p:nvCxnSpPr>
          <p:cNvPr id="122" name="Straight Arrow Connector 121"/>
          <p:cNvCxnSpPr/>
          <p:nvPr/>
        </p:nvCxnSpPr>
        <p:spPr>
          <a:xfrm flipV="1">
            <a:off x="6122557" y="4516582"/>
            <a:ext cx="1588066" cy="942109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Arrow Connector 1031"/>
          <p:cNvCxnSpPr>
            <a:cxnSpLocks/>
          </p:cNvCxnSpPr>
          <p:nvPr/>
        </p:nvCxnSpPr>
        <p:spPr>
          <a:xfrm flipH="1" flipV="1">
            <a:off x="3159231" y="3503656"/>
            <a:ext cx="3805138" cy="458804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Straight Arrow Connector 1049"/>
          <p:cNvCxnSpPr/>
          <p:nvPr/>
        </p:nvCxnSpPr>
        <p:spPr>
          <a:xfrm flipH="1" flipV="1">
            <a:off x="6975764" y="2180782"/>
            <a:ext cx="792771" cy="927318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4" name="Picture 163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401" y="4604094"/>
            <a:ext cx="390153" cy="3901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166" y="3311215"/>
            <a:ext cx="390153" cy="3901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287" y="2499307"/>
            <a:ext cx="390153" cy="390153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>
            <a:off x="3159230" y="1635262"/>
            <a:ext cx="2745537" cy="1440197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845" y="1965207"/>
            <a:ext cx="390153" cy="390153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 flipH="1" flipV="1">
            <a:off x="3137284" y="1221104"/>
            <a:ext cx="2767483" cy="189673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253" y="836149"/>
            <a:ext cx="390153" cy="390153"/>
          </a:xfrm>
          <a:prstGeom prst="rect">
            <a:avLst/>
          </a:prstGeom>
        </p:spPr>
      </p:pic>
      <p:cxnSp>
        <p:nvCxnSpPr>
          <p:cNvPr id="39" name="Straight Arrow Connector 38"/>
          <p:cNvCxnSpPr/>
          <p:nvPr/>
        </p:nvCxnSpPr>
        <p:spPr>
          <a:xfrm>
            <a:off x="7539523" y="1939582"/>
            <a:ext cx="1708950" cy="1288667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769" y="2520118"/>
            <a:ext cx="390153" cy="390153"/>
          </a:xfrm>
          <a:prstGeom prst="rect">
            <a:avLst/>
          </a:prstGeom>
        </p:spPr>
      </p:pic>
      <p:cxnSp>
        <p:nvCxnSpPr>
          <p:cNvPr id="42" name="Straight Arrow Connector 41"/>
          <p:cNvCxnSpPr/>
          <p:nvPr/>
        </p:nvCxnSpPr>
        <p:spPr>
          <a:xfrm flipH="1" flipV="1">
            <a:off x="8857963" y="1591373"/>
            <a:ext cx="820764" cy="1516727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3970" y="1625589"/>
            <a:ext cx="390153" cy="390153"/>
          </a:xfrm>
          <a:prstGeom prst="rect">
            <a:avLst/>
          </a:prstGeom>
        </p:spPr>
      </p:pic>
      <p:cxnSp>
        <p:nvCxnSpPr>
          <p:cNvPr id="69" name="Straight Arrow Connector 68"/>
          <p:cNvCxnSpPr/>
          <p:nvPr/>
        </p:nvCxnSpPr>
        <p:spPr>
          <a:xfrm flipH="1" flipV="1">
            <a:off x="3159230" y="4994247"/>
            <a:ext cx="1641370" cy="545500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83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872" y="4824240"/>
            <a:ext cx="390153" cy="390153"/>
          </a:xfrm>
          <a:prstGeom prst="rect">
            <a:avLst/>
          </a:prstGeom>
        </p:spPr>
      </p:pic>
      <p:cxnSp>
        <p:nvCxnSpPr>
          <p:cNvPr id="86" name="Straight Arrow Connector 85"/>
          <p:cNvCxnSpPr/>
          <p:nvPr/>
        </p:nvCxnSpPr>
        <p:spPr>
          <a:xfrm flipV="1">
            <a:off x="1446609" y="3836219"/>
            <a:ext cx="721627" cy="585941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Picture 86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428" y="3777901"/>
            <a:ext cx="390153" cy="390153"/>
          </a:xfrm>
          <a:prstGeom prst="rect">
            <a:avLst/>
          </a:prstGeom>
        </p:spPr>
      </p:pic>
      <p:grpSp>
        <p:nvGrpSpPr>
          <p:cNvPr id="140" name="Group 139"/>
          <p:cNvGrpSpPr/>
          <p:nvPr/>
        </p:nvGrpSpPr>
        <p:grpSpPr>
          <a:xfrm>
            <a:off x="27708" y="6134079"/>
            <a:ext cx="3797871" cy="701726"/>
            <a:chOff x="7479214" y="5539747"/>
            <a:chExt cx="3797871" cy="701726"/>
          </a:xfrm>
        </p:grpSpPr>
        <p:sp>
          <p:nvSpPr>
            <p:cNvPr id="141" name="Rectangle 140"/>
            <p:cNvSpPr/>
            <p:nvPr/>
          </p:nvSpPr>
          <p:spPr>
            <a:xfrm>
              <a:off x="7479214" y="5539747"/>
              <a:ext cx="715368" cy="70172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179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8194582" y="5539747"/>
              <a:ext cx="3082503" cy="701726"/>
            </a:xfrm>
            <a:prstGeom prst="rect">
              <a:avLst/>
            </a:prstGeom>
            <a:solidFill>
              <a:srgbClr val="51796E"/>
            </a:solidFill>
            <a:ln>
              <a:solidFill>
                <a:srgbClr val="5179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3" name="Picture 142"/>
            <p:cNvPicPr>
              <a:picLocks noChangeAspect="1"/>
            </p:cNvPicPr>
            <p:nvPr/>
          </p:nvPicPr>
          <p:blipFill>
            <a:blip r:embed="rId31">
              <a:duotone>
                <a:prstClr val="black"/>
                <a:srgbClr val="019681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9220" y="5622932"/>
              <a:ext cx="535357" cy="535357"/>
            </a:xfrm>
            <a:prstGeom prst="rect">
              <a:avLst/>
            </a:prstGeom>
          </p:spPr>
        </p:pic>
        <p:sp>
          <p:nvSpPr>
            <p:cNvPr id="144" name="TextBox 143"/>
            <p:cNvSpPr txBox="1"/>
            <p:nvPr/>
          </p:nvSpPr>
          <p:spPr>
            <a:xfrm>
              <a:off x="8219750" y="5752111"/>
              <a:ext cx="30321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Cognitive-</a:t>
              </a:r>
              <a:r>
                <a:rPr lang="en-US" sz="12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TextAnalytics</a:t>
              </a:r>
              <a:r>
                <a:rPr lang="en-US" sz="12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-Windows CI Pipeline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6831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Rectangle 1054"/>
          <p:cNvSpPr/>
          <p:nvPr/>
        </p:nvSpPr>
        <p:spPr>
          <a:xfrm>
            <a:off x="8660419" y="5072867"/>
            <a:ext cx="3447172" cy="1699685"/>
          </a:xfrm>
          <a:prstGeom prst="rect">
            <a:avLst/>
          </a:prstGeom>
          <a:noFill/>
          <a:ln>
            <a:solidFill>
              <a:srgbClr val="91D2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/>
          <p:cNvGrpSpPr/>
          <p:nvPr/>
        </p:nvGrpSpPr>
        <p:grpSpPr>
          <a:xfrm>
            <a:off x="6975764" y="3075459"/>
            <a:ext cx="5131827" cy="1845786"/>
            <a:chOff x="6975764" y="2417368"/>
            <a:chExt cx="5131827" cy="1845786"/>
          </a:xfrm>
        </p:grpSpPr>
        <p:sp>
          <p:nvSpPr>
            <p:cNvPr id="59" name="Rectangle 58"/>
            <p:cNvSpPr/>
            <p:nvPr/>
          </p:nvSpPr>
          <p:spPr>
            <a:xfrm>
              <a:off x="6975764" y="2417368"/>
              <a:ext cx="4980709" cy="15680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9D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2951" y="3808514"/>
              <a:ext cx="454640" cy="454640"/>
            </a:xfrm>
            <a:prstGeom prst="rect">
              <a:avLst/>
            </a:prstGeom>
            <a:solidFill>
              <a:schemeClr val="bg1"/>
            </a:solidFill>
          </p:spPr>
        </p:pic>
        <p:grpSp>
          <p:nvGrpSpPr>
            <p:cNvPr id="58" name="Group 57"/>
            <p:cNvGrpSpPr/>
            <p:nvPr/>
          </p:nvGrpSpPr>
          <p:grpSpPr>
            <a:xfrm>
              <a:off x="7060552" y="2487197"/>
              <a:ext cx="1958757" cy="1276872"/>
              <a:chOff x="5404934" y="2487197"/>
              <a:chExt cx="1958757" cy="1276872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502656" y="2694709"/>
                <a:ext cx="1861035" cy="1069360"/>
              </a:xfrm>
              <a:prstGeom prst="rect">
                <a:avLst/>
              </a:prstGeom>
              <a:noFill/>
              <a:ln>
                <a:solidFill>
                  <a:srgbClr val="0079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5780269" y="2796608"/>
                <a:ext cx="549472" cy="865562"/>
                <a:chOff x="6550983" y="4010891"/>
                <a:chExt cx="549472" cy="865562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6550983" y="4010891"/>
                  <a:ext cx="549472" cy="8655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1" name="Group 20"/>
                <p:cNvGrpSpPr/>
                <p:nvPr/>
              </p:nvGrpSpPr>
              <p:grpSpPr>
                <a:xfrm>
                  <a:off x="6550983" y="4112517"/>
                  <a:ext cx="549472" cy="763936"/>
                  <a:chOff x="4677058" y="2768684"/>
                  <a:chExt cx="549472" cy="763936"/>
                </a:xfrm>
              </p:grpSpPr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677058" y="3317176"/>
                    <a:ext cx="54947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develop</a:t>
                    </a:r>
                  </a:p>
                </p:txBody>
              </p:sp>
              <p:pic>
                <p:nvPicPr>
                  <p:cNvPr id="20" name="Picture 19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780694" y="2768684"/>
                    <a:ext cx="342201" cy="548986"/>
                  </a:xfrm>
                  <a:prstGeom prst="rect">
                    <a:avLst/>
                  </a:prstGeom>
                </p:spPr>
              </p:pic>
            </p:grpSp>
          </p:grpSp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04934" y="2570158"/>
                <a:ext cx="368408" cy="368408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5636564" y="2487197"/>
                <a:ext cx="1463892" cy="207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cognitive-</a:t>
                </a:r>
                <a:r>
                  <a:rPr lang="en-US" sz="700" dirty="0" err="1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textanalytics</a:t>
                </a:r>
                <a:r>
                  <a: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-windows</a:t>
                </a:r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6589300" y="2796608"/>
                <a:ext cx="549472" cy="865562"/>
                <a:chOff x="6550983" y="4010891"/>
                <a:chExt cx="549472" cy="865562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6550983" y="4010891"/>
                  <a:ext cx="549472" cy="8655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5" name="Group 34"/>
                <p:cNvGrpSpPr/>
                <p:nvPr/>
              </p:nvGrpSpPr>
              <p:grpSpPr>
                <a:xfrm>
                  <a:off x="6550983" y="4112517"/>
                  <a:ext cx="549472" cy="763936"/>
                  <a:chOff x="4677058" y="2768684"/>
                  <a:chExt cx="549472" cy="763936"/>
                </a:xfrm>
              </p:grpSpPr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4677058" y="3317176"/>
                    <a:ext cx="54947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master</a:t>
                    </a:r>
                  </a:p>
                </p:txBody>
              </p:sp>
              <p:pic>
                <p:nvPicPr>
                  <p:cNvPr id="37" name="Picture 36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780694" y="2768684"/>
                    <a:ext cx="342201" cy="548986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57" name="Group 56"/>
            <p:cNvGrpSpPr/>
            <p:nvPr/>
          </p:nvGrpSpPr>
          <p:grpSpPr>
            <a:xfrm>
              <a:off x="9252683" y="2487197"/>
              <a:ext cx="2627588" cy="1276872"/>
              <a:chOff x="8650012" y="2487197"/>
              <a:chExt cx="2627588" cy="1276872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8747735" y="2694709"/>
                <a:ext cx="2529865" cy="1069360"/>
              </a:xfrm>
              <a:prstGeom prst="rect">
                <a:avLst/>
              </a:prstGeom>
              <a:noFill/>
              <a:ln>
                <a:solidFill>
                  <a:srgbClr val="0079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50012" y="2570158"/>
                <a:ext cx="368408" cy="368408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45" name="TextBox 44"/>
              <p:cNvSpPr txBox="1"/>
              <p:nvPr/>
            </p:nvSpPr>
            <p:spPr>
              <a:xfrm>
                <a:off x="8881642" y="2487197"/>
                <a:ext cx="1463892" cy="207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oxford-docs</a:t>
                </a:r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9026092" y="2794751"/>
                <a:ext cx="2137532" cy="865562"/>
                <a:chOff x="8055601" y="4223626"/>
                <a:chExt cx="2137532" cy="865562"/>
              </a:xfrm>
            </p:grpSpPr>
            <p:sp>
              <p:nvSpPr>
                <p:cNvPr id="47" name="Rectangle 46"/>
                <p:cNvSpPr/>
                <p:nvPr/>
              </p:nvSpPr>
              <p:spPr>
                <a:xfrm>
                  <a:off x="8055601" y="4223626"/>
                  <a:ext cx="2137532" cy="8655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1" name="Group 50"/>
                <p:cNvGrpSpPr/>
                <p:nvPr/>
              </p:nvGrpSpPr>
              <p:grpSpPr>
                <a:xfrm>
                  <a:off x="8191449" y="4274439"/>
                  <a:ext cx="1883201" cy="763936"/>
                  <a:chOff x="8212230" y="4274439"/>
                  <a:chExt cx="1883201" cy="763936"/>
                </a:xfrm>
              </p:grpSpPr>
              <p:grpSp>
                <p:nvGrpSpPr>
                  <p:cNvPr id="48" name="Group 47"/>
                  <p:cNvGrpSpPr/>
                  <p:nvPr/>
                </p:nvGrpSpPr>
                <p:grpSpPr>
                  <a:xfrm>
                    <a:off x="8212230" y="4274439"/>
                    <a:ext cx="549472" cy="763936"/>
                    <a:chOff x="4677058" y="2768684"/>
                    <a:chExt cx="549472" cy="763936"/>
                  </a:xfrm>
                </p:grpSpPr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4677058" y="3317176"/>
                      <a:ext cx="54947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master</a:t>
                      </a:r>
                    </a:p>
                  </p:txBody>
                </p:sp>
                <p:pic>
                  <p:nvPicPr>
                    <p:cNvPr id="50" name="Picture 49"/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780694" y="2768684"/>
                      <a:ext cx="342201" cy="548986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32" name="Group 31"/>
                  <p:cNvGrpSpPr/>
                  <p:nvPr/>
                </p:nvGrpSpPr>
                <p:grpSpPr>
                  <a:xfrm>
                    <a:off x="9526269" y="4371827"/>
                    <a:ext cx="569162" cy="569161"/>
                    <a:chOff x="4022301" y="4134457"/>
                    <a:chExt cx="569162" cy="569161"/>
                  </a:xfrm>
                </p:grpSpPr>
                <p:pic>
                  <p:nvPicPr>
                    <p:cNvPr id="31" name="Picture 30"/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22302" y="4134457"/>
                      <a:ext cx="569161" cy="569161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52" name="TextBox 51"/>
                    <p:cNvSpPr txBox="1"/>
                    <p:nvPr/>
                  </p:nvSpPr>
                  <p:spPr>
                    <a:xfrm>
                      <a:off x="4022301" y="4311315"/>
                      <a:ext cx="56916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master</a:t>
                      </a:r>
                    </a:p>
                  </p:txBody>
                </p:sp>
              </p:grpSp>
              <p:grpSp>
                <p:nvGrpSpPr>
                  <p:cNvPr id="54" name="Group 53"/>
                  <p:cNvGrpSpPr/>
                  <p:nvPr/>
                </p:nvGrpSpPr>
                <p:grpSpPr>
                  <a:xfrm>
                    <a:off x="8859405" y="4371827"/>
                    <a:ext cx="569162" cy="569161"/>
                    <a:chOff x="4022301" y="4134457"/>
                    <a:chExt cx="569162" cy="569161"/>
                  </a:xfrm>
                </p:grpSpPr>
                <p:pic>
                  <p:nvPicPr>
                    <p:cNvPr id="55" name="Picture 54"/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22302" y="4134457"/>
                      <a:ext cx="569161" cy="569161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4022301" y="4311315"/>
                      <a:ext cx="56916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develop</a:t>
                      </a:r>
                    </a:p>
                  </p:txBody>
                </p:sp>
              </p:grpSp>
            </p:grpSp>
          </p:grpSp>
        </p:grpSp>
        <p:sp>
          <p:nvSpPr>
            <p:cNvPr id="62" name="TextBox 61"/>
            <p:cNvSpPr txBox="1"/>
            <p:nvPr/>
          </p:nvSpPr>
          <p:spPr>
            <a:xfrm>
              <a:off x="11078650" y="4002201"/>
              <a:ext cx="559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0079D6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GitHub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793154" y="4466617"/>
            <a:ext cx="2746297" cy="1495626"/>
            <a:chOff x="1960418" y="4433227"/>
            <a:chExt cx="2746297" cy="1495626"/>
          </a:xfrm>
        </p:grpSpPr>
        <p:sp>
          <p:nvSpPr>
            <p:cNvPr id="64" name="Rectangle 63"/>
            <p:cNvSpPr/>
            <p:nvPr/>
          </p:nvSpPr>
          <p:spPr>
            <a:xfrm>
              <a:off x="1960418" y="4433227"/>
              <a:ext cx="2473037" cy="12125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9D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84219" y="5506357"/>
              <a:ext cx="422496" cy="422496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57400" y="4640739"/>
              <a:ext cx="2226819" cy="865618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3724902" y="5644933"/>
              <a:ext cx="559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027CC7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Trello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057400" y="4433227"/>
              <a:ext cx="1463892" cy="207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cognitive-</a:t>
              </a:r>
              <a:r>
                <a:rPr lang="en-US" sz="7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textanalytics</a:t>
              </a:r>
              <a:r>
                <a:rPr lang="en-US" sz="7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-windows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2072912" y="2719516"/>
            <a:ext cx="1466539" cy="1493015"/>
            <a:chOff x="1413164" y="2417368"/>
            <a:chExt cx="1466539" cy="1493015"/>
          </a:xfrm>
        </p:grpSpPr>
        <p:grpSp>
          <p:nvGrpSpPr>
            <p:cNvPr id="70" name="Group 69"/>
            <p:cNvGrpSpPr/>
            <p:nvPr/>
          </p:nvGrpSpPr>
          <p:grpSpPr>
            <a:xfrm>
              <a:off x="1587518" y="2543610"/>
              <a:ext cx="849710" cy="990461"/>
              <a:chOff x="1586345" y="2543748"/>
              <a:chExt cx="849710" cy="990461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1590927" y="3071812"/>
                <a:ext cx="845128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5E365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</a:t>
                </a:r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github</a:t>
                </a:r>
                <a:endParaRPr lang="en-US" sz="7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586345" y="2543748"/>
                <a:ext cx="845128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5E365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</a:t>
                </a:r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jenkins</a:t>
                </a:r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-develop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1586345" y="2806090"/>
                <a:ext cx="845128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5E365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</a:t>
                </a:r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jenkins</a:t>
                </a:r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-master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586345" y="3334154"/>
                <a:ext cx="845128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5E365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</a:t>
                </a:r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trello</a:t>
                </a:r>
                <a:endParaRPr lang="en-US" sz="7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71" name="Rectangle 70"/>
            <p:cNvSpPr/>
            <p:nvPr/>
          </p:nvSpPr>
          <p:spPr>
            <a:xfrm>
              <a:off x="1413164" y="2417368"/>
              <a:ext cx="1198418" cy="1242944"/>
            </a:xfrm>
            <a:prstGeom prst="rect">
              <a:avLst/>
            </a:prstGeom>
            <a:noFill/>
            <a:ln>
              <a:solidFill>
                <a:srgbClr val="5E3659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http://tse1.mm.bing.net/th?&amp;id=OIP.M9769b7528556568e356d8cdb2efb6f2do0&amp;w=185&amp;h=184&amp;c=0&amp;pid=1.9&amp;rs=0&amp;p=0&amp;r=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7437" y="3488117"/>
              <a:ext cx="422266" cy="422266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78" name="TextBox 77"/>
            <p:cNvSpPr txBox="1"/>
            <p:nvPr/>
          </p:nvSpPr>
          <p:spPr>
            <a:xfrm>
              <a:off x="1918219" y="3652380"/>
              <a:ext cx="559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5E3659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Slack</a:t>
              </a:r>
            </a:p>
          </p:txBody>
        </p:sp>
      </p:grpSp>
      <p:grpSp>
        <p:nvGrpSpPr>
          <p:cNvPr id="1031" name="Group 1030"/>
          <p:cNvGrpSpPr/>
          <p:nvPr/>
        </p:nvGrpSpPr>
        <p:grpSpPr>
          <a:xfrm>
            <a:off x="5091917" y="135347"/>
            <a:ext cx="5186871" cy="2645496"/>
            <a:chOff x="6061364" y="385734"/>
            <a:chExt cx="5186871" cy="2645496"/>
          </a:xfrm>
        </p:grpSpPr>
        <p:sp>
          <p:nvSpPr>
            <p:cNvPr id="1030" name="Rectangle 1029"/>
            <p:cNvSpPr/>
            <p:nvPr/>
          </p:nvSpPr>
          <p:spPr>
            <a:xfrm>
              <a:off x="6061364" y="385734"/>
              <a:ext cx="4828309" cy="23579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9D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48174" y="2431169"/>
              <a:ext cx="600061" cy="600061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65" name="TextBox 64"/>
            <p:cNvSpPr txBox="1"/>
            <p:nvPr/>
          </p:nvSpPr>
          <p:spPr>
            <a:xfrm>
              <a:off x="10189579" y="2741723"/>
              <a:ext cx="559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0079D6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Azure</a:t>
              </a:r>
            </a:p>
          </p:txBody>
        </p:sp>
        <p:grpSp>
          <p:nvGrpSpPr>
            <p:cNvPr id="1029" name="Group 1028"/>
            <p:cNvGrpSpPr/>
            <p:nvPr/>
          </p:nvGrpSpPr>
          <p:grpSpPr>
            <a:xfrm>
              <a:off x="6183397" y="457352"/>
              <a:ext cx="4394548" cy="2008757"/>
              <a:chOff x="6183397" y="457352"/>
              <a:chExt cx="4394548" cy="2008757"/>
            </a:xfrm>
          </p:grpSpPr>
          <p:sp>
            <p:nvSpPr>
              <p:cNvPr id="1027" name="Rectangle 1026"/>
              <p:cNvSpPr/>
              <p:nvPr/>
            </p:nvSpPr>
            <p:spPr>
              <a:xfrm>
                <a:off x="6366794" y="677559"/>
                <a:ext cx="4211151" cy="17885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9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25" name="Group 1024"/>
              <p:cNvGrpSpPr/>
              <p:nvPr/>
            </p:nvGrpSpPr>
            <p:grpSpPr>
              <a:xfrm>
                <a:off x="6537351" y="797175"/>
                <a:ext cx="2105274" cy="1533835"/>
                <a:chOff x="4551835" y="1737894"/>
                <a:chExt cx="2105274" cy="1533835"/>
              </a:xfrm>
            </p:grpSpPr>
            <p:grpSp>
              <p:nvGrpSpPr>
                <p:cNvPr id="105" name="Group 104"/>
                <p:cNvGrpSpPr/>
                <p:nvPr/>
              </p:nvGrpSpPr>
              <p:grpSpPr>
                <a:xfrm>
                  <a:off x="4888698" y="2067713"/>
                  <a:ext cx="1574447" cy="1103988"/>
                  <a:chOff x="4888698" y="2067713"/>
                  <a:chExt cx="1574447" cy="1103988"/>
                </a:xfrm>
              </p:grpSpPr>
              <p:grpSp>
                <p:nvGrpSpPr>
                  <p:cNvPr id="103" name="Group 102"/>
                  <p:cNvGrpSpPr/>
                  <p:nvPr/>
                </p:nvGrpSpPr>
                <p:grpSpPr>
                  <a:xfrm>
                    <a:off x="5220060" y="2417368"/>
                    <a:ext cx="549472" cy="654305"/>
                    <a:chOff x="5220060" y="2417368"/>
                    <a:chExt cx="549472" cy="654305"/>
                  </a:xfrm>
                </p:grpSpPr>
                <p:sp>
                  <p:nvSpPr>
                    <p:cNvPr id="100" name="Rectangle 99"/>
                    <p:cNvSpPr/>
                    <p:nvPr/>
                  </p:nvSpPr>
                  <p:spPr>
                    <a:xfrm>
                      <a:off x="5238107" y="2417368"/>
                      <a:ext cx="513378" cy="65430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01" name="Group 100"/>
                    <p:cNvGrpSpPr/>
                    <p:nvPr/>
                  </p:nvGrpSpPr>
                  <p:grpSpPr>
                    <a:xfrm>
                      <a:off x="5220060" y="2479930"/>
                      <a:ext cx="549472" cy="529180"/>
                      <a:chOff x="5220060" y="2517108"/>
                      <a:chExt cx="549472" cy="529180"/>
                    </a:xfrm>
                  </p:grpSpPr>
                  <p:pic>
                    <p:nvPicPr>
                      <p:cNvPr id="99" name="Picture 98"/>
                      <p:cNvPicPr>
                        <a:picLocks noChangeAspect="1"/>
                      </p:cNvPicPr>
                      <p:nvPr/>
                    </p:nvPicPr>
                    <p:blipFill>
                      <a:blip r:embed="rId10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340943" y="2517108"/>
                        <a:ext cx="307707" cy="307707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02" name="TextBox 101"/>
                      <p:cNvSpPr txBox="1"/>
                      <p:nvPr/>
                    </p:nvSpPr>
                    <p:spPr>
                      <a:xfrm>
                        <a:off x="5220060" y="2830844"/>
                        <a:ext cx="5494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8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a:t>develop</a:t>
                        </a:r>
                      </a:p>
                    </p:txBody>
                  </p:sp>
                </p:grpSp>
              </p:grpSp>
              <p:grpSp>
                <p:nvGrpSpPr>
                  <p:cNvPr id="106" name="Group 105"/>
                  <p:cNvGrpSpPr/>
                  <p:nvPr/>
                </p:nvGrpSpPr>
                <p:grpSpPr>
                  <a:xfrm>
                    <a:off x="5827417" y="2412210"/>
                    <a:ext cx="549472" cy="654305"/>
                    <a:chOff x="5220060" y="2417368"/>
                    <a:chExt cx="549472" cy="654305"/>
                  </a:xfrm>
                </p:grpSpPr>
                <p:sp>
                  <p:nvSpPr>
                    <p:cNvPr id="107" name="Rectangle 106"/>
                    <p:cNvSpPr/>
                    <p:nvPr/>
                  </p:nvSpPr>
                  <p:spPr>
                    <a:xfrm>
                      <a:off x="5238107" y="2417368"/>
                      <a:ext cx="513378" cy="65430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08" name="Group 107"/>
                    <p:cNvGrpSpPr/>
                    <p:nvPr/>
                  </p:nvGrpSpPr>
                  <p:grpSpPr>
                    <a:xfrm>
                      <a:off x="5220060" y="2479930"/>
                      <a:ext cx="549472" cy="529180"/>
                      <a:chOff x="5220060" y="2517108"/>
                      <a:chExt cx="549472" cy="529180"/>
                    </a:xfrm>
                  </p:grpSpPr>
                  <p:pic>
                    <p:nvPicPr>
                      <p:cNvPr id="109" name="Picture 108"/>
                      <p:cNvPicPr>
                        <a:picLocks noChangeAspect="1"/>
                      </p:cNvPicPr>
                      <p:nvPr/>
                    </p:nvPicPr>
                    <p:blipFill>
                      <a:blip r:embed="rId10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340943" y="2517108"/>
                        <a:ext cx="307707" cy="307707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10" name="TextBox 109"/>
                      <p:cNvSpPr txBox="1"/>
                      <p:nvPr/>
                    </p:nvSpPr>
                    <p:spPr>
                      <a:xfrm>
                        <a:off x="5220060" y="2830844"/>
                        <a:ext cx="5494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8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a:t>master</a:t>
                        </a:r>
                      </a:p>
                    </p:txBody>
                  </p:sp>
                </p:grpSp>
              </p:grpSp>
              <p:sp>
                <p:nvSpPr>
                  <p:cNvPr id="111" name="TextBox 110"/>
                  <p:cNvSpPr txBox="1"/>
                  <p:nvPr/>
                </p:nvSpPr>
                <p:spPr>
                  <a:xfrm>
                    <a:off x="5106488" y="2067713"/>
                    <a:ext cx="1176108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dirty="0" err="1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jenkins</a:t>
                    </a:r>
                    <a:endParaRPr lang="en-US" sz="700" dirty="0"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04" name="Rectangle 103"/>
                  <p:cNvSpPr/>
                  <p:nvPr/>
                </p:nvSpPr>
                <p:spPr>
                  <a:xfrm>
                    <a:off x="5054045" y="2280902"/>
                    <a:ext cx="1409100" cy="890799"/>
                  </a:xfrm>
                  <a:prstGeom prst="rect">
                    <a:avLst/>
                  </a:prstGeom>
                  <a:noFill/>
                  <a:ln>
                    <a:solidFill>
                      <a:srgbClr val="D3383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5" name="Picture 14"/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88698" y="2103424"/>
                    <a:ext cx="257378" cy="355318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12" name="Rectangle 111"/>
                <p:cNvSpPr/>
                <p:nvPr/>
              </p:nvSpPr>
              <p:spPr>
                <a:xfrm>
                  <a:off x="4720266" y="1964866"/>
                  <a:ext cx="1936843" cy="1306863"/>
                </a:xfrm>
                <a:prstGeom prst="rect">
                  <a:avLst/>
                </a:prstGeom>
                <a:noFill/>
                <a:ln>
                  <a:solidFill>
                    <a:srgbClr val="0079D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51835" y="1737894"/>
                  <a:ext cx="336863" cy="336863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  <p:sp>
              <p:nvSpPr>
                <p:cNvPr id="115" name="TextBox 114"/>
                <p:cNvSpPr txBox="1"/>
                <p:nvPr/>
              </p:nvSpPr>
              <p:spPr>
                <a:xfrm>
                  <a:off x="4888698" y="1767630"/>
                  <a:ext cx="1176108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 err="1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oxfordci</a:t>
                  </a:r>
                  <a:endPara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grpSp>
            <p:nvGrpSpPr>
              <p:cNvPr id="1024" name="Group 1023"/>
              <p:cNvGrpSpPr/>
              <p:nvPr/>
            </p:nvGrpSpPr>
            <p:grpSpPr>
              <a:xfrm>
                <a:off x="8737982" y="824949"/>
                <a:ext cx="1748684" cy="912759"/>
                <a:chOff x="8737982" y="457803"/>
                <a:chExt cx="1748684" cy="912759"/>
              </a:xfrm>
            </p:grpSpPr>
            <p:sp>
              <p:nvSpPr>
                <p:cNvPr id="120" name="Rectangle 119"/>
                <p:cNvSpPr/>
                <p:nvPr/>
              </p:nvSpPr>
              <p:spPr>
                <a:xfrm>
                  <a:off x="8965360" y="652619"/>
                  <a:ext cx="1521306" cy="717943"/>
                </a:xfrm>
                <a:prstGeom prst="rect">
                  <a:avLst/>
                </a:prstGeom>
                <a:noFill/>
                <a:ln>
                  <a:solidFill>
                    <a:srgbClr val="0079D6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4" name="Group 113"/>
                <p:cNvGrpSpPr/>
                <p:nvPr/>
              </p:nvGrpSpPr>
              <p:grpSpPr>
                <a:xfrm>
                  <a:off x="9164029" y="724857"/>
                  <a:ext cx="1236026" cy="569161"/>
                  <a:chOff x="9199731" y="848676"/>
                  <a:chExt cx="1236026" cy="569161"/>
                </a:xfrm>
              </p:grpSpPr>
              <p:pic>
                <p:nvPicPr>
                  <p:cNvPr id="124" name="Picture 123"/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866596" y="848676"/>
                    <a:ext cx="569161" cy="569161"/>
                  </a:xfrm>
                  <a:prstGeom prst="rect">
                    <a:avLst/>
                  </a:prstGeom>
                </p:spPr>
              </p:pic>
              <p:sp>
                <p:nvSpPr>
                  <p:cNvPr id="125" name="TextBox 124"/>
                  <p:cNvSpPr txBox="1"/>
                  <p:nvPr/>
                </p:nvSpPr>
                <p:spPr>
                  <a:xfrm>
                    <a:off x="9866595" y="1025534"/>
                    <a:ext cx="56916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master</a:t>
                    </a:r>
                  </a:p>
                </p:txBody>
              </p:sp>
              <p:pic>
                <p:nvPicPr>
                  <p:cNvPr id="126" name="Picture 125"/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199732" y="848676"/>
                    <a:ext cx="569161" cy="569161"/>
                  </a:xfrm>
                  <a:prstGeom prst="rect">
                    <a:avLst/>
                  </a:prstGeom>
                </p:spPr>
              </p:pic>
              <p:sp>
                <p:nvSpPr>
                  <p:cNvPr id="127" name="TextBox 126"/>
                  <p:cNvSpPr txBox="1"/>
                  <p:nvPr/>
                </p:nvSpPr>
                <p:spPr>
                  <a:xfrm>
                    <a:off x="9199731" y="1025534"/>
                    <a:ext cx="56916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develop</a:t>
                    </a:r>
                  </a:p>
                </p:txBody>
              </p:sp>
            </p:grpSp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737982" y="477636"/>
                  <a:ext cx="371040" cy="371040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  <p:sp>
              <p:nvSpPr>
                <p:cNvPr id="130" name="TextBox 129"/>
                <p:cNvSpPr txBox="1"/>
                <p:nvPr/>
              </p:nvSpPr>
              <p:spPr>
                <a:xfrm>
                  <a:off x="9041812" y="457803"/>
                  <a:ext cx="1176108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oxford-docs</a:t>
                  </a:r>
                </a:p>
              </p:txBody>
            </p:sp>
          </p:grpSp>
          <p:sp>
            <p:nvSpPr>
              <p:cNvPr id="133" name="TextBox 132"/>
              <p:cNvSpPr txBox="1"/>
              <p:nvPr/>
            </p:nvSpPr>
            <p:spPr>
              <a:xfrm>
                <a:off x="6573542" y="465812"/>
                <a:ext cx="1176108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oxford-ci</a:t>
                </a:r>
              </a:p>
            </p:txBody>
          </p:sp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83397" y="457352"/>
                <a:ext cx="390145" cy="390145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47" name="Ink 146"/>
              <p14:cNvContentPartPr/>
              <p14:nvPr/>
            </p14:nvContentPartPr>
            <p14:xfrm>
              <a:off x="7183473" y="1939582"/>
              <a:ext cx="21240" cy="21240"/>
            </p14:xfrm>
          </p:contentPart>
        </mc:Choice>
        <mc:Fallback>
          <p:pic>
            <p:nvPicPr>
              <p:cNvPr id="147" name="Ink 146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180233" y="1936702"/>
                <a:ext cx="27360" cy="2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" name="Group 2"/>
          <p:cNvGrpSpPr/>
          <p:nvPr/>
        </p:nvGrpSpPr>
        <p:grpSpPr>
          <a:xfrm>
            <a:off x="755853" y="126377"/>
            <a:ext cx="2782025" cy="2404838"/>
            <a:chOff x="671946" y="96128"/>
            <a:chExt cx="2782025" cy="2404838"/>
          </a:xfrm>
        </p:grpSpPr>
        <p:sp>
          <p:nvSpPr>
            <p:cNvPr id="2" name="Rectangle 1"/>
            <p:cNvSpPr/>
            <p:nvPr/>
          </p:nvSpPr>
          <p:spPr>
            <a:xfrm>
              <a:off x="671946" y="96128"/>
              <a:ext cx="2557804" cy="2189871"/>
            </a:xfrm>
            <a:prstGeom prst="rect">
              <a:avLst/>
            </a:prstGeom>
            <a:noFill/>
            <a:ln>
              <a:solidFill>
                <a:srgbClr val="388AC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817379" y="242455"/>
              <a:ext cx="2257944" cy="908892"/>
              <a:chOff x="533401" y="193964"/>
              <a:chExt cx="2257944" cy="908892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43136" y="554647"/>
                <a:ext cx="548209" cy="548209"/>
              </a:xfrm>
              <a:prstGeom prst="rect">
                <a:avLst/>
              </a:prstGeom>
            </p:spPr>
          </p:pic>
          <p:grpSp>
            <p:nvGrpSpPr>
              <p:cNvPr id="80" name="Group 79"/>
              <p:cNvGrpSpPr/>
              <p:nvPr/>
            </p:nvGrpSpPr>
            <p:grpSpPr>
              <a:xfrm>
                <a:off x="702587" y="301422"/>
                <a:ext cx="1560874" cy="376137"/>
                <a:chOff x="793154" y="1082037"/>
                <a:chExt cx="1560874" cy="376137"/>
              </a:xfrm>
            </p:grpSpPr>
            <p:sp>
              <p:nvSpPr>
                <p:cNvPr id="79" name="Rectangle 78"/>
                <p:cNvSpPr/>
                <p:nvPr/>
              </p:nvSpPr>
              <p:spPr>
                <a:xfrm>
                  <a:off x="1169291" y="1082037"/>
                  <a:ext cx="1184737" cy="376137"/>
                </a:xfrm>
                <a:prstGeom prst="rect">
                  <a:avLst/>
                </a:prstGeom>
                <a:solidFill>
                  <a:srgbClr val="01968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77" name="Picture 76"/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3154" y="1082037"/>
                  <a:ext cx="376137" cy="376137"/>
                </a:xfrm>
                <a:prstGeom prst="rect">
                  <a:avLst/>
                </a:prstGeom>
              </p:spPr>
            </p:pic>
            <p:sp>
              <p:nvSpPr>
                <p:cNvPr id="81" name="TextBox 80"/>
                <p:cNvSpPr txBox="1"/>
                <p:nvPr/>
              </p:nvSpPr>
              <p:spPr>
                <a:xfrm>
                  <a:off x="1073727" y="1166349"/>
                  <a:ext cx="1280301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 err="1"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Microsoft.ProjectOxford.Text</a:t>
                  </a:r>
                  <a:endPara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sp>
            <p:nvSpPr>
              <p:cNvPr id="82" name="Rectangle 81"/>
              <p:cNvSpPr/>
              <p:nvPr/>
            </p:nvSpPr>
            <p:spPr>
              <a:xfrm>
                <a:off x="533401" y="193964"/>
                <a:ext cx="1899246" cy="591053"/>
              </a:xfrm>
              <a:prstGeom prst="rect">
                <a:avLst/>
              </a:prstGeom>
              <a:noFill/>
              <a:ln>
                <a:solidFill>
                  <a:srgbClr val="1D85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1724880" y="788806"/>
                <a:ext cx="55931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solidFill>
                      <a:srgbClr val="1D85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MyGet</a:t>
                </a:r>
                <a:endParaRPr lang="en-US" sz="800" dirty="0">
                  <a:solidFill>
                    <a:srgbClr val="1D85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839316" y="1121418"/>
              <a:ext cx="2236007" cy="900666"/>
              <a:chOff x="702587" y="1133831"/>
              <a:chExt cx="2236007" cy="900666"/>
            </a:xfrm>
          </p:grpSpPr>
          <p:grpSp>
            <p:nvGrpSpPr>
              <p:cNvPr id="91" name="Group 90"/>
              <p:cNvGrpSpPr/>
              <p:nvPr/>
            </p:nvGrpSpPr>
            <p:grpSpPr>
              <a:xfrm>
                <a:off x="702587" y="1133831"/>
                <a:ext cx="1899246" cy="810286"/>
                <a:chOff x="533401" y="193964"/>
                <a:chExt cx="1899246" cy="810286"/>
              </a:xfrm>
            </p:grpSpPr>
            <p:grpSp>
              <p:nvGrpSpPr>
                <p:cNvPr id="93" name="Group 92"/>
                <p:cNvGrpSpPr/>
                <p:nvPr/>
              </p:nvGrpSpPr>
              <p:grpSpPr>
                <a:xfrm>
                  <a:off x="702587" y="301422"/>
                  <a:ext cx="1560874" cy="376137"/>
                  <a:chOff x="793154" y="1082037"/>
                  <a:chExt cx="1560874" cy="376137"/>
                </a:xfrm>
              </p:grpSpPr>
              <p:sp>
                <p:nvSpPr>
                  <p:cNvPr id="96" name="Rectangle 95"/>
                  <p:cNvSpPr/>
                  <p:nvPr/>
                </p:nvSpPr>
                <p:spPr>
                  <a:xfrm>
                    <a:off x="1169291" y="1082037"/>
                    <a:ext cx="1184737" cy="376137"/>
                  </a:xfrm>
                  <a:prstGeom prst="rect">
                    <a:avLst/>
                  </a:prstGeom>
                  <a:solidFill>
                    <a:srgbClr val="0196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97" name="Picture 96"/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93154" y="1082037"/>
                    <a:ext cx="376137" cy="376137"/>
                  </a:xfrm>
                  <a:prstGeom prst="rect">
                    <a:avLst/>
                  </a:prstGeom>
                </p:spPr>
              </p:pic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1073727" y="1166349"/>
                    <a:ext cx="1280301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dirty="0" err="1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Microsoft.ProjectOxford.Text</a:t>
                    </a:r>
                    <a:endParaRPr lang="en-US" sz="700" dirty="0"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</p:grpSp>
            <p:sp>
              <p:nvSpPr>
                <p:cNvPr id="94" name="Rectangle 93"/>
                <p:cNvSpPr/>
                <p:nvPr/>
              </p:nvSpPr>
              <p:spPr>
                <a:xfrm>
                  <a:off x="533401" y="193964"/>
                  <a:ext cx="1899246" cy="591053"/>
                </a:xfrm>
                <a:prstGeom prst="rect">
                  <a:avLst/>
                </a:prstGeom>
                <a:noFill/>
                <a:ln>
                  <a:solidFill>
                    <a:srgbClr val="2B82CE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1724880" y="788806"/>
                  <a:ext cx="55931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800" dirty="0" err="1">
                      <a:solidFill>
                        <a:srgbClr val="2B82CE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NuGet</a:t>
                  </a:r>
                  <a:endParaRPr lang="en-US" sz="800" dirty="0">
                    <a:solidFill>
                      <a:srgbClr val="2B82C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pic>
            <p:nvPicPr>
              <p:cNvPr id="1028" name="Picture 4" descr="http://tse1.mm.bing.net/th?&amp;id=OIP.M934882fce3be77c5bb8e1870dec5f6f1o0&amp;w=201&amp;h=177&amp;c=0&amp;pid=1.9&amp;rs=0&amp;p=0&amp;r=0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32462" y="1588798"/>
                <a:ext cx="506132" cy="4456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28" name="Picture 4" descr="http://tse1.mm.bing.net/th?&amp;id=OIP.M934882fce3be77c5bb8e1870dec5f6f1o0&amp;w=201&amp;h=177&amp;c=0&amp;pid=1.9&amp;rs=0&amp;p=0&amp;r=0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7839" y="2016965"/>
              <a:ext cx="506132" cy="4456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9" name="TextBox 128"/>
            <p:cNvSpPr txBox="1"/>
            <p:nvPr/>
          </p:nvSpPr>
          <p:spPr>
            <a:xfrm>
              <a:off x="1825185" y="2285522"/>
              <a:ext cx="123348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err="1">
                  <a:solidFill>
                    <a:srgbClr val="2B82C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NuGet</a:t>
              </a:r>
              <a:r>
                <a:rPr lang="en-US" sz="800" dirty="0">
                  <a:solidFill>
                    <a:srgbClr val="2B82C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Package Sources</a:t>
              </a:r>
            </a:p>
          </p:txBody>
        </p:sp>
      </p:grpSp>
      <p:pic>
        <p:nvPicPr>
          <p:cNvPr id="116" name="Graphic 115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672456" y="5306613"/>
            <a:ext cx="1519693" cy="1174308"/>
          </a:xfrm>
          <a:prstGeom prst="rect">
            <a:avLst/>
          </a:prstGeom>
        </p:spPr>
      </p:pic>
      <p:cxnSp>
        <p:nvCxnSpPr>
          <p:cNvPr id="122" name="Straight Arrow Connector 121"/>
          <p:cNvCxnSpPr/>
          <p:nvPr/>
        </p:nvCxnSpPr>
        <p:spPr>
          <a:xfrm flipV="1">
            <a:off x="6122557" y="4516582"/>
            <a:ext cx="1588066" cy="942109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2" name="TextBox 1051"/>
          <p:cNvSpPr txBox="1"/>
          <p:nvPr/>
        </p:nvSpPr>
        <p:spPr>
          <a:xfrm>
            <a:off x="8813865" y="5302010"/>
            <a:ext cx="3140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Developer pushes changes from local </a:t>
            </a:r>
            <a:r>
              <a:rPr lang="en-US" sz="1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git</a:t>
            </a: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repo to GitHub.</a:t>
            </a:r>
          </a:p>
        </p:txBody>
      </p:sp>
      <p:pic>
        <p:nvPicPr>
          <p:cNvPr id="1053" name="Picture 1052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342" y="4840594"/>
            <a:ext cx="390153" cy="390153"/>
          </a:xfrm>
          <a:prstGeom prst="rect">
            <a:avLst/>
          </a:prstGeom>
        </p:spPr>
      </p:pic>
      <p:pic>
        <p:nvPicPr>
          <p:cNvPr id="164" name="Picture 163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401" y="4604094"/>
            <a:ext cx="390153" cy="390153"/>
          </a:xfrm>
          <a:prstGeom prst="rect">
            <a:avLst/>
          </a:prstGeom>
        </p:spPr>
      </p:pic>
      <p:grpSp>
        <p:nvGrpSpPr>
          <p:cNvPr id="166" name="Group 165"/>
          <p:cNvGrpSpPr/>
          <p:nvPr/>
        </p:nvGrpSpPr>
        <p:grpSpPr>
          <a:xfrm>
            <a:off x="27708" y="6134079"/>
            <a:ext cx="3797871" cy="701726"/>
            <a:chOff x="7479214" y="5539747"/>
            <a:chExt cx="3797871" cy="701726"/>
          </a:xfrm>
        </p:grpSpPr>
        <p:sp>
          <p:nvSpPr>
            <p:cNvPr id="167" name="Rectangle 166"/>
            <p:cNvSpPr/>
            <p:nvPr/>
          </p:nvSpPr>
          <p:spPr>
            <a:xfrm>
              <a:off x="7479214" y="5539747"/>
              <a:ext cx="715368" cy="70172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179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8194582" y="5539747"/>
              <a:ext cx="3082503" cy="701726"/>
            </a:xfrm>
            <a:prstGeom prst="rect">
              <a:avLst/>
            </a:prstGeom>
            <a:solidFill>
              <a:srgbClr val="51796E"/>
            </a:solidFill>
            <a:ln>
              <a:solidFill>
                <a:srgbClr val="5179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9" name="Picture 168"/>
            <p:cNvPicPr>
              <a:picLocks noChangeAspect="1"/>
            </p:cNvPicPr>
            <p:nvPr/>
          </p:nvPicPr>
          <p:blipFill>
            <a:blip r:embed="rId23">
              <a:duotone>
                <a:prstClr val="black"/>
                <a:srgbClr val="019681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9220" y="5622932"/>
              <a:ext cx="535357" cy="535357"/>
            </a:xfrm>
            <a:prstGeom prst="rect">
              <a:avLst/>
            </a:prstGeom>
          </p:spPr>
        </p:pic>
        <p:sp>
          <p:nvSpPr>
            <p:cNvPr id="170" name="TextBox 169"/>
            <p:cNvSpPr txBox="1"/>
            <p:nvPr/>
          </p:nvSpPr>
          <p:spPr>
            <a:xfrm>
              <a:off x="8219750" y="5752111"/>
              <a:ext cx="30321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Cognitive-</a:t>
              </a:r>
              <a:r>
                <a:rPr lang="en-US" sz="12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TextAnalytics</a:t>
              </a:r>
              <a:r>
                <a:rPr lang="en-US" sz="12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-Windows CI Pipeline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9301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Rectangle 1054"/>
          <p:cNvSpPr/>
          <p:nvPr/>
        </p:nvSpPr>
        <p:spPr>
          <a:xfrm>
            <a:off x="8660419" y="5072867"/>
            <a:ext cx="3447172" cy="1699685"/>
          </a:xfrm>
          <a:prstGeom prst="rect">
            <a:avLst/>
          </a:prstGeom>
          <a:noFill/>
          <a:ln>
            <a:solidFill>
              <a:srgbClr val="91D2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/>
          <p:cNvGrpSpPr/>
          <p:nvPr/>
        </p:nvGrpSpPr>
        <p:grpSpPr>
          <a:xfrm>
            <a:off x="6975764" y="3075459"/>
            <a:ext cx="5131827" cy="1845786"/>
            <a:chOff x="6975764" y="2417368"/>
            <a:chExt cx="5131827" cy="1845786"/>
          </a:xfrm>
        </p:grpSpPr>
        <p:sp>
          <p:nvSpPr>
            <p:cNvPr id="59" name="Rectangle 58"/>
            <p:cNvSpPr/>
            <p:nvPr/>
          </p:nvSpPr>
          <p:spPr>
            <a:xfrm>
              <a:off x="6975764" y="2417368"/>
              <a:ext cx="4980709" cy="15680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9D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2951" y="3808514"/>
              <a:ext cx="454640" cy="454640"/>
            </a:xfrm>
            <a:prstGeom prst="rect">
              <a:avLst/>
            </a:prstGeom>
            <a:solidFill>
              <a:schemeClr val="bg1"/>
            </a:solidFill>
          </p:spPr>
        </p:pic>
        <p:grpSp>
          <p:nvGrpSpPr>
            <p:cNvPr id="58" name="Group 57"/>
            <p:cNvGrpSpPr/>
            <p:nvPr/>
          </p:nvGrpSpPr>
          <p:grpSpPr>
            <a:xfrm>
              <a:off x="7060552" y="2487197"/>
              <a:ext cx="1958757" cy="1276872"/>
              <a:chOff x="5404934" y="2487197"/>
              <a:chExt cx="1958757" cy="1276872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502656" y="2694709"/>
                <a:ext cx="1861035" cy="1069360"/>
              </a:xfrm>
              <a:prstGeom prst="rect">
                <a:avLst/>
              </a:prstGeom>
              <a:noFill/>
              <a:ln>
                <a:solidFill>
                  <a:srgbClr val="0079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5780269" y="2796608"/>
                <a:ext cx="549472" cy="865562"/>
                <a:chOff x="6550983" y="4010891"/>
                <a:chExt cx="549472" cy="865562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6550983" y="4010891"/>
                  <a:ext cx="549472" cy="8655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1" name="Group 20"/>
                <p:cNvGrpSpPr/>
                <p:nvPr/>
              </p:nvGrpSpPr>
              <p:grpSpPr>
                <a:xfrm>
                  <a:off x="6550983" y="4112517"/>
                  <a:ext cx="549472" cy="763936"/>
                  <a:chOff x="4677058" y="2768684"/>
                  <a:chExt cx="549472" cy="763936"/>
                </a:xfrm>
              </p:grpSpPr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677058" y="3317176"/>
                    <a:ext cx="54947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develop</a:t>
                    </a:r>
                  </a:p>
                </p:txBody>
              </p:sp>
              <p:pic>
                <p:nvPicPr>
                  <p:cNvPr id="20" name="Picture 19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780694" y="2768684"/>
                    <a:ext cx="342201" cy="548986"/>
                  </a:xfrm>
                  <a:prstGeom prst="rect">
                    <a:avLst/>
                  </a:prstGeom>
                </p:spPr>
              </p:pic>
            </p:grpSp>
          </p:grpSp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04934" y="2570158"/>
                <a:ext cx="368408" cy="368408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5636564" y="2487197"/>
                <a:ext cx="1463892" cy="207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cognitive-</a:t>
                </a:r>
                <a:r>
                  <a:rPr lang="en-US" sz="700" dirty="0" err="1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textanalytics</a:t>
                </a:r>
                <a:r>
                  <a: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-windows</a:t>
                </a:r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6589300" y="2796608"/>
                <a:ext cx="549472" cy="865562"/>
                <a:chOff x="6550983" y="4010891"/>
                <a:chExt cx="549472" cy="865562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6550983" y="4010891"/>
                  <a:ext cx="549472" cy="8655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5" name="Group 34"/>
                <p:cNvGrpSpPr/>
                <p:nvPr/>
              </p:nvGrpSpPr>
              <p:grpSpPr>
                <a:xfrm>
                  <a:off x="6550983" y="4112517"/>
                  <a:ext cx="549472" cy="763936"/>
                  <a:chOff x="4677058" y="2768684"/>
                  <a:chExt cx="549472" cy="763936"/>
                </a:xfrm>
              </p:grpSpPr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4677058" y="3317176"/>
                    <a:ext cx="54947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master</a:t>
                    </a:r>
                  </a:p>
                </p:txBody>
              </p:sp>
              <p:pic>
                <p:nvPicPr>
                  <p:cNvPr id="37" name="Picture 36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780694" y="2768684"/>
                    <a:ext cx="342201" cy="548986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57" name="Group 56"/>
            <p:cNvGrpSpPr/>
            <p:nvPr/>
          </p:nvGrpSpPr>
          <p:grpSpPr>
            <a:xfrm>
              <a:off x="9252683" y="2487197"/>
              <a:ext cx="2627588" cy="1276872"/>
              <a:chOff x="8650012" y="2487197"/>
              <a:chExt cx="2627588" cy="1276872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8747735" y="2694709"/>
                <a:ext cx="2529865" cy="1069360"/>
              </a:xfrm>
              <a:prstGeom prst="rect">
                <a:avLst/>
              </a:prstGeom>
              <a:noFill/>
              <a:ln>
                <a:solidFill>
                  <a:srgbClr val="0079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50012" y="2570158"/>
                <a:ext cx="368408" cy="368408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45" name="TextBox 44"/>
              <p:cNvSpPr txBox="1"/>
              <p:nvPr/>
            </p:nvSpPr>
            <p:spPr>
              <a:xfrm>
                <a:off x="8881642" y="2487197"/>
                <a:ext cx="1463892" cy="207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oxford-docs</a:t>
                </a:r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9026092" y="2794751"/>
                <a:ext cx="2137532" cy="865562"/>
                <a:chOff x="8055601" y="4223626"/>
                <a:chExt cx="2137532" cy="865562"/>
              </a:xfrm>
            </p:grpSpPr>
            <p:sp>
              <p:nvSpPr>
                <p:cNvPr id="47" name="Rectangle 46"/>
                <p:cNvSpPr/>
                <p:nvPr/>
              </p:nvSpPr>
              <p:spPr>
                <a:xfrm>
                  <a:off x="8055601" y="4223626"/>
                  <a:ext cx="2137532" cy="8655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1" name="Group 50"/>
                <p:cNvGrpSpPr/>
                <p:nvPr/>
              </p:nvGrpSpPr>
              <p:grpSpPr>
                <a:xfrm>
                  <a:off x="8191449" y="4274439"/>
                  <a:ext cx="1883201" cy="763936"/>
                  <a:chOff x="8212230" y="4274439"/>
                  <a:chExt cx="1883201" cy="763936"/>
                </a:xfrm>
              </p:grpSpPr>
              <p:grpSp>
                <p:nvGrpSpPr>
                  <p:cNvPr id="48" name="Group 47"/>
                  <p:cNvGrpSpPr/>
                  <p:nvPr/>
                </p:nvGrpSpPr>
                <p:grpSpPr>
                  <a:xfrm>
                    <a:off x="8212230" y="4274439"/>
                    <a:ext cx="549472" cy="763936"/>
                    <a:chOff x="4677058" y="2768684"/>
                    <a:chExt cx="549472" cy="763936"/>
                  </a:xfrm>
                </p:grpSpPr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4677058" y="3317176"/>
                      <a:ext cx="54947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master</a:t>
                      </a:r>
                    </a:p>
                  </p:txBody>
                </p:sp>
                <p:pic>
                  <p:nvPicPr>
                    <p:cNvPr id="50" name="Picture 49"/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780694" y="2768684"/>
                      <a:ext cx="342201" cy="548986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32" name="Group 31"/>
                  <p:cNvGrpSpPr/>
                  <p:nvPr/>
                </p:nvGrpSpPr>
                <p:grpSpPr>
                  <a:xfrm>
                    <a:off x="9526269" y="4371827"/>
                    <a:ext cx="569162" cy="569161"/>
                    <a:chOff x="4022301" y="4134457"/>
                    <a:chExt cx="569162" cy="569161"/>
                  </a:xfrm>
                </p:grpSpPr>
                <p:pic>
                  <p:nvPicPr>
                    <p:cNvPr id="31" name="Picture 30"/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22302" y="4134457"/>
                      <a:ext cx="569161" cy="569161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52" name="TextBox 51"/>
                    <p:cNvSpPr txBox="1"/>
                    <p:nvPr/>
                  </p:nvSpPr>
                  <p:spPr>
                    <a:xfrm>
                      <a:off x="4022301" y="4311315"/>
                      <a:ext cx="56916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master</a:t>
                      </a:r>
                    </a:p>
                  </p:txBody>
                </p:sp>
              </p:grpSp>
              <p:grpSp>
                <p:nvGrpSpPr>
                  <p:cNvPr id="54" name="Group 53"/>
                  <p:cNvGrpSpPr/>
                  <p:nvPr/>
                </p:nvGrpSpPr>
                <p:grpSpPr>
                  <a:xfrm>
                    <a:off x="8859405" y="4371827"/>
                    <a:ext cx="569162" cy="569161"/>
                    <a:chOff x="4022301" y="4134457"/>
                    <a:chExt cx="569162" cy="569161"/>
                  </a:xfrm>
                </p:grpSpPr>
                <p:pic>
                  <p:nvPicPr>
                    <p:cNvPr id="55" name="Picture 54"/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22302" y="4134457"/>
                      <a:ext cx="569161" cy="569161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4022301" y="4311315"/>
                      <a:ext cx="56916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develop</a:t>
                      </a:r>
                    </a:p>
                  </p:txBody>
                </p:sp>
              </p:grpSp>
            </p:grpSp>
          </p:grpSp>
        </p:grpSp>
        <p:sp>
          <p:nvSpPr>
            <p:cNvPr id="62" name="TextBox 61"/>
            <p:cNvSpPr txBox="1"/>
            <p:nvPr/>
          </p:nvSpPr>
          <p:spPr>
            <a:xfrm>
              <a:off x="11078650" y="4002201"/>
              <a:ext cx="559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0079D6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GitHub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793154" y="4466617"/>
            <a:ext cx="2746297" cy="1495626"/>
            <a:chOff x="1960418" y="4433227"/>
            <a:chExt cx="2746297" cy="1495626"/>
          </a:xfrm>
        </p:grpSpPr>
        <p:sp>
          <p:nvSpPr>
            <p:cNvPr id="64" name="Rectangle 63"/>
            <p:cNvSpPr/>
            <p:nvPr/>
          </p:nvSpPr>
          <p:spPr>
            <a:xfrm>
              <a:off x="1960418" y="4433227"/>
              <a:ext cx="2473037" cy="12125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9D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84219" y="5506357"/>
              <a:ext cx="422496" cy="422496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57400" y="4640739"/>
              <a:ext cx="2226819" cy="865618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3724902" y="5644933"/>
              <a:ext cx="559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027CC7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Trello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057400" y="4433227"/>
              <a:ext cx="1463892" cy="207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cognitive-</a:t>
              </a:r>
              <a:r>
                <a:rPr lang="en-US" sz="7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textanalytics</a:t>
              </a:r>
              <a:r>
                <a:rPr lang="en-US" sz="7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-windows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2072912" y="2719516"/>
            <a:ext cx="1466539" cy="1493015"/>
            <a:chOff x="1413164" y="2417368"/>
            <a:chExt cx="1466539" cy="1493015"/>
          </a:xfrm>
        </p:grpSpPr>
        <p:grpSp>
          <p:nvGrpSpPr>
            <p:cNvPr id="70" name="Group 69"/>
            <p:cNvGrpSpPr/>
            <p:nvPr/>
          </p:nvGrpSpPr>
          <p:grpSpPr>
            <a:xfrm>
              <a:off x="1587518" y="2543610"/>
              <a:ext cx="849710" cy="990461"/>
              <a:chOff x="1586345" y="2543748"/>
              <a:chExt cx="849710" cy="990461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1590927" y="3071812"/>
                <a:ext cx="845128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5E365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</a:t>
                </a:r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github</a:t>
                </a:r>
                <a:endParaRPr lang="en-US" sz="7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586345" y="2543748"/>
                <a:ext cx="845128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5E365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</a:t>
                </a:r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jenkins</a:t>
                </a:r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-develop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1586345" y="2806090"/>
                <a:ext cx="845128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5E365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</a:t>
                </a:r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jenkins</a:t>
                </a:r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-master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586345" y="3334154"/>
                <a:ext cx="845128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5E365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</a:t>
                </a:r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trello</a:t>
                </a:r>
                <a:endParaRPr lang="en-US" sz="7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71" name="Rectangle 70"/>
            <p:cNvSpPr/>
            <p:nvPr/>
          </p:nvSpPr>
          <p:spPr>
            <a:xfrm>
              <a:off x="1413164" y="2417368"/>
              <a:ext cx="1198418" cy="1242944"/>
            </a:xfrm>
            <a:prstGeom prst="rect">
              <a:avLst/>
            </a:prstGeom>
            <a:noFill/>
            <a:ln>
              <a:solidFill>
                <a:srgbClr val="5E3659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http://tse1.mm.bing.net/th?&amp;id=OIP.M9769b7528556568e356d8cdb2efb6f2do0&amp;w=185&amp;h=184&amp;c=0&amp;pid=1.9&amp;rs=0&amp;p=0&amp;r=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7437" y="3488117"/>
              <a:ext cx="422266" cy="422266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78" name="TextBox 77"/>
            <p:cNvSpPr txBox="1"/>
            <p:nvPr/>
          </p:nvSpPr>
          <p:spPr>
            <a:xfrm>
              <a:off x="1918219" y="3652380"/>
              <a:ext cx="559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5E3659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Slack</a:t>
              </a:r>
            </a:p>
          </p:txBody>
        </p:sp>
      </p:grpSp>
      <p:grpSp>
        <p:nvGrpSpPr>
          <p:cNvPr id="1031" name="Group 1030"/>
          <p:cNvGrpSpPr/>
          <p:nvPr/>
        </p:nvGrpSpPr>
        <p:grpSpPr>
          <a:xfrm>
            <a:off x="5091917" y="135347"/>
            <a:ext cx="5186871" cy="2645496"/>
            <a:chOff x="6061364" y="385734"/>
            <a:chExt cx="5186871" cy="2645496"/>
          </a:xfrm>
        </p:grpSpPr>
        <p:sp>
          <p:nvSpPr>
            <p:cNvPr id="1030" name="Rectangle 1029"/>
            <p:cNvSpPr/>
            <p:nvPr/>
          </p:nvSpPr>
          <p:spPr>
            <a:xfrm>
              <a:off x="6061364" y="385734"/>
              <a:ext cx="4828309" cy="23579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9D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48174" y="2431169"/>
              <a:ext cx="600061" cy="600061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65" name="TextBox 64"/>
            <p:cNvSpPr txBox="1"/>
            <p:nvPr/>
          </p:nvSpPr>
          <p:spPr>
            <a:xfrm>
              <a:off x="10189579" y="2741723"/>
              <a:ext cx="559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0079D6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Azure</a:t>
              </a:r>
            </a:p>
          </p:txBody>
        </p:sp>
        <p:grpSp>
          <p:nvGrpSpPr>
            <p:cNvPr id="1029" name="Group 1028"/>
            <p:cNvGrpSpPr/>
            <p:nvPr/>
          </p:nvGrpSpPr>
          <p:grpSpPr>
            <a:xfrm>
              <a:off x="6183397" y="457352"/>
              <a:ext cx="4394548" cy="2008757"/>
              <a:chOff x="6183397" y="457352"/>
              <a:chExt cx="4394548" cy="2008757"/>
            </a:xfrm>
          </p:grpSpPr>
          <p:sp>
            <p:nvSpPr>
              <p:cNvPr id="1027" name="Rectangle 1026"/>
              <p:cNvSpPr/>
              <p:nvPr/>
            </p:nvSpPr>
            <p:spPr>
              <a:xfrm>
                <a:off x="6366794" y="677559"/>
                <a:ext cx="4211151" cy="17885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9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25" name="Group 1024"/>
              <p:cNvGrpSpPr/>
              <p:nvPr/>
            </p:nvGrpSpPr>
            <p:grpSpPr>
              <a:xfrm>
                <a:off x="6537351" y="797175"/>
                <a:ext cx="2105274" cy="1533835"/>
                <a:chOff x="4551835" y="1737894"/>
                <a:chExt cx="2105274" cy="1533835"/>
              </a:xfrm>
            </p:grpSpPr>
            <p:grpSp>
              <p:nvGrpSpPr>
                <p:cNvPr id="105" name="Group 104"/>
                <p:cNvGrpSpPr/>
                <p:nvPr/>
              </p:nvGrpSpPr>
              <p:grpSpPr>
                <a:xfrm>
                  <a:off x="4888698" y="2067713"/>
                  <a:ext cx="1574447" cy="1103988"/>
                  <a:chOff x="4888698" y="2067713"/>
                  <a:chExt cx="1574447" cy="1103988"/>
                </a:xfrm>
              </p:grpSpPr>
              <p:grpSp>
                <p:nvGrpSpPr>
                  <p:cNvPr id="103" name="Group 102"/>
                  <p:cNvGrpSpPr/>
                  <p:nvPr/>
                </p:nvGrpSpPr>
                <p:grpSpPr>
                  <a:xfrm>
                    <a:off x="5220060" y="2417368"/>
                    <a:ext cx="549472" cy="654305"/>
                    <a:chOff x="5220060" y="2417368"/>
                    <a:chExt cx="549472" cy="654305"/>
                  </a:xfrm>
                </p:grpSpPr>
                <p:sp>
                  <p:nvSpPr>
                    <p:cNvPr id="100" name="Rectangle 99"/>
                    <p:cNvSpPr/>
                    <p:nvPr/>
                  </p:nvSpPr>
                  <p:spPr>
                    <a:xfrm>
                      <a:off x="5238107" y="2417368"/>
                      <a:ext cx="513378" cy="65430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01" name="Group 100"/>
                    <p:cNvGrpSpPr/>
                    <p:nvPr/>
                  </p:nvGrpSpPr>
                  <p:grpSpPr>
                    <a:xfrm>
                      <a:off x="5220060" y="2479930"/>
                      <a:ext cx="549472" cy="529180"/>
                      <a:chOff x="5220060" y="2517108"/>
                      <a:chExt cx="549472" cy="529180"/>
                    </a:xfrm>
                  </p:grpSpPr>
                  <p:pic>
                    <p:nvPicPr>
                      <p:cNvPr id="99" name="Picture 98"/>
                      <p:cNvPicPr>
                        <a:picLocks noChangeAspect="1"/>
                      </p:cNvPicPr>
                      <p:nvPr/>
                    </p:nvPicPr>
                    <p:blipFill>
                      <a:blip r:embed="rId10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340943" y="2517108"/>
                        <a:ext cx="307707" cy="307707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02" name="TextBox 101"/>
                      <p:cNvSpPr txBox="1"/>
                      <p:nvPr/>
                    </p:nvSpPr>
                    <p:spPr>
                      <a:xfrm>
                        <a:off x="5220060" y="2830844"/>
                        <a:ext cx="5494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8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a:t>develop</a:t>
                        </a:r>
                      </a:p>
                    </p:txBody>
                  </p:sp>
                </p:grpSp>
              </p:grpSp>
              <p:grpSp>
                <p:nvGrpSpPr>
                  <p:cNvPr id="106" name="Group 105"/>
                  <p:cNvGrpSpPr/>
                  <p:nvPr/>
                </p:nvGrpSpPr>
                <p:grpSpPr>
                  <a:xfrm>
                    <a:off x="5827417" y="2412210"/>
                    <a:ext cx="549472" cy="654305"/>
                    <a:chOff x="5220060" y="2417368"/>
                    <a:chExt cx="549472" cy="654305"/>
                  </a:xfrm>
                </p:grpSpPr>
                <p:sp>
                  <p:nvSpPr>
                    <p:cNvPr id="107" name="Rectangle 106"/>
                    <p:cNvSpPr/>
                    <p:nvPr/>
                  </p:nvSpPr>
                  <p:spPr>
                    <a:xfrm>
                      <a:off x="5238107" y="2417368"/>
                      <a:ext cx="513378" cy="65430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08" name="Group 107"/>
                    <p:cNvGrpSpPr/>
                    <p:nvPr/>
                  </p:nvGrpSpPr>
                  <p:grpSpPr>
                    <a:xfrm>
                      <a:off x="5220060" y="2479930"/>
                      <a:ext cx="549472" cy="529180"/>
                      <a:chOff x="5220060" y="2517108"/>
                      <a:chExt cx="549472" cy="529180"/>
                    </a:xfrm>
                  </p:grpSpPr>
                  <p:pic>
                    <p:nvPicPr>
                      <p:cNvPr id="109" name="Picture 108"/>
                      <p:cNvPicPr>
                        <a:picLocks noChangeAspect="1"/>
                      </p:cNvPicPr>
                      <p:nvPr/>
                    </p:nvPicPr>
                    <p:blipFill>
                      <a:blip r:embed="rId10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340943" y="2517108"/>
                        <a:ext cx="307707" cy="307707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10" name="TextBox 109"/>
                      <p:cNvSpPr txBox="1"/>
                      <p:nvPr/>
                    </p:nvSpPr>
                    <p:spPr>
                      <a:xfrm>
                        <a:off x="5220060" y="2830844"/>
                        <a:ext cx="5494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8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a:t>master</a:t>
                        </a:r>
                      </a:p>
                    </p:txBody>
                  </p:sp>
                </p:grpSp>
              </p:grpSp>
              <p:sp>
                <p:nvSpPr>
                  <p:cNvPr id="111" name="TextBox 110"/>
                  <p:cNvSpPr txBox="1"/>
                  <p:nvPr/>
                </p:nvSpPr>
                <p:spPr>
                  <a:xfrm>
                    <a:off x="5106488" y="2067713"/>
                    <a:ext cx="1176108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dirty="0" err="1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jenkins</a:t>
                    </a:r>
                    <a:endParaRPr lang="en-US" sz="700" dirty="0"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04" name="Rectangle 103"/>
                  <p:cNvSpPr/>
                  <p:nvPr/>
                </p:nvSpPr>
                <p:spPr>
                  <a:xfrm>
                    <a:off x="5054045" y="2280902"/>
                    <a:ext cx="1409100" cy="890799"/>
                  </a:xfrm>
                  <a:prstGeom prst="rect">
                    <a:avLst/>
                  </a:prstGeom>
                  <a:noFill/>
                  <a:ln>
                    <a:solidFill>
                      <a:srgbClr val="D3383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5" name="Picture 14"/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88698" y="2103424"/>
                    <a:ext cx="257378" cy="355318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12" name="Rectangle 111"/>
                <p:cNvSpPr/>
                <p:nvPr/>
              </p:nvSpPr>
              <p:spPr>
                <a:xfrm>
                  <a:off x="4720266" y="1964866"/>
                  <a:ext cx="1936843" cy="1306863"/>
                </a:xfrm>
                <a:prstGeom prst="rect">
                  <a:avLst/>
                </a:prstGeom>
                <a:noFill/>
                <a:ln>
                  <a:solidFill>
                    <a:srgbClr val="0079D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51835" y="1737894"/>
                  <a:ext cx="336863" cy="336863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  <p:sp>
              <p:nvSpPr>
                <p:cNvPr id="115" name="TextBox 114"/>
                <p:cNvSpPr txBox="1"/>
                <p:nvPr/>
              </p:nvSpPr>
              <p:spPr>
                <a:xfrm>
                  <a:off x="4888698" y="1767630"/>
                  <a:ext cx="1176108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 err="1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oxfordci</a:t>
                  </a:r>
                  <a:endPara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grpSp>
            <p:nvGrpSpPr>
              <p:cNvPr id="1024" name="Group 1023"/>
              <p:cNvGrpSpPr/>
              <p:nvPr/>
            </p:nvGrpSpPr>
            <p:grpSpPr>
              <a:xfrm>
                <a:off x="8737982" y="824949"/>
                <a:ext cx="1748684" cy="912759"/>
                <a:chOff x="8737982" y="457803"/>
                <a:chExt cx="1748684" cy="912759"/>
              </a:xfrm>
            </p:grpSpPr>
            <p:sp>
              <p:nvSpPr>
                <p:cNvPr id="120" name="Rectangle 119"/>
                <p:cNvSpPr/>
                <p:nvPr/>
              </p:nvSpPr>
              <p:spPr>
                <a:xfrm>
                  <a:off x="8965360" y="652619"/>
                  <a:ext cx="1521306" cy="717943"/>
                </a:xfrm>
                <a:prstGeom prst="rect">
                  <a:avLst/>
                </a:prstGeom>
                <a:noFill/>
                <a:ln>
                  <a:solidFill>
                    <a:srgbClr val="0079D6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4" name="Group 113"/>
                <p:cNvGrpSpPr/>
                <p:nvPr/>
              </p:nvGrpSpPr>
              <p:grpSpPr>
                <a:xfrm>
                  <a:off x="9164029" y="724857"/>
                  <a:ext cx="1236026" cy="569161"/>
                  <a:chOff x="9199731" y="848676"/>
                  <a:chExt cx="1236026" cy="569161"/>
                </a:xfrm>
              </p:grpSpPr>
              <p:pic>
                <p:nvPicPr>
                  <p:cNvPr id="124" name="Picture 123"/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866596" y="848676"/>
                    <a:ext cx="569161" cy="569161"/>
                  </a:xfrm>
                  <a:prstGeom prst="rect">
                    <a:avLst/>
                  </a:prstGeom>
                </p:spPr>
              </p:pic>
              <p:sp>
                <p:nvSpPr>
                  <p:cNvPr id="125" name="TextBox 124"/>
                  <p:cNvSpPr txBox="1"/>
                  <p:nvPr/>
                </p:nvSpPr>
                <p:spPr>
                  <a:xfrm>
                    <a:off x="9866595" y="1025534"/>
                    <a:ext cx="56916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master</a:t>
                    </a:r>
                  </a:p>
                </p:txBody>
              </p:sp>
              <p:pic>
                <p:nvPicPr>
                  <p:cNvPr id="126" name="Picture 125"/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199732" y="848676"/>
                    <a:ext cx="569161" cy="569161"/>
                  </a:xfrm>
                  <a:prstGeom prst="rect">
                    <a:avLst/>
                  </a:prstGeom>
                </p:spPr>
              </p:pic>
              <p:sp>
                <p:nvSpPr>
                  <p:cNvPr id="127" name="TextBox 126"/>
                  <p:cNvSpPr txBox="1"/>
                  <p:nvPr/>
                </p:nvSpPr>
                <p:spPr>
                  <a:xfrm>
                    <a:off x="9199731" y="1025534"/>
                    <a:ext cx="56916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develop</a:t>
                    </a:r>
                  </a:p>
                </p:txBody>
              </p:sp>
            </p:grpSp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737982" y="477636"/>
                  <a:ext cx="371040" cy="371040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  <p:sp>
              <p:nvSpPr>
                <p:cNvPr id="130" name="TextBox 129"/>
                <p:cNvSpPr txBox="1"/>
                <p:nvPr/>
              </p:nvSpPr>
              <p:spPr>
                <a:xfrm>
                  <a:off x="9041812" y="457803"/>
                  <a:ext cx="1176108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oxford-docs</a:t>
                  </a:r>
                </a:p>
              </p:txBody>
            </p:sp>
          </p:grpSp>
          <p:sp>
            <p:nvSpPr>
              <p:cNvPr id="133" name="TextBox 132"/>
              <p:cNvSpPr txBox="1"/>
              <p:nvPr/>
            </p:nvSpPr>
            <p:spPr>
              <a:xfrm>
                <a:off x="6573542" y="465812"/>
                <a:ext cx="1176108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oxford-ci</a:t>
                </a:r>
              </a:p>
            </p:txBody>
          </p:sp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83397" y="457352"/>
                <a:ext cx="390145" cy="390145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47" name="Ink 146"/>
              <p14:cNvContentPartPr/>
              <p14:nvPr/>
            </p14:nvContentPartPr>
            <p14:xfrm>
              <a:off x="7183473" y="1939582"/>
              <a:ext cx="21240" cy="21240"/>
            </p14:xfrm>
          </p:contentPart>
        </mc:Choice>
        <mc:Fallback>
          <p:pic>
            <p:nvPicPr>
              <p:cNvPr id="147" name="Ink 146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180233" y="1936702"/>
                <a:ext cx="27360" cy="2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" name="Group 2"/>
          <p:cNvGrpSpPr/>
          <p:nvPr/>
        </p:nvGrpSpPr>
        <p:grpSpPr>
          <a:xfrm>
            <a:off x="755853" y="126377"/>
            <a:ext cx="2782025" cy="2404838"/>
            <a:chOff x="671946" y="96128"/>
            <a:chExt cx="2782025" cy="2404838"/>
          </a:xfrm>
        </p:grpSpPr>
        <p:sp>
          <p:nvSpPr>
            <p:cNvPr id="2" name="Rectangle 1"/>
            <p:cNvSpPr/>
            <p:nvPr/>
          </p:nvSpPr>
          <p:spPr>
            <a:xfrm>
              <a:off x="671946" y="96128"/>
              <a:ext cx="2557804" cy="2189871"/>
            </a:xfrm>
            <a:prstGeom prst="rect">
              <a:avLst/>
            </a:prstGeom>
            <a:noFill/>
            <a:ln>
              <a:solidFill>
                <a:srgbClr val="388AC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817379" y="242455"/>
              <a:ext cx="2257944" cy="908892"/>
              <a:chOff x="533401" y="193964"/>
              <a:chExt cx="2257944" cy="908892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43136" y="554647"/>
                <a:ext cx="548209" cy="548209"/>
              </a:xfrm>
              <a:prstGeom prst="rect">
                <a:avLst/>
              </a:prstGeom>
            </p:spPr>
          </p:pic>
          <p:grpSp>
            <p:nvGrpSpPr>
              <p:cNvPr id="80" name="Group 79"/>
              <p:cNvGrpSpPr/>
              <p:nvPr/>
            </p:nvGrpSpPr>
            <p:grpSpPr>
              <a:xfrm>
                <a:off x="702587" y="301422"/>
                <a:ext cx="1560874" cy="376137"/>
                <a:chOff x="793154" y="1082037"/>
                <a:chExt cx="1560874" cy="376137"/>
              </a:xfrm>
            </p:grpSpPr>
            <p:sp>
              <p:nvSpPr>
                <p:cNvPr id="79" name="Rectangle 78"/>
                <p:cNvSpPr/>
                <p:nvPr/>
              </p:nvSpPr>
              <p:spPr>
                <a:xfrm>
                  <a:off x="1169291" y="1082037"/>
                  <a:ext cx="1184737" cy="376137"/>
                </a:xfrm>
                <a:prstGeom prst="rect">
                  <a:avLst/>
                </a:prstGeom>
                <a:solidFill>
                  <a:srgbClr val="01968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77" name="Picture 76"/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3154" y="1082037"/>
                  <a:ext cx="376137" cy="376137"/>
                </a:xfrm>
                <a:prstGeom prst="rect">
                  <a:avLst/>
                </a:prstGeom>
              </p:spPr>
            </p:pic>
            <p:sp>
              <p:nvSpPr>
                <p:cNvPr id="81" name="TextBox 80"/>
                <p:cNvSpPr txBox="1"/>
                <p:nvPr/>
              </p:nvSpPr>
              <p:spPr>
                <a:xfrm>
                  <a:off x="1073727" y="1166349"/>
                  <a:ext cx="1280301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 err="1"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Microsoft.ProjectOxford.Text</a:t>
                  </a:r>
                  <a:endPara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sp>
            <p:nvSpPr>
              <p:cNvPr id="82" name="Rectangle 81"/>
              <p:cNvSpPr/>
              <p:nvPr/>
            </p:nvSpPr>
            <p:spPr>
              <a:xfrm>
                <a:off x="533401" y="193964"/>
                <a:ext cx="1899246" cy="591053"/>
              </a:xfrm>
              <a:prstGeom prst="rect">
                <a:avLst/>
              </a:prstGeom>
              <a:noFill/>
              <a:ln>
                <a:solidFill>
                  <a:srgbClr val="1D85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1724880" y="788806"/>
                <a:ext cx="55931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solidFill>
                      <a:srgbClr val="1D85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MyGet</a:t>
                </a:r>
                <a:endParaRPr lang="en-US" sz="800" dirty="0">
                  <a:solidFill>
                    <a:srgbClr val="1D85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839316" y="1121418"/>
              <a:ext cx="2236007" cy="900666"/>
              <a:chOff x="702587" y="1133831"/>
              <a:chExt cx="2236007" cy="900666"/>
            </a:xfrm>
          </p:grpSpPr>
          <p:grpSp>
            <p:nvGrpSpPr>
              <p:cNvPr id="91" name="Group 90"/>
              <p:cNvGrpSpPr/>
              <p:nvPr/>
            </p:nvGrpSpPr>
            <p:grpSpPr>
              <a:xfrm>
                <a:off x="702587" y="1133831"/>
                <a:ext cx="1899246" cy="810286"/>
                <a:chOff x="533401" y="193964"/>
                <a:chExt cx="1899246" cy="810286"/>
              </a:xfrm>
            </p:grpSpPr>
            <p:grpSp>
              <p:nvGrpSpPr>
                <p:cNvPr id="93" name="Group 92"/>
                <p:cNvGrpSpPr/>
                <p:nvPr/>
              </p:nvGrpSpPr>
              <p:grpSpPr>
                <a:xfrm>
                  <a:off x="702587" y="301422"/>
                  <a:ext cx="1560874" cy="376137"/>
                  <a:chOff x="793154" y="1082037"/>
                  <a:chExt cx="1560874" cy="376137"/>
                </a:xfrm>
              </p:grpSpPr>
              <p:sp>
                <p:nvSpPr>
                  <p:cNvPr id="96" name="Rectangle 95"/>
                  <p:cNvSpPr/>
                  <p:nvPr/>
                </p:nvSpPr>
                <p:spPr>
                  <a:xfrm>
                    <a:off x="1169291" y="1082037"/>
                    <a:ext cx="1184737" cy="376137"/>
                  </a:xfrm>
                  <a:prstGeom prst="rect">
                    <a:avLst/>
                  </a:prstGeom>
                  <a:solidFill>
                    <a:srgbClr val="0196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97" name="Picture 96"/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93154" y="1082037"/>
                    <a:ext cx="376137" cy="376137"/>
                  </a:xfrm>
                  <a:prstGeom prst="rect">
                    <a:avLst/>
                  </a:prstGeom>
                </p:spPr>
              </p:pic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1073727" y="1166349"/>
                    <a:ext cx="1280301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dirty="0" err="1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Microsoft.ProjectOxford.Text</a:t>
                    </a:r>
                    <a:endParaRPr lang="en-US" sz="700" dirty="0"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</p:grpSp>
            <p:sp>
              <p:nvSpPr>
                <p:cNvPr id="94" name="Rectangle 93"/>
                <p:cNvSpPr/>
                <p:nvPr/>
              </p:nvSpPr>
              <p:spPr>
                <a:xfrm>
                  <a:off x="533401" y="193964"/>
                  <a:ext cx="1899246" cy="591053"/>
                </a:xfrm>
                <a:prstGeom prst="rect">
                  <a:avLst/>
                </a:prstGeom>
                <a:noFill/>
                <a:ln>
                  <a:solidFill>
                    <a:srgbClr val="2B82CE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1724880" y="788806"/>
                  <a:ext cx="55931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800" dirty="0" err="1">
                      <a:solidFill>
                        <a:srgbClr val="2B82CE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NuGet</a:t>
                  </a:r>
                  <a:endParaRPr lang="en-US" sz="800" dirty="0">
                    <a:solidFill>
                      <a:srgbClr val="2B82C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pic>
            <p:nvPicPr>
              <p:cNvPr id="1028" name="Picture 4" descr="http://tse1.mm.bing.net/th?&amp;id=OIP.M934882fce3be77c5bb8e1870dec5f6f1o0&amp;w=201&amp;h=177&amp;c=0&amp;pid=1.9&amp;rs=0&amp;p=0&amp;r=0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32462" y="1588798"/>
                <a:ext cx="506132" cy="4456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28" name="Picture 4" descr="http://tse1.mm.bing.net/th?&amp;id=OIP.M934882fce3be77c5bb8e1870dec5f6f1o0&amp;w=201&amp;h=177&amp;c=0&amp;pid=1.9&amp;rs=0&amp;p=0&amp;r=0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7839" y="2016965"/>
              <a:ext cx="506132" cy="4456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9" name="TextBox 128"/>
            <p:cNvSpPr txBox="1"/>
            <p:nvPr/>
          </p:nvSpPr>
          <p:spPr>
            <a:xfrm>
              <a:off x="1825185" y="2285522"/>
              <a:ext cx="123348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err="1">
                  <a:solidFill>
                    <a:srgbClr val="2B82C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NuGet</a:t>
              </a:r>
              <a:r>
                <a:rPr lang="en-US" sz="800" dirty="0">
                  <a:solidFill>
                    <a:srgbClr val="2B82C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Package Sources</a:t>
              </a:r>
            </a:p>
          </p:txBody>
        </p:sp>
      </p:grpSp>
      <p:pic>
        <p:nvPicPr>
          <p:cNvPr id="116" name="Graphic 115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672456" y="5306613"/>
            <a:ext cx="1519693" cy="1174308"/>
          </a:xfrm>
          <a:prstGeom prst="rect">
            <a:avLst/>
          </a:prstGeom>
        </p:spPr>
      </p:pic>
      <p:cxnSp>
        <p:nvCxnSpPr>
          <p:cNvPr id="122" name="Straight Arrow Connector 121"/>
          <p:cNvCxnSpPr/>
          <p:nvPr/>
        </p:nvCxnSpPr>
        <p:spPr>
          <a:xfrm flipV="1">
            <a:off x="6122557" y="4516582"/>
            <a:ext cx="1588066" cy="942109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Arrow Connector 1031"/>
          <p:cNvCxnSpPr>
            <a:cxnSpLocks/>
          </p:cNvCxnSpPr>
          <p:nvPr/>
        </p:nvCxnSpPr>
        <p:spPr>
          <a:xfrm flipH="1" flipV="1">
            <a:off x="3159231" y="3503656"/>
            <a:ext cx="3805138" cy="458804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2" name="TextBox 1051"/>
          <p:cNvSpPr txBox="1"/>
          <p:nvPr/>
        </p:nvSpPr>
        <p:spPr>
          <a:xfrm>
            <a:off x="8813865" y="5302010"/>
            <a:ext cx="3140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GitHub sends a notification of the push to oxford-</a:t>
            </a:r>
            <a:r>
              <a:rPr lang="en-US" sz="1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hq</a:t>
            </a: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#</a:t>
            </a:r>
            <a:r>
              <a:rPr lang="en-US" sz="1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github</a:t>
            </a: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channel on Slack.</a:t>
            </a:r>
          </a:p>
        </p:txBody>
      </p:sp>
      <p:pic>
        <p:nvPicPr>
          <p:cNvPr id="1053" name="Picture 1052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342" y="4840594"/>
            <a:ext cx="390153" cy="390153"/>
          </a:xfrm>
          <a:prstGeom prst="rect">
            <a:avLst/>
          </a:prstGeom>
        </p:spPr>
      </p:pic>
      <p:pic>
        <p:nvPicPr>
          <p:cNvPr id="164" name="Picture 163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401" y="4604094"/>
            <a:ext cx="390153" cy="3901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320" y="4840594"/>
            <a:ext cx="390153" cy="3901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166" y="3311215"/>
            <a:ext cx="390153" cy="390153"/>
          </a:xfrm>
          <a:prstGeom prst="rect">
            <a:avLst/>
          </a:prstGeom>
        </p:spPr>
      </p:pic>
      <p:grpSp>
        <p:nvGrpSpPr>
          <p:cNvPr id="131" name="Group 130"/>
          <p:cNvGrpSpPr/>
          <p:nvPr/>
        </p:nvGrpSpPr>
        <p:grpSpPr>
          <a:xfrm>
            <a:off x="27708" y="6134079"/>
            <a:ext cx="3797871" cy="701726"/>
            <a:chOff x="7479214" y="5539747"/>
            <a:chExt cx="3797871" cy="701726"/>
          </a:xfrm>
        </p:grpSpPr>
        <p:sp>
          <p:nvSpPr>
            <p:cNvPr id="132" name="Rectangle 131"/>
            <p:cNvSpPr/>
            <p:nvPr/>
          </p:nvSpPr>
          <p:spPr>
            <a:xfrm>
              <a:off x="7479214" y="5539747"/>
              <a:ext cx="715368" cy="70172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179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8194582" y="5539747"/>
              <a:ext cx="3082503" cy="701726"/>
            </a:xfrm>
            <a:prstGeom prst="rect">
              <a:avLst/>
            </a:prstGeom>
            <a:solidFill>
              <a:srgbClr val="51796E"/>
            </a:solidFill>
            <a:ln>
              <a:solidFill>
                <a:srgbClr val="5179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5" name="Picture 134"/>
            <p:cNvPicPr>
              <a:picLocks noChangeAspect="1"/>
            </p:cNvPicPr>
            <p:nvPr/>
          </p:nvPicPr>
          <p:blipFill>
            <a:blip r:embed="rId24">
              <a:duotone>
                <a:prstClr val="black"/>
                <a:srgbClr val="019681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9220" y="5622932"/>
              <a:ext cx="535357" cy="535357"/>
            </a:xfrm>
            <a:prstGeom prst="rect">
              <a:avLst/>
            </a:prstGeom>
          </p:spPr>
        </p:pic>
        <p:sp>
          <p:nvSpPr>
            <p:cNvPr id="136" name="TextBox 135"/>
            <p:cNvSpPr txBox="1"/>
            <p:nvPr/>
          </p:nvSpPr>
          <p:spPr>
            <a:xfrm>
              <a:off x="8219750" y="5752111"/>
              <a:ext cx="30321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Cognitive-</a:t>
              </a:r>
              <a:r>
                <a:rPr lang="en-US" sz="12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TextAnalytics</a:t>
              </a:r>
              <a:r>
                <a:rPr lang="en-US" sz="12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-Windows CI Pipeline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4888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Rectangle 1054"/>
          <p:cNvSpPr/>
          <p:nvPr/>
        </p:nvSpPr>
        <p:spPr>
          <a:xfrm>
            <a:off x="8660419" y="5072867"/>
            <a:ext cx="3447172" cy="1699685"/>
          </a:xfrm>
          <a:prstGeom prst="rect">
            <a:avLst/>
          </a:prstGeom>
          <a:noFill/>
          <a:ln>
            <a:solidFill>
              <a:srgbClr val="91D2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/>
          <p:cNvGrpSpPr/>
          <p:nvPr/>
        </p:nvGrpSpPr>
        <p:grpSpPr>
          <a:xfrm>
            <a:off x="6975764" y="3075459"/>
            <a:ext cx="5131827" cy="1845786"/>
            <a:chOff x="6975764" y="2417368"/>
            <a:chExt cx="5131827" cy="1845786"/>
          </a:xfrm>
        </p:grpSpPr>
        <p:sp>
          <p:nvSpPr>
            <p:cNvPr id="59" name="Rectangle 58"/>
            <p:cNvSpPr/>
            <p:nvPr/>
          </p:nvSpPr>
          <p:spPr>
            <a:xfrm>
              <a:off x="6975764" y="2417368"/>
              <a:ext cx="4980709" cy="15680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9D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2951" y="3808514"/>
              <a:ext cx="454640" cy="454640"/>
            </a:xfrm>
            <a:prstGeom prst="rect">
              <a:avLst/>
            </a:prstGeom>
            <a:solidFill>
              <a:schemeClr val="bg1"/>
            </a:solidFill>
          </p:spPr>
        </p:pic>
        <p:grpSp>
          <p:nvGrpSpPr>
            <p:cNvPr id="58" name="Group 57"/>
            <p:cNvGrpSpPr/>
            <p:nvPr/>
          </p:nvGrpSpPr>
          <p:grpSpPr>
            <a:xfrm>
              <a:off x="7060552" y="2487197"/>
              <a:ext cx="1958757" cy="1276872"/>
              <a:chOff x="5404934" y="2487197"/>
              <a:chExt cx="1958757" cy="1276872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502656" y="2694709"/>
                <a:ext cx="1861035" cy="1069360"/>
              </a:xfrm>
              <a:prstGeom prst="rect">
                <a:avLst/>
              </a:prstGeom>
              <a:noFill/>
              <a:ln>
                <a:solidFill>
                  <a:srgbClr val="0079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5780269" y="2796608"/>
                <a:ext cx="549472" cy="865562"/>
                <a:chOff x="6550983" y="4010891"/>
                <a:chExt cx="549472" cy="865562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6550983" y="4010891"/>
                  <a:ext cx="549472" cy="8655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1" name="Group 20"/>
                <p:cNvGrpSpPr/>
                <p:nvPr/>
              </p:nvGrpSpPr>
              <p:grpSpPr>
                <a:xfrm>
                  <a:off x="6550983" y="4112517"/>
                  <a:ext cx="549472" cy="763936"/>
                  <a:chOff x="4677058" y="2768684"/>
                  <a:chExt cx="549472" cy="763936"/>
                </a:xfrm>
              </p:grpSpPr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677058" y="3317176"/>
                    <a:ext cx="54947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develop</a:t>
                    </a:r>
                  </a:p>
                </p:txBody>
              </p:sp>
              <p:pic>
                <p:nvPicPr>
                  <p:cNvPr id="20" name="Picture 19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780694" y="2768684"/>
                    <a:ext cx="342201" cy="548986"/>
                  </a:xfrm>
                  <a:prstGeom prst="rect">
                    <a:avLst/>
                  </a:prstGeom>
                </p:spPr>
              </p:pic>
            </p:grpSp>
          </p:grpSp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04934" y="2570158"/>
                <a:ext cx="368408" cy="368408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5636564" y="2487197"/>
                <a:ext cx="1463892" cy="207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cognitive-</a:t>
                </a:r>
                <a:r>
                  <a:rPr lang="en-US" sz="700" dirty="0" err="1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textanalytics</a:t>
                </a:r>
                <a:r>
                  <a: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-windows</a:t>
                </a:r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6589300" y="2796608"/>
                <a:ext cx="549472" cy="865562"/>
                <a:chOff x="6550983" y="4010891"/>
                <a:chExt cx="549472" cy="865562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6550983" y="4010891"/>
                  <a:ext cx="549472" cy="8655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5" name="Group 34"/>
                <p:cNvGrpSpPr/>
                <p:nvPr/>
              </p:nvGrpSpPr>
              <p:grpSpPr>
                <a:xfrm>
                  <a:off x="6550983" y="4112517"/>
                  <a:ext cx="549472" cy="763936"/>
                  <a:chOff x="4677058" y="2768684"/>
                  <a:chExt cx="549472" cy="763936"/>
                </a:xfrm>
              </p:grpSpPr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4677058" y="3317176"/>
                    <a:ext cx="54947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master</a:t>
                    </a:r>
                  </a:p>
                </p:txBody>
              </p:sp>
              <p:pic>
                <p:nvPicPr>
                  <p:cNvPr id="37" name="Picture 36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780694" y="2768684"/>
                    <a:ext cx="342201" cy="548986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57" name="Group 56"/>
            <p:cNvGrpSpPr/>
            <p:nvPr/>
          </p:nvGrpSpPr>
          <p:grpSpPr>
            <a:xfrm>
              <a:off x="9252683" y="2487197"/>
              <a:ext cx="2627588" cy="1276872"/>
              <a:chOff x="8650012" y="2487197"/>
              <a:chExt cx="2627588" cy="1276872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8747735" y="2694709"/>
                <a:ext cx="2529865" cy="1069360"/>
              </a:xfrm>
              <a:prstGeom prst="rect">
                <a:avLst/>
              </a:prstGeom>
              <a:noFill/>
              <a:ln>
                <a:solidFill>
                  <a:srgbClr val="0079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50012" y="2570158"/>
                <a:ext cx="368408" cy="368408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45" name="TextBox 44"/>
              <p:cNvSpPr txBox="1"/>
              <p:nvPr/>
            </p:nvSpPr>
            <p:spPr>
              <a:xfrm>
                <a:off x="8881642" y="2487197"/>
                <a:ext cx="1463892" cy="207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oxford-docs</a:t>
                </a:r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9026092" y="2794751"/>
                <a:ext cx="2137532" cy="865562"/>
                <a:chOff x="8055601" y="4223626"/>
                <a:chExt cx="2137532" cy="865562"/>
              </a:xfrm>
            </p:grpSpPr>
            <p:sp>
              <p:nvSpPr>
                <p:cNvPr id="47" name="Rectangle 46"/>
                <p:cNvSpPr/>
                <p:nvPr/>
              </p:nvSpPr>
              <p:spPr>
                <a:xfrm>
                  <a:off x="8055601" y="4223626"/>
                  <a:ext cx="2137532" cy="8655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1" name="Group 50"/>
                <p:cNvGrpSpPr/>
                <p:nvPr/>
              </p:nvGrpSpPr>
              <p:grpSpPr>
                <a:xfrm>
                  <a:off x="8191449" y="4274439"/>
                  <a:ext cx="1883201" cy="763936"/>
                  <a:chOff x="8212230" y="4274439"/>
                  <a:chExt cx="1883201" cy="763936"/>
                </a:xfrm>
              </p:grpSpPr>
              <p:grpSp>
                <p:nvGrpSpPr>
                  <p:cNvPr id="48" name="Group 47"/>
                  <p:cNvGrpSpPr/>
                  <p:nvPr/>
                </p:nvGrpSpPr>
                <p:grpSpPr>
                  <a:xfrm>
                    <a:off x="8212230" y="4274439"/>
                    <a:ext cx="549472" cy="763936"/>
                    <a:chOff x="4677058" y="2768684"/>
                    <a:chExt cx="549472" cy="763936"/>
                  </a:xfrm>
                </p:grpSpPr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4677058" y="3317176"/>
                      <a:ext cx="54947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master</a:t>
                      </a:r>
                    </a:p>
                  </p:txBody>
                </p:sp>
                <p:pic>
                  <p:nvPicPr>
                    <p:cNvPr id="50" name="Picture 49"/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780694" y="2768684"/>
                      <a:ext cx="342201" cy="548986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32" name="Group 31"/>
                  <p:cNvGrpSpPr/>
                  <p:nvPr/>
                </p:nvGrpSpPr>
                <p:grpSpPr>
                  <a:xfrm>
                    <a:off x="9526269" y="4371827"/>
                    <a:ext cx="569162" cy="569161"/>
                    <a:chOff x="4022301" y="4134457"/>
                    <a:chExt cx="569162" cy="569161"/>
                  </a:xfrm>
                </p:grpSpPr>
                <p:pic>
                  <p:nvPicPr>
                    <p:cNvPr id="31" name="Picture 30"/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22302" y="4134457"/>
                      <a:ext cx="569161" cy="569161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52" name="TextBox 51"/>
                    <p:cNvSpPr txBox="1"/>
                    <p:nvPr/>
                  </p:nvSpPr>
                  <p:spPr>
                    <a:xfrm>
                      <a:off x="4022301" y="4311315"/>
                      <a:ext cx="56916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master</a:t>
                      </a:r>
                    </a:p>
                  </p:txBody>
                </p:sp>
              </p:grpSp>
              <p:grpSp>
                <p:nvGrpSpPr>
                  <p:cNvPr id="54" name="Group 53"/>
                  <p:cNvGrpSpPr/>
                  <p:nvPr/>
                </p:nvGrpSpPr>
                <p:grpSpPr>
                  <a:xfrm>
                    <a:off x="8859405" y="4371827"/>
                    <a:ext cx="569162" cy="569161"/>
                    <a:chOff x="4022301" y="4134457"/>
                    <a:chExt cx="569162" cy="569161"/>
                  </a:xfrm>
                </p:grpSpPr>
                <p:pic>
                  <p:nvPicPr>
                    <p:cNvPr id="55" name="Picture 54"/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22302" y="4134457"/>
                      <a:ext cx="569161" cy="569161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4022301" y="4311315"/>
                      <a:ext cx="56916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develop</a:t>
                      </a:r>
                    </a:p>
                  </p:txBody>
                </p:sp>
              </p:grpSp>
            </p:grpSp>
          </p:grpSp>
        </p:grpSp>
        <p:sp>
          <p:nvSpPr>
            <p:cNvPr id="62" name="TextBox 61"/>
            <p:cNvSpPr txBox="1"/>
            <p:nvPr/>
          </p:nvSpPr>
          <p:spPr>
            <a:xfrm>
              <a:off x="11078650" y="4002201"/>
              <a:ext cx="559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0079D6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GitHub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793154" y="4466617"/>
            <a:ext cx="2746297" cy="1495626"/>
            <a:chOff x="1960418" y="4433227"/>
            <a:chExt cx="2746297" cy="1495626"/>
          </a:xfrm>
        </p:grpSpPr>
        <p:sp>
          <p:nvSpPr>
            <p:cNvPr id="64" name="Rectangle 63"/>
            <p:cNvSpPr/>
            <p:nvPr/>
          </p:nvSpPr>
          <p:spPr>
            <a:xfrm>
              <a:off x="1960418" y="4433227"/>
              <a:ext cx="2473037" cy="12125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9D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84219" y="5506357"/>
              <a:ext cx="422496" cy="422496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57400" y="4640739"/>
              <a:ext cx="2226819" cy="865618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3724902" y="5644933"/>
              <a:ext cx="559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027CC7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Trello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057400" y="4433227"/>
              <a:ext cx="1463892" cy="207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cognitive-</a:t>
              </a:r>
              <a:r>
                <a:rPr lang="en-US" sz="7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textanalytics</a:t>
              </a:r>
              <a:r>
                <a:rPr lang="en-US" sz="7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-windows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2072912" y="2719516"/>
            <a:ext cx="1466539" cy="1493015"/>
            <a:chOff x="1413164" y="2417368"/>
            <a:chExt cx="1466539" cy="1493015"/>
          </a:xfrm>
        </p:grpSpPr>
        <p:grpSp>
          <p:nvGrpSpPr>
            <p:cNvPr id="70" name="Group 69"/>
            <p:cNvGrpSpPr/>
            <p:nvPr/>
          </p:nvGrpSpPr>
          <p:grpSpPr>
            <a:xfrm>
              <a:off x="1587518" y="2543610"/>
              <a:ext cx="849710" cy="990461"/>
              <a:chOff x="1586345" y="2543748"/>
              <a:chExt cx="849710" cy="990461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1590927" y="3071812"/>
                <a:ext cx="845128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5E365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</a:t>
                </a:r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github</a:t>
                </a:r>
                <a:endParaRPr lang="en-US" sz="7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586345" y="2543748"/>
                <a:ext cx="845128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5E365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</a:t>
                </a:r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jenkins</a:t>
                </a:r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-develop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1586345" y="2806090"/>
                <a:ext cx="845128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5E365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</a:t>
                </a:r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jenkins</a:t>
                </a:r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-master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586345" y="3334154"/>
                <a:ext cx="845128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5E365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</a:t>
                </a:r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trello</a:t>
                </a:r>
                <a:endParaRPr lang="en-US" sz="7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71" name="Rectangle 70"/>
            <p:cNvSpPr/>
            <p:nvPr/>
          </p:nvSpPr>
          <p:spPr>
            <a:xfrm>
              <a:off x="1413164" y="2417368"/>
              <a:ext cx="1198418" cy="1242944"/>
            </a:xfrm>
            <a:prstGeom prst="rect">
              <a:avLst/>
            </a:prstGeom>
            <a:noFill/>
            <a:ln>
              <a:solidFill>
                <a:srgbClr val="5E3659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http://tse1.mm.bing.net/th?&amp;id=OIP.M9769b7528556568e356d8cdb2efb6f2do0&amp;w=185&amp;h=184&amp;c=0&amp;pid=1.9&amp;rs=0&amp;p=0&amp;r=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7437" y="3488117"/>
              <a:ext cx="422266" cy="422266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78" name="TextBox 77"/>
            <p:cNvSpPr txBox="1"/>
            <p:nvPr/>
          </p:nvSpPr>
          <p:spPr>
            <a:xfrm>
              <a:off x="1918219" y="3652380"/>
              <a:ext cx="559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5E3659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Slack</a:t>
              </a:r>
            </a:p>
          </p:txBody>
        </p:sp>
      </p:grpSp>
      <p:grpSp>
        <p:nvGrpSpPr>
          <p:cNvPr id="1031" name="Group 1030"/>
          <p:cNvGrpSpPr/>
          <p:nvPr/>
        </p:nvGrpSpPr>
        <p:grpSpPr>
          <a:xfrm>
            <a:off x="5091917" y="135347"/>
            <a:ext cx="5186871" cy="2645496"/>
            <a:chOff x="6061364" y="385734"/>
            <a:chExt cx="5186871" cy="2645496"/>
          </a:xfrm>
        </p:grpSpPr>
        <p:sp>
          <p:nvSpPr>
            <p:cNvPr id="1030" name="Rectangle 1029"/>
            <p:cNvSpPr/>
            <p:nvPr/>
          </p:nvSpPr>
          <p:spPr>
            <a:xfrm>
              <a:off x="6061364" y="385734"/>
              <a:ext cx="4828309" cy="23579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9D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48174" y="2431169"/>
              <a:ext cx="600061" cy="600061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65" name="TextBox 64"/>
            <p:cNvSpPr txBox="1"/>
            <p:nvPr/>
          </p:nvSpPr>
          <p:spPr>
            <a:xfrm>
              <a:off x="10189579" y="2741723"/>
              <a:ext cx="559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0079D6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Azure</a:t>
              </a:r>
            </a:p>
          </p:txBody>
        </p:sp>
        <p:grpSp>
          <p:nvGrpSpPr>
            <p:cNvPr id="1029" name="Group 1028"/>
            <p:cNvGrpSpPr/>
            <p:nvPr/>
          </p:nvGrpSpPr>
          <p:grpSpPr>
            <a:xfrm>
              <a:off x="6183397" y="457352"/>
              <a:ext cx="4394548" cy="2008757"/>
              <a:chOff x="6183397" y="457352"/>
              <a:chExt cx="4394548" cy="2008757"/>
            </a:xfrm>
          </p:grpSpPr>
          <p:sp>
            <p:nvSpPr>
              <p:cNvPr id="1027" name="Rectangle 1026"/>
              <p:cNvSpPr/>
              <p:nvPr/>
            </p:nvSpPr>
            <p:spPr>
              <a:xfrm>
                <a:off x="6366794" y="677559"/>
                <a:ext cx="4211151" cy="17885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9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25" name="Group 1024"/>
              <p:cNvGrpSpPr/>
              <p:nvPr/>
            </p:nvGrpSpPr>
            <p:grpSpPr>
              <a:xfrm>
                <a:off x="6537351" y="797175"/>
                <a:ext cx="2105274" cy="1533835"/>
                <a:chOff x="4551835" y="1737894"/>
                <a:chExt cx="2105274" cy="1533835"/>
              </a:xfrm>
            </p:grpSpPr>
            <p:grpSp>
              <p:nvGrpSpPr>
                <p:cNvPr id="105" name="Group 104"/>
                <p:cNvGrpSpPr/>
                <p:nvPr/>
              </p:nvGrpSpPr>
              <p:grpSpPr>
                <a:xfrm>
                  <a:off x="4888698" y="2067713"/>
                  <a:ext cx="1574447" cy="1103988"/>
                  <a:chOff x="4888698" y="2067713"/>
                  <a:chExt cx="1574447" cy="1103988"/>
                </a:xfrm>
              </p:grpSpPr>
              <p:grpSp>
                <p:nvGrpSpPr>
                  <p:cNvPr id="103" name="Group 102"/>
                  <p:cNvGrpSpPr/>
                  <p:nvPr/>
                </p:nvGrpSpPr>
                <p:grpSpPr>
                  <a:xfrm>
                    <a:off x="5220060" y="2417368"/>
                    <a:ext cx="549472" cy="654305"/>
                    <a:chOff x="5220060" y="2417368"/>
                    <a:chExt cx="549472" cy="654305"/>
                  </a:xfrm>
                </p:grpSpPr>
                <p:sp>
                  <p:nvSpPr>
                    <p:cNvPr id="100" name="Rectangle 99"/>
                    <p:cNvSpPr/>
                    <p:nvPr/>
                  </p:nvSpPr>
                  <p:spPr>
                    <a:xfrm>
                      <a:off x="5238107" y="2417368"/>
                      <a:ext cx="513378" cy="65430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01" name="Group 100"/>
                    <p:cNvGrpSpPr/>
                    <p:nvPr/>
                  </p:nvGrpSpPr>
                  <p:grpSpPr>
                    <a:xfrm>
                      <a:off x="5220060" y="2479930"/>
                      <a:ext cx="549472" cy="529180"/>
                      <a:chOff x="5220060" y="2517108"/>
                      <a:chExt cx="549472" cy="529180"/>
                    </a:xfrm>
                  </p:grpSpPr>
                  <p:pic>
                    <p:nvPicPr>
                      <p:cNvPr id="99" name="Picture 98"/>
                      <p:cNvPicPr>
                        <a:picLocks noChangeAspect="1"/>
                      </p:cNvPicPr>
                      <p:nvPr/>
                    </p:nvPicPr>
                    <p:blipFill>
                      <a:blip r:embed="rId10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340943" y="2517108"/>
                        <a:ext cx="307707" cy="307707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02" name="TextBox 101"/>
                      <p:cNvSpPr txBox="1"/>
                      <p:nvPr/>
                    </p:nvSpPr>
                    <p:spPr>
                      <a:xfrm>
                        <a:off x="5220060" y="2830844"/>
                        <a:ext cx="5494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8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a:t>develop</a:t>
                        </a:r>
                      </a:p>
                    </p:txBody>
                  </p:sp>
                </p:grpSp>
              </p:grpSp>
              <p:grpSp>
                <p:nvGrpSpPr>
                  <p:cNvPr id="106" name="Group 105"/>
                  <p:cNvGrpSpPr/>
                  <p:nvPr/>
                </p:nvGrpSpPr>
                <p:grpSpPr>
                  <a:xfrm>
                    <a:off x="5827417" y="2412210"/>
                    <a:ext cx="549472" cy="654305"/>
                    <a:chOff x="5220060" y="2417368"/>
                    <a:chExt cx="549472" cy="654305"/>
                  </a:xfrm>
                </p:grpSpPr>
                <p:sp>
                  <p:nvSpPr>
                    <p:cNvPr id="107" name="Rectangle 106"/>
                    <p:cNvSpPr/>
                    <p:nvPr/>
                  </p:nvSpPr>
                  <p:spPr>
                    <a:xfrm>
                      <a:off x="5238107" y="2417368"/>
                      <a:ext cx="513378" cy="65430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08" name="Group 107"/>
                    <p:cNvGrpSpPr/>
                    <p:nvPr/>
                  </p:nvGrpSpPr>
                  <p:grpSpPr>
                    <a:xfrm>
                      <a:off x="5220060" y="2479930"/>
                      <a:ext cx="549472" cy="529180"/>
                      <a:chOff x="5220060" y="2517108"/>
                      <a:chExt cx="549472" cy="529180"/>
                    </a:xfrm>
                  </p:grpSpPr>
                  <p:pic>
                    <p:nvPicPr>
                      <p:cNvPr id="109" name="Picture 108"/>
                      <p:cNvPicPr>
                        <a:picLocks noChangeAspect="1"/>
                      </p:cNvPicPr>
                      <p:nvPr/>
                    </p:nvPicPr>
                    <p:blipFill>
                      <a:blip r:embed="rId10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340943" y="2517108"/>
                        <a:ext cx="307707" cy="307707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10" name="TextBox 109"/>
                      <p:cNvSpPr txBox="1"/>
                      <p:nvPr/>
                    </p:nvSpPr>
                    <p:spPr>
                      <a:xfrm>
                        <a:off x="5220060" y="2830844"/>
                        <a:ext cx="5494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8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a:t>master</a:t>
                        </a:r>
                      </a:p>
                    </p:txBody>
                  </p:sp>
                </p:grpSp>
              </p:grpSp>
              <p:sp>
                <p:nvSpPr>
                  <p:cNvPr id="111" name="TextBox 110"/>
                  <p:cNvSpPr txBox="1"/>
                  <p:nvPr/>
                </p:nvSpPr>
                <p:spPr>
                  <a:xfrm>
                    <a:off x="5106488" y="2067713"/>
                    <a:ext cx="1176108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dirty="0" err="1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jenkins</a:t>
                    </a:r>
                    <a:endParaRPr lang="en-US" sz="700" dirty="0"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04" name="Rectangle 103"/>
                  <p:cNvSpPr/>
                  <p:nvPr/>
                </p:nvSpPr>
                <p:spPr>
                  <a:xfrm>
                    <a:off x="5054045" y="2280902"/>
                    <a:ext cx="1409100" cy="890799"/>
                  </a:xfrm>
                  <a:prstGeom prst="rect">
                    <a:avLst/>
                  </a:prstGeom>
                  <a:noFill/>
                  <a:ln>
                    <a:solidFill>
                      <a:srgbClr val="D3383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5" name="Picture 14"/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88698" y="2103424"/>
                    <a:ext cx="257378" cy="355318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12" name="Rectangle 111"/>
                <p:cNvSpPr/>
                <p:nvPr/>
              </p:nvSpPr>
              <p:spPr>
                <a:xfrm>
                  <a:off x="4720266" y="1964866"/>
                  <a:ext cx="1936843" cy="1306863"/>
                </a:xfrm>
                <a:prstGeom prst="rect">
                  <a:avLst/>
                </a:prstGeom>
                <a:noFill/>
                <a:ln>
                  <a:solidFill>
                    <a:srgbClr val="0079D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51835" y="1737894"/>
                  <a:ext cx="336863" cy="336863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  <p:sp>
              <p:nvSpPr>
                <p:cNvPr id="115" name="TextBox 114"/>
                <p:cNvSpPr txBox="1"/>
                <p:nvPr/>
              </p:nvSpPr>
              <p:spPr>
                <a:xfrm>
                  <a:off x="4888698" y="1767630"/>
                  <a:ext cx="1176108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 err="1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oxfordci</a:t>
                  </a:r>
                  <a:endPara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grpSp>
            <p:nvGrpSpPr>
              <p:cNvPr id="1024" name="Group 1023"/>
              <p:cNvGrpSpPr/>
              <p:nvPr/>
            </p:nvGrpSpPr>
            <p:grpSpPr>
              <a:xfrm>
                <a:off x="8737982" y="824949"/>
                <a:ext cx="1748684" cy="912759"/>
                <a:chOff x="8737982" y="457803"/>
                <a:chExt cx="1748684" cy="912759"/>
              </a:xfrm>
            </p:grpSpPr>
            <p:sp>
              <p:nvSpPr>
                <p:cNvPr id="120" name="Rectangle 119"/>
                <p:cNvSpPr/>
                <p:nvPr/>
              </p:nvSpPr>
              <p:spPr>
                <a:xfrm>
                  <a:off x="8965360" y="652619"/>
                  <a:ext cx="1521306" cy="717943"/>
                </a:xfrm>
                <a:prstGeom prst="rect">
                  <a:avLst/>
                </a:prstGeom>
                <a:noFill/>
                <a:ln>
                  <a:solidFill>
                    <a:srgbClr val="0079D6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4" name="Group 113"/>
                <p:cNvGrpSpPr/>
                <p:nvPr/>
              </p:nvGrpSpPr>
              <p:grpSpPr>
                <a:xfrm>
                  <a:off x="9164029" y="724857"/>
                  <a:ext cx="1236026" cy="569161"/>
                  <a:chOff x="9199731" y="848676"/>
                  <a:chExt cx="1236026" cy="569161"/>
                </a:xfrm>
              </p:grpSpPr>
              <p:pic>
                <p:nvPicPr>
                  <p:cNvPr id="124" name="Picture 123"/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866596" y="848676"/>
                    <a:ext cx="569161" cy="569161"/>
                  </a:xfrm>
                  <a:prstGeom prst="rect">
                    <a:avLst/>
                  </a:prstGeom>
                </p:spPr>
              </p:pic>
              <p:sp>
                <p:nvSpPr>
                  <p:cNvPr id="125" name="TextBox 124"/>
                  <p:cNvSpPr txBox="1"/>
                  <p:nvPr/>
                </p:nvSpPr>
                <p:spPr>
                  <a:xfrm>
                    <a:off x="9866595" y="1025534"/>
                    <a:ext cx="56916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master</a:t>
                    </a:r>
                  </a:p>
                </p:txBody>
              </p:sp>
              <p:pic>
                <p:nvPicPr>
                  <p:cNvPr id="126" name="Picture 125"/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199732" y="848676"/>
                    <a:ext cx="569161" cy="569161"/>
                  </a:xfrm>
                  <a:prstGeom prst="rect">
                    <a:avLst/>
                  </a:prstGeom>
                </p:spPr>
              </p:pic>
              <p:sp>
                <p:nvSpPr>
                  <p:cNvPr id="127" name="TextBox 126"/>
                  <p:cNvSpPr txBox="1"/>
                  <p:nvPr/>
                </p:nvSpPr>
                <p:spPr>
                  <a:xfrm>
                    <a:off x="9199731" y="1025534"/>
                    <a:ext cx="56916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develop</a:t>
                    </a:r>
                  </a:p>
                </p:txBody>
              </p:sp>
            </p:grpSp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737982" y="477636"/>
                  <a:ext cx="371040" cy="371040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  <p:sp>
              <p:nvSpPr>
                <p:cNvPr id="130" name="TextBox 129"/>
                <p:cNvSpPr txBox="1"/>
                <p:nvPr/>
              </p:nvSpPr>
              <p:spPr>
                <a:xfrm>
                  <a:off x="9041812" y="457803"/>
                  <a:ext cx="1176108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oxford-docs</a:t>
                  </a:r>
                </a:p>
              </p:txBody>
            </p:sp>
          </p:grpSp>
          <p:sp>
            <p:nvSpPr>
              <p:cNvPr id="133" name="TextBox 132"/>
              <p:cNvSpPr txBox="1"/>
              <p:nvPr/>
            </p:nvSpPr>
            <p:spPr>
              <a:xfrm>
                <a:off x="6573542" y="465812"/>
                <a:ext cx="1176108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oxford-ci</a:t>
                </a:r>
              </a:p>
            </p:txBody>
          </p:sp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83397" y="457352"/>
                <a:ext cx="390145" cy="390145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47" name="Ink 146"/>
              <p14:cNvContentPartPr/>
              <p14:nvPr/>
            </p14:nvContentPartPr>
            <p14:xfrm>
              <a:off x="7183473" y="1939582"/>
              <a:ext cx="21240" cy="21240"/>
            </p14:xfrm>
          </p:contentPart>
        </mc:Choice>
        <mc:Fallback>
          <p:pic>
            <p:nvPicPr>
              <p:cNvPr id="147" name="Ink 146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180233" y="1936702"/>
                <a:ext cx="27360" cy="2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" name="Group 2"/>
          <p:cNvGrpSpPr/>
          <p:nvPr/>
        </p:nvGrpSpPr>
        <p:grpSpPr>
          <a:xfrm>
            <a:off x="755853" y="126377"/>
            <a:ext cx="2782025" cy="2404838"/>
            <a:chOff x="671946" y="96128"/>
            <a:chExt cx="2782025" cy="2404838"/>
          </a:xfrm>
        </p:grpSpPr>
        <p:sp>
          <p:nvSpPr>
            <p:cNvPr id="2" name="Rectangle 1"/>
            <p:cNvSpPr/>
            <p:nvPr/>
          </p:nvSpPr>
          <p:spPr>
            <a:xfrm>
              <a:off x="671946" y="96128"/>
              <a:ext cx="2557804" cy="2189871"/>
            </a:xfrm>
            <a:prstGeom prst="rect">
              <a:avLst/>
            </a:prstGeom>
            <a:noFill/>
            <a:ln>
              <a:solidFill>
                <a:srgbClr val="388AC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817379" y="242455"/>
              <a:ext cx="2257944" cy="908892"/>
              <a:chOff x="533401" y="193964"/>
              <a:chExt cx="2257944" cy="908892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43136" y="554647"/>
                <a:ext cx="548209" cy="548209"/>
              </a:xfrm>
              <a:prstGeom prst="rect">
                <a:avLst/>
              </a:prstGeom>
            </p:spPr>
          </p:pic>
          <p:grpSp>
            <p:nvGrpSpPr>
              <p:cNvPr id="80" name="Group 79"/>
              <p:cNvGrpSpPr/>
              <p:nvPr/>
            </p:nvGrpSpPr>
            <p:grpSpPr>
              <a:xfrm>
                <a:off x="702587" y="301422"/>
                <a:ext cx="1560874" cy="376137"/>
                <a:chOff x="793154" y="1082037"/>
                <a:chExt cx="1560874" cy="376137"/>
              </a:xfrm>
            </p:grpSpPr>
            <p:sp>
              <p:nvSpPr>
                <p:cNvPr id="79" name="Rectangle 78"/>
                <p:cNvSpPr/>
                <p:nvPr/>
              </p:nvSpPr>
              <p:spPr>
                <a:xfrm>
                  <a:off x="1169291" y="1082037"/>
                  <a:ext cx="1184737" cy="376137"/>
                </a:xfrm>
                <a:prstGeom prst="rect">
                  <a:avLst/>
                </a:prstGeom>
                <a:solidFill>
                  <a:srgbClr val="01968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77" name="Picture 76"/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3154" y="1082037"/>
                  <a:ext cx="376137" cy="376137"/>
                </a:xfrm>
                <a:prstGeom prst="rect">
                  <a:avLst/>
                </a:prstGeom>
              </p:spPr>
            </p:pic>
            <p:sp>
              <p:nvSpPr>
                <p:cNvPr id="81" name="TextBox 80"/>
                <p:cNvSpPr txBox="1"/>
                <p:nvPr/>
              </p:nvSpPr>
              <p:spPr>
                <a:xfrm>
                  <a:off x="1073727" y="1166349"/>
                  <a:ext cx="1280301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 err="1"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Microsoft.ProjectOxford.Text</a:t>
                  </a:r>
                  <a:endPara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sp>
            <p:nvSpPr>
              <p:cNvPr id="82" name="Rectangle 81"/>
              <p:cNvSpPr/>
              <p:nvPr/>
            </p:nvSpPr>
            <p:spPr>
              <a:xfrm>
                <a:off x="533401" y="193964"/>
                <a:ext cx="1899246" cy="591053"/>
              </a:xfrm>
              <a:prstGeom prst="rect">
                <a:avLst/>
              </a:prstGeom>
              <a:noFill/>
              <a:ln>
                <a:solidFill>
                  <a:srgbClr val="1D85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1724880" y="788806"/>
                <a:ext cx="55931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solidFill>
                      <a:srgbClr val="1D85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MyGet</a:t>
                </a:r>
                <a:endParaRPr lang="en-US" sz="800" dirty="0">
                  <a:solidFill>
                    <a:srgbClr val="1D85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839316" y="1121418"/>
              <a:ext cx="2236007" cy="900666"/>
              <a:chOff x="702587" y="1133831"/>
              <a:chExt cx="2236007" cy="900666"/>
            </a:xfrm>
          </p:grpSpPr>
          <p:grpSp>
            <p:nvGrpSpPr>
              <p:cNvPr id="91" name="Group 90"/>
              <p:cNvGrpSpPr/>
              <p:nvPr/>
            </p:nvGrpSpPr>
            <p:grpSpPr>
              <a:xfrm>
                <a:off x="702587" y="1133831"/>
                <a:ext cx="1899246" cy="810286"/>
                <a:chOff x="533401" y="193964"/>
                <a:chExt cx="1899246" cy="810286"/>
              </a:xfrm>
            </p:grpSpPr>
            <p:grpSp>
              <p:nvGrpSpPr>
                <p:cNvPr id="93" name="Group 92"/>
                <p:cNvGrpSpPr/>
                <p:nvPr/>
              </p:nvGrpSpPr>
              <p:grpSpPr>
                <a:xfrm>
                  <a:off x="702587" y="301422"/>
                  <a:ext cx="1560874" cy="376137"/>
                  <a:chOff x="793154" y="1082037"/>
                  <a:chExt cx="1560874" cy="376137"/>
                </a:xfrm>
              </p:grpSpPr>
              <p:sp>
                <p:nvSpPr>
                  <p:cNvPr id="96" name="Rectangle 95"/>
                  <p:cNvSpPr/>
                  <p:nvPr/>
                </p:nvSpPr>
                <p:spPr>
                  <a:xfrm>
                    <a:off x="1169291" y="1082037"/>
                    <a:ext cx="1184737" cy="376137"/>
                  </a:xfrm>
                  <a:prstGeom prst="rect">
                    <a:avLst/>
                  </a:prstGeom>
                  <a:solidFill>
                    <a:srgbClr val="0196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97" name="Picture 96"/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93154" y="1082037"/>
                    <a:ext cx="376137" cy="376137"/>
                  </a:xfrm>
                  <a:prstGeom prst="rect">
                    <a:avLst/>
                  </a:prstGeom>
                </p:spPr>
              </p:pic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1073727" y="1166349"/>
                    <a:ext cx="1280301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dirty="0" err="1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Microsoft.ProjectOxford.Text</a:t>
                    </a:r>
                    <a:endParaRPr lang="en-US" sz="700" dirty="0"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</p:grpSp>
            <p:sp>
              <p:nvSpPr>
                <p:cNvPr id="94" name="Rectangle 93"/>
                <p:cNvSpPr/>
                <p:nvPr/>
              </p:nvSpPr>
              <p:spPr>
                <a:xfrm>
                  <a:off x="533401" y="193964"/>
                  <a:ext cx="1899246" cy="591053"/>
                </a:xfrm>
                <a:prstGeom prst="rect">
                  <a:avLst/>
                </a:prstGeom>
                <a:noFill/>
                <a:ln>
                  <a:solidFill>
                    <a:srgbClr val="2B82CE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1724880" y="788806"/>
                  <a:ext cx="55931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800" dirty="0" err="1">
                      <a:solidFill>
                        <a:srgbClr val="2B82CE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NuGet</a:t>
                  </a:r>
                  <a:endParaRPr lang="en-US" sz="800" dirty="0">
                    <a:solidFill>
                      <a:srgbClr val="2B82C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pic>
            <p:nvPicPr>
              <p:cNvPr id="1028" name="Picture 4" descr="http://tse1.mm.bing.net/th?&amp;id=OIP.M934882fce3be77c5bb8e1870dec5f6f1o0&amp;w=201&amp;h=177&amp;c=0&amp;pid=1.9&amp;rs=0&amp;p=0&amp;r=0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32462" y="1588798"/>
                <a:ext cx="506132" cy="4456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28" name="Picture 4" descr="http://tse1.mm.bing.net/th?&amp;id=OIP.M934882fce3be77c5bb8e1870dec5f6f1o0&amp;w=201&amp;h=177&amp;c=0&amp;pid=1.9&amp;rs=0&amp;p=0&amp;r=0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7839" y="2016965"/>
              <a:ext cx="506132" cy="4456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9" name="TextBox 128"/>
            <p:cNvSpPr txBox="1"/>
            <p:nvPr/>
          </p:nvSpPr>
          <p:spPr>
            <a:xfrm>
              <a:off x="1825185" y="2285522"/>
              <a:ext cx="123348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err="1">
                  <a:solidFill>
                    <a:srgbClr val="2B82C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NuGet</a:t>
              </a:r>
              <a:r>
                <a:rPr lang="en-US" sz="800" dirty="0">
                  <a:solidFill>
                    <a:srgbClr val="2B82C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Package Sources</a:t>
              </a:r>
            </a:p>
          </p:txBody>
        </p:sp>
      </p:grpSp>
      <p:pic>
        <p:nvPicPr>
          <p:cNvPr id="116" name="Graphic 115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672456" y="5306613"/>
            <a:ext cx="1519693" cy="1174308"/>
          </a:xfrm>
          <a:prstGeom prst="rect">
            <a:avLst/>
          </a:prstGeom>
        </p:spPr>
      </p:pic>
      <p:cxnSp>
        <p:nvCxnSpPr>
          <p:cNvPr id="122" name="Straight Arrow Connector 121"/>
          <p:cNvCxnSpPr/>
          <p:nvPr/>
        </p:nvCxnSpPr>
        <p:spPr>
          <a:xfrm flipV="1">
            <a:off x="6122557" y="4516582"/>
            <a:ext cx="1588066" cy="942109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Arrow Connector 1031"/>
          <p:cNvCxnSpPr>
            <a:cxnSpLocks/>
          </p:cNvCxnSpPr>
          <p:nvPr/>
        </p:nvCxnSpPr>
        <p:spPr>
          <a:xfrm flipH="1" flipV="1">
            <a:off x="3159231" y="3503656"/>
            <a:ext cx="3805138" cy="458804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Straight Arrow Connector 1049"/>
          <p:cNvCxnSpPr/>
          <p:nvPr/>
        </p:nvCxnSpPr>
        <p:spPr>
          <a:xfrm flipH="1" flipV="1">
            <a:off x="6975764" y="2180782"/>
            <a:ext cx="792771" cy="927318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2" name="TextBox 1051"/>
          <p:cNvSpPr txBox="1"/>
          <p:nvPr/>
        </p:nvSpPr>
        <p:spPr>
          <a:xfrm>
            <a:off x="8813865" y="5302010"/>
            <a:ext cx="3140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GitHub initiates a build on the Jenkins CI server via a </a:t>
            </a:r>
            <a:r>
              <a:rPr lang="en-US" sz="1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webhook</a:t>
            </a: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pic>
        <p:nvPicPr>
          <p:cNvPr id="1053" name="Picture 1052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342" y="4840594"/>
            <a:ext cx="390153" cy="390153"/>
          </a:xfrm>
          <a:prstGeom prst="rect">
            <a:avLst/>
          </a:prstGeom>
        </p:spPr>
      </p:pic>
      <p:pic>
        <p:nvPicPr>
          <p:cNvPr id="164" name="Picture 163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401" y="4604094"/>
            <a:ext cx="390153" cy="3901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320" y="4840594"/>
            <a:ext cx="390153" cy="3901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166" y="3311215"/>
            <a:ext cx="390153" cy="3901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287" y="2499307"/>
            <a:ext cx="390153" cy="39015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671" y="4840594"/>
            <a:ext cx="390153" cy="390153"/>
          </a:xfrm>
          <a:prstGeom prst="rect">
            <a:avLst/>
          </a:prstGeom>
        </p:spPr>
      </p:pic>
      <p:grpSp>
        <p:nvGrpSpPr>
          <p:cNvPr id="131" name="Group 130"/>
          <p:cNvGrpSpPr/>
          <p:nvPr/>
        </p:nvGrpSpPr>
        <p:grpSpPr>
          <a:xfrm>
            <a:off x="27708" y="6134079"/>
            <a:ext cx="3797871" cy="701726"/>
            <a:chOff x="7479214" y="5539747"/>
            <a:chExt cx="3797871" cy="701726"/>
          </a:xfrm>
        </p:grpSpPr>
        <p:sp>
          <p:nvSpPr>
            <p:cNvPr id="132" name="Rectangle 131"/>
            <p:cNvSpPr/>
            <p:nvPr/>
          </p:nvSpPr>
          <p:spPr>
            <a:xfrm>
              <a:off x="7479214" y="5539747"/>
              <a:ext cx="715368" cy="70172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179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8194582" y="5539747"/>
              <a:ext cx="3082503" cy="701726"/>
            </a:xfrm>
            <a:prstGeom prst="rect">
              <a:avLst/>
            </a:prstGeom>
            <a:solidFill>
              <a:srgbClr val="51796E"/>
            </a:solidFill>
            <a:ln>
              <a:solidFill>
                <a:srgbClr val="5179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5" name="Picture 134"/>
            <p:cNvPicPr>
              <a:picLocks noChangeAspect="1"/>
            </p:cNvPicPr>
            <p:nvPr/>
          </p:nvPicPr>
          <p:blipFill>
            <a:blip r:embed="rId25">
              <a:duotone>
                <a:prstClr val="black"/>
                <a:srgbClr val="019681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9220" y="5622932"/>
              <a:ext cx="535357" cy="535357"/>
            </a:xfrm>
            <a:prstGeom prst="rect">
              <a:avLst/>
            </a:prstGeom>
          </p:spPr>
        </p:pic>
        <p:sp>
          <p:nvSpPr>
            <p:cNvPr id="136" name="TextBox 135"/>
            <p:cNvSpPr txBox="1"/>
            <p:nvPr/>
          </p:nvSpPr>
          <p:spPr>
            <a:xfrm>
              <a:off x="8219750" y="5752111"/>
              <a:ext cx="30321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Cognitive-</a:t>
              </a:r>
              <a:r>
                <a:rPr lang="en-US" sz="12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TextAnalytics</a:t>
              </a:r>
              <a:r>
                <a:rPr lang="en-US" sz="12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-Windows CI Pipeline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1788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Rectangle 1054"/>
          <p:cNvSpPr/>
          <p:nvPr/>
        </p:nvSpPr>
        <p:spPr>
          <a:xfrm>
            <a:off x="8660419" y="5072867"/>
            <a:ext cx="3447172" cy="1699685"/>
          </a:xfrm>
          <a:prstGeom prst="rect">
            <a:avLst/>
          </a:prstGeom>
          <a:noFill/>
          <a:ln>
            <a:solidFill>
              <a:srgbClr val="91D2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/>
          <p:cNvGrpSpPr/>
          <p:nvPr/>
        </p:nvGrpSpPr>
        <p:grpSpPr>
          <a:xfrm>
            <a:off x="6975764" y="3075459"/>
            <a:ext cx="5131827" cy="1845786"/>
            <a:chOff x="6975764" y="2417368"/>
            <a:chExt cx="5131827" cy="1845786"/>
          </a:xfrm>
        </p:grpSpPr>
        <p:sp>
          <p:nvSpPr>
            <p:cNvPr id="59" name="Rectangle 58"/>
            <p:cNvSpPr/>
            <p:nvPr/>
          </p:nvSpPr>
          <p:spPr>
            <a:xfrm>
              <a:off x="6975764" y="2417368"/>
              <a:ext cx="4980709" cy="15680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9D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2951" y="3808514"/>
              <a:ext cx="454640" cy="454640"/>
            </a:xfrm>
            <a:prstGeom prst="rect">
              <a:avLst/>
            </a:prstGeom>
            <a:solidFill>
              <a:schemeClr val="bg1"/>
            </a:solidFill>
          </p:spPr>
        </p:pic>
        <p:grpSp>
          <p:nvGrpSpPr>
            <p:cNvPr id="58" name="Group 57"/>
            <p:cNvGrpSpPr/>
            <p:nvPr/>
          </p:nvGrpSpPr>
          <p:grpSpPr>
            <a:xfrm>
              <a:off x="7060552" y="2487197"/>
              <a:ext cx="1958757" cy="1276872"/>
              <a:chOff x="5404934" y="2487197"/>
              <a:chExt cx="1958757" cy="1276872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502656" y="2694709"/>
                <a:ext cx="1861035" cy="1069360"/>
              </a:xfrm>
              <a:prstGeom prst="rect">
                <a:avLst/>
              </a:prstGeom>
              <a:noFill/>
              <a:ln>
                <a:solidFill>
                  <a:srgbClr val="0079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5780269" y="2796608"/>
                <a:ext cx="549472" cy="865562"/>
                <a:chOff x="6550983" y="4010891"/>
                <a:chExt cx="549472" cy="865562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6550983" y="4010891"/>
                  <a:ext cx="549472" cy="8655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1" name="Group 20"/>
                <p:cNvGrpSpPr/>
                <p:nvPr/>
              </p:nvGrpSpPr>
              <p:grpSpPr>
                <a:xfrm>
                  <a:off x="6550983" y="4112517"/>
                  <a:ext cx="549472" cy="763936"/>
                  <a:chOff x="4677058" y="2768684"/>
                  <a:chExt cx="549472" cy="763936"/>
                </a:xfrm>
              </p:grpSpPr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677058" y="3317176"/>
                    <a:ext cx="54947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develop</a:t>
                    </a:r>
                  </a:p>
                </p:txBody>
              </p:sp>
              <p:pic>
                <p:nvPicPr>
                  <p:cNvPr id="20" name="Picture 19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780694" y="2768684"/>
                    <a:ext cx="342201" cy="548986"/>
                  </a:xfrm>
                  <a:prstGeom prst="rect">
                    <a:avLst/>
                  </a:prstGeom>
                </p:spPr>
              </p:pic>
            </p:grpSp>
          </p:grpSp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04934" y="2570158"/>
                <a:ext cx="368408" cy="368408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5636564" y="2487197"/>
                <a:ext cx="1463892" cy="207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cognitive-</a:t>
                </a:r>
                <a:r>
                  <a:rPr lang="en-US" sz="700" dirty="0" err="1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textanalytics</a:t>
                </a:r>
                <a:r>
                  <a: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-windows</a:t>
                </a:r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6589300" y="2796608"/>
                <a:ext cx="549472" cy="865562"/>
                <a:chOff x="6550983" y="4010891"/>
                <a:chExt cx="549472" cy="865562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6550983" y="4010891"/>
                  <a:ext cx="549472" cy="8655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5" name="Group 34"/>
                <p:cNvGrpSpPr/>
                <p:nvPr/>
              </p:nvGrpSpPr>
              <p:grpSpPr>
                <a:xfrm>
                  <a:off x="6550983" y="4112517"/>
                  <a:ext cx="549472" cy="763936"/>
                  <a:chOff x="4677058" y="2768684"/>
                  <a:chExt cx="549472" cy="763936"/>
                </a:xfrm>
              </p:grpSpPr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4677058" y="3317176"/>
                    <a:ext cx="54947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master</a:t>
                    </a:r>
                  </a:p>
                </p:txBody>
              </p:sp>
              <p:pic>
                <p:nvPicPr>
                  <p:cNvPr id="37" name="Picture 36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780694" y="2768684"/>
                    <a:ext cx="342201" cy="548986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57" name="Group 56"/>
            <p:cNvGrpSpPr/>
            <p:nvPr/>
          </p:nvGrpSpPr>
          <p:grpSpPr>
            <a:xfrm>
              <a:off x="9252683" y="2487197"/>
              <a:ext cx="2627588" cy="1276872"/>
              <a:chOff x="8650012" y="2487197"/>
              <a:chExt cx="2627588" cy="1276872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8747735" y="2694709"/>
                <a:ext cx="2529865" cy="1069360"/>
              </a:xfrm>
              <a:prstGeom prst="rect">
                <a:avLst/>
              </a:prstGeom>
              <a:noFill/>
              <a:ln>
                <a:solidFill>
                  <a:srgbClr val="0079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50012" y="2570158"/>
                <a:ext cx="368408" cy="368408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45" name="TextBox 44"/>
              <p:cNvSpPr txBox="1"/>
              <p:nvPr/>
            </p:nvSpPr>
            <p:spPr>
              <a:xfrm>
                <a:off x="8881642" y="2487197"/>
                <a:ext cx="1463892" cy="207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oxford-docs</a:t>
                </a:r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9026092" y="2794751"/>
                <a:ext cx="2137532" cy="865562"/>
                <a:chOff x="8055601" y="4223626"/>
                <a:chExt cx="2137532" cy="865562"/>
              </a:xfrm>
            </p:grpSpPr>
            <p:sp>
              <p:nvSpPr>
                <p:cNvPr id="47" name="Rectangle 46"/>
                <p:cNvSpPr/>
                <p:nvPr/>
              </p:nvSpPr>
              <p:spPr>
                <a:xfrm>
                  <a:off x="8055601" y="4223626"/>
                  <a:ext cx="2137532" cy="8655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1" name="Group 50"/>
                <p:cNvGrpSpPr/>
                <p:nvPr/>
              </p:nvGrpSpPr>
              <p:grpSpPr>
                <a:xfrm>
                  <a:off x="8191449" y="4274439"/>
                  <a:ext cx="1883201" cy="763936"/>
                  <a:chOff x="8212230" y="4274439"/>
                  <a:chExt cx="1883201" cy="763936"/>
                </a:xfrm>
              </p:grpSpPr>
              <p:grpSp>
                <p:nvGrpSpPr>
                  <p:cNvPr id="48" name="Group 47"/>
                  <p:cNvGrpSpPr/>
                  <p:nvPr/>
                </p:nvGrpSpPr>
                <p:grpSpPr>
                  <a:xfrm>
                    <a:off x="8212230" y="4274439"/>
                    <a:ext cx="549472" cy="763936"/>
                    <a:chOff x="4677058" y="2768684"/>
                    <a:chExt cx="549472" cy="763936"/>
                  </a:xfrm>
                </p:grpSpPr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4677058" y="3317176"/>
                      <a:ext cx="54947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master</a:t>
                      </a:r>
                    </a:p>
                  </p:txBody>
                </p:sp>
                <p:pic>
                  <p:nvPicPr>
                    <p:cNvPr id="50" name="Picture 49"/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780694" y="2768684"/>
                      <a:ext cx="342201" cy="548986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32" name="Group 31"/>
                  <p:cNvGrpSpPr/>
                  <p:nvPr/>
                </p:nvGrpSpPr>
                <p:grpSpPr>
                  <a:xfrm>
                    <a:off x="9526269" y="4371827"/>
                    <a:ext cx="569162" cy="569161"/>
                    <a:chOff x="4022301" y="4134457"/>
                    <a:chExt cx="569162" cy="569161"/>
                  </a:xfrm>
                </p:grpSpPr>
                <p:pic>
                  <p:nvPicPr>
                    <p:cNvPr id="31" name="Picture 30"/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22302" y="4134457"/>
                      <a:ext cx="569161" cy="569161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52" name="TextBox 51"/>
                    <p:cNvSpPr txBox="1"/>
                    <p:nvPr/>
                  </p:nvSpPr>
                  <p:spPr>
                    <a:xfrm>
                      <a:off x="4022301" y="4311315"/>
                      <a:ext cx="56916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master</a:t>
                      </a:r>
                    </a:p>
                  </p:txBody>
                </p:sp>
              </p:grpSp>
              <p:grpSp>
                <p:nvGrpSpPr>
                  <p:cNvPr id="54" name="Group 53"/>
                  <p:cNvGrpSpPr/>
                  <p:nvPr/>
                </p:nvGrpSpPr>
                <p:grpSpPr>
                  <a:xfrm>
                    <a:off x="8859405" y="4371827"/>
                    <a:ext cx="569162" cy="569161"/>
                    <a:chOff x="4022301" y="4134457"/>
                    <a:chExt cx="569162" cy="569161"/>
                  </a:xfrm>
                </p:grpSpPr>
                <p:pic>
                  <p:nvPicPr>
                    <p:cNvPr id="55" name="Picture 54"/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22302" y="4134457"/>
                      <a:ext cx="569161" cy="569161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4022301" y="4311315"/>
                      <a:ext cx="56916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develop</a:t>
                      </a:r>
                    </a:p>
                  </p:txBody>
                </p:sp>
              </p:grpSp>
            </p:grpSp>
          </p:grpSp>
        </p:grpSp>
        <p:sp>
          <p:nvSpPr>
            <p:cNvPr id="62" name="TextBox 61"/>
            <p:cNvSpPr txBox="1"/>
            <p:nvPr/>
          </p:nvSpPr>
          <p:spPr>
            <a:xfrm>
              <a:off x="11078650" y="4002201"/>
              <a:ext cx="559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0079D6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GitHub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793154" y="4466617"/>
            <a:ext cx="2746297" cy="1495626"/>
            <a:chOff x="1960418" y="4433227"/>
            <a:chExt cx="2746297" cy="1495626"/>
          </a:xfrm>
        </p:grpSpPr>
        <p:sp>
          <p:nvSpPr>
            <p:cNvPr id="64" name="Rectangle 63"/>
            <p:cNvSpPr/>
            <p:nvPr/>
          </p:nvSpPr>
          <p:spPr>
            <a:xfrm>
              <a:off x="1960418" y="4433227"/>
              <a:ext cx="2473037" cy="12125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9D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84219" y="5506357"/>
              <a:ext cx="422496" cy="422496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57400" y="4640739"/>
              <a:ext cx="2226819" cy="865618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3724902" y="5644933"/>
              <a:ext cx="559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027CC7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Trello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057400" y="4433227"/>
              <a:ext cx="1463892" cy="207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cognitive-</a:t>
              </a:r>
              <a:r>
                <a:rPr lang="en-US" sz="7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textanalytics</a:t>
              </a:r>
              <a:r>
                <a:rPr lang="en-US" sz="7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-windows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2072912" y="2719516"/>
            <a:ext cx="1466539" cy="1493015"/>
            <a:chOff x="1413164" y="2417368"/>
            <a:chExt cx="1466539" cy="1493015"/>
          </a:xfrm>
        </p:grpSpPr>
        <p:grpSp>
          <p:nvGrpSpPr>
            <p:cNvPr id="70" name="Group 69"/>
            <p:cNvGrpSpPr/>
            <p:nvPr/>
          </p:nvGrpSpPr>
          <p:grpSpPr>
            <a:xfrm>
              <a:off x="1587518" y="2543610"/>
              <a:ext cx="849710" cy="990461"/>
              <a:chOff x="1586345" y="2543748"/>
              <a:chExt cx="849710" cy="990461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1590927" y="3071812"/>
                <a:ext cx="845128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5E365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</a:t>
                </a:r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github</a:t>
                </a:r>
                <a:endParaRPr lang="en-US" sz="7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586345" y="2543748"/>
                <a:ext cx="845128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5E365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</a:t>
                </a:r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jenkins</a:t>
                </a:r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-develop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1586345" y="2806090"/>
                <a:ext cx="845128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5E365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</a:t>
                </a:r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jenkins</a:t>
                </a:r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-master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586345" y="3334154"/>
                <a:ext cx="845128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5E365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</a:t>
                </a:r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trello</a:t>
                </a:r>
                <a:endParaRPr lang="en-US" sz="7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71" name="Rectangle 70"/>
            <p:cNvSpPr/>
            <p:nvPr/>
          </p:nvSpPr>
          <p:spPr>
            <a:xfrm>
              <a:off x="1413164" y="2417368"/>
              <a:ext cx="1198418" cy="1242944"/>
            </a:xfrm>
            <a:prstGeom prst="rect">
              <a:avLst/>
            </a:prstGeom>
            <a:noFill/>
            <a:ln>
              <a:solidFill>
                <a:srgbClr val="5E3659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http://tse1.mm.bing.net/th?&amp;id=OIP.M9769b7528556568e356d8cdb2efb6f2do0&amp;w=185&amp;h=184&amp;c=0&amp;pid=1.9&amp;rs=0&amp;p=0&amp;r=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7437" y="3488117"/>
              <a:ext cx="422266" cy="422266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78" name="TextBox 77"/>
            <p:cNvSpPr txBox="1"/>
            <p:nvPr/>
          </p:nvSpPr>
          <p:spPr>
            <a:xfrm>
              <a:off x="1918219" y="3652380"/>
              <a:ext cx="559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5E3659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Slack</a:t>
              </a:r>
            </a:p>
          </p:txBody>
        </p:sp>
      </p:grpSp>
      <p:grpSp>
        <p:nvGrpSpPr>
          <p:cNvPr id="1031" name="Group 1030"/>
          <p:cNvGrpSpPr/>
          <p:nvPr/>
        </p:nvGrpSpPr>
        <p:grpSpPr>
          <a:xfrm>
            <a:off x="5091917" y="135347"/>
            <a:ext cx="5186871" cy="2645496"/>
            <a:chOff x="6061364" y="385734"/>
            <a:chExt cx="5186871" cy="2645496"/>
          </a:xfrm>
        </p:grpSpPr>
        <p:sp>
          <p:nvSpPr>
            <p:cNvPr id="1030" name="Rectangle 1029"/>
            <p:cNvSpPr/>
            <p:nvPr/>
          </p:nvSpPr>
          <p:spPr>
            <a:xfrm>
              <a:off x="6061364" y="385734"/>
              <a:ext cx="4828309" cy="23579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9D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48174" y="2431169"/>
              <a:ext cx="600061" cy="600061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65" name="TextBox 64"/>
            <p:cNvSpPr txBox="1"/>
            <p:nvPr/>
          </p:nvSpPr>
          <p:spPr>
            <a:xfrm>
              <a:off x="10189579" y="2741723"/>
              <a:ext cx="559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0079D6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Azure</a:t>
              </a:r>
            </a:p>
          </p:txBody>
        </p:sp>
        <p:grpSp>
          <p:nvGrpSpPr>
            <p:cNvPr id="1029" name="Group 1028"/>
            <p:cNvGrpSpPr/>
            <p:nvPr/>
          </p:nvGrpSpPr>
          <p:grpSpPr>
            <a:xfrm>
              <a:off x="6183397" y="457352"/>
              <a:ext cx="4394548" cy="2008757"/>
              <a:chOff x="6183397" y="457352"/>
              <a:chExt cx="4394548" cy="2008757"/>
            </a:xfrm>
          </p:grpSpPr>
          <p:sp>
            <p:nvSpPr>
              <p:cNvPr id="1027" name="Rectangle 1026"/>
              <p:cNvSpPr/>
              <p:nvPr/>
            </p:nvSpPr>
            <p:spPr>
              <a:xfrm>
                <a:off x="6366794" y="677559"/>
                <a:ext cx="4211151" cy="17885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9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25" name="Group 1024"/>
              <p:cNvGrpSpPr/>
              <p:nvPr/>
            </p:nvGrpSpPr>
            <p:grpSpPr>
              <a:xfrm>
                <a:off x="6537351" y="797175"/>
                <a:ext cx="2105274" cy="1533835"/>
                <a:chOff x="4551835" y="1737894"/>
                <a:chExt cx="2105274" cy="1533835"/>
              </a:xfrm>
            </p:grpSpPr>
            <p:grpSp>
              <p:nvGrpSpPr>
                <p:cNvPr id="105" name="Group 104"/>
                <p:cNvGrpSpPr/>
                <p:nvPr/>
              </p:nvGrpSpPr>
              <p:grpSpPr>
                <a:xfrm>
                  <a:off x="4888698" y="2067713"/>
                  <a:ext cx="1574447" cy="1103988"/>
                  <a:chOff x="4888698" y="2067713"/>
                  <a:chExt cx="1574447" cy="1103988"/>
                </a:xfrm>
              </p:grpSpPr>
              <p:grpSp>
                <p:nvGrpSpPr>
                  <p:cNvPr id="103" name="Group 102"/>
                  <p:cNvGrpSpPr/>
                  <p:nvPr/>
                </p:nvGrpSpPr>
                <p:grpSpPr>
                  <a:xfrm>
                    <a:off x="5220060" y="2417368"/>
                    <a:ext cx="549472" cy="654305"/>
                    <a:chOff x="5220060" y="2417368"/>
                    <a:chExt cx="549472" cy="654305"/>
                  </a:xfrm>
                </p:grpSpPr>
                <p:sp>
                  <p:nvSpPr>
                    <p:cNvPr id="100" name="Rectangle 99"/>
                    <p:cNvSpPr/>
                    <p:nvPr/>
                  </p:nvSpPr>
                  <p:spPr>
                    <a:xfrm>
                      <a:off x="5238107" y="2417368"/>
                      <a:ext cx="513378" cy="65430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01" name="Group 100"/>
                    <p:cNvGrpSpPr/>
                    <p:nvPr/>
                  </p:nvGrpSpPr>
                  <p:grpSpPr>
                    <a:xfrm>
                      <a:off x="5220060" y="2479930"/>
                      <a:ext cx="549472" cy="529180"/>
                      <a:chOff x="5220060" y="2517108"/>
                      <a:chExt cx="549472" cy="529180"/>
                    </a:xfrm>
                  </p:grpSpPr>
                  <p:pic>
                    <p:nvPicPr>
                      <p:cNvPr id="99" name="Picture 98"/>
                      <p:cNvPicPr>
                        <a:picLocks noChangeAspect="1"/>
                      </p:cNvPicPr>
                      <p:nvPr/>
                    </p:nvPicPr>
                    <p:blipFill>
                      <a:blip r:embed="rId10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340943" y="2517108"/>
                        <a:ext cx="307707" cy="307707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02" name="TextBox 101"/>
                      <p:cNvSpPr txBox="1"/>
                      <p:nvPr/>
                    </p:nvSpPr>
                    <p:spPr>
                      <a:xfrm>
                        <a:off x="5220060" y="2830844"/>
                        <a:ext cx="5494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8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a:t>develop</a:t>
                        </a:r>
                      </a:p>
                    </p:txBody>
                  </p:sp>
                </p:grpSp>
              </p:grpSp>
              <p:grpSp>
                <p:nvGrpSpPr>
                  <p:cNvPr id="106" name="Group 105"/>
                  <p:cNvGrpSpPr/>
                  <p:nvPr/>
                </p:nvGrpSpPr>
                <p:grpSpPr>
                  <a:xfrm>
                    <a:off x="5827417" y="2412210"/>
                    <a:ext cx="549472" cy="654305"/>
                    <a:chOff x="5220060" y="2417368"/>
                    <a:chExt cx="549472" cy="654305"/>
                  </a:xfrm>
                </p:grpSpPr>
                <p:sp>
                  <p:nvSpPr>
                    <p:cNvPr id="107" name="Rectangle 106"/>
                    <p:cNvSpPr/>
                    <p:nvPr/>
                  </p:nvSpPr>
                  <p:spPr>
                    <a:xfrm>
                      <a:off x="5238107" y="2417368"/>
                      <a:ext cx="513378" cy="65430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08" name="Group 107"/>
                    <p:cNvGrpSpPr/>
                    <p:nvPr/>
                  </p:nvGrpSpPr>
                  <p:grpSpPr>
                    <a:xfrm>
                      <a:off x="5220060" y="2479930"/>
                      <a:ext cx="549472" cy="529180"/>
                      <a:chOff x="5220060" y="2517108"/>
                      <a:chExt cx="549472" cy="529180"/>
                    </a:xfrm>
                  </p:grpSpPr>
                  <p:pic>
                    <p:nvPicPr>
                      <p:cNvPr id="109" name="Picture 108"/>
                      <p:cNvPicPr>
                        <a:picLocks noChangeAspect="1"/>
                      </p:cNvPicPr>
                      <p:nvPr/>
                    </p:nvPicPr>
                    <p:blipFill>
                      <a:blip r:embed="rId10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340943" y="2517108"/>
                        <a:ext cx="307707" cy="307707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10" name="TextBox 109"/>
                      <p:cNvSpPr txBox="1"/>
                      <p:nvPr/>
                    </p:nvSpPr>
                    <p:spPr>
                      <a:xfrm>
                        <a:off x="5220060" y="2830844"/>
                        <a:ext cx="5494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8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a:t>master</a:t>
                        </a:r>
                      </a:p>
                    </p:txBody>
                  </p:sp>
                </p:grpSp>
              </p:grpSp>
              <p:sp>
                <p:nvSpPr>
                  <p:cNvPr id="111" name="TextBox 110"/>
                  <p:cNvSpPr txBox="1"/>
                  <p:nvPr/>
                </p:nvSpPr>
                <p:spPr>
                  <a:xfrm>
                    <a:off x="5106488" y="2067713"/>
                    <a:ext cx="1176108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dirty="0" err="1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jenkins</a:t>
                    </a:r>
                    <a:endParaRPr lang="en-US" sz="700" dirty="0"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04" name="Rectangle 103"/>
                  <p:cNvSpPr/>
                  <p:nvPr/>
                </p:nvSpPr>
                <p:spPr>
                  <a:xfrm>
                    <a:off x="5054045" y="2280902"/>
                    <a:ext cx="1409100" cy="890799"/>
                  </a:xfrm>
                  <a:prstGeom prst="rect">
                    <a:avLst/>
                  </a:prstGeom>
                  <a:noFill/>
                  <a:ln>
                    <a:solidFill>
                      <a:srgbClr val="D3383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5" name="Picture 14"/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88698" y="2103424"/>
                    <a:ext cx="257378" cy="355318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12" name="Rectangle 111"/>
                <p:cNvSpPr/>
                <p:nvPr/>
              </p:nvSpPr>
              <p:spPr>
                <a:xfrm>
                  <a:off x="4720266" y="1964866"/>
                  <a:ext cx="1936843" cy="1306863"/>
                </a:xfrm>
                <a:prstGeom prst="rect">
                  <a:avLst/>
                </a:prstGeom>
                <a:noFill/>
                <a:ln>
                  <a:solidFill>
                    <a:srgbClr val="0079D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51835" y="1737894"/>
                  <a:ext cx="336863" cy="336863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  <p:sp>
              <p:nvSpPr>
                <p:cNvPr id="115" name="TextBox 114"/>
                <p:cNvSpPr txBox="1"/>
                <p:nvPr/>
              </p:nvSpPr>
              <p:spPr>
                <a:xfrm>
                  <a:off x="4888698" y="1767630"/>
                  <a:ext cx="1176108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 err="1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oxfordci</a:t>
                  </a:r>
                  <a:endPara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grpSp>
            <p:nvGrpSpPr>
              <p:cNvPr id="1024" name="Group 1023"/>
              <p:cNvGrpSpPr/>
              <p:nvPr/>
            </p:nvGrpSpPr>
            <p:grpSpPr>
              <a:xfrm>
                <a:off x="8737982" y="824949"/>
                <a:ext cx="1748684" cy="912759"/>
                <a:chOff x="8737982" y="457803"/>
                <a:chExt cx="1748684" cy="912759"/>
              </a:xfrm>
            </p:grpSpPr>
            <p:sp>
              <p:nvSpPr>
                <p:cNvPr id="120" name="Rectangle 119"/>
                <p:cNvSpPr/>
                <p:nvPr/>
              </p:nvSpPr>
              <p:spPr>
                <a:xfrm>
                  <a:off x="8965360" y="652619"/>
                  <a:ext cx="1521306" cy="717943"/>
                </a:xfrm>
                <a:prstGeom prst="rect">
                  <a:avLst/>
                </a:prstGeom>
                <a:noFill/>
                <a:ln>
                  <a:solidFill>
                    <a:srgbClr val="0079D6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4" name="Group 113"/>
                <p:cNvGrpSpPr/>
                <p:nvPr/>
              </p:nvGrpSpPr>
              <p:grpSpPr>
                <a:xfrm>
                  <a:off x="9164029" y="724857"/>
                  <a:ext cx="1236026" cy="569161"/>
                  <a:chOff x="9199731" y="848676"/>
                  <a:chExt cx="1236026" cy="569161"/>
                </a:xfrm>
              </p:grpSpPr>
              <p:pic>
                <p:nvPicPr>
                  <p:cNvPr id="124" name="Picture 123"/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866596" y="848676"/>
                    <a:ext cx="569161" cy="569161"/>
                  </a:xfrm>
                  <a:prstGeom prst="rect">
                    <a:avLst/>
                  </a:prstGeom>
                </p:spPr>
              </p:pic>
              <p:sp>
                <p:nvSpPr>
                  <p:cNvPr id="125" name="TextBox 124"/>
                  <p:cNvSpPr txBox="1"/>
                  <p:nvPr/>
                </p:nvSpPr>
                <p:spPr>
                  <a:xfrm>
                    <a:off x="9866595" y="1025534"/>
                    <a:ext cx="56916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master</a:t>
                    </a:r>
                  </a:p>
                </p:txBody>
              </p:sp>
              <p:pic>
                <p:nvPicPr>
                  <p:cNvPr id="126" name="Picture 125"/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199732" y="848676"/>
                    <a:ext cx="569161" cy="569161"/>
                  </a:xfrm>
                  <a:prstGeom prst="rect">
                    <a:avLst/>
                  </a:prstGeom>
                </p:spPr>
              </p:pic>
              <p:sp>
                <p:nvSpPr>
                  <p:cNvPr id="127" name="TextBox 126"/>
                  <p:cNvSpPr txBox="1"/>
                  <p:nvPr/>
                </p:nvSpPr>
                <p:spPr>
                  <a:xfrm>
                    <a:off x="9199731" y="1025534"/>
                    <a:ext cx="56916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develop</a:t>
                    </a:r>
                  </a:p>
                </p:txBody>
              </p:sp>
            </p:grpSp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737982" y="477636"/>
                  <a:ext cx="371040" cy="371040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  <p:sp>
              <p:nvSpPr>
                <p:cNvPr id="130" name="TextBox 129"/>
                <p:cNvSpPr txBox="1"/>
                <p:nvPr/>
              </p:nvSpPr>
              <p:spPr>
                <a:xfrm>
                  <a:off x="9041812" y="457803"/>
                  <a:ext cx="1176108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oxford-docs</a:t>
                  </a:r>
                </a:p>
              </p:txBody>
            </p:sp>
          </p:grpSp>
          <p:sp>
            <p:nvSpPr>
              <p:cNvPr id="133" name="TextBox 132"/>
              <p:cNvSpPr txBox="1"/>
              <p:nvPr/>
            </p:nvSpPr>
            <p:spPr>
              <a:xfrm>
                <a:off x="6573542" y="465812"/>
                <a:ext cx="1176108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oxford-ci</a:t>
                </a:r>
              </a:p>
            </p:txBody>
          </p:sp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83397" y="457352"/>
                <a:ext cx="390145" cy="390145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47" name="Ink 146"/>
              <p14:cNvContentPartPr/>
              <p14:nvPr/>
            </p14:nvContentPartPr>
            <p14:xfrm>
              <a:off x="7183473" y="1939582"/>
              <a:ext cx="21240" cy="21240"/>
            </p14:xfrm>
          </p:contentPart>
        </mc:Choice>
        <mc:Fallback>
          <p:pic>
            <p:nvPicPr>
              <p:cNvPr id="147" name="Ink 146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180233" y="1936702"/>
                <a:ext cx="27360" cy="2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" name="Group 2"/>
          <p:cNvGrpSpPr/>
          <p:nvPr/>
        </p:nvGrpSpPr>
        <p:grpSpPr>
          <a:xfrm>
            <a:off x="755853" y="126377"/>
            <a:ext cx="2782025" cy="2404838"/>
            <a:chOff x="671946" y="96128"/>
            <a:chExt cx="2782025" cy="2404838"/>
          </a:xfrm>
        </p:grpSpPr>
        <p:sp>
          <p:nvSpPr>
            <p:cNvPr id="2" name="Rectangle 1"/>
            <p:cNvSpPr/>
            <p:nvPr/>
          </p:nvSpPr>
          <p:spPr>
            <a:xfrm>
              <a:off x="671946" y="96128"/>
              <a:ext cx="2557804" cy="2189871"/>
            </a:xfrm>
            <a:prstGeom prst="rect">
              <a:avLst/>
            </a:prstGeom>
            <a:noFill/>
            <a:ln>
              <a:solidFill>
                <a:srgbClr val="388AC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817379" y="242455"/>
              <a:ext cx="2257944" cy="908892"/>
              <a:chOff x="533401" y="193964"/>
              <a:chExt cx="2257944" cy="908892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43136" y="554647"/>
                <a:ext cx="548209" cy="548209"/>
              </a:xfrm>
              <a:prstGeom prst="rect">
                <a:avLst/>
              </a:prstGeom>
            </p:spPr>
          </p:pic>
          <p:grpSp>
            <p:nvGrpSpPr>
              <p:cNvPr id="80" name="Group 79"/>
              <p:cNvGrpSpPr/>
              <p:nvPr/>
            </p:nvGrpSpPr>
            <p:grpSpPr>
              <a:xfrm>
                <a:off x="702587" y="301422"/>
                <a:ext cx="1560874" cy="376137"/>
                <a:chOff x="793154" y="1082037"/>
                <a:chExt cx="1560874" cy="376137"/>
              </a:xfrm>
            </p:grpSpPr>
            <p:sp>
              <p:nvSpPr>
                <p:cNvPr id="79" name="Rectangle 78"/>
                <p:cNvSpPr/>
                <p:nvPr/>
              </p:nvSpPr>
              <p:spPr>
                <a:xfrm>
                  <a:off x="1169291" y="1082037"/>
                  <a:ext cx="1184737" cy="376137"/>
                </a:xfrm>
                <a:prstGeom prst="rect">
                  <a:avLst/>
                </a:prstGeom>
                <a:solidFill>
                  <a:srgbClr val="01968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77" name="Picture 76"/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3154" y="1082037"/>
                  <a:ext cx="376137" cy="376137"/>
                </a:xfrm>
                <a:prstGeom prst="rect">
                  <a:avLst/>
                </a:prstGeom>
              </p:spPr>
            </p:pic>
            <p:sp>
              <p:nvSpPr>
                <p:cNvPr id="81" name="TextBox 80"/>
                <p:cNvSpPr txBox="1"/>
                <p:nvPr/>
              </p:nvSpPr>
              <p:spPr>
                <a:xfrm>
                  <a:off x="1073727" y="1166349"/>
                  <a:ext cx="1280301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 err="1"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Microsoft.ProjectOxford.Text</a:t>
                  </a:r>
                  <a:endPara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sp>
            <p:nvSpPr>
              <p:cNvPr id="82" name="Rectangle 81"/>
              <p:cNvSpPr/>
              <p:nvPr/>
            </p:nvSpPr>
            <p:spPr>
              <a:xfrm>
                <a:off x="533401" y="193964"/>
                <a:ext cx="1899246" cy="591053"/>
              </a:xfrm>
              <a:prstGeom prst="rect">
                <a:avLst/>
              </a:prstGeom>
              <a:noFill/>
              <a:ln>
                <a:solidFill>
                  <a:srgbClr val="1D85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1724880" y="788806"/>
                <a:ext cx="55931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solidFill>
                      <a:srgbClr val="1D85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MyGet</a:t>
                </a:r>
                <a:endParaRPr lang="en-US" sz="800" dirty="0">
                  <a:solidFill>
                    <a:srgbClr val="1D85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839316" y="1121418"/>
              <a:ext cx="2236007" cy="900666"/>
              <a:chOff x="702587" y="1133831"/>
              <a:chExt cx="2236007" cy="900666"/>
            </a:xfrm>
          </p:grpSpPr>
          <p:grpSp>
            <p:nvGrpSpPr>
              <p:cNvPr id="91" name="Group 90"/>
              <p:cNvGrpSpPr/>
              <p:nvPr/>
            </p:nvGrpSpPr>
            <p:grpSpPr>
              <a:xfrm>
                <a:off x="702587" y="1133831"/>
                <a:ext cx="1899246" cy="810286"/>
                <a:chOff x="533401" y="193964"/>
                <a:chExt cx="1899246" cy="810286"/>
              </a:xfrm>
            </p:grpSpPr>
            <p:grpSp>
              <p:nvGrpSpPr>
                <p:cNvPr id="93" name="Group 92"/>
                <p:cNvGrpSpPr/>
                <p:nvPr/>
              </p:nvGrpSpPr>
              <p:grpSpPr>
                <a:xfrm>
                  <a:off x="702587" y="301422"/>
                  <a:ext cx="1560874" cy="376137"/>
                  <a:chOff x="793154" y="1082037"/>
                  <a:chExt cx="1560874" cy="376137"/>
                </a:xfrm>
              </p:grpSpPr>
              <p:sp>
                <p:nvSpPr>
                  <p:cNvPr id="96" name="Rectangle 95"/>
                  <p:cNvSpPr/>
                  <p:nvPr/>
                </p:nvSpPr>
                <p:spPr>
                  <a:xfrm>
                    <a:off x="1169291" y="1082037"/>
                    <a:ext cx="1184737" cy="376137"/>
                  </a:xfrm>
                  <a:prstGeom prst="rect">
                    <a:avLst/>
                  </a:prstGeom>
                  <a:solidFill>
                    <a:srgbClr val="0196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97" name="Picture 96"/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93154" y="1082037"/>
                    <a:ext cx="376137" cy="376137"/>
                  </a:xfrm>
                  <a:prstGeom prst="rect">
                    <a:avLst/>
                  </a:prstGeom>
                </p:spPr>
              </p:pic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1073727" y="1166349"/>
                    <a:ext cx="1280301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dirty="0" err="1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Microsoft.ProjectOxford.Text</a:t>
                    </a:r>
                    <a:endParaRPr lang="en-US" sz="700" dirty="0"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</p:grpSp>
            <p:sp>
              <p:nvSpPr>
                <p:cNvPr id="94" name="Rectangle 93"/>
                <p:cNvSpPr/>
                <p:nvPr/>
              </p:nvSpPr>
              <p:spPr>
                <a:xfrm>
                  <a:off x="533401" y="193964"/>
                  <a:ext cx="1899246" cy="591053"/>
                </a:xfrm>
                <a:prstGeom prst="rect">
                  <a:avLst/>
                </a:prstGeom>
                <a:noFill/>
                <a:ln>
                  <a:solidFill>
                    <a:srgbClr val="2B82CE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1724880" y="788806"/>
                  <a:ext cx="55931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800" dirty="0" err="1">
                      <a:solidFill>
                        <a:srgbClr val="2B82CE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NuGet</a:t>
                  </a:r>
                  <a:endParaRPr lang="en-US" sz="800" dirty="0">
                    <a:solidFill>
                      <a:srgbClr val="2B82C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pic>
            <p:nvPicPr>
              <p:cNvPr id="1028" name="Picture 4" descr="http://tse1.mm.bing.net/th?&amp;id=OIP.M934882fce3be77c5bb8e1870dec5f6f1o0&amp;w=201&amp;h=177&amp;c=0&amp;pid=1.9&amp;rs=0&amp;p=0&amp;r=0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32462" y="1588798"/>
                <a:ext cx="506132" cy="4456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28" name="Picture 4" descr="http://tse1.mm.bing.net/th?&amp;id=OIP.M934882fce3be77c5bb8e1870dec5f6f1o0&amp;w=201&amp;h=177&amp;c=0&amp;pid=1.9&amp;rs=0&amp;p=0&amp;r=0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7839" y="2016965"/>
              <a:ext cx="506132" cy="4456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9" name="TextBox 128"/>
            <p:cNvSpPr txBox="1"/>
            <p:nvPr/>
          </p:nvSpPr>
          <p:spPr>
            <a:xfrm>
              <a:off x="1825185" y="2285522"/>
              <a:ext cx="123348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err="1">
                  <a:solidFill>
                    <a:srgbClr val="2B82C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NuGet</a:t>
              </a:r>
              <a:r>
                <a:rPr lang="en-US" sz="800" dirty="0">
                  <a:solidFill>
                    <a:srgbClr val="2B82C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Package Sources</a:t>
              </a:r>
            </a:p>
          </p:txBody>
        </p:sp>
      </p:grpSp>
      <p:pic>
        <p:nvPicPr>
          <p:cNvPr id="116" name="Graphic 115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672456" y="5306613"/>
            <a:ext cx="1519693" cy="1174308"/>
          </a:xfrm>
          <a:prstGeom prst="rect">
            <a:avLst/>
          </a:prstGeom>
        </p:spPr>
      </p:pic>
      <p:cxnSp>
        <p:nvCxnSpPr>
          <p:cNvPr id="122" name="Straight Arrow Connector 121"/>
          <p:cNvCxnSpPr/>
          <p:nvPr/>
        </p:nvCxnSpPr>
        <p:spPr>
          <a:xfrm flipV="1">
            <a:off x="6122557" y="4516582"/>
            <a:ext cx="1588066" cy="942109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Arrow Connector 1031"/>
          <p:cNvCxnSpPr>
            <a:cxnSpLocks/>
          </p:cNvCxnSpPr>
          <p:nvPr/>
        </p:nvCxnSpPr>
        <p:spPr>
          <a:xfrm flipH="1" flipV="1">
            <a:off x="3159231" y="3503656"/>
            <a:ext cx="3805138" cy="458804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Straight Arrow Connector 1049"/>
          <p:cNvCxnSpPr/>
          <p:nvPr/>
        </p:nvCxnSpPr>
        <p:spPr>
          <a:xfrm flipH="1" flipV="1">
            <a:off x="6975764" y="2180782"/>
            <a:ext cx="792771" cy="927318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2" name="TextBox 1051"/>
          <p:cNvSpPr txBox="1"/>
          <p:nvPr/>
        </p:nvSpPr>
        <p:spPr>
          <a:xfrm>
            <a:off x="8813865" y="5302010"/>
            <a:ext cx="3140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Jenkins sends build status updates to the appropriate #</a:t>
            </a:r>
            <a:r>
              <a:rPr lang="en-US" sz="1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jenkins</a:t>
            </a: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channel for the oxford-</a:t>
            </a:r>
            <a:r>
              <a:rPr lang="en-US" sz="1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hq</a:t>
            </a: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Slack team.</a:t>
            </a:r>
            <a:endParaRPr 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p:pic>
        <p:nvPicPr>
          <p:cNvPr id="1053" name="Picture 1052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342" y="4840594"/>
            <a:ext cx="390153" cy="390153"/>
          </a:xfrm>
          <a:prstGeom prst="rect">
            <a:avLst/>
          </a:prstGeom>
        </p:spPr>
      </p:pic>
      <p:pic>
        <p:nvPicPr>
          <p:cNvPr id="164" name="Picture 163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401" y="4604094"/>
            <a:ext cx="390153" cy="3901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320" y="4840594"/>
            <a:ext cx="390153" cy="3901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166" y="3311215"/>
            <a:ext cx="390153" cy="3901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287" y="2499307"/>
            <a:ext cx="390153" cy="39015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671" y="4840594"/>
            <a:ext cx="390153" cy="390153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>
            <a:off x="3159230" y="1635262"/>
            <a:ext cx="2745537" cy="1440197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845" y="1965207"/>
            <a:ext cx="390153" cy="39015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954" y="4840594"/>
            <a:ext cx="390153" cy="390153"/>
          </a:xfrm>
          <a:prstGeom prst="rect">
            <a:avLst/>
          </a:prstGeom>
        </p:spPr>
      </p:pic>
      <p:grpSp>
        <p:nvGrpSpPr>
          <p:cNvPr id="131" name="Group 130"/>
          <p:cNvGrpSpPr/>
          <p:nvPr/>
        </p:nvGrpSpPr>
        <p:grpSpPr>
          <a:xfrm>
            <a:off x="27708" y="6134079"/>
            <a:ext cx="3797871" cy="701726"/>
            <a:chOff x="7479214" y="5539747"/>
            <a:chExt cx="3797871" cy="701726"/>
          </a:xfrm>
        </p:grpSpPr>
        <p:sp>
          <p:nvSpPr>
            <p:cNvPr id="132" name="Rectangle 131"/>
            <p:cNvSpPr/>
            <p:nvPr/>
          </p:nvSpPr>
          <p:spPr>
            <a:xfrm>
              <a:off x="7479214" y="5539747"/>
              <a:ext cx="715368" cy="70172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179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8194582" y="5539747"/>
              <a:ext cx="3082503" cy="701726"/>
            </a:xfrm>
            <a:prstGeom prst="rect">
              <a:avLst/>
            </a:prstGeom>
            <a:solidFill>
              <a:srgbClr val="51796E"/>
            </a:solidFill>
            <a:ln>
              <a:solidFill>
                <a:srgbClr val="5179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5" name="Picture 134"/>
            <p:cNvPicPr>
              <a:picLocks noChangeAspect="1"/>
            </p:cNvPicPr>
            <p:nvPr/>
          </p:nvPicPr>
          <p:blipFill>
            <a:blip r:embed="rId26">
              <a:duotone>
                <a:prstClr val="black"/>
                <a:srgbClr val="019681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9220" y="5622932"/>
              <a:ext cx="535357" cy="535357"/>
            </a:xfrm>
            <a:prstGeom prst="rect">
              <a:avLst/>
            </a:prstGeom>
          </p:spPr>
        </p:pic>
        <p:sp>
          <p:nvSpPr>
            <p:cNvPr id="136" name="TextBox 135"/>
            <p:cNvSpPr txBox="1"/>
            <p:nvPr/>
          </p:nvSpPr>
          <p:spPr>
            <a:xfrm>
              <a:off x="8219750" y="5752111"/>
              <a:ext cx="30321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Cognitive-</a:t>
              </a:r>
              <a:r>
                <a:rPr lang="en-US" sz="12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TextAnalytics</a:t>
              </a:r>
              <a:r>
                <a:rPr lang="en-US" sz="12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-Windows CI Pipeline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5274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Rectangle 1054"/>
          <p:cNvSpPr/>
          <p:nvPr/>
        </p:nvSpPr>
        <p:spPr>
          <a:xfrm>
            <a:off x="8660419" y="5072867"/>
            <a:ext cx="3447172" cy="1699685"/>
          </a:xfrm>
          <a:prstGeom prst="rect">
            <a:avLst/>
          </a:prstGeom>
          <a:noFill/>
          <a:ln>
            <a:solidFill>
              <a:srgbClr val="91D2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/>
          <p:cNvGrpSpPr/>
          <p:nvPr/>
        </p:nvGrpSpPr>
        <p:grpSpPr>
          <a:xfrm>
            <a:off x="6975764" y="3075459"/>
            <a:ext cx="5131827" cy="1845786"/>
            <a:chOff x="6975764" y="2417368"/>
            <a:chExt cx="5131827" cy="1845786"/>
          </a:xfrm>
        </p:grpSpPr>
        <p:sp>
          <p:nvSpPr>
            <p:cNvPr id="59" name="Rectangle 58"/>
            <p:cNvSpPr/>
            <p:nvPr/>
          </p:nvSpPr>
          <p:spPr>
            <a:xfrm>
              <a:off x="6975764" y="2417368"/>
              <a:ext cx="4980709" cy="15680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9D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2951" y="3808514"/>
              <a:ext cx="454640" cy="454640"/>
            </a:xfrm>
            <a:prstGeom prst="rect">
              <a:avLst/>
            </a:prstGeom>
            <a:solidFill>
              <a:schemeClr val="bg1"/>
            </a:solidFill>
          </p:spPr>
        </p:pic>
        <p:grpSp>
          <p:nvGrpSpPr>
            <p:cNvPr id="58" name="Group 57"/>
            <p:cNvGrpSpPr/>
            <p:nvPr/>
          </p:nvGrpSpPr>
          <p:grpSpPr>
            <a:xfrm>
              <a:off x="7060552" y="2487197"/>
              <a:ext cx="1958757" cy="1276872"/>
              <a:chOff x="5404934" y="2487197"/>
              <a:chExt cx="1958757" cy="1276872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502656" y="2694709"/>
                <a:ext cx="1861035" cy="1069360"/>
              </a:xfrm>
              <a:prstGeom prst="rect">
                <a:avLst/>
              </a:prstGeom>
              <a:noFill/>
              <a:ln>
                <a:solidFill>
                  <a:srgbClr val="0079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5780269" y="2796608"/>
                <a:ext cx="549472" cy="865562"/>
                <a:chOff x="6550983" y="4010891"/>
                <a:chExt cx="549472" cy="865562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6550983" y="4010891"/>
                  <a:ext cx="549472" cy="8655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1" name="Group 20"/>
                <p:cNvGrpSpPr/>
                <p:nvPr/>
              </p:nvGrpSpPr>
              <p:grpSpPr>
                <a:xfrm>
                  <a:off x="6550983" y="4112517"/>
                  <a:ext cx="549472" cy="763936"/>
                  <a:chOff x="4677058" y="2768684"/>
                  <a:chExt cx="549472" cy="763936"/>
                </a:xfrm>
              </p:grpSpPr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677058" y="3317176"/>
                    <a:ext cx="54947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develop</a:t>
                    </a:r>
                  </a:p>
                </p:txBody>
              </p:sp>
              <p:pic>
                <p:nvPicPr>
                  <p:cNvPr id="20" name="Picture 19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780694" y="2768684"/>
                    <a:ext cx="342201" cy="548986"/>
                  </a:xfrm>
                  <a:prstGeom prst="rect">
                    <a:avLst/>
                  </a:prstGeom>
                </p:spPr>
              </p:pic>
            </p:grpSp>
          </p:grpSp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04934" y="2570158"/>
                <a:ext cx="368408" cy="368408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5636564" y="2487197"/>
                <a:ext cx="1463892" cy="207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cognitive-</a:t>
                </a:r>
                <a:r>
                  <a:rPr lang="en-US" sz="700" dirty="0" err="1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textanalytics</a:t>
                </a:r>
                <a:r>
                  <a: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-windows</a:t>
                </a:r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6589300" y="2796608"/>
                <a:ext cx="549472" cy="865562"/>
                <a:chOff x="6550983" y="4010891"/>
                <a:chExt cx="549472" cy="865562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6550983" y="4010891"/>
                  <a:ext cx="549472" cy="8655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5" name="Group 34"/>
                <p:cNvGrpSpPr/>
                <p:nvPr/>
              </p:nvGrpSpPr>
              <p:grpSpPr>
                <a:xfrm>
                  <a:off x="6550983" y="4112517"/>
                  <a:ext cx="549472" cy="763936"/>
                  <a:chOff x="4677058" y="2768684"/>
                  <a:chExt cx="549472" cy="763936"/>
                </a:xfrm>
              </p:grpSpPr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4677058" y="3317176"/>
                    <a:ext cx="54947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master</a:t>
                    </a:r>
                  </a:p>
                </p:txBody>
              </p:sp>
              <p:pic>
                <p:nvPicPr>
                  <p:cNvPr id="37" name="Picture 36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780694" y="2768684"/>
                    <a:ext cx="342201" cy="548986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57" name="Group 56"/>
            <p:cNvGrpSpPr/>
            <p:nvPr/>
          </p:nvGrpSpPr>
          <p:grpSpPr>
            <a:xfrm>
              <a:off x="9252683" y="2487197"/>
              <a:ext cx="2627588" cy="1276872"/>
              <a:chOff x="8650012" y="2487197"/>
              <a:chExt cx="2627588" cy="1276872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8747735" y="2694709"/>
                <a:ext cx="2529865" cy="1069360"/>
              </a:xfrm>
              <a:prstGeom prst="rect">
                <a:avLst/>
              </a:prstGeom>
              <a:noFill/>
              <a:ln>
                <a:solidFill>
                  <a:srgbClr val="0079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50012" y="2570158"/>
                <a:ext cx="368408" cy="368408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45" name="TextBox 44"/>
              <p:cNvSpPr txBox="1"/>
              <p:nvPr/>
            </p:nvSpPr>
            <p:spPr>
              <a:xfrm>
                <a:off x="8881642" y="2487197"/>
                <a:ext cx="1463892" cy="207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oxford-docs</a:t>
                </a:r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9026092" y="2794751"/>
                <a:ext cx="2137532" cy="865562"/>
                <a:chOff x="8055601" y="4223626"/>
                <a:chExt cx="2137532" cy="865562"/>
              </a:xfrm>
            </p:grpSpPr>
            <p:sp>
              <p:nvSpPr>
                <p:cNvPr id="47" name="Rectangle 46"/>
                <p:cNvSpPr/>
                <p:nvPr/>
              </p:nvSpPr>
              <p:spPr>
                <a:xfrm>
                  <a:off x="8055601" y="4223626"/>
                  <a:ext cx="2137532" cy="8655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1" name="Group 50"/>
                <p:cNvGrpSpPr/>
                <p:nvPr/>
              </p:nvGrpSpPr>
              <p:grpSpPr>
                <a:xfrm>
                  <a:off x="8191449" y="4274439"/>
                  <a:ext cx="1883201" cy="763936"/>
                  <a:chOff x="8212230" y="4274439"/>
                  <a:chExt cx="1883201" cy="763936"/>
                </a:xfrm>
              </p:grpSpPr>
              <p:grpSp>
                <p:nvGrpSpPr>
                  <p:cNvPr id="48" name="Group 47"/>
                  <p:cNvGrpSpPr/>
                  <p:nvPr/>
                </p:nvGrpSpPr>
                <p:grpSpPr>
                  <a:xfrm>
                    <a:off x="8212230" y="4274439"/>
                    <a:ext cx="549472" cy="763936"/>
                    <a:chOff x="4677058" y="2768684"/>
                    <a:chExt cx="549472" cy="763936"/>
                  </a:xfrm>
                </p:grpSpPr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4677058" y="3317176"/>
                      <a:ext cx="54947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master</a:t>
                      </a:r>
                    </a:p>
                  </p:txBody>
                </p:sp>
                <p:pic>
                  <p:nvPicPr>
                    <p:cNvPr id="50" name="Picture 49"/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780694" y="2768684"/>
                      <a:ext cx="342201" cy="548986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32" name="Group 31"/>
                  <p:cNvGrpSpPr/>
                  <p:nvPr/>
                </p:nvGrpSpPr>
                <p:grpSpPr>
                  <a:xfrm>
                    <a:off x="9526269" y="4371827"/>
                    <a:ext cx="569162" cy="569161"/>
                    <a:chOff x="4022301" y="4134457"/>
                    <a:chExt cx="569162" cy="569161"/>
                  </a:xfrm>
                </p:grpSpPr>
                <p:pic>
                  <p:nvPicPr>
                    <p:cNvPr id="31" name="Picture 30"/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22302" y="4134457"/>
                      <a:ext cx="569161" cy="569161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52" name="TextBox 51"/>
                    <p:cNvSpPr txBox="1"/>
                    <p:nvPr/>
                  </p:nvSpPr>
                  <p:spPr>
                    <a:xfrm>
                      <a:off x="4022301" y="4311315"/>
                      <a:ext cx="56916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master</a:t>
                      </a:r>
                    </a:p>
                  </p:txBody>
                </p:sp>
              </p:grpSp>
              <p:grpSp>
                <p:nvGrpSpPr>
                  <p:cNvPr id="54" name="Group 53"/>
                  <p:cNvGrpSpPr/>
                  <p:nvPr/>
                </p:nvGrpSpPr>
                <p:grpSpPr>
                  <a:xfrm>
                    <a:off x="8859405" y="4371827"/>
                    <a:ext cx="569162" cy="569161"/>
                    <a:chOff x="4022301" y="4134457"/>
                    <a:chExt cx="569162" cy="569161"/>
                  </a:xfrm>
                </p:grpSpPr>
                <p:pic>
                  <p:nvPicPr>
                    <p:cNvPr id="55" name="Picture 54"/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22302" y="4134457"/>
                      <a:ext cx="569161" cy="569161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4022301" y="4311315"/>
                      <a:ext cx="56916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develop</a:t>
                      </a:r>
                    </a:p>
                  </p:txBody>
                </p:sp>
              </p:grpSp>
            </p:grpSp>
          </p:grpSp>
        </p:grpSp>
        <p:sp>
          <p:nvSpPr>
            <p:cNvPr id="62" name="TextBox 61"/>
            <p:cNvSpPr txBox="1"/>
            <p:nvPr/>
          </p:nvSpPr>
          <p:spPr>
            <a:xfrm>
              <a:off x="11078650" y="4002201"/>
              <a:ext cx="559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0079D6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GitHub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793154" y="4466617"/>
            <a:ext cx="2746297" cy="1495626"/>
            <a:chOff x="1960418" y="4433227"/>
            <a:chExt cx="2746297" cy="1495626"/>
          </a:xfrm>
        </p:grpSpPr>
        <p:sp>
          <p:nvSpPr>
            <p:cNvPr id="64" name="Rectangle 63"/>
            <p:cNvSpPr/>
            <p:nvPr/>
          </p:nvSpPr>
          <p:spPr>
            <a:xfrm>
              <a:off x="1960418" y="4433227"/>
              <a:ext cx="2473037" cy="12125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9D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84219" y="5506357"/>
              <a:ext cx="422496" cy="422496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57400" y="4640739"/>
              <a:ext cx="2226819" cy="865618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3724902" y="5644933"/>
              <a:ext cx="559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027CC7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Trello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057400" y="4433227"/>
              <a:ext cx="1463892" cy="207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cognitive-</a:t>
              </a:r>
              <a:r>
                <a:rPr lang="en-US" sz="7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textanalytics</a:t>
              </a:r>
              <a:r>
                <a:rPr lang="en-US" sz="7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-windows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2072912" y="2719516"/>
            <a:ext cx="1466539" cy="1493015"/>
            <a:chOff x="1413164" y="2417368"/>
            <a:chExt cx="1466539" cy="1493015"/>
          </a:xfrm>
        </p:grpSpPr>
        <p:grpSp>
          <p:nvGrpSpPr>
            <p:cNvPr id="70" name="Group 69"/>
            <p:cNvGrpSpPr/>
            <p:nvPr/>
          </p:nvGrpSpPr>
          <p:grpSpPr>
            <a:xfrm>
              <a:off x="1587518" y="2543610"/>
              <a:ext cx="849710" cy="990461"/>
              <a:chOff x="1586345" y="2543748"/>
              <a:chExt cx="849710" cy="990461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1590927" y="3071812"/>
                <a:ext cx="845128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5E365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</a:t>
                </a:r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github</a:t>
                </a:r>
                <a:endParaRPr lang="en-US" sz="7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586345" y="2543748"/>
                <a:ext cx="845128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5E365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</a:t>
                </a:r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jenkins</a:t>
                </a:r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-develop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1586345" y="2806090"/>
                <a:ext cx="845128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5E365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</a:t>
                </a:r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jenkins</a:t>
                </a:r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-master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586345" y="3334154"/>
                <a:ext cx="845128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5E365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</a:t>
                </a:r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trello</a:t>
                </a:r>
                <a:endParaRPr lang="en-US" sz="7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71" name="Rectangle 70"/>
            <p:cNvSpPr/>
            <p:nvPr/>
          </p:nvSpPr>
          <p:spPr>
            <a:xfrm>
              <a:off x="1413164" y="2417368"/>
              <a:ext cx="1198418" cy="1242944"/>
            </a:xfrm>
            <a:prstGeom prst="rect">
              <a:avLst/>
            </a:prstGeom>
            <a:noFill/>
            <a:ln>
              <a:solidFill>
                <a:srgbClr val="5E3659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http://tse1.mm.bing.net/th?&amp;id=OIP.M9769b7528556568e356d8cdb2efb6f2do0&amp;w=185&amp;h=184&amp;c=0&amp;pid=1.9&amp;rs=0&amp;p=0&amp;r=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7437" y="3488117"/>
              <a:ext cx="422266" cy="422266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78" name="TextBox 77"/>
            <p:cNvSpPr txBox="1"/>
            <p:nvPr/>
          </p:nvSpPr>
          <p:spPr>
            <a:xfrm>
              <a:off x="1918219" y="3652380"/>
              <a:ext cx="559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5E3659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Slack</a:t>
              </a:r>
            </a:p>
          </p:txBody>
        </p:sp>
      </p:grpSp>
      <p:grpSp>
        <p:nvGrpSpPr>
          <p:cNvPr id="1031" name="Group 1030"/>
          <p:cNvGrpSpPr/>
          <p:nvPr/>
        </p:nvGrpSpPr>
        <p:grpSpPr>
          <a:xfrm>
            <a:off x="5091917" y="135347"/>
            <a:ext cx="5186871" cy="2645496"/>
            <a:chOff x="6061364" y="385734"/>
            <a:chExt cx="5186871" cy="2645496"/>
          </a:xfrm>
        </p:grpSpPr>
        <p:sp>
          <p:nvSpPr>
            <p:cNvPr id="1030" name="Rectangle 1029"/>
            <p:cNvSpPr/>
            <p:nvPr/>
          </p:nvSpPr>
          <p:spPr>
            <a:xfrm>
              <a:off x="6061364" y="385734"/>
              <a:ext cx="4828309" cy="23579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9D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48174" y="2431169"/>
              <a:ext cx="600061" cy="600061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65" name="TextBox 64"/>
            <p:cNvSpPr txBox="1"/>
            <p:nvPr/>
          </p:nvSpPr>
          <p:spPr>
            <a:xfrm>
              <a:off x="10189579" y="2741723"/>
              <a:ext cx="559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0079D6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Azure</a:t>
              </a:r>
            </a:p>
          </p:txBody>
        </p:sp>
        <p:grpSp>
          <p:nvGrpSpPr>
            <p:cNvPr id="1029" name="Group 1028"/>
            <p:cNvGrpSpPr/>
            <p:nvPr/>
          </p:nvGrpSpPr>
          <p:grpSpPr>
            <a:xfrm>
              <a:off x="6183397" y="457352"/>
              <a:ext cx="4394548" cy="2008757"/>
              <a:chOff x="6183397" y="457352"/>
              <a:chExt cx="4394548" cy="2008757"/>
            </a:xfrm>
          </p:grpSpPr>
          <p:sp>
            <p:nvSpPr>
              <p:cNvPr id="1027" name="Rectangle 1026"/>
              <p:cNvSpPr/>
              <p:nvPr/>
            </p:nvSpPr>
            <p:spPr>
              <a:xfrm>
                <a:off x="6366794" y="677559"/>
                <a:ext cx="4211151" cy="17885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9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25" name="Group 1024"/>
              <p:cNvGrpSpPr/>
              <p:nvPr/>
            </p:nvGrpSpPr>
            <p:grpSpPr>
              <a:xfrm>
                <a:off x="6537351" y="797175"/>
                <a:ext cx="2105274" cy="1533835"/>
                <a:chOff x="4551835" y="1737894"/>
                <a:chExt cx="2105274" cy="1533835"/>
              </a:xfrm>
            </p:grpSpPr>
            <p:grpSp>
              <p:nvGrpSpPr>
                <p:cNvPr id="105" name="Group 104"/>
                <p:cNvGrpSpPr/>
                <p:nvPr/>
              </p:nvGrpSpPr>
              <p:grpSpPr>
                <a:xfrm>
                  <a:off x="4888698" y="2067713"/>
                  <a:ext cx="1574447" cy="1103988"/>
                  <a:chOff x="4888698" y="2067713"/>
                  <a:chExt cx="1574447" cy="1103988"/>
                </a:xfrm>
              </p:grpSpPr>
              <p:grpSp>
                <p:nvGrpSpPr>
                  <p:cNvPr id="103" name="Group 102"/>
                  <p:cNvGrpSpPr/>
                  <p:nvPr/>
                </p:nvGrpSpPr>
                <p:grpSpPr>
                  <a:xfrm>
                    <a:off x="5220060" y="2417368"/>
                    <a:ext cx="549472" cy="654305"/>
                    <a:chOff x="5220060" y="2417368"/>
                    <a:chExt cx="549472" cy="654305"/>
                  </a:xfrm>
                </p:grpSpPr>
                <p:sp>
                  <p:nvSpPr>
                    <p:cNvPr id="100" name="Rectangle 99"/>
                    <p:cNvSpPr/>
                    <p:nvPr/>
                  </p:nvSpPr>
                  <p:spPr>
                    <a:xfrm>
                      <a:off x="5238107" y="2417368"/>
                      <a:ext cx="513378" cy="65430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01" name="Group 100"/>
                    <p:cNvGrpSpPr/>
                    <p:nvPr/>
                  </p:nvGrpSpPr>
                  <p:grpSpPr>
                    <a:xfrm>
                      <a:off x="5220060" y="2479930"/>
                      <a:ext cx="549472" cy="529180"/>
                      <a:chOff x="5220060" y="2517108"/>
                      <a:chExt cx="549472" cy="529180"/>
                    </a:xfrm>
                  </p:grpSpPr>
                  <p:pic>
                    <p:nvPicPr>
                      <p:cNvPr id="99" name="Picture 98"/>
                      <p:cNvPicPr>
                        <a:picLocks noChangeAspect="1"/>
                      </p:cNvPicPr>
                      <p:nvPr/>
                    </p:nvPicPr>
                    <p:blipFill>
                      <a:blip r:embed="rId10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340943" y="2517108"/>
                        <a:ext cx="307707" cy="307707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02" name="TextBox 101"/>
                      <p:cNvSpPr txBox="1"/>
                      <p:nvPr/>
                    </p:nvSpPr>
                    <p:spPr>
                      <a:xfrm>
                        <a:off x="5220060" y="2830844"/>
                        <a:ext cx="5494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8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a:t>develop</a:t>
                        </a:r>
                      </a:p>
                    </p:txBody>
                  </p:sp>
                </p:grpSp>
              </p:grpSp>
              <p:grpSp>
                <p:nvGrpSpPr>
                  <p:cNvPr id="106" name="Group 105"/>
                  <p:cNvGrpSpPr/>
                  <p:nvPr/>
                </p:nvGrpSpPr>
                <p:grpSpPr>
                  <a:xfrm>
                    <a:off x="5827417" y="2412210"/>
                    <a:ext cx="549472" cy="654305"/>
                    <a:chOff x="5220060" y="2417368"/>
                    <a:chExt cx="549472" cy="654305"/>
                  </a:xfrm>
                </p:grpSpPr>
                <p:sp>
                  <p:nvSpPr>
                    <p:cNvPr id="107" name="Rectangle 106"/>
                    <p:cNvSpPr/>
                    <p:nvPr/>
                  </p:nvSpPr>
                  <p:spPr>
                    <a:xfrm>
                      <a:off x="5238107" y="2417368"/>
                      <a:ext cx="513378" cy="65430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08" name="Group 107"/>
                    <p:cNvGrpSpPr/>
                    <p:nvPr/>
                  </p:nvGrpSpPr>
                  <p:grpSpPr>
                    <a:xfrm>
                      <a:off x="5220060" y="2479930"/>
                      <a:ext cx="549472" cy="529180"/>
                      <a:chOff x="5220060" y="2517108"/>
                      <a:chExt cx="549472" cy="529180"/>
                    </a:xfrm>
                  </p:grpSpPr>
                  <p:pic>
                    <p:nvPicPr>
                      <p:cNvPr id="109" name="Picture 108"/>
                      <p:cNvPicPr>
                        <a:picLocks noChangeAspect="1"/>
                      </p:cNvPicPr>
                      <p:nvPr/>
                    </p:nvPicPr>
                    <p:blipFill>
                      <a:blip r:embed="rId10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340943" y="2517108"/>
                        <a:ext cx="307707" cy="307707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10" name="TextBox 109"/>
                      <p:cNvSpPr txBox="1"/>
                      <p:nvPr/>
                    </p:nvSpPr>
                    <p:spPr>
                      <a:xfrm>
                        <a:off x="5220060" y="2830844"/>
                        <a:ext cx="5494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8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a:t>master</a:t>
                        </a:r>
                      </a:p>
                    </p:txBody>
                  </p:sp>
                </p:grpSp>
              </p:grpSp>
              <p:sp>
                <p:nvSpPr>
                  <p:cNvPr id="111" name="TextBox 110"/>
                  <p:cNvSpPr txBox="1"/>
                  <p:nvPr/>
                </p:nvSpPr>
                <p:spPr>
                  <a:xfrm>
                    <a:off x="5106488" y="2067713"/>
                    <a:ext cx="1176108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dirty="0" err="1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jenkins</a:t>
                    </a:r>
                    <a:endParaRPr lang="en-US" sz="700" dirty="0"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04" name="Rectangle 103"/>
                  <p:cNvSpPr/>
                  <p:nvPr/>
                </p:nvSpPr>
                <p:spPr>
                  <a:xfrm>
                    <a:off x="5054045" y="2280902"/>
                    <a:ext cx="1409100" cy="890799"/>
                  </a:xfrm>
                  <a:prstGeom prst="rect">
                    <a:avLst/>
                  </a:prstGeom>
                  <a:noFill/>
                  <a:ln>
                    <a:solidFill>
                      <a:srgbClr val="D3383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5" name="Picture 14"/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88698" y="2103424"/>
                    <a:ext cx="257378" cy="355318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12" name="Rectangle 111"/>
                <p:cNvSpPr/>
                <p:nvPr/>
              </p:nvSpPr>
              <p:spPr>
                <a:xfrm>
                  <a:off x="4720266" y="1964866"/>
                  <a:ext cx="1936843" cy="1306863"/>
                </a:xfrm>
                <a:prstGeom prst="rect">
                  <a:avLst/>
                </a:prstGeom>
                <a:noFill/>
                <a:ln>
                  <a:solidFill>
                    <a:srgbClr val="0079D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51835" y="1737894"/>
                  <a:ext cx="336863" cy="336863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  <p:sp>
              <p:nvSpPr>
                <p:cNvPr id="115" name="TextBox 114"/>
                <p:cNvSpPr txBox="1"/>
                <p:nvPr/>
              </p:nvSpPr>
              <p:spPr>
                <a:xfrm>
                  <a:off x="4888698" y="1767630"/>
                  <a:ext cx="1176108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 err="1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oxfordci</a:t>
                  </a:r>
                  <a:endPara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grpSp>
            <p:nvGrpSpPr>
              <p:cNvPr id="1024" name="Group 1023"/>
              <p:cNvGrpSpPr/>
              <p:nvPr/>
            </p:nvGrpSpPr>
            <p:grpSpPr>
              <a:xfrm>
                <a:off x="8737982" y="824949"/>
                <a:ext cx="1748684" cy="912759"/>
                <a:chOff x="8737982" y="457803"/>
                <a:chExt cx="1748684" cy="912759"/>
              </a:xfrm>
            </p:grpSpPr>
            <p:sp>
              <p:nvSpPr>
                <p:cNvPr id="120" name="Rectangle 119"/>
                <p:cNvSpPr/>
                <p:nvPr/>
              </p:nvSpPr>
              <p:spPr>
                <a:xfrm>
                  <a:off x="8965360" y="652619"/>
                  <a:ext cx="1521306" cy="717943"/>
                </a:xfrm>
                <a:prstGeom prst="rect">
                  <a:avLst/>
                </a:prstGeom>
                <a:noFill/>
                <a:ln>
                  <a:solidFill>
                    <a:srgbClr val="0079D6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4" name="Group 113"/>
                <p:cNvGrpSpPr/>
                <p:nvPr/>
              </p:nvGrpSpPr>
              <p:grpSpPr>
                <a:xfrm>
                  <a:off x="9164029" y="724857"/>
                  <a:ext cx="1236026" cy="569161"/>
                  <a:chOff x="9199731" y="848676"/>
                  <a:chExt cx="1236026" cy="569161"/>
                </a:xfrm>
              </p:grpSpPr>
              <p:pic>
                <p:nvPicPr>
                  <p:cNvPr id="124" name="Picture 123"/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866596" y="848676"/>
                    <a:ext cx="569161" cy="569161"/>
                  </a:xfrm>
                  <a:prstGeom prst="rect">
                    <a:avLst/>
                  </a:prstGeom>
                </p:spPr>
              </p:pic>
              <p:sp>
                <p:nvSpPr>
                  <p:cNvPr id="125" name="TextBox 124"/>
                  <p:cNvSpPr txBox="1"/>
                  <p:nvPr/>
                </p:nvSpPr>
                <p:spPr>
                  <a:xfrm>
                    <a:off x="9866595" y="1025534"/>
                    <a:ext cx="56916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master</a:t>
                    </a:r>
                  </a:p>
                </p:txBody>
              </p:sp>
              <p:pic>
                <p:nvPicPr>
                  <p:cNvPr id="126" name="Picture 125"/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199732" y="848676"/>
                    <a:ext cx="569161" cy="569161"/>
                  </a:xfrm>
                  <a:prstGeom prst="rect">
                    <a:avLst/>
                  </a:prstGeom>
                </p:spPr>
              </p:pic>
              <p:sp>
                <p:nvSpPr>
                  <p:cNvPr id="127" name="TextBox 126"/>
                  <p:cNvSpPr txBox="1"/>
                  <p:nvPr/>
                </p:nvSpPr>
                <p:spPr>
                  <a:xfrm>
                    <a:off x="9199731" y="1025534"/>
                    <a:ext cx="56916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develop</a:t>
                    </a:r>
                  </a:p>
                </p:txBody>
              </p:sp>
            </p:grpSp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737982" y="477636"/>
                  <a:ext cx="371040" cy="371040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  <p:sp>
              <p:nvSpPr>
                <p:cNvPr id="130" name="TextBox 129"/>
                <p:cNvSpPr txBox="1"/>
                <p:nvPr/>
              </p:nvSpPr>
              <p:spPr>
                <a:xfrm>
                  <a:off x="9041812" y="457803"/>
                  <a:ext cx="1176108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oxford-docs</a:t>
                  </a:r>
                </a:p>
              </p:txBody>
            </p:sp>
          </p:grpSp>
          <p:sp>
            <p:nvSpPr>
              <p:cNvPr id="133" name="TextBox 132"/>
              <p:cNvSpPr txBox="1"/>
              <p:nvPr/>
            </p:nvSpPr>
            <p:spPr>
              <a:xfrm>
                <a:off x="6573542" y="465812"/>
                <a:ext cx="1176108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oxford-ci</a:t>
                </a:r>
              </a:p>
            </p:txBody>
          </p:sp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83397" y="457352"/>
                <a:ext cx="390145" cy="390145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47" name="Ink 146"/>
              <p14:cNvContentPartPr/>
              <p14:nvPr/>
            </p14:nvContentPartPr>
            <p14:xfrm>
              <a:off x="7183473" y="1939582"/>
              <a:ext cx="21240" cy="21240"/>
            </p14:xfrm>
          </p:contentPart>
        </mc:Choice>
        <mc:Fallback>
          <p:pic>
            <p:nvPicPr>
              <p:cNvPr id="147" name="Ink 146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180233" y="1936702"/>
                <a:ext cx="27360" cy="2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" name="Group 2"/>
          <p:cNvGrpSpPr/>
          <p:nvPr/>
        </p:nvGrpSpPr>
        <p:grpSpPr>
          <a:xfrm>
            <a:off x="755853" y="126377"/>
            <a:ext cx="2782025" cy="2404838"/>
            <a:chOff x="671946" y="96128"/>
            <a:chExt cx="2782025" cy="2404838"/>
          </a:xfrm>
        </p:grpSpPr>
        <p:sp>
          <p:nvSpPr>
            <p:cNvPr id="2" name="Rectangle 1"/>
            <p:cNvSpPr/>
            <p:nvPr/>
          </p:nvSpPr>
          <p:spPr>
            <a:xfrm>
              <a:off x="671946" y="96128"/>
              <a:ext cx="2557804" cy="2189871"/>
            </a:xfrm>
            <a:prstGeom prst="rect">
              <a:avLst/>
            </a:prstGeom>
            <a:noFill/>
            <a:ln>
              <a:solidFill>
                <a:srgbClr val="388AC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817379" y="242455"/>
              <a:ext cx="2257944" cy="908892"/>
              <a:chOff x="533401" y="193964"/>
              <a:chExt cx="2257944" cy="908892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43136" y="554647"/>
                <a:ext cx="548209" cy="548209"/>
              </a:xfrm>
              <a:prstGeom prst="rect">
                <a:avLst/>
              </a:prstGeom>
            </p:spPr>
          </p:pic>
          <p:grpSp>
            <p:nvGrpSpPr>
              <p:cNvPr id="80" name="Group 79"/>
              <p:cNvGrpSpPr/>
              <p:nvPr/>
            </p:nvGrpSpPr>
            <p:grpSpPr>
              <a:xfrm>
                <a:off x="702587" y="301422"/>
                <a:ext cx="1560874" cy="376137"/>
                <a:chOff x="793154" y="1082037"/>
                <a:chExt cx="1560874" cy="376137"/>
              </a:xfrm>
            </p:grpSpPr>
            <p:sp>
              <p:nvSpPr>
                <p:cNvPr id="79" name="Rectangle 78"/>
                <p:cNvSpPr/>
                <p:nvPr/>
              </p:nvSpPr>
              <p:spPr>
                <a:xfrm>
                  <a:off x="1169291" y="1082037"/>
                  <a:ext cx="1184737" cy="376137"/>
                </a:xfrm>
                <a:prstGeom prst="rect">
                  <a:avLst/>
                </a:prstGeom>
                <a:solidFill>
                  <a:srgbClr val="01968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77" name="Picture 76"/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3154" y="1082037"/>
                  <a:ext cx="376137" cy="376137"/>
                </a:xfrm>
                <a:prstGeom prst="rect">
                  <a:avLst/>
                </a:prstGeom>
              </p:spPr>
            </p:pic>
            <p:sp>
              <p:nvSpPr>
                <p:cNvPr id="81" name="TextBox 80"/>
                <p:cNvSpPr txBox="1"/>
                <p:nvPr/>
              </p:nvSpPr>
              <p:spPr>
                <a:xfrm>
                  <a:off x="1073727" y="1166349"/>
                  <a:ext cx="1280301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 err="1"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Microsoft.ProjectOxford.Text</a:t>
                  </a:r>
                  <a:endPara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sp>
            <p:nvSpPr>
              <p:cNvPr id="82" name="Rectangle 81"/>
              <p:cNvSpPr/>
              <p:nvPr/>
            </p:nvSpPr>
            <p:spPr>
              <a:xfrm>
                <a:off x="533401" y="193964"/>
                <a:ext cx="1899246" cy="591053"/>
              </a:xfrm>
              <a:prstGeom prst="rect">
                <a:avLst/>
              </a:prstGeom>
              <a:noFill/>
              <a:ln>
                <a:solidFill>
                  <a:srgbClr val="1D85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1724880" y="788806"/>
                <a:ext cx="55931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solidFill>
                      <a:srgbClr val="1D85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MyGet</a:t>
                </a:r>
                <a:endParaRPr lang="en-US" sz="800" dirty="0">
                  <a:solidFill>
                    <a:srgbClr val="1D85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839316" y="1121418"/>
              <a:ext cx="2236007" cy="900666"/>
              <a:chOff x="702587" y="1133831"/>
              <a:chExt cx="2236007" cy="900666"/>
            </a:xfrm>
          </p:grpSpPr>
          <p:grpSp>
            <p:nvGrpSpPr>
              <p:cNvPr id="91" name="Group 90"/>
              <p:cNvGrpSpPr/>
              <p:nvPr/>
            </p:nvGrpSpPr>
            <p:grpSpPr>
              <a:xfrm>
                <a:off x="702587" y="1133831"/>
                <a:ext cx="1899246" cy="810286"/>
                <a:chOff x="533401" y="193964"/>
                <a:chExt cx="1899246" cy="810286"/>
              </a:xfrm>
            </p:grpSpPr>
            <p:grpSp>
              <p:nvGrpSpPr>
                <p:cNvPr id="93" name="Group 92"/>
                <p:cNvGrpSpPr/>
                <p:nvPr/>
              </p:nvGrpSpPr>
              <p:grpSpPr>
                <a:xfrm>
                  <a:off x="702587" y="301422"/>
                  <a:ext cx="1560874" cy="376137"/>
                  <a:chOff x="793154" y="1082037"/>
                  <a:chExt cx="1560874" cy="376137"/>
                </a:xfrm>
              </p:grpSpPr>
              <p:sp>
                <p:nvSpPr>
                  <p:cNvPr id="96" name="Rectangle 95"/>
                  <p:cNvSpPr/>
                  <p:nvPr/>
                </p:nvSpPr>
                <p:spPr>
                  <a:xfrm>
                    <a:off x="1169291" y="1082037"/>
                    <a:ext cx="1184737" cy="376137"/>
                  </a:xfrm>
                  <a:prstGeom prst="rect">
                    <a:avLst/>
                  </a:prstGeom>
                  <a:solidFill>
                    <a:srgbClr val="0196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97" name="Picture 96"/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93154" y="1082037"/>
                    <a:ext cx="376137" cy="376137"/>
                  </a:xfrm>
                  <a:prstGeom prst="rect">
                    <a:avLst/>
                  </a:prstGeom>
                </p:spPr>
              </p:pic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1073727" y="1166349"/>
                    <a:ext cx="1280301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dirty="0" err="1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Microsoft.ProjectOxford.Text</a:t>
                    </a:r>
                    <a:endParaRPr lang="en-US" sz="700" dirty="0"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</p:grpSp>
            <p:sp>
              <p:nvSpPr>
                <p:cNvPr id="94" name="Rectangle 93"/>
                <p:cNvSpPr/>
                <p:nvPr/>
              </p:nvSpPr>
              <p:spPr>
                <a:xfrm>
                  <a:off x="533401" y="193964"/>
                  <a:ext cx="1899246" cy="591053"/>
                </a:xfrm>
                <a:prstGeom prst="rect">
                  <a:avLst/>
                </a:prstGeom>
                <a:noFill/>
                <a:ln>
                  <a:solidFill>
                    <a:srgbClr val="2B82CE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1724880" y="788806"/>
                  <a:ext cx="55931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800" dirty="0" err="1">
                      <a:solidFill>
                        <a:srgbClr val="2B82CE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NuGet</a:t>
                  </a:r>
                  <a:endParaRPr lang="en-US" sz="800" dirty="0">
                    <a:solidFill>
                      <a:srgbClr val="2B82C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pic>
            <p:nvPicPr>
              <p:cNvPr id="1028" name="Picture 4" descr="http://tse1.mm.bing.net/th?&amp;id=OIP.M934882fce3be77c5bb8e1870dec5f6f1o0&amp;w=201&amp;h=177&amp;c=0&amp;pid=1.9&amp;rs=0&amp;p=0&amp;r=0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32462" y="1588798"/>
                <a:ext cx="506132" cy="4456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28" name="Picture 4" descr="http://tse1.mm.bing.net/th?&amp;id=OIP.M934882fce3be77c5bb8e1870dec5f6f1o0&amp;w=201&amp;h=177&amp;c=0&amp;pid=1.9&amp;rs=0&amp;p=0&amp;r=0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7839" y="2016965"/>
              <a:ext cx="506132" cy="4456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9" name="TextBox 128"/>
            <p:cNvSpPr txBox="1"/>
            <p:nvPr/>
          </p:nvSpPr>
          <p:spPr>
            <a:xfrm>
              <a:off x="1825185" y="2285522"/>
              <a:ext cx="123348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err="1">
                  <a:solidFill>
                    <a:srgbClr val="2B82C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NuGet</a:t>
              </a:r>
              <a:r>
                <a:rPr lang="en-US" sz="800" dirty="0">
                  <a:solidFill>
                    <a:srgbClr val="2B82C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Package Sources</a:t>
              </a:r>
            </a:p>
          </p:txBody>
        </p:sp>
      </p:grpSp>
      <p:pic>
        <p:nvPicPr>
          <p:cNvPr id="116" name="Graphic 115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672456" y="5306613"/>
            <a:ext cx="1519693" cy="1174308"/>
          </a:xfrm>
          <a:prstGeom prst="rect">
            <a:avLst/>
          </a:prstGeom>
        </p:spPr>
      </p:pic>
      <p:cxnSp>
        <p:nvCxnSpPr>
          <p:cNvPr id="122" name="Straight Arrow Connector 121"/>
          <p:cNvCxnSpPr/>
          <p:nvPr/>
        </p:nvCxnSpPr>
        <p:spPr>
          <a:xfrm flipV="1">
            <a:off x="6122557" y="4516582"/>
            <a:ext cx="1588066" cy="942109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Arrow Connector 1031"/>
          <p:cNvCxnSpPr>
            <a:cxnSpLocks/>
          </p:cNvCxnSpPr>
          <p:nvPr/>
        </p:nvCxnSpPr>
        <p:spPr>
          <a:xfrm flipH="1" flipV="1">
            <a:off x="3159231" y="3503656"/>
            <a:ext cx="3805138" cy="458804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Straight Arrow Connector 1049"/>
          <p:cNvCxnSpPr/>
          <p:nvPr/>
        </p:nvCxnSpPr>
        <p:spPr>
          <a:xfrm flipH="1" flipV="1">
            <a:off x="6975764" y="2180782"/>
            <a:ext cx="792771" cy="927318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2" name="TextBox 1051"/>
          <p:cNvSpPr txBox="1"/>
          <p:nvPr/>
        </p:nvSpPr>
        <p:spPr>
          <a:xfrm>
            <a:off x="8813865" y="5302010"/>
            <a:ext cx="31402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Upon a successful build, Jenkins creates a publishes a </a:t>
            </a:r>
            <a:r>
              <a:rPr lang="en-US" sz="1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NuGet</a:t>
            </a: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packate</a:t>
            </a: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the appropriate source (</a:t>
            </a:r>
            <a:r>
              <a:rPr lang="en-US" sz="1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MyGet</a:t>
            </a: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for the develop branch, </a:t>
            </a:r>
            <a:r>
              <a:rPr lang="en-US" sz="1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NuGet</a:t>
            </a: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for the master branch).</a:t>
            </a:r>
            <a:endParaRPr 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p:pic>
        <p:nvPicPr>
          <p:cNvPr id="1053" name="Picture 1052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342" y="4840594"/>
            <a:ext cx="390153" cy="390153"/>
          </a:xfrm>
          <a:prstGeom prst="rect">
            <a:avLst/>
          </a:prstGeom>
        </p:spPr>
      </p:pic>
      <p:pic>
        <p:nvPicPr>
          <p:cNvPr id="164" name="Picture 163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401" y="4604094"/>
            <a:ext cx="390153" cy="3901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320" y="4840594"/>
            <a:ext cx="390153" cy="3901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166" y="3311215"/>
            <a:ext cx="390153" cy="3901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287" y="2499307"/>
            <a:ext cx="390153" cy="39015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671" y="4840594"/>
            <a:ext cx="390153" cy="390153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>
            <a:off x="3159230" y="1635262"/>
            <a:ext cx="2745537" cy="1440197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845" y="1965207"/>
            <a:ext cx="390153" cy="39015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954" y="4840594"/>
            <a:ext cx="390153" cy="390153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 flipH="1" flipV="1">
            <a:off x="3137284" y="1221104"/>
            <a:ext cx="2767483" cy="189673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253" y="836149"/>
            <a:ext cx="390153" cy="39015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505" y="4840594"/>
            <a:ext cx="390153" cy="390153"/>
          </a:xfrm>
          <a:prstGeom prst="rect">
            <a:avLst/>
          </a:prstGeom>
        </p:spPr>
      </p:pic>
      <p:grpSp>
        <p:nvGrpSpPr>
          <p:cNvPr id="131" name="Group 130"/>
          <p:cNvGrpSpPr/>
          <p:nvPr/>
        </p:nvGrpSpPr>
        <p:grpSpPr>
          <a:xfrm>
            <a:off x="27708" y="6134079"/>
            <a:ext cx="3797871" cy="701726"/>
            <a:chOff x="7479214" y="5539747"/>
            <a:chExt cx="3797871" cy="701726"/>
          </a:xfrm>
        </p:grpSpPr>
        <p:sp>
          <p:nvSpPr>
            <p:cNvPr id="132" name="Rectangle 131"/>
            <p:cNvSpPr/>
            <p:nvPr/>
          </p:nvSpPr>
          <p:spPr>
            <a:xfrm>
              <a:off x="7479214" y="5539747"/>
              <a:ext cx="715368" cy="70172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179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8194582" y="5539747"/>
              <a:ext cx="3082503" cy="701726"/>
            </a:xfrm>
            <a:prstGeom prst="rect">
              <a:avLst/>
            </a:prstGeom>
            <a:solidFill>
              <a:srgbClr val="51796E"/>
            </a:solidFill>
            <a:ln>
              <a:solidFill>
                <a:srgbClr val="5179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5" name="Picture 134"/>
            <p:cNvPicPr>
              <a:picLocks noChangeAspect="1"/>
            </p:cNvPicPr>
            <p:nvPr/>
          </p:nvPicPr>
          <p:blipFill>
            <a:blip r:embed="rId27">
              <a:duotone>
                <a:prstClr val="black"/>
                <a:srgbClr val="019681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9220" y="5622932"/>
              <a:ext cx="535357" cy="535357"/>
            </a:xfrm>
            <a:prstGeom prst="rect">
              <a:avLst/>
            </a:prstGeom>
          </p:spPr>
        </p:pic>
        <p:sp>
          <p:nvSpPr>
            <p:cNvPr id="136" name="TextBox 135"/>
            <p:cNvSpPr txBox="1"/>
            <p:nvPr/>
          </p:nvSpPr>
          <p:spPr>
            <a:xfrm>
              <a:off x="8219750" y="5752111"/>
              <a:ext cx="30321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Cognitive-</a:t>
              </a:r>
              <a:r>
                <a:rPr lang="en-US" sz="12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TextAnalytics</a:t>
              </a:r>
              <a:r>
                <a:rPr lang="en-US" sz="12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-Windows CI Pipeline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1454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Rectangle 1054"/>
          <p:cNvSpPr/>
          <p:nvPr/>
        </p:nvSpPr>
        <p:spPr>
          <a:xfrm>
            <a:off x="8660419" y="5072867"/>
            <a:ext cx="3447172" cy="1699685"/>
          </a:xfrm>
          <a:prstGeom prst="rect">
            <a:avLst/>
          </a:prstGeom>
          <a:noFill/>
          <a:ln>
            <a:solidFill>
              <a:srgbClr val="91D2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/>
          <p:cNvGrpSpPr/>
          <p:nvPr/>
        </p:nvGrpSpPr>
        <p:grpSpPr>
          <a:xfrm>
            <a:off x="6975764" y="3075459"/>
            <a:ext cx="5131827" cy="1845786"/>
            <a:chOff x="6975764" y="2417368"/>
            <a:chExt cx="5131827" cy="1845786"/>
          </a:xfrm>
        </p:grpSpPr>
        <p:sp>
          <p:nvSpPr>
            <p:cNvPr id="59" name="Rectangle 58"/>
            <p:cNvSpPr/>
            <p:nvPr/>
          </p:nvSpPr>
          <p:spPr>
            <a:xfrm>
              <a:off x="6975764" y="2417368"/>
              <a:ext cx="4980709" cy="15680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9D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2951" y="3808514"/>
              <a:ext cx="454640" cy="454640"/>
            </a:xfrm>
            <a:prstGeom prst="rect">
              <a:avLst/>
            </a:prstGeom>
            <a:solidFill>
              <a:schemeClr val="bg1"/>
            </a:solidFill>
          </p:spPr>
        </p:pic>
        <p:grpSp>
          <p:nvGrpSpPr>
            <p:cNvPr id="58" name="Group 57"/>
            <p:cNvGrpSpPr/>
            <p:nvPr/>
          </p:nvGrpSpPr>
          <p:grpSpPr>
            <a:xfrm>
              <a:off x="7060552" y="2487197"/>
              <a:ext cx="1958757" cy="1276872"/>
              <a:chOff x="5404934" y="2487197"/>
              <a:chExt cx="1958757" cy="1276872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502656" y="2694709"/>
                <a:ext cx="1861035" cy="1069360"/>
              </a:xfrm>
              <a:prstGeom prst="rect">
                <a:avLst/>
              </a:prstGeom>
              <a:noFill/>
              <a:ln>
                <a:solidFill>
                  <a:srgbClr val="0079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5780269" y="2796608"/>
                <a:ext cx="549472" cy="865562"/>
                <a:chOff x="6550983" y="4010891"/>
                <a:chExt cx="549472" cy="865562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6550983" y="4010891"/>
                  <a:ext cx="549472" cy="8655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1" name="Group 20"/>
                <p:cNvGrpSpPr/>
                <p:nvPr/>
              </p:nvGrpSpPr>
              <p:grpSpPr>
                <a:xfrm>
                  <a:off x="6550983" y="4112517"/>
                  <a:ext cx="549472" cy="763936"/>
                  <a:chOff x="4677058" y="2768684"/>
                  <a:chExt cx="549472" cy="763936"/>
                </a:xfrm>
              </p:grpSpPr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677058" y="3317176"/>
                    <a:ext cx="54947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develop</a:t>
                    </a:r>
                  </a:p>
                </p:txBody>
              </p:sp>
              <p:pic>
                <p:nvPicPr>
                  <p:cNvPr id="20" name="Picture 19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780694" y="2768684"/>
                    <a:ext cx="342201" cy="548986"/>
                  </a:xfrm>
                  <a:prstGeom prst="rect">
                    <a:avLst/>
                  </a:prstGeom>
                </p:spPr>
              </p:pic>
            </p:grpSp>
          </p:grpSp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04934" y="2570158"/>
                <a:ext cx="368408" cy="368408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5636564" y="2487197"/>
                <a:ext cx="1463892" cy="207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cognitive-</a:t>
                </a:r>
                <a:r>
                  <a:rPr lang="en-US" sz="700" dirty="0" err="1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textanalytics</a:t>
                </a:r>
                <a:r>
                  <a: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-windows</a:t>
                </a:r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6589300" y="2796608"/>
                <a:ext cx="549472" cy="865562"/>
                <a:chOff x="6550983" y="4010891"/>
                <a:chExt cx="549472" cy="865562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6550983" y="4010891"/>
                  <a:ext cx="549472" cy="8655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5" name="Group 34"/>
                <p:cNvGrpSpPr/>
                <p:nvPr/>
              </p:nvGrpSpPr>
              <p:grpSpPr>
                <a:xfrm>
                  <a:off x="6550983" y="4112517"/>
                  <a:ext cx="549472" cy="763936"/>
                  <a:chOff x="4677058" y="2768684"/>
                  <a:chExt cx="549472" cy="763936"/>
                </a:xfrm>
              </p:grpSpPr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4677058" y="3317176"/>
                    <a:ext cx="54947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master</a:t>
                    </a:r>
                  </a:p>
                </p:txBody>
              </p:sp>
              <p:pic>
                <p:nvPicPr>
                  <p:cNvPr id="37" name="Picture 36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780694" y="2768684"/>
                    <a:ext cx="342201" cy="548986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57" name="Group 56"/>
            <p:cNvGrpSpPr/>
            <p:nvPr/>
          </p:nvGrpSpPr>
          <p:grpSpPr>
            <a:xfrm>
              <a:off x="9252683" y="2487197"/>
              <a:ext cx="2627588" cy="1276872"/>
              <a:chOff x="8650012" y="2487197"/>
              <a:chExt cx="2627588" cy="1276872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8747735" y="2694709"/>
                <a:ext cx="2529865" cy="1069360"/>
              </a:xfrm>
              <a:prstGeom prst="rect">
                <a:avLst/>
              </a:prstGeom>
              <a:noFill/>
              <a:ln>
                <a:solidFill>
                  <a:srgbClr val="0079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50012" y="2570158"/>
                <a:ext cx="368408" cy="368408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45" name="TextBox 44"/>
              <p:cNvSpPr txBox="1"/>
              <p:nvPr/>
            </p:nvSpPr>
            <p:spPr>
              <a:xfrm>
                <a:off x="8881642" y="2487197"/>
                <a:ext cx="1463892" cy="207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oxford-docs</a:t>
                </a:r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9026092" y="2794751"/>
                <a:ext cx="2137532" cy="865562"/>
                <a:chOff x="8055601" y="4223626"/>
                <a:chExt cx="2137532" cy="865562"/>
              </a:xfrm>
            </p:grpSpPr>
            <p:sp>
              <p:nvSpPr>
                <p:cNvPr id="47" name="Rectangle 46"/>
                <p:cNvSpPr/>
                <p:nvPr/>
              </p:nvSpPr>
              <p:spPr>
                <a:xfrm>
                  <a:off x="8055601" y="4223626"/>
                  <a:ext cx="2137532" cy="8655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1" name="Group 50"/>
                <p:cNvGrpSpPr/>
                <p:nvPr/>
              </p:nvGrpSpPr>
              <p:grpSpPr>
                <a:xfrm>
                  <a:off x="8191449" y="4274439"/>
                  <a:ext cx="1883201" cy="763936"/>
                  <a:chOff x="8212230" y="4274439"/>
                  <a:chExt cx="1883201" cy="763936"/>
                </a:xfrm>
              </p:grpSpPr>
              <p:grpSp>
                <p:nvGrpSpPr>
                  <p:cNvPr id="48" name="Group 47"/>
                  <p:cNvGrpSpPr/>
                  <p:nvPr/>
                </p:nvGrpSpPr>
                <p:grpSpPr>
                  <a:xfrm>
                    <a:off x="8212230" y="4274439"/>
                    <a:ext cx="549472" cy="763936"/>
                    <a:chOff x="4677058" y="2768684"/>
                    <a:chExt cx="549472" cy="763936"/>
                  </a:xfrm>
                </p:grpSpPr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4677058" y="3317176"/>
                      <a:ext cx="54947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master</a:t>
                      </a:r>
                    </a:p>
                  </p:txBody>
                </p:sp>
                <p:pic>
                  <p:nvPicPr>
                    <p:cNvPr id="50" name="Picture 49"/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780694" y="2768684"/>
                      <a:ext cx="342201" cy="548986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32" name="Group 31"/>
                  <p:cNvGrpSpPr/>
                  <p:nvPr/>
                </p:nvGrpSpPr>
                <p:grpSpPr>
                  <a:xfrm>
                    <a:off x="9526269" y="4371827"/>
                    <a:ext cx="569162" cy="569161"/>
                    <a:chOff x="4022301" y="4134457"/>
                    <a:chExt cx="569162" cy="569161"/>
                  </a:xfrm>
                </p:grpSpPr>
                <p:pic>
                  <p:nvPicPr>
                    <p:cNvPr id="31" name="Picture 30"/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22302" y="4134457"/>
                      <a:ext cx="569161" cy="569161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52" name="TextBox 51"/>
                    <p:cNvSpPr txBox="1"/>
                    <p:nvPr/>
                  </p:nvSpPr>
                  <p:spPr>
                    <a:xfrm>
                      <a:off x="4022301" y="4311315"/>
                      <a:ext cx="56916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master</a:t>
                      </a:r>
                    </a:p>
                  </p:txBody>
                </p:sp>
              </p:grpSp>
              <p:grpSp>
                <p:nvGrpSpPr>
                  <p:cNvPr id="54" name="Group 53"/>
                  <p:cNvGrpSpPr/>
                  <p:nvPr/>
                </p:nvGrpSpPr>
                <p:grpSpPr>
                  <a:xfrm>
                    <a:off x="8859405" y="4371827"/>
                    <a:ext cx="569162" cy="569161"/>
                    <a:chOff x="4022301" y="4134457"/>
                    <a:chExt cx="569162" cy="569161"/>
                  </a:xfrm>
                </p:grpSpPr>
                <p:pic>
                  <p:nvPicPr>
                    <p:cNvPr id="55" name="Picture 54"/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22302" y="4134457"/>
                      <a:ext cx="569161" cy="569161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4022301" y="4311315"/>
                      <a:ext cx="56916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develop</a:t>
                      </a:r>
                    </a:p>
                  </p:txBody>
                </p:sp>
              </p:grpSp>
            </p:grpSp>
          </p:grpSp>
        </p:grpSp>
        <p:sp>
          <p:nvSpPr>
            <p:cNvPr id="62" name="TextBox 61"/>
            <p:cNvSpPr txBox="1"/>
            <p:nvPr/>
          </p:nvSpPr>
          <p:spPr>
            <a:xfrm>
              <a:off x="11078650" y="4002201"/>
              <a:ext cx="559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0079D6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GitHub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793154" y="4466617"/>
            <a:ext cx="2746297" cy="1495626"/>
            <a:chOff x="1960418" y="4433227"/>
            <a:chExt cx="2746297" cy="1495626"/>
          </a:xfrm>
        </p:grpSpPr>
        <p:sp>
          <p:nvSpPr>
            <p:cNvPr id="64" name="Rectangle 63"/>
            <p:cNvSpPr/>
            <p:nvPr/>
          </p:nvSpPr>
          <p:spPr>
            <a:xfrm>
              <a:off x="1960418" y="4433227"/>
              <a:ext cx="2473037" cy="12125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9D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84219" y="5506357"/>
              <a:ext cx="422496" cy="422496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57400" y="4640739"/>
              <a:ext cx="2226819" cy="865618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3724902" y="5644933"/>
              <a:ext cx="559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027CC7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Trello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057400" y="4433227"/>
              <a:ext cx="1463892" cy="207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cognitive-</a:t>
              </a:r>
              <a:r>
                <a:rPr lang="en-US" sz="7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textanalytics</a:t>
              </a:r>
              <a:r>
                <a:rPr lang="en-US" sz="7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-windows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2072912" y="2719516"/>
            <a:ext cx="1466539" cy="1493015"/>
            <a:chOff x="1413164" y="2417368"/>
            <a:chExt cx="1466539" cy="1493015"/>
          </a:xfrm>
        </p:grpSpPr>
        <p:grpSp>
          <p:nvGrpSpPr>
            <p:cNvPr id="70" name="Group 69"/>
            <p:cNvGrpSpPr/>
            <p:nvPr/>
          </p:nvGrpSpPr>
          <p:grpSpPr>
            <a:xfrm>
              <a:off x="1587518" y="2543610"/>
              <a:ext cx="849710" cy="990461"/>
              <a:chOff x="1586345" y="2543748"/>
              <a:chExt cx="849710" cy="990461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1590927" y="3071812"/>
                <a:ext cx="845128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5E365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</a:t>
                </a:r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github</a:t>
                </a:r>
                <a:endParaRPr lang="en-US" sz="7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586345" y="2543748"/>
                <a:ext cx="845128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5E365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</a:t>
                </a:r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jenkins</a:t>
                </a:r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-develop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1586345" y="2806090"/>
                <a:ext cx="845128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5E365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</a:t>
                </a:r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jenkins</a:t>
                </a:r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-master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586345" y="3334154"/>
                <a:ext cx="845128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5E365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</a:t>
                </a:r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trello</a:t>
                </a:r>
                <a:endParaRPr lang="en-US" sz="7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71" name="Rectangle 70"/>
            <p:cNvSpPr/>
            <p:nvPr/>
          </p:nvSpPr>
          <p:spPr>
            <a:xfrm>
              <a:off x="1413164" y="2417368"/>
              <a:ext cx="1198418" cy="1242944"/>
            </a:xfrm>
            <a:prstGeom prst="rect">
              <a:avLst/>
            </a:prstGeom>
            <a:noFill/>
            <a:ln>
              <a:solidFill>
                <a:srgbClr val="5E3659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http://tse1.mm.bing.net/th?&amp;id=OIP.M9769b7528556568e356d8cdb2efb6f2do0&amp;w=185&amp;h=184&amp;c=0&amp;pid=1.9&amp;rs=0&amp;p=0&amp;r=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7437" y="3488117"/>
              <a:ext cx="422266" cy="422266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78" name="TextBox 77"/>
            <p:cNvSpPr txBox="1"/>
            <p:nvPr/>
          </p:nvSpPr>
          <p:spPr>
            <a:xfrm>
              <a:off x="1918219" y="3652380"/>
              <a:ext cx="559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5E3659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Slack</a:t>
              </a:r>
            </a:p>
          </p:txBody>
        </p:sp>
      </p:grpSp>
      <p:grpSp>
        <p:nvGrpSpPr>
          <p:cNvPr id="1031" name="Group 1030"/>
          <p:cNvGrpSpPr/>
          <p:nvPr/>
        </p:nvGrpSpPr>
        <p:grpSpPr>
          <a:xfrm>
            <a:off x="5091917" y="135347"/>
            <a:ext cx="5186871" cy="2645496"/>
            <a:chOff x="6061364" y="385734"/>
            <a:chExt cx="5186871" cy="2645496"/>
          </a:xfrm>
        </p:grpSpPr>
        <p:sp>
          <p:nvSpPr>
            <p:cNvPr id="1030" name="Rectangle 1029"/>
            <p:cNvSpPr/>
            <p:nvPr/>
          </p:nvSpPr>
          <p:spPr>
            <a:xfrm>
              <a:off x="6061364" y="385734"/>
              <a:ext cx="4828309" cy="23579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9D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48174" y="2431169"/>
              <a:ext cx="600061" cy="600061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65" name="TextBox 64"/>
            <p:cNvSpPr txBox="1"/>
            <p:nvPr/>
          </p:nvSpPr>
          <p:spPr>
            <a:xfrm>
              <a:off x="10189579" y="2741723"/>
              <a:ext cx="559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0079D6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Azure</a:t>
              </a:r>
            </a:p>
          </p:txBody>
        </p:sp>
        <p:grpSp>
          <p:nvGrpSpPr>
            <p:cNvPr id="1029" name="Group 1028"/>
            <p:cNvGrpSpPr/>
            <p:nvPr/>
          </p:nvGrpSpPr>
          <p:grpSpPr>
            <a:xfrm>
              <a:off x="6183397" y="457352"/>
              <a:ext cx="4394548" cy="2008757"/>
              <a:chOff x="6183397" y="457352"/>
              <a:chExt cx="4394548" cy="2008757"/>
            </a:xfrm>
          </p:grpSpPr>
          <p:sp>
            <p:nvSpPr>
              <p:cNvPr id="1027" name="Rectangle 1026"/>
              <p:cNvSpPr/>
              <p:nvPr/>
            </p:nvSpPr>
            <p:spPr>
              <a:xfrm>
                <a:off x="6366794" y="677559"/>
                <a:ext cx="4211151" cy="17885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9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25" name="Group 1024"/>
              <p:cNvGrpSpPr/>
              <p:nvPr/>
            </p:nvGrpSpPr>
            <p:grpSpPr>
              <a:xfrm>
                <a:off x="6537351" y="797175"/>
                <a:ext cx="2105274" cy="1533835"/>
                <a:chOff x="4551835" y="1737894"/>
                <a:chExt cx="2105274" cy="1533835"/>
              </a:xfrm>
            </p:grpSpPr>
            <p:grpSp>
              <p:nvGrpSpPr>
                <p:cNvPr id="105" name="Group 104"/>
                <p:cNvGrpSpPr/>
                <p:nvPr/>
              </p:nvGrpSpPr>
              <p:grpSpPr>
                <a:xfrm>
                  <a:off x="4888698" y="2067713"/>
                  <a:ext cx="1574447" cy="1103988"/>
                  <a:chOff x="4888698" y="2067713"/>
                  <a:chExt cx="1574447" cy="1103988"/>
                </a:xfrm>
              </p:grpSpPr>
              <p:grpSp>
                <p:nvGrpSpPr>
                  <p:cNvPr id="103" name="Group 102"/>
                  <p:cNvGrpSpPr/>
                  <p:nvPr/>
                </p:nvGrpSpPr>
                <p:grpSpPr>
                  <a:xfrm>
                    <a:off x="5220060" y="2417368"/>
                    <a:ext cx="549472" cy="654305"/>
                    <a:chOff x="5220060" y="2417368"/>
                    <a:chExt cx="549472" cy="654305"/>
                  </a:xfrm>
                </p:grpSpPr>
                <p:sp>
                  <p:nvSpPr>
                    <p:cNvPr id="100" name="Rectangle 99"/>
                    <p:cNvSpPr/>
                    <p:nvPr/>
                  </p:nvSpPr>
                  <p:spPr>
                    <a:xfrm>
                      <a:off x="5238107" y="2417368"/>
                      <a:ext cx="513378" cy="65430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01" name="Group 100"/>
                    <p:cNvGrpSpPr/>
                    <p:nvPr/>
                  </p:nvGrpSpPr>
                  <p:grpSpPr>
                    <a:xfrm>
                      <a:off x="5220060" y="2479930"/>
                      <a:ext cx="549472" cy="529180"/>
                      <a:chOff x="5220060" y="2517108"/>
                      <a:chExt cx="549472" cy="529180"/>
                    </a:xfrm>
                  </p:grpSpPr>
                  <p:pic>
                    <p:nvPicPr>
                      <p:cNvPr id="99" name="Picture 98"/>
                      <p:cNvPicPr>
                        <a:picLocks noChangeAspect="1"/>
                      </p:cNvPicPr>
                      <p:nvPr/>
                    </p:nvPicPr>
                    <p:blipFill>
                      <a:blip r:embed="rId10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340943" y="2517108"/>
                        <a:ext cx="307707" cy="307707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02" name="TextBox 101"/>
                      <p:cNvSpPr txBox="1"/>
                      <p:nvPr/>
                    </p:nvSpPr>
                    <p:spPr>
                      <a:xfrm>
                        <a:off x="5220060" y="2830844"/>
                        <a:ext cx="5494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8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a:t>develop</a:t>
                        </a:r>
                      </a:p>
                    </p:txBody>
                  </p:sp>
                </p:grpSp>
              </p:grpSp>
              <p:grpSp>
                <p:nvGrpSpPr>
                  <p:cNvPr id="106" name="Group 105"/>
                  <p:cNvGrpSpPr/>
                  <p:nvPr/>
                </p:nvGrpSpPr>
                <p:grpSpPr>
                  <a:xfrm>
                    <a:off x="5827417" y="2412210"/>
                    <a:ext cx="549472" cy="654305"/>
                    <a:chOff x="5220060" y="2417368"/>
                    <a:chExt cx="549472" cy="654305"/>
                  </a:xfrm>
                </p:grpSpPr>
                <p:sp>
                  <p:nvSpPr>
                    <p:cNvPr id="107" name="Rectangle 106"/>
                    <p:cNvSpPr/>
                    <p:nvPr/>
                  </p:nvSpPr>
                  <p:spPr>
                    <a:xfrm>
                      <a:off x="5238107" y="2417368"/>
                      <a:ext cx="513378" cy="65430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08" name="Group 107"/>
                    <p:cNvGrpSpPr/>
                    <p:nvPr/>
                  </p:nvGrpSpPr>
                  <p:grpSpPr>
                    <a:xfrm>
                      <a:off x="5220060" y="2479930"/>
                      <a:ext cx="549472" cy="529180"/>
                      <a:chOff x="5220060" y="2517108"/>
                      <a:chExt cx="549472" cy="529180"/>
                    </a:xfrm>
                  </p:grpSpPr>
                  <p:pic>
                    <p:nvPicPr>
                      <p:cNvPr id="109" name="Picture 108"/>
                      <p:cNvPicPr>
                        <a:picLocks noChangeAspect="1"/>
                      </p:cNvPicPr>
                      <p:nvPr/>
                    </p:nvPicPr>
                    <p:blipFill>
                      <a:blip r:embed="rId10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340943" y="2517108"/>
                        <a:ext cx="307707" cy="307707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10" name="TextBox 109"/>
                      <p:cNvSpPr txBox="1"/>
                      <p:nvPr/>
                    </p:nvSpPr>
                    <p:spPr>
                      <a:xfrm>
                        <a:off x="5220060" y="2830844"/>
                        <a:ext cx="5494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8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a:t>master</a:t>
                        </a:r>
                      </a:p>
                    </p:txBody>
                  </p:sp>
                </p:grpSp>
              </p:grpSp>
              <p:sp>
                <p:nvSpPr>
                  <p:cNvPr id="111" name="TextBox 110"/>
                  <p:cNvSpPr txBox="1"/>
                  <p:nvPr/>
                </p:nvSpPr>
                <p:spPr>
                  <a:xfrm>
                    <a:off x="5106488" y="2067713"/>
                    <a:ext cx="1176108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dirty="0" err="1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jenkins</a:t>
                    </a:r>
                    <a:endParaRPr lang="en-US" sz="700" dirty="0"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04" name="Rectangle 103"/>
                  <p:cNvSpPr/>
                  <p:nvPr/>
                </p:nvSpPr>
                <p:spPr>
                  <a:xfrm>
                    <a:off x="5054045" y="2280902"/>
                    <a:ext cx="1409100" cy="890799"/>
                  </a:xfrm>
                  <a:prstGeom prst="rect">
                    <a:avLst/>
                  </a:prstGeom>
                  <a:noFill/>
                  <a:ln>
                    <a:solidFill>
                      <a:srgbClr val="D3383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5" name="Picture 14"/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88698" y="2103424"/>
                    <a:ext cx="257378" cy="355318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12" name="Rectangle 111"/>
                <p:cNvSpPr/>
                <p:nvPr/>
              </p:nvSpPr>
              <p:spPr>
                <a:xfrm>
                  <a:off x="4720266" y="1964866"/>
                  <a:ext cx="1936843" cy="1306863"/>
                </a:xfrm>
                <a:prstGeom prst="rect">
                  <a:avLst/>
                </a:prstGeom>
                <a:noFill/>
                <a:ln>
                  <a:solidFill>
                    <a:srgbClr val="0079D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51835" y="1737894"/>
                  <a:ext cx="336863" cy="336863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  <p:sp>
              <p:nvSpPr>
                <p:cNvPr id="115" name="TextBox 114"/>
                <p:cNvSpPr txBox="1"/>
                <p:nvPr/>
              </p:nvSpPr>
              <p:spPr>
                <a:xfrm>
                  <a:off x="4888698" y="1767630"/>
                  <a:ext cx="1176108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 err="1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oxfordci</a:t>
                  </a:r>
                  <a:endPara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grpSp>
            <p:nvGrpSpPr>
              <p:cNvPr id="1024" name="Group 1023"/>
              <p:cNvGrpSpPr/>
              <p:nvPr/>
            </p:nvGrpSpPr>
            <p:grpSpPr>
              <a:xfrm>
                <a:off x="8737982" y="824949"/>
                <a:ext cx="1748684" cy="912759"/>
                <a:chOff x="8737982" y="457803"/>
                <a:chExt cx="1748684" cy="912759"/>
              </a:xfrm>
            </p:grpSpPr>
            <p:sp>
              <p:nvSpPr>
                <p:cNvPr id="120" name="Rectangle 119"/>
                <p:cNvSpPr/>
                <p:nvPr/>
              </p:nvSpPr>
              <p:spPr>
                <a:xfrm>
                  <a:off x="8965360" y="652619"/>
                  <a:ext cx="1521306" cy="717943"/>
                </a:xfrm>
                <a:prstGeom prst="rect">
                  <a:avLst/>
                </a:prstGeom>
                <a:noFill/>
                <a:ln>
                  <a:solidFill>
                    <a:srgbClr val="0079D6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4" name="Group 113"/>
                <p:cNvGrpSpPr/>
                <p:nvPr/>
              </p:nvGrpSpPr>
              <p:grpSpPr>
                <a:xfrm>
                  <a:off x="9164029" y="724857"/>
                  <a:ext cx="1236026" cy="569161"/>
                  <a:chOff x="9199731" y="848676"/>
                  <a:chExt cx="1236026" cy="569161"/>
                </a:xfrm>
              </p:grpSpPr>
              <p:pic>
                <p:nvPicPr>
                  <p:cNvPr id="124" name="Picture 123"/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866596" y="848676"/>
                    <a:ext cx="569161" cy="569161"/>
                  </a:xfrm>
                  <a:prstGeom prst="rect">
                    <a:avLst/>
                  </a:prstGeom>
                </p:spPr>
              </p:pic>
              <p:sp>
                <p:nvSpPr>
                  <p:cNvPr id="125" name="TextBox 124"/>
                  <p:cNvSpPr txBox="1"/>
                  <p:nvPr/>
                </p:nvSpPr>
                <p:spPr>
                  <a:xfrm>
                    <a:off x="9866595" y="1025534"/>
                    <a:ext cx="56916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master</a:t>
                    </a:r>
                  </a:p>
                </p:txBody>
              </p:sp>
              <p:pic>
                <p:nvPicPr>
                  <p:cNvPr id="126" name="Picture 125"/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199732" y="848676"/>
                    <a:ext cx="569161" cy="569161"/>
                  </a:xfrm>
                  <a:prstGeom prst="rect">
                    <a:avLst/>
                  </a:prstGeom>
                </p:spPr>
              </p:pic>
              <p:sp>
                <p:nvSpPr>
                  <p:cNvPr id="127" name="TextBox 126"/>
                  <p:cNvSpPr txBox="1"/>
                  <p:nvPr/>
                </p:nvSpPr>
                <p:spPr>
                  <a:xfrm>
                    <a:off x="9199731" y="1025534"/>
                    <a:ext cx="56916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develop</a:t>
                    </a:r>
                  </a:p>
                </p:txBody>
              </p:sp>
            </p:grpSp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737982" y="477636"/>
                  <a:ext cx="371040" cy="371040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  <p:sp>
              <p:nvSpPr>
                <p:cNvPr id="130" name="TextBox 129"/>
                <p:cNvSpPr txBox="1"/>
                <p:nvPr/>
              </p:nvSpPr>
              <p:spPr>
                <a:xfrm>
                  <a:off x="9041812" y="457803"/>
                  <a:ext cx="1176108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oxford-docs</a:t>
                  </a:r>
                </a:p>
              </p:txBody>
            </p:sp>
          </p:grpSp>
          <p:sp>
            <p:nvSpPr>
              <p:cNvPr id="133" name="TextBox 132"/>
              <p:cNvSpPr txBox="1"/>
              <p:nvPr/>
            </p:nvSpPr>
            <p:spPr>
              <a:xfrm>
                <a:off x="6573542" y="465812"/>
                <a:ext cx="1176108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oxford-ci</a:t>
                </a:r>
              </a:p>
            </p:txBody>
          </p:sp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83397" y="457352"/>
                <a:ext cx="390145" cy="390145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47" name="Ink 146"/>
              <p14:cNvContentPartPr/>
              <p14:nvPr/>
            </p14:nvContentPartPr>
            <p14:xfrm>
              <a:off x="7183473" y="1939582"/>
              <a:ext cx="21240" cy="21240"/>
            </p14:xfrm>
          </p:contentPart>
        </mc:Choice>
        <mc:Fallback>
          <p:pic>
            <p:nvPicPr>
              <p:cNvPr id="147" name="Ink 146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180233" y="1936702"/>
                <a:ext cx="27360" cy="2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" name="Group 2"/>
          <p:cNvGrpSpPr/>
          <p:nvPr/>
        </p:nvGrpSpPr>
        <p:grpSpPr>
          <a:xfrm>
            <a:off x="755853" y="126377"/>
            <a:ext cx="2782025" cy="2404838"/>
            <a:chOff x="671946" y="96128"/>
            <a:chExt cx="2782025" cy="2404838"/>
          </a:xfrm>
        </p:grpSpPr>
        <p:sp>
          <p:nvSpPr>
            <p:cNvPr id="2" name="Rectangle 1"/>
            <p:cNvSpPr/>
            <p:nvPr/>
          </p:nvSpPr>
          <p:spPr>
            <a:xfrm>
              <a:off x="671946" y="96128"/>
              <a:ext cx="2557804" cy="2189871"/>
            </a:xfrm>
            <a:prstGeom prst="rect">
              <a:avLst/>
            </a:prstGeom>
            <a:noFill/>
            <a:ln>
              <a:solidFill>
                <a:srgbClr val="388AC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817379" y="242455"/>
              <a:ext cx="2257944" cy="908892"/>
              <a:chOff x="533401" y="193964"/>
              <a:chExt cx="2257944" cy="908892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43136" y="554647"/>
                <a:ext cx="548209" cy="548209"/>
              </a:xfrm>
              <a:prstGeom prst="rect">
                <a:avLst/>
              </a:prstGeom>
            </p:spPr>
          </p:pic>
          <p:grpSp>
            <p:nvGrpSpPr>
              <p:cNvPr id="80" name="Group 79"/>
              <p:cNvGrpSpPr/>
              <p:nvPr/>
            </p:nvGrpSpPr>
            <p:grpSpPr>
              <a:xfrm>
                <a:off x="702587" y="301422"/>
                <a:ext cx="1560874" cy="376137"/>
                <a:chOff x="793154" y="1082037"/>
                <a:chExt cx="1560874" cy="376137"/>
              </a:xfrm>
            </p:grpSpPr>
            <p:sp>
              <p:nvSpPr>
                <p:cNvPr id="79" name="Rectangle 78"/>
                <p:cNvSpPr/>
                <p:nvPr/>
              </p:nvSpPr>
              <p:spPr>
                <a:xfrm>
                  <a:off x="1169291" y="1082037"/>
                  <a:ext cx="1184737" cy="376137"/>
                </a:xfrm>
                <a:prstGeom prst="rect">
                  <a:avLst/>
                </a:prstGeom>
                <a:solidFill>
                  <a:srgbClr val="01968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77" name="Picture 76"/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3154" y="1082037"/>
                  <a:ext cx="376137" cy="376137"/>
                </a:xfrm>
                <a:prstGeom prst="rect">
                  <a:avLst/>
                </a:prstGeom>
              </p:spPr>
            </p:pic>
            <p:sp>
              <p:nvSpPr>
                <p:cNvPr id="81" name="TextBox 80"/>
                <p:cNvSpPr txBox="1"/>
                <p:nvPr/>
              </p:nvSpPr>
              <p:spPr>
                <a:xfrm>
                  <a:off x="1073727" y="1166349"/>
                  <a:ext cx="1280301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 err="1"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Microsoft.ProjectOxford.Text</a:t>
                  </a:r>
                  <a:endPara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sp>
            <p:nvSpPr>
              <p:cNvPr id="82" name="Rectangle 81"/>
              <p:cNvSpPr/>
              <p:nvPr/>
            </p:nvSpPr>
            <p:spPr>
              <a:xfrm>
                <a:off x="533401" y="193964"/>
                <a:ext cx="1899246" cy="591053"/>
              </a:xfrm>
              <a:prstGeom prst="rect">
                <a:avLst/>
              </a:prstGeom>
              <a:noFill/>
              <a:ln>
                <a:solidFill>
                  <a:srgbClr val="1D85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1724880" y="788806"/>
                <a:ext cx="55931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solidFill>
                      <a:srgbClr val="1D85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MyGet</a:t>
                </a:r>
                <a:endParaRPr lang="en-US" sz="800" dirty="0">
                  <a:solidFill>
                    <a:srgbClr val="1D85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839316" y="1121418"/>
              <a:ext cx="2236007" cy="900666"/>
              <a:chOff x="702587" y="1133831"/>
              <a:chExt cx="2236007" cy="900666"/>
            </a:xfrm>
          </p:grpSpPr>
          <p:grpSp>
            <p:nvGrpSpPr>
              <p:cNvPr id="91" name="Group 90"/>
              <p:cNvGrpSpPr/>
              <p:nvPr/>
            </p:nvGrpSpPr>
            <p:grpSpPr>
              <a:xfrm>
                <a:off x="702587" y="1133831"/>
                <a:ext cx="1899246" cy="810286"/>
                <a:chOff x="533401" y="193964"/>
                <a:chExt cx="1899246" cy="810286"/>
              </a:xfrm>
            </p:grpSpPr>
            <p:grpSp>
              <p:nvGrpSpPr>
                <p:cNvPr id="93" name="Group 92"/>
                <p:cNvGrpSpPr/>
                <p:nvPr/>
              </p:nvGrpSpPr>
              <p:grpSpPr>
                <a:xfrm>
                  <a:off x="702587" y="301422"/>
                  <a:ext cx="1560874" cy="376137"/>
                  <a:chOff x="793154" y="1082037"/>
                  <a:chExt cx="1560874" cy="376137"/>
                </a:xfrm>
              </p:grpSpPr>
              <p:sp>
                <p:nvSpPr>
                  <p:cNvPr id="96" name="Rectangle 95"/>
                  <p:cNvSpPr/>
                  <p:nvPr/>
                </p:nvSpPr>
                <p:spPr>
                  <a:xfrm>
                    <a:off x="1169291" y="1082037"/>
                    <a:ext cx="1184737" cy="376137"/>
                  </a:xfrm>
                  <a:prstGeom prst="rect">
                    <a:avLst/>
                  </a:prstGeom>
                  <a:solidFill>
                    <a:srgbClr val="0196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97" name="Picture 96"/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93154" y="1082037"/>
                    <a:ext cx="376137" cy="376137"/>
                  </a:xfrm>
                  <a:prstGeom prst="rect">
                    <a:avLst/>
                  </a:prstGeom>
                </p:spPr>
              </p:pic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1073727" y="1166349"/>
                    <a:ext cx="1280301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dirty="0" err="1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Microsoft.ProjectOxford.Text</a:t>
                    </a:r>
                    <a:endParaRPr lang="en-US" sz="700" dirty="0"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</p:grpSp>
            <p:sp>
              <p:nvSpPr>
                <p:cNvPr id="94" name="Rectangle 93"/>
                <p:cNvSpPr/>
                <p:nvPr/>
              </p:nvSpPr>
              <p:spPr>
                <a:xfrm>
                  <a:off x="533401" y="193964"/>
                  <a:ext cx="1899246" cy="591053"/>
                </a:xfrm>
                <a:prstGeom prst="rect">
                  <a:avLst/>
                </a:prstGeom>
                <a:noFill/>
                <a:ln>
                  <a:solidFill>
                    <a:srgbClr val="2B82CE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1724880" y="788806"/>
                  <a:ext cx="55931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800" dirty="0" err="1">
                      <a:solidFill>
                        <a:srgbClr val="2B82CE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NuGet</a:t>
                  </a:r>
                  <a:endParaRPr lang="en-US" sz="800" dirty="0">
                    <a:solidFill>
                      <a:srgbClr val="2B82C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pic>
            <p:nvPicPr>
              <p:cNvPr id="1028" name="Picture 4" descr="http://tse1.mm.bing.net/th?&amp;id=OIP.M934882fce3be77c5bb8e1870dec5f6f1o0&amp;w=201&amp;h=177&amp;c=0&amp;pid=1.9&amp;rs=0&amp;p=0&amp;r=0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32462" y="1588798"/>
                <a:ext cx="506132" cy="4456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28" name="Picture 4" descr="http://tse1.mm.bing.net/th?&amp;id=OIP.M934882fce3be77c5bb8e1870dec5f6f1o0&amp;w=201&amp;h=177&amp;c=0&amp;pid=1.9&amp;rs=0&amp;p=0&amp;r=0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7839" y="2016965"/>
              <a:ext cx="506132" cy="4456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9" name="TextBox 128"/>
            <p:cNvSpPr txBox="1"/>
            <p:nvPr/>
          </p:nvSpPr>
          <p:spPr>
            <a:xfrm>
              <a:off x="1825185" y="2285522"/>
              <a:ext cx="123348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err="1">
                  <a:solidFill>
                    <a:srgbClr val="2B82C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NuGet</a:t>
              </a:r>
              <a:r>
                <a:rPr lang="en-US" sz="800" dirty="0">
                  <a:solidFill>
                    <a:srgbClr val="2B82C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Package Sources</a:t>
              </a:r>
            </a:p>
          </p:txBody>
        </p:sp>
      </p:grpSp>
      <p:pic>
        <p:nvPicPr>
          <p:cNvPr id="116" name="Graphic 115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672456" y="5306613"/>
            <a:ext cx="1519693" cy="1174308"/>
          </a:xfrm>
          <a:prstGeom prst="rect">
            <a:avLst/>
          </a:prstGeom>
        </p:spPr>
      </p:pic>
      <p:cxnSp>
        <p:nvCxnSpPr>
          <p:cNvPr id="122" name="Straight Arrow Connector 121"/>
          <p:cNvCxnSpPr/>
          <p:nvPr/>
        </p:nvCxnSpPr>
        <p:spPr>
          <a:xfrm flipV="1">
            <a:off x="6122557" y="4516582"/>
            <a:ext cx="1588066" cy="942109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Arrow Connector 1031"/>
          <p:cNvCxnSpPr>
            <a:cxnSpLocks/>
          </p:cNvCxnSpPr>
          <p:nvPr/>
        </p:nvCxnSpPr>
        <p:spPr>
          <a:xfrm flipH="1" flipV="1">
            <a:off x="3159231" y="3503656"/>
            <a:ext cx="3805138" cy="458804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Straight Arrow Connector 1049"/>
          <p:cNvCxnSpPr/>
          <p:nvPr/>
        </p:nvCxnSpPr>
        <p:spPr>
          <a:xfrm flipH="1" flipV="1">
            <a:off x="6975764" y="2180782"/>
            <a:ext cx="792771" cy="927318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2" name="TextBox 1051"/>
          <p:cNvSpPr txBox="1"/>
          <p:nvPr/>
        </p:nvSpPr>
        <p:spPr>
          <a:xfrm>
            <a:off x="8813865" y="5302010"/>
            <a:ext cx="3140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Upon a successful build, Jenkins push generated documentation to the oxford-docs GitHub repo.</a:t>
            </a:r>
            <a:endParaRPr 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p:pic>
        <p:nvPicPr>
          <p:cNvPr id="1053" name="Picture 1052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342" y="4840594"/>
            <a:ext cx="390153" cy="390153"/>
          </a:xfrm>
          <a:prstGeom prst="rect">
            <a:avLst/>
          </a:prstGeom>
        </p:spPr>
      </p:pic>
      <p:pic>
        <p:nvPicPr>
          <p:cNvPr id="164" name="Picture 163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401" y="4604094"/>
            <a:ext cx="390153" cy="3901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320" y="4840594"/>
            <a:ext cx="390153" cy="3901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166" y="3311215"/>
            <a:ext cx="390153" cy="3901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287" y="2499307"/>
            <a:ext cx="390153" cy="39015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671" y="4840594"/>
            <a:ext cx="390153" cy="390153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>
            <a:off x="3159230" y="1635262"/>
            <a:ext cx="2745537" cy="1440197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845" y="1965207"/>
            <a:ext cx="390153" cy="39015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954" y="4840594"/>
            <a:ext cx="390153" cy="390153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 flipH="1" flipV="1">
            <a:off x="3137284" y="1221104"/>
            <a:ext cx="2767483" cy="189673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253" y="836149"/>
            <a:ext cx="390153" cy="39015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505" y="4840594"/>
            <a:ext cx="390153" cy="390153"/>
          </a:xfrm>
          <a:prstGeom prst="rect">
            <a:avLst/>
          </a:prstGeom>
        </p:spPr>
      </p:pic>
      <p:cxnSp>
        <p:nvCxnSpPr>
          <p:cNvPr id="39" name="Straight Arrow Connector 38"/>
          <p:cNvCxnSpPr/>
          <p:nvPr/>
        </p:nvCxnSpPr>
        <p:spPr>
          <a:xfrm>
            <a:off x="7539523" y="1939582"/>
            <a:ext cx="1708950" cy="1288667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769" y="2520118"/>
            <a:ext cx="390153" cy="390153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810" y="4835034"/>
            <a:ext cx="390153" cy="390153"/>
          </a:xfrm>
          <a:prstGeom prst="rect">
            <a:avLst/>
          </a:prstGeom>
        </p:spPr>
      </p:pic>
      <p:grpSp>
        <p:nvGrpSpPr>
          <p:cNvPr id="131" name="Group 130"/>
          <p:cNvGrpSpPr/>
          <p:nvPr/>
        </p:nvGrpSpPr>
        <p:grpSpPr>
          <a:xfrm>
            <a:off x="27708" y="6134079"/>
            <a:ext cx="3797871" cy="701726"/>
            <a:chOff x="7479214" y="5539747"/>
            <a:chExt cx="3797871" cy="701726"/>
          </a:xfrm>
        </p:grpSpPr>
        <p:sp>
          <p:nvSpPr>
            <p:cNvPr id="132" name="Rectangle 131"/>
            <p:cNvSpPr/>
            <p:nvPr/>
          </p:nvSpPr>
          <p:spPr>
            <a:xfrm>
              <a:off x="7479214" y="5539747"/>
              <a:ext cx="715368" cy="70172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179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8194582" y="5539747"/>
              <a:ext cx="3082503" cy="701726"/>
            </a:xfrm>
            <a:prstGeom prst="rect">
              <a:avLst/>
            </a:prstGeom>
            <a:solidFill>
              <a:srgbClr val="51796E"/>
            </a:solidFill>
            <a:ln>
              <a:solidFill>
                <a:srgbClr val="5179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5" name="Picture 134"/>
            <p:cNvPicPr>
              <a:picLocks noChangeAspect="1"/>
            </p:cNvPicPr>
            <p:nvPr/>
          </p:nvPicPr>
          <p:blipFill>
            <a:blip r:embed="rId28">
              <a:duotone>
                <a:prstClr val="black"/>
                <a:srgbClr val="019681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9220" y="5622932"/>
              <a:ext cx="535357" cy="535357"/>
            </a:xfrm>
            <a:prstGeom prst="rect">
              <a:avLst/>
            </a:prstGeom>
          </p:spPr>
        </p:pic>
        <p:sp>
          <p:nvSpPr>
            <p:cNvPr id="136" name="TextBox 135"/>
            <p:cNvSpPr txBox="1"/>
            <p:nvPr/>
          </p:nvSpPr>
          <p:spPr>
            <a:xfrm>
              <a:off x="8219750" y="5752111"/>
              <a:ext cx="30321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Cognitive-</a:t>
              </a:r>
              <a:r>
                <a:rPr lang="en-US" sz="12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TextAnalytics</a:t>
              </a:r>
              <a:r>
                <a:rPr lang="en-US" sz="12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-Windows CI Pipeline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9681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Rectangle 1054"/>
          <p:cNvSpPr/>
          <p:nvPr/>
        </p:nvSpPr>
        <p:spPr>
          <a:xfrm>
            <a:off x="8660419" y="5072867"/>
            <a:ext cx="3447172" cy="1699685"/>
          </a:xfrm>
          <a:prstGeom prst="rect">
            <a:avLst/>
          </a:prstGeom>
          <a:noFill/>
          <a:ln>
            <a:solidFill>
              <a:srgbClr val="91D2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/>
          <p:cNvGrpSpPr/>
          <p:nvPr/>
        </p:nvGrpSpPr>
        <p:grpSpPr>
          <a:xfrm>
            <a:off x="6975764" y="3075459"/>
            <a:ext cx="5131827" cy="1845786"/>
            <a:chOff x="6975764" y="2417368"/>
            <a:chExt cx="5131827" cy="1845786"/>
          </a:xfrm>
        </p:grpSpPr>
        <p:sp>
          <p:nvSpPr>
            <p:cNvPr id="59" name="Rectangle 58"/>
            <p:cNvSpPr/>
            <p:nvPr/>
          </p:nvSpPr>
          <p:spPr>
            <a:xfrm>
              <a:off x="6975764" y="2417368"/>
              <a:ext cx="4980709" cy="15680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9D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2951" y="3808514"/>
              <a:ext cx="454640" cy="454640"/>
            </a:xfrm>
            <a:prstGeom prst="rect">
              <a:avLst/>
            </a:prstGeom>
            <a:solidFill>
              <a:schemeClr val="bg1"/>
            </a:solidFill>
          </p:spPr>
        </p:pic>
        <p:grpSp>
          <p:nvGrpSpPr>
            <p:cNvPr id="58" name="Group 57"/>
            <p:cNvGrpSpPr/>
            <p:nvPr/>
          </p:nvGrpSpPr>
          <p:grpSpPr>
            <a:xfrm>
              <a:off x="7060552" y="2487197"/>
              <a:ext cx="1958757" cy="1276872"/>
              <a:chOff x="5404934" y="2487197"/>
              <a:chExt cx="1958757" cy="1276872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502656" y="2694709"/>
                <a:ext cx="1861035" cy="1069360"/>
              </a:xfrm>
              <a:prstGeom prst="rect">
                <a:avLst/>
              </a:prstGeom>
              <a:noFill/>
              <a:ln>
                <a:solidFill>
                  <a:srgbClr val="0079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5780269" y="2796608"/>
                <a:ext cx="549472" cy="865562"/>
                <a:chOff x="6550983" y="4010891"/>
                <a:chExt cx="549472" cy="865562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6550983" y="4010891"/>
                  <a:ext cx="549472" cy="8655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1" name="Group 20"/>
                <p:cNvGrpSpPr/>
                <p:nvPr/>
              </p:nvGrpSpPr>
              <p:grpSpPr>
                <a:xfrm>
                  <a:off x="6550983" y="4112517"/>
                  <a:ext cx="549472" cy="763936"/>
                  <a:chOff x="4677058" y="2768684"/>
                  <a:chExt cx="549472" cy="763936"/>
                </a:xfrm>
              </p:grpSpPr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677058" y="3317176"/>
                    <a:ext cx="54947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develop</a:t>
                    </a:r>
                  </a:p>
                </p:txBody>
              </p:sp>
              <p:pic>
                <p:nvPicPr>
                  <p:cNvPr id="20" name="Picture 19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780694" y="2768684"/>
                    <a:ext cx="342201" cy="548986"/>
                  </a:xfrm>
                  <a:prstGeom prst="rect">
                    <a:avLst/>
                  </a:prstGeom>
                </p:spPr>
              </p:pic>
            </p:grpSp>
          </p:grpSp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04934" y="2570158"/>
                <a:ext cx="368408" cy="368408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5636564" y="2487197"/>
                <a:ext cx="1463892" cy="207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cognitive-</a:t>
                </a:r>
                <a:r>
                  <a:rPr lang="en-US" sz="700" dirty="0" err="1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textanalytics</a:t>
                </a:r>
                <a:r>
                  <a: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-windows</a:t>
                </a:r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6589300" y="2796608"/>
                <a:ext cx="549472" cy="865562"/>
                <a:chOff x="6550983" y="4010891"/>
                <a:chExt cx="549472" cy="865562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6550983" y="4010891"/>
                  <a:ext cx="549472" cy="8655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5" name="Group 34"/>
                <p:cNvGrpSpPr/>
                <p:nvPr/>
              </p:nvGrpSpPr>
              <p:grpSpPr>
                <a:xfrm>
                  <a:off x="6550983" y="4112517"/>
                  <a:ext cx="549472" cy="763936"/>
                  <a:chOff x="4677058" y="2768684"/>
                  <a:chExt cx="549472" cy="763936"/>
                </a:xfrm>
              </p:grpSpPr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4677058" y="3317176"/>
                    <a:ext cx="54947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master</a:t>
                    </a:r>
                  </a:p>
                </p:txBody>
              </p:sp>
              <p:pic>
                <p:nvPicPr>
                  <p:cNvPr id="37" name="Picture 36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780694" y="2768684"/>
                    <a:ext cx="342201" cy="548986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57" name="Group 56"/>
            <p:cNvGrpSpPr/>
            <p:nvPr/>
          </p:nvGrpSpPr>
          <p:grpSpPr>
            <a:xfrm>
              <a:off x="9252683" y="2487197"/>
              <a:ext cx="2627588" cy="1276872"/>
              <a:chOff x="8650012" y="2487197"/>
              <a:chExt cx="2627588" cy="1276872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8747735" y="2694709"/>
                <a:ext cx="2529865" cy="1069360"/>
              </a:xfrm>
              <a:prstGeom prst="rect">
                <a:avLst/>
              </a:prstGeom>
              <a:noFill/>
              <a:ln>
                <a:solidFill>
                  <a:srgbClr val="0079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50012" y="2570158"/>
                <a:ext cx="368408" cy="368408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45" name="TextBox 44"/>
              <p:cNvSpPr txBox="1"/>
              <p:nvPr/>
            </p:nvSpPr>
            <p:spPr>
              <a:xfrm>
                <a:off x="8881642" y="2487197"/>
                <a:ext cx="1463892" cy="207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oxford-docs</a:t>
                </a:r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9026092" y="2794751"/>
                <a:ext cx="2137532" cy="865562"/>
                <a:chOff x="8055601" y="4223626"/>
                <a:chExt cx="2137532" cy="865562"/>
              </a:xfrm>
            </p:grpSpPr>
            <p:sp>
              <p:nvSpPr>
                <p:cNvPr id="47" name="Rectangle 46"/>
                <p:cNvSpPr/>
                <p:nvPr/>
              </p:nvSpPr>
              <p:spPr>
                <a:xfrm>
                  <a:off x="8055601" y="4223626"/>
                  <a:ext cx="2137532" cy="8655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1" name="Group 50"/>
                <p:cNvGrpSpPr/>
                <p:nvPr/>
              </p:nvGrpSpPr>
              <p:grpSpPr>
                <a:xfrm>
                  <a:off x="8191449" y="4274439"/>
                  <a:ext cx="1883201" cy="763936"/>
                  <a:chOff x="8212230" y="4274439"/>
                  <a:chExt cx="1883201" cy="763936"/>
                </a:xfrm>
              </p:grpSpPr>
              <p:grpSp>
                <p:nvGrpSpPr>
                  <p:cNvPr id="48" name="Group 47"/>
                  <p:cNvGrpSpPr/>
                  <p:nvPr/>
                </p:nvGrpSpPr>
                <p:grpSpPr>
                  <a:xfrm>
                    <a:off x="8212230" y="4274439"/>
                    <a:ext cx="549472" cy="763936"/>
                    <a:chOff x="4677058" y="2768684"/>
                    <a:chExt cx="549472" cy="763936"/>
                  </a:xfrm>
                </p:grpSpPr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4677058" y="3317176"/>
                      <a:ext cx="54947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master</a:t>
                      </a:r>
                    </a:p>
                  </p:txBody>
                </p:sp>
                <p:pic>
                  <p:nvPicPr>
                    <p:cNvPr id="50" name="Picture 49"/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780694" y="2768684"/>
                      <a:ext cx="342201" cy="548986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32" name="Group 31"/>
                  <p:cNvGrpSpPr/>
                  <p:nvPr/>
                </p:nvGrpSpPr>
                <p:grpSpPr>
                  <a:xfrm>
                    <a:off x="9526269" y="4371827"/>
                    <a:ext cx="569162" cy="569161"/>
                    <a:chOff x="4022301" y="4134457"/>
                    <a:chExt cx="569162" cy="569161"/>
                  </a:xfrm>
                </p:grpSpPr>
                <p:pic>
                  <p:nvPicPr>
                    <p:cNvPr id="31" name="Picture 30"/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22302" y="4134457"/>
                      <a:ext cx="569161" cy="569161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52" name="TextBox 51"/>
                    <p:cNvSpPr txBox="1"/>
                    <p:nvPr/>
                  </p:nvSpPr>
                  <p:spPr>
                    <a:xfrm>
                      <a:off x="4022301" y="4311315"/>
                      <a:ext cx="56916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master</a:t>
                      </a:r>
                    </a:p>
                  </p:txBody>
                </p:sp>
              </p:grpSp>
              <p:grpSp>
                <p:nvGrpSpPr>
                  <p:cNvPr id="54" name="Group 53"/>
                  <p:cNvGrpSpPr/>
                  <p:nvPr/>
                </p:nvGrpSpPr>
                <p:grpSpPr>
                  <a:xfrm>
                    <a:off x="8859405" y="4371827"/>
                    <a:ext cx="569162" cy="569161"/>
                    <a:chOff x="4022301" y="4134457"/>
                    <a:chExt cx="569162" cy="569161"/>
                  </a:xfrm>
                </p:grpSpPr>
                <p:pic>
                  <p:nvPicPr>
                    <p:cNvPr id="55" name="Picture 54"/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22302" y="4134457"/>
                      <a:ext cx="569161" cy="569161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4022301" y="4311315"/>
                      <a:ext cx="56916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develop</a:t>
                      </a:r>
                    </a:p>
                  </p:txBody>
                </p:sp>
              </p:grpSp>
            </p:grpSp>
          </p:grpSp>
        </p:grpSp>
        <p:sp>
          <p:nvSpPr>
            <p:cNvPr id="62" name="TextBox 61"/>
            <p:cNvSpPr txBox="1"/>
            <p:nvPr/>
          </p:nvSpPr>
          <p:spPr>
            <a:xfrm>
              <a:off x="11078650" y="4002201"/>
              <a:ext cx="559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0079D6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GitHub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793154" y="4466617"/>
            <a:ext cx="2746297" cy="1495626"/>
            <a:chOff x="1960418" y="4433227"/>
            <a:chExt cx="2746297" cy="1495626"/>
          </a:xfrm>
        </p:grpSpPr>
        <p:sp>
          <p:nvSpPr>
            <p:cNvPr id="64" name="Rectangle 63"/>
            <p:cNvSpPr/>
            <p:nvPr/>
          </p:nvSpPr>
          <p:spPr>
            <a:xfrm>
              <a:off x="1960418" y="4433227"/>
              <a:ext cx="2473037" cy="12125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9D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84219" y="5506357"/>
              <a:ext cx="422496" cy="422496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57400" y="4640739"/>
              <a:ext cx="2226819" cy="865618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3724902" y="5644933"/>
              <a:ext cx="559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027CC7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Trello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057400" y="4433227"/>
              <a:ext cx="1463892" cy="207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cognitive-</a:t>
              </a:r>
              <a:r>
                <a:rPr lang="en-US" sz="7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textanalytics</a:t>
              </a:r>
              <a:r>
                <a:rPr lang="en-US" sz="7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-windows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2072912" y="2719516"/>
            <a:ext cx="1466539" cy="1493015"/>
            <a:chOff x="1413164" y="2417368"/>
            <a:chExt cx="1466539" cy="1493015"/>
          </a:xfrm>
        </p:grpSpPr>
        <p:grpSp>
          <p:nvGrpSpPr>
            <p:cNvPr id="70" name="Group 69"/>
            <p:cNvGrpSpPr/>
            <p:nvPr/>
          </p:nvGrpSpPr>
          <p:grpSpPr>
            <a:xfrm>
              <a:off x="1587518" y="2543610"/>
              <a:ext cx="849710" cy="990461"/>
              <a:chOff x="1586345" y="2543748"/>
              <a:chExt cx="849710" cy="990461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1590927" y="3071812"/>
                <a:ext cx="845128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5E365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</a:t>
                </a:r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github</a:t>
                </a:r>
                <a:endParaRPr lang="en-US" sz="7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586345" y="2543748"/>
                <a:ext cx="845128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5E365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</a:t>
                </a:r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jenkins</a:t>
                </a:r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-develop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1586345" y="2806090"/>
                <a:ext cx="845128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5E365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</a:t>
                </a:r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jenkins</a:t>
                </a:r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-master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586345" y="3334154"/>
                <a:ext cx="845128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5E365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</a:t>
                </a:r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trello</a:t>
                </a:r>
                <a:endParaRPr lang="en-US" sz="7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71" name="Rectangle 70"/>
            <p:cNvSpPr/>
            <p:nvPr/>
          </p:nvSpPr>
          <p:spPr>
            <a:xfrm>
              <a:off x="1413164" y="2417368"/>
              <a:ext cx="1198418" cy="1242944"/>
            </a:xfrm>
            <a:prstGeom prst="rect">
              <a:avLst/>
            </a:prstGeom>
            <a:noFill/>
            <a:ln>
              <a:solidFill>
                <a:srgbClr val="5E3659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http://tse1.mm.bing.net/th?&amp;id=OIP.M9769b7528556568e356d8cdb2efb6f2do0&amp;w=185&amp;h=184&amp;c=0&amp;pid=1.9&amp;rs=0&amp;p=0&amp;r=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7437" y="3488117"/>
              <a:ext cx="422266" cy="422266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78" name="TextBox 77"/>
            <p:cNvSpPr txBox="1"/>
            <p:nvPr/>
          </p:nvSpPr>
          <p:spPr>
            <a:xfrm>
              <a:off x="1918219" y="3652380"/>
              <a:ext cx="559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5E3659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Slack</a:t>
              </a:r>
            </a:p>
          </p:txBody>
        </p:sp>
      </p:grpSp>
      <p:grpSp>
        <p:nvGrpSpPr>
          <p:cNvPr id="1031" name="Group 1030"/>
          <p:cNvGrpSpPr/>
          <p:nvPr/>
        </p:nvGrpSpPr>
        <p:grpSpPr>
          <a:xfrm>
            <a:off x="5091917" y="135347"/>
            <a:ext cx="5186871" cy="2645496"/>
            <a:chOff x="6061364" y="385734"/>
            <a:chExt cx="5186871" cy="2645496"/>
          </a:xfrm>
        </p:grpSpPr>
        <p:sp>
          <p:nvSpPr>
            <p:cNvPr id="1030" name="Rectangle 1029"/>
            <p:cNvSpPr/>
            <p:nvPr/>
          </p:nvSpPr>
          <p:spPr>
            <a:xfrm>
              <a:off x="6061364" y="385734"/>
              <a:ext cx="4828309" cy="23579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9D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48174" y="2431169"/>
              <a:ext cx="600061" cy="600061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65" name="TextBox 64"/>
            <p:cNvSpPr txBox="1"/>
            <p:nvPr/>
          </p:nvSpPr>
          <p:spPr>
            <a:xfrm>
              <a:off x="10189579" y="2741723"/>
              <a:ext cx="559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0079D6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Azure</a:t>
              </a:r>
            </a:p>
          </p:txBody>
        </p:sp>
        <p:grpSp>
          <p:nvGrpSpPr>
            <p:cNvPr id="1029" name="Group 1028"/>
            <p:cNvGrpSpPr/>
            <p:nvPr/>
          </p:nvGrpSpPr>
          <p:grpSpPr>
            <a:xfrm>
              <a:off x="6183397" y="457352"/>
              <a:ext cx="4394548" cy="2008757"/>
              <a:chOff x="6183397" y="457352"/>
              <a:chExt cx="4394548" cy="2008757"/>
            </a:xfrm>
          </p:grpSpPr>
          <p:sp>
            <p:nvSpPr>
              <p:cNvPr id="1027" name="Rectangle 1026"/>
              <p:cNvSpPr/>
              <p:nvPr/>
            </p:nvSpPr>
            <p:spPr>
              <a:xfrm>
                <a:off x="6366794" y="677559"/>
                <a:ext cx="4211151" cy="17885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9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25" name="Group 1024"/>
              <p:cNvGrpSpPr/>
              <p:nvPr/>
            </p:nvGrpSpPr>
            <p:grpSpPr>
              <a:xfrm>
                <a:off x="6537351" y="797175"/>
                <a:ext cx="2105274" cy="1533835"/>
                <a:chOff x="4551835" y="1737894"/>
                <a:chExt cx="2105274" cy="1533835"/>
              </a:xfrm>
            </p:grpSpPr>
            <p:grpSp>
              <p:nvGrpSpPr>
                <p:cNvPr id="105" name="Group 104"/>
                <p:cNvGrpSpPr/>
                <p:nvPr/>
              </p:nvGrpSpPr>
              <p:grpSpPr>
                <a:xfrm>
                  <a:off x="4888698" y="2067713"/>
                  <a:ext cx="1574447" cy="1103988"/>
                  <a:chOff x="4888698" y="2067713"/>
                  <a:chExt cx="1574447" cy="1103988"/>
                </a:xfrm>
              </p:grpSpPr>
              <p:grpSp>
                <p:nvGrpSpPr>
                  <p:cNvPr id="103" name="Group 102"/>
                  <p:cNvGrpSpPr/>
                  <p:nvPr/>
                </p:nvGrpSpPr>
                <p:grpSpPr>
                  <a:xfrm>
                    <a:off x="5220060" y="2417368"/>
                    <a:ext cx="549472" cy="654305"/>
                    <a:chOff x="5220060" y="2417368"/>
                    <a:chExt cx="549472" cy="654305"/>
                  </a:xfrm>
                </p:grpSpPr>
                <p:sp>
                  <p:nvSpPr>
                    <p:cNvPr id="100" name="Rectangle 99"/>
                    <p:cNvSpPr/>
                    <p:nvPr/>
                  </p:nvSpPr>
                  <p:spPr>
                    <a:xfrm>
                      <a:off x="5238107" y="2417368"/>
                      <a:ext cx="513378" cy="65430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01" name="Group 100"/>
                    <p:cNvGrpSpPr/>
                    <p:nvPr/>
                  </p:nvGrpSpPr>
                  <p:grpSpPr>
                    <a:xfrm>
                      <a:off x="5220060" y="2479930"/>
                      <a:ext cx="549472" cy="529180"/>
                      <a:chOff x="5220060" y="2517108"/>
                      <a:chExt cx="549472" cy="529180"/>
                    </a:xfrm>
                  </p:grpSpPr>
                  <p:pic>
                    <p:nvPicPr>
                      <p:cNvPr id="99" name="Picture 98"/>
                      <p:cNvPicPr>
                        <a:picLocks noChangeAspect="1"/>
                      </p:cNvPicPr>
                      <p:nvPr/>
                    </p:nvPicPr>
                    <p:blipFill>
                      <a:blip r:embed="rId10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340943" y="2517108"/>
                        <a:ext cx="307707" cy="307707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02" name="TextBox 101"/>
                      <p:cNvSpPr txBox="1"/>
                      <p:nvPr/>
                    </p:nvSpPr>
                    <p:spPr>
                      <a:xfrm>
                        <a:off x="5220060" y="2830844"/>
                        <a:ext cx="5494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8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a:t>develop</a:t>
                        </a:r>
                      </a:p>
                    </p:txBody>
                  </p:sp>
                </p:grpSp>
              </p:grpSp>
              <p:grpSp>
                <p:nvGrpSpPr>
                  <p:cNvPr id="106" name="Group 105"/>
                  <p:cNvGrpSpPr/>
                  <p:nvPr/>
                </p:nvGrpSpPr>
                <p:grpSpPr>
                  <a:xfrm>
                    <a:off x="5827417" y="2412210"/>
                    <a:ext cx="549472" cy="654305"/>
                    <a:chOff x="5220060" y="2417368"/>
                    <a:chExt cx="549472" cy="654305"/>
                  </a:xfrm>
                </p:grpSpPr>
                <p:sp>
                  <p:nvSpPr>
                    <p:cNvPr id="107" name="Rectangle 106"/>
                    <p:cNvSpPr/>
                    <p:nvPr/>
                  </p:nvSpPr>
                  <p:spPr>
                    <a:xfrm>
                      <a:off x="5238107" y="2417368"/>
                      <a:ext cx="513378" cy="65430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08" name="Group 107"/>
                    <p:cNvGrpSpPr/>
                    <p:nvPr/>
                  </p:nvGrpSpPr>
                  <p:grpSpPr>
                    <a:xfrm>
                      <a:off x="5220060" y="2479930"/>
                      <a:ext cx="549472" cy="529180"/>
                      <a:chOff x="5220060" y="2517108"/>
                      <a:chExt cx="549472" cy="529180"/>
                    </a:xfrm>
                  </p:grpSpPr>
                  <p:pic>
                    <p:nvPicPr>
                      <p:cNvPr id="109" name="Picture 108"/>
                      <p:cNvPicPr>
                        <a:picLocks noChangeAspect="1"/>
                      </p:cNvPicPr>
                      <p:nvPr/>
                    </p:nvPicPr>
                    <p:blipFill>
                      <a:blip r:embed="rId10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340943" y="2517108"/>
                        <a:ext cx="307707" cy="307707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10" name="TextBox 109"/>
                      <p:cNvSpPr txBox="1"/>
                      <p:nvPr/>
                    </p:nvSpPr>
                    <p:spPr>
                      <a:xfrm>
                        <a:off x="5220060" y="2830844"/>
                        <a:ext cx="5494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8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a:t>master</a:t>
                        </a:r>
                      </a:p>
                    </p:txBody>
                  </p:sp>
                </p:grpSp>
              </p:grpSp>
              <p:sp>
                <p:nvSpPr>
                  <p:cNvPr id="111" name="TextBox 110"/>
                  <p:cNvSpPr txBox="1"/>
                  <p:nvPr/>
                </p:nvSpPr>
                <p:spPr>
                  <a:xfrm>
                    <a:off x="5106488" y="2067713"/>
                    <a:ext cx="1176108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dirty="0" err="1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jenkins</a:t>
                    </a:r>
                    <a:endParaRPr lang="en-US" sz="700" dirty="0"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04" name="Rectangle 103"/>
                  <p:cNvSpPr/>
                  <p:nvPr/>
                </p:nvSpPr>
                <p:spPr>
                  <a:xfrm>
                    <a:off x="5054045" y="2280902"/>
                    <a:ext cx="1409100" cy="890799"/>
                  </a:xfrm>
                  <a:prstGeom prst="rect">
                    <a:avLst/>
                  </a:prstGeom>
                  <a:noFill/>
                  <a:ln>
                    <a:solidFill>
                      <a:srgbClr val="D3383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5" name="Picture 14"/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88698" y="2103424"/>
                    <a:ext cx="257378" cy="355318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12" name="Rectangle 111"/>
                <p:cNvSpPr/>
                <p:nvPr/>
              </p:nvSpPr>
              <p:spPr>
                <a:xfrm>
                  <a:off x="4720266" y="1964866"/>
                  <a:ext cx="1936843" cy="1306863"/>
                </a:xfrm>
                <a:prstGeom prst="rect">
                  <a:avLst/>
                </a:prstGeom>
                <a:noFill/>
                <a:ln>
                  <a:solidFill>
                    <a:srgbClr val="0079D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51835" y="1737894"/>
                  <a:ext cx="336863" cy="336863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  <p:sp>
              <p:nvSpPr>
                <p:cNvPr id="115" name="TextBox 114"/>
                <p:cNvSpPr txBox="1"/>
                <p:nvPr/>
              </p:nvSpPr>
              <p:spPr>
                <a:xfrm>
                  <a:off x="4888698" y="1767630"/>
                  <a:ext cx="1176108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 err="1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oxfordci</a:t>
                  </a:r>
                  <a:endPara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grpSp>
            <p:nvGrpSpPr>
              <p:cNvPr id="1024" name="Group 1023"/>
              <p:cNvGrpSpPr/>
              <p:nvPr/>
            </p:nvGrpSpPr>
            <p:grpSpPr>
              <a:xfrm>
                <a:off x="8737982" y="824949"/>
                <a:ext cx="1748684" cy="912759"/>
                <a:chOff x="8737982" y="457803"/>
                <a:chExt cx="1748684" cy="912759"/>
              </a:xfrm>
            </p:grpSpPr>
            <p:sp>
              <p:nvSpPr>
                <p:cNvPr id="120" name="Rectangle 119"/>
                <p:cNvSpPr/>
                <p:nvPr/>
              </p:nvSpPr>
              <p:spPr>
                <a:xfrm>
                  <a:off x="8965360" y="652619"/>
                  <a:ext cx="1521306" cy="717943"/>
                </a:xfrm>
                <a:prstGeom prst="rect">
                  <a:avLst/>
                </a:prstGeom>
                <a:noFill/>
                <a:ln>
                  <a:solidFill>
                    <a:srgbClr val="0079D6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4" name="Group 113"/>
                <p:cNvGrpSpPr/>
                <p:nvPr/>
              </p:nvGrpSpPr>
              <p:grpSpPr>
                <a:xfrm>
                  <a:off x="9164029" y="724857"/>
                  <a:ext cx="1236026" cy="569161"/>
                  <a:chOff x="9199731" y="848676"/>
                  <a:chExt cx="1236026" cy="569161"/>
                </a:xfrm>
              </p:grpSpPr>
              <p:pic>
                <p:nvPicPr>
                  <p:cNvPr id="124" name="Picture 123"/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866596" y="848676"/>
                    <a:ext cx="569161" cy="569161"/>
                  </a:xfrm>
                  <a:prstGeom prst="rect">
                    <a:avLst/>
                  </a:prstGeom>
                </p:spPr>
              </p:pic>
              <p:sp>
                <p:nvSpPr>
                  <p:cNvPr id="125" name="TextBox 124"/>
                  <p:cNvSpPr txBox="1"/>
                  <p:nvPr/>
                </p:nvSpPr>
                <p:spPr>
                  <a:xfrm>
                    <a:off x="9866595" y="1025534"/>
                    <a:ext cx="56916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master</a:t>
                    </a:r>
                  </a:p>
                </p:txBody>
              </p:sp>
              <p:pic>
                <p:nvPicPr>
                  <p:cNvPr id="126" name="Picture 125"/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199732" y="848676"/>
                    <a:ext cx="569161" cy="569161"/>
                  </a:xfrm>
                  <a:prstGeom prst="rect">
                    <a:avLst/>
                  </a:prstGeom>
                </p:spPr>
              </p:pic>
              <p:sp>
                <p:nvSpPr>
                  <p:cNvPr id="127" name="TextBox 126"/>
                  <p:cNvSpPr txBox="1"/>
                  <p:nvPr/>
                </p:nvSpPr>
                <p:spPr>
                  <a:xfrm>
                    <a:off x="9199731" y="1025534"/>
                    <a:ext cx="56916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develop</a:t>
                    </a:r>
                  </a:p>
                </p:txBody>
              </p:sp>
            </p:grpSp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737982" y="477636"/>
                  <a:ext cx="371040" cy="371040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  <p:sp>
              <p:nvSpPr>
                <p:cNvPr id="130" name="TextBox 129"/>
                <p:cNvSpPr txBox="1"/>
                <p:nvPr/>
              </p:nvSpPr>
              <p:spPr>
                <a:xfrm>
                  <a:off x="9041812" y="457803"/>
                  <a:ext cx="1176108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oxford-docs</a:t>
                  </a:r>
                </a:p>
              </p:txBody>
            </p:sp>
          </p:grpSp>
          <p:sp>
            <p:nvSpPr>
              <p:cNvPr id="133" name="TextBox 132"/>
              <p:cNvSpPr txBox="1"/>
              <p:nvPr/>
            </p:nvSpPr>
            <p:spPr>
              <a:xfrm>
                <a:off x="6573542" y="465812"/>
                <a:ext cx="1176108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oxford-ci</a:t>
                </a:r>
              </a:p>
            </p:txBody>
          </p:sp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83397" y="457352"/>
                <a:ext cx="390145" cy="390145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47" name="Ink 146"/>
              <p14:cNvContentPartPr/>
              <p14:nvPr/>
            </p14:nvContentPartPr>
            <p14:xfrm>
              <a:off x="7183473" y="1939582"/>
              <a:ext cx="21240" cy="21240"/>
            </p14:xfrm>
          </p:contentPart>
        </mc:Choice>
        <mc:Fallback>
          <p:pic>
            <p:nvPicPr>
              <p:cNvPr id="147" name="Ink 146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180233" y="1936702"/>
                <a:ext cx="27360" cy="2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" name="Group 2"/>
          <p:cNvGrpSpPr/>
          <p:nvPr/>
        </p:nvGrpSpPr>
        <p:grpSpPr>
          <a:xfrm>
            <a:off x="755853" y="126377"/>
            <a:ext cx="2782025" cy="2404838"/>
            <a:chOff x="671946" y="96128"/>
            <a:chExt cx="2782025" cy="2404838"/>
          </a:xfrm>
        </p:grpSpPr>
        <p:sp>
          <p:nvSpPr>
            <p:cNvPr id="2" name="Rectangle 1"/>
            <p:cNvSpPr/>
            <p:nvPr/>
          </p:nvSpPr>
          <p:spPr>
            <a:xfrm>
              <a:off x="671946" y="96128"/>
              <a:ext cx="2557804" cy="2189871"/>
            </a:xfrm>
            <a:prstGeom prst="rect">
              <a:avLst/>
            </a:prstGeom>
            <a:noFill/>
            <a:ln>
              <a:solidFill>
                <a:srgbClr val="388AC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817379" y="242455"/>
              <a:ext cx="2257944" cy="908892"/>
              <a:chOff x="533401" y="193964"/>
              <a:chExt cx="2257944" cy="908892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43136" y="554647"/>
                <a:ext cx="548209" cy="548209"/>
              </a:xfrm>
              <a:prstGeom prst="rect">
                <a:avLst/>
              </a:prstGeom>
            </p:spPr>
          </p:pic>
          <p:grpSp>
            <p:nvGrpSpPr>
              <p:cNvPr id="80" name="Group 79"/>
              <p:cNvGrpSpPr/>
              <p:nvPr/>
            </p:nvGrpSpPr>
            <p:grpSpPr>
              <a:xfrm>
                <a:off x="702587" y="301422"/>
                <a:ext cx="1560874" cy="376137"/>
                <a:chOff x="793154" y="1082037"/>
                <a:chExt cx="1560874" cy="376137"/>
              </a:xfrm>
            </p:grpSpPr>
            <p:sp>
              <p:nvSpPr>
                <p:cNvPr id="79" name="Rectangle 78"/>
                <p:cNvSpPr/>
                <p:nvPr/>
              </p:nvSpPr>
              <p:spPr>
                <a:xfrm>
                  <a:off x="1169291" y="1082037"/>
                  <a:ext cx="1184737" cy="376137"/>
                </a:xfrm>
                <a:prstGeom prst="rect">
                  <a:avLst/>
                </a:prstGeom>
                <a:solidFill>
                  <a:srgbClr val="01968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77" name="Picture 76"/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3154" y="1082037"/>
                  <a:ext cx="376137" cy="376137"/>
                </a:xfrm>
                <a:prstGeom prst="rect">
                  <a:avLst/>
                </a:prstGeom>
              </p:spPr>
            </p:pic>
            <p:sp>
              <p:nvSpPr>
                <p:cNvPr id="81" name="TextBox 80"/>
                <p:cNvSpPr txBox="1"/>
                <p:nvPr/>
              </p:nvSpPr>
              <p:spPr>
                <a:xfrm>
                  <a:off x="1073727" y="1166349"/>
                  <a:ext cx="1280301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 err="1"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Microsoft.ProjectOxford.Text</a:t>
                  </a:r>
                  <a:endPara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sp>
            <p:nvSpPr>
              <p:cNvPr id="82" name="Rectangle 81"/>
              <p:cNvSpPr/>
              <p:nvPr/>
            </p:nvSpPr>
            <p:spPr>
              <a:xfrm>
                <a:off x="533401" y="193964"/>
                <a:ext cx="1899246" cy="591053"/>
              </a:xfrm>
              <a:prstGeom prst="rect">
                <a:avLst/>
              </a:prstGeom>
              <a:noFill/>
              <a:ln>
                <a:solidFill>
                  <a:srgbClr val="1D85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1724880" y="788806"/>
                <a:ext cx="55931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solidFill>
                      <a:srgbClr val="1D85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MyGet</a:t>
                </a:r>
                <a:endParaRPr lang="en-US" sz="800" dirty="0">
                  <a:solidFill>
                    <a:srgbClr val="1D85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839316" y="1121418"/>
              <a:ext cx="2236007" cy="900666"/>
              <a:chOff x="702587" y="1133831"/>
              <a:chExt cx="2236007" cy="900666"/>
            </a:xfrm>
          </p:grpSpPr>
          <p:grpSp>
            <p:nvGrpSpPr>
              <p:cNvPr id="91" name="Group 90"/>
              <p:cNvGrpSpPr/>
              <p:nvPr/>
            </p:nvGrpSpPr>
            <p:grpSpPr>
              <a:xfrm>
                <a:off x="702587" y="1133831"/>
                <a:ext cx="1899246" cy="810286"/>
                <a:chOff x="533401" y="193964"/>
                <a:chExt cx="1899246" cy="810286"/>
              </a:xfrm>
            </p:grpSpPr>
            <p:grpSp>
              <p:nvGrpSpPr>
                <p:cNvPr id="93" name="Group 92"/>
                <p:cNvGrpSpPr/>
                <p:nvPr/>
              </p:nvGrpSpPr>
              <p:grpSpPr>
                <a:xfrm>
                  <a:off x="702587" y="301422"/>
                  <a:ext cx="1560874" cy="376137"/>
                  <a:chOff x="793154" y="1082037"/>
                  <a:chExt cx="1560874" cy="376137"/>
                </a:xfrm>
              </p:grpSpPr>
              <p:sp>
                <p:nvSpPr>
                  <p:cNvPr id="96" name="Rectangle 95"/>
                  <p:cNvSpPr/>
                  <p:nvPr/>
                </p:nvSpPr>
                <p:spPr>
                  <a:xfrm>
                    <a:off x="1169291" y="1082037"/>
                    <a:ext cx="1184737" cy="376137"/>
                  </a:xfrm>
                  <a:prstGeom prst="rect">
                    <a:avLst/>
                  </a:prstGeom>
                  <a:solidFill>
                    <a:srgbClr val="0196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97" name="Picture 96"/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93154" y="1082037"/>
                    <a:ext cx="376137" cy="376137"/>
                  </a:xfrm>
                  <a:prstGeom prst="rect">
                    <a:avLst/>
                  </a:prstGeom>
                </p:spPr>
              </p:pic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1073727" y="1166349"/>
                    <a:ext cx="1280301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dirty="0" err="1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Microsoft.ProjectOxford.Text</a:t>
                    </a:r>
                    <a:endParaRPr lang="en-US" sz="700" dirty="0"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</p:grpSp>
            <p:sp>
              <p:nvSpPr>
                <p:cNvPr id="94" name="Rectangle 93"/>
                <p:cNvSpPr/>
                <p:nvPr/>
              </p:nvSpPr>
              <p:spPr>
                <a:xfrm>
                  <a:off x="533401" y="193964"/>
                  <a:ext cx="1899246" cy="591053"/>
                </a:xfrm>
                <a:prstGeom prst="rect">
                  <a:avLst/>
                </a:prstGeom>
                <a:noFill/>
                <a:ln>
                  <a:solidFill>
                    <a:srgbClr val="2B82CE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1724880" y="788806"/>
                  <a:ext cx="55931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800" dirty="0" err="1">
                      <a:solidFill>
                        <a:srgbClr val="2B82CE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NuGet</a:t>
                  </a:r>
                  <a:endParaRPr lang="en-US" sz="800" dirty="0">
                    <a:solidFill>
                      <a:srgbClr val="2B82C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pic>
            <p:nvPicPr>
              <p:cNvPr id="1028" name="Picture 4" descr="http://tse1.mm.bing.net/th?&amp;id=OIP.M934882fce3be77c5bb8e1870dec5f6f1o0&amp;w=201&amp;h=177&amp;c=0&amp;pid=1.9&amp;rs=0&amp;p=0&amp;r=0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32462" y="1588798"/>
                <a:ext cx="506132" cy="4456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28" name="Picture 4" descr="http://tse1.mm.bing.net/th?&amp;id=OIP.M934882fce3be77c5bb8e1870dec5f6f1o0&amp;w=201&amp;h=177&amp;c=0&amp;pid=1.9&amp;rs=0&amp;p=0&amp;r=0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7839" y="2016965"/>
              <a:ext cx="506132" cy="4456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9" name="TextBox 128"/>
            <p:cNvSpPr txBox="1"/>
            <p:nvPr/>
          </p:nvSpPr>
          <p:spPr>
            <a:xfrm>
              <a:off x="1825185" y="2285522"/>
              <a:ext cx="123348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err="1">
                  <a:solidFill>
                    <a:srgbClr val="2B82C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NuGet</a:t>
              </a:r>
              <a:r>
                <a:rPr lang="en-US" sz="800" dirty="0">
                  <a:solidFill>
                    <a:srgbClr val="2B82C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Package Sources</a:t>
              </a:r>
            </a:p>
          </p:txBody>
        </p:sp>
      </p:grpSp>
      <p:pic>
        <p:nvPicPr>
          <p:cNvPr id="116" name="Graphic 115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672456" y="5306613"/>
            <a:ext cx="1519693" cy="1174308"/>
          </a:xfrm>
          <a:prstGeom prst="rect">
            <a:avLst/>
          </a:prstGeom>
        </p:spPr>
      </p:pic>
      <p:cxnSp>
        <p:nvCxnSpPr>
          <p:cNvPr id="122" name="Straight Arrow Connector 121"/>
          <p:cNvCxnSpPr/>
          <p:nvPr/>
        </p:nvCxnSpPr>
        <p:spPr>
          <a:xfrm flipV="1">
            <a:off x="6122557" y="4516582"/>
            <a:ext cx="1588066" cy="942109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Arrow Connector 1031"/>
          <p:cNvCxnSpPr>
            <a:cxnSpLocks/>
          </p:cNvCxnSpPr>
          <p:nvPr/>
        </p:nvCxnSpPr>
        <p:spPr>
          <a:xfrm flipH="1" flipV="1">
            <a:off x="3159231" y="3503656"/>
            <a:ext cx="3805138" cy="458804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Straight Arrow Connector 1049"/>
          <p:cNvCxnSpPr/>
          <p:nvPr/>
        </p:nvCxnSpPr>
        <p:spPr>
          <a:xfrm flipH="1" flipV="1">
            <a:off x="6975764" y="2180782"/>
            <a:ext cx="792771" cy="927318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2" name="TextBox 1051"/>
          <p:cNvSpPr txBox="1"/>
          <p:nvPr/>
        </p:nvSpPr>
        <p:spPr>
          <a:xfrm>
            <a:off x="8813865" y="5302010"/>
            <a:ext cx="3140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oxford-docs repo is pushed to an Azure web app.</a:t>
            </a:r>
            <a:endParaRPr 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p:pic>
        <p:nvPicPr>
          <p:cNvPr id="1053" name="Picture 1052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342" y="4840594"/>
            <a:ext cx="390153" cy="390153"/>
          </a:xfrm>
          <a:prstGeom prst="rect">
            <a:avLst/>
          </a:prstGeom>
        </p:spPr>
      </p:pic>
      <p:pic>
        <p:nvPicPr>
          <p:cNvPr id="164" name="Picture 163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401" y="4604094"/>
            <a:ext cx="390153" cy="3901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320" y="4840594"/>
            <a:ext cx="390153" cy="3901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166" y="3311215"/>
            <a:ext cx="390153" cy="3901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287" y="2499307"/>
            <a:ext cx="390153" cy="39015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671" y="4840594"/>
            <a:ext cx="390153" cy="390153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>
            <a:off x="3159230" y="1635262"/>
            <a:ext cx="2745537" cy="1440197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845" y="1965207"/>
            <a:ext cx="390153" cy="39015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954" y="4840594"/>
            <a:ext cx="390153" cy="390153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 flipH="1" flipV="1">
            <a:off x="3137284" y="1221104"/>
            <a:ext cx="2767483" cy="189673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253" y="836149"/>
            <a:ext cx="390153" cy="39015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505" y="4840594"/>
            <a:ext cx="390153" cy="390153"/>
          </a:xfrm>
          <a:prstGeom prst="rect">
            <a:avLst/>
          </a:prstGeom>
        </p:spPr>
      </p:pic>
      <p:cxnSp>
        <p:nvCxnSpPr>
          <p:cNvPr id="39" name="Straight Arrow Connector 38"/>
          <p:cNvCxnSpPr/>
          <p:nvPr/>
        </p:nvCxnSpPr>
        <p:spPr>
          <a:xfrm>
            <a:off x="7539523" y="1939582"/>
            <a:ext cx="1708950" cy="1288667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769" y="2520118"/>
            <a:ext cx="390153" cy="390153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810" y="4835034"/>
            <a:ext cx="390153" cy="390153"/>
          </a:xfrm>
          <a:prstGeom prst="rect">
            <a:avLst/>
          </a:prstGeom>
        </p:spPr>
      </p:pic>
      <p:cxnSp>
        <p:nvCxnSpPr>
          <p:cNvPr id="42" name="Straight Arrow Connector 41"/>
          <p:cNvCxnSpPr/>
          <p:nvPr/>
        </p:nvCxnSpPr>
        <p:spPr>
          <a:xfrm flipH="1" flipV="1">
            <a:off x="8857963" y="1591373"/>
            <a:ext cx="820764" cy="1516727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3970" y="1625589"/>
            <a:ext cx="390153" cy="390153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211" y="4839349"/>
            <a:ext cx="390153" cy="390153"/>
          </a:xfrm>
          <a:prstGeom prst="rect">
            <a:avLst/>
          </a:prstGeom>
        </p:spPr>
      </p:pic>
      <p:grpSp>
        <p:nvGrpSpPr>
          <p:cNvPr id="134" name="Group 133"/>
          <p:cNvGrpSpPr/>
          <p:nvPr/>
        </p:nvGrpSpPr>
        <p:grpSpPr>
          <a:xfrm>
            <a:off x="27708" y="6134079"/>
            <a:ext cx="3797871" cy="701726"/>
            <a:chOff x="7479214" y="5539747"/>
            <a:chExt cx="3797871" cy="701726"/>
          </a:xfrm>
        </p:grpSpPr>
        <p:sp>
          <p:nvSpPr>
            <p:cNvPr id="135" name="Rectangle 134"/>
            <p:cNvSpPr/>
            <p:nvPr/>
          </p:nvSpPr>
          <p:spPr>
            <a:xfrm>
              <a:off x="7479214" y="5539747"/>
              <a:ext cx="715368" cy="70172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179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8194582" y="5539747"/>
              <a:ext cx="3082503" cy="701726"/>
            </a:xfrm>
            <a:prstGeom prst="rect">
              <a:avLst/>
            </a:prstGeom>
            <a:solidFill>
              <a:srgbClr val="51796E"/>
            </a:solidFill>
            <a:ln>
              <a:solidFill>
                <a:srgbClr val="5179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7" name="Picture 136"/>
            <p:cNvPicPr>
              <a:picLocks noChangeAspect="1"/>
            </p:cNvPicPr>
            <p:nvPr/>
          </p:nvPicPr>
          <p:blipFill>
            <a:blip r:embed="rId29">
              <a:duotone>
                <a:prstClr val="black"/>
                <a:srgbClr val="019681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9220" y="5622932"/>
              <a:ext cx="535357" cy="535357"/>
            </a:xfrm>
            <a:prstGeom prst="rect">
              <a:avLst/>
            </a:prstGeom>
          </p:spPr>
        </p:pic>
        <p:sp>
          <p:nvSpPr>
            <p:cNvPr id="138" name="TextBox 137"/>
            <p:cNvSpPr txBox="1"/>
            <p:nvPr/>
          </p:nvSpPr>
          <p:spPr>
            <a:xfrm>
              <a:off x="8219750" y="5752111"/>
              <a:ext cx="30321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Cognitive-</a:t>
              </a:r>
              <a:r>
                <a:rPr lang="en-US" sz="12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TextAnalytics</a:t>
              </a:r>
              <a:r>
                <a:rPr lang="en-US" sz="12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-Windows CI Pipeline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5419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Rectangle 1054"/>
          <p:cNvSpPr/>
          <p:nvPr/>
        </p:nvSpPr>
        <p:spPr>
          <a:xfrm>
            <a:off x="8660419" y="5072867"/>
            <a:ext cx="3447172" cy="1699685"/>
          </a:xfrm>
          <a:prstGeom prst="rect">
            <a:avLst/>
          </a:prstGeom>
          <a:noFill/>
          <a:ln>
            <a:solidFill>
              <a:srgbClr val="91D2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/>
          <p:cNvGrpSpPr/>
          <p:nvPr/>
        </p:nvGrpSpPr>
        <p:grpSpPr>
          <a:xfrm>
            <a:off x="6975764" y="3075459"/>
            <a:ext cx="5131827" cy="1845786"/>
            <a:chOff x="6975764" y="2417368"/>
            <a:chExt cx="5131827" cy="1845786"/>
          </a:xfrm>
        </p:grpSpPr>
        <p:sp>
          <p:nvSpPr>
            <p:cNvPr id="59" name="Rectangle 58"/>
            <p:cNvSpPr/>
            <p:nvPr/>
          </p:nvSpPr>
          <p:spPr>
            <a:xfrm>
              <a:off x="6975764" y="2417368"/>
              <a:ext cx="4980709" cy="15680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9D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2951" y="3808514"/>
              <a:ext cx="454640" cy="454640"/>
            </a:xfrm>
            <a:prstGeom prst="rect">
              <a:avLst/>
            </a:prstGeom>
            <a:solidFill>
              <a:schemeClr val="bg1"/>
            </a:solidFill>
          </p:spPr>
        </p:pic>
        <p:grpSp>
          <p:nvGrpSpPr>
            <p:cNvPr id="58" name="Group 57"/>
            <p:cNvGrpSpPr/>
            <p:nvPr/>
          </p:nvGrpSpPr>
          <p:grpSpPr>
            <a:xfrm>
              <a:off x="7060552" y="2487197"/>
              <a:ext cx="1958757" cy="1276872"/>
              <a:chOff x="5404934" y="2487197"/>
              <a:chExt cx="1958757" cy="1276872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502656" y="2694709"/>
                <a:ext cx="1861035" cy="1069360"/>
              </a:xfrm>
              <a:prstGeom prst="rect">
                <a:avLst/>
              </a:prstGeom>
              <a:noFill/>
              <a:ln>
                <a:solidFill>
                  <a:srgbClr val="0079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5780269" y="2796608"/>
                <a:ext cx="549472" cy="865562"/>
                <a:chOff x="6550983" y="4010891"/>
                <a:chExt cx="549472" cy="865562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6550983" y="4010891"/>
                  <a:ext cx="549472" cy="8655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1" name="Group 20"/>
                <p:cNvGrpSpPr/>
                <p:nvPr/>
              </p:nvGrpSpPr>
              <p:grpSpPr>
                <a:xfrm>
                  <a:off x="6550983" y="4112517"/>
                  <a:ext cx="549472" cy="763936"/>
                  <a:chOff x="4677058" y="2768684"/>
                  <a:chExt cx="549472" cy="763936"/>
                </a:xfrm>
              </p:grpSpPr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677058" y="3317176"/>
                    <a:ext cx="54947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develop</a:t>
                    </a:r>
                  </a:p>
                </p:txBody>
              </p:sp>
              <p:pic>
                <p:nvPicPr>
                  <p:cNvPr id="20" name="Picture 19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780694" y="2768684"/>
                    <a:ext cx="342201" cy="548986"/>
                  </a:xfrm>
                  <a:prstGeom prst="rect">
                    <a:avLst/>
                  </a:prstGeom>
                </p:spPr>
              </p:pic>
            </p:grpSp>
          </p:grpSp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04934" y="2570158"/>
                <a:ext cx="368408" cy="368408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5636564" y="2487197"/>
                <a:ext cx="1463892" cy="207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cognitive-</a:t>
                </a:r>
                <a:r>
                  <a:rPr lang="en-US" sz="700" dirty="0" err="1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textanalytics</a:t>
                </a:r>
                <a:r>
                  <a: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-windows</a:t>
                </a:r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6589300" y="2796608"/>
                <a:ext cx="549472" cy="865562"/>
                <a:chOff x="6550983" y="4010891"/>
                <a:chExt cx="549472" cy="865562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6550983" y="4010891"/>
                  <a:ext cx="549472" cy="8655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5" name="Group 34"/>
                <p:cNvGrpSpPr/>
                <p:nvPr/>
              </p:nvGrpSpPr>
              <p:grpSpPr>
                <a:xfrm>
                  <a:off x="6550983" y="4112517"/>
                  <a:ext cx="549472" cy="763936"/>
                  <a:chOff x="4677058" y="2768684"/>
                  <a:chExt cx="549472" cy="763936"/>
                </a:xfrm>
              </p:grpSpPr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4677058" y="3317176"/>
                    <a:ext cx="54947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master</a:t>
                    </a:r>
                  </a:p>
                </p:txBody>
              </p:sp>
              <p:pic>
                <p:nvPicPr>
                  <p:cNvPr id="37" name="Picture 36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780694" y="2768684"/>
                    <a:ext cx="342201" cy="548986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57" name="Group 56"/>
            <p:cNvGrpSpPr/>
            <p:nvPr/>
          </p:nvGrpSpPr>
          <p:grpSpPr>
            <a:xfrm>
              <a:off x="9252683" y="2487197"/>
              <a:ext cx="2627588" cy="1276872"/>
              <a:chOff x="8650012" y="2487197"/>
              <a:chExt cx="2627588" cy="1276872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8747735" y="2694709"/>
                <a:ext cx="2529865" cy="1069360"/>
              </a:xfrm>
              <a:prstGeom prst="rect">
                <a:avLst/>
              </a:prstGeom>
              <a:noFill/>
              <a:ln>
                <a:solidFill>
                  <a:srgbClr val="0079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50012" y="2570158"/>
                <a:ext cx="368408" cy="368408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45" name="TextBox 44"/>
              <p:cNvSpPr txBox="1"/>
              <p:nvPr/>
            </p:nvSpPr>
            <p:spPr>
              <a:xfrm>
                <a:off x="8881642" y="2487197"/>
                <a:ext cx="1463892" cy="207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oxford-docs</a:t>
                </a:r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9026092" y="2794751"/>
                <a:ext cx="2137532" cy="865562"/>
                <a:chOff x="8055601" y="4223626"/>
                <a:chExt cx="2137532" cy="865562"/>
              </a:xfrm>
            </p:grpSpPr>
            <p:sp>
              <p:nvSpPr>
                <p:cNvPr id="47" name="Rectangle 46"/>
                <p:cNvSpPr/>
                <p:nvPr/>
              </p:nvSpPr>
              <p:spPr>
                <a:xfrm>
                  <a:off x="8055601" y="4223626"/>
                  <a:ext cx="2137532" cy="8655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1" name="Group 50"/>
                <p:cNvGrpSpPr/>
                <p:nvPr/>
              </p:nvGrpSpPr>
              <p:grpSpPr>
                <a:xfrm>
                  <a:off x="8191449" y="4274439"/>
                  <a:ext cx="1883201" cy="763936"/>
                  <a:chOff x="8212230" y="4274439"/>
                  <a:chExt cx="1883201" cy="763936"/>
                </a:xfrm>
              </p:grpSpPr>
              <p:grpSp>
                <p:nvGrpSpPr>
                  <p:cNvPr id="48" name="Group 47"/>
                  <p:cNvGrpSpPr/>
                  <p:nvPr/>
                </p:nvGrpSpPr>
                <p:grpSpPr>
                  <a:xfrm>
                    <a:off x="8212230" y="4274439"/>
                    <a:ext cx="549472" cy="763936"/>
                    <a:chOff x="4677058" y="2768684"/>
                    <a:chExt cx="549472" cy="763936"/>
                  </a:xfrm>
                </p:grpSpPr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4677058" y="3317176"/>
                      <a:ext cx="54947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master</a:t>
                      </a:r>
                    </a:p>
                  </p:txBody>
                </p:sp>
                <p:pic>
                  <p:nvPicPr>
                    <p:cNvPr id="50" name="Picture 49"/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780694" y="2768684"/>
                      <a:ext cx="342201" cy="548986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32" name="Group 31"/>
                  <p:cNvGrpSpPr/>
                  <p:nvPr/>
                </p:nvGrpSpPr>
                <p:grpSpPr>
                  <a:xfrm>
                    <a:off x="9526269" y="4371827"/>
                    <a:ext cx="569162" cy="569161"/>
                    <a:chOff x="4022301" y="4134457"/>
                    <a:chExt cx="569162" cy="569161"/>
                  </a:xfrm>
                </p:grpSpPr>
                <p:pic>
                  <p:nvPicPr>
                    <p:cNvPr id="31" name="Picture 30"/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22302" y="4134457"/>
                      <a:ext cx="569161" cy="569161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52" name="TextBox 51"/>
                    <p:cNvSpPr txBox="1"/>
                    <p:nvPr/>
                  </p:nvSpPr>
                  <p:spPr>
                    <a:xfrm>
                      <a:off x="4022301" y="4311315"/>
                      <a:ext cx="56916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master</a:t>
                      </a:r>
                    </a:p>
                  </p:txBody>
                </p:sp>
              </p:grpSp>
              <p:grpSp>
                <p:nvGrpSpPr>
                  <p:cNvPr id="54" name="Group 53"/>
                  <p:cNvGrpSpPr/>
                  <p:nvPr/>
                </p:nvGrpSpPr>
                <p:grpSpPr>
                  <a:xfrm>
                    <a:off x="8859405" y="4371827"/>
                    <a:ext cx="569162" cy="569161"/>
                    <a:chOff x="4022301" y="4134457"/>
                    <a:chExt cx="569162" cy="569161"/>
                  </a:xfrm>
                </p:grpSpPr>
                <p:pic>
                  <p:nvPicPr>
                    <p:cNvPr id="55" name="Picture 54"/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22302" y="4134457"/>
                      <a:ext cx="569161" cy="569161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4022301" y="4311315"/>
                      <a:ext cx="56916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develop</a:t>
                      </a:r>
                    </a:p>
                  </p:txBody>
                </p:sp>
              </p:grpSp>
            </p:grpSp>
          </p:grpSp>
        </p:grpSp>
        <p:sp>
          <p:nvSpPr>
            <p:cNvPr id="62" name="TextBox 61"/>
            <p:cNvSpPr txBox="1"/>
            <p:nvPr/>
          </p:nvSpPr>
          <p:spPr>
            <a:xfrm>
              <a:off x="11078650" y="4002201"/>
              <a:ext cx="559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0079D6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GitHub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793154" y="4466617"/>
            <a:ext cx="2746297" cy="1495626"/>
            <a:chOff x="1960418" y="4433227"/>
            <a:chExt cx="2746297" cy="1495626"/>
          </a:xfrm>
        </p:grpSpPr>
        <p:sp>
          <p:nvSpPr>
            <p:cNvPr id="64" name="Rectangle 63"/>
            <p:cNvSpPr/>
            <p:nvPr/>
          </p:nvSpPr>
          <p:spPr>
            <a:xfrm>
              <a:off x="1960418" y="4433227"/>
              <a:ext cx="2473037" cy="12125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9D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84219" y="5506357"/>
              <a:ext cx="422496" cy="422496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57400" y="4640739"/>
              <a:ext cx="2226819" cy="865618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3724902" y="5644933"/>
              <a:ext cx="559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027CC7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Trello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057400" y="4433227"/>
              <a:ext cx="1463892" cy="207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cognitive-</a:t>
              </a:r>
              <a:r>
                <a:rPr lang="en-US" sz="7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textanalytics</a:t>
              </a:r>
              <a:r>
                <a:rPr lang="en-US" sz="7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-windows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2072912" y="2719516"/>
            <a:ext cx="1466539" cy="1493015"/>
            <a:chOff x="1413164" y="2417368"/>
            <a:chExt cx="1466539" cy="1493015"/>
          </a:xfrm>
        </p:grpSpPr>
        <p:grpSp>
          <p:nvGrpSpPr>
            <p:cNvPr id="70" name="Group 69"/>
            <p:cNvGrpSpPr/>
            <p:nvPr/>
          </p:nvGrpSpPr>
          <p:grpSpPr>
            <a:xfrm>
              <a:off x="1587518" y="2543610"/>
              <a:ext cx="849710" cy="990461"/>
              <a:chOff x="1586345" y="2543748"/>
              <a:chExt cx="849710" cy="990461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1590927" y="3071812"/>
                <a:ext cx="845128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5E365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</a:t>
                </a:r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github</a:t>
                </a:r>
                <a:endParaRPr lang="en-US" sz="7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586345" y="2543748"/>
                <a:ext cx="845128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5E365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</a:t>
                </a:r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jenkins</a:t>
                </a:r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-develop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1586345" y="2806090"/>
                <a:ext cx="845128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5E365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</a:t>
                </a:r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jenkins</a:t>
                </a:r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-master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586345" y="3334154"/>
                <a:ext cx="845128" cy="2000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5E365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#</a:t>
                </a:r>
                <a:r>
                  <a:rPr lang="en-US" sz="700" dirty="0" err="1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trello</a:t>
                </a:r>
                <a:endParaRPr lang="en-US" sz="7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71" name="Rectangle 70"/>
            <p:cNvSpPr/>
            <p:nvPr/>
          </p:nvSpPr>
          <p:spPr>
            <a:xfrm>
              <a:off x="1413164" y="2417368"/>
              <a:ext cx="1198418" cy="1242944"/>
            </a:xfrm>
            <a:prstGeom prst="rect">
              <a:avLst/>
            </a:prstGeom>
            <a:noFill/>
            <a:ln>
              <a:solidFill>
                <a:srgbClr val="5E3659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http://tse1.mm.bing.net/th?&amp;id=OIP.M9769b7528556568e356d8cdb2efb6f2do0&amp;w=185&amp;h=184&amp;c=0&amp;pid=1.9&amp;rs=0&amp;p=0&amp;r=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7437" y="3488117"/>
              <a:ext cx="422266" cy="422266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78" name="TextBox 77"/>
            <p:cNvSpPr txBox="1"/>
            <p:nvPr/>
          </p:nvSpPr>
          <p:spPr>
            <a:xfrm>
              <a:off x="1918219" y="3652380"/>
              <a:ext cx="559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5E3659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Slack</a:t>
              </a:r>
            </a:p>
          </p:txBody>
        </p:sp>
      </p:grpSp>
      <p:grpSp>
        <p:nvGrpSpPr>
          <p:cNvPr id="1031" name="Group 1030"/>
          <p:cNvGrpSpPr/>
          <p:nvPr/>
        </p:nvGrpSpPr>
        <p:grpSpPr>
          <a:xfrm>
            <a:off x="5091917" y="135347"/>
            <a:ext cx="5186871" cy="2645496"/>
            <a:chOff x="6061364" y="385734"/>
            <a:chExt cx="5186871" cy="2645496"/>
          </a:xfrm>
        </p:grpSpPr>
        <p:sp>
          <p:nvSpPr>
            <p:cNvPr id="1030" name="Rectangle 1029"/>
            <p:cNvSpPr/>
            <p:nvPr/>
          </p:nvSpPr>
          <p:spPr>
            <a:xfrm>
              <a:off x="6061364" y="385734"/>
              <a:ext cx="4828309" cy="23579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9D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48174" y="2431169"/>
              <a:ext cx="600061" cy="600061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65" name="TextBox 64"/>
            <p:cNvSpPr txBox="1"/>
            <p:nvPr/>
          </p:nvSpPr>
          <p:spPr>
            <a:xfrm>
              <a:off x="10189579" y="2741723"/>
              <a:ext cx="5593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0079D6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Azure</a:t>
              </a:r>
            </a:p>
          </p:txBody>
        </p:sp>
        <p:grpSp>
          <p:nvGrpSpPr>
            <p:cNvPr id="1029" name="Group 1028"/>
            <p:cNvGrpSpPr/>
            <p:nvPr/>
          </p:nvGrpSpPr>
          <p:grpSpPr>
            <a:xfrm>
              <a:off x="6183397" y="457352"/>
              <a:ext cx="4394548" cy="2008757"/>
              <a:chOff x="6183397" y="457352"/>
              <a:chExt cx="4394548" cy="2008757"/>
            </a:xfrm>
          </p:grpSpPr>
          <p:sp>
            <p:nvSpPr>
              <p:cNvPr id="1027" name="Rectangle 1026"/>
              <p:cNvSpPr/>
              <p:nvPr/>
            </p:nvSpPr>
            <p:spPr>
              <a:xfrm>
                <a:off x="6366794" y="677559"/>
                <a:ext cx="4211151" cy="17885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9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25" name="Group 1024"/>
              <p:cNvGrpSpPr/>
              <p:nvPr/>
            </p:nvGrpSpPr>
            <p:grpSpPr>
              <a:xfrm>
                <a:off x="6537351" y="797175"/>
                <a:ext cx="2105274" cy="1533835"/>
                <a:chOff x="4551835" y="1737894"/>
                <a:chExt cx="2105274" cy="1533835"/>
              </a:xfrm>
            </p:grpSpPr>
            <p:grpSp>
              <p:nvGrpSpPr>
                <p:cNvPr id="105" name="Group 104"/>
                <p:cNvGrpSpPr/>
                <p:nvPr/>
              </p:nvGrpSpPr>
              <p:grpSpPr>
                <a:xfrm>
                  <a:off x="4888698" y="2067713"/>
                  <a:ext cx="1574447" cy="1103988"/>
                  <a:chOff x="4888698" y="2067713"/>
                  <a:chExt cx="1574447" cy="1103988"/>
                </a:xfrm>
              </p:grpSpPr>
              <p:grpSp>
                <p:nvGrpSpPr>
                  <p:cNvPr id="103" name="Group 102"/>
                  <p:cNvGrpSpPr/>
                  <p:nvPr/>
                </p:nvGrpSpPr>
                <p:grpSpPr>
                  <a:xfrm>
                    <a:off x="5220060" y="2417368"/>
                    <a:ext cx="549472" cy="654305"/>
                    <a:chOff x="5220060" y="2417368"/>
                    <a:chExt cx="549472" cy="654305"/>
                  </a:xfrm>
                </p:grpSpPr>
                <p:sp>
                  <p:nvSpPr>
                    <p:cNvPr id="100" name="Rectangle 99"/>
                    <p:cNvSpPr/>
                    <p:nvPr/>
                  </p:nvSpPr>
                  <p:spPr>
                    <a:xfrm>
                      <a:off x="5238107" y="2417368"/>
                      <a:ext cx="513378" cy="65430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01" name="Group 100"/>
                    <p:cNvGrpSpPr/>
                    <p:nvPr/>
                  </p:nvGrpSpPr>
                  <p:grpSpPr>
                    <a:xfrm>
                      <a:off x="5220060" y="2479930"/>
                      <a:ext cx="549472" cy="529180"/>
                      <a:chOff x="5220060" y="2517108"/>
                      <a:chExt cx="549472" cy="529180"/>
                    </a:xfrm>
                  </p:grpSpPr>
                  <p:pic>
                    <p:nvPicPr>
                      <p:cNvPr id="99" name="Picture 98"/>
                      <p:cNvPicPr>
                        <a:picLocks noChangeAspect="1"/>
                      </p:cNvPicPr>
                      <p:nvPr/>
                    </p:nvPicPr>
                    <p:blipFill>
                      <a:blip r:embed="rId10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340943" y="2517108"/>
                        <a:ext cx="307707" cy="307707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02" name="TextBox 101"/>
                      <p:cNvSpPr txBox="1"/>
                      <p:nvPr/>
                    </p:nvSpPr>
                    <p:spPr>
                      <a:xfrm>
                        <a:off x="5220060" y="2830844"/>
                        <a:ext cx="5494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8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a:t>develop</a:t>
                        </a:r>
                      </a:p>
                    </p:txBody>
                  </p:sp>
                </p:grpSp>
              </p:grpSp>
              <p:grpSp>
                <p:nvGrpSpPr>
                  <p:cNvPr id="106" name="Group 105"/>
                  <p:cNvGrpSpPr/>
                  <p:nvPr/>
                </p:nvGrpSpPr>
                <p:grpSpPr>
                  <a:xfrm>
                    <a:off x="5827417" y="2412210"/>
                    <a:ext cx="549472" cy="654305"/>
                    <a:chOff x="5220060" y="2417368"/>
                    <a:chExt cx="549472" cy="654305"/>
                  </a:xfrm>
                </p:grpSpPr>
                <p:sp>
                  <p:nvSpPr>
                    <p:cNvPr id="107" name="Rectangle 106"/>
                    <p:cNvSpPr/>
                    <p:nvPr/>
                  </p:nvSpPr>
                  <p:spPr>
                    <a:xfrm>
                      <a:off x="5238107" y="2417368"/>
                      <a:ext cx="513378" cy="65430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08" name="Group 107"/>
                    <p:cNvGrpSpPr/>
                    <p:nvPr/>
                  </p:nvGrpSpPr>
                  <p:grpSpPr>
                    <a:xfrm>
                      <a:off x="5220060" y="2479930"/>
                      <a:ext cx="549472" cy="529180"/>
                      <a:chOff x="5220060" y="2517108"/>
                      <a:chExt cx="549472" cy="529180"/>
                    </a:xfrm>
                  </p:grpSpPr>
                  <p:pic>
                    <p:nvPicPr>
                      <p:cNvPr id="109" name="Picture 108"/>
                      <p:cNvPicPr>
                        <a:picLocks noChangeAspect="1"/>
                      </p:cNvPicPr>
                      <p:nvPr/>
                    </p:nvPicPr>
                    <p:blipFill>
                      <a:blip r:embed="rId10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340943" y="2517108"/>
                        <a:ext cx="307707" cy="307707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10" name="TextBox 109"/>
                      <p:cNvSpPr txBox="1"/>
                      <p:nvPr/>
                    </p:nvSpPr>
                    <p:spPr>
                      <a:xfrm>
                        <a:off x="5220060" y="2830844"/>
                        <a:ext cx="5494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8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a:t>master</a:t>
                        </a:r>
                      </a:p>
                    </p:txBody>
                  </p:sp>
                </p:grpSp>
              </p:grpSp>
              <p:sp>
                <p:nvSpPr>
                  <p:cNvPr id="111" name="TextBox 110"/>
                  <p:cNvSpPr txBox="1"/>
                  <p:nvPr/>
                </p:nvSpPr>
                <p:spPr>
                  <a:xfrm>
                    <a:off x="5106488" y="2067713"/>
                    <a:ext cx="1176108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dirty="0" err="1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jenkins</a:t>
                    </a:r>
                    <a:endParaRPr lang="en-US" sz="700" dirty="0"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04" name="Rectangle 103"/>
                  <p:cNvSpPr/>
                  <p:nvPr/>
                </p:nvSpPr>
                <p:spPr>
                  <a:xfrm>
                    <a:off x="5054045" y="2280902"/>
                    <a:ext cx="1409100" cy="890799"/>
                  </a:xfrm>
                  <a:prstGeom prst="rect">
                    <a:avLst/>
                  </a:prstGeom>
                  <a:noFill/>
                  <a:ln>
                    <a:solidFill>
                      <a:srgbClr val="D3383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5" name="Picture 14"/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88698" y="2103424"/>
                    <a:ext cx="257378" cy="355318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12" name="Rectangle 111"/>
                <p:cNvSpPr/>
                <p:nvPr/>
              </p:nvSpPr>
              <p:spPr>
                <a:xfrm>
                  <a:off x="4720266" y="1964866"/>
                  <a:ext cx="1936843" cy="1306863"/>
                </a:xfrm>
                <a:prstGeom prst="rect">
                  <a:avLst/>
                </a:prstGeom>
                <a:noFill/>
                <a:ln>
                  <a:solidFill>
                    <a:srgbClr val="0079D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51835" y="1737894"/>
                  <a:ext cx="336863" cy="336863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  <p:sp>
              <p:nvSpPr>
                <p:cNvPr id="115" name="TextBox 114"/>
                <p:cNvSpPr txBox="1"/>
                <p:nvPr/>
              </p:nvSpPr>
              <p:spPr>
                <a:xfrm>
                  <a:off x="4888698" y="1767630"/>
                  <a:ext cx="1176108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 err="1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oxfordci</a:t>
                  </a:r>
                  <a:endPara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grpSp>
            <p:nvGrpSpPr>
              <p:cNvPr id="1024" name="Group 1023"/>
              <p:cNvGrpSpPr/>
              <p:nvPr/>
            </p:nvGrpSpPr>
            <p:grpSpPr>
              <a:xfrm>
                <a:off x="8737982" y="824949"/>
                <a:ext cx="1748684" cy="912759"/>
                <a:chOff x="8737982" y="457803"/>
                <a:chExt cx="1748684" cy="912759"/>
              </a:xfrm>
            </p:grpSpPr>
            <p:sp>
              <p:nvSpPr>
                <p:cNvPr id="120" name="Rectangle 119"/>
                <p:cNvSpPr/>
                <p:nvPr/>
              </p:nvSpPr>
              <p:spPr>
                <a:xfrm>
                  <a:off x="8965360" y="652619"/>
                  <a:ext cx="1521306" cy="717943"/>
                </a:xfrm>
                <a:prstGeom prst="rect">
                  <a:avLst/>
                </a:prstGeom>
                <a:noFill/>
                <a:ln>
                  <a:solidFill>
                    <a:srgbClr val="0079D6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4" name="Group 113"/>
                <p:cNvGrpSpPr/>
                <p:nvPr/>
              </p:nvGrpSpPr>
              <p:grpSpPr>
                <a:xfrm>
                  <a:off x="9164029" y="724857"/>
                  <a:ext cx="1236026" cy="569161"/>
                  <a:chOff x="9199731" y="848676"/>
                  <a:chExt cx="1236026" cy="569161"/>
                </a:xfrm>
              </p:grpSpPr>
              <p:pic>
                <p:nvPicPr>
                  <p:cNvPr id="124" name="Picture 123"/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866596" y="848676"/>
                    <a:ext cx="569161" cy="569161"/>
                  </a:xfrm>
                  <a:prstGeom prst="rect">
                    <a:avLst/>
                  </a:prstGeom>
                </p:spPr>
              </p:pic>
              <p:sp>
                <p:nvSpPr>
                  <p:cNvPr id="125" name="TextBox 124"/>
                  <p:cNvSpPr txBox="1"/>
                  <p:nvPr/>
                </p:nvSpPr>
                <p:spPr>
                  <a:xfrm>
                    <a:off x="9866595" y="1025534"/>
                    <a:ext cx="56916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master</a:t>
                    </a:r>
                  </a:p>
                </p:txBody>
              </p:sp>
              <p:pic>
                <p:nvPicPr>
                  <p:cNvPr id="126" name="Picture 125"/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199732" y="848676"/>
                    <a:ext cx="569161" cy="569161"/>
                  </a:xfrm>
                  <a:prstGeom prst="rect">
                    <a:avLst/>
                  </a:prstGeom>
                </p:spPr>
              </p:pic>
              <p:sp>
                <p:nvSpPr>
                  <p:cNvPr id="127" name="TextBox 126"/>
                  <p:cNvSpPr txBox="1"/>
                  <p:nvPr/>
                </p:nvSpPr>
                <p:spPr>
                  <a:xfrm>
                    <a:off x="9199731" y="1025534"/>
                    <a:ext cx="56916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develop</a:t>
                    </a:r>
                  </a:p>
                </p:txBody>
              </p:sp>
            </p:grpSp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737982" y="477636"/>
                  <a:ext cx="371040" cy="371040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  <p:sp>
              <p:nvSpPr>
                <p:cNvPr id="130" name="TextBox 129"/>
                <p:cNvSpPr txBox="1"/>
                <p:nvPr/>
              </p:nvSpPr>
              <p:spPr>
                <a:xfrm>
                  <a:off x="9041812" y="457803"/>
                  <a:ext cx="1176108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oxford-docs</a:t>
                  </a:r>
                </a:p>
              </p:txBody>
            </p:sp>
          </p:grpSp>
          <p:sp>
            <p:nvSpPr>
              <p:cNvPr id="133" name="TextBox 132"/>
              <p:cNvSpPr txBox="1"/>
              <p:nvPr/>
            </p:nvSpPr>
            <p:spPr>
              <a:xfrm>
                <a:off x="6573542" y="465812"/>
                <a:ext cx="1176108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oxford-ci</a:t>
                </a:r>
              </a:p>
            </p:txBody>
          </p:sp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83397" y="457352"/>
                <a:ext cx="390145" cy="390145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47" name="Ink 146"/>
              <p14:cNvContentPartPr/>
              <p14:nvPr/>
            </p14:nvContentPartPr>
            <p14:xfrm>
              <a:off x="7183473" y="1939582"/>
              <a:ext cx="21240" cy="21240"/>
            </p14:xfrm>
          </p:contentPart>
        </mc:Choice>
        <mc:Fallback>
          <p:pic>
            <p:nvPicPr>
              <p:cNvPr id="147" name="Ink 146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180233" y="1936702"/>
                <a:ext cx="27360" cy="2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" name="Group 2"/>
          <p:cNvGrpSpPr/>
          <p:nvPr/>
        </p:nvGrpSpPr>
        <p:grpSpPr>
          <a:xfrm>
            <a:off x="755853" y="126377"/>
            <a:ext cx="2782025" cy="2404838"/>
            <a:chOff x="671946" y="96128"/>
            <a:chExt cx="2782025" cy="2404838"/>
          </a:xfrm>
        </p:grpSpPr>
        <p:sp>
          <p:nvSpPr>
            <p:cNvPr id="2" name="Rectangle 1"/>
            <p:cNvSpPr/>
            <p:nvPr/>
          </p:nvSpPr>
          <p:spPr>
            <a:xfrm>
              <a:off x="671946" y="96128"/>
              <a:ext cx="2557804" cy="2189871"/>
            </a:xfrm>
            <a:prstGeom prst="rect">
              <a:avLst/>
            </a:prstGeom>
            <a:noFill/>
            <a:ln>
              <a:solidFill>
                <a:srgbClr val="388AC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817379" y="242455"/>
              <a:ext cx="2257944" cy="908892"/>
              <a:chOff x="533401" y="193964"/>
              <a:chExt cx="2257944" cy="908892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43136" y="554647"/>
                <a:ext cx="548209" cy="548209"/>
              </a:xfrm>
              <a:prstGeom prst="rect">
                <a:avLst/>
              </a:prstGeom>
            </p:spPr>
          </p:pic>
          <p:grpSp>
            <p:nvGrpSpPr>
              <p:cNvPr id="80" name="Group 79"/>
              <p:cNvGrpSpPr/>
              <p:nvPr/>
            </p:nvGrpSpPr>
            <p:grpSpPr>
              <a:xfrm>
                <a:off x="702587" y="301422"/>
                <a:ext cx="1560874" cy="376137"/>
                <a:chOff x="793154" y="1082037"/>
                <a:chExt cx="1560874" cy="376137"/>
              </a:xfrm>
            </p:grpSpPr>
            <p:sp>
              <p:nvSpPr>
                <p:cNvPr id="79" name="Rectangle 78"/>
                <p:cNvSpPr/>
                <p:nvPr/>
              </p:nvSpPr>
              <p:spPr>
                <a:xfrm>
                  <a:off x="1169291" y="1082037"/>
                  <a:ext cx="1184737" cy="376137"/>
                </a:xfrm>
                <a:prstGeom prst="rect">
                  <a:avLst/>
                </a:prstGeom>
                <a:solidFill>
                  <a:srgbClr val="01968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77" name="Picture 76"/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3154" y="1082037"/>
                  <a:ext cx="376137" cy="376137"/>
                </a:xfrm>
                <a:prstGeom prst="rect">
                  <a:avLst/>
                </a:prstGeom>
              </p:spPr>
            </p:pic>
            <p:sp>
              <p:nvSpPr>
                <p:cNvPr id="81" name="TextBox 80"/>
                <p:cNvSpPr txBox="1"/>
                <p:nvPr/>
              </p:nvSpPr>
              <p:spPr>
                <a:xfrm>
                  <a:off x="1073727" y="1166349"/>
                  <a:ext cx="1280301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 err="1"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Microsoft.ProjectOxford.Text</a:t>
                  </a:r>
                  <a:endParaRPr lang="en-US" sz="7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sp>
            <p:nvSpPr>
              <p:cNvPr id="82" name="Rectangle 81"/>
              <p:cNvSpPr/>
              <p:nvPr/>
            </p:nvSpPr>
            <p:spPr>
              <a:xfrm>
                <a:off x="533401" y="193964"/>
                <a:ext cx="1899246" cy="591053"/>
              </a:xfrm>
              <a:prstGeom prst="rect">
                <a:avLst/>
              </a:prstGeom>
              <a:noFill/>
              <a:ln>
                <a:solidFill>
                  <a:srgbClr val="1D85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1724880" y="788806"/>
                <a:ext cx="55931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solidFill>
                      <a:srgbClr val="1D85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MyGet</a:t>
                </a:r>
                <a:endParaRPr lang="en-US" sz="800" dirty="0">
                  <a:solidFill>
                    <a:srgbClr val="1D85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839316" y="1121418"/>
              <a:ext cx="2236007" cy="900666"/>
              <a:chOff x="702587" y="1133831"/>
              <a:chExt cx="2236007" cy="900666"/>
            </a:xfrm>
          </p:grpSpPr>
          <p:grpSp>
            <p:nvGrpSpPr>
              <p:cNvPr id="91" name="Group 90"/>
              <p:cNvGrpSpPr/>
              <p:nvPr/>
            </p:nvGrpSpPr>
            <p:grpSpPr>
              <a:xfrm>
                <a:off x="702587" y="1133831"/>
                <a:ext cx="1899246" cy="810286"/>
                <a:chOff x="533401" y="193964"/>
                <a:chExt cx="1899246" cy="810286"/>
              </a:xfrm>
            </p:grpSpPr>
            <p:grpSp>
              <p:nvGrpSpPr>
                <p:cNvPr id="93" name="Group 92"/>
                <p:cNvGrpSpPr/>
                <p:nvPr/>
              </p:nvGrpSpPr>
              <p:grpSpPr>
                <a:xfrm>
                  <a:off x="702587" y="301422"/>
                  <a:ext cx="1560874" cy="376137"/>
                  <a:chOff x="793154" y="1082037"/>
                  <a:chExt cx="1560874" cy="376137"/>
                </a:xfrm>
              </p:grpSpPr>
              <p:sp>
                <p:nvSpPr>
                  <p:cNvPr id="96" name="Rectangle 95"/>
                  <p:cNvSpPr/>
                  <p:nvPr/>
                </p:nvSpPr>
                <p:spPr>
                  <a:xfrm>
                    <a:off x="1169291" y="1082037"/>
                    <a:ext cx="1184737" cy="376137"/>
                  </a:xfrm>
                  <a:prstGeom prst="rect">
                    <a:avLst/>
                  </a:prstGeom>
                  <a:solidFill>
                    <a:srgbClr val="0196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97" name="Picture 96"/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93154" y="1082037"/>
                    <a:ext cx="376137" cy="376137"/>
                  </a:xfrm>
                  <a:prstGeom prst="rect">
                    <a:avLst/>
                  </a:prstGeom>
                </p:spPr>
              </p:pic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1073727" y="1166349"/>
                    <a:ext cx="1280301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dirty="0" err="1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Microsoft.ProjectOxford.Text</a:t>
                    </a:r>
                    <a:endParaRPr lang="en-US" sz="700" dirty="0"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</p:grpSp>
            <p:sp>
              <p:nvSpPr>
                <p:cNvPr id="94" name="Rectangle 93"/>
                <p:cNvSpPr/>
                <p:nvPr/>
              </p:nvSpPr>
              <p:spPr>
                <a:xfrm>
                  <a:off x="533401" y="193964"/>
                  <a:ext cx="1899246" cy="591053"/>
                </a:xfrm>
                <a:prstGeom prst="rect">
                  <a:avLst/>
                </a:prstGeom>
                <a:noFill/>
                <a:ln>
                  <a:solidFill>
                    <a:srgbClr val="2B82CE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1724880" y="788806"/>
                  <a:ext cx="55931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800" dirty="0" err="1">
                      <a:solidFill>
                        <a:srgbClr val="2B82CE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NuGet</a:t>
                  </a:r>
                  <a:endParaRPr lang="en-US" sz="800" dirty="0">
                    <a:solidFill>
                      <a:srgbClr val="2B82C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pic>
            <p:nvPicPr>
              <p:cNvPr id="1028" name="Picture 4" descr="http://tse1.mm.bing.net/th?&amp;id=OIP.M934882fce3be77c5bb8e1870dec5f6f1o0&amp;w=201&amp;h=177&amp;c=0&amp;pid=1.9&amp;rs=0&amp;p=0&amp;r=0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32462" y="1588798"/>
                <a:ext cx="506132" cy="4456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28" name="Picture 4" descr="http://tse1.mm.bing.net/th?&amp;id=OIP.M934882fce3be77c5bb8e1870dec5f6f1o0&amp;w=201&amp;h=177&amp;c=0&amp;pid=1.9&amp;rs=0&amp;p=0&amp;r=0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7839" y="2016965"/>
              <a:ext cx="506132" cy="4456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9" name="TextBox 128"/>
            <p:cNvSpPr txBox="1"/>
            <p:nvPr/>
          </p:nvSpPr>
          <p:spPr>
            <a:xfrm>
              <a:off x="1825185" y="2285522"/>
              <a:ext cx="123348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err="1">
                  <a:solidFill>
                    <a:srgbClr val="2B82C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NuGet</a:t>
              </a:r>
              <a:r>
                <a:rPr lang="en-US" sz="800" dirty="0">
                  <a:solidFill>
                    <a:srgbClr val="2B82C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Package Sources</a:t>
              </a:r>
            </a:p>
          </p:txBody>
        </p:sp>
      </p:grpSp>
      <p:pic>
        <p:nvPicPr>
          <p:cNvPr id="116" name="Graphic 115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672456" y="5306613"/>
            <a:ext cx="1519693" cy="1174308"/>
          </a:xfrm>
          <a:prstGeom prst="rect">
            <a:avLst/>
          </a:prstGeom>
        </p:spPr>
      </p:pic>
      <p:cxnSp>
        <p:nvCxnSpPr>
          <p:cNvPr id="122" name="Straight Arrow Connector 121"/>
          <p:cNvCxnSpPr/>
          <p:nvPr/>
        </p:nvCxnSpPr>
        <p:spPr>
          <a:xfrm flipV="1">
            <a:off x="6122557" y="4516582"/>
            <a:ext cx="1588066" cy="942109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Arrow Connector 1031"/>
          <p:cNvCxnSpPr>
            <a:cxnSpLocks/>
          </p:cNvCxnSpPr>
          <p:nvPr/>
        </p:nvCxnSpPr>
        <p:spPr>
          <a:xfrm flipH="1" flipV="1">
            <a:off x="3159231" y="3503656"/>
            <a:ext cx="3805138" cy="458804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Straight Arrow Connector 1049"/>
          <p:cNvCxnSpPr/>
          <p:nvPr/>
        </p:nvCxnSpPr>
        <p:spPr>
          <a:xfrm flipH="1" flipV="1">
            <a:off x="6975764" y="2180782"/>
            <a:ext cx="792771" cy="927318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2" name="TextBox 1051"/>
          <p:cNvSpPr txBox="1"/>
          <p:nvPr/>
        </p:nvSpPr>
        <p:spPr>
          <a:xfrm>
            <a:off x="8813865" y="5302010"/>
            <a:ext cx="3140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Developer updates work items on the Cognitive-</a:t>
            </a:r>
            <a:r>
              <a:rPr lang="en-US" sz="1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TextAnalytics</a:t>
            </a: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-Windows Trello board.</a:t>
            </a:r>
            <a:endParaRPr 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p:pic>
        <p:nvPicPr>
          <p:cNvPr id="1053" name="Picture 1052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342" y="4840594"/>
            <a:ext cx="390153" cy="390153"/>
          </a:xfrm>
          <a:prstGeom prst="rect">
            <a:avLst/>
          </a:prstGeom>
        </p:spPr>
      </p:pic>
      <p:pic>
        <p:nvPicPr>
          <p:cNvPr id="164" name="Picture 163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401" y="4604094"/>
            <a:ext cx="390153" cy="3901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320" y="4840594"/>
            <a:ext cx="390153" cy="3901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166" y="3311215"/>
            <a:ext cx="390153" cy="3901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287" y="2499307"/>
            <a:ext cx="390153" cy="39015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671" y="4840594"/>
            <a:ext cx="390153" cy="390153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>
            <a:off x="3159230" y="1635262"/>
            <a:ext cx="2745537" cy="1440197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845" y="1965207"/>
            <a:ext cx="390153" cy="39015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954" y="4840594"/>
            <a:ext cx="390153" cy="390153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 flipH="1" flipV="1">
            <a:off x="3137284" y="1221104"/>
            <a:ext cx="2767483" cy="189673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253" y="836149"/>
            <a:ext cx="390153" cy="39015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505" y="4840594"/>
            <a:ext cx="390153" cy="390153"/>
          </a:xfrm>
          <a:prstGeom prst="rect">
            <a:avLst/>
          </a:prstGeom>
        </p:spPr>
      </p:pic>
      <p:cxnSp>
        <p:nvCxnSpPr>
          <p:cNvPr id="39" name="Straight Arrow Connector 38"/>
          <p:cNvCxnSpPr/>
          <p:nvPr/>
        </p:nvCxnSpPr>
        <p:spPr>
          <a:xfrm>
            <a:off x="7539523" y="1939582"/>
            <a:ext cx="1708950" cy="1288667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769" y="2520118"/>
            <a:ext cx="390153" cy="390153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810" y="4835034"/>
            <a:ext cx="390153" cy="390153"/>
          </a:xfrm>
          <a:prstGeom prst="rect">
            <a:avLst/>
          </a:prstGeom>
        </p:spPr>
      </p:pic>
      <p:cxnSp>
        <p:nvCxnSpPr>
          <p:cNvPr id="42" name="Straight Arrow Connector 41"/>
          <p:cNvCxnSpPr/>
          <p:nvPr/>
        </p:nvCxnSpPr>
        <p:spPr>
          <a:xfrm flipH="1" flipV="1">
            <a:off x="8857963" y="1591373"/>
            <a:ext cx="820764" cy="1516727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3970" y="1625589"/>
            <a:ext cx="390153" cy="390153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211" y="4839349"/>
            <a:ext cx="390153" cy="390153"/>
          </a:xfrm>
          <a:prstGeom prst="rect">
            <a:avLst/>
          </a:prstGeom>
        </p:spPr>
      </p:pic>
      <p:cxnSp>
        <p:nvCxnSpPr>
          <p:cNvPr id="69" name="Straight Arrow Connector 68"/>
          <p:cNvCxnSpPr/>
          <p:nvPr/>
        </p:nvCxnSpPr>
        <p:spPr>
          <a:xfrm flipH="1" flipV="1">
            <a:off x="3159230" y="4994247"/>
            <a:ext cx="1641370" cy="545500"/>
          </a:xfrm>
          <a:prstGeom prst="straightConnector1">
            <a:avLst/>
          </a:prstGeom>
          <a:ln>
            <a:solidFill>
              <a:srgbClr val="91D2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83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872" y="4824240"/>
            <a:ext cx="390153" cy="390153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342" y="4826852"/>
            <a:ext cx="390153" cy="390153"/>
          </a:xfrm>
          <a:prstGeom prst="rect">
            <a:avLst/>
          </a:prstGeom>
        </p:spPr>
      </p:pic>
      <p:grpSp>
        <p:nvGrpSpPr>
          <p:cNvPr id="139" name="Group 138"/>
          <p:cNvGrpSpPr/>
          <p:nvPr/>
        </p:nvGrpSpPr>
        <p:grpSpPr>
          <a:xfrm>
            <a:off x="27708" y="6134079"/>
            <a:ext cx="3797871" cy="701726"/>
            <a:chOff x="7479214" y="5539747"/>
            <a:chExt cx="3797871" cy="701726"/>
          </a:xfrm>
        </p:grpSpPr>
        <p:sp>
          <p:nvSpPr>
            <p:cNvPr id="140" name="Rectangle 139"/>
            <p:cNvSpPr/>
            <p:nvPr/>
          </p:nvSpPr>
          <p:spPr>
            <a:xfrm>
              <a:off x="7479214" y="5539747"/>
              <a:ext cx="715368" cy="70172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179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8194582" y="5539747"/>
              <a:ext cx="3082503" cy="701726"/>
            </a:xfrm>
            <a:prstGeom prst="rect">
              <a:avLst/>
            </a:prstGeom>
            <a:solidFill>
              <a:srgbClr val="51796E"/>
            </a:solidFill>
            <a:ln>
              <a:solidFill>
                <a:srgbClr val="5179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2" name="Picture 141"/>
            <p:cNvPicPr>
              <a:picLocks noChangeAspect="1"/>
            </p:cNvPicPr>
            <p:nvPr/>
          </p:nvPicPr>
          <p:blipFill>
            <a:blip r:embed="rId30">
              <a:duotone>
                <a:prstClr val="black"/>
                <a:srgbClr val="019681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9220" y="5622932"/>
              <a:ext cx="535357" cy="535357"/>
            </a:xfrm>
            <a:prstGeom prst="rect">
              <a:avLst/>
            </a:prstGeom>
          </p:spPr>
        </p:pic>
        <p:sp>
          <p:nvSpPr>
            <p:cNvPr id="143" name="TextBox 142"/>
            <p:cNvSpPr txBox="1"/>
            <p:nvPr/>
          </p:nvSpPr>
          <p:spPr>
            <a:xfrm>
              <a:off x="8219750" y="5752111"/>
              <a:ext cx="30321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Cognitive-</a:t>
              </a:r>
              <a:r>
                <a:rPr lang="en-US" sz="12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TextAnalytics</a:t>
              </a:r>
              <a:r>
                <a:rPr lang="en-US" sz="12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-Windows CI Pipeline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9060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3908</TotalTime>
  <Words>649</Words>
  <Application>Microsoft Office PowerPoint</Application>
  <PresentationFormat>Widescreen</PresentationFormat>
  <Paragraphs>345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Grocholski</dc:creator>
  <cp:lastModifiedBy>Adam Grocholski</cp:lastModifiedBy>
  <cp:revision>32</cp:revision>
  <dcterms:created xsi:type="dcterms:W3CDTF">2016-11-11T21:41:28Z</dcterms:created>
  <dcterms:modified xsi:type="dcterms:W3CDTF">2016-11-14T14:49:51Z</dcterms:modified>
</cp:coreProperties>
</file>