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96E"/>
    <a:srgbClr val="91D250"/>
    <a:srgbClr val="EA0C89"/>
    <a:srgbClr val="388ACF"/>
    <a:srgbClr val="019681"/>
    <a:srgbClr val="0079D6"/>
    <a:srgbClr val="D33833"/>
    <a:srgbClr val="5E3659"/>
    <a:srgbClr val="2B82CE"/>
    <a:srgbClr val="1D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10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11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customXml" Target="../ink/ink2.xml"/><Relationship Id="rId23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image" Target="../media/image22.png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8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9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22" name="Rectangle 2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2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88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Trello sends a notification of the work item update to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trello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on Slack.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26852"/>
            <a:ext cx="390153" cy="390153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V="1">
            <a:off x="1446609" y="3836219"/>
            <a:ext cx="721627" cy="585941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28" y="3777901"/>
            <a:ext cx="390153" cy="39015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34384"/>
            <a:ext cx="390153" cy="390153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1" name="Rectangle 140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1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V="1">
            <a:off x="1446609" y="3836219"/>
            <a:ext cx="721627" cy="585941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28" y="3777901"/>
            <a:ext cx="390153" cy="390153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1" name="Rectangle 140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1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8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pushes changes from local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repo to GitHub.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67" name="Rectangle 166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30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sends a notification of the push to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on Slack.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4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8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initiates a build on the Jenkins CI server via a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webhook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5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Jenkins sends build status updates to the appropriate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jenkins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for the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Slack team.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6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2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Upon a successful build, Jenkins creates a publishes a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packate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the appropriate source (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develop branch,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master branch).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7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45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Upon a successful build, Jenkins push generated documentation to the oxford-docs GitHub repo.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8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6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oxford-docs repo is pushed to an Azure web app.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5" name="Rectangle 134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9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4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updates work items on the Cognitive-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TextAnalytics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-Windows Trello board.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26852"/>
            <a:ext cx="390153" cy="390153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0" name="Rectangle 139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0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0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649</Words>
  <Application>Microsoft Office PowerPoint</Application>
  <PresentationFormat>Widescreen</PresentationFormat>
  <Paragraphs>345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Grocholski</dc:creator>
  <cp:lastModifiedBy>Adam Grocholski</cp:lastModifiedBy>
  <cp:revision>32</cp:revision>
  <dcterms:created xsi:type="dcterms:W3CDTF">2016-11-11T21:41:28Z</dcterms:created>
  <dcterms:modified xsi:type="dcterms:W3CDTF">2016-11-14T14:52:48Z</dcterms:modified>
</cp:coreProperties>
</file>