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defaultTextStyle>
    <a:defPPr marL="0" marR="0" indent="0" algn="l" defTabSz="121898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30474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60949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91424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21898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152373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182848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213322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243797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E26"/>
    <a:srgbClr val="111F27"/>
    <a:srgbClr val="E6E6E6"/>
    <a:srgbClr val="FFFFFF"/>
    <a:srgbClr val="101E27"/>
    <a:srgbClr val="000000"/>
    <a:srgbClr val="2F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E8"/>
          </a:solidFill>
        </a:fill>
      </a:tcStyle>
    </a:wholeTbl>
    <a:band2H>
      <a:tcTxStyle/>
      <a:tcStyle>
        <a:tcBdr/>
        <a:fill>
          <a:solidFill>
            <a:srgbClr val="E6EDF4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DA"/>
          </a:solidFill>
        </a:fill>
      </a:tcStyle>
    </a:wholeTbl>
    <a:band2H>
      <a:tcTxStyle/>
      <a:tcStyle>
        <a:tcBdr/>
        <a:fill>
          <a:solidFill>
            <a:srgbClr val="E6F0ED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DFE3"/>
          </a:solidFill>
        </a:fill>
      </a:tcStyle>
    </a:wholeTbl>
    <a:band2H>
      <a:tcTxStyle/>
      <a:tcStyle>
        <a:tcBdr/>
        <a:fill>
          <a:solidFill>
            <a:srgbClr val="EBF0F2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DF4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E8"/>
          </a:solidFill>
        </a:fill>
      </a:tcStyle>
    </a:wholeTbl>
    <a:band2H>
      <a:tcTxStyle/>
      <a:tcStyle>
        <a:tcBdr/>
        <a:fill>
          <a:solidFill>
            <a:srgbClr val="E6EDF4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8100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615" autoAdjust="0"/>
  </p:normalViewPr>
  <p:slideViewPr>
    <p:cSldViewPr snapToGrid="0" showGuides="1">
      <p:cViewPr>
        <p:scale>
          <a:sx n="130" d="100"/>
          <a:sy n="130" d="100"/>
        </p:scale>
        <p:origin x="144" y="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1pPr>
    <a:lvl2pPr indent="30474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2pPr>
    <a:lvl3pPr indent="60949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3pPr>
    <a:lvl4pPr indent="914240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4pPr>
    <a:lvl5pPr indent="121898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5pPr>
    <a:lvl6pPr indent="152373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6pPr>
    <a:lvl7pPr indent="1828480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7pPr>
    <a:lvl8pPr indent="213322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8pPr>
    <a:lvl9pPr indent="243797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content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4027" y="-20321"/>
            <a:ext cx="12220500" cy="1370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6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03937" y="1190400"/>
            <a:ext cx="11316299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789648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y-dark-content">
    <p:bg>
      <p:bgPr>
        <a:solidFill>
          <a:srgbClr val="101E2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7" name="Rectangle"/>
          <p:cNvSpPr/>
          <p:nvPr userDrawn="1"/>
        </p:nvSpPr>
        <p:spPr>
          <a:xfrm>
            <a:off x="0" y="0"/>
            <a:ext cx="12188952" cy="157941"/>
          </a:xfrm>
          <a:prstGeom prst="rect">
            <a:avLst/>
          </a:prstGeom>
          <a:solidFill>
            <a:srgbClr val="101E26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>
              <a:defRPr>
                <a:solidFill>
                  <a:srgbClr val="101E26"/>
                </a:solidFill>
              </a:defRPr>
            </a:pPr>
            <a:endParaRPr sz="4265"/>
          </a:p>
        </p:txBody>
      </p:sp>
      <p:pic>
        <p:nvPicPr>
          <p:cNvPr id="9" name="mobyyyMesa de trabajo 1@2x.png" descr="mobyyyMesa de trabajo 1@2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089137" y="298573"/>
            <a:ext cx="745068" cy="7450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56968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content-subtitle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03937" y="1675598"/>
            <a:ext cx="11316299" cy="4787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pic>
        <p:nvPicPr>
          <p:cNvPr id="22" name="Shape 22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001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-end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418114" y="1287728"/>
            <a:ext cx="3355772" cy="3384125"/>
            <a:chOff x="4418114" y="1287728"/>
            <a:chExt cx="3355772" cy="3384125"/>
          </a:xfrm>
        </p:grpSpPr>
        <p:pic>
          <p:nvPicPr>
            <p:cNvPr id="38" name="Shape 38" descr="moby_colorMesa de trabajo 1@2x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99051" y="1287728"/>
              <a:ext cx="2793899" cy="240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40"/>
            <p:cNvSpPr/>
            <p:nvPr userDrawn="1"/>
          </p:nvSpPr>
          <p:spPr>
            <a:xfrm>
              <a:off x="4418114" y="3758654"/>
              <a:ext cx="3355772" cy="913199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35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THANK YOU :)</a:t>
              </a: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04581" y="4738279"/>
            <a:ext cx="2382837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twitter_handle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28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main-page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469" y="1607045"/>
            <a:ext cx="11349037" cy="13081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 baseline="0">
                <a:solidFill>
                  <a:srgbClr val="FFFFFF"/>
                </a:solidFill>
              </a:defRPr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1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 dirty="0"/>
              <a:t>Presentation Title Goes Here-</a:t>
            </a:r>
            <a:br>
              <a:rPr lang="en-US" dirty="0"/>
            </a:br>
            <a:r>
              <a:rPr lang="en-US" dirty="0"/>
              <a:t>Can Be One Line or Two Lines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94731" y="3499464"/>
            <a:ext cx="6802437" cy="1006537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1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43" name="Shape 43" descr="horizontal blanco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367" y="5273988"/>
            <a:ext cx="2869199" cy="11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800606" y="3244061"/>
            <a:ext cx="10749900" cy="0"/>
          </a:xfrm>
          <a:prstGeom prst="straightConnector1">
            <a:avLst/>
          </a:prstGeom>
          <a:noFill/>
          <a:ln w="9525" cap="flat" cmpd="sng">
            <a:solidFill>
              <a:srgbClr val="CEEBFB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99420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6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3523573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-subtitl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9"/>
          <p:cNvSpPr txBox="1">
            <a:spLocks noGrp="1"/>
          </p:cNvSpPr>
          <p:nvPr>
            <p:ph type="body" idx="11" hasCustomPrompt="1"/>
          </p:nvPr>
        </p:nvSpPr>
        <p:spPr>
          <a:xfrm>
            <a:off x="303937" y="1651456"/>
            <a:ext cx="11316301" cy="4811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pic>
        <p:nvPicPr>
          <p:cNvPr id="32" name="Shape 32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09854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5956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end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18114" y="3758654"/>
            <a:ext cx="3355772" cy="9131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</a:p>
        </p:txBody>
      </p:sp>
      <p:pic>
        <p:nvPicPr>
          <p:cNvPr id="41" name="Shape 41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92671" y="1287728"/>
            <a:ext cx="2793899" cy="24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92671" y="4738279"/>
            <a:ext cx="2382837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FFFFFF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twitter_handle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4655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y-light-content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imagemobyMesa de trabajo 1@2x.png" descr="imagemobyMesa de trabajo 1@2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129376" y="326645"/>
            <a:ext cx="745068" cy="74506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7263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y-light-content-subtitle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9"/>
          <p:cNvSpPr txBox="1">
            <a:spLocks noGrp="1"/>
          </p:cNvSpPr>
          <p:nvPr>
            <p:ph type="body" idx="11" hasCustomPrompt="1"/>
          </p:nvPr>
        </p:nvSpPr>
        <p:spPr>
          <a:xfrm>
            <a:off x="303938" y="1675598"/>
            <a:ext cx="11316300" cy="4787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1E26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  <p:pic>
        <p:nvPicPr>
          <p:cNvPr id="9" name="imagemobyMesa de trabajo 1@2x.png" descr="imagemobyMesa de trabajo 1@2x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129376" y="326645"/>
            <a:ext cx="745068" cy="74506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6131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8" r:id="rId4"/>
    <p:sldLayoutId id="2147483661" r:id="rId5"/>
    <p:sldLayoutId id="2147483665" r:id="rId6"/>
    <p:sldLayoutId id="2147483667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548668" marR="0" indent="-548668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1pPr>
      <a:lvl2pPr marL="1117656" marR="0" indent="-508025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2pPr>
      <a:lvl3pPr marL="1676484" marR="0" indent="-457223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3pPr>
      <a:lvl4pPr marL="2351431" marR="0" indent="-522540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4pPr>
      <a:lvl5pPr marL="2961061" marR="0" indent="-522540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5pPr>
      <a:lvl6pPr marL="341393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6pPr>
      <a:lvl7pPr marL="402356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7pPr>
      <a:lvl8pPr marL="4633192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8pPr>
      <a:lvl9pPr marL="524282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0963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1926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828892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43852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048152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657783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4267413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877044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Enterprise Edition</a:t>
            </a:r>
            <a:br>
              <a:rPr lang="en-US" dirty="0"/>
            </a:br>
            <a:r>
              <a:rPr lang="en-US" dirty="0"/>
              <a:t>on Azure Stack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325383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080EC43-9F52-8748-A9D4-21B9F3E77560}"/>
              </a:ext>
            </a:extLst>
          </p:cNvPr>
          <p:cNvSpPr/>
          <p:nvPr/>
        </p:nvSpPr>
        <p:spPr>
          <a:xfrm>
            <a:off x="1091380" y="324464"/>
            <a:ext cx="9330813" cy="6366387"/>
          </a:xfrm>
          <a:prstGeom prst="rect">
            <a:avLst/>
          </a:prstGeom>
          <a:noFill/>
          <a:ln w="12700" cap="flat">
            <a:solidFill>
              <a:srgbClr val="101E26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9803B-FA37-C442-9647-F8EE2287728F}"/>
              </a:ext>
            </a:extLst>
          </p:cNvPr>
          <p:cNvSpPr/>
          <p:nvPr/>
        </p:nvSpPr>
        <p:spPr>
          <a:xfrm>
            <a:off x="1551801" y="2113934"/>
            <a:ext cx="7572534" cy="4328901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ysDot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75566-2B67-EA48-8ACE-0F51E269A80C}"/>
              </a:ext>
            </a:extLst>
          </p:cNvPr>
          <p:cNvSpPr/>
          <p:nvPr/>
        </p:nvSpPr>
        <p:spPr>
          <a:xfrm>
            <a:off x="1698946" y="2264792"/>
            <a:ext cx="7258241" cy="370987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>
                <a:lumMod val="90000"/>
              </a:schemeClr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63FEE-D2E7-8F49-AFC3-5B8978AF1607}"/>
              </a:ext>
            </a:extLst>
          </p:cNvPr>
          <p:cNvSpPr txBox="1"/>
          <p:nvPr/>
        </p:nvSpPr>
        <p:spPr>
          <a:xfrm>
            <a:off x="1772788" y="5608949"/>
            <a:ext cx="1531186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Nodes Subnet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02B05-5505-1346-91E7-862137F04030}"/>
              </a:ext>
            </a:extLst>
          </p:cNvPr>
          <p:cNvSpPr txBox="1"/>
          <p:nvPr/>
        </p:nvSpPr>
        <p:spPr>
          <a:xfrm>
            <a:off x="6808891" y="6042689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Virtual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875AC-10B6-F340-9A09-5B1D970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71" y="6138843"/>
            <a:ext cx="607985" cy="6079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FFC-5F9B-F145-ADFC-E51F2E43A809}"/>
              </a:ext>
            </a:extLst>
          </p:cNvPr>
          <p:cNvSpPr/>
          <p:nvPr/>
        </p:nvSpPr>
        <p:spPr>
          <a:xfrm>
            <a:off x="1868591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1B07B6-62FC-8F43-B7E6-8F2D3E65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40" y="2612838"/>
            <a:ext cx="774700" cy="774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9CAEE-048A-DA43-9930-852C9132C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40" y="3285004"/>
            <a:ext cx="7747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4EB502-34B0-034F-85F7-2CE08910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41" y="3957169"/>
            <a:ext cx="774700" cy="774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97B31-F6F9-624E-A9FD-4356D8F117CB}"/>
              </a:ext>
            </a:extLst>
          </p:cNvPr>
          <p:cNvSpPr txBox="1"/>
          <p:nvPr/>
        </p:nvSpPr>
        <p:spPr>
          <a:xfrm>
            <a:off x="2036264" y="4728560"/>
            <a:ext cx="1569659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Managers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987AA3-8797-8E45-8BDA-AED908685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40" y="1101746"/>
            <a:ext cx="774700" cy="7747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B7A228-099A-AE46-9DF6-A0FF020132F8}"/>
              </a:ext>
            </a:extLst>
          </p:cNvPr>
          <p:cNvSpPr/>
          <p:nvPr/>
        </p:nvSpPr>
        <p:spPr>
          <a:xfrm>
            <a:off x="4338741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16BB14-46D3-8D40-892A-52DAD586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90" y="2612838"/>
            <a:ext cx="774700" cy="774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98656A-0D4C-2040-AC59-5197C277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90" y="3285004"/>
            <a:ext cx="774700" cy="774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F85823-B1C1-B54A-B199-1428C2775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91" y="3957169"/>
            <a:ext cx="774700" cy="77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CCE1B7-6B30-8046-A898-E4FB15106352}"/>
              </a:ext>
            </a:extLst>
          </p:cNvPr>
          <p:cNvSpPr txBox="1"/>
          <p:nvPr/>
        </p:nvSpPr>
        <p:spPr>
          <a:xfrm>
            <a:off x="4506416" y="4728560"/>
            <a:ext cx="1569659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DTR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B4846-EC67-FC4F-B4C5-3CCAED0DC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90" y="1101746"/>
            <a:ext cx="774700" cy="7747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21B6C2A-8D1E-9946-9ABB-3B9BB72A1BF1}"/>
              </a:ext>
            </a:extLst>
          </p:cNvPr>
          <p:cNvSpPr/>
          <p:nvPr/>
        </p:nvSpPr>
        <p:spPr>
          <a:xfrm>
            <a:off x="6808891" y="2479105"/>
            <a:ext cx="1905000" cy="2977798"/>
          </a:xfrm>
          <a:prstGeom prst="rect">
            <a:avLst/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rmAutofit/>
          </a:bodyPr>
          <a:lstStyle/>
          <a:p>
            <a:pPr marL="0" marR="0" indent="0" algn="l" defTabSz="3429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95E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48B04DB-5873-154C-AE6F-E82BBE58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40" y="2612838"/>
            <a:ext cx="774700" cy="774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395815-EAD4-2341-8F21-15706F21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40" y="3285004"/>
            <a:ext cx="774700" cy="774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F77C46-2F69-8546-9DA3-080753B9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41" y="3957169"/>
            <a:ext cx="774700" cy="774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67978A-5DEC-4244-BD67-E3A8A31C2533}"/>
              </a:ext>
            </a:extLst>
          </p:cNvPr>
          <p:cNvSpPr txBox="1"/>
          <p:nvPr/>
        </p:nvSpPr>
        <p:spPr>
          <a:xfrm>
            <a:off x="6976567" y="4728560"/>
            <a:ext cx="1569659" cy="6232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Linux Workers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Availability Set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57541B-3906-AF44-8614-4CD81245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40" y="1101746"/>
            <a:ext cx="774700" cy="7747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9CE00B-D205-3E40-A78E-60454A0E9D27}"/>
              </a:ext>
            </a:extLst>
          </p:cNvPr>
          <p:cNvCxnSpPr/>
          <p:nvPr/>
        </p:nvCxnSpPr>
        <p:spPr>
          <a:xfrm flipV="1">
            <a:off x="2808390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FE5A09-ED6C-254E-9E7F-8CA8D654A0DA}"/>
              </a:ext>
            </a:extLst>
          </p:cNvPr>
          <p:cNvCxnSpPr/>
          <p:nvPr/>
        </p:nvCxnSpPr>
        <p:spPr>
          <a:xfrm flipV="1">
            <a:off x="5275365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845D6-2EAB-0E40-9B7D-A5593CB6895D}"/>
              </a:ext>
            </a:extLst>
          </p:cNvPr>
          <p:cNvCxnSpPr/>
          <p:nvPr/>
        </p:nvCxnSpPr>
        <p:spPr>
          <a:xfrm flipV="1">
            <a:off x="7747103" y="727889"/>
            <a:ext cx="3175" cy="37385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bevel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E94608-2A7A-D940-AC77-E0378C7C9C8E}"/>
              </a:ext>
            </a:extLst>
          </p:cNvPr>
          <p:cNvGrpSpPr/>
          <p:nvPr/>
        </p:nvGrpSpPr>
        <p:grpSpPr>
          <a:xfrm>
            <a:off x="7122897" y="1774965"/>
            <a:ext cx="881186" cy="746288"/>
            <a:chOff x="417739" y="600076"/>
            <a:chExt cx="881186" cy="74628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6A1214-755D-214E-8E48-BB9B20B46BA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16485D-331B-044E-BAE1-A1A8FBBFDBBC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86A1E9-D049-824F-AEB5-F336DE241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1221C1-C14C-134A-8AB3-6AFA845C633D}"/>
              </a:ext>
            </a:extLst>
          </p:cNvPr>
          <p:cNvGrpSpPr/>
          <p:nvPr/>
        </p:nvGrpSpPr>
        <p:grpSpPr>
          <a:xfrm>
            <a:off x="2165237" y="1774965"/>
            <a:ext cx="881186" cy="746288"/>
            <a:chOff x="417739" y="600076"/>
            <a:chExt cx="881186" cy="74628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0FEEC3-4CC6-C649-8DE6-0088BFA6D3F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852BA1-BA42-9E44-9298-50FFF35C868F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B87B28-2E1D-9A4A-A2E9-5C4D50586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8C9E06-3301-A74D-8EAB-0AF0006652A7}"/>
              </a:ext>
            </a:extLst>
          </p:cNvPr>
          <p:cNvGrpSpPr/>
          <p:nvPr/>
        </p:nvGrpSpPr>
        <p:grpSpPr>
          <a:xfrm>
            <a:off x="4648088" y="1774965"/>
            <a:ext cx="881186" cy="746288"/>
            <a:chOff x="417739" y="600076"/>
            <a:chExt cx="881186" cy="74628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1575D6-B815-8E48-924A-F47E4520822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90883" y="600075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9E0A9C-532B-E24B-BA26-CE6CCD8F7B52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98925" y="600076"/>
              <a:ext cx="0" cy="74628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A8AB6E-40A7-E349-A499-4B524F2CC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904" y="729851"/>
              <a:ext cx="0" cy="54864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bevel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699EA6C-292F-3542-AF82-D68614E94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06" y="3625599"/>
            <a:ext cx="774700" cy="7747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4CDBF7D-C953-E947-9513-96FF7C1162AD}"/>
              </a:ext>
            </a:extLst>
          </p:cNvPr>
          <p:cNvSpPr txBox="1"/>
          <p:nvPr/>
        </p:nvSpPr>
        <p:spPr>
          <a:xfrm>
            <a:off x="9266340" y="4417203"/>
            <a:ext cx="1021431" cy="71557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VHD + DTR</a:t>
            </a:r>
          </a:p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01E26"/>
                </a:solidFill>
              </a:rPr>
              <a:t>Storage </a:t>
            </a:r>
            <a:br>
              <a:rPr lang="en-US" sz="1400" dirty="0">
                <a:solidFill>
                  <a:srgbClr val="101E26"/>
                </a:solidFill>
              </a:rPr>
            </a:br>
            <a:r>
              <a:rPr lang="en-US" sz="1400" dirty="0">
                <a:solidFill>
                  <a:srgbClr val="101E26"/>
                </a:solidFill>
              </a:rPr>
              <a:t>Account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101E26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333EC1-430C-6B4B-BF09-1B1449FD01AF}"/>
              </a:ext>
            </a:extLst>
          </p:cNvPr>
          <p:cNvSpPr txBox="1"/>
          <p:nvPr/>
        </p:nvSpPr>
        <p:spPr>
          <a:xfrm>
            <a:off x="2274528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2D56D-C0BE-E048-AF92-B99D3C8C834A}"/>
              </a:ext>
            </a:extLst>
          </p:cNvPr>
          <p:cNvSpPr txBox="1"/>
          <p:nvPr/>
        </p:nvSpPr>
        <p:spPr>
          <a:xfrm>
            <a:off x="4740472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959A0A-6EB4-B042-8D3D-3AFD03552D10}"/>
              </a:ext>
            </a:extLst>
          </p:cNvPr>
          <p:cNvSpPr txBox="1"/>
          <p:nvPr/>
        </p:nvSpPr>
        <p:spPr>
          <a:xfrm>
            <a:off x="7206417" y="546602"/>
            <a:ext cx="163378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5D7D1-4693-B048-B7CA-CA21DA5FD0D1}"/>
              </a:ext>
            </a:extLst>
          </p:cNvPr>
          <p:cNvSpPr txBox="1"/>
          <p:nvPr/>
        </p:nvSpPr>
        <p:spPr>
          <a:xfrm>
            <a:off x="3099255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UCP LB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0EDD4E-47EA-974B-B96D-5B244D38917C}"/>
              </a:ext>
            </a:extLst>
          </p:cNvPr>
          <p:cNvSpPr txBox="1"/>
          <p:nvPr/>
        </p:nvSpPr>
        <p:spPr>
          <a:xfrm>
            <a:off x="5561281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DTR LB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3E4438-7365-424A-B0A1-1CE9C835C529}"/>
              </a:ext>
            </a:extLst>
          </p:cNvPr>
          <p:cNvSpPr txBox="1"/>
          <p:nvPr/>
        </p:nvSpPr>
        <p:spPr>
          <a:xfrm>
            <a:off x="8023307" y="1312152"/>
            <a:ext cx="1148757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Apps LB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85B7B-34B4-A54F-9D10-B81CB6263ACD}"/>
              </a:ext>
            </a:extLst>
          </p:cNvPr>
          <p:cNvSpPr txBox="1"/>
          <p:nvPr/>
        </p:nvSpPr>
        <p:spPr>
          <a:xfrm>
            <a:off x="8664731" y="315289"/>
            <a:ext cx="1762020" cy="3462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ctr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101E26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Resource Group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DE87B27-0FB9-2544-B82E-F7E84FAC4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54" y="637138"/>
            <a:ext cx="516030" cy="5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63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460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E5E5E5"/>
      </a:dk1>
      <a:lt1>
        <a:srgbClr val="009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2700" cap="flat">
          <a:noFill/>
          <a:prstDash val="solid"/>
          <a:bevel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 dirty="0" err="1" smtClean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Noto Sans Symbols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Steven Follis</cp:lastModifiedBy>
  <cp:revision>36</cp:revision>
  <dcterms:modified xsi:type="dcterms:W3CDTF">2018-03-20T13:04:21Z</dcterms:modified>
</cp:coreProperties>
</file>