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354" r:id="rId3"/>
    <p:sldId id="1741" r:id="rId4"/>
    <p:sldId id="1742" r:id="rId5"/>
    <p:sldId id="355" r:id="rId6"/>
    <p:sldId id="357" r:id="rId7"/>
    <p:sldId id="1734" r:id="rId8"/>
    <p:sldId id="1735" r:id="rId9"/>
    <p:sldId id="1739" r:id="rId10"/>
    <p:sldId id="1740" r:id="rId11"/>
    <p:sldId id="356" r:id="rId12"/>
    <p:sldId id="1733" r:id="rId13"/>
    <p:sldId id="1744" r:id="rId14"/>
    <p:sldId id="1743"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D7B0C32-8125-43D1-BFCD-83C90F17AB80}">
          <p14:sldIdLst>
            <p14:sldId id="257"/>
          </p14:sldIdLst>
        </p14:section>
        <p14:section name="What is quantum computing?" id="{5C9B0F10-05D5-4EEC-9B9B-B1B94DA13A77}">
          <p14:sldIdLst>
            <p14:sldId id="354"/>
            <p14:sldId id="1741"/>
            <p14:sldId id="1742"/>
          </p14:sldIdLst>
        </p14:section>
        <p14:section name="Deutsch-Jozsa Algorithm" id="{C943B0DE-4215-457E-B54F-85CED06E7B0A}">
          <p14:sldIdLst>
            <p14:sldId id="355"/>
            <p14:sldId id="357"/>
            <p14:sldId id="1734"/>
            <p14:sldId id="1735"/>
            <p14:sldId id="1739"/>
            <p14:sldId id="1740"/>
          </p14:sldIdLst>
        </p14:section>
        <p14:section name="Let's write some code" id="{1D84EA42-C916-4DA2-B835-A921BA76B0FF}">
          <p14:sldIdLst>
            <p14:sldId id="356"/>
            <p14:sldId id="1733"/>
            <p14:sldId id="1744"/>
            <p14:sldId id="1743"/>
          </p14:sldIdLst>
        </p14:section>
      </p14:sectionLst>
    </p:ex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FFD"/>
    <a:srgbClr val="51B8EB"/>
    <a:srgbClr val="870E5D"/>
    <a:srgbClr val="262A7C"/>
    <a:srgbClr val="F89A3A"/>
    <a:srgbClr val="C3D83F"/>
    <a:srgbClr val="00527C"/>
    <a:srgbClr val="205AA5"/>
    <a:srgbClr val="ACD9E2"/>
    <a:srgbClr val="F27A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76" autoAdjust="0"/>
    <p:restoredTop sz="81262" autoAdjust="0"/>
  </p:normalViewPr>
  <p:slideViewPr>
    <p:cSldViewPr snapToGrid="0" showGuides="1">
      <p:cViewPr varScale="1">
        <p:scale>
          <a:sx n="58" d="100"/>
          <a:sy n="58" d="100"/>
        </p:scale>
        <p:origin x="864" y="78"/>
      </p:cViewPr>
      <p:guideLst>
        <p:guide orient="horz" pos="2184"/>
        <p:guide pos="3864"/>
      </p:guideLst>
    </p:cSldViewPr>
  </p:slideViewPr>
  <p:notesTextViewPr>
    <p:cViewPr>
      <p:scale>
        <a:sx n="1" d="1"/>
        <a:sy n="1" d="1"/>
      </p:scale>
      <p:origin x="0" y="0"/>
    </p:cViewPr>
  </p:notesTextViewPr>
  <p:notesViewPr>
    <p:cSldViewPr snapToGrid="0" showGuides="1">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C2344B-E4CA-450A-B315-5DA305C9F3E6}" type="datetimeFigureOut">
              <a:rPr lang="ru-RU" smtClean="0"/>
              <a:t>23.03.2019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A6229B-EBA0-4B65-92E3-1EBAA8F0FAA5}" type="slidenum">
              <a:rPr lang="ru-RU" smtClean="0"/>
              <a:t>‹#›</a:t>
            </a:fld>
            <a:endParaRPr lang="ru-RU"/>
          </a:p>
        </p:txBody>
      </p:sp>
    </p:spTree>
    <p:extLst>
      <p:ext uri="{BB962C8B-B14F-4D97-AF65-F5344CB8AC3E}">
        <p14:creationId xmlns:p14="http://schemas.microsoft.com/office/powerpoint/2010/main" val="3124839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5A10E-C24A-C442-9B8D-FF380098E0FA}" type="datetimeFigureOut">
              <a:rPr lang="en-US" smtClean="0"/>
              <a:t>3/23/2019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FB4DA-BBA6-C745-8932-34CB503C6C01}" type="slidenum">
              <a:rPr lang="en-US" smtClean="0"/>
              <a:t>‹#›</a:t>
            </a:fld>
            <a:endParaRPr lang="en-US"/>
          </a:p>
        </p:txBody>
      </p:sp>
    </p:spTree>
    <p:extLst>
      <p:ext uri="{BB962C8B-B14F-4D97-AF65-F5344CB8AC3E}">
        <p14:creationId xmlns:p14="http://schemas.microsoft.com/office/powerpoint/2010/main" val="168493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Opening Page/ Tittle Screen</a:t>
            </a:r>
          </a:p>
        </p:txBody>
      </p:sp>
      <p:sp>
        <p:nvSpPr>
          <p:cNvPr id="4" name="Slide Number Placeholder 3"/>
          <p:cNvSpPr>
            <a:spLocks noGrp="1"/>
          </p:cNvSpPr>
          <p:nvPr>
            <p:ph type="sldNum" sz="quarter" idx="5"/>
          </p:nvPr>
        </p:nvSpPr>
        <p:spPr/>
        <p:txBody>
          <a:bodyPr/>
          <a:lstStyle/>
          <a:p>
            <a:fld id="{D10FB4DA-BBA6-C745-8932-34CB503C6C01}" type="slidenum">
              <a:rPr lang="en-US" smtClean="0"/>
              <a:t>1</a:t>
            </a:fld>
            <a:endParaRPr lang="en-US"/>
          </a:p>
        </p:txBody>
      </p:sp>
    </p:spTree>
    <p:extLst>
      <p:ext uri="{BB962C8B-B14F-4D97-AF65-F5344CB8AC3E}">
        <p14:creationId xmlns:p14="http://schemas.microsoft.com/office/powerpoint/2010/main" val="27774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amplitudes of the states have information about all the values of f(x); but how to extract this information? You can not just measure it, so you have to come up with some clever trick to aggregate it.</a:t>
            </a:r>
          </a:p>
          <a:p>
            <a:r>
              <a:rPr lang="en-US" dirty="0"/>
              <a:t>In this case, the trick is the following: do you remember how we applied H gate to each qubit to go from 0 state to a superposition state? Now apply the inverse of this transformation (which is the same – apply H gate to each qubit again). In quantum computing this is called adjoint of an operation.</a:t>
            </a:r>
          </a:p>
          <a:p>
            <a:r>
              <a:rPr lang="en-US" dirty="0"/>
              <a:t>What will this do?</a:t>
            </a:r>
          </a:p>
          <a:p>
            <a:endParaRPr lang="en-US" dirty="0"/>
          </a:p>
          <a:p>
            <a:r>
              <a:rPr lang="en-US" dirty="0"/>
              <a:t>If the function is constant, the state after applying the oracle is actually the same state as before applying it (if f(x) = 1, there is a phase of -1 applied to all basis states, this is called global phase and can actually be ignored). This means that applying the adjoint transformation will just undo the effect of preparing the superposition, and we’ll get the 0 state back!</a:t>
            </a:r>
          </a:p>
          <a:p>
            <a:endParaRPr lang="en-US" dirty="0"/>
          </a:p>
          <a:p>
            <a:r>
              <a:rPr lang="en-US" dirty="0"/>
              <a:t>If the function is balanced, half of the amplitudes are negative, and when you apply the adjoint transformation they will cancel out to give you zero amplitude of the 0 state. The other states will have non-zero amplitudes but that doesn’t really matter.</a:t>
            </a:r>
          </a:p>
          <a:p>
            <a:endParaRPr lang="en-US" dirty="0"/>
          </a:p>
          <a:p>
            <a:r>
              <a:rPr lang="en-US" dirty="0"/>
              <a:t>Now, if you measure all qubits, there are two options: either you’ll get all zeroes as measurement results – this means the first scenario, constant function – or you’ll get at least one non-zero – this means the second scenario, balanced function.</a:t>
            </a:r>
          </a:p>
        </p:txBody>
      </p:sp>
      <p:sp>
        <p:nvSpPr>
          <p:cNvPr id="4" name="Slide Number Placeholder 3"/>
          <p:cNvSpPr>
            <a:spLocks noGrp="1"/>
          </p:cNvSpPr>
          <p:nvPr>
            <p:ph type="sldNum" sz="quarter" idx="5"/>
          </p:nvPr>
        </p:nvSpPr>
        <p:spPr/>
        <p:txBody>
          <a:bodyPr/>
          <a:lstStyle/>
          <a:p>
            <a:fld id="{D10FB4DA-BBA6-C745-8932-34CB503C6C01}" type="slidenum">
              <a:rPr lang="en-US" smtClean="0"/>
              <a:t>10</a:t>
            </a:fld>
            <a:endParaRPr lang="en-US"/>
          </a:p>
        </p:txBody>
      </p:sp>
    </p:spTree>
    <p:extLst>
      <p:ext uri="{BB962C8B-B14F-4D97-AF65-F5344CB8AC3E}">
        <p14:creationId xmlns:p14="http://schemas.microsoft.com/office/powerpoint/2010/main" val="3666872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Quantum computing is a new computing paradigm, dramatically different from normal (classical) computing, which relies on quantum-mechanical phenomena to perform computation. </a:t>
            </a:r>
          </a:p>
          <a:p>
            <a:r>
              <a:rPr lang="en-US" dirty="0"/>
              <a:t>The promise of quantum computing is that it will allow to solve problems that would take billions of years to solve with our existing technology. </a:t>
            </a:r>
          </a:p>
          <a:p>
            <a:endParaRPr lang="en-US" dirty="0"/>
          </a:p>
          <a:p>
            <a:r>
              <a:rPr lang="en-US" dirty="0"/>
              <a:t>Today you will learn how quantum computing works on the example of the easiest algorithm there is – Deutsch-</a:t>
            </a:r>
            <a:r>
              <a:rPr lang="en-US" dirty="0" err="1"/>
              <a:t>Jozsa</a:t>
            </a:r>
            <a:r>
              <a:rPr lang="en-US" dirty="0"/>
              <a:t> algorithm that you will be able to implement yourselves.</a:t>
            </a:r>
          </a:p>
          <a:p>
            <a:r>
              <a:rPr lang="en-US" dirty="0"/>
              <a:t>Time is very short, so I’ll focus on the ideas more than on the math.</a:t>
            </a:r>
          </a:p>
          <a:p>
            <a:endParaRPr lang="en-US" dirty="0"/>
          </a:p>
          <a:p>
            <a:r>
              <a:rPr lang="en-US" dirty="0"/>
              <a:t>Let’s start by reviewing two fundamental principles of quantum computing: superposition and measurement.</a:t>
            </a:r>
          </a:p>
        </p:txBody>
      </p:sp>
      <p:sp>
        <p:nvSpPr>
          <p:cNvPr id="4" name="Slide Number Placeholder 3"/>
          <p:cNvSpPr>
            <a:spLocks noGrp="1"/>
          </p:cNvSpPr>
          <p:nvPr>
            <p:ph type="sldNum" sz="quarter" idx="5"/>
          </p:nvPr>
        </p:nvSpPr>
        <p:spPr/>
        <p:txBody>
          <a:bodyPr/>
          <a:lstStyle/>
          <a:p>
            <a:fld id="{D10FB4DA-BBA6-C745-8932-34CB503C6C01}" type="slidenum">
              <a:rPr lang="en-US" smtClean="0"/>
              <a:t>2</a:t>
            </a:fld>
            <a:endParaRPr lang="en-US"/>
          </a:p>
        </p:txBody>
      </p:sp>
    </p:spTree>
    <p:extLst>
      <p:ext uri="{BB962C8B-B14F-4D97-AF65-F5344CB8AC3E}">
        <p14:creationId xmlns:p14="http://schemas.microsoft.com/office/powerpoint/2010/main" val="366333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classical computing, the data is stored as bits, zeros and ones, each value has a probability of 1.</a:t>
            </a:r>
          </a:p>
          <a:p>
            <a:endParaRPr lang="en-US" dirty="0"/>
          </a:p>
          <a:p>
            <a:r>
              <a:rPr lang="en-US" dirty="0"/>
              <a:t>In quantum computing, the data is stored as qubits, which can also be in zero state and one state, but they can also be in a superposition of states 0 and 1 – a combination of these two. When we want to describe a superposition state in details, we talk about “amplitudes” of the basis states of which the superposition state consists. The interesting thing about amplitudes is that they can be negative, so when they add up they can cancel each other – we’ll see that later today.</a:t>
            </a:r>
          </a:p>
        </p:txBody>
      </p:sp>
      <p:sp>
        <p:nvSpPr>
          <p:cNvPr id="4" name="Slide Number Placeholder 3"/>
          <p:cNvSpPr>
            <a:spLocks noGrp="1"/>
          </p:cNvSpPr>
          <p:nvPr>
            <p:ph type="sldNum" sz="quarter" idx="5"/>
          </p:nvPr>
        </p:nvSpPr>
        <p:spPr/>
        <p:txBody>
          <a:bodyPr/>
          <a:lstStyle/>
          <a:p>
            <a:fld id="{D10FB4DA-BBA6-C745-8932-34CB503C6C01}" type="slidenum">
              <a:rPr lang="en-US" smtClean="0"/>
              <a:t>3</a:t>
            </a:fld>
            <a:endParaRPr lang="en-US"/>
          </a:p>
        </p:txBody>
      </p:sp>
    </p:spTree>
    <p:extLst>
      <p:ext uri="{BB962C8B-B14F-4D97-AF65-F5344CB8AC3E}">
        <p14:creationId xmlns:p14="http://schemas.microsoft.com/office/powerpoint/2010/main" val="3225877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Measurement is the only way to get information out of the quantum system.</a:t>
            </a:r>
          </a:p>
          <a:p>
            <a:r>
              <a:rPr lang="en-US" dirty="0"/>
              <a:t>When you measure a system in a superposition, you can get each of the basis states included in it with probability equal to the amplitude of this state squared. </a:t>
            </a:r>
          </a:p>
          <a:p>
            <a:r>
              <a:rPr lang="en-US" dirty="0"/>
              <a:t>So, if you measure a basis state 0 or 1, you’ll get the corresponding result with 100% certainty; and if a basis state has amplitude of 0, you’re guaranteed to never get it as a measurement result – we’ll use this later today.</a:t>
            </a:r>
          </a:p>
        </p:txBody>
      </p:sp>
      <p:sp>
        <p:nvSpPr>
          <p:cNvPr id="4" name="Slide Number Placeholder 3"/>
          <p:cNvSpPr>
            <a:spLocks noGrp="1"/>
          </p:cNvSpPr>
          <p:nvPr>
            <p:ph type="sldNum" sz="quarter" idx="5"/>
          </p:nvPr>
        </p:nvSpPr>
        <p:spPr/>
        <p:txBody>
          <a:bodyPr/>
          <a:lstStyle/>
          <a:p>
            <a:fld id="{D10FB4DA-BBA6-C745-8932-34CB503C6C01}" type="slidenum">
              <a:rPr lang="en-US" smtClean="0"/>
              <a:t>4</a:t>
            </a:fld>
            <a:endParaRPr lang="en-US"/>
          </a:p>
        </p:txBody>
      </p:sp>
    </p:spTree>
    <p:extLst>
      <p:ext uri="{BB962C8B-B14F-4D97-AF65-F5344CB8AC3E}">
        <p14:creationId xmlns:p14="http://schemas.microsoft.com/office/powerpoint/2010/main" val="348758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actually enough to start understanding how quantum algorithms work! Let’s look at one algorithm in more details, as I’m walking you through the steps which can typically be found in all quantum algorithms</a:t>
            </a:r>
          </a:p>
        </p:txBody>
      </p:sp>
      <p:sp>
        <p:nvSpPr>
          <p:cNvPr id="4" name="Slide Number Placeholder 3"/>
          <p:cNvSpPr>
            <a:spLocks noGrp="1"/>
          </p:cNvSpPr>
          <p:nvPr>
            <p:ph type="sldNum" sz="quarter" idx="5"/>
          </p:nvPr>
        </p:nvSpPr>
        <p:spPr/>
        <p:txBody>
          <a:bodyPr/>
          <a:lstStyle/>
          <a:p>
            <a:fld id="{D10FB4DA-BBA6-C745-8932-34CB503C6C01}" type="slidenum">
              <a:rPr lang="en-US" smtClean="0"/>
              <a:t>5</a:t>
            </a:fld>
            <a:endParaRPr lang="en-US"/>
          </a:p>
        </p:txBody>
      </p:sp>
    </p:spTree>
    <p:extLst>
      <p:ext uri="{BB962C8B-B14F-4D97-AF65-F5344CB8AC3E}">
        <p14:creationId xmlns:p14="http://schemas.microsoft.com/office/powerpoint/2010/main" val="338230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solved by the algorithm is completely artificial, but it is interesting because this is one of the simplest quantum algorithms to explain, and at the same time it offers a quantum speedup over the best classical algorithm.</a:t>
            </a:r>
          </a:p>
        </p:txBody>
      </p:sp>
      <p:sp>
        <p:nvSpPr>
          <p:cNvPr id="4" name="Slide Number Placeholder 3"/>
          <p:cNvSpPr>
            <a:spLocks noGrp="1"/>
          </p:cNvSpPr>
          <p:nvPr>
            <p:ph type="sldNum" sz="quarter" idx="5"/>
          </p:nvPr>
        </p:nvSpPr>
        <p:spPr/>
        <p:txBody>
          <a:bodyPr/>
          <a:lstStyle/>
          <a:p>
            <a:fld id="{D10FB4DA-BBA6-C745-8932-34CB503C6C01}" type="slidenum">
              <a:rPr lang="en-US" smtClean="0"/>
              <a:t>6</a:t>
            </a:fld>
            <a:endParaRPr lang="en-US"/>
          </a:p>
        </p:txBody>
      </p:sp>
    </p:spTree>
    <p:extLst>
      <p:ext uri="{BB962C8B-B14F-4D97-AF65-F5344CB8AC3E}">
        <p14:creationId xmlns:p14="http://schemas.microsoft.com/office/powerpoint/2010/main" val="460425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start by preparing an equal superposition of all basis states. </a:t>
            </a:r>
          </a:p>
          <a:p>
            <a:r>
              <a:rPr lang="en-US" dirty="0"/>
              <a:t>This is done using H gates. Applying an H gate to the qubit splits a 0 state in a superposition of 0 and 1 states. </a:t>
            </a:r>
          </a:p>
          <a:p>
            <a:r>
              <a:rPr lang="en-US" dirty="0"/>
              <a:t>If we have several qubits, we can apply an H gate to each qubit to split the 0..0 state in a superposition of all basis states.</a:t>
            </a:r>
          </a:p>
        </p:txBody>
      </p:sp>
      <p:sp>
        <p:nvSpPr>
          <p:cNvPr id="4" name="Slide Number Placeholder 3"/>
          <p:cNvSpPr>
            <a:spLocks noGrp="1"/>
          </p:cNvSpPr>
          <p:nvPr>
            <p:ph type="sldNum" sz="quarter" idx="5"/>
          </p:nvPr>
        </p:nvSpPr>
        <p:spPr/>
        <p:txBody>
          <a:bodyPr/>
          <a:lstStyle/>
          <a:p>
            <a:fld id="{D10FB4DA-BBA6-C745-8932-34CB503C6C01}" type="slidenum">
              <a:rPr lang="en-US" smtClean="0"/>
              <a:t>7</a:t>
            </a:fld>
            <a:endParaRPr lang="en-US"/>
          </a:p>
        </p:txBody>
      </p:sp>
    </p:spTree>
    <p:extLst>
      <p:ext uri="{BB962C8B-B14F-4D97-AF65-F5344CB8AC3E}">
        <p14:creationId xmlns:p14="http://schemas.microsoft.com/office/powerpoint/2010/main" val="3259305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need to evaluate the function on all inputs at once. All information in a quantum state is stored in </a:t>
            </a:r>
            <a:r>
              <a:rPr lang="en-US"/>
              <a:t>the amplitudes, so we </a:t>
            </a:r>
            <a:r>
              <a:rPr lang="en-US" dirty="0"/>
              <a:t>need to somehow modify the amplitude of each basis state depending on whether f(x) is 0 or 1 for it.</a:t>
            </a:r>
          </a:p>
        </p:txBody>
      </p:sp>
      <p:sp>
        <p:nvSpPr>
          <p:cNvPr id="4" name="Slide Number Placeholder 3"/>
          <p:cNvSpPr>
            <a:spLocks noGrp="1"/>
          </p:cNvSpPr>
          <p:nvPr>
            <p:ph type="sldNum" sz="quarter" idx="5"/>
          </p:nvPr>
        </p:nvSpPr>
        <p:spPr/>
        <p:txBody>
          <a:bodyPr/>
          <a:lstStyle/>
          <a:p>
            <a:fld id="{D10FB4DA-BBA6-C745-8932-34CB503C6C01}" type="slidenum">
              <a:rPr lang="en-US" smtClean="0"/>
              <a:t>8</a:t>
            </a:fld>
            <a:endParaRPr lang="en-US"/>
          </a:p>
        </p:txBody>
      </p:sp>
    </p:spTree>
    <p:extLst>
      <p:ext uri="{BB962C8B-B14F-4D97-AF65-F5344CB8AC3E}">
        <p14:creationId xmlns:p14="http://schemas.microsoft.com/office/powerpoint/2010/main" val="1719150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we can use an oracle – this is a black box operation which implements the classical function we’re given in a quantum way. </a:t>
            </a:r>
          </a:p>
          <a:p>
            <a:r>
              <a:rPr lang="en-US" dirty="0"/>
              <a:t>Implementing the oracles is often the interesting part about the quantum algorithms, but in our case we assume we already have an oracle implemented.</a:t>
            </a:r>
          </a:p>
          <a:p>
            <a:r>
              <a:rPr lang="en-US" dirty="0"/>
              <a:t>The effect of the oracle is: leave the amplitude unchanged if f(x) = 0, and multiply it by -1 if f(x) = 1.</a:t>
            </a:r>
          </a:p>
        </p:txBody>
      </p:sp>
      <p:sp>
        <p:nvSpPr>
          <p:cNvPr id="4" name="Slide Number Placeholder 3"/>
          <p:cNvSpPr>
            <a:spLocks noGrp="1"/>
          </p:cNvSpPr>
          <p:nvPr>
            <p:ph type="sldNum" sz="quarter" idx="5"/>
          </p:nvPr>
        </p:nvSpPr>
        <p:spPr/>
        <p:txBody>
          <a:bodyPr/>
          <a:lstStyle/>
          <a:p>
            <a:fld id="{D10FB4DA-BBA6-C745-8932-34CB503C6C01}" type="slidenum">
              <a:rPr lang="en-US" smtClean="0"/>
              <a:t>9</a:t>
            </a:fld>
            <a:endParaRPr lang="en-US"/>
          </a:p>
        </p:txBody>
      </p:sp>
    </p:spTree>
    <p:extLst>
      <p:ext uri="{BB962C8B-B14F-4D97-AF65-F5344CB8AC3E}">
        <p14:creationId xmlns:p14="http://schemas.microsoft.com/office/powerpoint/2010/main" val="310046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2" name="Рисунок 11"/>
          <p:cNvSpPr>
            <a:spLocks noGrp="1"/>
          </p:cNvSpPr>
          <p:nvPr>
            <p:ph type="pic" sz="quarter" idx="11"/>
          </p:nvPr>
        </p:nvSpPr>
        <p:spPr>
          <a:xfrm>
            <a:off x="0" y="0"/>
            <a:ext cx="12192000" cy="6858000"/>
          </a:xfrm>
        </p:spPr>
        <p:txBody>
          <a:bodyPr/>
          <a:lstStyle/>
          <a:p>
            <a:endParaRPr lang="ru-RU" dirty="0"/>
          </a:p>
        </p:txBody>
      </p:sp>
      <p:sp>
        <p:nvSpPr>
          <p:cNvPr id="10" name="Рисунок 9"/>
          <p:cNvSpPr>
            <a:spLocks noGrp="1"/>
          </p:cNvSpPr>
          <p:nvPr>
            <p:ph type="pic" sz="quarter" idx="10"/>
          </p:nvPr>
        </p:nvSpPr>
        <p:spPr>
          <a:xfrm>
            <a:off x="3774395" y="1969620"/>
            <a:ext cx="4763757" cy="1077277"/>
          </a:xfrm>
          <a:custGeom>
            <a:avLst/>
            <a:gdLst>
              <a:gd name="connsiteX0" fmla="*/ 3206801 w 4763757"/>
              <a:gd name="connsiteY0" fmla="*/ 216941 h 1077277"/>
              <a:gd name="connsiteX1" fmla="*/ 3085700 w 4763757"/>
              <a:gd name="connsiteY1" fmla="*/ 244430 h 1077277"/>
              <a:gd name="connsiteX2" fmla="*/ 2999518 w 4763757"/>
              <a:gd name="connsiteY2" fmla="*/ 316496 h 1077277"/>
              <a:gd name="connsiteX3" fmla="*/ 2947511 w 4763757"/>
              <a:gd name="connsiteY3" fmla="*/ 418280 h 1077277"/>
              <a:gd name="connsiteX4" fmla="*/ 2930424 w 4763757"/>
              <a:gd name="connsiteY4" fmla="*/ 534924 h 1077277"/>
              <a:gd name="connsiteX5" fmla="*/ 2948254 w 4763757"/>
              <a:gd name="connsiteY5" fmla="*/ 653053 h 1077277"/>
              <a:gd name="connsiteX6" fmla="*/ 3001004 w 4763757"/>
              <a:gd name="connsiteY6" fmla="*/ 754837 h 1077277"/>
              <a:gd name="connsiteX7" fmla="*/ 3087929 w 4763757"/>
              <a:gd name="connsiteY7" fmla="*/ 826160 h 1077277"/>
              <a:gd name="connsiteX8" fmla="*/ 3206801 w 4763757"/>
              <a:gd name="connsiteY8" fmla="*/ 852906 h 1077277"/>
              <a:gd name="connsiteX9" fmla="*/ 3328645 w 4763757"/>
              <a:gd name="connsiteY9" fmla="*/ 824674 h 1077277"/>
              <a:gd name="connsiteX10" fmla="*/ 3414827 w 4763757"/>
              <a:gd name="connsiteY10" fmla="*/ 751122 h 1077277"/>
              <a:gd name="connsiteX11" fmla="*/ 3466091 w 4763757"/>
              <a:gd name="connsiteY11" fmla="*/ 648595 h 1077277"/>
              <a:gd name="connsiteX12" fmla="*/ 3483178 w 4763757"/>
              <a:gd name="connsiteY12" fmla="*/ 531952 h 1077277"/>
              <a:gd name="connsiteX13" fmla="*/ 3465348 w 4763757"/>
              <a:gd name="connsiteY13" fmla="*/ 413823 h 1077277"/>
              <a:gd name="connsiteX14" fmla="*/ 3411855 w 4763757"/>
              <a:gd name="connsiteY14" fmla="*/ 312782 h 1077277"/>
              <a:gd name="connsiteX15" fmla="*/ 3324930 w 4763757"/>
              <a:gd name="connsiteY15" fmla="*/ 242944 h 1077277"/>
              <a:gd name="connsiteX16" fmla="*/ 3206801 w 4763757"/>
              <a:gd name="connsiteY16" fmla="*/ 216941 h 1077277"/>
              <a:gd name="connsiteX17" fmla="*/ 3775634 w 4763757"/>
              <a:gd name="connsiteY17" fmla="*/ 5943 h 1077277"/>
              <a:gd name="connsiteX18" fmla="*/ 4040125 w 4763757"/>
              <a:gd name="connsiteY18" fmla="*/ 5943 h 1077277"/>
              <a:gd name="connsiteX19" fmla="*/ 4267467 w 4763757"/>
              <a:gd name="connsiteY19" fmla="*/ 490347 h 1077277"/>
              <a:gd name="connsiteX20" fmla="*/ 4497782 w 4763757"/>
              <a:gd name="connsiteY20" fmla="*/ 5943 h 1077277"/>
              <a:gd name="connsiteX21" fmla="*/ 4763757 w 4763757"/>
              <a:gd name="connsiteY21" fmla="*/ 5943 h 1077277"/>
              <a:gd name="connsiteX22" fmla="*/ 4387825 w 4763757"/>
              <a:gd name="connsiteY22" fmla="*/ 701344 h 1077277"/>
              <a:gd name="connsiteX23" fmla="*/ 4387825 w 4763757"/>
              <a:gd name="connsiteY23" fmla="*/ 1060932 h 1077277"/>
              <a:gd name="connsiteX24" fmla="*/ 4145623 w 4763757"/>
              <a:gd name="connsiteY24" fmla="*/ 1060932 h 1077277"/>
              <a:gd name="connsiteX25" fmla="*/ 4145623 w 4763757"/>
              <a:gd name="connsiteY25" fmla="*/ 698373 h 1077277"/>
              <a:gd name="connsiteX26" fmla="*/ 2309927 w 4763757"/>
              <a:gd name="connsiteY26" fmla="*/ 5943 h 1077277"/>
              <a:gd name="connsiteX27" fmla="*/ 2553615 w 4763757"/>
              <a:gd name="connsiteY27" fmla="*/ 5943 h 1077277"/>
              <a:gd name="connsiteX28" fmla="*/ 2553615 w 4763757"/>
              <a:gd name="connsiteY28" fmla="*/ 542353 h 1077277"/>
              <a:gd name="connsiteX29" fmla="*/ 2540985 w 4763757"/>
              <a:gd name="connsiteY29" fmla="*/ 761523 h 1077277"/>
              <a:gd name="connsiteX30" fmla="*/ 2486006 w 4763757"/>
              <a:gd name="connsiteY30" fmla="*/ 930173 h 1077277"/>
              <a:gd name="connsiteX31" fmla="*/ 2361934 w 4763757"/>
              <a:gd name="connsiteY31" fmla="*/ 1038644 h 1077277"/>
              <a:gd name="connsiteX32" fmla="*/ 2143506 w 4763757"/>
              <a:gd name="connsiteY32" fmla="*/ 1077277 h 1077277"/>
              <a:gd name="connsiteX33" fmla="*/ 1914678 w 4763757"/>
              <a:gd name="connsiteY33" fmla="*/ 1011898 h 1077277"/>
              <a:gd name="connsiteX34" fmla="*/ 1968170 w 4763757"/>
              <a:gd name="connsiteY34" fmla="*/ 812787 h 1077277"/>
              <a:gd name="connsiteX35" fmla="*/ 2031321 w 4763757"/>
              <a:gd name="connsiteY35" fmla="*/ 842505 h 1077277"/>
              <a:gd name="connsiteX36" fmla="*/ 2143506 w 4763757"/>
              <a:gd name="connsiteY36" fmla="*/ 860336 h 1077277"/>
              <a:gd name="connsiteX37" fmla="*/ 2231175 w 4763757"/>
              <a:gd name="connsiteY37" fmla="*/ 841762 h 1077277"/>
              <a:gd name="connsiteX38" fmla="*/ 2281695 w 4763757"/>
              <a:gd name="connsiteY38" fmla="*/ 784555 h 1077277"/>
              <a:gd name="connsiteX39" fmla="*/ 2304727 w 4763757"/>
              <a:gd name="connsiteY39" fmla="*/ 685742 h 1077277"/>
              <a:gd name="connsiteX40" fmla="*/ 2309927 w 4763757"/>
              <a:gd name="connsiteY40" fmla="*/ 542353 h 1077277"/>
              <a:gd name="connsiteX41" fmla="*/ 885825 w 4763757"/>
              <a:gd name="connsiteY41" fmla="*/ 5943 h 1077277"/>
              <a:gd name="connsiteX42" fmla="*/ 1076021 w 4763757"/>
              <a:gd name="connsiteY42" fmla="*/ 5943 h 1077277"/>
              <a:gd name="connsiteX43" fmla="*/ 1567853 w 4763757"/>
              <a:gd name="connsiteY43" fmla="*/ 625563 h 1077277"/>
              <a:gd name="connsiteX44" fmla="*/ 1567853 w 4763757"/>
              <a:gd name="connsiteY44" fmla="*/ 5943 h 1077277"/>
              <a:gd name="connsiteX45" fmla="*/ 1811541 w 4763757"/>
              <a:gd name="connsiteY45" fmla="*/ 5943 h 1077277"/>
              <a:gd name="connsiteX46" fmla="*/ 1811541 w 4763757"/>
              <a:gd name="connsiteY46" fmla="*/ 1060932 h 1077277"/>
              <a:gd name="connsiteX47" fmla="*/ 1615402 w 4763757"/>
              <a:gd name="connsiteY47" fmla="*/ 1060932 h 1077277"/>
              <a:gd name="connsiteX48" fmla="*/ 1129513 w 4763757"/>
              <a:gd name="connsiteY48" fmla="*/ 457657 h 1077277"/>
              <a:gd name="connsiteX49" fmla="*/ 1129513 w 4763757"/>
              <a:gd name="connsiteY49" fmla="*/ 1060932 h 1077277"/>
              <a:gd name="connsiteX50" fmla="*/ 885825 w 4763757"/>
              <a:gd name="connsiteY50" fmla="*/ 1060932 h 1077277"/>
              <a:gd name="connsiteX51" fmla="*/ 0 w 4763757"/>
              <a:gd name="connsiteY51" fmla="*/ 5943 h 1077277"/>
              <a:gd name="connsiteX52" fmla="*/ 728091 w 4763757"/>
              <a:gd name="connsiteY52" fmla="*/ 5943 h 1077277"/>
              <a:gd name="connsiteX53" fmla="*/ 728091 w 4763757"/>
              <a:gd name="connsiteY53" fmla="*/ 219913 h 1077277"/>
              <a:gd name="connsiteX54" fmla="*/ 243688 w 4763757"/>
              <a:gd name="connsiteY54" fmla="*/ 219913 h 1077277"/>
              <a:gd name="connsiteX55" fmla="*/ 243688 w 4763757"/>
              <a:gd name="connsiteY55" fmla="*/ 424967 h 1077277"/>
              <a:gd name="connsiteX56" fmla="*/ 659740 w 4763757"/>
              <a:gd name="connsiteY56" fmla="*/ 424967 h 1077277"/>
              <a:gd name="connsiteX57" fmla="*/ 659740 w 4763757"/>
              <a:gd name="connsiteY57" fmla="*/ 622592 h 1077277"/>
              <a:gd name="connsiteX58" fmla="*/ 243688 w 4763757"/>
              <a:gd name="connsiteY58" fmla="*/ 622592 h 1077277"/>
              <a:gd name="connsiteX59" fmla="*/ 243688 w 4763757"/>
              <a:gd name="connsiteY59" fmla="*/ 846963 h 1077277"/>
              <a:gd name="connsiteX60" fmla="*/ 741465 w 4763757"/>
              <a:gd name="connsiteY60" fmla="*/ 846963 h 1077277"/>
              <a:gd name="connsiteX61" fmla="*/ 741465 w 4763757"/>
              <a:gd name="connsiteY61" fmla="*/ 1060932 h 1077277"/>
              <a:gd name="connsiteX62" fmla="*/ 0 w 4763757"/>
              <a:gd name="connsiteY62" fmla="*/ 1060932 h 1077277"/>
              <a:gd name="connsiteX63" fmla="*/ 3209773 w 4763757"/>
              <a:gd name="connsiteY63" fmla="*/ 0 h 1077277"/>
              <a:gd name="connsiteX64" fmla="*/ 3423743 w 4763757"/>
              <a:gd name="connsiteY64" fmla="*/ 46062 h 1077277"/>
              <a:gd name="connsiteX65" fmla="*/ 3588678 w 4763757"/>
              <a:gd name="connsiteY65" fmla="*/ 167906 h 1077277"/>
              <a:gd name="connsiteX66" fmla="*/ 3694176 w 4763757"/>
              <a:gd name="connsiteY66" fmla="*/ 340271 h 1077277"/>
              <a:gd name="connsiteX67" fmla="*/ 3731324 w 4763757"/>
              <a:gd name="connsiteY67" fmla="*/ 536409 h 1077277"/>
              <a:gd name="connsiteX68" fmla="*/ 3691947 w 4763757"/>
              <a:gd name="connsiteY68" fmla="*/ 737006 h 1077277"/>
              <a:gd name="connsiteX69" fmla="*/ 3582734 w 4763757"/>
              <a:gd name="connsiteY69" fmla="*/ 907142 h 1077277"/>
              <a:gd name="connsiteX70" fmla="*/ 3416313 w 4763757"/>
              <a:gd name="connsiteY70" fmla="*/ 1025271 h 1077277"/>
              <a:gd name="connsiteX71" fmla="*/ 3205315 w 4763757"/>
              <a:gd name="connsiteY71" fmla="*/ 1069848 h 1077277"/>
              <a:gd name="connsiteX72" fmla="*/ 2991346 w 4763757"/>
              <a:gd name="connsiteY72" fmla="*/ 1023785 h 1077277"/>
              <a:gd name="connsiteX73" fmla="*/ 2826411 w 4763757"/>
              <a:gd name="connsiteY73" fmla="*/ 902684 h 1077277"/>
              <a:gd name="connsiteX74" fmla="*/ 2720169 w 4763757"/>
              <a:gd name="connsiteY74" fmla="*/ 731062 h 1077277"/>
              <a:gd name="connsiteX75" fmla="*/ 2682279 w 4763757"/>
              <a:gd name="connsiteY75" fmla="*/ 531952 h 1077277"/>
              <a:gd name="connsiteX76" fmla="*/ 2721655 w 4763757"/>
              <a:gd name="connsiteY76" fmla="*/ 331355 h 1077277"/>
              <a:gd name="connsiteX77" fmla="*/ 2831611 w 4763757"/>
              <a:gd name="connsiteY77" fmla="*/ 161220 h 1077277"/>
              <a:gd name="connsiteX78" fmla="*/ 2998775 w 4763757"/>
              <a:gd name="connsiteY78" fmla="*/ 43834 h 1077277"/>
              <a:gd name="connsiteX79" fmla="*/ 3209773 w 4763757"/>
              <a:gd name="connsiteY79" fmla="*/ 0 h 107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763757" h="1077277">
                <a:moveTo>
                  <a:pt x="3206801" y="216941"/>
                </a:moveTo>
                <a:cubicBezTo>
                  <a:pt x="3160243" y="216941"/>
                  <a:pt x="3119876" y="226104"/>
                  <a:pt x="3085700" y="244430"/>
                </a:cubicBezTo>
                <a:cubicBezTo>
                  <a:pt x="3051525" y="262756"/>
                  <a:pt x="3022797" y="286778"/>
                  <a:pt x="2999518" y="316496"/>
                </a:cubicBezTo>
                <a:cubicBezTo>
                  <a:pt x="2976239" y="346214"/>
                  <a:pt x="2958904" y="380142"/>
                  <a:pt x="2947511" y="418280"/>
                </a:cubicBezTo>
                <a:cubicBezTo>
                  <a:pt x="2936120" y="456419"/>
                  <a:pt x="2930424" y="495300"/>
                  <a:pt x="2930424" y="534924"/>
                </a:cubicBezTo>
                <a:cubicBezTo>
                  <a:pt x="2930424" y="575538"/>
                  <a:pt x="2936367" y="614914"/>
                  <a:pt x="2948254" y="653053"/>
                </a:cubicBezTo>
                <a:cubicBezTo>
                  <a:pt x="2960142" y="691191"/>
                  <a:pt x="2977725" y="725119"/>
                  <a:pt x="3001004" y="754837"/>
                </a:cubicBezTo>
                <a:cubicBezTo>
                  <a:pt x="3024283" y="784555"/>
                  <a:pt x="3053258" y="808329"/>
                  <a:pt x="3087929" y="826160"/>
                </a:cubicBezTo>
                <a:cubicBezTo>
                  <a:pt x="3122600" y="843991"/>
                  <a:pt x="3162224" y="852906"/>
                  <a:pt x="3206801" y="852906"/>
                </a:cubicBezTo>
                <a:cubicBezTo>
                  <a:pt x="3253360" y="852906"/>
                  <a:pt x="3293974" y="843495"/>
                  <a:pt x="3328645" y="824674"/>
                </a:cubicBezTo>
                <a:cubicBezTo>
                  <a:pt x="3363316" y="805853"/>
                  <a:pt x="3392043" y="781335"/>
                  <a:pt x="3414827" y="751122"/>
                </a:cubicBezTo>
                <a:cubicBezTo>
                  <a:pt x="3437611" y="720909"/>
                  <a:pt x="3454699" y="686733"/>
                  <a:pt x="3466091" y="648595"/>
                </a:cubicBezTo>
                <a:cubicBezTo>
                  <a:pt x="3477483" y="610457"/>
                  <a:pt x="3483178" y="571576"/>
                  <a:pt x="3483178" y="531952"/>
                </a:cubicBezTo>
                <a:cubicBezTo>
                  <a:pt x="3483178" y="491337"/>
                  <a:pt x="3477235" y="451961"/>
                  <a:pt x="3465348" y="413823"/>
                </a:cubicBezTo>
                <a:cubicBezTo>
                  <a:pt x="3453461" y="375685"/>
                  <a:pt x="3435630" y="342004"/>
                  <a:pt x="3411855" y="312782"/>
                </a:cubicBezTo>
                <a:cubicBezTo>
                  <a:pt x="3388081" y="283559"/>
                  <a:pt x="3359106" y="260280"/>
                  <a:pt x="3324930" y="242944"/>
                </a:cubicBezTo>
                <a:cubicBezTo>
                  <a:pt x="3290754" y="225609"/>
                  <a:pt x="3251378" y="216941"/>
                  <a:pt x="3206801" y="216941"/>
                </a:cubicBezTo>
                <a:close/>
                <a:moveTo>
                  <a:pt x="3775634" y="5943"/>
                </a:moveTo>
                <a:lnTo>
                  <a:pt x="4040125" y="5943"/>
                </a:lnTo>
                <a:lnTo>
                  <a:pt x="4267467" y="490347"/>
                </a:lnTo>
                <a:lnTo>
                  <a:pt x="4497782" y="5943"/>
                </a:lnTo>
                <a:lnTo>
                  <a:pt x="4763757" y="5943"/>
                </a:lnTo>
                <a:lnTo>
                  <a:pt x="4387825" y="701344"/>
                </a:lnTo>
                <a:lnTo>
                  <a:pt x="4387825" y="1060932"/>
                </a:lnTo>
                <a:lnTo>
                  <a:pt x="4145623" y="1060932"/>
                </a:lnTo>
                <a:lnTo>
                  <a:pt x="4145623" y="698373"/>
                </a:lnTo>
                <a:close/>
                <a:moveTo>
                  <a:pt x="2309927" y="5943"/>
                </a:moveTo>
                <a:lnTo>
                  <a:pt x="2553615" y="5943"/>
                </a:lnTo>
                <a:lnTo>
                  <a:pt x="2553615" y="542353"/>
                </a:lnTo>
                <a:cubicBezTo>
                  <a:pt x="2553615" y="622592"/>
                  <a:pt x="2549405" y="695648"/>
                  <a:pt x="2540985" y="761523"/>
                </a:cubicBezTo>
                <a:cubicBezTo>
                  <a:pt x="2532565" y="827398"/>
                  <a:pt x="2514238" y="883615"/>
                  <a:pt x="2486006" y="930173"/>
                </a:cubicBezTo>
                <a:cubicBezTo>
                  <a:pt x="2457774" y="976731"/>
                  <a:pt x="2416417" y="1012888"/>
                  <a:pt x="2361934" y="1038644"/>
                </a:cubicBezTo>
                <a:cubicBezTo>
                  <a:pt x="2307451" y="1064399"/>
                  <a:pt x="2234642" y="1077277"/>
                  <a:pt x="2143506" y="1077277"/>
                </a:cubicBezTo>
                <a:cubicBezTo>
                  <a:pt x="2054352" y="1077277"/>
                  <a:pt x="1978076" y="1055484"/>
                  <a:pt x="1914678" y="1011898"/>
                </a:cubicBezTo>
                <a:lnTo>
                  <a:pt x="1968170" y="812787"/>
                </a:lnTo>
                <a:cubicBezTo>
                  <a:pt x="1978076" y="820712"/>
                  <a:pt x="1999126" y="830618"/>
                  <a:pt x="2031321" y="842505"/>
                </a:cubicBezTo>
                <a:cubicBezTo>
                  <a:pt x="2063515" y="854392"/>
                  <a:pt x="2100911" y="860336"/>
                  <a:pt x="2143506" y="860336"/>
                </a:cubicBezTo>
                <a:cubicBezTo>
                  <a:pt x="2180159" y="860336"/>
                  <a:pt x="2209381" y="854144"/>
                  <a:pt x="2231175" y="841762"/>
                </a:cubicBezTo>
                <a:cubicBezTo>
                  <a:pt x="2252968" y="829379"/>
                  <a:pt x="2269808" y="810310"/>
                  <a:pt x="2281695" y="784555"/>
                </a:cubicBezTo>
                <a:cubicBezTo>
                  <a:pt x="2293582" y="758799"/>
                  <a:pt x="2301259" y="725862"/>
                  <a:pt x="2304727" y="685742"/>
                </a:cubicBezTo>
                <a:cubicBezTo>
                  <a:pt x="2308194" y="645623"/>
                  <a:pt x="2309927" y="597827"/>
                  <a:pt x="2309927" y="542353"/>
                </a:cubicBezTo>
                <a:close/>
                <a:moveTo>
                  <a:pt x="885825" y="5943"/>
                </a:moveTo>
                <a:lnTo>
                  <a:pt x="1076021" y="5943"/>
                </a:lnTo>
                <a:lnTo>
                  <a:pt x="1567853" y="625563"/>
                </a:lnTo>
                <a:lnTo>
                  <a:pt x="1567853" y="5943"/>
                </a:lnTo>
                <a:lnTo>
                  <a:pt x="1811541" y="5943"/>
                </a:lnTo>
                <a:lnTo>
                  <a:pt x="1811541" y="1060932"/>
                </a:lnTo>
                <a:lnTo>
                  <a:pt x="1615402" y="1060932"/>
                </a:lnTo>
                <a:lnTo>
                  <a:pt x="1129513" y="457657"/>
                </a:lnTo>
                <a:lnTo>
                  <a:pt x="1129513" y="1060932"/>
                </a:lnTo>
                <a:lnTo>
                  <a:pt x="885825" y="1060932"/>
                </a:lnTo>
                <a:close/>
                <a:moveTo>
                  <a:pt x="0" y="5943"/>
                </a:moveTo>
                <a:lnTo>
                  <a:pt x="728091" y="5943"/>
                </a:lnTo>
                <a:lnTo>
                  <a:pt x="728091" y="219913"/>
                </a:lnTo>
                <a:lnTo>
                  <a:pt x="243688" y="219913"/>
                </a:lnTo>
                <a:lnTo>
                  <a:pt x="243688" y="424967"/>
                </a:lnTo>
                <a:lnTo>
                  <a:pt x="659740" y="424967"/>
                </a:lnTo>
                <a:lnTo>
                  <a:pt x="659740" y="622592"/>
                </a:lnTo>
                <a:lnTo>
                  <a:pt x="243688" y="622592"/>
                </a:lnTo>
                <a:lnTo>
                  <a:pt x="243688" y="846963"/>
                </a:lnTo>
                <a:lnTo>
                  <a:pt x="741465" y="846963"/>
                </a:lnTo>
                <a:lnTo>
                  <a:pt x="741465" y="1060932"/>
                </a:lnTo>
                <a:lnTo>
                  <a:pt x="0" y="1060932"/>
                </a:lnTo>
                <a:close/>
                <a:moveTo>
                  <a:pt x="3209773" y="0"/>
                </a:moveTo>
                <a:cubicBezTo>
                  <a:pt x="3288031" y="0"/>
                  <a:pt x="3359354" y="15354"/>
                  <a:pt x="3423743" y="46062"/>
                </a:cubicBezTo>
                <a:cubicBezTo>
                  <a:pt x="3488131" y="76771"/>
                  <a:pt x="3543110" y="117386"/>
                  <a:pt x="3588678" y="167906"/>
                </a:cubicBezTo>
                <a:cubicBezTo>
                  <a:pt x="3634245" y="218427"/>
                  <a:pt x="3669411" y="275882"/>
                  <a:pt x="3694176" y="340271"/>
                </a:cubicBezTo>
                <a:cubicBezTo>
                  <a:pt x="3718941" y="404660"/>
                  <a:pt x="3731324" y="470039"/>
                  <a:pt x="3731324" y="536409"/>
                </a:cubicBezTo>
                <a:cubicBezTo>
                  <a:pt x="3731324" y="605751"/>
                  <a:pt x="3718198" y="672617"/>
                  <a:pt x="3691947" y="737006"/>
                </a:cubicBezTo>
                <a:cubicBezTo>
                  <a:pt x="3665696" y="801395"/>
                  <a:pt x="3629292" y="858107"/>
                  <a:pt x="3582734" y="907142"/>
                </a:cubicBezTo>
                <a:cubicBezTo>
                  <a:pt x="3536176" y="956176"/>
                  <a:pt x="3480702" y="995553"/>
                  <a:pt x="3416313" y="1025271"/>
                </a:cubicBezTo>
                <a:cubicBezTo>
                  <a:pt x="3351924" y="1054989"/>
                  <a:pt x="3281592" y="1069848"/>
                  <a:pt x="3205315" y="1069848"/>
                </a:cubicBezTo>
                <a:cubicBezTo>
                  <a:pt x="3127058" y="1069848"/>
                  <a:pt x="3055735" y="1054493"/>
                  <a:pt x="2991346" y="1023785"/>
                </a:cubicBezTo>
                <a:cubicBezTo>
                  <a:pt x="2926957" y="993076"/>
                  <a:pt x="2871979" y="952709"/>
                  <a:pt x="2826411" y="902684"/>
                </a:cubicBezTo>
                <a:cubicBezTo>
                  <a:pt x="2780843" y="852659"/>
                  <a:pt x="2745429" y="795451"/>
                  <a:pt x="2720169" y="731062"/>
                </a:cubicBezTo>
                <a:cubicBezTo>
                  <a:pt x="2694909" y="666673"/>
                  <a:pt x="2682279" y="600303"/>
                  <a:pt x="2682279" y="531952"/>
                </a:cubicBezTo>
                <a:cubicBezTo>
                  <a:pt x="2682279" y="462610"/>
                  <a:pt x="2695404" y="395744"/>
                  <a:pt x="2721655" y="331355"/>
                </a:cubicBezTo>
                <a:cubicBezTo>
                  <a:pt x="2747906" y="266966"/>
                  <a:pt x="2784558" y="210254"/>
                  <a:pt x="2831611" y="161220"/>
                </a:cubicBezTo>
                <a:cubicBezTo>
                  <a:pt x="2878665" y="112185"/>
                  <a:pt x="2934386" y="73056"/>
                  <a:pt x="2998775" y="43834"/>
                </a:cubicBezTo>
                <a:cubicBezTo>
                  <a:pt x="3063164" y="14611"/>
                  <a:pt x="3133497" y="0"/>
                  <a:pt x="3209773" y="0"/>
                </a:cubicBezTo>
                <a:close/>
              </a:path>
            </a:pathLst>
          </a:custGeom>
        </p:spPr>
        <p:txBody>
          <a:bodyPr wrap="square">
            <a:noAutofit/>
          </a:bodyPr>
          <a:lstStyle/>
          <a:p>
            <a:endParaRPr lang="ru-RU" dirty="0"/>
          </a:p>
        </p:txBody>
      </p:sp>
    </p:spTree>
    <p:extLst>
      <p:ext uri="{BB962C8B-B14F-4D97-AF65-F5344CB8AC3E}">
        <p14:creationId xmlns:p14="http://schemas.microsoft.com/office/powerpoint/2010/main" val="1310193153"/>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13" name="Рисунок 12"/>
          <p:cNvSpPr>
            <a:spLocks noGrp="1"/>
          </p:cNvSpPr>
          <p:nvPr>
            <p:ph type="pic" sz="quarter" idx="10"/>
          </p:nvPr>
        </p:nvSpPr>
        <p:spPr>
          <a:xfrm>
            <a:off x="0" y="2147888"/>
            <a:ext cx="3068638" cy="3641725"/>
          </a:xfrm>
        </p:spPr>
        <p:txBody>
          <a:bodyPr/>
          <a:lstStyle/>
          <a:p>
            <a:endParaRPr lang="ru-RU"/>
          </a:p>
        </p:txBody>
      </p:sp>
      <p:sp>
        <p:nvSpPr>
          <p:cNvPr id="17" name="Рисунок 12"/>
          <p:cNvSpPr>
            <a:spLocks noGrp="1"/>
          </p:cNvSpPr>
          <p:nvPr>
            <p:ph type="pic" sz="quarter" idx="13"/>
          </p:nvPr>
        </p:nvSpPr>
        <p:spPr>
          <a:xfrm>
            <a:off x="9123362" y="2147888"/>
            <a:ext cx="3068638" cy="3641725"/>
          </a:xfrm>
        </p:spPr>
        <p:txBody>
          <a:bodyPr/>
          <a:lstStyle/>
          <a:p>
            <a:endParaRPr lang="ru-RU"/>
          </a:p>
        </p:txBody>
      </p:sp>
      <p:sp>
        <p:nvSpPr>
          <p:cNvPr id="18" name="Рисунок 12"/>
          <p:cNvSpPr>
            <a:spLocks noGrp="1"/>
          </p:cNvSpPr>
          <p:nvPr>
            <p:ph type="pic" sz="quarter" idx="14"/>
          </p:nvPr>
        </p:nvSpPr>
        <p:spPr>
          <a:xfrm>
            <a:off x="6054724" y="2147888"/>
            <a:ext cx="3068638" cy="3641725"/>
          </a:xfrm>
        </p:spPr>
        <p:txBody>
          <a:bodyPr/>
          <a:lstStyle/>
          <a:p>
            <a:endParaRPr lang="ru-RU"/>
          </a:p>
        </p:txBody>
      </p:sp>
      <p:sp>
        <p:nvSpPr>
          <p:cNvPr id="19" name="Рисунок 12"/>
          <p:cNvSpPr>
            <a:spLocks noGrp="1"/>
          </p:cNvSpPr>
          <p:nvPr>
            <p:ph type="pic" sz="quarter" idx="15"/>
          </p:nvPr>
        </p:nvSpPr>
        <p:spPr>
          <a:xfrm>
            <a:off x="3027362" y="2147888"/>
            <a:ext cx="3068638" cy="3641725"/>
          </a:xfrm>
        </p:spPr>
        <p:txBody>
          <a:bodyPr/>
          <a:lstStyle/>
          <a:p>
            <a:endParaRPr lang="ru-RU"/>
          </a:p>
        </p:txBody>
      </p:sp>
    </p:spTree>
    <p:extLst>
      <p:ext uri="{BB962C8B-B14F-4D97-AF65-F5344CB8AC3E}">
        <p14:creationId xmlns:p14="http://schemas.microsoft.com/office/powerpoint/2010/main" val="167424967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8" name="Рисунок 8"/>
          <p:cNvSpPr>
            <a:spLocks noGrp="1"/>
          </p:cNvSpPr>
          <p:nvPr>
            <p:ph type="pic" sz="quarter" idx="10"/>
          </p:nvPr>
        </p:nvSpPr>
        <p:spPr>
          <a:xfrm>
            <a:off x="0" y="0"/>
            <a:ext cx="12192000" cy="2976562"/>
          </a:xfrm>
        </p:spPr>
        <p:txBody>
          <a:bodyPr/>
          <a:lstStyle/>
          <a:p>
            <a:endParaRPr lang="ru-RU"/>
          </a:p>
        </p:txBody>
      </p:sp>
    </p:spTree>
    <p:extLst>
      <p:ext uri="{BB962C8B-B14F-4D97-AF65-F5344CB8AC3E}">
        <p14:creationId xmlns:p14="http://schemas.microsoft.com/office/powerpoint/2010/main" val="311688672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и вертикальный текст">
    <p:spTree>
      <p:nvGrpSpPr>
        <p:cNvPr id="1" name=""/>
        <p:cNvGrpSpPr/>
        <p:nvPr/>
      </p:nvGrpSpPr>
      <p:grpSpPr>
        <a:xfrm>
          <a:off x="0" y="0"/>
          <a:ext cx="0" cy="0"/>
          <a:chOff x="0" y="0"/>
          <a:chExt cx="0" cy="0"/>
        </a:xfrm>
      </p:grpSpPr>
      <p:sp>
        <p:nvSpPr>
          <p:cNvPr id="9" name="Рисунок 8"/>
          <p:cNvSpPr>
            <a:spLocks noGrp="1"/>
          </p:cNvSpPr>
          <p:nvPr>
            <p:ph type="pic" sz="quarter" idx="10"/>
          </p:nvPr>
        </p:nvSpPr>
        <p:spPr>
          <a:xfrm>
            <a:off x="2302042" y="2033338"/>
            <a:ext cx="2791326" cy="2791326"/>
          </a:xfrm>
          <a:prstGeom prst="ellipse">
            <a:avLst/>
          </a:prstGeom>
        </p:spPr>
        <p:txBody>
          <a:bodyPr/>
          <a:lstStyle/>
          <a:p>
            <a:endParaRPr lang="ru-RU"/>
          </a:p>
        </p:txBody>
      </p:sp>
    </p:spTree>
    <p:extLst>
      <p:ext uri="{BB962C8B-B14F-4D97-AF65-F5344CB8AC3E}">
        <p14:creationId xmlns:p14="http://schemas.microsoft.com/office/powerpoint/2010/main" val="294501422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Вертикальный заголовок и текст">
    <p:spTree>
      <p:nvGrpSpPr>
        <p:cNvPr id="1" name=""/>
        <p:cNvGrpSpPr/>
        <p:nvPr/>
      </p:nvGrpSpPr>
      <p:grpSpPr>
        <a:xfrm>
          <a:off x="0" y="0"/>
          <a:ext cx="0" cy="0"/>
          <a:chOff x="0" y="0"/>
          <a:chExt cx="0" cy="0"/>
        </a:xfrm>
      </p:grpSpPr>
      <p:sp>
        <p:nvSpPr>
          <p:cNvPr id="7" name="Рисунок 12"/>
          <p:cNvSpPr>
            <a:spLocks noGrp="1"/>
          </p:cNvSpPr>
          <p:nvPr>
            <p:ph type="pic" sz="quarter" idx="10"/>
          </p:nvPr>
        </p:nvSpPr>
        <p:spPr>
          <a:xfrm>
            <a:off x="-1" y="0"/>
            <a:ext cx="3065929" cy="6858000"/>
          </a:xfrm>
        </p:spPr>
        <p:txBody>
          <a:bodyPr/>
          <a:lstStyle/>
          <a:p>
            <a:endParaRPr lang="ru-RU"/>
          </a:p>
        </p:txBody>
      </p:sp>
      <p:sp>
        <p:nvSpPr>
          <p:cNvPr id="8" name="Рисунок 12"/>
          <p:cNvSpPr>
            <a:spLocks noGrp="1"/>
          </p:cNvSpPr>
          <p:nvPr>
            <p:ph type="pic" sz="quarter" idx="13"/>
          </p:nvPr>
        </p:nvSpPr>
        <p:spPr>
          <a:xfrm>
            <a:off x="9123362" y="0"/>
            <a:ext cx="3068638" cy="6858000"/>
          </a:xfrm>
        </p:spPr>
        <p:txBody>
          <a:bodyPr/>
          <a:lstStyle/>
          <a:p>
            <a:endParaRPr lang="ru-RU"/>
          </a:p>
        </p:txBody>
      </p:sp>
      <p:sp>
        <p:nvSpPr>
          <p:cNvPr id="9" name="Рисунок 12"/>
          <p:cNvSpPr>
            <a:spLocks noGrp="1"/>
          </p:cNvSpPr>
          <p:nvPr>
            <p:ph type="pic" sz="quarter" idx="14"/>
          </p:nvPr>
        </p:nvSpPr>
        <p:spPr>
          <a:xfrm>
            <a:off x="6054724" y="0"/>
            <a:ext cx="3068638" cy="6858000"/>
          </a:xfrm>
        </p:spPr>
        <p:txBody>
          <a:bodyPr/>
          <a:lstStyle/>
          <a:p>
            <a:endParaRPr lang="ru-RU" dirty="0"/>
          </a:p>
        </p:txBody>
      </p:sp>
      <p:sp>
        <p:nvSpPr>
          <p:cNvPr id="10" name="Рисунок 12"/>
          <p:cNvSpPr>
            <a:spLocks noGrp="1"/>
          </p:cNvSpPr>
          <p:nvPr>
            <p:ph type="pic" sz="quarter" idx="15"/>
          </p:nvPr>
        </p:nvSpPr>
        <p:spPr>
          <a:xfrm>
            <a:off x="3027362" y="0"/>
            <a:ext cx="3066845" cy="6858000"/>
          </a:xfrm>
        </p:spPr>
        <p:txBody>
          <a:bodyPr/>
          <a:lstStyle/>
          <a:p>
            <a:endParaRPr lang="ru-RU" dirty="0"/>
          </a:p>
        </p:txBody>
      </p:sp>
    </p:spTree>
    <p:extLst>
      <p:ext uri="{BB962C8B-B14F-4D97-AF65-F5344CB8AC3E}">
        <p14:creationId xmlns:p14="http://schemas.microsoft.com/office/powerpoint/2010/main" val="157931010"/>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Вертикальный заголовок и текст">
    <p:spTree>
      <p:nvGrpSpPr>
        <p:cNvPr id="1" name=""/>
        <p:cNvGrpSpPr/>
        <p:nvPr/>
      </p:nvGrpSpPr>
      <p:grpSpPr>
        <a:xfrm>
          <a:off x="0" y="0"/>
          <a:ext cx="0" cy="0"/>
          <a:chOff x="0" y="0"/>
          <a:chExt cx="0" cy="0"/>
        </a:xfrm>
      </p:grpSpPr>
      <p:sp>
        <p:nvSpPr>
          <p:cNvPr id="12" name="Рисунок 2"/>
          <p:cNvSpPr>
            <a:spLocks noGrp="1"/>
          </p:cNvSpPr>
          <p:nvPr>
            <p:ph type="pic" sz="quarter" idx="11"/>
          </p:nvPr>
        </p:nvSpPr>
        <p:spPr>
          <a:xfrm>
            <a:off x="7716252" y="3807269"/>
            <a:ext cx="2165684" cy="2165684"/>
          </a:xfrm>
          <a:prstGeom prst="donut">
            <a:avLst>
              <a:gd name="adj" fmla="val 7899"/>
            </a:avLst>
          </a:prstGeom>
        </p:spPr>
        <p:txBody>
          <a:bodyPr/>
          <a:lstStyle/>
          <a:p>
            <a:endParaRPr lang="ru-RU"/>
          </a:p>
        </p:txBody>
      </p:sp>
      <p:sp>
        <p:nvSpPr>
          <p:cNvPr id="3" name="Рисунок 2"/>
          <p:cNvSpPr>
            <a:spLocks noGrp="1"/>
          </p:cNvSpPr>
          <p:nvPr>
            <p:ph type="pic" sz="quarter" idx="10"/>
          </p:nvPr>
        </p:nvSpPr>
        <p:spPr>
          <a:xfrm>
            <a:off x="7716252" y="885693"/>
            <a:ext cx="2165684" cy="2165684"/>
          </a:xfrm>
          <a:prstGeom prst="donut">
            <a:avLst>
              <a:gd name="adj" fmla="val 7899"/>
            </a:avLst>
          </a:prstGeom>
        </p:spPr>
        <p:txBody>
          <a:bodyPr/>
          <a:lstStyle/>
          <a:p>
            <a:endParaRPr lang="ru-RU"/>
          </a:p>
        </p:txBody>
      </p:sp>
    </p:spTree>
    <p:extLst>
      <p:ext uri="{BB962C8B-B14F-4D97-AF65-F5344CB8AC3E}">
        <p14:creationId xmlns:p14="http://schemas.microsoft.com/office/powerpoint/2010/main" val="3590607835"/>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Вертикальный заголовок и текст">
    <p:spTree>
      <p:nvGrpSpPr>
        <p:cNvPr id="1" name=""/>
        <p:cNvGrpSpPr/>
        <p:nvPr/>
      </p:nvGrpSpPr>
      <p:grpSpPr>
        <a:xfrm>
          <a:off x="0" y="0"/>
          <a:ext cx="0" cy="0"/>
          <a:chOff x="0" y="0"/>
          <a:chExt cx="0" cy="0"/>
        </a:xfrm>
      </p:grpSpPr>
      <p:sp>
        <p:nvSpPr>
          <p:cNvPr id="4" name="Рисунок 2"/>
          <p:cNvSpPr>
            <a:spLocks noGrp="1"/>
          </p:cNvSpPr>
          <p:nvPr>
            <p:ph type="pic" sz="quarter" idx="12"/>
          </p:nvPr>
        </p:nvSpPr>
        <p:spPr>
          <a:xfrm>
            <a:off x="2310064" y="3807269"/>
            <a:ext cx="2165684" cy="2165684"/>
          </a:xfrm>
          <a:prstGeom prst="donut">
            <a:avLst>
              <a:gd name="adj" fmla="val 7899"/>
            </a:avLst>
          </a:prstGeom>
        </p:spPr>
        <p:txBody>
          <a:bodyPr/>
          <a:lstStyle/>
          <a:p>
            <a:endParaRPr lang="ru-RU"/>
          </a:p>
        </p:txBody>
      </p:sp>
      <p:sp>
        <p:nvSpPr>
          <p:cNvPr id="5" name="Рисунок 2"/>
          <p:cNvSpPr>
            <a:spLocks noGrp="1"/>
          </p:cNvSpPr>
          <p:nvPr>
            <p:ph type="pic" sz="quarter" idx="13"/>
          </p:nvPr>
        </p:nvSpPr>
        <p:spPr>
          <a:xfrm>
            <a:off x="2310064" y="885693"/>
            <a:ext cx="2165684" cy="2165684"/>
          </a:xfrm>
          <a:prstGeom prst="donut">
            <a:avLst>
              <a:gd name="adj" fmla="val 7899"/>
            </a:avLst>
          </a:prstGeom>
        </p:spPr>
        <p:txBody>
          <a:bodyPr/>
          <a:lstStyle/>
          <a:p>
            <a:endParaRPr lang="ru-RU"/>
          </a:p>
        </p:txBody>
      </p:sp>
    </p:spTree>
    <p:extLst>
      <p:ext uri="{BB962C8B-B14F-4D97-AF65-F5344CB8AC3E}">
        <p14:creationId xmlns:p14="http://schemas.microsoft.com/office/powerpoint/2010/main" val="195970868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Вертикальный заголовок и текст">
    <p:spTree>
      <p:nvGrpSpPr>
        <p:cNvPr id="1" name=""/>
        <p:cNvGrpSpPr/>
        <p:nvPr/>
      </p:nvGrpSpPr>
      <p:grpSpPr>
        <a:xfrm>
          <a:off x="0" y="0"/>
          <a:ext cx="0" cy="0"/>
          <a:chOff x="0" y="0"/>
          <a:chExt cx="0" cy="0"/>
        </a:xfrm>
      </p:grpSpPr>
      <p:sp>
        <p:nvSpPr>
          <p:cNvPr id="4" name="Рисунок 2"/>
          <p:cNvSpPr>
            <a:spLocks noGrp="1"/>
          </p:cNvSpPr>
          <p:nvPr>
            <p:ph type="pic" sz="quarter" idx="12"/>
          </p:nvPr>
        </p:nvSpPr>
        <p:spPr>
          <a:xfrm>
            <a:off x="7178842" y="3855395"/>
            <a:ext cx="2165684" cy="2165684"/>
          </a:xfrm>
          <a:prstGeom prst="donut">
            <a:avLst>
              <a:gd name="adj" fmla="val 7899"/>
            </a:avLst>
          </a:prstGeom>
        </p:spPr>
        <p:txBody>
          <a:bodyPr/>
          <a:lstStyle/>
          <a:p>
            <a:endParaRPr lang="ru-RU"/>
          </a:p>
        </p:txBody>
      </p:sp>
      <p:sp>
        <p:nvSpPr>
          <p:cNvPr id="5" name="Рисунок 2"/>
          <p:cNvSpPr>
            <a:spLocks noGrp="1"/>
          </p:cNvSpPr>
          <p:nvPr>
            <p:ph type="pic" sz="quarter" idx="13"/>
          </p:nvPr>
        </p:nvSpPr>
        <p:spPr>
          <a:xfrm>
            <a:off x="5013158" y="933819"/>
            <a:ext cx="2165684" cy="2165684"/>
          </a:xfrm>
          <a:prstGeom prst="donut">
            <a:avLst>
              <a:gd name="adj" fmla="val 7899"/>
            </a:avLst>
          </a:prstGeom>
        </p:spPr>
        <p:txBody>
          <a:bodyPr/>
          <a:lstStyle/>
          <a:p>
            <a:endParaRPr lang="ru-RU"/>
          </a:p>
        </p:txBody>
      </p:sp>
      <p:sp>
        <p:nvSpPr>
          <p:cNvPr id="6" name="Рисунок 2"/>
          <p:cNvSpPr>
            <a:spLocks noGrp="1"/>
          </p:cNvSpPr>
          <p:nvPr>
            <p:ph type="pic" sz="quarter" idx="14"/>
          </p:nvPr>
        </p:nvSpPr>
        <p:spPr>
          <a:xfrm>
            <a:off x="2847474" y="3855395"/>
            <a:ext cx="2165684" cy="2165684"/>
          </a:xfrm>
          <a:prstGeom prst="donut">
            <a:avLst>
              <a:gd name="adj" fmla="val 7899"/>
            </a:avLst>
          </a:prstGeom>
        </p:spPr>
        <p:txBody>
          <a:bodyPr/>
          <a:lstStyle/>
          <a:p>
            <a:endParaRPr lang="ru-RU"/>
          </a:p>
        </p:txBody>
      </p:sp>
    </p:spTree>
    <p:extLst>
      <p:ext uri="{BB962C8B-B14F-4D97-AF65-F5344CB8AC3E}">
        <p14:creationId xmlns:p14="http://schemas.microsoft.com/office/powerpoint/2010/main" val="2386332805"/>
      </p:ext>
    </p:extLst>
  </p:cSld>
  <p:clrMapOvr>
    <a:masterClrMapping/>
  </p:clrMapOvr>
  <p:transition spd="slow">
    <p:wip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Вертикальный заголовок и текст">
    <p:spTree>
      <p:nvGrpSpPr>
        <p:cNvPr id="1" name=""/>
        <p:cNvGrpSpPr/>
        <p:nvPr/>
      </p:nvGrpSpPr>
      <p:grpSpPr>
        <a:xfrm>
          <a:off x="0" y="0"/>
          <a:ext cx="0" cy="0"/>
          <a:chOff x="0" y="0"/>
          <a:chExt cx="0" cy="0"/>
        </a:xfrm>
      </p:grpSpPr>
      <p:sp>
        <p:nvSpPr>
          <p:cNvPr id="5" name="Рисунок 2"/>
          <p:cNvSpPr>
            <a:spLocks noGrp="1"/>
          </p:cNvSpPr>
          <p:nvPr>
            <p:ph type="pic" sz="quarter" idx="13"/>
          </p:nvPr>
        </p:nvSpPr>
        <p:spPr>
          <a:xfrm>
            <a:off x="5013158" y="3067419"/>
            <a:ext cx="2165684" cy="2165684"/>
          </a:xfrm>
          <a:prstGeom prst="donut">
            <a:avLst>
              <a:gd name="adj" fmla="val 7899"/>
            </a:avLst>
          </a:prstGeom>
        </p:spPr>
        <p:txBody>
          <a:bodyPr/>
          <a:lstStyle/>
          <a:p>
            <a:endParaRPr lang="ru-RU"/>
          </a:p>
        </p:txBody>
      </p:sp>
    </p:spTree>
    <p:extLst>
      <p:ext uri="{BB962C8B-B14F-4D97-AF65-F5344CB8AC3E}">
        <p14:creationId xmlns:p14="http://schemas.microsoft.com/office/powerpoint/2010/main" val="2390499419"/>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Вертикальный заголовок и текст">
    <p:spTree>
      <p:nvGrpSpPr>
        <p:cNvPr id="1" name=""/>
        <p:cNvGrpSpPr/>
        <p:nvPr/>
      </p:nvGrpSpPr>
      <p:grpSpPr>
        <a:xfrm>
          <a:off x="0" y="0"/>
          <a:ext cx="0" cy="0"/>
          <a:chOff x="0" y="0"/>
          <a:chExt cx="0" cy="0"/>
        </a:xfrm>
      </p:grpSpPr>
      <p:sp>
        <p:nvSpPr>
          <p:cNvPr id="3" name="Рисунок 10"/>
          <p:cNvSpPr>
            <a:spLocks noGrp="1"/>
          </p:cNvSpPr>
          <p:nvPr>
            <p:ph type="pic" sz="quarter" idx="10"/>
          </p:nvPr>
        </p:nvSpPr>
        <p:spPr>
          <a:xfrm>
            <a:off x="9277350" y="0"/>
            <a:ext cx="2914650" cy="6858000"/>
          </a:xfrm>
        </p:spPr>
        <p:txBody>
          <a:bodyPr/>
          <a:lstStyle/>
          <a:p>
            <a:endParaRPr lang="ru-RU"/>
          </a:p>
        </p:txBody>
      </p:sp>
    </p:spTree>
    <p:extLst>
      <p:ext uri="{BB962C8B-B14F-4D97-AF65-F5344CB8AC3E}">
        <p14:creationId xmlns:p14="http://schemas.microsoft.com/office/powerpoint/2010/main" val="472411241"/>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Вертикальный заголовок и текст">
    <p:spTree>
      <p:nvGrpSpPr>
        <p:cNvPr id="1" name=""/>
        <p:cNvGrpSpPr/>
        <p:nvPr/>
      </p:nvGrpSpPr>
      <p:grpSpPr>
        <a:xfrm>
          <a:off x="0" y="0"/>
          <a:ext cx="0" cy="0"/>
          <a:chOff x="0" y="0"/>
          <a:chExt cx="0" cy="0"/>
        </a:xfrm>
      </p:grpSpPr>
      <p:sp>
        <p:nvSpPr>
          <p:cNvPr id="5" name="Рисунок 4"/>
          <p:cNvSpPr>
            <a:spLocks noGrp="1"/>
          </p:cNvSpPr>
          <p:nvPr>
            <p:ph type="pic" sz="quarter" idx="10"/>
          </p:nvPr>
        </p:nvSpPr>
        <p:spPr>
          <a:xfrm>
            <a:off x="5136428" y="2216210"/>
            <a:ext cx="1919143" cy="1919143"/>
          </a:xfrm>
          <a:custGeom>
            <a:avLst/>
            <a:gdLst>
              <a:gd name="connsiteX0" fmla="*/ 959065 w 1919143"/>
              <a:gd name="connsiteY0" fmla="*/ 1 h 1919143"/>
              <a:gd name="connsiteX1" fmla="*/ 1307851 w 1919143"/>
              <a:gd name="connsiteY1" fmla="*/ 144257 h 1919143"/>
              <a:gd name="connsiteX2" fmla="*/ 1774518 w 1919143"/>
              <a:gd name="connsiteY2" fmla="*/ 610430 h 1919143"/>
              <a:gd name="connsiteX3" fmla="*/ 1774887 w 1919143"/>
              <a:gd name="connsiteY3" fmla="*/ 1307851 h 1919143"/>
              <a:gd name="connsiteX4" fmla="*/ 1308714 w 1919143"/>
              <a:gd name="connsiteY4" fmla="*/ 1774518 h 1919143"/>
              <a:gd name="connsiteX5" fmla="*/ 611293 w 1919143"/>
              <a:gd name="connsiteY5" fmla="*/ 1774887 h 1919143"/>
              <a:gd name="connsiteX6" fmla="*/ 144626 w 1919143"/>
              <a:gd name="connsiteY6" fmla="*/ 1308714 h 1919143"/>
              <a:gd name="connsiteX7" fmla="*/ 144257 w 1919143"/>
              <a:gd name="connsiteY7" fmla="*/ 611293 h 1919143"/>
              <a:gd name="connsiteX8" fmla="*/ 610431 w 1919143"/>
              <a:gd name="connsiteY8" fmla="*/ 144626 h 1919143"/>
              <a:gd name="connsiteX9" fmla="*/ 959065 w 1919143"/>
              <a:gd name="connsiteY9" fmla="*/ 1 h 19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9143" h="1919143">
                <a:moveTo>
                  <a:pt x="959065" y="1"/>
                </a:moveTo>
                <a:cubicBezTo>
                  <a:pt x="1085273" y="-66"/>
                  <a:pt x="1211507" y="48014"/>
                  <a:pt x="1307851" y="144257"/>
                </a:cubicBezTo>
                <a:lnTo>
                  <a:pt x="1774518" y="610430"/>
                </a:lnTo>
                <a:cubicBezTo>
                  <a:pt x="1967208" y="802916"/>
                  <a:pt x="1967373" y="1115162"/>
                  <a:pt x="1774887" y="1307851"/>
                </a:cubicBezTo>
                <a:lnTo>
                  <a:pt x="1308714" y="1774518"/>
                </a:lnTo>
                <a:cubicBezTo>
                  <a:pt x="1116228" y="1967208"/>
                  <a:pt x="803983" y="1967373"/>
                  <a:pt x="611293" y="1774887"/>
                </a:cubicBezTo>
                <a:lnTo>
                  <a:pt x="144626" y="1308714"/>
                </a:lnTo>
                <a:cubicBezTo>
                  <a:pt x="-48063" y="1116228"/>
                  <a:pt x="-48229" y="803983"/>
                  <a:pt x="144257" y="611293"/>
                </a:cubicBezTo>
                <a:lnTo>
                  <a:pt x="610431" y="144626"/>
                </a:lnTo>
                <a:cubicBezTo>
                  <a:pt x="706674" y="48281"/>
                  <a:pt x="832856" y="68"/>
                  <a:pt x="959065" y="1"/>
                </a:cubicBezTo>
                <a:close/>
              </a:path>
            </a:pathLst>
          </a:custGeom>
        </p:spPr>
        <p:txBody>
          <a:bodyPr wrap="square">
            <a:noAutofit/>
          </a:bodyPr>
          <a:lstStyle/>
          <a:p>
            <a:endParaRPr lang="ru-RU"/>
          </a:p>
        </p:txBody>
      </p:sp>
      <p:sp>
        <p:nvSpPr>
          <p:cNvPr id="6" name="Рисунок 5"/>
          <p:cNvSpPr>
            <a:spLocks noGrp="1"/>
          </p:cNvSpPr>
          <p:nvPr>
            <p:ph type="pic" sz="quarter" idx="11"/>
          </p:nvPr>
        </p:nvSpPr>
        <p:spPr>
          <a:xfrm>
            <a:off x="2123597" y="2216209"/>
            <a:ext cx="1919143" cy="1919143"/>
          </a:xfrm>
          <a:custGeom>
            <a:avLst/>
            <a:gdLst>
              <a:gd name="connsiteX0" fmla="*/ 959065 w 1919143"/>
              <a:gd name="connsiteY0" fmla="*/ 1 h 1919143"/>
              <a:gd name="connsiteX1" fmla="*/ 1307851 w 1919143"/>
              <a:gd name="connsiteY1" fmla="*/ 144257 h 1919143"/>
              <a:gd name="connsiteX2" fmla="*/ 1774518 w 1919143"/>
              <a:gd name="connsiteY2" fmla="*/ 610430 h 1919143"/>
              <a:gd name="connsiteX3" fmla="*/ 1774887 w 1919143"/>
              <a:gd name="connsiteY3" fmla="*/ 1307851 h 1919143"/>
              <a:gd name="connsiteX4" fmla="*/ 1308714 w 1919143"/>
              <a:gd name="connsiteY4" fmla="*/ 1774518 h 1919143"/>
              <a:gd name="connsiteX5" fmla="*/ 611293 w 1919143"/>
              <a:gd name="connsiteY5" fmla="*/ 1774887 h 1919143"/>
              <a:gd name="connsiteX6" fmla="*/ 144626 w 1919143"/>
              <a:gd name="connsiteY6" fmla="*/ 1308714 h 1919143"/>
              <a:gd name="connsiteX7" fmla="*/ 144257 w 1919143"/>
              <a:gd name="connsiteY7" fmla="*/ 611293 h 1919143"/>
              <a:gd name="connsiteX8" fmla="*/ 610431 w 1919143"/>
              <a:gd name="connsiteY8" fmla="*/ 144626 h 1919143"/>
              <a:gd name="connsiteX9" fmla="*/ 959065 w 1919143"/>
              <a:gd name="connsiteY9" fmla="*/ 1 h 19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9143" h="1919143">
                <a:moveTo>
                  <a:pt x="959065" y="1"/>
                </a:moveTo>
                <a:cubicBezTo>
                  <a:pt x="1085273" y="-66"/>
                  <a:pt x="1211507" y="48014"/>
                  <a:pt x="1307851" y="144257"/>
                </a:cubicBezTo>
                <a:lnTo>
                  <a:pt x="1774518" y="610430"/>
                </a:lnTo>
                <a:cubicBezTo>
                  <a:pt x="1967208" y="802916"/>
                  <a:pt x="1967373" y="1115162"/>
                  <a:pt x="1774887" y="1307851"/>
                </a:cubicBezTo>
                <a:lnTo>
                  <a:pt x="1308714" y="1774518"/>
                </a:lnTo>
                <a:cubicBezTo>
                  <a:pt x="1116228" y="1967208"/>
                  <a:pt x="803983" y="1967373"/>
                  <a:pt x="611293" y="1774887"/>
                </a:cubicBezTo>
                <a:lnTo>
                  <a:pt x="144626" y="1308714"/>
                </a:lnTo>
                <a:cubicBezTo>
                  <a:pt x="-48063" y="1116228"/>
                  <a:pt x="-48229" y="803983"/>
                  <a:pt x="144257" y="611293"/>
                </a:cubicBezTo>
                <a:lnTo>
                  <a:pt x="610431" y="144626"/>
                </a:lnTo>
                <a:cubicBezTo>
                  <a:pt x="706674" y="48281"/>
                  <a:pt x="832856" y="68"/>
                  <a:pt x="959065" y="1"/>
                </a:cubicBezTo>
                <a:close/>
              </a:path>
            </a:pathLst>
          </a:custGeom>
        </p:spPr>
        <p:txBody>
          <a:bodyPr wrap="square">
            <a:noAutofit/>
          </a:bodyPr>
          <a:lstStyle/>
          <a:p>
            <a:endParaRPr lang="ru-RU"/>
          </a:p>
        </p:txBody>
      </p:sp>
      <p:sp>
        <p:nvSpPr>
          <p:cNvPr id="7" name="Рисунок 6"/>
          <p:cNvSpPr>
            <a:spLocks noGrp="1"/>
          </p:cNvSpPr>
          <p:nvPr>
            <p:ph type="pic" sz="quarter" idx="12"/>
          </p:nvPr>
        </p:nvSpPr>
        <p:spPr>
          <a:xfrm>
            <a:off x="8149259" y="2216210"/>
            <a:ext cx="1919143" cy="1919143"/>
          </a:xfrm>
          <a:custGeom>
            <a:avLst/>
            <a:gdLst>
              <a:gd name="connsiteX0" fmla="*/ 959065 w 1919143"/>
              <a:gd name="connsiteY0" fmla="*/ 1 h 1919143"/>
              <a:gd name="connsiteX1" fmla="*/ 1307851 w 1919143"/>
              <a:gd name="connsiteY1" fmla="*/ 144257 h 1919143"/>
              <a:gd name="connsiteX2" fmla="*/ 1774518 w 1919143"/>
              <a:gd name="connsiteY2" fmla="*/ 610430 h 1919143"/>
              <a:gd name="connsiteX3" fmla="*/ 1774887 w 1919143"/>
              <a:gd name="connsiteY3" fmla="*/ 1307851 h 1919143"/>
              <a:gd name="connsiteX4" fmla="*/ 1308714 w 1919143"/>
              <a:gd name="connsiteY4" fmla="*/ 1774518 h 1919143"/>
              <a:gd name="connsiteX5" fmla="*/ 611293 w 1919143"/>
              <a:gd name="connsiteY5" fmla="*/ 1774887 h 1919143"/>
              <a:gd name="connsiteX6" fmla="*/ 144626 w 1919143"/>
              <a:gd name="connsiteY6" fmla="*/ 1308714 h 1919143"/>
              <a:gd name="connsiteX7" fmla="*/ 144257 w 1919143"/>
              <a:gd name="connsiteY7" fmla="*/ 611293 h 1919143"/>
              <a:gd name="connsiteX8" fmla="*/ 610431 w 1919143"/>
              <a:gd name="connsiteY8" fmla="*/ 144626 h 1919143"/>
              <a:gd name="connsiteX9" fmla="*/ 959065 w 1919143"/>
              <a:gd name="connsiteY9" fmla="*/ 1 h 19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9143" h="1919143">
                <a:moveTo>
                  <a:pt x="959065" y="1"/>
                </a:moveTo>
                <a:cubicBezTo>
                  <a:pt x="1085273" y="-66"/>
                  <a:pt x="1211507" y="48014"/>
                  <a:pt x="1307851" y="144257"/>
                </a:cubicBezTo>
                <a:lnTo>
                  <a:pt x="1774518" y="610430"/>
                </a:lnTo>
                <a:cubicBezTo>
                  <a:pt x="1967208" y="802916"/>
                  <a:pt x="1967373" y="1115162"/>
                  <a:pt x="1774887" y="1307851"/>
                </a:cubicBezTo>
                <a:lnTo>
                  <a:pt x="1308714" y="1774518"/>
                </a:lnTo>
                <a:cubicBezTo>
                  <a:pt x="1116228" y="1967208"/>
                  <a:pt x="803983" y="1967373"/>
                  <a:pt x="611293" y="1774887"/>
                </a:cubicBezTo>
                <a:lnTo>
                  <a:pt x="144626" y="1308714"/>
                </a:lnTo>
                <a:cubicBezTo>
                  <a:pt x="-48063" y="1116228"/>
                  <a:pt x="-48229" y="803983"/>
                  <a:pt x="144257" y="611293"/>
                </a:cubicBezTo>
                <a:lnTo>
                  <a:pt x="610431" y="144626"/>
                </a:lnTo>
                <a:cubicBezTo>
                  <a:pt x="706674" y="48281"/>
                  <a:pt x="832856" y="68"/>
                  <a:pt x="959065" y="1"/>
                </a:cubicBezTo>
                <a:close/>
              </a:path>
            </a:pathLst>
          </a:custGeom>
        </p:spPr>
        <p:txBody>
          <a:bodyPr wrap="square">
            <a:noAutofit/>
          </a:bodyPr>
          <a:lstStyle/>
          <a:p>
            <a:endParaRPr lang="ru-RU"/>
          </a:p>
        </p:txBody>
      </p:sp>
    </p:spTree>
    <p:extLst>
      <p:ext uri="{BB962C8B-B14F-4D97-AF65-F5344CB8AC3E}">
        <p14:creationId xmlns:p14="http://schemas.microsoft.com/office/powerpoint/2010/main" val="3517991533"/>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13" name="Рисунок 12"/>
          <p:cNvSpPr>
            <a:spLocks noGrp="1"/>
          </p:cNvSpPr>
          <p:nvPr>
            <p:ph type="pic" sz="quarter" idx="10"/>
          </p:nvPr>
        </p:nvSpPr>
        <p:spPr>
          <a:xfrm>
            <a:off x="3" y="1"/>
            <a:ext cx="12191997" cy="6857999"/>
          </a:xfrm>
          <a:custGeom>
            <a:avLst/>
            <a:gdLst>
              <a:gd name="connsiteX0" fmla="*/ 0 w 12191997"/>
              <a:gd name="connsiteY0" fmla="*/ 0 h 6857999"/>
              <a:gd name="connsiteX1" fmla="*/ 12191997 w 12191997"/>
              <a:gd name="connsiteY1" fmla="*/ 0 h 6857999"/>
              <a:gd name="connsiteX2" fmla="*/ 12191997 w 12191997"/>
              <a:gd name="connsiteY2" fmla="*/ 6857999 h 6857999"/>
            </a:gdLst>
            <a:ahLst/>
            <a:cxnLst>
              <a:cxn ang="0">
                <a:pos x="connsiteX0" y="connsiteY0"/>
              </a:cxn>
              <a:cxn ang="0">
                <a:pos x="connsiteX1" y="connsiteY1"/>
              </a:cxn>
              <a:cxn ang="0">
                <a:pos x="connsiteX2" y="connsiteY2"/>
              </a:cxn>
            </a:cxnLst>
            <a:rect l="l" t="t" r="r" b="b"/>
            <a:pathLst>
              <a:path w="12191997" h="6857999">
                <a:moveTo>
                  <a:pt x="0" y="0"/>
                </a:moveTo>
                <a:lnTo>
                  <a:pt x="12191997" y="0"/>
                </a:lnTo>
                <a:lnTo>
                  <a:pt x="12191997" y="6857999"/>
                </a:lnTo>
                <a:close/>
              </a:path>
            </a:pathLst>
          </a:custGeom>
        </p:spPr>
        <p:txBody>
          <a:bodyPr wrap="square">
            <a:noAutofit/>
          </a:bodyPr>
          <a:lstStyle/>
          <a:p>
            <a:endParaRPr lang="ru-RU"/>
          </a:p>
        </p:txBody>
      </p:sp>
    </p:spTree>
    <p:extLst>
      <p:ext uri="{BB962C8B-B14F-4D97-AF65-F5344CB8AC3E}">
        <p14:creationId xmlns:p14="http://schemas.microsoft.com/office/powerpoint/2010/main" val="2487822064"/>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Вертикальный заголовок и текст">
    <p:spTree>
      <p:nvGrpSpPr>
        <p:cNvPr id="1" name=""/>
        <p:cNvGrpSpPr/>
        <p:nvPr/>
      </p:nvGrpSpPr>
      <p:grpSpPr>
        <a:xfrm>
          <a:off x="0" y="0"/>
          <a:ext cx="0" cy="0"/>
          <a:chOff x="0" y="0"/>
          <a:chExt cx="0" cy="0"/>
        </a:xfrm>
      </p:grpSpPr>
      <p:sp>
        <p:nvSpPr>
          <p:cNvPr id="9" name="Рисунок 2"/>
          <p:cNvSpPr>
            <a:spLocks noGrp="1"/>
          </p:cNvSpPr>
          <p:nvPr>
            <p:ph type="pic" sz="quarter" idx="12"/>
          </p:nvPr>
        </p:nvSpPr>
        <p:spPr>
          <a:xfrm>
            <a:off x="6190541" y="0"/>
            <a:ext cx="2897188" cy="3429000"/>
          </a:xfrm>
        </p:spPr>
        <p:txBody>
          <a:bodyPr/>
          <a:lstStyle/>
          <a:p>
            <a:endParaRPr lang="ru-RU"/>
          </a:p>
        </p:txBody>
      </p:sp>
      <p:sp>
        <p:nvSpPr>
          <p:cNvPr id="12" name="Рисунок 2"/>
          <p:cNvSpPr>
            <a:spLocks noGrp="1"/>
          </p:cNvSpPr>
          <p:nvPr>
            <p:ph type="pic" sz="quarter" idx="13"/>
          </p:nvPr>
        </p:nvSpPr>
        <p:spPr>
          <a:xfrm>
            <a:off x="9294812" y="0"/>
            <a:ext cx="2897188" cy="3429000"/>
          </a:xfrm>
        </p:spPr>
        <p:txBody>
          <a:bodyPr/>
          <a:lstStyle/>
          <a:p>
            <a:endParaRPr lang="ru-RU"/>
          </a:p>
        </p:txBody>
      </p:sp>
      <p:sp>
        <p:nvSpPr>
          <p:cNvPr id="13" name="Рисунок 2"/>
          <p:cNvSpPr>
            <a:spLocks noGrp="1"/>
          </p:cNvSpPr>
          <p:nvPr>
            <p:ph type="pic" sz="quarter" idx="14"/>
          </p:nvPr>
        </p:nvSpPr>
        <p:spPr>
          <a:xfrm>
            <a:off x="3086270" y="0"/>
            <a:ext cx="2897188" cy="3429000"/>
          </a:xfrm>
        </p:spPr>
        <p:txBody>
          <a:bodyPr/>
          <a:lstStyle/>
          <a:p>
            <a:endParaRPr lang="ru-RU"/>
          </a:p>
        </p:txBody>
      </p:sp>
      <p:sp>
        <p:nvSpPr>
          <p:cNvPr id="14" name="Рисунок 2"/>
          <p:cNvSpPr>
            <a:spLocks noGrp="1"/>
          </p:cNvSpPr>
          <p:nvPr>
            <p:ph type="pic" sz="quarter" idx="15"/>
          </p:nvPr>
        </p:nvSpPr>
        <p:spPr>
          <a:xfrm>
            <a:off x="0" y="0"/>
            <a:ext cx="2897188" cy="3429000"/>
          </a:xfrm>
        </p:spPr>
        <p:txBody>
          <a:bodyPr/>
          <a:lstStyle/>
          <a:p>
            <a:endParaRPr lang="ru-RU"/>
          </a:p>
        </p:txBody>
      </p:sp>
    </p:spTree>
    <p:extLst>
      <p:ext uri="{BB962C8B-B14F-4D97-AF65-F5344CB8AC3E}">
        <p14:creationId xmlns:p14="http://schemas.microsoft.com/office/powerpoint/2010/main" val="2326670600"/>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Вертикальный заголовок и текст">
    <p:spTree>
      <p:nvGrpSpPr>
        <p:cNvPr id="1" name=""/>
        <p:cNvGrpSpPr/>
        <p:nvPr/>
      </p:nvGrpSpPr>
      <p:grpSpPr>
        <a:xfrm>
          <a:off x="0" y="0"/>
          <a:ext cx="0" cy="0"/>
          <a:chOff x="0" y="0"/>
          <a:chExt cx="0" cy="0"/>
        </a:xfrm>
      </p:grpSpPr>
      <p:sp>
        <p:nvSpPr>
          <p:cNvPr id="15" name="Рисунок 2"/>
          <p:cNvSpPr>
            <a:spLocks noGrp="1"/>
          </p:cNvSpPr>
          <p:nvPr>
            <p:ph type="pic" sz="quarter" idx="17"/>
          </p:nvPr>
        </p:nvSpPr>
        <p:spPr>
          <a:xfrm>
            <a:off x="6325540" y="3429000"/>
            <a:ext cx="2193620" cy="1264920"/>
          </a:xfrm>
        </p:spPr>
        <p:txBody>
          <a:bodyPr/>
          <a:lstStyle/>
          <a:p>
            <a:endParaRPr lang="ru-RU"/>
          </a:p>
        </p:txBody>
      </p:sp>
      <p:sp>
        <p:nvSpPr>
          <p:cNvPr id="11" name="Рисунок 2"/>
          <p:cNvSpPr>
            <a:spLocks noGrp="1"/>
          </p:cNvSpPr>
          <p:nvPr>
            <p:ph type="pic" sz="quarter" idx="16"/>
          </p:nvPr>
        </p:nvSpPr>
        <p:spPr>
          <a:xfrm>
            <a:off x="8824900" y="3429000"/>
            <a:ext cx="2193620" cy="1264920"/>
          </a:xfrm>
        </p:spPr>
        <p:txBody>
          <a:bodyPr/>
          <a:lstStyle/>
          <a:p>
            <a:endParaRPr lang="ru-RU"/>
          </a:p>
        </p:txBody>
      </p:sp>
      <p:sp>
        <p:nvSpPr>
          <p:cNvPr id="14" name="Рисунок 2"/>
          <p:cNvSpPr>
            <a:spLocks noGrp="1"/>
          </p:cNvSpPr>
          <p:nvPr>
            <p:ph type="pic" sz="quarter" idx="15"/>
          </p:nvPr>
        </p:nvSpPr>
        <p:spPr>
          <a:xfrm>
            <a:off x="6325540" y="1859340"/>
            <a:ext cx="2193620" cy="1264920"/>
          </a:xfrm>
        </p:spPr>
        <p:txBody>
          <a:bodyPr/>
          <a:lstStyle/>
          <a:p>
            <a:endParaRPr lang="ru-RU"/>
          </a:p>
        </p:txBody>
      </p:sp>
      <p:sp>
        <p:nvSpPr>
          <p:cNvPr id="16" name="Рисунок 2"/>
          <p:cNvSpPr>
            <a:spLocks noGrp="1"/>
          </p:cNvSpPr>
          <p:nvPr>
            <p:ph type="pic" sz="quarter" idx="18"/>
          </p:nvPr>
        </p:nvSpPr>
        <p:spPr>
          <a:xfrm>
            <a:off x="8824900" y="1859340"/>
            <a:ext cx="2193620" cy="1264920"/>
          </a:xfrm>
        </p:spPr>
        <p:txBody>
          <a:bodyPr/>
          <a:lstStyle/>
          <a:p>
            <a:endParaRPr lang="ru-RU"/>
          </a:p>
        </p:txBody>
      </p:sp>
    </p:spTree>
    <p:extLst>
      <p:ext uri="{BB962C8B-B14F-4D97-AF65-F5344CB8AC3E}">
        <p14:creationId xmlns:p14="http://schemas.microsoft.com/office/powerpoint/2010/main" val="116826884"/>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Вертикальный заголовок и текс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1620920" y="785647"/>
            <a:ext cx="1524000" cy="1524000"/>
          </a:xfrm>
          <a:prstGeom prst="ellipse">
            <a:avLst/>
          </a:prstGeom>
        </p:spPr>
        <p:txBody>
          <a:bodyPr/>
          <a:lstStyle/>
          <a:p>
            <a:endParaRPr lang="ru-RU"/>
          </a:p>
        </p:txBody>
      </p:sp>
      <p:sp>
        <p:nvSpPr>
          <p:cNvPr id="8" name="Рисунок 2"/>
          <p:cNvSpPr>
            <a:spLocks noGrp="1"/>
          </p:cNvSpPr>
          <p:nvPr>
            <p:ph type="pic" sz="quarter" idx="11"/>
          </p:nvPr>
        </p:nvSpPr>
        <p:spPr>
          <a:xfrm>
            <a:off x="1620920" y="2686636"/>
            <a:ext cx="1524000" cy="1524000"/>
          </a:xfrm>
          <a:prstGeom prst="ellipse">
            <a:avLst/>
          </a:prstGeom>
        </p:spPr>
        <p:txBody>
          <a:bodyPr/>
          <a:lstStyle/>
          <a:p>
            <a:endParaRPr lang="ru-RU"/>
          </a:p>
        </p:txBody>
      </p:sp>
      <p:sp>
        <p:nvSpPr>
          <p:cNvPr id="9" name="Рисунок 2"/>
          <p:cNvSpPr>
            <a:spLocks noGrp="1"/>
          </p:cNvSpPr>
          <p:nvPr>
            <p:ph type="pic" sz="quarter" idx="12"/>
          </p:nvPr>
        </p:nvSpPr>
        <p:spPr>
          <a:xfrm>
            <a:off x="1620920" y="4587625"/>
            <a:ext cx="1524000" cy="1524000"/>
          </a:xfrm>
          <a:prstGeom prst="ellipse">
            <a:avLst/>
          </a:prstGeom>
        </p:spPr>
        <p:txBody>
          <a:bodyPr/>
          <a:lstStyle/>
          <a:p>
            <a:endParaRPr lang="ru-RU"/>
          </a:p>
        </p:txBody>
      </p:sp>
    </p:spTree>
    <p:extLst>
      <p:ext uri="{BB962C8B-B14F-4D97-AF65-F5344CB8AC3E}">
        <p14:creationId xmlns:p14="http://schemas.microsoft.com/office/powerpoint/2010/main" val="3658122211"/>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Вертикальный заголовок и текст">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1957136" y="1026695"/>
            <a:ext cx="2197768" cy="3994484"/>
          </a:xfrm>
        </p:spPr>
        <p:txBody>
          <a:bodyPr/>
          <a:lstStyle/>
          <a:p>
            <a:endParaRPr lang="ru-RU"/>
          </a:p>
        </p:txBody>
      </p:sp>
      <p:sp>
        <p:nvSpPr>
          <p:cNvPr id="10" name="Рисунок 3"/>
          <p:cNvSpPr>
            <a:spLocks noGrp="1"/>
          </p:cNvSpPr>
          <p:nvPr>
            <p:ph type="pic" sz="quarter" idx="11"/>
          </p:nvPr>
        </p:nvSpPr>
        <p:spPr>
          <a:xfrm>
            <a:off x="4997116" y="1026695"/>
            <a:ext cx="2197768" cy="3994484"/>
          </a:xfrm>
        </p:spPr>
        <p:txBody>
          <a:bodyPr/>
          <a:lstStyle/>
          <a:p>
            <a:endParaRPr lang="ru-RU"/>
          </a:p>
        </p:txBody>
      </p:sp>
      <p:sp>
        <p:nvSpPr>
          <p:cNvPr id="11" name="Рисунок 3"/>
          <p:cNvSpPr>
            <a:spLocks noGrp="1"/>
          </p:cNvSpPr>
          <p:nvPr>
            <p:ph type="pic" sz="quarter" idx="12"/>
          </p:nvPr>
        </p:nvSpPr>
        <p:spPr>
          <a:xfrm>
            <a:off x="8037093" y="1026695"/>
            <a:ext cx="2197768" cy="3994484"/>
          </a:xfrm>
        </p:spPr>
        <p:txBody>
          <a:bodyPr/>
          <a:lstStyle/>
          <a:p>
            <a:endParaRPr lang="ru-RU"/>
          </a:p>
        </p:txBody>
      </p:sp>
    </p:spTree>
    <p:extLst>
      <p:ext uri="{BB962C8B-B14F-4D97-AF65-F5344CB8AC3E}">
        <p14:creationId xmlns:p14="http://schemas.microsoft.com/office/powerpoint/2010/main" val="2282031698"/>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Вертикальный заголовок и текст">
    <p:spTree>
      <p:nvGrpSpPr>
        <p:cNvPr id="1" name=""/>
        <p:cNvGrpSpPr/>
        <p:nvPr/>
      </p:nvGrpSpPr>
      <p:grpSpPr>
        <a:xfrm>
          <a:off x="0" y="0"/>
          <a:ext cx="0" cy="0"/>
          <a:chOff x="0" y="0"/>
          <a:chExt cx="0" cy="0"/>
        </a:xfrm>
      </p:grpSpPr>
      <p:sp>
        <p:nvSpPr>
          <p:cNvPr id="11" name="Рисунок 3"/>
          <p:cNvSpPr>
            <a:spLocks noGrp="1"/>
          </p:cNvSpPr>
          <p:nvPr>
            <p:ph type="pic" sz="quarter" idx="12"/>
          </p:nvPr>
        </p:nvSpPr>
        <p:spPr>
          <a:xfrm>
            <a:off x="6394660" y="1264920"/>
            <a:ext cx="5797340" cy="5593079"/>
          </a:xfrm>
        </p:spPr>
        <p:txBody>
          <a:bodyPr/>
          <a:lstStyle/>
          <a:p>
            <a:endParaRPr lang="ru-RU"/>
          </a:p>
        </p:txBody>
      </p:sp>
    </p:spTree>
    <p:extLst>
      <p:ext uri="{BB962C8B-B14F-4D97-AF65-F5344CB8AC3E}">
        <p14:creationId xmlns:p14="http://schemas.microsoft.com/office/powerpoint/2010/main" val="956072339"/>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Вертикальный заголовок и текст">
    <p:spTree>
      <p:nvGrpSpPr>
        <p:cNvPr id="1" name=""/>
        <p:cNvGrpSpPr/>
        <p:nvPr/>
      </p:nvGrpSpPr>
      <p:grpSpPr>
        <a:xfrm>
          <a:off x="0" y="0"/>
          <a:ext cx="0" cy="0"/>
          <a:chOff x="0" y="0"/>
          <a:chExt cx="0" cy="0"/>
        </a:xfrm>
      </p:grpSpPr>
      <p:sp>
        <p:nvSpPr>
          <p:cNvPr id="4" name="Рисунок 3"/>
          <p:cNvSpPr>
            <a:spLocks noGrp="1"/>
          </p:cNvSpPr>
          <p:nvPr>
            <p:ph type="pic" sz="quarter" idx="12"/>
          </p:nvPr>
        </p:nvSpPr>
        <p:spPr>
          <a:xfrm>
            <a:off x="1018047" y="286553"/>
            <a:ext cx="3038957" cy="6511058"/>
          </a:xfrm>
          <a:custGeom>
            <a:avLst/>
            <a:gdLst>
              <a:gd name="connsiteX0" fmla="*/ 1226680 w 3038957"/>
              <a:gd name="connsiteY0" fmla="*/ 5325808 h 6511058"/>
              <a:gd name="connsiteX1" fmla="*/ 1259282 w 3038957"/>
              <a:gd name="connsiteY1" fmla="*/ 5332407 h 6511058"/>
              <a:gd name="connsiteX2" fmla="*/ 1310923 w 3038957"/>
              <a:gd name="connsiteY2" fmla="*/ 5460325 h 6511058"/>
              <a:gd name="connsiteX3" fmla="*/ 1293796 w 3038957"/>
              <a:gd name="connsiteY3" fmla="*/ 5510543 h 6511058"/>
              <a:gd name="connsiteX4" fmla="*/ 1264418 w 3038957"/>
              <a:gd name="connsiteY4" fmla="*/ 5528552 h 6511058"/>
              <a:gd name="connsiteX5" fmla="*/ 1271145 w 3038957"/>
              <a:gd name="connsiteY5" fmla="*/ 5576959 h 6511058"/>
              <a:gd name="connsiteX6" fmla="*/ 1234406 w 3038957"/>
              <a:gd name="connsiteY6" fmla="*/ 5684682 h 6511058"/>
              <a:gd name="connsiteX7" fmla="*/ 1210828 w 3038957"/>
              <a:gd name="connsiteY7" fmla="*/ 5685683 h 6511058"/>
              <a:gd name="connsiteX8" fmla="*/ 1225843 w 3038957"/>
              <a:gd name="connsiteY8" fmla="*/ 5709792 h 6511058"/>
              <a:gd name="connsiteX9" fmla="*/ 1197668 w 3038957"/>
              <a:gd name="connsiteY9" fmla="*/ 5792407 h 6511058"/>
              <a:gd name="connsiteX10" fmla="*/ 1124578 w 3038957"/>
              <a:gd name="connsiteY10" fmla="*/ 5795508 h 6511058"/>
              <a:gd name="connsiteX11" fmla="*/ 1103765 w 3038957"/>
              <a:gd name="connsiteY11" fmla="*/ 5788410 h 6511058"/>
              <a:gd name="connsiteX12" fmla="*/ 1117852 w 3038957"/>
              <a:gd name="connsiteY12" fmla="*/ 5747103 h 6511058"/>
              <a:gd name="connsiteX13" fmla="*/ 1116925 w 3038957"/>
              <a:gd name="connsiteY13" fmla="*/ 5681687 h 6511058"/>
              <a:gd name="connsiteX14" fmla="*/ 1137741 w 3038957"/>
              <a:gd name="connsiteY14" fmla="*/ 5688786 h 6511058"/>
              <a:gd name="connsiteX15" fmla="*/ 1118763 w 3038957"/>
              <a:gd name="connsiteY15" fmla="*/ 5608172 h 6511058"/>
              <a:gd name="connsiteX16" fmla="*/ 1212129 w 3038957"/>
              <a:gd name="connsiteY16" fmla="*/ 5334409 h 6511058"/>
              <a:gd name="connsiteX17" fmla="*/ 1226680 w 3038957"/>
              <a:gd name="connsiteY17" fmla="*/ 5325808 h 6511058"/>
              <a:gd name="connsiteX18" fmla="*/ 958870 w 3038957"/>
              <a:gd name="connsiteY18" fmla="*/ 5238993 h 6511058"/>
              <a:gd name="connsiteX19" fmla="*/ 947545 w 3038957"/>
              <a:gd name="connsiteY19" fmla="*/ 5272202 h 6511058"/>
              <a:gd name="connsiteX20" fmla="*/ 994975 w 3038957"/>
              <a:gd name="connsiteY20" fmla="*/ 5269390 h 6511058"/>
              <a:gd name="connsiteX21" fmla="*/ 958870 w 3038957"/>
              <a:gd name="connsiteY21" fmla="*/ 5238993 h 6511058"/>
              <a:gd name="connsiteX22" fmla="*/ 951344 w 3038957"/>
              <a:gd name="connsiteY22" fmla="*/ 4634256 h 6511058"/>
              <a:gd name="connsiteX23" fmla="*/ 972157 w 3038957"/>
              <a:gd name="connsiteY23" fmla="*/ 4641355 h 6511058"/>
              <a:gd name="connsiteX24" fmla="*/ 1007988 w 3038957"/>
              <a:gd name="connsiteY24" fmla="*/ 4672562 h 6511058"/>
              <a:gd name="connsiteX25" fmla="*/ 999425 w 3038957"/>
              <a:gd name="connsiteY25" fmla="*/ 4697671 h 6511058"/>
              <a:gd name="connsiteX26" fmla="*/ 952269 w 3038957"/>
              <a:gd name="connsiteY26" fmla="*/ 4699671 h 6511058"/>
              <a:gd name="connsiteX27" fmla="*/ 919884 w 3038957"/>
              <a:gd name="connsiteY27" fmla="*/ 4651557 h 6511058"/>
              <a:gd name="connsiteX28" fmla="*/ 951344 w 3038957"/>
              <a:gd name="connsiteY28" fmla="*/ 4634256 h 6511058"/>
              <a:gd name="connsiteX29" fmla="*/ 1549114 w 3038957"/>
              <a:gd name="connsiteY29" fmla="*/ 4625645 h 6511058"/>
              <a:gd name="connsiteX30" fmla="*/ 1590743 w 3038957"/>
              <a:gd name="connsiteY30" fmla="*/ 4639843 h 6511058"/>
              <a:gd name="connsiteX31" fmla="*/ 1664758 w 3038957"/>
              <a:gd name="connsiteY31" fmla="*/ 4702155 h 6511058"/>
              <a:gd name="connsiteX32" fmla="*/ 1622495 w 3038957"/>
              <a:gd name="connsiteY32" fmla="*/ 4826078 h 6511058"/>
              <a:gd name="connsiteX33" fmla="*/ 1676623 w 3038957"/>
              <a:gd name="connsiteY33" fmla="*/ 4946709 h 6511058"/>
              <a:gd name="connsiteX34" fmla="*/ 1653044 w 3038957"/>
              <a:gd name="connsiteY34" fmla="*/ 4947709 h 6511058"/>
              <a:gd name="connsiteX35" fmla="*/ 1659773 w 3038957"/>
              <a:gd name="connsiteY35" fmla="*/ 4996115 h 6511058"/>
              <a:gd name="connsiteX36" fmla="*/ 1580494 w 3038957"/>
              <a:gd name="connsiteY36" fmla="*/ 5228572 h 6511058"/>
              <a:gd name="connsiteX37" fmla="*/ 1613560 w 3038957"/>
              <a:gd name="connsiteY37" fmla="*/ 5267878 h 6511058"/>
              <a:gd name="connsiteX38" fmla="*/ 1581031 w 3038957"/>
              <a:gd name="connsiteY38" fmla="*/ 5506333 h 6511058"/>
              <a:gd name="connsiteX39" fmla="*/ 1560215 w 3038957"/>
              <a:gd name="connsiteY39" fmla="*/ 5499233 h 6511058"/>
              <a:gd name="connsiteX40" fmla="*/ 1575230 w 3038957"/>
              <a:gd name="connsiteY40" fmla="*/ 5523342 h 6511058"/>
              <a:gd name="connsiteX41" fmla="*/ 1473578 w 3038957"/>
              <a:gd name="connsiteY41" fmla="*/ 5821404 h 6511058"/>
              <a:gd name="connsiteX42" fmla="*/ 1435636 w 3038957"/>
              <a:gd name="connsiteY42" fmla="*/ 5864523 h 6511058"/>
              <a:gd name="connsiteX43" fmla="*/ 1445126 w 3038957"/>
              <a:gd name="connsiteY43" fmla="*/ 5904829 h 6511058"/>
              <a:gd name="connsiteX44" fmla="*/ 1407460 w 3038957"/>
              <a:gd name="connsiteY44" fmla="*/ 5947138 h 6511058"/>
              <a:gd name="connsiteX45" fmla="*/ 1342936 w 3038957"/>
              <a:gd name="connsiteY45" fmla="*/ 5925133 h 6511058"/>
              <a:gd name="connsiteX46" fmla="*/ 1359786 w 3038957"/>
              <a:gd name="connsiteY46" fmla="*/ 5875724 h 6511058"/>
              <a:gd name="connsiteX47" fmla="*/ 1353059 w 3038957"/>
              <a:gd name="connsiteY47" fmla="*/ 5827319 h 6511058"/>
              <a:gd name="connsiteX48" fmla="*/ 1373875 w 3038957"/>
              <a:gd name="connsiteY48" fmla="*/ 5834418 h 6511058"/>
              <a:gd name="connsiteX49" fmla="*/ 1338726 w 3038957"/>
              <a:gd name="connsiteY49" fmla="*/ 5794402 h 6511058"/>
              <a:gd name="connsiteX50" fmla="*/ 1367423 w 3038957"/>
              <a:gd name="connsiteY50" fmla="*/ 5785201 h 6511058"/>
              <a:gd name="connsiteX51" fmla="*/ 1386791 w 3038957"/>
              <a:gd name="connsiteY51" fmla="*/ 5653469 h 6511058"/>
              <a:gd name="connsiteX52" fmla="*/ 1409441 w 3038957"/>
              <a:gd name="connsiteY52" fmla="*/ 5587054 h 6511058"/>
              <a:gd name="connsiteX53" fmla="*/ 1526366 w 3038957"/>
              <a:gd name="connsiteY53" fmla="*/ 5107942 h 6511058"/>
              <a:gd name="connsiteX54" fmla="*/ 1560067 w 3038957"/>
              <a:gd name="connsiteY54" fmla="*/ 5009128 h 6511058"/>
              <a:gd name="connsiteX55" fmla="*/ 1524919 w 3038957"/>
              <a:gd name="connsiteY55" fmla="*/ 4969111 h 6511058"/>
              <a:gd name="connsiteX56" fmla="*/ 1544808 w 3038957"/>
              <a:gd name="connsiteY56" fmla="*/ 4910796 h 6511058"/>
              <a:gd name="connsiteX57" fmla="*/ 1538081 w 3038957"/>
              <a:gd name="connsiteY57" fmla="*/ 4862389 h 6511058"/>
              <a:gd name="connsiteX58" fmla="*/ 1575745 w 3038957"/>
              <a:gd name="connsiteY58" fmla="*/ 4820080 h 6511058"/>
              <a:gd name="connsiteX59" fmla="*/ 1578784 w 3038957"/>
              <a:gd name="connsiteY59" fmla="*/ 4811171 h 6511058"/>
              <a:gd name="connsiteX60" fmla="*/ 1549114 w 3038957"/>
              <a:gd name="connsiteY60" fmla="*/ 4625645 h 6511058"/>
              <a:gd name="connsiteX61" fmla="*/ 2009936 w 3038957"/>
              <a:gd name="connsiteY61" fmla="*/ 4384975 h 6511058"/>
              <a:gd name="connsiteX62" fmla="*/ 2032830 w 3038957"/>
              <a:gd name="connsiteY62" fmla="*/ 4392783 h 6511058"/>
              <a:gd name="connsiteX63" fmla="*/ 2121227 w 3038957"/>
              <a:gd name="connsiteY63" fmla="*/ 4617325 h 6511058"/>
              <a:gd name="connsiteX64" fmla="*/ 2087527 w 3038957"/>
              <a:gd name="connsiteY64" fmla="*/ 4716140 h 6511058"/>
              <a:gd name="connsiteX65" fmla="*/ 2125974 w 3038957"/>
              <a:gd name="connsiteY65" fmla="*/ 5025816 h 6511058"/>
              <a:gd name="connsiteX66" fmla="*/ 2123212 w 3038957"/>
              <a:gd name="connsiteY66" fmla="*/ 5033915 h 6511058"/>
              <a:gd name="connsiteX67" fmla="*/ 2225939 w 3038957"/>
              <a:gd name="connsiteY67" fmla="*/ 5291373 h 6511058"/>
              <a:gd name="connsiteX68" fmla="*/ 2169311 w 3038957"/>
              <a:gd name="connsiteY68" fmla="*/ 5457414 h 6511058"/>
              <a:gd name="connsiteX69" fmla="*/ 2270869 w 3038957"/>
              <a:gd name="connsiteY69" fmla="*/ 5575233 h 6511058"/>
              <a:gd name="connsiteX70" fmla="*/ 2297730 w 3038957"/>
              <a:gd name="connsiteY70" fmla="*/ 5639547 h 6511058"/>
              <a:gd name="connsiteX71" fmla="*/ 2209889 w 3038957"/>
              <a:gd name="connsiteY71" fmla="*/ 5897113 h 6511058"/>
              <a:gd name="connsiteX72" fmla="*/ 2184229 w 3038957"/>
              <a:gd name="connsiteY72" fmla="*/ 5897402 h 6511058"/>
              <a:gd name="connsiteX73" fmla="*/ 2214779 w 3038957"/>
              <a:gd name="connsiteY73" fmla="*/ 6019033 h 6511058"/>
              <a:gd name="connsiteX74" fmla="*/ 2163952 w 3038957"/>
              <a:gd name="connsiteY74" fmla="*/ 6168065 h 6511058"/>
              <a:gd name="connsiteX75" fmla="*/ 2091110 w 3038957"/>
              <a:gd name="connsiteY75" fmla="*/ 6245393 h 6511058"/>
              <a:gd name="connsiteX76" fmla="*/ 2000506 w 3038957"/>
              <a:gd name="connsiteY76" fmla="*/ 6511058 h 6511058"/>
              <a:gd name="connsiteX77" fmla="*/ 1956795 w 3038957"/>
              <a:gd name="connsiteY77" fmla="*/ 6496150 h 6511058"/>
              <a:gd name="connsiteX78" fmla="*/ 1955868 w 3038957"/>
              <a:gd name="connsiteY78" fmla="*/ 6430734 h 6511058"/>
              <a:gd name="connsiteX79" fmla="*/ 1979446 w 3038957"/>
              <a:gd name="connsiteY79" fmla="*/ 6429733 h 6511058"/>
              <a:gd name="connsiteX80" fmla="*/ 1943616 w 3038957"/>
              <a:gd name="connsiteY80" fmla="*/ 6398526 h 6511058"/>
              <a:gd name="connsiteX81" fmla="*/ 2019855 w 3038957"/>
              <a:gd name="connsiteY81" fmla="*/ 6174980 h 6511058"/>
              <a:gd name="connsiteX82" fmla="*/ 1925984 w 3038957"/>
              <a:gd name="connsiteY82" fmla="*/ 6095948 h 6511058"/>
              <a:gd name="connsiteX83" fmla="*/ 1835088 w 3038957"/>
              <a:gd name="connsiteY83" fmla="*/ 6158078 h 6511058"/>
              <a:gd name="connsiteX84" fmla="*/ 1812193 w 3038957"/>
              <a:gd name="connsiteY84" fmla="*/ 6150270 h 6511058"/>
              <a:gd name="connsiteX85" fmla="*/ 1766875 w 3038957"/>
              <a:gd name="connsiteY85" fmla="*/ 6078755 h 6511058"/>
              <a:gd name="connsiteX86" fmla="*/ 1857202 w 3038957"/>
              <a:gd name="connsiteY86" fmla="*/ 5813900 h 6511058"/>
              <a:gd name="connsiteX87" fmla="*/ 1822055 w 3038957"/>
              <a:gd name="connsiteY87" fmla="*/ 5773885 h 6511058"/>
              <a:gd name="connsiteX88" fmla="*/ 1856031 w 3038957"/>
              <a:gd name="connsiteY88" fmla="*/ 5674261 h 6511058"/>
              <a:gd name="connsiteX89" fmla="*/ 1830325 w 3038957"/>
              <a:gd name="connsiteY89" fmla="*/ 5545241 h 6511058"/>
              <a:gd name="connsiteX90" fmla="*/ 1862466 w 3038957"/>
              <a:gd name="connsiteY90" fmla="*/ 5519132 h 6511058"/>
              <a:gd name="connsiteX91" fmla="*/ 1838644 w 3038957"/>
              <a:gd name="connsiteY91" fmla="*/ 5445907 h 6511058"/>
              <a:gd name="connsiteX92" fmla="*/ 1878145 w 3038957"/>
              <a:gd name="connsiteY92" fmla="*/ 5330084 h 6511058"/>
              <a:gd name="connsiteX93" fmla="*/ 1845077 w 3038957"/>
              <a:gd name="connsiteY93" fmla="*/ 5290777 h 6511058"/>
              <a:gd name="connsiteX94" fmla="*/ 1850601 w 3038957"/>
              <a:gd name="connsiteY94" fmla="*/ 5274578 h 6511058"/>
              <a:gd name="connsiteX95" fmla="*/ 1900796 w 3038957"/>
              <a:gd name="connsiteY95" fmla="*/ 5263669 h 6511058"/>
              <a:gd name="connsiteX96" fmla="*/ 1864689 w 3038957"/>
              <a:gd name="connsiteY96" fmla="*/ 5233271 h 6511058"/>
              <a:gd name="connsiteX97" fmla="*/ 1896830 w 3038957"/>
              <a:gd name="connsiteY97" fmla="*/ 5207161 h 6511058"/>
              <a:gd name="connsiteX98" fmla="*/ 1895903 w 3038957"/>
              <a:gd name="connsiteY98" fmla="*/ 5141746 h 6511058"/>
              <a:gd name="connsiteX99" fmla="*/ 1929879 w 3038957"/>
              <a:gd name="connsiteY99" fmla="*/ 5042122 h 6511058"/>
              <a:gd name="connsiteX100" fmla="*/ 1953457 w 3038957"/>
              <a:gd name="connsiteY100" fmla="*/ 5041122 h 6511058"/>
              <a:gd name="connsiteX101" fmla="*/ 1938166 w 3038957"/>
              <a:gd name="connsiteY101" fmla="*/ 5017824 h 6511058"/>
              <a:gd name="connsiteX102" fmla="*/ 2005487 w 3038957"/>
              <a:gd name="connsiteY102" fmla="*/ 4956696 h 6511058"/>
              <a:gd name="connsiteX103" fmla="*/ 1980706 w 3038957"/>
              <a:gd name="connsiteY103" fmla="*/ 4893090 h 6511058"/>
              <a:gd name="connsiteX104" fmla="*/ 2023245 w 3038957"/>
              <a:gd name="connsiteY104" fmla="*/ 4768358 h 6511058"/>
              <a:gd name="connsiteX105" fmla="*/ 1987821 w 3038957"/>
              <a:gd name="connsiteY105" fmla="*/ 4729151 h 6511058"/>
              <a:gd name="connsiteX106" fmla="*/ 2019035 w 3038957"/>
              <a:gd name="connsiteY106" fmla="*/ 4637627 h 6511058"/>
              <a:gd name="connsiteX107" fmla="*/ 1973197 w 3038957"/>
              <a:gd name="connsiteY107" fmla="*/ 4492699 h 6511058"/>
              <a:gd name="connsiteX108" fmla="*/ 741142 w 3038957"/>
              <a:gd name="connsiteY108" fmla="*/ 3710849 h 6511058"/>
              <a:gd name="connsiteX109" fmla="*/ 714525 w 3038957"/>
              <a:gd name="connsiteY109" fmla="*/ 3720759 h 6511058"/>
              <a:gd name="connsiteX110" fmla="*/ 672262 w 3038957"/>
              <a:gd name="connsiteY110" fmla="*/ 3844681 h 6511058"/>
              <a:gd name="connsiteX111" fmla="*/ 707703 w 3038957"/>
              <a:gd name="connsiteY111" fmla="*/ 4088234 h 6511058"/>
              <a:gd name="connsiteX112" fmla="*/ 727559 w 3038957"/>
              <a:gd name="connsiteY112" fmla="*/ 4104952 h 6511058"/>
              <a:gd name="connsiteX113" fmla="*/ 690576 w 3038957"/>
              <a:gd name="connsiteY113" fmla="*/ 4138451 h 6511058"/>
              <a:gd name="connsiteX114" fmla="*/ 728762 w 3038957"/>
              <a:gd name="connsiteY114" fmla="*/ 4169558 h 6511058"/>
              <a:gd name="connsiteX115" fmla="*/ 884834 w 3038957"/>
              <a:gd name="connsiteY115" fmla="*/ 4195660 h 6511058"/>
              <a:gd name="connsiteX116" fmla="*/ 941461 w 3038957"/>
              <a:gd name="connsiteY116" fmla="*/ 4029620 h 6511058"/>
              <a:gd name="connsiteX117" fmla="*/ 908395 w 3038957"/>
              <a:gd name="connsiteY117" fmla="*/ 3990313 h 6511058"/>
              <a:gd name="connsiteX118" fmla="*/ 928284 w 3038957"/>
              <a:gd name="connsiteY118" fmla="*/ 3931997 h 6511058"/>
              <a:gd name="connsiteX119" fmla="*/ 845706 w 3038957"/>
              <a:gd name="connsiteY119" fmla="*/ 3894792 h 6511058"/>
              <a:gd name="connsiteX120" fmla="*/ 873881 w 3038957"/>
              <a:gd name="connsiteY120" fmla="*/ 3812177 h 6511058"/>
              <a:gd name="connsiteX121" fmla="*/ 741142 w 3038957"/>
              <a:gd name="connsiteY121" fmla="*/ 3710849 h 6511058"/>
              <a:gd name="connsiteX122" fmla="*/ 733487 w 3038957"/>
              <a:gd name="connsiteY122" fmla="*/ 3597027 h 6511058"/>
              <a:gd name="connsiteX123" fmla="*/ 748501 w 3038957"/>
              <a:gd name="connsiteY123" fmla="*/ 3621135 h 6511058"/>
              <a:gd name="connsiteX124" fmla="*/ 701348 w 3038957"/>
              <a:gd name="connsiteY124" fmla="*/ 3623137 h 6511058"/>
              <a:gd name="connsiteX125" fmla="*/ 813953 w 3038957"/>
              <a:gd name="connsiteY125" fmla="*/ 3708555 h 6511058"/>
              <a:gd name="connsiteX126" fmla="*/ 866227 w 3038957"/>
              <a:gd name="connsiteY126" fmla="*/ 3698354 h 6511058"/>
              <a:gd name="connsiteX127" fmla="*/ 868989 w 3038957"/>
              <a:gd name="connsiteY127" fmla="*/ 3690256 h 6511058"/>
              <a:gd name="connsiteX128" fmla="*/ 777881 w 3038957"/>
              <a:gd name="connsiteY128" fmla="*/ 3603125 h 6511058"/>
              <a:gd name="connsiteX129" fmla="*/ 2177070 w 3038957"/>
              <a:gd name="connsiteY129" fmla="*/ 3123162 h 6511058"/>
              <a:gd name="connsiteX130" fmla="*/ 2213231 w 3038957"/>
              <a:gd name="connsiteY130" fmla="*/ 3136372 h 6511058"/>
              <a:gd name="connsiteX131" fmla="*/ 2263707 w 3038957"/>
              <a:gd name="connsiteY131" fmla="*/ 3206109 h 6511058"/>
              <a:gd name="connsiteX132" fmla="*/ 2254709 w 3038957"/>
              <a:gd name="connsiteY132" fmla="*/ 3222335 h 6511058"/>
              <a:gd name="connsiteX133" fmla="*/ 2233580 w 3038957"/>
              <a:gd name="connsiteY133" fmla="*/ 3221226 h 6511058"/>
              <a:gd name="connsiteX134" fmla="*/ 2242808 w 3038957"/>
              <a:gd name="connsiteY134" fmla="*/ 3243794 h 6511058"/>
              <a:gd name="connsiteX135" fmla="*/ 2223506 w 3038957"/>
              <a:gd name="connsiteY135" fmla="*/ 3278601 h 6511058"/>
              <a:gd name="connsiteX136" fmla="*/ 2205425 w 3038957"/>
              <a:gd name="connsiteY136" fmla="*/ 3271996 h 6511058"/>
              <a:gd name="connsiteX137" fmla="*/ 2219007 w 3038957"/>
              <a:gd name="connsiteY137" fmla="*/ 3286714 h 6511058"/>
              <a:gd name="connsiteX138" fmla="*/ 2204204 w 3038957"/>
              <a:gd name="connsiteY138" fmla="*/ 3313408 h 6511058"/>
              <a:gd name="connsiteX139" fmla="*/ 2148152 w 3038957"/>
              <a:gd name="connsiteY139" fmla="*/ 3292932 h 6511058"/>
              <a:gd name="connsiteX140" fmla="*/ 2131524 w 3038957"/>
              <a:gd name="connsiteY140" fmla="*/ 3283711 h 6511058"/>
              <a:gd name="connsiteX141" fmla="*/ 2138926 w 3038957"/>
              <a:gd name="connsiteY141" fmla="*/ 3270364 h 6511058"/>
              <a:gd name="connsiteX142" fmla="*/ 2132744 w 3038957"/>
              <a:gd name="connsiteY142" fmla="*/ 3242298 h 6511058"/>
              <a:gd name="connsiteX143" fmla="*/ 2149375 w 3038957"/>
              <a:gd name="connsiteY143" fmla="*/ 3251521 h 6511058"/>
              <a:gd name="connsiteX144" fmla="*/ 2128016 w 3038957"/>
              <a:gd name="connsiteY144" fmla="*/ 3211618 h 6511058"/>
              <a:gd name="connsiteX145" fmla="*/ 1973976 w 3038957"/>
              <a:gd name="connsiteY145" fmla="*/ 3007113 h 6511058"/>
              <a:gd name="connsiteX146" fmla="*/ 1968027 w 3038957"/>
              <a:gd name="connsiteY146" fmla="*/ 3017843 h 6511058"/>
              <a:gd name="connsiteX147" fmla="*/ 2004333 w 3038957"/>
              <a:gd name="connsiteY147" fmla="*/ 3030791 h 6511058"/>
              <a:gd name="connsiteX148" fmla="*/ 1973976 w 3038957"/>
              <a:gd name="connsiteY148" fmla="*/ 3007113 h 6511058"/>
              <a:gd name="connsiteX149" fmla="*/ 1582099 w 3038957"/>
              <a:gd name="connsiteY149" fmla="*/ 3000410 h 6511058"/>
              <a:gd name="connsiteX150" fmla="*/ 1576470 w 3038957"/>
              <a:gd name="connsiteY150" fmla="*/ 3005678 h 6511058"/>
              <a:gd name="connsiteX151" fmla="*/ 1607223 w 3038957"/>
              <a:gd name="connsiteY151" fmla="*/ 3024273 h 6511058"/>
              <a:gd name="connsiteX152" fmla="*/ 2712383 w 3038957"/>
              <a:gd name="connsiteY152" fmla="*/ 2957729 h 6511058"/>
              <a:gd name="connsiteX153" fmla="*/ 2730675 w 3038957"/>
              <a:gd name="connsiteY153" fmla="*/ 2967873 h 6511058"/>
              <a:gd name="connsiteX154" fmla="*/ 2817544 w 3038957"/>
              <a:gd name="connsiteY154" fmla="*/ 3089617 h 6511058"/>
              <a:gd name="connsiteX155" fmla="*/ 2799839 w 3038957"/>
              <a:gd name="connsiteY155" fmla="*/ 3121544 h 6511058"/>
              <a:gd name="connsiteX156" fmla="*/ 2855340 w 3038957"/>
              <a:gd name="connsiteY156" fmla="*/ 3264560 h 6511058"/>
              <a:gd name="connsiteX157" fmla="*/ 2853889 w 3038957"/>
              <a:gd name="connsiteY157" fmla="*/ 3267176 h 6511058"/>
              <a:gd name="connsiteX158" fmla="*/ 2954549 w 3038957"/>
              <a:gd name="connsiteY158" fmla="*/ 3407176 h 6511058"/>
              <a:gd name="connsiteX159" fmla="*/ 2924798 w 3038957"/>
              <a:gd name="connsiteY159" fmla="*/ 3460825 h 6511058"/>
              <a:gd name="connsiteX160" fmla="*/ 3012888 w 3038957"/>
              <a:gd name="connsiteY160" fmla="*/ 3541157 h 6511058"/>
              <a:gd name="connsiteX161" fmla="*/ 3038957 w 3038957"/>
              <a:gd name="connsiteY161" fmla="*/ 3576487 h 6511058"/>
              <a:gd name="connsiteX162" fmla="*/ 2992807 w 3038957"/>
              <a:gd name="connsiteY162" fmla="*/ 3659709 h 6511058"/>
              <a:gd name="connsiteX163" fmla="*/ 2973061 w 3038957"/>
              <a:gd name="connsiteY163" fmla="*/ 3652181 h 6511058"/>
              <a:gd name="connsiteX164" fmla="*/ 3006763 w 3038957"/>
              <a:gd name="connsiteY164" fmla="*/ 3712959 h 6511058"/>
              <a:gd name="connsiteX165" fmla="*/ 2980060 w 3038957"/>
              <a:gd name="connsiteY165" fmla="*/ 3761113 h 6511058"/>
              <a:gd name="connsiteX166" fmla="*/ 2930400 w 3038957"/>
              <a:gd name="connsiteY166" fmla="*/ 3772242 h 6511058"/>
              <a:gd name="connsiteX167" fmla="*/ 2882798 w 3038957"/>
              <a:gd name="connsiteY167" fmla="*/ 3858080 h 6511058"/>
              <a:gd name="connsiteX168" fmla="*/ 2847877 w 3038957"/>
              <a:gd name="connsiteY168" fmla="*/ 3838714 h 6511058"/>
              <a:gd name="connsiteX169" fmla="*/ 2841695 w 3038957"/>
              <a:gd name="connsiteY169" fmla="*/ 3810649 h 6511058"/>
              <a:gd name="connsiteX170" fmla="*/ 2859777 w 3038957"/>
              <a:gd name="connsiteY170" fmla="*/ 3817254 h 6511058"/>
              <a:gd name="connsiteX171" fmla="*/ 2829564 w 3038957"/>
              <a:gd name="connsiteY171" fmla="*/ 3793314 h 6511058"/>
              <a:gd name="connsiteX172" fmla="*/ 2869619 w 3038957"/>
              <a:gd name="connsiteY172" fmla="*/ 3721084 h 6511058"/>
              <a:gd name="connsiteX173" fmla="*/ 2790693 w 3038957"/>
              <a:gd name="connsiteY173" fmla="*/ 3659521 h 6511058"/>
              <a:gd name="connsiteX174" fmla="*/ 2725856 w 3038957"/>
              <a:gd name="connsiteY174" fmla="*/ 3658811 h 6511058"/>
              <a:gd name="connsiteX175" fmla="*/ 2707563 w 3038957"/>
              <a:gd name="connsiteY175" fmla="*/ 3648667 h 6511058"/>
              <a:gd name="connsiteX176" fmla="*/ 2666672 w 3038957"/>
              <a:gd name="connsiteY176" fmla="*/ 3604774 h 6511058"/>
              <a:gd name="connsiteX177" fmla="*/ 2714129 w 3038957"/>
              <a:gd name="connsiteY177" fmla="*/ 3519197 h 6511058"/>
              <a:gd name="connsiteX178" fmla="*/ 2683707 w 3038957"/>
              <a:gd name="connsiteY178" fmla="*/ 3491718 h 6511058"/>
              <a:gd name="connsiteX179" fmla="*/ 2701558 w 3038957"/>
              <a:gd name="connsiteY179" fmla="*/ 3459529 h 6511058"/>
              <a:gd name="connsiteX180" fmla="*/ 2670970 w 3038957"/>
              <a:gd name="connsiteY180" fmla="*/ 3397056 h 6511058"/>
              <a:gd name="connsiteX181" fmla="*/ 2693551 w 3038957"/>
              <a:gd name="connsiteY181" fmla="*/ 3395549 h 6511058"/>
              <a:gd name="connsiteX182" fmla="*/ 2669077 w 3038957"/>
              <a:gd name="connsiteY182" fmla="*/ 3357340 h 6511058"/>
              <a:gd name="connsiteX183" fmla="*/ 2689831 w 3038957"/>
              <a:gd name="connsiteY183" fmla="*/ 3319915 h 6511058"/>
              <a:gd name="connsiteX184" fmla="*/ 2661070 w 3038957"/>
              <a:gd name="connsiteY184" fmla="*/ 3293359 h 6511058"/>
              <a:gd name="connsiteX185" fmla="*/ 2663972 w 3038957"/>
              <a:gd name="connsiteY185" fmla="*/ 3288124 h 6511058"/>
              <a:gd name="connsiteX186" fmla="*/ 2701731 w 3038957"/>
              <a:gd name="connsiteY186" fmla="*/ 3298456 h 6511058"/>
              <a:gd name="connsiteX187" fmla="*/ 2671373 w 3038957"/>
              <a:gd name="connsiteY187" fmla="*/ 3274777 h 6511058"/>
              <a:gd name="connsiteX188" fmla="*/ 2693954 w 3038957"/>
              <a:gd name="connsiteY188" fmla="*/ 3273270 h 6511058"/>
              <a:gd name="connsiteX189" fmla="*/ 2687773 w 3038957"/>
              <a:gd name="connsiteY189" fmla="*/ 3245205 h 6511058"/>
              <a:gd name="connsiteX190" fmla="*/ 2705624 w 3038957"/>
              <a:gd name="connsiteY190" fmla="*/ 3213016 h 6511058"/>
              <a:gd name="connsiteX191" fmla="*/ 2723706 w 3038957"/>
              <a:gd name="connsiteY191" fmla="*/ 3219620 h 6511058"/>
              <a:gd name="connsiteX192" fmla="*/ 2709978 w 3038957"/>
              <a:gd name="connsiteY192" fmla="*/ 3205164 h 6511058"/>
              <a:gd name="connsiteX193" fmla="*/ 2756735 w 3038957"/>
              <a:gd name="connsiteY193" fmla="*/ 3199270 h 6511058"/>
              <a:gd name="connsiteX194" fmla="*/ 2732328 w 3038957"/>
              <a:gd name="connsiteY194" fmla="*/ 3164862 h 6511058"/>
              <a:gd name="connsiteX195" fmla="*/ 2754678 w 3038957"/>
              <a:gd name="connsiteY195" fmla="*/ 3124560 h 6511058"/>
              <a:gd name="connsiteX196" fmla="*/ 2724109 w 3038957"/>
              <a:gd name="connsiteY196" fmla="*/ 3097342 h 6511058"/>
              <a:gd name="connsiteX197" fmla="*/ 2740509 w 3038957"/>
              <a:gd name="connsiteY197" fmla="*/ 3067769 h 6511058"/>
              <a:gd name="connsiteX198" fmla="*/ 2693081 w 3038957"/>
              <a:gd name="connsiteY198" fmla="*/ 2992536 h 6511058"/>
              <a:gd name="connsiteX199" fmla="*/ 2377464 w 3038957"/>
              <a:gd name="connsiteY199" fmla="*/ 2922560 h 6511058"/>
              <a:gd name="connsiteX200" fmla="*/ 2410722 w 3038957"/>
              <a:gd name="connsiteY200" fmla="*/ 2941003 h 6511058"/>
              <a:gd name="connsiteX201" fmla="*/ 2472954 w 3038957"/>
              <a:gd name="connsiteY201" fmla="*/ 2989543 h 6511058"/>
              <a:gd name="connsiteX202" fmla="*/ 2450749 w 3038957"/>
              <a:gd name="connsiteY202" fmla="*/ 3029585 h 6511058"/>
              <a:gd name="connsiteX203" fmla="*/ 2502532 w 3038957"/>
              <a:gd name="connsiteY203" fmla="*/ 3096968 h 6511058"/>
              <a:gd name="connsiteX204" fmla="*/ 2484451 w 3038957"/>
              <a:gd name="connsiteY204" fmla="*/ 3090363 h 6511058"/>
              <a:gd name="connsiteX205" fmla="*/ 2493679 w 3038957"/>
              <a:gd name="connsiteY205" fmla="*/ 3112931 h 6511058"/>
              <a:gd name="connsiteX206" fmla="*/ 2452027 w 3038957"/>
              <a:gd name="connsiteY206" fmla="*/ 3188041 h 6511058"/>
              <a:gd name="connsiteX207" fmla="*/ 2480786 w 3038957"/>
              <a:gd name="connsiteY207" fmla="*/ 3214598 h 6511058"/>
              <a:gd name="connsiteX208" fmla="*/ 2475653 w 3038957"/>
              <a:gd name="connsiteY208" fmla="*/ 3306194 h 6511058"/>
              <a:gd name="connsiteX209" fmla="*/ 2459023 w 3038957"/>
              <a:gd name="connsiteY209" fmla="*/ 3296972 h 6511058"/>
              <a:gd name="connsiteX210" fmla="*/ 2472606 w 3038957"/>
              <a:gd name="connsiteY210" fmla="*/ 3311690 h 6511058"/>
              <a:gd name="connsiteX211" fmla="*/ 2419199 w 3038957"/>
              <a:gd name="connsiteY211" fmla="*/ 3407996 h 6511058"/>
              <a:gd name="connsiteX212" fmla="*/ 2393570 w 3038957"/>
              <a:gd name="connsiteY212" fmla="*/ 3415000 h 6511058"/>
              <a:gd name="connsiteX213" fmla="*/ 2404250 w 3038957"/>
              <a:gd name="connsiteY213" fmla="*/ 3434952 h 6511058"/>
              <a:gd name="connsiteX214" fmla="*/ 2378768 w 3038957"/>
              <a:gd name="connsiteY214" fmla="*/ 3441693 h 6511058"/>
              <a:gd name="connsiteX215" fmla="*/ 2327216 w 3038957"/>
              <a:gd name="connsiteY215" fmla="*/ 3413106 h 6511058"/>
              <a:gd name="connsiteX216" fmla="*/ 2336069 w 3038957"/>
              <a:gd name="connsiteY216" fmla="*/ 3397142 h 6511058"/>
              <a:gd name="connsiteX217" fmla="*/ 2326840 w 3038957"/>
              <a:gd name="connsiteY217" fmla="*/ 3374572 h 6511058"/>
              <a:gd name="connsiteX218" fmla="*/ 2343471 w 3038957"/>
              <a:gd name="connsiteY218" fmla="*/ 3383795 h 6511058"/>
              <a:gd name="connsiteX219" fmla="*/ 2313047 w 3038957"/>
              <a:gd name="connsiteY219" fmla="*/ 3356316 h 6511058"/>
              <a:gd name="connsiteX220" fmla="*/ 2334387 w 3038957"/>
              <a:gd name="connsiteY220" fmla="*/ 3360964 h 6511058"/>
              <a:gd name="connsiteX221" fmla="*/ 2338300 w 3038957"/>
              <a:gd name="connsiteY221" fmla="*/ 3310780 h 6511058"/>
              <a:gd name="connsiteX222" fmla="*/ 2350200 w 3038957"/>
              <a:gd name="connsiteY222" fmla="*/ 3289320 h 6511058"/>
              <a:gd name="connsiteX223" fmla="*/ 2400243 w 3038957"/>
              <a:gd name="connsiteY223" fmla="*/ 3120657 h 6511058"/>
              <a:gd name="connsiteX224" fmla="*/ 2417949 w 3038957"/>
              <a:gd name="connsiteY224" fmla="*/ 3088729 h 6511058"/>
              <a:gd name="connsiteX225" fmla="*/ 2387526 w 3038957"/>
              <a:gd name="connsiteY225" fmla="*/ 3061250 h 6511058"/>
              <a:gd name="connsiteX226" fmla="*/ 2397975 w 3038957"/>
              <a:gd name="connsiteY226" fmla="*/ 3042408 h 6511058"/>
              <a:gd name="connsiteX227" fmla="*/ 2388749 w 3038957"/>
              <a:gd name="connsiteY227" fmla="*/ 3019840 h 6511058"/>
              <a:gd name="connsiteX228" fmla="*/ 2414230 w 3038957"/>
              <a:gd name="connsiteY228" fmla="*/ 3013096 h 6511058"/>
              <a:gd name="connsiteX229" fmla="*/ 2415826 w 3038957"/>
              <a:gd name="connsiteY229" fmla="*/ 3010218 h 6511058"/>
              <a:gd name="connsiteX230" fmla="*/ 2377464 w 3038957"/>
              <a:gd name="connsiteY230" fmla="*/ 2922560 h 6511058"/>
              <a:gd name="connsiteX231" fmla="*/ 2567808 w 3038957"/>
              <a:gd name="connsiteY231" fmla="*/ 2053914 h 6511058"/>
              <a:gd name="connsiteX232" fmla="*/ 2602730 w 3038957"/>
              <a:gd name="connsiteY232" fmla="*/ 2073280 h 6511058"/>
              <a:gd name="connsiteX233" fmla="*/ 2610360 w 3038957"/>
              <a:gd name="connsiteY233" fmla="*/ 2098727 h 6511058"/>
              <a:gd name="connsiteX234" fmla="*/ 2577102 w 3038957"/>
              <a:gd name="connsiteY234" fmla="*/ 2080284 h 6511058"/>
              <a:gd name="connsiteX235" fmla="*/ 2566212 w 3038957"/>
              <a:gd name="connsiteY235" fmla="*/ 2056793 h 6511058"/>
              <a:gd name="connsiteX236" fmla="*/ 2561482 w 3038957"/>
              <a:gd name="connsiteY236" fmla="*/ 2026110 h 6511058"/>
              <a:gd name="connsiteX237" fmla="*/ 2578112 w 3038957"/>
              <a:gd name="connsiteY237" fmla="*/ 2035334 h 6511058"/>
              <a:gd name="connsiteX238" fmla="*/ 2610131 w 3038957"/>
              <a:gd name="connsiteY238" fmla="*/ 2059934 h 6511058"/>
              <a:gd name="connsiteX239" fmla="*/ 2589003 w 3038957"/>
              <a:gd name="connsiteY239" fmla="*/ 2058824 h 6511058"/>
              <a:gd name="connsiteX240" fmla="*/ 2554080 w 3038957"/>
              <a:gd name="connsiteY240" fmla="*/ 2039457 h 6511058"/>
              <a:gd name="connsiteX241" fmla="*/ 2246617 w 3038957"/>
              <a:gd name="connsiteY241" fmla="*/ 1511711 h 6511058"/>
              <a:gd name="connsiteX242" fmla="*/ 2294045 w 3038957"/>
              <a:gd name="connsiteY242" fmla="*/ 1586945 h 6511058"/>
              <a:gd name="connsiteX243" fmla="*/ 2241271 w 3038957"/>
              <a:gd name="connsiteY243" fmla="*/ 1599768 h 6511058"/>
              <a:gd name="connsiteX244" fmla="*/ 2274743 w 3038957"/>
              <a:gd name="connsiteY244" fmla="*/ 1621751 h 6511058"/>
              <a:gd name="connsiteX245" fmla="*/ 2308001 w 3038957"/>
              <a:gd name="connsiteY245" fmla="*/ 1640195 h 6511058"/>
              <a:gd name="connsiteX246" fmla="*/ 2309452 w 3038957"/>
              <a:gd name="connsiteY246" fmla="*/ 1637578 h 6511058"/>
              <a:gd name="connsiteX247" fmla="*/ 2260949 w 3038957"/>
              <a:gd name="connsiteY247" fmla="*/ 1603495 h 6511058"/>
              <a:gd name="connsiteX248" fmla="*/ 2318450 w 3038957"/>
              <a:gd name="connsiteY248" fmla="*/ 1621352 h 6511058"/>
              <a:gd name="connsiteX249" fmla="*/ 2303273 w 3038957"/>
              <a:gd name="connsiteY249" fmla="*/ 1609514 h 6511058"/>
              <a:gd name="connsiteX250" fmla="*/ 2339435 w 3038957"/>
              <a:gd name="connsiteY250" fmla="*/ 1622724 h 6511058"/>
              <a:gd name="connsiteX251" fmla="*/ 2309223 w 3038957"/>
              <a:gd name="connsiteY251" fmla="*/ 1598785 h 6511058"/>
              <a:gd name="connsiteX252" fmla="*/ 2312126 w 3038957"/>
              <a:gd name="connsiteY252" fmla="*/ 1593550 h 6511058"/>
              <a:gd name="connsiteX253" fmla="*/ 2392207 w 3038957"/>
              <a:gd name="connsiteY253" fmla="*/ 1609900 h 6511058"/>
              <a:gd name="connsiteX254" fmla="*/ 2398158 w 3038957"/>
              <a:gd name="connsiteY254" fmla="*/ 1599171 h 6511058"/>
              <a:gd name="connsiteX255" fmla="*/ 2369186 w 3038957"/>
              <a:gd name="connsiteY255" fmla="*/ 1569074 h 6511058"/>
              <a:gd name="connsiteX256" fmla="*/ 2316395 w 3038957"/>
              <a:gd name="connsiteY256" fmla="*/ 1546642 h 6511058"/>
              <a:gd name="connsiteX257" fmla="*/ 2319297 w 3038957"/>
              <a:gd name="connsiteY257" fmla="*/ 1541408 h 6511058"/>
              <a:gd name="connsiteX258" fmla="*/ 2267746 w 3038957"/>
              <a:gd name="connsiteY258" fmla="*/ 1512820 h 6511058"/>
              <a:gd name="connsiteX259" fmla="*/ 2246617 w 3038957"/>
              <a:gd name="connsiteY259" fmla="*/ 1511711 h 6511058"/>
              <a:gd name="connsiteX260" fmla="*/ 568405 w 3038957"/>
              <a:gd name="connsiteY260" fmla="*/ 34 h 6511058"/>
              <a:gd name="connsiteX261" fmla="*/ 601010 w 3038957"/>
              <a:gd name="connsiteY261" fmla="*/ 6632 h 6511058"/>
              <a:gd name="connsiteX262" fmla="*/ 644721 w 3038957"/>
              <a:gd name="connsiteY262" fmla="*/ 21540 h 6511058"/>
              <a:gd name="connsiteX263" fmla="*/ 845704 w 3038957"/>
              <a:gd name="connsiteY263" fmla="*/ 127154 h 6511058"/>
              <a:gd name="connsiteX264" fmla="*/ 1092235 w 3038957"/>
              <a:gd name="connsiteY264" fmla="*/ 174162 h 6511058"/>
              <a:gd name="connsiteX265" fmla="*/ 1113051 w 3038957"/>
              <a:gd name="connsiteY265" fmla="*/ 181261 h 6511058"/>
              <a:gd name="connsiteX266" fmla="*/ 1287696 w 3038957"/>
              <a:gd name="connsiteY266" fmla="*/ 295978 h 6511058"/>
              <a:gd name="connsiteX267" fmla="*/ 1396613 w 3038957"/>
              <a:gd name="connsiteY267" fmla="*/ 324081 h 6511058"/>
              <a:gd name="connsiteX268" fmla="*/ 1481953 w 3038957"/>
              <a:gd name="connsiteY268" fmla="*/ 353186 h 6511058"/>
              <a:gd name="connsiteX269" fmla="*/ 1846502 w 3038957"/>
              <a:gd name="connsiteY269" fmla="*/ 680948 h 6511058"/>
              <a:gd name="connsiteX270" fmla="*/ 1890213 w 3038957"/>
              <a:gd name="connsiteY270" fmla="*/ 695856 h 6511058"/>
              <a:gd name="connsiteX271" fmla="*/ 1907063 w 3038957"/>
              <a:gd name="connsiteY271" fmla="*/ 646449 h 6511058"/>
              <a:gd name="connsiteX272" fmla="*/ 1898256 w 3038957"/>
              <a:gd name="connsiteY272" fmla="*/ 597333 h 6511058"/>
              <a:gd name="connsiteX273" fmla="*/ 1918388 w 3038957"/>
              <a:gd name="connsiteY273" fmla="*/ 613242 h 6511058"/>
              <a:gd name="connsiteX274" fmla="*/ 1941966 w 3038957"/>
              <a:gd name="connsiteY274" fmla="*/ 612241 h 6511058"/>
              <a:gd name="connsiteX275" fmla="*/ 2145713 w 3038957"/>
              <a:gd name="connsiteY275" fmla="*/ 709757 h 6511058"/>
              <a:gd name="connsiteX276" fmla="*/ 2195225 w 3038957"/>
              <a:gd name="connsiteY276" fmla="*/ 707656 h 6511058"/>
              <a:gd name="connsiteX277" fmla="*/ 2246589 w 3038957"/>
              <a:gd name="connsiteY277" fmla="*/ 836383 h 6511058"/>
              <a:gd name="connsiteX278" fmla="*/ 2364362 w 3038957"/>
              <a:gd name="connsiteY278" fmla="*/ 1042916 h 6511058"/>
              <a:gd name="connsiteX279" fmla="*/ 2384495 w 3038957"/>
              <a:gd name="connsiteY279" fmla="*/ 1058823 h 6511058"/>
              <a:gd name="connsiteX280" fmla="*/ 2356043 w 3038957"/>
              <a:gd name="connsiteY280" fmla="*/ 1142249 h 6511058"/>
              <a:gd name="connsiteX281" fmla="*/ 2389109 w 3038957"/>
              <a:gd name="connsiteY281" fmla="*/ 1181555 h 6511058"/>
              <a:gd name="connsiteX282" fmla="*/ 2352370 w 3038957"/>
              <a:gd name="connsiteY282" fmla="*/ 1289279 h 6511058"/>
              <a:gd name="connsiteX283" fmla="*/ 2252942 w 3038957"/>
              <a:gd name="connsiteY283" fmla="*/ 1301482 h 6511058"/>
              <a:gd name="connsiteX284" fmla="*/ 2252663 w 3038957"/>
              <a:gd name="connsiteY284" fmla="*/ 1302300 h 6511058"/>
              <a:gd name="connsiteX285" fmla="*/ 2276917 w 3038957"/>
              <a:gd name="connsiteY285" fmla="*/ 1335521 h 6511058"/>
              <a:gd name="connsiteX286" fmla="*/ 2311839 w 3038957"/>
              <a:gd name="connsiteY286" fmla="*/ 1354887 h 6511058"/>
              <a:gd name="connsiteX287" fmla="*/ 2320692 w 3038957"/>
              <a:gd name="connsiteY287" fmla="*/ 1338924 h 6511058"/>
              <a:gd name="connsiteX288" fmla="*/ 2309802 w 3038957"/>
              <a:gd name="connsiteY288" fmla="*/ 1315433 h 6511058"/>
              <a:gd name="connsiteX289" fmla="*/ 2326642 w 3038957"/>
              <a:gd name="connsiteY289" fmla="*/ 1328194 h 6511058"/>
              <a:gd name="connsiteX290" fmla="*/ 2344724 w 3038957"/>
              <a:gd name="connsiteY290" fmla="*/ 1334799 h 6511058"/>
              <a:gd name="connsiteX291" fmla="*/ 2509848 w 3038957"/>
              <a:gd name="connsiteY291" fmla="*/ 1436977 h 6511058"/>
              <a:gd name="connsiteX292" fmla="*/ 2547817 w 3038957"/>
              <a:gd name="connsiteY292" fmla="*/ 1450848 h 6511058"/>
              <a:gd name="connsiteX293" fmla="*/ 2598148 w 3038957"/>
              <a:gd name="connsiteY293" fmla="*/ 1520848 h 6511058"/>
              <a:gd name="connsiteX294" fmla="*/ 2706145 w 3038957"/>
              <a:gd name="connsiteY294" fmla="*/ 1643699 h 6511058"/>
              <a:gd name="connsiteX295" fmla="*/ 2722986 w 3038957"/>
              <a:gd name="connsiteY295" fmla="*/ 1656460 h 6511058"/>
              <a:gd name="connsiteX296" fmla="*/ 2708038 w 3038957"/>
              <a:gd name="connsiteY296" fmla="*/ 1683417 h 6511058"/>
              <a:gd name="connsiteX297" fmla="*/ 2736797 w 3038957"/>
              <a:gd name="connsiteY297" fmla="*/ 1709972 h 6511058"/>
              <a:gd name="connsiteX298" fmla="*/ 2717495 w 3038957"/>
              <a:gd name="connsiteY298" fmla="*/ 1744780 h 6511058"/>
              <a:gd name="connsiteX299" fmla="*/ 2641913 w 3038957"/>
              <a:gd name="connsiteY299" fmla="*/ 1720316 h 6511058"/>
              <a:gd name="connsiteX300" fmla="*/ 2628560 w 3038957"/>
              <a:gd name="connsiteY300" fmla="*/ 1744393 h 6511058"/>
              <a:gd name="connsiteX301" fmla="*/ 2647084 w 3038957"/>
              <a:gd name="connsiteY301" fmla="*/ 1793332 h 6511058"/>
              <a:gd name="connsiteX302" fmla="*/ 2642730 w 3038957"/>
              <a:gd name="connsiteY302" fmla="*/ 1801183 h 6511058"/>
              <a:gd name="connsiteX303" fmla="*/ 2603308 w 3038957"/>
              <a:gd name="connsiteY303" fmla="*/ 1789929 h 6511058"/>
              <a:gd name="connsiteX304" fmla="*/ 2570655 w 3038957"/>
              <a:gd name="connsiteY304" fmla="*/ 1848812 h 6511058"/>
              <a:gd name="connsiteX305" fmla="*/ 2593676 w 3038957"/>
              <a:gd name="connsiteY305" fmla="*/ 1889638 h 6511058"/>
              <a:gd name="connsiteX306" fmla="*/ 2569875 w 3038957"/>
              <a:gd name="connsiteY306" fmla="*/ 1932559 h 6511058"/>
              <a:gd name="connsiteX307" fmla="*/ 2600462 w 3038957"/>
              <a:gd name="connsiteY307" fmla="*/ 1995031 h 6511058"/>
              <a:gd name="connsiteX308" fmla="*/ 2617303 w 3038957"/>
              <a:gd name="connsiteY308" fmla="*/ 2007791 h 6511058"/>
              <a:gd name="connsiteX309" fmla="*/ 2605402 w 3038957"/>
              <a:gd name="connsiteY309" fmla="*/ 2029251 h 6511058"/>
              <a:gd name="connsiteX310" fmla="*/ 2567432 w 3038957"/>
              <a:gd name="connsiteY310" fmla="*/ 2015381 h 6511058"/>
              <a:gd name="connsiteX311" fmla="*/ 2529233 w 3038957"/>
              <a:gd name="connsiteY311" fmla="*/ 1962716 h 6511058"/>
              <a:gd name="connsiteX312" fmla="*/ 2479344 w 3038957"/>
              <a:gd name="connsiteY312" fmla="*/ 1935050 h 6511058"/>
              <a:gd name="connsiteX313" fmla="*/ 2470491 w 3038957"/>
              <a:gd name="connsiteY313" fmla="*/ 1951014 h 6511058"/>
              <a:gd name="connsiteX314" fmla="*/ 2481169 w 3038957"/>
              <a:gd name="connsiteY314" fmla="*/ 1970966 h 6511058"/>
              <a:gd name="connsiteX315" fmla="*/ 2458590 w 3038957"/>
              <a:gd name="connsiteY315" fmla="*/ 1972474 h 6511058"/>
              <a:gd name="connsiteX316" fmla="*/ 2470720 w 3038957"/>
              <a:gd name="connsiteY316" fmla="*/ 1989808 h 6511058"/>
              <a:gd name="connsiteX317" fmla="*/ 2448141 w 3038957"/>
              <a:gd name="connsiteY317" fmla="*/ 1991316 h 6511058"/>
              <a:gd name="connsiteX318" fmla="*/ 2445238 w 3038957"/>
              <a:gd name="connsiteY318" fmla="*/ 1996550 h 6511058"/>
              <a:gd name="connsiteX319" fmla="*/ 2473999 w 3038957"/>
              <a:gd name="connsiteY319" fmla="*/ 2023107 h 6511058"/>
              <a:gd name="connsiteX320" fmla="*/ 2460647 w 3038957"/>
              <a:gd name="connsiteY320" fmla="*/ 2047184 h 6511058"/>
              <a:gd name="connsiteX321" fmla="*/ 2506478 w 3038957"/>
              <a:gd name="connsiteY321" fmla="*/ 2125297 h 6511058"/>
              <a:gd name="connsiteX322" fmla="*/ 2488398 w 3038957"/>
              <a:gd name="connsiteY322" fmla="*/ 2118692 h 6511058"/>
              <a:gd name="connsiteX323" fmla="*/ 2525750 w 3038957"/>
              <a:gd name="connsiteY323" fmla="*/ 2251300 h 6511058"/>
              <a:gd name="connsiteX324" fmla="*/ 2519800 w 3038957"/>
              <a:gd name="connsiteY324" fmla="*/ 2262030 h 6511058"/>
              <a:gd name="connsiteX325" fmla="*/ 2486542 w 3038957"/>
              <a:gd name="connsiteY325" fmla="*/ 2243587 h 6511058"/>
              <a:gd name="connsiteX326" fmla="*/ 2407470 w 3038957"/>
              <a:gd name="connsiteY326" fmla="*/ 2182285 h 6511058"/>
              <a:gd name="connsiteX327" fmla="*/ 2390840 w 3038957"/>
              <a:gd name="connsiteY327" fmla="*/ 2173064 h 6511058"/>
              <a:gd name="connsiteX328" fmla="*/ 2371538 w 3038957"/>
              <a:gd name="connsiteY328" fmla="*/ 2207870 h 6511058"/>
              <a:gd name="connsiteX329" fmla="*/ 2288177 w 3038957"/>
              <a:gd name="connsiteY329" fmla="*/ 2158220 h 6511058"/>
              <a:gd name="connsiteX330" fmla="*/ 2268499 w 3038957"/>
              <a:gd name="connsiteY330" fmla="*/ 2154494 h 6511058"/>
              <a:gd name="connsiteX331" fmla="*/ 2258195 w 3038957"/>
              <a:gd name="connsiteY331" fmla="*/ 2173075 h 6511058"/>
              <a:gd name="connsiteX332" fmla="*/ 2285947 w 3038957"/>
              <a:gd name="connsiteY332" fmla="*/ 2244583 h 6511058"/>
              <a:gd name="connsiteX333" fmla="*/ 2263156 w 3038957"/>
              <a:gd name="connsiteY333" fmla="*/ 2242552 h 6511058"/>
              <a:gd name="connsiteX334" fmla="*/ 2325387 w 3038957"/>
              <a:gd name="connsiteY334" fmla="*/ 2291092 h 6511058"/>
              <a:gd name="connsiteX335" fmla="*/ 2305853 w 3038957"/>
              <a:gd name="connsiteY335" fmla="*/ 2287103 h 6511058"/>
              <a:gd name="connsiteX336" fmla="*/ 2370143 w 3038957"/>
              <a:gd name="connsiteY336" fmla="*/ 2410355 h 6511058"/>
              <a:gd name="connsiteX337" fmla="*/ 2367094 w 3038957"/>
              <a:gd name="connsiteY337" fmla="*/ 2415851 h 6511058"/>
              <a:gd name="connsiteX338" fmla="*/ 2347562 w 3038957"/>
              <a:gd name="connsiteY338" fmla="*/ 2411862 h 6511058"/>
              <a:gd name="connsiteX339" fmla="*/ 2379437 w 3038957"/>
              <a:gd name="connsiteY339" fmla="*/ 2436724 h 6511058"/>
              <a:gd name="connsiteX340" fmla="*/ 2377986 w 3038957"/>
              <a:gd name="connsiteY340" fmla="*/ 2439341 h 6511058"/>
              <a:gd name="connsiteX341" fmla="*/ 2358242 w 3038957"/>
              <a:gd name="connsiteY341" fmla="*/ 2431814 h 6511058"/>
              <a:gd name="connsiteX342" fmla="*/ 2390490 w 3038957"/>
              <a:gd name="connsiteY342" fmla="*/ 2495208 h 6511058"/>
              <a:gd name="connsiteX343" fmla="*/ 2383089 w 3038957"/>
              <a:gd name="connsiteY343" fmla="*/ 2508555 h 6511058"/>
              <a:gd name="connsiteX344" fmla="*/ 2378821 w 3038957"/>
              <a:gd name="connsiteY344" fmla="*/ 2555463 h 6511058"/>
              <a:gd name="connsiteX345" fmla="*/ 2357836 w 3038957"/>
              <a:gd name="connsiteY345" fmla="*/ 2554092 h 6511058"/>
              <a:gd name="connsiteX346" fmla="*/ 2414348 w 3038957"/>
              <a:gd name="connsiteY346" fmla="*/ 2652157 h 6511058"/>
              <a:gd name="connsiteX347" fmla="*/ 2431190 w 3038957"/>
              <a:gd name="connsiteY347" fmla="*/ 2664918 h 6511058"/>
              <a:gd name="connsiteX348" fmla="*/ 2393221 w 3038957"/>
              <a:gd name="connsiteY348" fmla="*/ 2651048 h 6511058"/>
              <a:gd name="connsiteX349" fmla="*/ 2406946 w 3038957"/>
              <a:gd name="connsiteY349" fmla="*/ 2665504 h 6511058"/>
              <a:gd name="connsiteX350" fmla="*/ 2405495 w 3038957"/>
              <a:gd name="connsiteY350" fmla="*/ 2668121 h 6511058"/>
              <a:gd name="connsiteX351" fmla="*/ 2387270 w 3038957"/>
              <a:gd name="connsiteY351" fmla="*/ 2661778 h 6511058"/>
              <a:gd name="connsiteX352" fmla="*/ 2410293 w 3038957"/>
              <a:gd name="connsiteY352" fmla="*/ 2702604 h 6511058"/>
              <a:gd name="connsiteX353" fmla="*/ 2402890 w 3038957"/>
              <a:gd name="connsiteY353" fmla="*/ 2715950 h 6511058"/>
              <a:gd name="connsiteX354" fmla="*/ 2436149 w 3038957"/>
              <a:gd name="connsiteY354" fmla="*/ 2734394 h 6511058"/>
              <a:gd name="connsiteX355" fmla="*/ 2394642 w 3038957"/>
              <a:gd name="connsiteY355" fmla="*/ 2809242 h 6511058"/>
              <a:gd name="connsiteX356" fmla="*/ 2431621 w 3038957"/>
              <a:gd name="connsiteY356" fmla="*/ 2903318 h 6511058"/>
              <a:gd name="connsiteX357" fmla="*/ 2398362 w 3038957"/>
              <a:gd name="connsiteY357" fmla="*/ 2884875 h 6511058"/>
              <a:gd name="connsiteX358" fmla="*/ 2341936 w 3038957"/>
              <a:gd name="connsiteY358" fmla="*/ 2825866 h 6511058"/>
              <a:gd name="connsiteX359" fmla="*/ 2363064 w 3038957"/>
              <a:gd name="connsiteY359" fmla="*/ 2826975 h 6511058"/>
              <a:gd name="connsiteX360" fmla="*/ 2322807 w 3038957"/>
              <a:gd name="connsiteY360" fmla="*/ 2699600 h 6511058"/>
              <a:gd name="connsiteX361" fmla="*/ 2253175 w 3038957"/>
              <a:gd name="connsiteY361" fmla="*/ 2664406 h 6511058"/>
              <a:gd name="connsiteX362" fmla="*/ 2244322 w 3038957"/>
              <a:gd name="connsiteY362" fmla="*/ 2680370 h 6511058"/>
              <a:gd name="connsiteX363" fmla="*/ 2253405 w 3038957"/>
              <a:gd name="connsiteY363" fmla="*/ 2703201 h 6511058"/>
              <a:gd name="connsiteX364" fmla="*/ 2187050 w 3038957"/>
              <a:gd name="connsiteY364" fmla="*/ 2701306 h 6511058"/>
              <a:gd name="connsiteX365" fmla="*/ 2145948 w 3038957"/>
              <a:gd name="connsiteY365" fmla="*/ 2653876 h 6511058"/>
              <a:gd name="connsiteX366" fmla="*/ 2080880 w 3038957"/>
              <a:gd name="connsiteY366" fmla="*/ 2614371 h 6511058"/>
              <a:gd name="connsiteX367" fmla="*/ 2062588 w 3038957"/>
              <a:gd name="connsiteY367" fmla="*/ 2604227 h 6511058"/>
              <a:gd name="connsiteX368" fmla="*/ 1994848 w 3038957"/>
              <a:gd name="connsiteY368" fmla="*/ 2608750 h 6511058"/>
              <a:gd name="connsiteX369" fmla="*/ 1955427 w 3038957"/>
              <a:gd name="connsiteY369" fmla="*/ 2597496 h 6511058"/>
              <a:gd name="connsiteX370" fmla="*/ 1964653 w 3038957"/>
              <a:gd name="connsiteY370" fmla="*/ 2620064 h 6511058"/>
              <a:gd name="connsiteX371" fmla="*/ 1960154 w 3038957"/>
              <a:gd name="connsiteY371" fmla="*/ 2628177 h 6511058"/>
              <a:gd name="connsiteX372" fmla="*/ 1954360 w 3038957"/>
              <a:gd name="connsiteY372" fmla="*/ 2630822 h 6511058"/>
              <a:gd name="connsiteX373" fmla="*/ 1955874 w 3038957"/>
              <a:gd name="connsiteY373" fmla="*/ 2644339 h 6511058"/>
              <a:gd name="connsiteX374" fmla="*/ 1954629 w 3038957"/>
              <a:gd name="connsiteY374" fmla="*/ 2713138 h 6511058"/>
              <a:gd name="connsiteX375" fmla="*/ 1944095 w 3038957"/>
              <a:gd name="connsiteY375" fmla="*/ 2763667 h 6511058"/>
              <a:gd name="connsiteX376" fmla="*/ 1958161 w 3038957"/>
              <a:gd name="connsiteY376" fmla="*/ 2772929 h 6511058"/>
              <a:gd name="connsiteX377" fmla="*/ 1964481 w 3038957"/>
              <a:gd name="connsiteY377" fmla="*/ 2781138 h 6511058"/>
              <a:gd name="connsiteX378" fmla="*/ 1959982 w 3038957"/>
              <a:gd name="connsiteY378" fmla="*/ 2789251 h 6511058"/>
              <a:gd name="connsiteX379" fmla="*/ 1946995 w 3038957"/>
              <a:gd name="connsiteY379" fmla="*/ 2787182 h 6511058"/>
              <a:gd name="connsiteX380" fmla="*/ 1938222 w 3038957"/>
              <a:gd name="connsiteY380" fmla="*/ 2782964 h 6511058"/>
              <a:gd name="connsiteX381" fmla="*/ 1931656 w 3038957"/>
              <a:gd name="connsiteY381" fmla="*/ 2802217 h 6511058"/>
              <a:gd name="connsiteX382" fmla="*/ 1890027 w 3038957"/>
              <a:gd name="connsiteY382" fmla="*/ 2788020 h 6511058"/>
              <a:gd name="connsiteX383" fmla="*/ 1795880 w 3038957"/>
              <a:gd name="connsiteY383" fmla="*/ 2709800 h 6511058"/>
              <a:gd name="connsiteX384" fmla="*/ 1775064 w 3038957"/>
              <a:gd name="connsiteY384" fmla="*/ 2702701 h 6511058"/>
              <a:gd name="connsiteX385" fmla="*/ 1741845 w 3038957"/>
              <a:gd name="connsiteY385" fmla="*/ 2800106 h 6511058"/>
              <a:gd name="connsiteX386" fmla="*/ 1750534 w 3038957"/>
              <a:gd name="connsiteY386" fmla="*/ 2806212 h 6511058"/>
              <a:gd name="connsiteX387" fmla="*/ 1787052 w 3038957"/>
              <a:gd name="connsiteY387" fmla="*/ 2822698 h 6511058"/>
              <a:gd name="connsiteX388" fmla="*/ 1799183 w 3038957"/>
              <a:gd name="connsiteY388" fmla="*/ 2840033 h 6511058"/>
              <a:gd name="connsiteX389" fmla="*/ 1900624 w 3038957"/>
              <a:gd name="connsiteY389" fmla="*/ 2896288 h 6511058"/>
              <a:gd name="connsiteX390" fmla="*/ 1958356 w 3038957"/>
              <a:gd name="connsiteY390" fmla="*/ 2952941 h 6511058"/>
              <a:gd name="connsiteX391" fmla="*/ 2009909 w 3038957"/>
              <a:gd name="connsiteY391" fmla="*/ 2981530 h 6511058"/>
              <a:gd name="connsiteX392" fmla="*/ 2047666 w 3038957"/>
              <a:gd name="connsiteY392" fmla="*/ 2991860 h 6511058"/>
              <a:gd name="connsiteX393" fmla="*/ 2065959 w 3038957"/>
              <a:gd name="connsiteY393" fmla="*/ 3002004 h 6511058"/>
              <a:gd name="connsiteX394" fmla="*/ 2081366 w 3038957"/>
              <a:gd name="connsiteY394" fmla="*/ 3052637 h 6511058"/>
              <a:gd name="connsiteX395" fmla="*/ 2052838 w 3038957"/>
              <a:gd name="connsiteY395" fmla="*/ 3064875 h 6511058"/>
              <a:gd name="connsiteX396" fmla="*/ 2035361 w 3038957"/>
              <a:gd name="connsiteY396" fmla="*/ 3135597 h 6511058"/>
              <a:gd name="connsiteX397" fmla="*/ 2008511 w 3038957"/>
              <a:gd name="connsiteY397" fmla="*/ 3184013 h 6511058"/>
              <a:gd name="connsiteX398" fmla="*/ 1985933 w 3038957"/>
              <a:gd name="connsiteY398" fmla="*/ 3185521 h 6511058"/>
              <a:gd name="connsiteX399" fmla="*/ 1996611 w 3038957"/>
              <a:gd name="connsiteY399" fmla="*/ 3205473 h 6511058"/>
              <a:gd name="connsiteX400" fmla="*/ 1961054 w 3038957"/>
              <a:gd name="connsiteY400" fmla="*/ 3269590 h 6511058"/>
              <a:gd name="connsiteX401" fmla="*/ 2002389 w 3038957"/>
              <a:gd name="connsiteY401" fmla="*/ 3355816 h 6511058"/>
              <a:gd name="connsiteX402" fmla="*/ 1983087 w 3038957"/>
              <a:gd name="connsiteY402" fmla="*/ 3390623 h 6511058"/>
              <a:gd name="connsiteX403" fmla="*/ 2013656 w 3038957"/>
              <a:gd name="connsiteY403" fmla="*/ 3417840 h 6511058"/>
              <a:gd name="connsiteX404" fmla="*/ 2000159 w 3038957"/>
              <a:gd name="connsiteY404" fmla="*/ 3442179 h 6511058"/>
              <a:gd name="connsiteX405" fmla="*/ 1962333 w 3038957"/>
              <a:gd name="connsiteY405" fmla="*/ 3428047 h 6511058"/>
              <a:gd name="connsiteX406" fmla="*/ 1925584 w 3038957"/>
              <a:gd name="connsiteY406" fmla="*/ 3372764 h 6511058"/>
              <a:gd name="connsiteX407" fmla="*/ 1910550 w 3038957"/>
              <a:gd name="connsiteY407" fmla="*/ 3360662 h 6511058"/>
              <a:gd name="connsiteX408" fmla="*/ 1917951 w 3038957"/>
              <a:gd name="connsiteY408" fmla="*/ 3347316 h 6511058"/>
              <a:gd name="connsiteX409" fmla="*/ 1796161 w 3038957"/>
              <a:gd name="connsiteY409" fmla="*/ 3206207 h 6511058"/>
              <a:gd name="connsiteX410" fmla="*/ 1698632 w 3038957"/>
              <a:gd name="connsiteY410" fmla="*/ 3099767 h 6511058"/>
              <a:gd name="connsiteX411" fmla="*/ 1682004 w 3038957"/>
              <a:gd name="connsiteY411" fmla="*/ 3090546 h 6511058"/>
              <a:gd name="connsiteX412" fmla="*/ 1644391 w 3038957"/>
              <a:gd name="connsiteY412" fmla="*/ 3079953 h 6511058"/>
              <a:gd name="connsiteX413" fmla="*/ 1641726 w 3038957"/>
              <a:gd name="connsiteY413" fmla="*/ 3077711 h 6511058"/>
              <a:gd name="connsiteX414" fmla="*/ 1641137 w 3038957"/>
              <a:gd name="connsiteY414" fmla="*/ 3078365 h 6511058"/>
              <a:gd name="connsiteX415" fmla="*/ 1624144 w 3038957"/>
              <a:gd name="connsiteY415" fmla="*/ 3077090 h 6511058"/>
              <a:gd name="connsiteX416" fmla="*/ 1680400 w 3038957"/>
              <a:gd name="connsiteY416" fmla="*/ 3327741 h 6511058"/>
              <a:gd name="connsiteX417" fmla="*/ 1674600 w 3038957"/>
              <a:gd name="connsiteY417" fmla="*/ 3344750 h 6511058"/>
              <a:gd name="connsiteX418" fmla="*/ 1648259 w 3038957"/>
              <a:gd name="connsiteY418" fmla="*/ 3353849 h 6511058"/>
              <a:gd name="connsiteX419" fmla="*/ 1686169 w 3038957"/>
              <a:gd name="connsiteY419" fmla="*/ 3385766 h 6511058"/>
              <a:gd name="connsiteX420" fmla="*/ 1683407 w 3038957"/>
              <a:gd name="connsiteY420" fmla="*/ 3393866 h 6511058"/>
              <a:gd name="connsiteX421" fmla="*/ 1657749 w 3038957"/>
              <a:gd name="connsiteY421" fmla="*/ 3394157 h 6511058"/>
              <a:gd name="connsiteX422" fmla="*/ 1685534 w 3038957"/>
              <a:gd name="connsiteY422" fmla="*/ 3523887 h 6511058"/>
              <a:gd name="connsiteX423" fmla="*/ 1671447 w 3038957"/>
              <a:gd name="connsiteY423" fmla="*/ 3565194 h 6511058"/>
              <a:gd name="connsiteX424" fmla="*/ 1652485 w 3038957"/>
              <a:gd name="connsiteY424" fmla="*/ 3688926 h 6511058"/>
              <a:gd name="connsiteX425" fmla="*/ 1623383 w 3038957"/>
              <a:gd name="connsiteY425" fmla="*/ 3706126 h 6511058"/>
              <a:gd name="connsiteX426" fmla="*/ 1675673 w 3038957"/>
              <a:gd name="connsiteY426" fmla="*/ 3900271 h 6511058"/>
              <a:gd name="connsiteX427" fmla="*/ 1695808 w 3038957"/>
              <a:gd name="connsiteY427" fmla="*/ 3916179 h 6511058"/>
              <a:gd name="connsiteX428" fmla="*/ 1646297 w 3038957"/>
              <a:gd name="connsiteY428" fmla="*/ 3918281 h 6511058"/>
              <a:gd name="connsiteX429" fmla="*/ 1661585 w 3038957"/>
              <a:gd name="connsiteY429" fmla="*/ 3941579 h 6511058"/>
              <a:gd name="connsiteX430" fmla="*/ 1658824 w 3038957"/>
              <a:gd name="connsiteY430" fmla="*/ 3949678 h 6511058"/>
              <a:gd name="connsiteX431" fmla="*/ 1634971 w 3038957"/>
              <a:gd name="connsiteY431" fmla="*/ 3951490 h 6511058"/>
              <a:gd name="connsiteX432" fmla="*/ 1656031 w 3038957"/>
              <a:gd name="connsiteY432" fmla="*/ 4032813 h 6511058"/>
              <a:gd name="connsiteX433" fmla="*/ 1641943 w 3038957"/>
              <a:gd name="connsiteY433" fmla="*/ 4074121 h 6511058"/>
              <a:gd name="connsiteX434" fmla="*/ 1683572 w 3038957"/>
              <a:gd name="connsiteY434" fmla="*/ 4088318 h 6511058"/>
              <a:gd name="connsiteX435" fmla="*/ 1604570 w 3038957"/>
              <a:gd name="connsiteY435" fmla="*/ 4319965 h 6511058"/>
              <a:gd name="connsiteX436" fmla="*/ 1630520 w 3038957"/>
              <a:gd name="connsiteY436" fmla="*/ 4523209 h 6511058"/>
              <a:gd name="connsiteX437" fmla="*/ 1588892 w 3038957"/>
              <a:gd name="connsiteY437" fmla="*/ 4509013 h 6511058"/>
              <a:gd name="connsiteX438" fmla="*/ 1525927 w 3038957"/>
              <a:gd name="connsiteY438" fmla="*/ 4414302 h 6511058"/>
              <a:gd name="connsiteX439" fmla="*/ 1555303 w 3038957"/>
              <a:gd name="connsiteY439" fmla="*/ 4396290 h 6511058"/>
              <a:gd name="connsiteX440" fmla="*/ 1533951 w 3038957"/>
              <a:gd name="connsiteY440" fmla="*/ 4111432 h 6511058"/>
              <a:gd name="connsiteX441" fmla="*/ 1445849 w 3038957"/>
              <a:gd name="connsiteY441" fmla="*/ 4090426 h 6511058"/>
              <a:gd name="connsiteX442" fmla="*/ 1428998 w 3038957"/>
              <a:gd name="connsiteY442" fmla="*/ 4139833 h 6511058"/>
              <a:gd name="connsiteX443" fmla="*/ 1435450 w 3038957"/>
              <a:gd name="connsiteY443" fmla="*/ 4189050 h 6511058"/>
              <a:gd name="connsiteX444" fmla="*/ 1342749 w 3038957"/>
              <a:gd name="connsiteY444" fmla="*/ 4249659 h 6511058"/>
              <a:gd name="connsiteX445" fmla="*/ 1298112 w 3038957"/>
              <a:gd name="connsiteY445" fmla="*/ 4169337 h 6511058"/>
              <a:gd name="connsiteX446" fmla="*/ 1217615 w 3038957"/>
              <a:gd name="connsiteY446" fmla="*/ 4132842 h 6511058"/>
              <a:gd name="connsiteX447" fmla="*/ 1194720 w 3038957"/>
              <a:gd name="connsiteY447" fmla="*/ 4125033 h 6511058"/>
              <a:gd name="connsiteX448" fmla="*/ 1098299 w 3038957"/>
              <a:gd name="connsiteY448" fmla="*/ 4203362 h 6511058"/>
              <a:gd name="connsiteX449" fmla="*/ 1046025 w 3038957"/>
              <a:gd name="connsiteY449" fmla="*/ 4213563 h 6511058"/>
              <a:gd name="connsiteX450" fmla="*/ 1052751 w 3038957"/>
              <a:gd name="connsiteY450" fmla="*/ 4261968 h 6511058"/>
              <a:gd name="connsiteX451" fmla="*/ 1044187 w 3038957"/>
              <a:gd name="connsiteY451" fmla="*/ 4287077 h 6511058"/>
              <a:gd name="connsiteX452" fmla="*/ 1012325 w 3038957"/>
              <a:gd name="connsiteY452" fmla="*/ 4312378 h 6511058"/>
              <a:gd name="connsiteX453" fmla="*/ 1024575 w 3038957"/>
              <a:gd name="connsiteY453" fmla="*/ 4344584 h 6511058"/>
              <a:gd name="connsiteX454" fmla="*/ 1003762 w 3038957"/>
              <a:gd name="connsiteY454" fmla="*/ 4337486 h 6511058"/>
              <a:gd name="connsiteX455" fmla="*/ 1018774 w 3038957"/>
              <a:gd name="connsiteY455" fmla="*/ 4361593 h 6511058"/>
              <a:gd name="connsiteX456" fmla="*/ 999162 w 3038957"/>
              <a:gd name="connsiteY456" fmla="*/ 4419099 h 6511058"/>
              <a:gd name="connsiteX457" fmla="*/ 993608 w 3038957"/>
              <a:gd name="connsiteY457" fmla="*/ 4510333 h 6511058"/>
              <a:gd name="connsiteX458" fmla="*/ 949897 w 3038957"/>
              <a:gd name="connsiteY458" fmla="*/ 4495425 h 6511058"/>
              <a:gd name="connsiteX459" fmla="*/ 811064 w 3038957"/>
              <a:gd name="connsiteY459" fmla="*/ 4207572 h 6511058"/>
              <a:gd name="connsiteX460" fmla="*/ 814102 w 3038957"/>
              <a:gd name="connsiteY460" fmla="*/ 4198662 h 6511058"/>
              <a:gd name="connsiteX461" fmla="*/ 791207 w 3038957"/>
              <a:gd name="connsiteY461" fmla="*/ 4190854 h 6511058"/>
              <a:gd name="connsiteX462" fmla="*/ 764590 w 3038957"/>
              <a:gd name="connsiteY462" fmla="*/ 4200764 h 6511058"/>
              <a:gd name="connsiteX463" fmla="*/ 702145 w 3038957"/>
              <a:gd name="connsiteY463" fmla="*/ 4179468 h 6511058"/>
              <a:gd name="connsiteX464" fmla="*/ 664776 w 3038957"/>
              <a:gd name="connsiteY464" fmla="*/ 4425312 h 6511058"/>
              <a:gd name="connsiteX465" fmla="*/ 661736 w 3038957"/>
              <a:gd name="connsiteY465" fmla="*/ 4434222 h 6511058"/>
              <a:gd name="connsiteX466" fmla="*/ 693488 w 3038957"/>
              <a:gd name="connsiteY466" fmla="*/ 4620458 h 6511058"/>
              <a:gd name="connsiteX467" fmla="*/ 659512 w 3038957"/>
              <a:gd name="connsiteY467" fmla="*/ 4720081 h 6511058"/>
              <a:gd name="connsiteX468" fmla="*/ 667409 w 3038957"/>
              <a:gd name="connsiteY468" fmla="*/ 4908127 h 6511058"/>
              <a:gd name="connsiteX469" fmla="*/ 641751 w 3038957"/>
              <a:gd name="connsiteY469" fmla="*/ 4908418 h 6511058"/>
              <a:gd name="connsiteX470" fmla="*/ 700476 w 3038957"/>
              <a:gd name="connsiteY470" fmla="*/ 4947434 h 6511058"/>
              <a:gd name="connsiteX471" fmla="*/ 747226 w 3038957"/>
              <a:gd name="connsiteY471" fmla="*/ 4953433 h 6511058"/>
              <a:gd name="connsiteX472" fmla="*/ 759476 w 3038957"/>
              <a:gd name="connsiteY472" fmla="*/ 4985638 h 6511058"/>
              <a:gd name="connsiteX473" fmla="*/ 886447 w 3038957"/>
              <a:gd name="connsiteY473" fmla="*/ 5028941 h 6511058"/>
              <a:gd name="connsiteX474" fmla="*/ 951898 w 3038957"/>
              <a:gd name="connsiteY474" fmla="*/ 5116362 h 6511058"/>
              <a:gd name="connsiteX475" fmla="*/ 1016425 w 3038957"/>
              <a:gd name="connsiteY475" fmla="*/ 5138369 h 6511058"/>
              <a:gd name="connsiteX476" fmla="*/ 1066616 w 3038957"/>
              <a:gd name="connsiteY476" fmla="*/ 5127458 h 6511058"/>
              <a:gd name="connsiteX477" fmla="*/ 1089512 w 3038957"/>
              <a:gd name="connsiteY477" fmla="*/ 5135266 h 6511058"/>
              <a:gd name="connsiteX478" fmla="*/ 1097164 w 3038957"/>
              <a:gd name="connsiteY478" fmla="*/ 5249087 h 6511058"/>
              <a:gd name="connsiteX479" fmla="*/ 1053700 w 3038957"/>
              <a:gd name="connsiteY479" fmla="*/ 5308405 h 6511058"/>
              <a:gd name="connsiteX480" fmla="*/ 1009600 w 3038957"/>
              <a:gd name="connsiteY480" fmla="*/ 5505843 h 6511058"/>
              <a:gd name="connsiteX481" fmla="*/ 958496 w 3038957"/>
              <a:gd name="connsiteY481" fmla="*/ 5655685 h 6511058"/>
              <a:gd name="connsiteX482" fmla="*/ 926357 w 3038957"/>
              <a:gd name="connsiteY482" fmla="*/ 5681794 h 6511058"/>
              <a:gd name="connsiteX483" fmla="*/ 935845 w 3038957"/>
              <a:gd name="connsiteY483" fmla="*/ 5722101 h 6511058"/>
              <a:gd name="connsiteX484" fmla="*/ 868170 w 3038957"/>
              <a:gd name="connsiteY484" fmla="*/ 5920539 h 6511058"/>
              <a:gd name="connsiteX485" fmla="*/ 902409 w 3038957"/>
              <a:gd name="connsiteY485" fmla="*/ 6099486 h 6511058"/>
              <a:gd name="connsiteX486" fmla="*/ 865671 w 3038957"/>
              <a:gd name="connsiteY486" fmla="*/ 6207210 h 6511058"/>
              <a:gd name="connsiteX487" fmla="*/ 901094 w 3038957"/>
              <a:gd name="connsiteY487" fmla="*/ 6246416 h 6511058"/>
              <a:gd name="connsiteX488" fmla="*/ 875405 w 3038957"/>
              <a:gd name="connsiteY488" fmla="*/ 6321742 h 6511058"/>
              <a:gd name="connsiteX489" fmla="*/ 826169 w 3038957"/>
              <a:gd name="connsiteY489" fmla="*/ 6323033 h 6511058"/>
              <a:gd name="connsiteX490" fmla="*/ 789818 w 3038957"/>
              <a:gd name="connsiteY490" fmla="*/ 6218412 h 6511058"/>
              <a:gd name="connsiteX491" fmla="*/ 772041 w 3038957"/>
              <a:gd name="connsiteY491" fmla="*/ 6202403 h 6511058"/>
              <a:gd name="connsiteX492" fmla="*/ 786128 w 3038957"/>
              <a:gd name="connsiteY492" fmla="*/ 6161096 h 6511058"/>
              <a:gd name="connsiteX493" fmla="*/ 654023 w 3038957"/>
              <a:gd name="connsiteY493" fmla="*/ 5921647 h 6511058"/>
              <a:gd name="connsiteX494" fmla="*/ 546421 w 3038957"/>
              <a:gd name="connsiteY494" fmla="*/ 5746613 h 6511058"/>
              <a:gd name="connsiteX495" fmla="*/ 525607 w 3038957"/>
              <a:gd name="connsiteY495" fmla="*/ 5739514 h 6511058"/>
              <a:gd name="connsiteX496" fmla="*/ 475691 w 3038957"/>
              <a:gd name="connsiteY496" fmla="*/ 5749616 h 6511058"/>
              <a:gd name="connsiteX497" fmla="*/ 404437 w 3038957"/>
              <a:gd name="connsiteY497" fmla="*/ 5679204 h 6511058"/>
              <a:gd name="connsiteX498" fmla="*/ 413000 w 3038957"/>
              <a:gd name="connsiteY498" fmla="*/ 5654095 h 6511058"/>
              <a:gd name="connsiteX499" fmla="*/ 439341 w 3038957"/>
              <a:gd name="connsiteY499" fmla="*/ 5644995 h 6511058"/>
              <a:gd name="connsiteX500" fmla="*/ 338465 w 3038957"/>
              <a:gd name="connsiteY500" fmla="*/ 5518368 h 6511058"/>
              <a:gd name="connsiteX501" fmla="*/ 298038 w 3038957"/>
              <a:gd name="connsiteY501" fmla="*/ 5568775 h 6511058"/>
              <a:gd name="connsiteX502" fmla="*/ 277225 w 3038957"/>
              <a:gd name="connsiteY502" fmla="*/ 5561677 h 6511058"/>
              <a:gd name="connsiteX503" fmla="*/ 104168 w 3038957"/>
              <a:gd name="connsiteY503" fmla="*/ 5299220 h 6511058"/>
              <a:gd name="connsiteX504" fmla="*/ 75455 w 3038957"/>
              <a:gd name="connsiteY504" fmla="*/ 5104075 h 6511058"/>
              <a:gd name="connsiteX505" fmla="*/ 106916 w 3038957"/>
              <a:gd name="connsiteY505" fmla="*/ 5086776 h 6511058"/>
              <a:gd name="connsiteX506" fmla="*/ 68730 w 3038957"/>
              <a:gd name="connsiteY506" fmla="*/ 5055669 h 6511058"/>
              <a:gd name="connsiteX507" fmla="*/ 77293 w 3038957"/>
              <a:gd name="connsiteY507" fmla="*/ 5030561 h 6511058"/>
              <a:gd name="connsiteX508" fmla="*/ 75163 w 3038957"/>
              <a:gd name="connsiteY508" fmla="*/ 4900540 h 6511058"/>
              <a:gd name="connsiteX509" fmla="*/ 130882 w 3038957"/>
              <a:gd name="connsiteY509" fmla="*/ 4873431 h 6511058"/>
              <a:gd name="connsiteX510" fmla="*/ 95051 w 3038957"/>
              <a:gd name="connsiteY510" fmla="*/ 4842223 h 6511058"/>
              <a:gd name="connsiteX511" fmla="*/ 120465 w 3038957"/>
              <a:gd name="connsiteY511" fmla="*/ 4767707 h 6511058"/>
              <a:gd name="connsiteX512" fmla="*/ 83189 w 3038957"/>
              <a:gd name="connsiteY512" fmla="*/ 4597671 h 6511058"/>
              <a:gd name="connsiteX513" fmla="*/ 108601 w 3038957"/>
              <a:gd name="connsiteY513" fmla="*/ 4523156 h 6511058"/>
              <a:gd name="connsiteX514" fmla="*/ 87542 w 3038957"/>
              <a:gd name="connsiteY514" fmla="*/ 4441832 h 6511058"/>
              <a:gd name="connsiteX515" fmla="*/ 112955 w 3038957"/>
              <a:gd name="connsiteY515" fmla="*/ 4367316 h 6511058"/>
              <a:gd name="connsiteX516" fmla="*/ 79890 w 3038957"/>
              <a:gd name="connsiteY516" fmla="*/ 4328009 h 6511058"/>
              <a:gd name="connsiteX517" fmla="*/ 108065 w 3038957"/>
              <a:gd name="connsiteY517" fmla="*/ 4245395 h 6511058"/>
              <a:gd name="connsiteX518" fmla="*/ 95568 w 3038957"/>
              <a:gd name="connsiteY518" fmla="*/ 4138963 h 6511058"/>
              <a:gd name="connsiteX519" fmla="*/ 115457 w 3038957"/>
              <a:gd name="connsiteY519" fmla="*/ 4080646 h 6511058"/>
              <a:gd name="connsiteX520" fmla="*/ 82115 w 3038957"/>
              <a:gd name="connsiteY520" fmla="*/ 4042150 h 6511058"/>
              <a:gd name="connsiteX521" fmla="*/ 110567 w 3038957"/>
              <a:gd name="connsiteY521" fmla="*/ 3958725 h 6511058"/>
              <a:gd name="connsiteX522" fmla="*/ 92901 w 3038957"/>
              <a:gd name="connsiteY522" fmla="*/ 3731181 h 6511058"/>
              <a:gd name="connsiteX523" fmla="*/ 116755 w 3038957"/>
              <a:gd name="connsiteY523" fmla="*/ 3729371 h 6511058"/>
              <a:gd name="connsiteX524" fmla="*/ 91440 w 3038957"/>
              <a:gd name="connsiteY524" fmla="*/ 3388005 h 6511058"/>
              <a:gd name="connsiteX525" fmla="*/ 112252 w 3038957"/>
              <a:gd name="connsiteY525" fmla="*/ 3395104 h 6511058"/>
              <a:gd name="connsiteX526" fmla="*/ 91193 w 3038957"/>
              <a:gd name="connsiteY526" fmla="*/ 3313780 h 6511058"/>
              <a:gd name="connsiteX527" fmla="*/ 108318 w 3038957"/>
              <a:gd name="connsiteY527" fmla="*/ 3263563 h 6511058"/>
              <a:gd name="connsiteX528" fmla="*/ 74977 w 3038957"/>
              <a:gd name="connsiteY528" fmla="*/ 3225067 h 6511058"/>
              <a:gd name="connsiteX529" fmla="*/ 106191 w 3038957"/>
              <a:gd name="connsiteY529" fmla="*/ 3133543 h 6511058"/>
              <a:gd name="connsiteX530" fmla="*/ 70751 w 3038957"/>
              <a:gd name="connsiteY530" fmla="*/ 2889990 h 6511058"/>
              <a:gd name="connsiteX531" fmla="*/ 91566 w 3038957"/>
              <a:gd name="connsiteY531" fmla="*/ 2897090 h 6511058"/>
              <a:gd name="connsiteX532" fmla="*/ 40200 w 3038957"/>
              <a:gd name="connsiteY532" fmla="*/ 2768360 h 6511058"/>
              <a:gd name="connsiteX533" fmla="*/ 65614 w 3038957"/>
              <a:gd name="connsiteY533" fmla="*/ 2693844 h 6511058"/>
              <a:gd name="connsiteX534" fmla="*/ 37829 w 3038957"/>
              <a:gd name="connsiteY534" fmla="*/ 2564115 h 6511058"/>
              <a:gd name="connsiteX535" fmla="*/ 19776 w 3038957"/>
              <a:gd name="connsiteY535" fmla="*/ 2548916 h 6511058"/>
              <a:gd name="connsiteX536" fmla="*/ 50989 w 3038957"/>
              <a:gd name="connsiteY536" fmla="*/ 2457392 h 6511058"/>
              <a:gd name="connsiteX537" fmla="*/ 17924 w 3038957"/>
              <a:gd name="connsiteY537" fmla="*/ 2418085 h 6511058"/>
              <a:gd name="connsiteX538" fmla="*/ 54663 w 3038957"/>
              <a:gd name="connsiteY538" fmla="*/ 2310361 h 6511058"/>
              <a:gd name="connsiteX539" fmla="*/ 24111 w 3038957"/>
              <a:gd name="connsiteY539" fmla="*/ 2188732 h 6511058"/>
              <a:gd name="connsiteX540" fmla="*/ 6061 w 3038957"/>
              <a:gd name="connsiteY540" fmla="*/ 2173534 h 6511058"/>
              <a:gd name="connsiteX541" fmla="*/ 29637 w 3038957"/>
              <a:gd name="connsiteY541" fmla="*/ 2172532 h 6511058"/>
              <a:gd name="connsiteX542" fmla="*/ 1851 w 3038957"/>
              <a:gd name="connsiteY542" fmla="*/ 2042803 h 6511058"/>
              <a:gd name="connsiteX543" fmla="*/ 33064 w 3038957"/>
              <a:gd name="connsiteY543" fmla="*/ 1951278 h 6511058"/>
              <a:gd name="connsiteX544" fmla="*/ 0 w 3038957"/>
              <a:gd name="connsiteY544" fmla="*/ 1911972 h 6511058"/>
              <a:gd name="connsiteX545" fmla="*/ 28175 w 3038957"/>
              <a:gd name="connsiteY545" fmla="*/ 1829356 h 6511058"/>
              <a:gd name="connsiteX546" fmla="*/ 20276 w 3038957"/>
              <a:gd name="connsiteY546" fmla="*/ 1641309 h 6511058"/>
              <a:gd name="connsiteX547" fmla="*/ 28563 w 3038957"/>
              <a:gd name="connsiteY547" fmla="*/ 1617012 h 6511058"/>
              <a:gd name="connsiteX548" fmla="*/ 7747 w 3038957"/>
              <a:gd name="connsiteY548" fmla="*/ 1609913 h 6511058"/>
              <a:gd name="connsiteX549" fmla="*/ 41723 w 3038957"/>
              <a:gd name="connsiteY549" fmla="*/ 1510288 h 6511058"/>
              <a:gd name="connsiteX550" fmla="*/ 6576 w 3038957"/>
              <a:gd name="connsiteY550" fmla="*/ 1470272 h 6511058"/>
              <a:gd name="connsiteX551" fmla="*/ 51877 w 3038957"/>
              <a:gd name="connsiteY551" fmla="*/ 1337439 h 6511058"/>
              <a:gd name="connsiteX552" fmla="*/ 96642 w 3038957"/>
              <a:gd name="connsiteY552" fmla="*/ 926847 h 6511058"/>
              <a:gd name="connsiteX553" fmla="*/ 122300 w 3038957"/>
              <a:gd name="connsiteY553" fmla="*/ 926556 h 6511058"/>
              <a:gd name="connsiteX554" fmla="*/ 119294 w 3038957"/>
              <a:gd name="connsiteY554" fmla="*/ 860430 h 6511058"/>
              <a:gd name="connsiteX555" fmla="*/ 206858 w 3038957"/>
              <a:gd name="connsiteY555" fmla="*/ 603675 h 6511058"/>
              <a:gd name="connsiteX556" fmla="*/ 264657 w 3038957"/>
              <a:gd name="connsiteY556" fmla="*/ 577275 h 6511058"/>
              <a:gd name="connsiteX557" fmla="*/ 249642 w 3038957"/>
              <a:gd name="connsiteY557" fmla="*/ 553167 h 6511058"/>
              <a:gd name="connsiteX558" fmla="*/ 291905 w 3038957"/>
              <a:gd name="connsiteY558" fmla="*/ 429244 h 6511058"/>
              <a:gd name="connsiteX559" fmla="*/ 324046 w 3038957"/>
              <a:gd name="connsiteY559" fmla="*/ 403135 h 6511058"/>
              <a:gd name="connsiteX560" fmla="*/ 302987 w 3038957"/>
              <a:gd name="connsiteY560" fmla="*/ 321811 h 6511058"/>
              <a:gd name="connsiteX561" fmla="*/ 365415 w 3038957"/>
              <a:gd name="connsiteY561" fmla="*/ 138762 h 6511058"/>
              <a:gd name="connsiteX562" fmla="*/ 493945 w 3038957"/>
              <a:gd name="connsiteY562" fmla="*/ 109359 h 6511058"/>
              <a:gd name="connsiteX563" fmla="*/ 572835 w 3038957"/>
              <a:gd name="connsiteY563" fmla="*/ 89248 h 6511058"/>
              <a:gd name="connsiteX564" fmla="*/ 584160 w 3038957"/>
              <a:gd name="connsiteY564" fmla="*/ 56041 h 6511058"/>
              <a:gd name="connsiteX565" fmla="*/ 550816 w 3038957"/>
              <a:gd name="connsiteY565" fmla="*/ 17543 h 6511058"/>
              <a:gd name="connsiteX566" fmla="*/ 553854 w 3038957"/>
              <a:gd name="connsiteY566" fmla="*/ 8633 h 6511058"/>
              <a:gd name="connsiteX567" fmla="*/ 568405 w 3038957"/>
              <a:gd name="connsiteY567" fmla="*/ 34 h 651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Lst>
            <a:rect l="l" t="t" r="r" b="b"/>
            <a:pathLst>
              <a:path w="3038957" h="6511058">
                <a:moveTo>
                  <a:pt x="1226680" y="5325808"/>
                </a:moveTo>
                <a:cubicBezTo>
                  <a:pt x="1234539" y="5325475"/>
                  <a:pt x="1245406" y="5327675"/>
                  <a:pt x="1259282" y="5332407"/>
                </a:cubicBezTo>
                <a:lnTo>
                  <a:pt x="1310923" y="5460325"/>
                </a:lnTo>
                <a:lnTo>
                  <a:pt x="1293796" y="5510543"/>
                </a:lnTo>
                <a:cubicBezTo>
                  <a:pt x="1288088" y="5527282"/>
                  <a:pt x="1278296" y="5533285"/>
                  <a:pt x="1264418" y="5528552"/>
                </a:cubicBezTo>
                <a:lnTo>
                  <a:pt x="1271145" y="5576959"/>
                </a:lnTo>
                <a:lnTo>
                  <a:pt x="1234406" y="5684682"/>
                </a:lnTo>
                <a:cubicBezTo>
                  <a:pt x="1232566" y="5690082"/>
                  <a:pt x="1224707" y="5690417"/>
                  <a:pt x="1210828" y="5685683"/>
                </a:cubicBezTo>
                <a:lnTo>
                  <a:pt x="1225843" y="5709792"/>
                </a:lnTo>
                <a:lnTo>
                  <a:pt x="1197668" y="5792407"/>
                </a:lnTo>
                <a:cubicBezTo>
                  <a:pt x="1194906" y="5800506"/>
                  <a:pt x="1170542" y="5801540"/>
                  <a:pt x="1124578" y="5795508"/>
                </a:cubicBezTo>
                <a:lnTo>
                  <a:pt x="1103765" y="5788410"/>
                </a:lnTo>
                <a:lnTo>
                  <a:pt x="1117852" y="5747103"/>
                </a:lnTo>
                <a:lnTo>
                  <a:pt x="1116925" y="5681687"/>
                </a:lnTo>
                <a:lnTo>
                  <a:pt x="1137741" y="5688786"/>
                </a:lnTo>
                <a:cubicBezTo>
                  <a:pt x="1116986" y="5658802"/>
                  <a:pt x="1110660" y="5631932"/>
                  <a:pt x="1118763" y="5608172"/>
                </a:cubicBezTo>
                <a:lnTo>
                  <a:pt x="1212129" y="5334409"/>
                </a:lnTo>
                <a:cubicBezTo>
                  <a:pt x="1213971" y="5329010"/>
                  <a:pt x="1218821" y="5326142"/>
                  <a:pt x="1226680" y="5325808"/>
                </a:cubicBezTo>
                <a:close/>
                <a:moveTo>
                  <a:pt x="958870" y="5238993"/>
                </a:moveTo>
                <a:lnTo>
                  <a:pt x="947545" y="5272202"/>
                </a:lnTo>
                <a:cubicBezTo>
                  <a:pt x="975297" y="5281666"/>
                  <a:pt x="991107" y="5280730"/>
                  <a:pt x="994975" y="5269390"/>
                </a:cubicBezTo>
                <a:cubicBezTo>
                  <a:pt x="994496" y="5257171"/>
                  <a:pt x="982462" y="5247039"/>
                  <a:pt x="958870" y="5238993"/>
                </a:cubicBezTo>
                <a:close/>
                <a:moveTo>
                  <a:pt x="951344" y="4634256"/>
                </a:moveTo>
                <a:lnTo>
                  <a:pt x="972157" y="4641355"/>
                </a:lnTo>
                <a:cubicBezTo>
                  <a:pt x="999177" y="4652980"/>
                  <a:pt x="1011119" y="4663382"/>
                  <a:pt x="1007988" y="4672562"/>
                </a:cubicBezTo>
                <a:lnTo>
                  <a:pt x="999425" y="4697671"/>
                </a:lnTo>
                <a:cubicBezTo>
                  <a:pt x="991578" y="4707050"/>
                  <a:pt x="975860" y="4707717"/>
                  <a:pt x="952269" y="4699671"/>
                </a:cubicBezTo>
                <a:lnTo>
                  <a:pt x="919884" y="4651557"/>
                </a:lnTo>
                <a:cubicBezTo>
                  <a:pt x="938832" y="4645962"/>
                  <a:pt x="949318" y="4640196"/>
                  <a:pt x="951344" y="4634256"/>
                </a:cubicBezTo>
                <a:close/>
                <a:moveTo>
                  <a:pt x="1549114" y="4625645"/>
                </a:moveTo>
                <a:lnTo>
                  <a:pt x="1590743" y="4639843"/>
                </a:lnTo>
                <a:cubicBezTo>
                  <a:pt x="1612946" y="4647414"/>
                  <a:pt x="1637619" y="4668185"/>
                  <a:pt x="1664758" y="4702155"/>
                </a:cubicBezTo>
                <a:lnTo>
                  <a:pt x="1622495" y="4826078"/>
                </a:lnTo>
                <a:cubicBezTo>
                  <a:pt x="1667050" y="4881659"/>
                  <a:pt x="1685094" y="4921870"/>
                  <a:pt x="1676623" y="4946709"/>
                </a:cubicBezTo>
                <a:cubicBezTo>
                  <a:pt x="1674781" y="4952108"/>
                  <a:pt x="1666921" y="4952442"/>
                  <a:pt x="1653044" y="4947709"/>
                </a:cubicBezTo>
                <a:lnTo>
                  <a:pt x="1659773" y="4996115"/>
                </a:lnTo>
                <a:lnTo>
                  <a:pt x="1580494" y="5228572"/>
                </a:lnTo>
                <a:lnTo>
                  <a:pt x="1613560" y="5267878"/>
                </a:lnTo>
                <a:cubicBezTo>
                  <a:pt x="1594776" y="5322954"/>
                  <a:pt x="1583932" y="5402440"/>
                  <a:pt x="1581031" y="5506333"/>
                </a:cubicBezTo>
                <a:lnTo>
                  <a:pt x="1560215" y="5499233"/>
                </a:lnTo>
                <a:lnTo>
                  <a:pt x="1575230" y="5523342"/>
                </a:lnTo>
                <a:lnTo>
                  <a:pt x="1473578" y="5821404"/>
                </a:lnTo>
                <a:lnTo>
                  <a:pt x="1435636" y="5864523"/>
                </a:lnTo>
                <a:cubicBezTo>
                  <a:pt x="1446197" y="5878974"/>
                  <a:pt x="1449362" y="5892409"/>
                  <a:pt x="1445126" y="5904829"/>
                </a:cubicBezTo>
                <a:lnTo>
                  <a:pt x="1407460" y="5947138"/>
                </a:lnTo>
                <a:lnTo>
                  <a:pt x="1342936" y="5925133"/>
                </a:lnTo>
                <a:lnTo>
                  <a:pt x="1359786" y="5875724"/>
                </a:lnTo>
                <a:lnTo>
                  <a:pt x="1353059" y="5827319"/>
                </a:lnTo>
                <a:lnTo>
                  <a:pt x="1373875" y="5834418"/>
                </a:lnTo>
                <a:cubicBezTo>
                  <a:pt x="1365707" y="5812946"/>
                  <a:pt x="1353989" y="5799607"/>
                  <a:pt x="1338726" y="5794402"/>
                </a:cubicBezTo>
                <a:cubicBezTo>
                  <a:pt x="1342594" y="5783062"/>
                  <a:pt x="1352157" y="5779995"/>
                  <a:pt x="1367423" y="5785201"/>
                </a:cubicBezTo>
                <a:cubicBezTo>
                  <a:pt x="1370941" y="5724918"/>
                  <a:pt x="1377399" y="5681007"/>
                  <a:pt x="1386791" y="5653469"/>
                </a:cubicBezTo>
                <a:lnTo>
                  <a:pt x="1409441" y="5587054"/>
                </a:lnTo>
                <a:cubicBezTo>
                  <a:pt x="1475236" y="5303284"/>
                  <a:pt x="1514213" y="5143580"/>
                  <a:pt x="1526366" y="5107942"/>
                </a:cubicBezTo>
                <a:lnTo>
                  <a:pt x="1560067" y="5009128"/>
                </a:lnTo>
                <a:lnTo>
                  <a:pt x="1524919" y="4969111"/>
                </a:lnTo>
                <a:lnTo>
                  <a:pt x="1544808" y="4910796"/>
                </a:lnTo>
                <a:cubicBezTo>
                  <a:pt x="1551069" y="4892436"/>
                  <a:pt x="1548828" y="4876302"/>
                  <a:pt x="1538081" y="4862389"/>
                </a:cubicBezTo>
                <a:lnTo>
                  <a:pt x="1575745" y="4820080"/>
                </a:lnTo>
                <a:lnTo>
                  <a:pt x="1578784" y="4811171"/>
                </a:lnTo>
                <a:cubicBezTo>
                  <a:pt x="1551639" y="4709086"/>
                  <a:pt x="1541749" y="4647243"/>
                  <a:pt x="1549114" y="4625645"/>
                </a:cubicBezTo>
                <a:close/>
                <a:moveTo>
                  <a:pt x="2009936" y="4384975"/>
                </a:moveTo>
                <a:lnTo>
                  <a:pt x="2032830" y="4392783"/>
                </a:lnTo>
                <a:cubicBezTo>
                  <a:pt x="2086949" y="4411240"/>
                  <a:pt x="2116414" y="4486087"/>
                  <a:pt x="2121227" y="4617325"/>
                </a:cubicBezTo>
                <a:lnTo>
                  <a:pt x="2087527" y="4716140"/>
                </a:lnTo>
                <a:cubicBezTo>
                  <a:pt x="2143175" y="4834577"/>
                  <a:pt x="2155991" y="4937802"/>
                  <a:pt x="2125974" y="5025816"/>
                </a:cubicBezTo>
                <a:lnTo>
                  <a:pt x="2123212" y="5033915"/>
                </a:lnTo>
                <a:cubicBezTo>
                  <a:pt x="2190988" y="5098622"/>
                  <a:pt x="2225231" y="5184442"/>
                  <a:pt x="2225939" y="5291373"/>
                </a:cubicBezTo>
                <a:lnTo>
                  <a:pt x="2169311" y="5457414"/>
                </a:lnTo>
                <a:cubicBezTo>
                  <a:pt x="2235920" y="5480131"/>
                  <a:pt x="2269770" y="5519403"/>
                  <a:pt x="2270869" y="5575233"/>
                </a:cubicBezTo>
                <a:cubicBezTo>
                  <a:pt x="2263871" y="5595751"/>
                  <a:pt x="2272824" y="5617188"/>
                  <a:pt x="2297730" y="5639547"/>
                </a:cubicBezTo>
                <a:lnTo>
                  <a:pt x="2209889" y="5897113"/>
                </a:lnTo>
                <a:cubicBezTo>
                  <a:pt x="2208047" y="5902512"/>
                  <a:pt x="2199494" y="5902609"/>
                  <a:pt x="2184229" y="5897402"/>
                </a:cubicBezTo>
                <a:cubicBezTo>
                  <a:pt x="2186177" y="5964372"/>
                  <a:pt x="2196358" y="6004915"/>
                  <a:pt x="2214779" y="6019033"/>
                </a:cubicBezTo>
                <a:lnTo>
                  <a:pt x="2163952" y="6168065"/>
                </a:lnTo>
                <a:cubicBezTo>
                  <a:pt x="2117969" y="6212057"/>
                  <a:pt x="2093688" y="6237832"/>
                  <a:pt x="2091110" y="6245393"/>
                </a:cubicBezTo>
                <a:lnTo>
                  <a:pt x="2000506" y="6511058"/>
                </a:lnTo>
                <a:lnTo>
                  <a:pt x="1956795" y="6496150"/>
                </a:lnTo>
                <a:lnTo>
                  <a:pt x="1955868" y="6430734"/>
                </a:lnTo>
                <a:cubicBezTo>
                  <a:pt x="1969744" y="6435467"/>
                  <a:pt x="1977604" y="6435133"/>
                  <a:pt x="1979446" y="6429733"/>
                </a:cubicBezTo>
                <a:cubicBezTo>
                  <a:pt x="1951694" y="6420269"/>
                  <a:pt x="1939748" y="6409866"/>
                  <a:pt x="1943616" y="6398526"/>
                </a:cubicBezTo>
                <a:lnTo>
                  <a:pt x="2019855" y="6174980"/>
                </a:lnTo>
                <a:cubicBezTo>
                  <a:pt x="1994839" y="6139322"/>
                  <a:pt x="1963549" y="6112979"/>
                  <a:pt x="1925984" y="6095948"/>
                </a:cubicBezTo>
                <a:cubicBezTo>
                  <a:pt x="1893140" y="6146833"/>
                  <a:pt x="1862841" y="6167543"/>
                  <a:pt x="1835088" y="6158078"/>
                </a:cubicBezTo>
                <a:lnTo>
                  <a:pt x="1812193" y="6150270"/>
                </a:lnTo>
                <a:cubicBezTo>
                  <a:pt x="1772403" y="6130672"/>
                  <a:pt x="1757298" y="6106834"/>
                  <a:pt x="1766875" y="6078755"/>
                </a:cubicBezTo>
                <a:lnTo>
                  <a:pt x="1857202" y="5813900"/>
                </a:lnTo>
                <a:lnTo>
                  <a:pt x="1822055" y="5773885"/>
                </a:lnTo>
                <a:lnTo>
                  <a:pt x="1856031" y="5674261"/>
                </a:lnTo>
                <a:lnTo>
                  <a:pt x="1830325" y="5545241"/>
                </a:lnTo>
                <a:cubicBezTo>
                  <a:pt x="1847515" y="5540254"/>
                  <a:pt x="1858230" y="5531551"/>
                  <a:pt x="1862466" y="5519132"/>
                </a:cubicBezTo>
                <a:lnTo>
                  <a:pt x="1838644" y="5445907"/>
                </a:lnTo>
                <a:lnTo>
                  <a:pt x="1878145" y="5330084"/>
                </a:lnTo>
                <a:lnTo>
                  <a:pt x="1845077" y="5290777"/>
                </a:lnTo>
                <a:lnTo>
                  <a:pt x="1850601" y="5274578"/>
                </a:lnTo>
                <a:lnTo>
                  <a:pt x="1900796" y="5263669"/>
                </a:lnTo>
                <a:cubicBezTo>
                  <a:pt x="1873040" y="5254202"/>
                  <a:pt x="1861006" y="5244071"/>
                  <a:pt x="1864689" y="5233271"/>
                </a:cubicBezTo>
                <a:cubicBezTo>
                  <a:pt x="1872239" y="5211132"/>
                  <a:pt x="1882954" y="5202429"/>
                  <a:pt x="1896830" y="5207161"/>
                </a:cubicBezTo>
                <a:lnTo>
                  <a:pt x="1895903" y="5141746"/>
                </a:lnTo>
                <a:lnTo>
                  <a:pt x="1929879" y="5042122"/>
                </a:lnTo>
                <a:cubicBezTo>
                  <a:pt x="1931721" y="5036723"/>
                  <a:pt x="1939581" y="5036389"/>
                  <a:pt x="1953457" y="5041122"/>
                </a:cubicBezTo>
                <a:lnTo>
                  <a:pt x="1938166" y="5017824"/>
                </a:lnTo>
                <a:lnTo>
                  <a:pt x="2005487" y="4956696"/>
                </a:lnTo>
                <a:cubicBezTo>
                  <a:pt x="1983808" y="4929411"/>
                  <a:pt x="1975550" y="4908209"/>
                  <a:pt x="1980706" y="4893090"/>
                </a:cubicBezTo>
                <a:lnTo>
                  <a:pt x="2023245" y="4768358"/>
                </a:lnTo>
                <a:lnTo>
                  <a:pt x="1987821" y="4729151"/>
                </a:lnTo>
                <a:lnTo>
                  <a:pt x="2019035" y="4637627"/>
                </a:lnTo>
                <a:cubicBezTo>
                  <a:pt x="2011723" y="4568226"/>
                  <a:pt x="1996445" y="4519917"/>
                  <a:pt x="1973197" y="4492699"/>
                </a:cubicBezTo>
                <a:close/>
                <a:moveTo>
                  <a:pt x="741142" y="3710849"/>
                </a:moveTo>
                <a:lnTo>
                  <a:pt x="714525" y="3720759"/>
                </a:lnTo>
                <a:lnTo>
                  <a:pt x="672262" y="3844681"/>
                </a:lnTo>
                <a:lnTo>
                  <a:pt x="707703" y="4088234"/>
                </a:lnTo>
                <a:cubicBezTo>
                  <a:pt x="722967" y="4093440"/>
                  <a:pt x="729585" y="4099012"/>
                  <a:pt x="727559" y="4104952"/>
                </a:cubicBezTo>
                <a:lnTo>
                  <a:pt x="690576" y="4138451"/>
                </a:lnTo>
                <a:cubicBezTo>
                  <a:pt x="719165" y="4150009"/>
                  <a:pt x="731893" y="4160377"/>
                  <a:pt x="728762" y="4169558"/>
                </a:cubicBezTo>
                <a:cubicBezTo>
                  <a:pt x="805057" y="4177494"/>
                  <a:pt x="857081" y="4186195"/>
                  <a:pt x="884834" y="4195660"/>
                </a:cubicBezTo>
                <a:lnTo>
                  <a:pt x="941461" y="4029620"/>
                </a:lnTo>
                <a:lnTo>
                  <a:pt x="908395" y="3990313"/>
                </a:lnTo>
                <a:lnTo>
                  <a:pt x="928284" y="3931997"/>
                </a:lnTo>
                <a:lnTo>
                  <a:pt x="845706" y="3894792"/>
                </a:lnTo>
                <a:lnTo>
                  <a:pt x="873881" y="3812177"/>
                </a:lnTo>
                <a:cubicBezTo>
                  <a:pt x="857544" y="3769234"/>
                  <a:pt x="813299" y="3735458"/>
                  <a:pt x="741142" y="3710849"/>
                </a:cubicBezTo>
                <a:close/>
                <a:moveTo>
                  <a:pt x="733487" y="3597027"/>
                </a:moveTo>
                <a:lnTo>
                  <a:pt x="748501" y="3621135"/>
                </a:lnTo>
                <a:cubicBezTo>
                  <a:pt x="740657" y="3630514"/>
                  <a:pt x="724937" y="3631181"/>
                  <a:pt x="701348" y="3623137"/>
                </a:cubicBezTo>
                <a:cubicBezTo>
                  <a:pt x="713975" y="3658787"/>
                  <a:pt x="751509" y="3687260"/>
                  <a:pt x="813953" y="3708555"/>
                </a:cubicBezTo>
                <a:lnTo>
                  <a:pt x="866227" y="3698354"/>
                </a:lnTo>
                <a:lnTo>
                  <a:pt x="868989" y="3690256"/>
                </a:lnTo>
                <a:cubicBezTo>
                  <a:pt x="830453" y="3639740"/>
                  <a:pt x="800083" y="3610696"/>
                  <a:pt x="777881" y="3603125"/>
                </a:cubicBezTo>
                <a:close/>
                <a:moveTo>
                  <a:pt x="2177070" y="3123162"/>
                </a:moveTo>
                <a:cubicBezTo>
                  <a:pt x="2179005" y="3119672"/>
                  <a:pt x="2191059" y="3124076"/>
                  <a:pt x="2213231" y="3136372"/>
                </a:cubicBezTo>
                <a:lnTo>
                  <a:pt x="2263707" y="3206109"/>
                </a:lnTo>
                <a:lnTo>
                  <a:pt x="2254709" y="3222335"/>
                </a:lnTo>
                <a:cubicBezTo>
                  <a:pt x="2251710" y="3227743"/>
                  <a:pt x="2244668" y="3227375"/>
                  <a:pt x="2233580" y="3221226"/>
                </a:cubicBezTo>
                <a:lnTo>
                  <a:pt x="2242808" y="3243794"/>
                </a:lnTo>
                <a:lnTo>
                  <a:pt x="2223506" y="3278601"/>
                </a:lnTo>
                <a:cubicBezTo>
                  <a:pt x="2222539" y="3280346"/>
                  <a:pt x="2216513" y="3278145"/>
                  <a:pt x="2205425" y="3271996"/>
                </a:cubicBezTo>
                <a:lnTo>
                  <a:pt x="2219007" y="3286714"/>
                </a:lnTo>
                <a:lnTo>
                  <a:pt x="2204204" y="3313408"/>
                </a:lnTo>
                <a:cubicBezTo>
                  <a:pt x="2202753" y="3316025"/>
                  <a:pt x="2184069" y="3309200"/>
                  <a:pt x="2148152" y="3292932"/>
                </a:cubicBezTo>
                <a:lnTo>
                  <a:pt x="2131524" y="3283711"/>
                </a:lnTo>
                <a:lnTo>
                  <a:pt x="2138926" y="3270364"/>
                </a:lnTo>
                <a:lnTo>
                  <a:pt x="2132744" y="3242298"/>
                </a:lnTo>
                <a:lnTo>
                  <a:pt x="2149375" y="3251521"/>
                </a:lnTo>
                <a:cubicBezTo>
                  <a:pt x="2130879" y="3232595"/>
                  <a:pt x="2123759" y="3219294"/>
                  <a:pt x="2128016" y="3211618"/>
                </a:cubicBezTo>
                <a:close/>
                <a:moveTo>
                  <a:pt x="1973976" y="3007113"/>
                </a:moveTo>
                <a:lnTo>
                  <a:pt x="1968027" y="3017843"/>
                </a:lnTo>
                <a:cubicBezTo>
                  <a:pt x="1990199" y="3030139"/>
                  <a:pt x="2002300" y="3034455"/>
                  <a:pt x="2004333" y="3030791"/>
                </a:cubicBezTo>
                <a:cubicBezTo>
                  <a:pt x="2002943" y="3025458"/>
                  <a:pt x="1992824" y="3017565"/>
                  <a:pt x="1973976" y="3007113"/>
                </a:cubicBezTo>
                <a:close/>
                <a:moveTo>
                  <a:pt x="1582099" y="3000410"/>
                </a:moveTo>
                <a:lnTo>
                  <a:pt x="1576470" y="3005678"/>
                </a:lnTo>
                <a:lnTo>
                  <a:pt x="1607223" y="3024273"/>
                </a:lnTo>
                <a:close/>
                <a:moveTo>
                  <a:pt x="2712383" y="2957729"/>
                </a:moveTo>
                <a:lnTo>
                  <a:pt x="2730675" y="2967873"/>
                </a:lnTo>
                <a:cubicBezTo>
                  <a:pt x="2773912" y="2991851"/>
                  <a:pt x="2802868" y="3032431"/>
                  <a:pt x="2817544" y="3089617"/>
                </a:cubicBezTo>
                <a:lnTo>
                  <a:pt x="2799839" y="3121544"/>
                </a:lnTo>
                <a:cubicBezTo>
                  <a:pt x="2852610" y="3188449"/>
                  <a:pt x="2871110" y="3236121"/>
                  <a:pt x="2855340" y="3264560"/>
                </a:cubicBezTo>
                <a:lnTo>
                  <a:pt x="2853889" y="3267176"/>
                </a:lnTo>
                <a:cubicBezTo>
                  <a:pt x="2911513" y="3314873"/>
                  <a:pt x="2945067" y="3361539"/>
                  <a:pt x="2954549" y="3407176"/>
                </a:cubicBezTo>
                <a:lnTo>
                  <a:pt x="2924798" y="3460825"/>
                </a:lnTo>
                <a:cubicBezTo>
                  <a:pt x="2978014" y="3490337"/>
                  <a:pt x="3007376" y="3517113"/>
                  <a:pt x="3012888" y="3541157"/>
                </a:cubicBezTo>
                <a:cubicBezTo>
                  <a:pt x="3009211" y="3547787"/>
                  <a:pt x="3017901" y="3559563"/>
                  <a:pt x="3038957" y="3576487"/>
                </a:cubicBezTo>
                <a:lnTo>
                  <a:pt x="2992807" y="3659709"/>
                </a:lnTo>
                <a:cubicBezTo>
                  <a:pt x="2991839" y="3661453"/>
                  <a:pt x="2985258" y="3658944"/>
                  <a:pt x="2973061" y="3652181"/>
                </a:cubicBezTo>
                <a:cubicBezTo>
                  <a:pt x="2980158" y="3681210"/>
                  <a:pt x="2991391" y="3701469"/>
                  <a:pt x="3006763" y="3712959"/>
                </a:cubicBezTo>
                <a:lnTo>
                  <a:pt x="2980060" y="3761113"/>
                </a:lnTo>
                <a:cubicBezTo>
                  <a:pt x="2948308" y="3766089"/>
                  <a:pt x="2931755" y="3769798"/>
                  <a:pt x="2930400" y="3772242"/>
                </a:cubicBezTo>
                <a:lnTo>
                  <a:pt x="2882798" y="3858080"/>
                </a:lnTo>
                <a:lnTo>
                  <a:pt x="2847877" y="3838714"/>
                </a:lnTo>
                <a:lnTo>
                  <a:pt x="2841695" y="3810649"/>
                </a:lnTo>
                <a:cubicBezTo>
                  <a:pt x="2852781" y="3816797"/>
                  <a:pt x="2858810" y="3818999"/>
                  <a:pt x="2859777" y="3817254"/>
                </a:cubicBezTo>
                <a:cubicBezTo>
                  <a:pt x="2837605" y="3804958"/>
                  <a:pt x="2827532" y="3796978"/>
                  <a:pt x="2829564" y="3793314"/>
                </a:cubicBezTo>
                <a:lnTo>
                  <a:pt x="2869619" y="3721084"/>
                </a:lnTo>
                <a:cubicBezTo>
                  <a:pt x="2847367" y="3698477"/>
                  <a:pt x="2821058" y="3677956"/>
                  <a:pt x="2790693" y="3659521"/>
                </a:cubicBezTo>
                <a:cubicBezTo>
                  <a:pt x="2769642" y="3671343"/>
                  <a:pt x="2748028" y="3671106"/>
                  <a:pt x="2725856" y="3658811"/>
                </a:cubicBezTo>
                <a:lnTo>
                  <a:pt x="2707563" y="3648667"/>
                </a:lnTo>
                <a:cubicBezTo>
                  <a:pt x="2675270" y="3628477"/>
                  <a:pt x="2661641" y="3613847"/>
                  <a:pt x="2666672" y="3604774"/>
                </a:cubicBezTo>
                <a:lnTo>
                  <a:pt x="2714129" y="3519197"/>
                </a:lnTo>
                <a:lnTo>
                  <a:pt x="2683707" y="3491718"/>
                </a:lnTo>
                <a:lnTo>
                  <a:pt x="2701558" y="3459529"/>
                </a:lnTo>
                <a:lnTo>
                  <a:pt x="2670970" y="3397056"/>
                </a:lnTo>
                <a:cubicBezTo>
                  <a:pt x="2683798" y="3400064"/>
                  <a:pt x="2691326" y="3399561"/>
                  <a:pt x="2693551" y="3395549"/>
                </a:cubicBezTo>
                <a:lnTo>
                  <a:pt x="2669077" y="3357340"/>
                </a:lnTo>
                <a:lnTo>
                  <a:pt x="2689831" y="3319915"/>
                </a:lnTo>
                <a:lnTo>
                  <a:pt x="2661070" y="3293359"/>
                </a:lnTo>
                <a:lnTo>
                  <a:pt x="2663972" y="3288124"/>
                </a:lnTo>
                <a:lnTo>
                  <a:pt x="2701731" y="3298456"/>
                </a:lnTo>
                <a:cubicBezTo>
                  <a:pt x="2679557" y="3286159"/>
                  <a:pt x="2669439" y="3278267"/>
                  <a:pt x="2671373" y="3274777"/>
                </a:cubicBezTo>
                <a:cubicBezTo>
                  <a:pt x="2675341" y="3267624"/>
                  <a:pt x="2682868" y="3267122"/>
                  <a:pt x="2693954" y="3273270"/>
                </a:cubicBezTo>
                <a:lnTo>
                  <a:pt x="2687773" y="3245205"/>
                </a:lnTo>
                <a:lnTo>
                  <a:pt x="2705624" y="3213016"/>
                </a:lnTo>
                <a:cubicBezTo>
                  <a:pt x="2706592" y="3211271"/>
                  <a:pt x="2712619" y="3213472"/>
                  <a:pt x="2723706" y="3219620"/>
                </a:cubicBezTo>
                <a:lnTo>
                  <a:pt x="2709978" y="3205164"/>
                </a:lnTo>
                <a:lnTo>
                  <a:pt x="2756735" y="3199270"/>
                </a:lnTo>
                <a:cubicBezTo>
                  <a:pt x="2737755" y="3181216"/>
                  <a:pt x="2729619" y="3169747"/>
                  <a:pt x="2732328" y="3164862"/>
                </a:cubicBezTo>
                <a:lnTo>
                  <a:pt x="2754678" y="3124560"/>
                </a:lnTo>
                <a:lnTo>
                  <a:pt x="2724109" y="3097342"/>
                </a:lnTo>
                <a:lnTo>
                  <a:pt x="2740509" y="3067769"/>
                </a:lnTo>
                <a:cubicBezTo>
                  <a:pt x="2729076" y="3036107"/>
                  <a:pt x="2713267" y="3011030"/>
                  <a:pt x="2693081" y="2992536"/>
                </a:cubicBezTo>
                <a:close/>
                <a:moveTo>
                  <a:pt x="2377464" y="2922560"/>
                </a:moveTo>
                <a:lnTo>
                  <a:pt x="2410722" y="2941003"/>
                </a:lnTo>
                <a:cubicBezTo>
                  <a:pt x="2428460" y="2950840"/>
                  <a:pt x="2449205" y="2967021"/>
                  <a:pt x="2472954" y="2989543"/>
                </a:cubicBezTo>
                <a:lnTo>
                  <a:pt x="2450749" y="3029585"/>
                </a:lnTo>
                <a:cubicBezTo>
                  <a:pt x="2489721" y="3066481"/>
                  <a:pt x="2506983" y="3088942"/>
                  <a:pt x="2502532" y="3096968"/>
                </a:cubicBezTo>
                <a:cubicBezTo>
                  <a:pt x="2501565" y="3098712"/>
                  <a:pt x="2495536" y="3096511"/>
                  <a:pt x="2484451" y="3090363"/>
                </a:cubicBezTo>
                <a:lnTo>
                  <a:pt x="2493679" y="3112931"/>
                </a:lnTo>
                <a:lnTo>
                  <a:pt x="2452027" y="3188041"/>
                </a:lnTo>
                <a:lnTo>
                  <a:pt x="2480786" y="3214598"/>
                </a:lnTo>
                <a:cubicBezTo>
                  <a:pt x="2470919" y="3232393"/>
                  <a:pt x="2469207" y="3262926"/>
                  <a:pt x="2475653" y="3306194"/>
                </a:cubicBezTo>
                <a:lnTo>
                  <a:pt x="2459023" y="3296972"/>
                </a:lnTo>
                <a:lnTo>
                  <a:pt x="2472606" y="3311690"/>
                </a:lnTo>
                <a:lnTo>
                  <a:pt x="2419199" y="3407996"/>
                </a:lnTo>
                <a:lnTo>
                  <a:pt x="2393570" y="3415000"/>
                </a:lnTo>
                <a:cubicBezTo>
                  <a:pt x="2402915" y="3424288"/>
                  <a:pt x="2406476" y="3430939"/>
                  <a:pt x="2404250" y="3434952"/>
                </a:cubicBezTo>
                <a:lnTo>
                  <a:pt x="2378768" y="3441693"/>
                </a:lnTo>
                <a:lnTo>
                  <a:pt x="2327216" y="3413106"/>
                </a:lnTo>
                <a:lnTo>
                  <a:pt x="2336069" y="3397142"/>
                </a:lnTo>
                <a:lnTo>
                  <a:pt x="2326840" y="3374572"/>
                </a:lnTo>
                <a:lnTo>
                  <a:pt x="2343471" y="3383795"/>
                </a:lnTo>
                <a:cubicBezTo>
                  <a:pt x="2335384" y="3372239"/>
                  <a:pt x="2325242" y="3363079"/>
                  <a:pt x="2313047" y="3356316"/>
                </a:cubicBezTo>
                <a:cubicBezTo>
                  <a:pt x="2315079" y="3352652"/>
                  <a:pt x="2322192" y="3354201"/>
                  <a:pt x="2334387" y="3360964"/>
                </a:cubicBezTo>
                <a:cubicBezTo>
                  <a:pt x="2332060" y="3336405"/>
                  <a:pt x="2333366" y="3319677"/>
                  <a:pt x="2338300" y="3310780"/>
                </a:cubicBezTo>
                <a:lnTo>
                  <a:pt x="2350200" y="3289320"/>
                </a:lnTo>
                <a:cubicBezTo>
                  <a:pt x="2377176" y="3188393"/>
                  <a:pt x="2393858" y="3132172"/>
                  <a:pt x="2400243" y="3120657"/>
                </a:cubicBezTo>
                <a:lnTo>
                  <a:pt x="2417949" y="3088729"/>
                </a:lnTo>
                <a:lnTo>
                  <a:pt x="2387526" y="3061250"/>
                </a:lnTo>
                <a:lnTo>
                  <a:pt x="2397975" y="3042408"/>
                </a:lnTo>
                <a:cubicBezTo>
                  <a:pt x="2401265" y="3036475"/>
                  <a:pt x="2398189" y="3028953"/>
                  <a:pt x="2388749" y="3019840"/>
                </a:cubicBezTo>
                <a:lnTo>
                  <a:pt x="2414230" y="3013096"/>
                </a:lnTo>
                <a:lnTo>
                  <a:pt x="2415826" y="3010218"/>
                </a:lnTo>
                <a:cubicBezTo>
                  <a:pt x="2386381" y="2958758"/>
                  <a:pt x="2373594" y="2929539"/>
                  <a:pt x="2377464" y="2922560"/>
                </a:cubicBezTo>
                <a:close/>
                <a:moveTo>
                  <a:pt x="2567808" y="2053914"/>
                </a:moveTo>
                <a:lnTo>
                  <a:pt x="2602730" y="2073280"/>
                </a:lnTo>
                <a:lnTo>
                  <a:pt x="2610360" y="2098727"/>
                </a:lnTo>
                <a:lnTo>
                  <a:pt x="2577102" y="2080284"/>
                </a:lnTo>
                <a:lnTo>
                  <a:pt x="2566212" y="2056793"/>
                </a:lnTo>
                <a:close/>
                <a:moveTo>
                  <a:pt x="2561482" y="2026110"/>
                </a:moveTo>
                <a:lnTo>
                  <a:pt x="2578112" y="2035334"/>
                </a:lnTo>
                <a:cubicBezTo>
                  <a:pt x="2601102" y="2048767"/>
                  <a:pt x="2611776" y="2056967"/>
                  <a:pt x="2610131" y="2059934"/>
                </a:cubicBezTo>
                <a:cubicBezTo>
                  <a:pt x="2597110" y="2057274"/>
                  <a:pt x="2590067" y="2056905"/>
                  <a:pt x="2589003" y="2058824"/>
                </a:cubicBezTo>
                <a:lnTo>
                  <a:pt x="2554080" y="2039457"/>
                </a:lnTo>
                <a:close/>
                <a:moveTo>
                  <a:pt x="2246617" y="1511711"/>
                </a:moveTo>
                <a:cubicBezTo>
                  <a:pt x="2275908" y="1537308"/>
                  <a:pt x="2291719" y="1562387"/>
                  <a:pt x="2294045" y="1586945"/>
                </a:cubicBezTo>
                <a:cubicBezTo>
                  <a:pt x="2283530" y="1584993"/>
                  <a:pt x="2265940" y="1589267"/>
                  <a:pt x="2241271" y="1599768"/>
                </a:cubicBezTo>
                <a:lnTo>
                  <a:pt x="2274743" y="1621751"/>
                </a:lnTo>
                <a:lnTo>
                  <a:pt x="2308001" y="1640195"/>
                </a:lnTo>
                <a:lnTo>
                  <a:pt x="2309452" y="1637578"/>
                </a:lnTo>
                <a:cubicBezTo>
                  <a:pt x="2311484" y="1633914"/>
                  <a:pt x="2295316" y="1622553"/>
                  <a:pt x="2260949" y="1603495"/>
                </a:cubicBezTo>
                <a:lnTo>
                  <a:pt x="2318450" y="1621352"/>
                </a:lnTo>
                <a:cubicBezTo>
                  <a:pt x="2307364" y="1615204"/>
                  <a:pt x="2302306" y="1611259"/>
                  <a:pt x="2303273" y="1609514"/>
                </a:cubicBezTo>
                <a:cubicBezTo>
                  <a:pt x="2325446" y="1621810"/>
                  <a:pt x="2337500" y="1626214"/>
                  <a:pt x="2339435" y="1622724"/>
                </a:cubicBezTo>
                <a:cubicBezTo>
                  <a:pt x="2317262" y="1610428"/>
                  <a:pt x="2307192" y="1602448"/>
                  <a:pt x="2309223" y="1598785"/>
                </a:cubicBezTo>
                <a:lnTo>
                  <a:pt x="2312126" y="1593550"/>
                </a:lnTo>
                <a:lnTo>
                  <a:pt x="2392207" y="1609900"/>
                </a:lnTo>
                <a:lnTo>
                  <a:pt x="2398158" y="1599171"/>
                </a:lnTo>
                <a:cubicBezTo>
                  <a:pt x="2377295" y="1581898"/>
                  <a:pt x="2367638" y="1571867"/>
                  <a:pt x="2369186" y="1569074"/>
                </a:cubicBezTo>
                <a:lnTo>
                  <a:pt x="2316395" y="1546642"/>
                </a:lnTo>
                <a:lnTo>
                  <a:pt x="2319297" y="1541408"/>
                </a:lnTo>
                <a:lnTo>
                  <a:pt x="2267746" y="1512820"/>
                </a:lnTo>
                <a:cubicBezTo>
                  <a:pt x="2266682" y="1514740"/>
                  <a:pt x="2259638" y="1514369"/>
                  <a:pt x="2246617" y="1511711"/>
                </a:cubicBezTo>
                <a:close/>
                <a:moveTo>
                  <a:pt x="568405" y="34"/>
                </a:moveTo>
                <a:cubicBezTo>
                  <a:pt x="576264" y="-300"/>
                  <a:pt x="587133" y="1900"/>
                  <a:pt x="601010" y="6632"/>
                </a:cubicBezTo>
                <a:lnTo>
                  <a:pt x="644721" y="21540"/>
                </a:lnTo>
                <a:cubicBezTo>
                  <a:pt x="709328" y="68287"/>
                  <a:pt x="776323" y="103492"/>
                  <a:pt x="845704" y="127154"/>
                </a:cubicBezTo>
                <a:cubicBezTo>
                  <a:pt x="941452" y="159808"/>
                  <a:pt x="1023629" y="175478"/>
                  <a:pt x="1092235" y="174162"/>
                </a:cubicBezTo>
                <a:lnTo>
                  <a:pt x="1113051" y="181261"/>
                </a:lnTo>
                <a:cubicBezTo>
                  <a:pt x="1232244" y="249640"/>
                  <a:pt x="1290458" y="287877"/>
                  <a:pt x="1287696" y="295978"/>
                </a:cubicBezTo>
                <a:lnTo>
                  <a:pt x="1396613" y="324081"/>
                </a:lnTo>
                <a:lnTo>
                  <a:pt x="1481953" y="353186"/>
                </a:lnTo>
                <a:cubicBezTo>
                  <a:pt x="1690100" y="424172"/>
                  <a:pt x="1811616" y="533427"/>
                  <a:pt x="1846502" y="680948"/>
                </a:cubicBezTo>
                <a:lnTo>
                  <a:pt x="1890213" y="695856"/>
                </a:lnTo>
                <a:lnTo>
                  <a:pt x="1907063" y="646449"/>
                </a:lnTo>
                <a:lnTo>
                  <a:pt x="1898256" y="597333"/>
                </a:lnTo>
                <a:cubicBezTo>
                  <a:pt x="1913520" y="602539"/>
                  <a:pt x="1920230" y="607842"/>
                  <a:pt x="1918388" y="613242"/>
                </a:cubicBezTo>
                <a:cubicBezTo>
                  <a:pt x="1932264" y="617974"/>
                  <a:pt x="1940125" y="617641"/>
                  <a:pt x="1941966" y="612241"/>
                </a:cubicBezTo>
                <a:cubicBezTo>
                  <a:pt x="2033097" y="649348"/>
                  <a:pt x="2101013" y="681854"/>
                  <a:pt x="2145713" y="709757"/>
                </a:cubicBezTo>
                <a:cubicBezTo>
                  <a:pt x="2149581" y="698417"/>
                  <a:pt x="2166084" y="697717"/>
                  <a:pt x="2195225" y="707656"/>
                </a:cubicBezTo>
                <a:cubicBezTo>
                  <a:pt x="2236853" y="721853"/>
                  <a:pt x="2253975" y="764762"/>
                  <a:pt x="2246589" y="836383"/>
                </a:cubicBezTo>
                <a:cubicBezTo>
                  <a:pt x="2340941" y="927634"/>
                  <a:pt x="2380199" y="996478"/>
                  <a:pt x="2364362" y="1042916"/>
                </a:cubicBezTo>
                <a:cubicBezTo>
                  <a:pt x="2379625" y="1048121"/>
                  <a:pt x="2386336" y="1053423"/>
                  <a:pt x="2384495" y="1058823"/>
                </a:cubicBezTo>
                <a:lnTo>
                  <a:pt x="2356043" y="1142249"/>
                </a:lnTo>
                <a:lnTo>
                  <a:pt x="2389109" y="1181555"/>
                </a:lnTo>
                <a:lnTo>
                  <a:pt x="2352370" y="1289279"/>
                </a:lnTo>
                <a:cubicBezTo>
                  <a:pt x="2287190" y="1294174"/>
                  <a:pt x="2254048" y="1298241"/>
                  <a:pt x="2252942" y="1301482"/>
                </a:cubicBezTo>
                <a:lnTo>
                  <a:pt x="2252663" y="1302300"/>
                </a:lnTo>
                <a:lnTo>
                  <a:pt x="2276917" y="1335521"/>
                </a:lnTo>
                <a:lnTo>
                  <a:pt x="2311839" y="1354887"/>
                </a:lnTo>
                <a:lnTo>
                  <a:pt x="2320692" y="1338924"/>
                </a:lnTo>
                <a:lnTo>
                  <a:pt x="2309802" y="1315433"/>
                </a:lnTo>
                <a:cubicBezTo>
                  <a:pt x="2321997" y="1322196"/>
                  <a:pt x="2327609" y="1326449"/>
                  <a:pt x="2326642" y="1328194"/>
                </a:cubicBezTo>
                <a:cubicBezTo>
                  <a:pt x="2337728" y="1334342"/>
                  <a:pt x="2343757" y="1336544"/>
                  <a:pt x="2344724" y="1334799"/>
                </a:cubicBezTo>
                <a:cubicBezTo>
                  <a:pt x="2418036" y="1377736"/>
                  <a:pt x="2473077" y="1411795"/>
                  <a:pt x="2509848" y="1436977"/>
                </a:cubicBezTo>
                <a:cubicBezTo>
                  <a:pt x="2511880" y="1433314"/>
                  <a:pt x="2524536" y="1437937"/>
                  <a:pt x="2547817" y="1450848"/>
                </a:cubicBezTo>
                <a:cubicBezTo>
                  <a:pt x="2581077" y="1469292"/>
                  <a:pt x="2597853" y="1492624"/>
                  <a:pt x="2598148" y="1520848"/>
                </a:cubicBezTo>
                <a:cubicBezTo>
                  <a:pt x="2678466" y="1587744"/>
                  <a:pt x="2714466" y="1628695"/>
                  <a:pt x="2706145" y="1643699"/>
                </a:cubicBezTo>
                <a:cubicBezTo>
                  <a:pt x="2718339" y="1650462"/>
                  <a:pt x="2723954" y="1654716"/>
                  <a:pt x="2722986" y="1656460"/>
                </a:cubicBezTo>
                <a:lnTo>
                  <a:pt x="2708038" y="1683417"/>
                </a:lnTo>
                <a:lnTo>
                  <a:pt x="2736797" y="1709972"/>
                </a:lnTo>
                <a:lnTo>
                  <a:pt x="2717495" y="1744780"/>
                </a:lnTo>
                <a:cubicBezTo>
                  <a:pt x="2667687" y="1727423"/>
                  <a:pt x="2642493" y="1719269"/>
                  <a:pt x="2641913" y="1720316"/>
                </a:cubicBezTo>
                <a:lnTo>
                  <a:pt x="2628560" y="1744393"/>
                </a:lnTo>
                <a:cubicBezTo>
                  <a:pt x="2627399" y="1746487"/>
                  <a:pt x="2633573" y="1762799"/>
                  <a:pt x="2647084" y="1793332"/>
                </a:cubicBezTo>
                <a:lnTo>
                  <a:pt x="2642730" y="1801183"/>
                </a:lnTo>
                <a:lnTo>
                  <a:pt x="2603308" y="1789929"/>
                </a:lnTo>
                <a:lnTo>
                  <a:pt x="2570655" y="1848812"/>
                </a:lnTo>
                <a:cubicBezTo>
                  <a:pt x="2569687" y="1850558"/>
                  <a:pt x="2577360" y="1864166"/>
                  <a:pt x="2593676" y="1889638"/>
                </a:cubicBezTo>
                <a:lnTo>
                  <a:pt x="2569875" y="1932559"/>
                </a:lnTo>
                <a:cubicBezTo>
                  <a:pt x="2587271" y="1945627"/>
                  <a:pt x="2597465" y="1966451"/>
                  <a:pt x="2600462" y="1995031"/>
                </a:cubicBezTo>
                <a:cubicBezTo>
                  <a:pt x="2612656" y="2001793"/>
                  <a:pt x="2618270" y="2006047"/>
                  <a:pt x="2617303" y="2007791"/>
                </a:cubicBezTo>
                <a:lnTo>
                  <a:pt x="2605402" y="2029251"/>
                </a:lnTo>
                <a:cubicBezTo>
                  <a:pt x="2598936" y="2030456"/>
                  <a:pt x="2586280" y="2025833"/>
                  <a:pt x="2567432" y="2015381"/>
                </a:cubicBezTo>
                <a:cubicBezTo>
                  <a:pt x="2540224" y="1983411"/>
                  <a:pt x="2527491" y="1965857"/>
                  <a:pt x="2529233" y="1962716"/>
                </a:cubicBezTo>
                <a:lnTo>
                  <a:pt x="2479344" y="1935050"/>
                </a:lnTo>
                <a:lnTo>
                  <a:pt x="2470491" y="1951014"/>
                </a:lnTo>
                <a:cubicBezTo>
                  <a:pt x="2468265" y="1955027"/>
                  <a:pt x="2471825" y="1961677"/>
                  <a:pt x="2481169" y="1970966"/>
                </a:cubicBezTo>
                <a:cubicBezTo>
                  <a:pt x="2468342" y="1967959"/>
                  <a:pt x="2460816" y="1968460"/>
                  <a:pt x="2458590" y="1972474"/>
                </a:cubicBezTo>
                <a:cubicBezTo>
                  <a:pt x="2457526" y="1974393"/>
                  <a:pt x="2461569" y="1980171"/>
                  <a:pt x="2470720" y="1989808"/>
                </a:cubicBezTo>
                <a:cubicBezTo>
                  <a:pt x="2457892" y="1986801"/>
                  <a:pt x="2450367" y="1987303"/>
                  <a:pt x="2448141" y="1991316"/>
                </a:cubicBezTo>
                <a:lnTo>
                  <a:pt x="2445238" y="1996550"/>
                </a:lnTo>
                <a:lnTo>
                  <a:pt x="2473999" y="2023107"/>
                </a:lnTo>
                <a:lnTo>
                  <a:pt x="2460647" y="2047184"/>
                </a:lnTo>
                <a:cubicBezTo>
                  <a:pt x="2475256" y="2083573"/>
                  <a:pt x="2490533" y="2109610"/>
                  <a:pt x="2506478" y="2125297"/>
                </a:cubicBezTo>
                <a:cubicBezTo>
                  <a:pt x="2505511" y="2127040"/>
                  <a:pt x="2499485" y="2124840"/>
                  <a:pt x="2488398" y="2118692"/>
                </a:cubicBezTo>
                <a:cubicBezTo>
                  <a:pt x="2525103" y="2185812"/>
                  <a:pt x="2537554" y="2230015"/>
                  <a:pt x="2525750" y="2251300"/>
                </a:cubicBezTo>
                <a:lnTo>
                  <a:pt x="2519800" y="2262030"/>
                </a:lnTo>
                <a:lnTo>
                  <a:pt x="2486542" y="2243587"/>
                </a:lnTo>
                <a:cubicBezTo>
                  <a:pt x="2489154" y="2238876"/>
                  <a:pt x="2462797" y="2218443"/>
                  <a:pt x="2407470" y="2182285"/>
                </a:cubicBezTo>
                <a:lnTo>
                  <a:pt x="2390840" y="2173064"/>
                </a:lnTo>
                <a:lnTo>
                  <a:pt x="2371538" y="2207870"/>
                </a:lnTo>
                <a:lnTo>
                  <a:pt x="2288177" y="2158220"/>
                </a:lnTo>
                <a:lnTo>
                  <a:pt x="2268499" y="2154494"/>
                </a:lnTo>
                <a:lnTo>
                  <a:pt x="2258195" y="2173075"/>
                </a:lnTo>
                <a:lnTo>
                  <a:pt x="2285947" y="2244583"/>
                </a:lnTo>
                <a:cubicBezTo>
                  <a:pt x="2271815" y="2241309"/>
                  <a:pt x="2264220" y="2240633"/>
                  <a:pt x="2263156" y="2242552"/>
                </a:cubicBezTo>
                <a:cubicBezTo>
                  <a:pt x="2280893" y="2252389"/>
                  <a:pt x="2301637" y="2268568"/>
                  <a:pt x="2325387" y="2291092"/>
                </a:cubicBezTo>
                <a:cubicBezTo>
                  <a:pt x="2323452" y="2294581"/>
                  <a:pt x="2316940" y="2293251"/>
                  <a:pt x="2305853" y="2287103"/>
                </a:cubicBezTo>
                <a:cubicBezTo>
                  <a:pt x="2315454" y="2350827"/>
                  <a:pt x="2336884" y="2391911"/>
                  <a:pt x="2370143" y="2410355"/>
                </a:cubicBezTo>
                <a:lnTo>
                  <a:pt x="2367094" y="2415851"/>
                </a:lnTo>
                <a:lnTo>
                  <a:pt x="2347562" y="2411862"/>
                </a:lnTo>
                <a:cubicBezTo>
                  <a:pt x="2370554" y="2425297"/>
                  <a:pt x="2381178" y="2433584"/>
                  <a:pt x="2379437" y="2436724"/>
                </a:cubicBezTo>
                <a:lnTo>
                  <a:pt x="2377986" y="2439341"/>
                </a:lnTo>
                <a:cubicBezTo>
                  <a:pt x="2377018" y="2441086"/>
                  <a:pt x="2370436" y="2438577"/>
                  <a:pt x="2358242" y="2431814"/>
                </a:cubicBezTo>
                <a:cubicBezTo>
                  <a:pt x="2361236" y="2460393"/>
                  <a:pt x="2371986" y="2481525"/>
                  <a:pt x="2390490" y="2495208"/>
                </a:cubicBezTo>
                <a:lnTo>
                  <a:pt x="2383089" y="2508555"/>
                </a:lnTo>
                <a:cubicBezTo>
                  <a:pt x="2377574" y="2518499"/>
                  <a:pt x="2376152" y="2534137"/>
                  <a:pt x="2378821" y="2555463"/>
                </a:cubicBezTo>
                <a:cubicBezTo>
                  <a:pt x="2365800" y="2552804"/>
                  <a:pt x="2358804" y="2552347"/>
                  <a:pt x="2357836" y="2554092"/>
                </a:cubicBezTo>
                <a:cubicBezTo>
                  <a:pt x="2376684" y="2564544"/>
                  <a:pt x="2395522" y="2597233"/>
                  <a:pt x="2414348" y="2652157"/>
                </a:cubicBezTo>
                <a:cubicBezTo>
                  <a:pt x="2426543" y="2658920"/>
                  <a:pt x="2432158" y="2663173"/>
                  <a:pt x="2431190" y="2664918"/>
                </a:cubicBezTo>
                <a:cubicBezTo>
                  <a:pt x="2424724" y="2666123"/>
                  <a:pt x="2412066" y="2661499"/>
                  <a:pt x="2393221" y="2651048"/>
                </a:cubicBezTo>
                <a:lnTo>
                  <a:pt x="2406946" y="2665504"/>
                </a:lnTo>
                <a:lnTo>
                  <a:pt x="2405495" y="2668121"/>
                </a:lnTo>
                <a:cubicBezTo>
                  <a:pt x="2404431" y="2670040"/>
                  <a:pt x="2398357" y="2667926"/>
                  <a:pt x="2387270" y="2661778"/>
                </a:cubicBezTo>
                <a:cubicBezTo>
                  <a:pt x="2406971" y="2681143"/>
                  <a:pt x="2414645" y="2694753"/>
                  <a:pt x="2410293" y="2702604"/>
                </a:cubicBezTo>
                <a:lnTo>
                  <a:pt x="2402890" y="2715950"/>
                </a:lnTo>
                <a:lnTo>
                  <a:pt x="2436149" y="2734394"/>
                </a:lnTo>
                <a:lnTo>
                  <a:pt x="2394642" y="2809242"/>
                </a:lnTo>
                <a:cubicBezTo>
                  <a:pt x="2392611" y="2812906"/>
                  <a:pt x="2404936" y="2844264"/>
                  <a:pt x="2431621" y="2903318"/>
                </a:cubicBezTo>
                <a:lnTo>
                  <a:pt x="2398362" y="2884875"/>
                </a:lnTo>
                <a:cubicBezTo>
                  <a:pt x="2363993" y="2865815"/>
                  <a:pt x="2345186" y="2846146"/>
                  <a:pt x="2341936" y="2825866"/>
                </a:cubicBezTo>
                <a:cubicBezTo>
                  <a:pt x="2343000" y="2823947"/>
                  <a:pt x="2350043" y="2824317"/>
                  <a:pt x="2363064" y="2826975"/>
                </a:cubicBezTo>
                <a:cubicBezTo>
                  <a:pt x="2366878" y="2793959"/>
                  <a:pt x="2353458" y="2751500"/>
                  <a:pt x="2322807" y="2699600"/>
                </a:cubicBezTo>
                <a:cubicBezTo>
                  <a:pt x="2301884" y="2690278"/>
                  <a:pt x="2278674" y="2678547"/>
                  <a:pt x="2253175" y="2664406"/>
                </a:cubicBezTo>
                <a:lnTo>
                  <a:pt x="2244322" y="2680370"/>
                </a:lnTo>
                <a:cubicBezTo>
                  <a:pt x="2240936" y="2686477"/>
                  <a:pt x="2243964" y="2694087"/>
                  <a:pt x="2253405" y="2703201"/>
                </a:cubicBezTo>
                <a:cubicBezTo>
                  <a:pt x="2232450" y="2714849"/>
                  <a:pt x="2210332" y="2714218"/>
                  <a:pt x="2187050" y="2701306"/>
                </a:cubicBezTo>
                <a:lnTo>
                  <a:pt x="2145948" y="2653876"/>
                </a:lnTo>
                <a:cubicBezTo>
                  <a:pt x="2128068" y="2641679"/>
                  <a:pt x="2106379" y="2628511"/>
                  <a:pt x="2080880" y="2614371"/>
                </a:cubicBezTo>
                <a:lnTo>
                  <a:pt x="2062588" y="2604227"/>
                </a:lnTo>
                <a:cubicBezTo>
                  <a:pt x="2040415" y="2591931"/>
                  <a:pt x="2017835" y="2593438"/>
                  <a:pt x="1994848" y="2608750"/>
                </a:cubicBezTo>
                <a:cubicBezTo>
                  <a:pt x="1987086" y="2604446"/>
                  <a:pt x="1973947" y="2600695"/>
                  <a:pt x="1955427" y="2597496"/>
                </a:cubicBezTo>
                <a:lnTo>
                  <a:pt x="1964653" y="2620064"/>
                </a:lnTo>
                <a:lnTo>
                  <a:pt x="1960154" y="2628177"/>
                </a:lnTo>
                <a:lnTo>
                  <a:pt x="1954360" y="2630822"/>
                </a:lnTo>
                <a:lnTo>
                  <a:pt x="1955874" y="2644339"/>
                </a:lnTo>
                <a:cubicBezTo>
                  <a:pt x="1957193" y="2669427"/>
                  <a:pt x="1956779" y="2692360"/>
                  <a:pt x="1954629" y="2713138"/>
                </a:cubicBezTo>
                <a:lnTo>
                  <a:pt x="1944095" y="2763667"/>
                </a:lnTo>
                <a:lnTo>
                  <a:pt x="1958161" y="2772929"/>
                </a:lnTo>
                <a:cubicBezTo>
                  <a:pt x="1963196" y="2776918"/>
                  <a:pt x="1965302" y="2779655"/>
                  <a:pt x="1964481" y="2781138"/>
                </a:cubicBezTo>
                <a:lnTo>
                  <a:pt x="1959982" y="2789251"/>
                </a:lnTo>
                <a:cubicBezTo>
                  <a:pt x="1957351" y="2790074"/>
                  <a:pt x="1953021" y="2789384"/>
                  <a:pt x="1946995" y="2787182"/>
                </a:cubicBezTo>
                <a:lnTo>
                  <a:pt x="1938222" y="2782964"/>
                </a:lnTo>
                <a:lnTo>
                  <a:pt x="1931656" y="2802217"/>
                </a:lnTo>
                <a:lnTo>
                  <a:pt x="1890027" y="2788020"/>
                </a:lnTo>
                <a:cubicBezTo>
                  <a:pt x="1894999" y="2773442"/>
                  <a:pt x="1863617" y="2747368"/>
                  <a:pt x="1795880" y="2709800"/>
                </a:cubicBezTo>
                <a:lnTo>
                  <a:pt x="1775064" y="2702701"/>
                </a:lnTo>
                <a:lnTo>
                  <a:pt x="1741845" y="2800106"/>
                </a:lnTo>
                <a:lnTo>
                  <a:pt x="1750534" y="2806212"/>
                </a:lnTo>
                <a:lnTo>
                  <a:pt x="1787052" y="2822698"/>
                </a:lnTo>
                <a:cubicBezTo>
                  <a:pt x="1796204" y="2832336"/>
                  <a:pt x="1800247" y="2838114"/>
                  <a:pt x="1799183" y="2840033"/>
                </a:cubicBezTo>
                <a:lnTo>
                  <a:pt x="1900624" y="2896288"/>
                </a:lnTo>
                <a:lnTo>
                  <a:pt x="1958356" y="2952941"/>
                </a:lnTo>
                <a:lnTo>
                  <a:pt x="2009909" y="2981530"/>
                </a:lnTo>
                <a:cubicBezTo>
                  <a:pt x="2012908" y="2976122"/>
                  <a:pt x="2025494" y="2979564"/>
                  <a:pt x="2047666" y="2991860"/>
                </a:cubicBezTo>
                <a:lnTo>
                  <a:pt x="2065959" y="3002004"/>
                </a:lnTo>
                <a:cubicBezTo>
                  <a:pt x="2078745" y="3031224"/>
                  <a:pt x="2083882" y="3048101"/>
                  <a:pt x="2081366" y="3052637"/>
                </a:cubicBezTo>
                <a:cubicBezTo>
                  <a:pt x="2077303" y="3059965"/>
                  <a:pt x="2067794" y="3064046"/>
                  <a:pt x="2052838" y="3064875"/>
                </a:cubicBezTo>
                <a:cubicBezTo>
                  <a:pt x="2050572" y="3095101"/>
                  <a:pt x="2044745" y="3118674"/>
                  <a:pt x="2035361" y="3135597"/>
                </a:cubicBezTo>
                <a:lnTo>
                  <a:pt x="2008511" y="3184013"/>
                </a:lnTo>
                <a:cubicBezTo>
                  <a:pt x="2006286" y="3188026"/>
                  <a:pt x="1998761" y="3188528"/>
                  <a:pt x="1985933" y="3185521"/>
                </a:cubicBezTo>
                <a:cubicBezTo>
                  <a:pt x="1995374" y="3194635"/>
                  <a:pt x="1998933" y="3201285"/>
                  <a:pt x="1996611" y="3205473"/>
                </a:cubicBezTo>
                <a:lnTo>
                  <a:pt x="1961054" y="3269590"/>
                </a:lnTo>
                <a:cubicBezTo>
                  <a:pt x="1972183" y="3312261"/>
                  <a:pt x="1985960" y="3341002"/>
                  <a:pt x="2002389" y="3355816"/>
                </a:cubicBezTo>
                <a:lnTo>
                  <a:pt x="1983087" y="3390623"/>
                </a:lnTo>
                <a:lnTo>
                  <a:pt x="2013656" y="3417840"/>
                </a:lnTo>
                <a:lnTo>
                  <a:pt x="2000159" y="3442179"/>
                </a:lnTo>
                <a:cubicBezTo>
                  <a:pt x="1993789" y="3443209"/>
                  <a:pt x="1981179" y="3438497"/>
                  <a:pt x="1962333" y="3428047"/>
                </a:cubicBezTo>
                <a:cubicBezTo>
                  <a:pt x="1940159" y="3415750"/>
                  <a:pt x="1927911" y="3397323"/>
                  <a:pt x="1925584" y="3372764"/>
                </a:cubicBezTo>
                <a:cubicBezTo>
                  <a:pt x="1914498" y="3366616"/>
                  <a:pt x="1909485" y="3362582"/>
                  <a:pt x="1910550" y="3360662"/>
                </a:cubicBezTo>
                <a:lnTo>
                  <a:pt x="1917951" y="3347316"/>
                </a:lnTo>
                <a:cubicBezTo>
                  <a:pt x="1938753" y="3309805"/>
                  <a:pt x="1898157" y="3262769"/>
                  <a:pt x="1796161" y="3206207"/>
                </a:cubicBezTo>
                <a:cubicBezTo>
                  <a:pt x="1730272" y="3136819"/>
                  <a:pt x="1697761" y="3101338"/>
                  <a:pt x="1698632" y="3099767"/>
                </a:cubicBezTo>
                <a:lnTo>
                  <a:pt x="1682004" y="3090546"/>
                </a:lnTo>
                <a:cubicBezTo>
                  <a:pt x="1659831" y="3078250"/>
                  <a:pt x="1647293" y="3074719"/>
                  <a:pt x="1644391" y="3079953"/>
                </a:cubicBezTo>
                <a:lnTo>
                  <a:pt x="1641726" y="3077711"/>
                </a:lnTo>
                <a:lnTo>
                  <a:pt x="1641137" y="3078365"/>
                </a:lnTo>
                <a:cubicBezTo>
                  <a:pt x="1636747" y="3079881"/>
                  <a:pt x="1631082" y="3079457"/>
                  <a:pt x="1624144" y="3077090"/>
                </a:cubicBezTo>
                <a:cubicBezTo>
                  <a:pt x="1620019" y="3229993"/>
                  <a:pt x="1638772" y="3313544"/>
                  <a:pt x="1680400" y="3327741"/>
                </a:cubicBezTo>
                <a:lnTo>
                  <a:pt x="1674600" y="3344750"/>
                </a:lnTo>
                <a:lnTo>
                  <a:pt x="1648259" y="3353849"/>
                </a:lnTo>
                <a:cubicBezTo>
                  <a:pt x="1676848" y="3365409"/>
                  <a:pt x="1689484" y="3376047"/>
                  <a:pt x="1686169" y="3385766"/>
                </a:cubicBezTo>
                <a:lnTo>
                  <a:pt x="1683407" y="3393866"/>
                </a:lnTo>
                <a:cubicBezTo>
                  <a:pt x="1681565" y="3399265"/>
                  <a:pt x="1673012" y="3399363"/>
                  <a:pt x="1657749" y="3394157"/>
                </a:cubicBezTo>
                <a:cubicBezTo>
                  <a:pt x="1654057" y="3464026"/>
                  <a:pt x="1663319" y="3507269"/>
                  <a:pt x="1685534" y="3523887"/>
                </a:cubicBezTo>
                <a:lnTo>
                  <a:pt x="1671447" y="3565194"/>
                </a:lnTo>
                <a:cubicBezTo>
                  <a:pt x="1660951" y="3595972"/>
                  <a:pt x="1654631" y="3637217"/>
                  <a:pt x="1652485" y="3688926"/>
                </a:cubicBezTo>
                <a:cubicBezTo>
                  <a:pt x="1634927" y="3694993"/>
                  <a:pt x="1625225" y="3700726"/>
                  <a:pt x="1623383" y="3706126"/>
                </a:cubicBezTo>
                <a:cubicBezTo>
                  <a:pt x="1646974" y="3714172"/>
                  <a:pt x="1664404" y="3778887"/>
                  <a:pt x="1675673" y="3900271"/>
                </a:cubicBezTo>
                <a:cubicBezTo>
                  <a:pt x="1690938" y="3905477"/>
                  <a:pt x="1697650" y="3910779"/>
                  <a:pt x="1695808" y="3916179"/>
                </a:cubicBezTo>
                <a:cubicBezTo>
                  <a:pt x="1686391" y="3925627"/>
                  <a:pt x="1669886" y="3926326"/>
                  <a:pt x="1646297" y="3918281"/>
                </a:cubicBezTo>
                <a:lnTo>
                  <a:pt x="1661585" y="3941579"/>
                </a:lnTo>
                <a:lnTo>
                  <a:pt x="1658824" y="3949678"/>
                </a:lnTo>
                <a:cubicBezTo>
                  <a:pt x="1656798" y="3955618"/>
                  <a:pt x="1648847" y="3956222"/>
                  <a:pt x="1634971" y="3951490"/>
                </a:cubicBezTo>
                <a:cubicBezTo>
                  <a:pt x="1657297" y="3981406"/>
                  <a:pt x="1664318" y="4008514"/>
                  <a:pt x="1656031" y="4032813"/>
                </a:cubicBezTo>
                <a:lnTo>
                  <a:pt x="1641943" y="4074121"/>
                </a:lnTo>
                <a:lnTo>
                  <a:pt x="1683572" y="4088318"/>
                </a:lnTo>
                <a:lnTo>
                  <a:pt x="1604570" y="4319965"/>
                </a:lnTo>
                <a:cubicBezTo>
                  <a:pt x="1600703" y="4331303"/>
                  <a:pt x="1609353" y="4399053"/>
                  <a:pt x="1630520" y="4523209"/>
                </a:cubicBezTo>
                <a:lnTo>
                  <a:pt x="1588892" y="4509013"/>
                </a:lnTo>
                <a:cubicBezTo>
                  <a:pt x="1545875" y="4494341"/>
                  <a:pt x="1524887" y="4462772"/>
                  <a:pt x="1525927" y="4414302"/>
                </a:cubicBezTo>
                <a:cubicBezTo>
                  <a:pt x="1527953" y="4408361"/>
                  <a:pt x="1537743" y="4402359"/>
                  <a:pt x="1555303" y="4396290"/>
                </a:cubicBezTo>
                <a:cubicBezTo>
                  <a:pt x="1569787" y="4308403"/>
                  <a:pt x="1562668" y="4213450"/>
                  <a:pt x="1533951" y="4111432"/>
                </a:cubicBezTo>
                <a:cubicBezTo>
                  <a:pt x="1507132" y="4108312"/>
                  <a:pt x="1477765" y="4101311"/>
                  <a:pt x="1445849" y="4090426"/>
                </a:cubicBezTo>
                <a:lnTo>
                  <a:pt x="1428998" y="4139833"/>
                </a:lnTo>
                <a:cubicBezTo>
                  <a:pt x="1422553" y="4158732"/>
                  <a:pt x="1424705" y="4175137"/>
                  <a:pt x="1435450" y="4189050"/>
                </a:cubicBezTo>
                <a:cubicBezTo>
                  <a:pt x="1402790" y="4239395"/>
                  <a:pt x="1371890" y="4259598"/>
                  <a:pt x="1342749" y="4249659"/>
                </a:cubicBezTo>
                <a:lnTo>
                  <a:pt x="1298112" y="4169337"/>
                </a:lnTo>
                <a:cubicBezTo>
                  <a:pt x="1276363" y="4155892"/>
                  <a:pt x="1249532" y="4143727"/>
                  <a:pt x="1217615" y="4132842"/>
                </a:cubicBezTo>
                <a:lnTo>
                  <a:pt x="1194720" y="4125033"/>
                </a:lnTo>
                <a:cubicBezTo>
                  <a:pt x="1166967" y="4115569"/>
                  <a:pt x="1134826" y="4141678"/>
                  <a:pt x="1098299" y="4203362"/>
                </a:cubicBezTo>
                <a:cubicBezTo>
                  <a:pt x="1088584" y="4200049"/>
                  <a:pt x="1071161" y="4203449"/>
                  <a:pt x="1046025" y="4213563"/>
                </a:cubicBezTo>
                <a:lnTo>
                  <a:pt x="1052751" y="4261968"/>
                </a:lnTo>
                <a:lnTo>
                  <a:pt x="1044187" y="4287077"/>
                </a:lnTo>
                <a:cubicBezTo>
                  <a:pt x="1039951" y="4299497"/>
                  <a:pt x="1029332" y="4307930"/>
                  <a:pt x="1012325" y="4312378"/>
                </a:cubicBezTo>
                <a:cubicBezTo>
                  <a:pt x="1022518" y="4327909"/>
                  <a:pt x="1026601" y="4338644"/>
                  <a:pt x="1024575" y="4344584"/>
                </a:cubicBezTo>
                <a:lnTo>
                  <a:pt x="1003762" y="4337486"/>
                </a:lnTo>
                <a:lnTo>
                  <a:pt x="1018774" y="4361593"/>
                </a:lnTo>
                <a:lnTo>
                  <a:pt x="999162" y="4419099"/>
                </a:lnTo>
                <a:lnTo>
                  <a:pt x="993608" y="4510333"/>
                </a:lnTo>
                <a:lnTo>
                  <a:pt x="949897" y="4495425"/>
                </a:lnTo>
                <a:cubicBezTo>
                  <a:pt x="986543" y="4387974"/>
                  <a:pt x="940265" y="4292021"/>
                  <a:pt x="811064" y="4207572"/>
                </a:cubicBezTo>
                <a:lnTo>
                  <a:pt x="814102" y="4198662"/>
                </a:lnTo>
                <a:lnTo>
                  <a:pt x="791207" y="4190854"/>
                </a:lnTo>
                <a:cubicBezTo>
                  <a:pt x="787340" y="4202193"/>
                  <a:pt x="778466" y="4205496"/>
                  <a:pt x="764590" y="4200764"/>
                </a:cubicBezTo>
                <a:lnTo>
                  <a:pt x="702145" y="4179468"/>
                </a:lnTo>
                <a:cubicBezTo>
                  <a:pt x="691042" y="4302866"/>
                  <a:pt x="678587" y="4384814"/>
                  <a:pt x="664776" y="4425312"/>
                </a:cubicBezTo>
                <a:lnTo>
                  <a:pt x="661736" y="4434222"/>
                </a:lnTo>
                <a:cubicBezTo>
                  <a:pt x="680905" y="4455226"/>
                  <a:pt x="691491" y="4517304"/>
                  <a:pt x="693488" y="4620458"/>
                </a:cubicBezTo>
                <a:lnTo>
                  <a:pt x="659512" y="4720081"/>
                </a:lnTo>
                <a:cubicBezTo>
                  <a:pt x="673636" y="4769504"/>
                  <a:pt x="676270" y="4832186"/>
                  <a:pt x="667409" y="4908127"/>
                </a:cubicBezTo>
                <a:cubicBezTo>
                  <a:pt x="652146" y="4902922"/>
                  <a:pt x="643593" y="4903019"/>
                  <a:pt x="641751" y="4908418"/>
                </a:cubicBezTo>
                <a:lnTo>
                  <a:pt x="700476" y="4947434"/>
                </a:lnTo>
                <a:lnTo>
                  <a:pt x="747226" y="4953433"/>
                </a:lnTo>
                <a:cubicBezTo>
                  <a:pt x="757419" y="4968964"/>
                  <a:pt x="761501" y="4979699"/>
                  <a:pt x="759476" y="4985638"/>
                </a:cubicBezTo>
                <a:lnTo>
                  <a:pt x="886447" y="5028941"/>
                </a:lnTo>
                <a:lnTo>
                  <a:pt x="951898" y="5116362"/>
                </a:lnTo>
                <a:lnTo>
                  <a:pt x="1016425" y="5138369"/>
                </a:lnTo>
                <a:cubicBezTo>
                  <a:pt x="1022133" y="5121631"/>
                  <a:pt x="1038864" y="5117993"/>
                  <a:pt x="1066616" y="5127458"/>
                </a:cubicBezTo>
                <a:lnTo>
                  <a:pt x="1089512" y="5135266"/>
                </a:lnTo>
                <a:cubicBezTo>
                  <a:pt x="1099401" y="5197109"/>
                  <a:pt x="1101952" y="5235049"/>
                  <a:pt x="1097164" y="5249087"/>
                </a:cubicBezTo>
                <a:cubicBezTo>
                  <a:pt x="1089429" y="5271767"/>
                  <a:pt x="1074942" y="5291540"/>
                  <a:pt x="1053700" y="5308405"/>
                </a:cubicBezTo>
                <a:cubicBezTo>
                  <a:pt x="1042163" y="5387654"/>
                  <a:pt x="1027462" y="5453467"/>
                  <a:pt x="1009600" y="5505843"/>
                </a:cubicBezTo>
                <a:lnTo>
                  <a:pt x="958496" y="5655685"/>
                </a:lnTo>
                <a:cubicBezTo>
                  <a:pt x="954261" y="5668104"/>
                  <a:pt x="943549" y="5676807"/>
                  <a:pt x="926357" y="5681794"/>
                </a:cubicBezTo>
                <a:cubicBezTo>
                  <a:pt x="937104" y="5695706"/>
                  <a:pt x="940265" y="5709141"/>
                  <a:pt x="935845" y="5722101"/>
                </a:cubicBezTo>
                <a:lnTo>
                  <a:pt x="868170" y="5920539"/>
                </a:lnTo>
                <a:cubicBezTo>
                  <a:pt x="872011" y="6018293"/>
                  <a:pt x="883422" y="6077941"/>
                  <a:pt x="902409" y="6099486"/>
                </a:cubicBezTo>
                <a:lnTo>
                  <a:pt x="865671" y="6207210"/>
                </a:lnTo>
                <a:lnTo>
                  <a:pt x="901094" y="6246416"/>
                </a:lnTo>
                <a:lnTo>
                  <a:pt x="875405" y="6321742"/>
                </a:lnTo>
                <a:cubicBezTo>
                  <a:pt x="866171" y="6330649"/>
                  <a:pt x="849758" y="6331079"/>
                  <a:pt x="826169" y="6323033"/>
                </a:cubicBezTo>
                <a:cubicBezTo>
                  <a:pt x="798414" y="6313568"/>
                  <a:pt x="786299" y="6278695"/>
                  <a:pt x="789818" y="6218412"/>
                </a:cubicBezTo>
                <a:cubicBezTo>
                  <a:pt x="775942" y="6213680"/>
                  <a:pt x="770015" y="6208343"/>
                  <a:pt x="772041" y="6202403"/>
                </a:cubicBezTo>
                <a:lnTo>
                  <a:pt x="786128" y="6161096"/>
                </a:lnTo>
                <a:cubicBezTo>
                  <a:pt x="825722" y="6045001"/>
                  <a:pt x="781688" y="5965187"/>
                  <a:pt x="654023" y="5921647"/>
                </a:cubicBezTo>
                <a:cubicBezTo>
                  <a:pt x="580632" y="5809819"/>
                  <a:pt x="544763" y="5751473"/>
                  <a:pt x="546421" y="5746613"/>
                </a:cubicBezTo>
                <a:lnTo>
                  <a:pt x="525607" y="5739514"/>
                </a:lnTo>
                <a:cubicBezTo>
                  <a:pt x="497855" y="5730050"/>
                  <a:pt x="481216" y="5733418"/>
                  <a:pt x="475691" y="5749616"/>
                </a:cubicBezTo>
                <a:cubicBezTo>
                  <a:pt x="456262" y="5742990"/>
                  <a:pt x="432512" y="5719520"/>
                  <a:pt x="404437" y="5679204"/>
                </a:cubicBezTo>
                <a:lnTo>
                  <a:pt x="413000" y="5654095"/>
                </a:lnTo>
                <a:lnTo>
                  <a:pt x="439341" y="5644995"/>
                </a:lnTo>
                <a:lnTo>
                  <a:pt x="338465" y="5518368"/>
                </a:lnTo>
                <a:cubicBezTo>
                  <a:pt x="317223" y="5535234"/>
                  <a:pt x="303746" y="5552036"/>
                  <a:pt x="298038" y="5568775"/>
                </a:cubicBezTo>
                <a:lnTo>
                  <a:pt x="277225" y="5561677"/>
                </a:lnTo>
                <a:cubicBezTo>
                  <a:pt x="142885" y="5442323"/>
                  <a:pt x="85200" y="5354838"/>
                  <a:pt x="104168" y="5299220"/>
                </a:cubicBezTo>
                <a:cubicBezTo>
                  <a:pt x="90292" y="5294488"/>
                  <a:pt x="80721" y="5229440"/>
                  <a:pt x="75455" y="5104075"/>
                </a:cubicBezTo>
                <a:cubicBezTo>
                  <a:pt x="94404" y="5098482"/>
                  <a:pt x="104891" y="5092715"/>
                  <a:pt x="106916" y="5086776"/>
                </a:cubicBezTo>
                <a:cubicBezTo>
                  <a:pt x="77775" y="5076838"/>
                  <a:pt x="65047" y="5066470"/>
                  <a:pt x="68730" y="5055669"/>
                </a:cubicBezTo>
                <a:lnTo>
                  <a:pt x="77293" y="5030561"/>
                </a:lnTo>
                <a:cubicBezTo>
                  <a:pt x="89448" y="4994923"/>
                  <a:pt x="88739" y="4951583"/>
                  <a:pt x="75163" y="4900540"/>
                </a:cubicBezTo>
                <a:lnTo>
                  <a:pt x="130882" y="4873431"/>
                </a:lnTo>
                <a:cubicBezTo>
                  <a:pt x="103127" y="4863965"/>
                  <a:pt x="91185" y="4853563"/>
                  <a:pt x="95051" y="4842223"/>
                </a:cubicBezTo>
                <a:lnTo>
                  <a:pt x="120465" y="4767707"/>
                </a:lnTo>
                <a:cubicBezTo>
                  <a:pt x="95746" y="4744810"/>
                  <a:pt x="83319" y="4688131"/>
                  <a:pt x="83189" y="4597671"/>
                </a:cubicBezTo>
                <a:lnTo>
                  <a:pt x="108601" y="4523156"/>
                </a:lnTo>
                <a:cubicBezTo>
                  <a:pt x="92720" y="4474338"/>
                  <a:pt x="85700" y="4447231"/>
                  <a:pt x="87542" y="4441832"/>
                </a:cubicBezTo>
                <a:lnTo>
                  <a:pt x="112955" y="4367316"/>
                </a:lnTo>
                <a:lnTo>
                  <a:pt x="79890" y="4328009"/>
                </a:lnTo>
                <a:lnTo>
                  <a:pt x="108065" y="4245395"/>
                </a:lnTo>
                <a:cubicBezTo>
                  <a:pt x="110275" y="4238916"/>
                  <a:pt x="106110" y="4203438"/>
                  <a:pt x="95568" y="4138963"/>
                </a:cubicBezTo>
                <a:lnTo>
                  <a:pt x="115457" y="4080646"/>
                </a:lnTo>
                <a:lnTo>
                  <a:pt x="82115" y="4042150"/>
                </a:lnTo>
                <a:lnTo>
                  <a:pt x="110567" y="3958725"/>
                </a:lnTo>
                <a:lnTo>
                  <a:pt x="92901" y="3731181"/>
                </a:lnTo>
                <a:cubicBezTo>
                  <a:pt x="94927" y="3725241"/>
                  <a:pt x="102879" y="3724639"/>
                  <a:pt x="116755" y="3729371"/>
                </a:cubicBezTo>
                <a:cubicBezTo>
                  <a:pt x="118965" y="3722891"/>
                  <a:pt x="110527" y="3609103"/>
                  <a:pt x="91440" y="3388005"/>
                </a:cubicBezTo>
                <a:lnTo>
                  <a:pt x="112252" y="3395104"/>
                </a:lnTo>
                <a:cubicBezTo>
                  <a:pt x="90112" y="3364648"/>
                  <a:pt x="83090" y="3337539"/>
                  <a:pt x="91193" y="3313780"/>
                </a:cubicBezTo>
                <a:lnTo>
                  <a:pt x="108318" y="3263563"/>
                </a:lnTo>
                <a:lnTo>
                  <a:pt x="74977" y="3225067"/>
                </a:lnTo>
                <a:lnTo>
                  <a:pt x="106191" y="3133543"/>
                </a:lnTo>
                <a:cubicBezTo>
                  <a:pt x="81653" y="3110105"/>
                  <a:pt x="69840" y="3028921"/>
                  <a:pt x="70751" y="2889990"/>
                </a:cubicBezTo>
                <a:lnTo>
                  <a:pt x="91566" y="2897090"/>
                </a:lnTo>
                <a:lnTo>
                  <a:pt x="40200" y="2768360"/>
                </a:lnTo>
                <a:lnTo>
                  <a:pt x="65614" y="2693844"/>
                </a:lnTo>
                <a:cubicBezTo>
                  <a:pt x="43399" y="2677226"/>
                  <a:pt x="34136" y="2633984"/>
                  <a:pt x="37829" y="2564115"/>
                </a:cubicBezTo>
                <a:cubicBezTo>
                  <a:pt x="23952" y="2559382"/>
                  <a:pt x="17934" y="2554316"/>
                  <a:pt x="19776" y="2548916"/>
                </a:cubicBezTo>
                <a:lnTo>
                  <a:pt x="50989" y="2457392"/>
                </a:lnTo>
                <a:lnTo>
                  <a:pt x="17924" y="2418085"/>
                </a:lnTo>
                <a:lnTo>
                  <a:pt x="54663" y="2310361"/>
                </a:lnTo>
                <a:cubicBezTo>
                  <a:pt x="34854" y="2295771"/>
                  <a:pt x="24671" y="2255226"/>
                  <a:pt x="24111" y="2188732"/>
                </a:cubicBezTo>
                <a:cubicBezTo>
                  <a:pt x="10235" y="2184000"/>
                  <a:pt x="4219" y="2178934"/>
                  <a:pt x="6061" y="2173534"/>
                </a:cubicBezTo>
                <a:cubicBezTo>
                  <a:pt x="7903" y="2168135"/>
                  <a:pt x="15760" y="2167799"/>
                  <a:pt x="29637" y="2172532"/>
                </a:cubicBezTo>
                <a:cubicBezTo>
                  <a:pt x="33328" y="2102664"/>
                  <a:pt x="24066" y="2059421"/>
                  <a:pt x="1851" y="2042803"/>
                </a:cubicBezTo>
                <a:lnTo>
                  <a:pt x="33064" y="1951278"/>
                </a:lnTo>
                <a:lnTo>
                  <a:pt x="0" y="1911972"/>
                </a:lnTo>
                <a:lnTo>
                  <a:pt x="28175" y="1829356"/>
                </a:lnTo>
                <a:cubicBezTo>
                  <a:pt x="12661" y="1779461"/>
                  <a:pt x="10028" y="1716778"/>
                  <a:pt x="20276" y="1641309"/>
                </a:cubicBezTo>
                <a:lnTo>
                  <a:pt x="28563" y="1617012"/>
                </a:lnTo>
                <a:lnTo>
                  <a:pt x="7747" y="1609913"/>
                </a:lnTo>
                <a:lnTo>
                  <a:pt x="41723" y="1510288"/>
                </a:lnTo>
                <a:lnTo>
                  <a:pt x="6576" y="1470272"/>
                </a:lnTo>
                <a:lnTo>
                  <a:pt x="51877" y="1337439"/>
                </a:lnTo>
                <a:cubicBezTo>
                  <a:pt x="44014" y="1269658"/>
                  <a:pt x="58936" y="1132794"/>
                  <a:pt x="96642" y="926847"/>
                </a:cubicBezTo>
                <a:cubicBezTo>
                  <a:pt x="98484" y="921447"/>
                  <a:pt x="107037" y="921351"/>
                  <a:pt x="122300" y="926556"/>
                </a:cubicBezTo>
                <a:lnTo>
                  <a:pt x="119294" y="860430"/>
                </a:lnTo>
                <a:lnTo>
                  <a:pt x="206858" y="603675"/>
                </a:lnTo>
                <a:cubicBezTo>
                  <a:pt x="216250" y="576137"/>
                  <a:pt x="235515" y="567337"/>
                  <a:pt x="264657" y="577275"/>
                </a:cubicBezTo>
                <a:lnTo>
                  <a:pt x="249642" y="553167"/>
                </a:lnTo>
                <a:lnTo>
                  <a:pt x="291905" y="429244"/>
                </a:lnTo>
                <a:cubicBezTo>
                  <a:pt x="296141" y="416824"/>
                  <a:pt x="306855" y="408122"/>
                  <a:pt x="324046" y="403135"/>
                </a:cubicBezTo>
                <a:cubicBezTo>
                  <a:pt x="301903" y="372678"/>
                  <a:pt x="294883" y="345571"/>
                  <a:pt x="302987" y="321811"/>
                </a:cubicBezTo>
                <a:lnTo>
                  <a:pt x="365415" y="138762"/>
                </a:lnTo>
                <a:cubicBezTo>
                  <a:pt x="415023" y="106855"/>
                  <a:pt x="457866" y="97055"/>
                  <a:pt x="493945" y="109359"/>
                </a:cubicBezTo>
                <a:cubicBezTo>
                  <a:pt x="505045" y="113146"/>
                  <a:pt x="531342" y="106441"/>
                  <a:pt x="572835" y="89248"/>
                </a:cubicBezTo>
                <a:lnTo>
                  <a:pt x="584160" y="56041"/>
                </a:lnTo>
                <a:lnTo>
                  <a:pt x="550816" y="17543"/>
                </a:lnTo>
                <a:lnTo>
                  <a:pt x="553854" y="8633"/>
                </a:lnTo>
                <a:cubicBezTo>
                  <a:pt x="555696" y="3233"/>
                  <a:pt x="560547" y="367"/>
                  <a:pt x="568405" y="34"/>
                </a:cubicBezTo>
                <a:close/>
              </a:path>
            </a:pathLst>
          </a:custGeom>
        </p:spPr>
        <p:txBody>
          <a:bodyPr wrap="square">
            <a:noAutofit/>
          </a:bodyPr>
          <a:lstStyle/>
          <a:p>
            <a:endParaRPr lang="ru-RU"/>
          </a:p>
        </p:txBody>
      </p:sp>
    </p:spTree>
    <p:extLst>
      <p:ext uri="{BB962C8B-B14F-4D97-AF65-F5344CB8AC3E}">
        <p14:creationId xmlns:p14="http://schemas.microsoft.com/office/powerpoint/2010/main" val="2471958071"/>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Вертикальный заголовок и текс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5838825" cy="6858000"/>
          </a:xfrm>
        </p:spPr>
        <p:txBody>
          <a:bodyPr/>
          <a:lstStyle/>
          <a:p>
            <a:endParaRPr lang="ru-RU"/>
          </a:p>
        </p:txBody>
      </p:sp>
      <p:sp>
        <p:nvSpPr>
          <p:cNvPr id="5" name="Рисунок 2"/>
          <p:cNvSpPr>
            <a:spLocks noGrp="1"/>
          </p:cNvSpPr>
          <p:nvPr>
            <p:ph type="pic" sz="quarter" idx="11"/>
          </p:nvPr>
        </p:nvSpPr>
        <p:spPr>
          <a:xfrm>
            <a:off x="632327" y="675774"/>
            <a:ext cx="4574170" cy="5506452"/>
          </a:xfrm>
        </p:spPr>
        <p:txBody>
          <a:bodyPr/>
          <a:lstStyle/>
          <a:p>
            <a:endParaRPr lang="ru-RU"/>
          </a:p>
        </p:txBody>
      </p:sp>
    </p:spTree>
    <p:extLst>
      <p:ext uri="{BB962C8B-B14F-4D97-AF65-F5344CB8AC3E}">
        <p14:creationId xmlns:p14="http://schemas.microsoft.com/office/powerpoint/2010/main" val="1197172026"/>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4_Вертикальный заголовок и текс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4443663" y="0"/>
            <a:ext cx="7748337" cy="6858000"/>
          </a:xfrm>
        </p:spPr>
        <p:txBody>
          <a:bodyPr/>
          <a:lstStyle/>
          <a:p>
            <a:endParaRPr lang="ru-RU"/>
          </a:p>
        </p:txBody>
      </p:sp>
    </p:spTree>
    <p:extLst>
      <p:ext uri="{BB962C8B-B14F-4D97-AF65-F5344CB8AC3E}">
        <p14:creationId xmlns:p14="http://schemas.microsoft.com/office/powerpoint/2010/main" val="2441488346"/>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Вертикальный заголовок и текст">
    <p:spTree>
      <p:nvGrpSpPr>
        <p:cNvPr id="1" name=""/>
        <p:cNvGrpSpPr/>
        <p:nvPr/>
      </p:nvGrpSpPr>
      <p:grpSpPr>
        <a:xfrm>
          <a:off x="0" y="0"/>
          <a:ext cx="0" cy="0"/>
          <a:chOff x="0" y="0"/>
          <a:chExt cx="0" cy="0"/>
        </a:xfrm>
      </p:grpSpPr>
      <p:sp>
        <p:nvSpPr>
          <p:cNvPr id="5" name="Рисунок 4"/>
          <p:cNvSpPr>
            <a:spLocks noGrp="1"/>
          </p:cNvSpPr>
          <p:nvPr>
            <p:ph type="pic" sz="quarter" idx="10"/>
          </p:nvPr>
        </p:nvSpPr>
        <p:spPr>
          <a:xfrm>
            <a:off x="5136428" y="1891912"/>
            <a:ext cx="1919143" cy="1919143"/>
          </a:xfrm>
          <a:custGeom>
            <a:avLst/>
            <a:gdLst>
              <a:gd name="connsiteX0" fmla="*/ 959065 w 1919143"/>
              <a:gd name="connsiteY0" fmla="*/ 1 h 1919143"/>
              <a:gd name="connsiteX1" fmla="*/ 1307851 w 1919143"/>
              <a:gd name="connsiteY1" fmla="*/ 144257 h 1919143"/>
              <a:gd name="connsiteX2" fmla="*/ 1774518 w 1919143"/>
              <a:gd name="connsiteY2" fmla="*/ 610430 h 1919143"/>
              <a:gd name="connsiteX3" fmla="*/ 1774887 w 1919143"/>
              <a:gd name="connsiteY3" fmla="*/ 1307851 h 1919143"/>
              <a:gd name="connsiteX4" fmla="*/ 1308714 w 1919143"/>
              <a:gd name="connsiteY4" fmla="*/ 1774518 h 1919143"/>
              <a:gd name="connsiteX5" fmla="*/ 611293 w 1919143"/>
              <a:gd name="connsiteY5" fmla="*/ 1774887 h 1919143"/>
              <a:gd name="connsiteX6" fmla="*/ 144626 w 1919143"/>
              <a:gd name="connsiteY6" fmla="*/ 1308714 h 1919143"/>
              <a:gd name="connsiteX7" fmla="*/ 144257 w 1919143"/>
              <a:gd name="connsiteY7" fmla="*/ 611293 h 1919143"/>
              <a:gd name="connsiteX8" fmla="*/ 610431 w 1919143"/>
              <a:gd name="connsiteY8" fmla="*/ 144626 h 1919143"/>
              <a:gd name="connsiteX9" fmla="*/ 959065 w 1919143"/>
              <a:gd name="connsiteY9" fmla="*/ 1 h 19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9143" h="1919143">
                <a:moveTo>
                  <a:pt x="959065" y="1"/>
                </a:moveTo>
                <a:cubicBezTo>
                  <a:pt x="1085273" y="-66"/>
                  <a:pt x="1211507" y="48014"/>
                  <a:pt x="1307851" y="144257"/>
                </a:cubicBezTo>
                <a:lnTo>
                  <a:pt x="1774518" y="610430"/>
                </a:lnTo>
                <a:cubicBezTo>
                  <a:pt x="1967208" y="802916"/>
                  <a:pt x="1967373" y="1115162"/>
                  <a:pt x="1774887" y="1307851"/>
                </a:cubicBezTo>
                <a:lnTo>
                  <a:pt x="1308714" y="1774518"/>
                </a:lnTo>
                <a:cubicBezTo>
                  <a:pt x="1116228" y="1967208"/>
                  <a:pt x="803983" y="1967373"/>
                  <a:pt x="611293" y="1774887"/>
                </a:cubicBezTo>
                <a:lnTo>
                  <a:pt x="144626" y="1308714"/>
                </a:lnTo>
                <a:cubicBezTo>
                  <a:pt x="-48063" y="1116228"/>
                  <a:pt x="-48229" y="803983"/>
                  <a:pt x="144257" y="611293"/>
                </a:cubicBezTo>
                <a:lnTo>
                  <a:pt x="610431" y="144626"/>
                </a:lnTo>
                <a:cubicBezTo>
                  <a:pt x="706674" y="48281"/>
                  <a:pt x="832856" y="68"/>
                  <a:pt x="959065" y="1"/>
                </a:cubicBezTo>
                <a:close/>
              </a:path>
            </a:pathLst>
          </a:custGeom>
        </p:spPr>
        <p:txBody>
          <a:bodyPr wrap="square">
            <a:noAutofit/>
          </a:bodyPr>
          <a:lstStyle/>
          <a:p>
            <a:endParaRPr lang="ru-RU"/>
          </a:p>
        </p:txBody>
      </p:sp>
      <p:sp>
        <p:nvSpPr>
          <p:cNvPr id="6" name="Рисунок 5"/>
          <p:cNvSpPr>
            <a:spLocks noGrp="1"/>
          </p:cNvSpPr>
          <p:nvPr>
            <p:ph type="pic" sz="quarter" idx="11"/>
          </p:nvPr>
        </p:nvSpPr>
        <p:spPr>
          <a:xfrm>
            <a:off x="2123597" y="1891911"/>
            <a:ext cx="1919143" cy="1919143"/>
          </a:xfrm>
          <a:custGeom>
            <a:avLst/>
            <a:gdLst>
              <a:gd name="connsiteX0" fmla="*/ 959065 w 1919143"/>
              <a:gd name="connsiteY0" fmla="*/ 1 h 1919143"/>
              <a:gd name="connsiteX1" fmla="*/ 1307851 w 1919143"/>
              <a:gd name="connsiteY1" fmla="*/ 144257 h 1919143"/>
              <a:gd name="connsiteX2" fmla="*/ 1774518 w 1919143"/>
              <a:gd name="connsiteY2" fmla="*/ 610430 h 1919143"/>
              <a:gd name="connsiteX3" fmla="*/ 1774887 w 1919143"/>
              <a:gd name="connsiteY3" fmla="*/ 1307851 h 1919143"/>
              <a:gd name="connsiteX4" fmla="*/ 1308714 w 1919143"/>
              <a:gd name="connsiteY4" fmla="*/ 1774518 h 1919143"/>
              <a:gd name="connsiteX5" fmla="*/ 611293 w 1919143"/>
              <a:gd name="connsiteY5" fmla="*/ 1774887 h 1919143"/>
              <a:gd name="connsiteX6" fmla="*/ 144626 w 1919143"/>
              <a:gd name="connsiteY6" fmla="*/ 1308714 h 1919143"/>
              <a:gd name="connsiteX7" fmla="*/ 144257 w 1919143"/>
              <a:gd name="connsiteY7" fmla="*/ 611293 h 1919143"/>
              <a:gd name="connsiteX8" fmla="*/ 610431 w 1919143"/>
              <a:gd name="connsiteY8" fmla="*/ 144626 h 1919143"/>
              <a:gd name="connsiteX9" fmla="*/ 959065 w 1919143"/>
              <a:gd name="connsiteY9" fmla="*/ 1 h 19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9143" h="1919143">
                <a:moveTo>
                  <a:pt x="959065" y="1"/>
                </a:moveTo>
                <a:cubicBezTo>
                  <a:pt x="1085273" y="-66"/>
                  <a:pt x="1211507" y="48014"/>
                  <a:pt x="1307851" y="144257"/>
                </a:cubicBezTo>
                <a:lnTo>
                  <a:pt x="1774518" y="610430"/>
                </a:lnTo>
                <a:cubicBezTo>
                  <a:pt x="1967208" y="802916"/>
                  <a:pt x="1967373" y="1115162"/>
                  <a:pt x="1774887" y="1307851"/>
                </a:cubicBezTo>
                <a:lnTo>
                  <a:pt x="1308714" y="1774518"/>
                </a:lnTo>
                <a:cubicBezTo>
                  <a:pt x="1116228" y="1967208"/>
                  <a:pt x="803983" y="1967373"/>
                  <a:pt x="611293" y="1774887"/>
                </a:cubicBezTo>
                <a:lnTo>
                  <a:pt x="144626" y="1308714"/>
                </a:lnTo>
                <a:cubicBezTo>
                  <a:pt x="-48063" y="1116228"/>
                  <a:pt x="-48229" y="803983"/>
                  <a:pt x="144257" y="611293"/>
                </a:cubicBezTo>
                <a:lnTo>
                  <a:pt x="610431" y="144626"/>
                </a:lnTo>
                <a:cubicBezTo>
                  <a:pt x="706674" y="48281"/>
                  <a:pt x="832856" y="68"/>
                  <a:pt x="959065" y="1"/>
                </a:cubicBezTo>
                <a:close/>
              </a:path>
            </a:pathLst>
          </a:custGeom>
        </p:spPr>
        <p:txBody>
          <a:bodyPr wrap="square">
            <a:noAutofit/>
          </a:bodyPr>
          <a:lstStyle/>
          <a:p>
            <a:endParaRPr lang="ru-RU"/>
          </a:p>
        </p:txBody>
      </p:sp>
      <p:sp>
        <p:nvSpPr>
          <p:cNvPr id="7" name="Рисунок 6"/>
          <p:cNvSpPr>
            <a:spLocks noGrp="1"/>
          </p:cNvSpPr>
          <p:nvPr>
            <p:ph type="pic" sz="quarter" idx="12"/>
          </p:nvPr>
        </p:nvSpPr>
        <p:spPr>
          <a:xfrm>
            <a:off x="8149259" y="1891912"/>
            <a:ext cx="1919143" cy="1919143"/>
          </a:xfrm>
          <a:custGeom>
            <a:avLst/>
            <a:gdLst>
              <a:gd name="connsiteX0" fmla="*/ 959065 w 1919143"/>
              <a:gd name="connsiteY0" fmla="*/ 1 h 1919143"/>
              <a:gd name="connsiteX1" fmla="*/ 1307851 w 1919143"/>
              <a:gd name="connsiteY1" fmla="*/ 144257 h 1919143"/>
              <a:gd name="connsiteX2" fmla="*/ 1774518 w 1919143"/>
              <a:gd name="connsiteY2" fmla="*/ 610430 h 1919143"/>
              <a:gd name="connsiteX3" fmla="*/ 1774887 w 1919143"/>
              <a:gd name="connsiteY3" fmla="*/ 1307851 h 1919143"/>
              <a:gd name="connsiteX4" fmla="*/ 1308714 w 1919143"/>
              <a:gd name="connsiteY4" fmla="*/ 1774518 h 1919143"/>
              <a:gd name="connsiteX5" fmla="*/ 611293 w 1919143"/>
              <a:gd name="connsiteY5" fmla="*/ 1774887 h 1919143"/>
              <a:gd name="connsiteX6" fmla="*/ 144626 w 1919143"/>
              <a:gd name="connsiteY6" fmla="*/ 1308714 h 1919143"/>
              <a:gd name="connsiteX7" fmla="*/ 144257 w 1919143"/>
              <a:gd name="connsiteY7" fmla="*/ 611293 h 1919143"/>
              <a:gd name="connsiteX8" fmla="*/ 610431 w 1919143"/>
              <a:gd name="connsiteY8" fmla="*/ 144626 h 1919143"/>
              <a:gd name="connsiteX9" fmla="*/ 959065 w 1919143"/>
              <a:gd name="connsiteY9" fmla="*/ 1 h 19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9143" h="1919143">
                <a:moveTo>
                  <a:pt x="959065" y="1"/>
                </a:moveTo>
                <a:cubicBezTo>
                  <a:pt x="1085273" y="-66"/>
                  <a:pt x="1211507" y="48014"/>
                  <a:pt x="1307851" y="144257"/>
                </a:cubicBezTo>
                <a:lnTo>
                  <a:pt x="1774518" y="610430"/>
                </a:lnTo>
                <a:cubicBezTo>
                  <a:pt x="1967208" y="802916"/>
                  <a:pt x="1967373" y="1115162"/>
                  <a:pt x="1774887" y="1307851"/>
                </a:cubicBezTo>
                <a:lnTo>
                  <a:pt x="1308714" y="1774518"/>
                </a:lnTo>
                <a:cubicBezTo>
                  <a:pt x="1116228" y="1967208"/>
                  <a:pt x="803983" y="1967373"/>
                  <a:pt x="611293" y="1774887"/>
                </a:cubicBezTo>
                <a:lnTo>
                  <a:pt x="144626" y="1308714"/>
                </a:lnTo>
                <a:cubicBezTo>
                  <a:pt x="-48063" y="1116228"/>
                  <a:pt x="-48229" y="803983"/>
                  <a:pt x="144257" y="611293"/>
                </a:cubicBezTo>
                <a:lnTo>
                  <a:pt x="610431" y="144626"/>
                </a:lnTo>
                <a:cubicBezTo>
                  <a:pt x="706674" y="48281"/>
                  <a:pt x="832856" y="68"/>
                  <a:pt x="959065" y="1"/>
                </a:cubicBezTo>
                <a:close/>
              </a:path>
            </a:pathLst>
          </a:custGeom>
        </p:spPr>
        <p:txBody>
          <a:bodyPr wrap="square">
            <a:noAutofit/>
          </a:bodyPr>
          <a:lstStyle/>
          <a:p>
            <a:endParaRPr lang="ru-RU"/>
          </a:p>
        </p:txBody>
      </p:sp>
      <p:sp>
        <p:nvSpPr>
          <p:cNvPr id="3" name="Рисунок 2"/>
          <p:cNvSpPr>
            <a:spLocks noGrp="1"/>
          </p:cNvSpPr>
          <p:nvPr>
            <p:ph type="pic" sz="quarter" idx="13"/>
          </p:nvPr>
        </p:nvSpPr>
        <p:spPr>
          <a:xfrm>
            <a:off x="2123597" y="802524"/>
            <a:ext cx="1919288" cy="817562"/>
          </a:xfrm>
        </p:spPr>
        <p:txBody>
          <a:bodyPr/>
          <a:lstStyle/>
          <a:p>
            <a:endParaRPr lang="ru-RU"/>
          </a:p>
        </p:txBody>
      </p:sp>
      <p:sp>
        <p:nvSpPr>
          <p:cNvPr id="8" name="Рисунок 2"/>
          <p:cNvSpPr>
            <a:spLocks noGrp="1"/>
          </p:cNvSpPr>
          <p:nvPr>
            <p:ph type="pic" sz="quarter" idx="14"/>
          </p:nvPr>
        </p:nvSpPr>
        <p:spPr>
          <a:xfrm>
            <a:off x="5136428" y="802524"/>
            <a:ext cx="1919288" cy="817562"/>
          </a:xfrm>
        </p:spPr>
        <p:txBody>
          <a:bodyPr/>
          <a:lstStyle/>
          <a:p>
            <a:endParaRPr lang="ru-RU"/>
          </a:p>
        </p:txBody>
      </p:sp>
      <p:sp>
        <p:nvSpPr>
          <p:cNvPr id="9" name="Рисунок 2"/>
          <p:cNvSpPr>
            <a:spLocks noGrp="1"/>
          </p:cNvSpPr>
          <p:nvPr>
            <p:ph type="pic" sz="quarter" idx="15"/>
          </p:nvPr>
        </p:nvSpPr>
        <p:spPr>
          <a:xfrm>
            <a:off x="8149259" y="802524"/>
            <a:ext cx="1919288" cy="817562"/>
          </a:xfrm>
        </p:spPr>
        <p:txBody>
          <a:bodyPr/>
          <a:lstStyle/>
          <a:p>
            <a:endParaRPr lang="ru-RU"/>
          </a:p>
        </p:txBody>
      </p:sp>
    </p:spTree>
    <p:extLst>
      <p:ext uri="{BB962C8B-B14F-4D97-AF65-F5344CB8AC3E}">
        <p14:creationId xmlns:p14="http://schemas.microsoft.com/office/powerpoint/2010/main" val="2046081540"/>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Вертикальный заголовок и текст">
    <p:spTree>
      <p:nvGrpSpPr>
        <p:cNvPr id="1" name=""/>
        <p:cNvGrpSpPr/>
        <p:nvPr/>
      </p:nvGrpSpPr>
      <p:grpSpPr>
        <a:xfrm>
          <a:off x="0" y="0"/>
          <a:ext cx="0" cy="0"/>
          <a:chOff x="0" y="0"/>
          <a:chExt cx="0" cy="0"/>
        </a:xfrm>
      </p:grpSpPr>
      <p:sp>
        <p:nvSpPr>
          <p:cNvPr id="3" name="Рисунок 2"/>
          <p:cNvSpPr>
            <a:spLocks noGrp="1"/>
          </p:cNvSpPr>
          <p:nvPr>
            <p:ph type="pic" sz="quarter" idx="13"/>
          </p:nvPr>
        </p:nvSpPr>
        <p:spPr>
          <a:xfrm>
            <a:off x="5922491" y="3020219"/>
            <a:ext cx="1919288" cy="817562"/>
          </a:xfrm>
        </p:spPr>
        <p:txBody>
          <a:bodyPr/>
          <a:lstStyle/>
          <a:p>
            <a:endParaRPr lang="ru-RU"/>
          </a:p>
        </p:txBody>
      </p:sp>
      <p:sp>
        <p:nvSpPr>
          <p:cNvPr id="8" name="Рисунок 2"/>
          <p:cNvSpPr>
            <a:spLocks noGrp="1"/>
          </p:cNvSpPr>
          <p:nvPr>
            <p:ph type="pic" sz="quarter" idx="14"/>
          </p:nvPr>
        </p:nvSpPr>
        <p:spPr>
          <a:xfrm>
            <a:off x="5922491" y="1492334"/>
            <a:ext cx="1919288" cy="817562"/>
          </a:xfrm>
        </p:spPr>
        <p:txBody>
          <a:bodyPr/>
          <a:lstStyle/>
          <a:p>
            <a:endParaRPr lang="ru-RU"/>
          </a:p>
        </p:txBody>
      </p:sp>
      <p:sp>
        <p:nvSpPr>
          <p:cNvPr id="9" name="Рисунок 2"/>
          <p:cNvSpPr>
            <a:spLocks noGrp="1"/>
          </p:cNvSpPr>
          <p:nvPr>
            <p:ph type="pic" sz="quarter" idx="15"/>
          </p:nvPr>
        </p:nvSpPr>
        <p:spPr>
          <a:xfrm>
            <a:off x="8935322" y="1492334"/>
            <a:ext cx="1919288" cy="817562"/>
          </a:xfrm>
        </p:spPr>
        <p:txBody>
          <a:bodyPr/>
          <a:lstStyle/>
          <a:p>
            <a:endParaRPr lang="ru-RU"/>
          </a:p>
        </p:txBody>
      </p:sp>
      <p:sp>
        <p:nvSpPr>
          <p:cNvPr id="10" name="Рисунок 2"/>
          <p:cNvSpPr>
            <a:spLocks noGrp="1"/>
          </p:cNvSpPr>
          <p:nvPr>
            <p:ph type="pic" sz="quarter" idx="16"/>
          </p:nvPr>
        </p:nvSpPr>
        <p:spPr>
          <a:xfrm>
            <a:off x="8935322" y="3020219"/>
            <a:ext cx="1919288" cy="817562"/>
          </a:xfrm>
        </p:spPr>
        <p:txBody>
          <a:bodyPr/>
          <a:lstStyle/>
          <a:p>
            <a:endParaRPr lang="ru-RU"/>
          </a:p>
        </p:txBody>
      </p:sp>
      <p:sp>
        <p:nvSpPr>
          <p:cNvPr id="11" name="Рисунок 2"/>
          <p:cNvSpPr>
            <a:spLocks noGrp="1"/>
          </p:cNvSpPr>
          <p:nvPr>
            <p:ph type="pic" sz="quarter" idx="17"/>
          </p:nvPr>
        </p:nvSpPr>
        <p:spPr>
          <a:xfrm>
            <a:off x="5922491" y="4548104"/>
            <a:ext cx="1919288" cy="817562"/>
          </a:xfrm>
        </p:spPr>
        <p:txBody>
          <a:bodyPr/>
          <a:lstStyle/>
          <a:p>
            <a:endParaRPr lang="ru-RU"/>
          </a:p>
        </p:txBody>
      </p:sp>
      <p:sp>
        <p:nvSpPr>
          <p:cNvPr id="12" name="Рисунок 2"/>
          <p:cNvSpPr>
            <a:spLocks noGrp="1"/>
          </p:cNvSpPr>
          <p:nvPr>
            <p:ph type="pic" sz="quarter" idx="18"/>
          </p:nvPr>
        </p:nvSpPr>
        <p:spPr>
          <a:xfrm>
            <a:off x="8935322" y="4548104"/>
            <a:ext cx="1919288" cy="817562"/>
          </a:xfrm>
        </p:spPr>
        <p:txBody>
          <a:bodyPr/>
          <a:lstStyle/>
          <a:p>
            <a:endParaRPr lang="ru-RU"/>
          </a:p>
        </p:txBody>
      </p:sp>
    </p:spTree>
    <p:extLst>
      <p:ext uri="{BB962C8B-B14F-4D97-AF65-F5344CB8AC3E}">
        <p14:creationId xmlns:p14="http://schemas.microsoft.com/office/powerpoint/2010/main" val="2736015493"/>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Tree>
    <p:extLst>
      <p:ext uri="{BB962C8B-B14F-4D97-AF65-F5344CB8AC3E}">
        <p14:creationId xmlns:p14="http://schemas.microsoft.com/office/powerpoint/2010/main" val="2749696329"/>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6_Вертикальный заголовок и текст">
    <p:spTree>
      <p:nvGrpSpPr>
        <p:cNvPr id="1" name=""/>
        <p:cNvGrpSpPr/>
        <p:nvPr/>
      </p:nvGrpSpPr>
      <p:grpSpPr>
        <a:xfrm>
          <a:off x="0" y="0"/>
          <a:ext cx="0" cy="0"/>
          <a:chOff x="0" y="0"/>
          <a:chExt cx="0" cy="0"/>
        </a:xfrm>
      </p:grpSpPr>
      <p:sp>
        <p:nvSpPr>
          <p:cNvPr id="3" name="Рисунок 2"/>
          <p:cNvSpPr>
            <a:spLocks noGrp="1"/>
          </p:cNvSpPr>
          <p:nvPr>
            <p:ph type="pic" sz="quarter" idx="13"/>
          </p:nvPr>
        </p:nvSpPr>
        <p:spPr>
          <a:xfrm>
            <a:off x="1369616" y="2290220"/>
            <a:ext cx="1919288" cy="1796297"/>
          </a:xfrm>
        </p:spPr>
        <p:txBody>
          <a:bodyPr/>
          <a:lstStyle/>
          <a:p>
            <a:endParaRPr lang="ru-RU"/>
          </a:p>
        </p:txBody>
      </p:sp>
      <p:sp>
        <p:nvSpPr>
          <p:cNvPr id="8" name="Рисунок 2"/>
          <p:cNvSpPr>
            <a:spLocks noGrp="1"/>
          </p:cNvSpPr>
          <p:nvPr>
            <p:ph type="pic" sz="quarter" idx="14"/>
          </p:nvPr>
        </p:nvSpPr>
        <p:spPr>
          <a:xfrm>
            <a:off x="3885143" y="2290220"/>
            <a:ext cx="1919288" cy="1796296"/>
          </a:xfrm>
        </p:spPr>
        <p:txBody>
          <a:bodyPr/>
          <a:lstStyle/>
          <a:p>
            <a:endParaRPr lang="ru-RU"/>
          </a:p>
        </p:txBody>
      </p:sp>
      <p:sp>
        <p:nvSpPr>
          <p:cNvPr id="9" name="Рисунок 2"/>
          <p:cNvSpPr>
            <a:spLocks noGrp="1"/>
          </p:cNvSpPr>
          <p:nvPr>
            <p:ph type="pic" sz="quarter" idx="15"/>
          </p:nvPr>
        </p:nvSpPr>
        <p:spPr>
          <a:xfrm>
            <a:off x="6400670" y="2290220"/>
            <a:ext cx="1919288" cy="1796296"/>
          </a:xfrm>
        </p:spPr>
        <p:txBody>
          <a:bodyPr/>
          <a:lstStyle/>
          <a:p>
            <a:endParaRPr lang="ru-RU"/>
          </a:p>
        </p:txBody>
      </p:sp>
      <p:sp>
        <p:nvSpPr>
          <p:cNvPr id="10" name="Рисунок 2"/>
          <p:cNvSpPr>
            <a:spLocks noGrp="1"/>
          </p:cNvSpPr>
          <p:nvPr>
            <p:ph type="pic" sz="quarter" idx="16"/>
          </p:nvPr>
        </p:nvSpPr>
        <p:spPr>
          <a:xfrm>
            <a:off x="8916197" y="2290220"/>
            <a:ext cx="1919288" cy="1796296"/>
          </a:xfrm>
        </p:spPr>
        <p:txBody>
          <a:bodyPr/>
          <a:lstStyle/>
          <a:p>
            <a:endParaRPr lang="ru-RU"/>
          </a:p>
        </p:txBody>
      </p:sp>
    </p:spTree>
    <p:extLst>
      <p:ext uri="{BB962C8B-B14F-4D97-AF65-F5344CB8AC3E}">
        <p14:creationId xmlns:p14="http://schemas.microsoft.com/office/powerpoint/2010/main" val="1573356895"/>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8_Вертикальный заголовок и текст">
    <p:spTree>
      <p:nvGrpSpPr>
        <p:cNvPr id="1" name=""/>
        <p:cNvGrpSpPr/>
        <p:nvPr/>
      </p:nvGrpSpPr>
      <p:grpSpPr>
        <a:xfrm>
          <a:off x="0" y="0"/>
          <a:ext cx="0" cy="0"/>
          <a:chOff x="0" y="0"/>
          <a:chExt cx="0" cy="0"/>
        </a:xfrm>
      </p:grpSpPr>
      <p:sp>
        <p:nvSpPr>
          <p:cNvPr id="3" name="Рисунок 2"/>
          <p:cNvSpPr>
            <a:spLocks noGrp="1"/>
          </p:cNvSpPr>
          <p:nvPr>
            <p:ph type="pic" sz="quarter" idx="13"/>
          </p:nvPr>
        </p:nvSpPr>
        <p:spPr>
          <a:xfrm>
            <a:off x="0" y="0"/>
            <a:ext cx="12192000" cy="2277979"/>
          </a:xfrm>
        </p:spPr>
        <p:txBody>
          <a:bodyPr/>
          <a:lstStyle/>
          <a:p>
            <a:endParaRPr lang="ru-RU"/>
          </a:p>
        </p:txBody>
      </p:sp>
      <p:sp>
        <p:nvSpPr>
          <p:cNvPr id="11" name="Рисунок 5"/>
          <p:cNvSpPr>
            <a:spLocks noGrp="1"/>
          </p:cNvSpPr>
          <p:nvPr>
            <p:ph type="pic" sz="quarter" idx="11"/>
          </p:nvPr>
        </p:nvSpPr>
        <p:spPr>
          <a:xfrm>
            <a:off x="5136428" y="3207363"/>
            <a:ext cx="1919143" cy="1919143"/>
          </a:xfrm>
          <a:custGeom>
            <a:avLst/>
            <a:gdLst>
              <a:gd name="connsiteX0" fmla="*/ 959065 w 1919143"/>
              <a:gd name="connsiteY0" fmla="*/ 1 h 1919143"/>
              <a:gd name="connsiteX1" fmla="*/ 1307851 w 1919143"/>
              <a:gd name="connsiteY1" fmla="*/ 144257 h 1919143"/>
              <a:gd name="connsiteX2" fmla="*/ 1774518 w 1919143"/>
              <a:gd name="connsiteY2" fmla="*/ 610430 h 1919143"/>
              <a:gd name="connsiteX3" fmla="*/ 1774887 w 1919143"/>
              <a:gd name="connsiteY3" fmla="*/ 1307851 h 1919143"/>
              <a:gd name="connsiteX4" fmla="*/ 1308714 w 1919143"/>
              <a:gd name="connsiteY4" fmla="*/ 1774518 h 1919143"/>
              <a:gd name="connsiteX5" fmla="*/ 611293 w 1919143"/>
              <a:gd name="connsiteY5" fmla="*/ 1774887 h 1919143"/>
              <a:gd name="connsiteX6" fmla="*/ 144626 w 1919143"/>
              <a:gd name="connsiteY6" fmla="*/ 1308714 h 1919143"/>
              <a:gd name="connsiteX7" fmla="*/ 144257 w 1919143"/>
              <a:gd name="connsiteY7" fmla="*/ 611293 h 1919143"/>
              <a:gd name="connsiteX8" fmla="*/ 610431 w 1919143"/>
              <a:gd name="connsiteY8" fmla="*/ 144626 h 1919143"/>
              <a:gd name="connsiteX9" fmla="*/ 959065 w 1919143"/>
              <a:gd name="connsiteY9" fmla="*/ 1 h 19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9143" h="1919143">
                <a:moveTo>
                  <a:pt x="959065" y="1"/>
                </a:moveTo>
                <a:cubicBezTo>
                  <a:pt x="1085273" y="-66"/>
                  <a:pt x="1211507" y="48014"/>
                  <a:pt x="1307851" y="144257"/>
                </a:cubicBezTo>
                <a:lnTo>
                  <a:pt x="1774518" y="610430"/>
                </a:lnTo>
                <a:cubicBezTo>
                  <a:pt x="1967208" y="802916"/>
                  <a:pt x="1967373" y="1115162"/>
                  <a:pt x="1774887" y="1307851"/>
                </a:cubicBezTo>
                <a:lnTo>
                  <a:pt x="1308714" y="1774518"/>
                </a:lnTo>
                <a:cubicBezTo>
                  <a:pt x="1116228" y="1967208"/>
                  <a:pt x="803983" y="1967373"/>
                  <a:pt x="611293" y="1774887"/>
                </a:cubicBezTo>
                <a:lnTo>
                  <a:pt x="144626" y="1308714"/>
                </a:lnTo>
                <a:cubicBezTo>
                  <a:pt x="-48063" y="1116228"/>
                  <a:pt x="-48229" y="803983"/>
                  <a:pt x="144257" y="611293"/>
                </a:cubicBezTo>
                <a:lnTo>
                  <a:pt x="610431" y="144626"/>
                </a:lnTo>
                <a:cubicBezTo>
                  <a:pt x="706674" y="48281"/>
                  <a:pt x="832856" y="68"/>
                  <a:pt x="959065" y="1"/>
                </a:cubicBezTo>
                <a:close/>
              </a:path>
            </a:pathLst>
          </a:custGeom>
        </p:spPr>
        <p:txBody>
          <a:bodyPr wrap="square">
            <a:noAutofit/>
          </a:bodyPr>
          <a:lstStyle/>
          <a:p>
            <a:endParaRPr lang="ru-RU"/>
          </a:p>
        </p:txBody>
      </p:sp>
    </p:spTree>
    <p:extLst>
      <p:ext uri="{BB962C8B-B14F-4D97-AF65-F5344CB8AC3E}">
        <p14:creationId xmlns:p14="http://schemas.microsoft.com/office/powerpoint/2010/main" val="1952330887"/>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_Вертикальный заголовок и текст">
    <p:spTree>
      <p:nvGrpSpPr>
        <p:cNvPr id="1" name=""/>
        <p:cNvGrpSpPr/>
        <p:nvPr/>
      </p:nvGrpSpPr>
      <p:grpSpPr>
        <a:xfrm>
          <a:off x="0" y="0"/>
          <a:ext cx="0" cy="0"/>
          <a:chOff x="0" y="0"/>
          <a:chExt cx="0" cy="0"/>
        </a:xfrm>
      </p:grpSpPr>
      <p:sp>
        <p:nvSpPr>
          <p:cNvPr id="3" name="Рисунок 2"/>
          <p:cNvSpPr>
            <a:spLocks noGrp="1"/>
          </p:cNvSpPr>
          <p:nvPr>
            <p:ph type="pic" sz="quarter" idx="13"/>
          </p:nvPr>
        </p:nvSpPr>
        <p:spPr>
          <a:xfrm>
            <a:off x="0" y="0"/>
            <a:ext cx="3305908" cy="6858000"/>
          </a:xfrm>
        </p:spPr>
        <p:txBody>
          <a:bodyPr/>
          <a:lstStyle/>
          <a:p>
            <a:endParaRPr lang="ru-RU"/>
          </a:p>
        </p:txBody>
      </p:sp>
      <p:sp>
        <p:nvSpPr>
          <p:cNvPr id="4" name="Рисунок 2"/>
          <p:cNvSpPr>
            <a:spLocks noGrp="1"/>
          </p:cNvSpPr>
          <p:nvPr>
            <p:ph type="pic" sz="quarter" idx="14"/>
          </p:nvPr>
        </p:nvSpPr>
        <p:spPr>
          <a:xfrm>
            <a:off x="8886092" y="0"/>
            <a:ext cx="3305908" cy="6858000"/>
          </a:xfrm>
        </p:spPr>
        <p:txBody>
          <a:bodyPr/>
          <a:lstStyle/>
          <a:p>
            <a:endParaRPr lang="ru-RU"/>
          </a:p>
        </p:txBody>
      </p:sp>
    </p:spTree>
    <p:extLst>
      <p:ext uri="{BB962C8B-B14F-4D97-AF65-F5344CB8AC3E}">
        <p14:creationId xmlns:p14="http://schemas.microsoft.com/office/powerpoint/2010/main" val="1079506143"/>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Вертикальный заголовок и текст">
    <p:spTree>
      <p:nvGrpSpPr>
        <p:cNvPr id="1" name=""/>
        <p:cNvGrpSpPr/>
        <p:nvPr/>
      </p:nvGrpSpPr>
      <p:grpSpPr>
        <a:xfrm>
          <a:off x="0" y="0"/>
          <a:ext cx="0" cy="0"/>
          <a:chOff x="0" y="0"/>
          <a:chExt cx="0" cy="0"/>
        </a:xfrm>
      </p:grpSpPr>
      <p:sp>
        <p:nvSpPr>
          <p:cNvPr id="3" name="Рисунок 2"/>
          <p:cNvSpPr>
            <a:spLocks noGrp="1"/>
          </p:cNvSpPr>
          <p:nvPr>
            <p:ph type="pic" sz="quarter" idx="13"/>
          </p:nvPr>
        </p:nvSpPr>
        <p:spPr>
          <a:xfrm>
            <a:off x="0" y="0"/>
            <a:ext cx="3305908" cy="6858000"/>
          </a:xfrm>
        </p:spPr>
        <p:txBody>
          <a:bodyPr/>
          <a:lstStyle/>
          <a:p>
            <a:endParaRPr lang="ru-RU"/>
          </a:p>
        </p:txBody>
      </p:sp>
      <p:sp>
        <p:nvSpPr>
          <p:cNvPr id="4" name="Рисунок 2"/>
          <p:cNvSpPr>
            <a:spLocks noGrp="1"/>
          </p:cNvSpPr>
          <p:nvPr>
            <p:ph type="pic" sz="quarter" idx="14"/>
          </p:nvPr>
        </p:nvSpPr>
        <p:spPr>
          <a:xfrm>
            <a:off x="3305908" y="0"/>
            <a:ext cx="3305908" cy="6858000"/>
          </a:xfrm>
        </p:spPr>
        <p:txBody>
          <a:bodyPr/>
          <a:lstStyle/>
          <a:p>
            <a:endParaRPr lang="ru-RU"/>
          </a:p>
        </p:txBody>
      </p:sp>
    </p:spTree>
    <p:extLst>
      <p:ext uri="{BB962C8B-B14F-4D97-AF65-F5344CB8AC3E}">
        <p14:creationId xmlns:p14="http://schemas.microsoft.com/office/powerpoint/2010/main" val="1779692740"/>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Вертикальный заголовок и текст">
    <p:spTree>
      <p:nvGrpSpPr>
        <p:cNvPr id="1" name=""/>
        <p:cNvGrpSpPr/>
        <p:nvPr/>
      </p:nvGrpSpPr>
      <p:grpSpPr>
        <a:xfrm>
          <a:off x="0" y="0"/>
          <a:ext cx="0" cy="0"/>
          <a:chOff x="0" y="0"/>
          <a:chExt cx="0" cy="0"/>
        </a:xfrm>
      </p:grpSpPr>
      <p:sp>
        <p:nvSpPr>
          <p:cNvPr id="3" name="Рисунок 2"/>
          <p:cNvSpPr>
            <a:spLocks noGrp="1"/>
          </p:cNvSpPr>
          <p:nvPr>
            <p:ph type="pic" sz="quarter" idx="13"/>
          </p:nvPr>
        </p:nvSpPr>
        <p:spPr>
          <a:xfrm>
            <a:off x="5580184" y="0"/>
            <a:ext cx="3305908" cy="6858000"/>
          </a:xfrm>
        </p:spPr>
        <p:txBody>
          <a:bodyPr/>
          <a:lstStyle/>
          <a:p>
            <a:endParaRPr lang="ru-RU"/>
          </a:p>
        </p:txBody>
      </p:sp>
      <p:sp>
        <p:nvSpPr>
          <p:cNvPr id="4" name="Рисунок 2"/>
          <p:cNvSpPr>
            <a:spLocks noGrp="1"/>
          </p:cNvSpPr>
          <p:nvPr>
            <p:ph type="pic" sz="quarter" idx="14"/>
          </p:nvPr>
        </p:nvSpPr>
        <p:spPr>
          <a:xfrm>
            <a:off x="8886092" y="0"/>
            <a:ext cx="3305908" cy="6858000"/>
          </a:xfrm>
        </p:spPr>
        <p:txBody>
          <a:bodyPr/>
          <a:lstStyle/>
          <a:p>
            <a:endParaRPr lang="ru-RU"/>
          </a:p>
        </p:txBody>
      </p:sp>
    </p:spTree>
    <p:extLst>
      <p:ext uri="{BB962C8B-B14F-4D97-AF65-F5344CB8AC3E}">
        <p14:creationId xmlns:p14="http://schemas.microsoft.com/office/powerpoint/2010/main" val="3004693518"/>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Вертикальный заголовок и текст">
    <p:spTree>
      <p:nvGrpSpPr>
        <p:cNvPr id="1" name=""/>
        <p:cNvGrpSpPr/>
        <p:nvPr/>
      </p:nvGrpSpPr>
      <p:grpSpPr>
        <a:xfrm>
          <a:off x="0" y="0"/>
          <a:ext cx="0" cy="0"/>
          <a:chOff x="0" y="0"/>
          <a:chExt cx="0" cy="0"/>
        </a:xfrm>
      </p:grpSpPr>
      <p:sp>
        <p:nvSpPr>
          <p:cNvPr id="4" name="Рисунок 2"/>
          <p:cNvSpPr>
            <a:spLocks noGrp="1"/>
          </p:cNvSpPr>
          <p:nvPr>
            <p:ph type="pic" sz="quarter" idx="14"/>
          </p:nvPr>
        </p:nvSpPr>
        <p:spPr>
          <a:xfrm>
            <a:off x="8886092" y="0"/>
            <a:ext cx="3305908" cy="6858000"/>
          </a:xfrm>
        </p:spPr>
        <p:txBody>
          <a:bodyPr/>
          <a:lstStyle/>
          <a:p>
            <a:endParaRPr lang="ru-RU"/>
          </a:p>
        </p:txBody>
      </p:sp>
      <p:sp>
        <p:nvSpPr>
          <p:cNvPr id="9" name="Рисунок 2"/>
          <p:cNvSpPr>
            <a:spLocks noGrp="1"/>
          </p:cNvSpPr>
          <p:nvPr>
            <p:ph type="pic" sz="quarter" idx="17"/>
          </p:nvPr>
        </p:nvSpPr>
        <p:spPr>
          <a:xfrm>
            <a:off x="5580184" y="4546502"/>
            <a:ext cx="3305908" cy="2311498"/>
          </a:xfrm>
        </p:spPr>
        <p:txBody>
          <a:bodyPr/>
          <a:lstStyle/>
          <a:p>
            <a:endParaRPr lang="ru-RU"/>
          </a:p>
        </p:txBody>
      </p:sp>
      <p:sp>
        <p:nvSpPr>
          <p:cNvPr id="10" name="Рисунок 2"/>
          <p:cNvSpPr>
            <a:spLocks noGrp="1"/>
          </p:cNvSpPr>
          <p:nvPr>
            <p:ph type="pic" sz="quarter" idx="18"/>
          </p:nvPr>
        </p:nvSpPr>
        <p:spPr>
          <a:xfrm>
            <a:off x="5580184" y="2273251"/>
            <a:ext cx="3305908" cy="2311498"/>
          </a:xfrm>
        </p:spPr>
        <p:txBody>
          <a:bodyPr/>
          <a:lstStyle/>
          <a:p>
            <a:endParaRPr lang="ru-RU"/>
          </a:p>
        </p:txBody>
      </p:sp>
      <p:sp>
        <p:nvSpPr>
          <p:cNvPr id="11" name="Рисунок 2"/>
          <p:cNvSpPr>
            <a:spLocks noGrp="1"/>
          </p:cNvSpPr>
          <p:nvPr>
            <p:ph type="pic" sz="quarter" idx="19"/>
          </p:nvPr>
        </p:nvSpPr>
        <p:spPr>
          <a:xfrm>
            <a:off x="5580184" y="-1"/>
            <a:ext cx="3305908" cy="2318871"/>
          </a:xfrm>
        </p:spPr>
        <p:txBody>
          <a:bodyPr/>
          <a:lstStyle/>
          <a:p>
            <a:endParaRPr lang="ru-RU"/>
          </a:p>
        </p:txBody>
      </p:sp>
    </p:spTree>
    <p:extLst>
      <p:ext uri="{BB962C8B-B14F-4D97-AF65-F5344CB8AC3E}">
        <p14:creationId xmlns:p14="http://schemas.microsoft.com/office/powerpoint/2010/main" val="1719752245"/>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Вертикальный заголовок и текст">
    <p:spTree>
      <p:nvGrpSpPr>
        <p:cNvPr id="1" name=""/>
        <p:cNvGrpSpPr/>
        <p:nvPr/>
      </p:nvGrpSpPr>
      <p:grpSpPr>
        <a:xfrm>
          <a:off x="0" y="0"/>
          <a:ext cx="0" cy="0"/>
          <a:chOff x="0" y="0"/>
          <a:chExt cx="0" cy="0"/>
        </a:xfrm>
      </p:grpSpPr>
      <p:sp>
        <p:nvSpPr>
          <p:cNvPr id="4" name="Рисунок 2"/>
          <p:cNvSpPr>
            <a:spLocks noGrp="1"/>
          </p:cNvSpPr>
          <p:nvPr>
            <p:ph type="pic" sz="quarter" idx="14"/>
          </p:nvPr>
        </p:nvSpPr>
        <p:spPr>
          <a:xfrm>
            <a:off x="0" y="0"/>
            <a:ext cx="3305908" cy="6858000"/>
          </a:xfrm>
        </p:spPr>
        <p:txBody>
          <a:bodyPr/>
          <a:lstStyle/>
          <a:p>
            <a:endParaRPr lang="ru-RU"/>
          </a:p>
        </p:txBody>
      </p:sp>
      <p:sp>
        <p:nvSpPr>
          <p:cNvPr id="9" name="Рисунок 2"/>
          <p:cNvSpPr>
            <a:spLocks noGrp="1"/>
          </p:cNvSpPr>
          <p:nvPr>
            <p:ph type="pic" sz="quarter" idx="17"/>
          </p:nvPr>
        </p:nvSpPr>
        <p:spPr>
          <a:xfrm>
            <a:off x="3305908" y="4546502"/>
            <a:ext cx="3305908" cy="2311498"/>
          </a:xfrm>
        </p:spPr>
        <p:txBody>
          <a:bodyPr/>
          <a:lstStyle/>
          <a:p>
            <a:endParaRPr lang="ru-RU"/>
          </a:p>
        </p:txBody>
      </p:sp>
      <p:sp>
        <p:nvSpPr>
          <p:cNvPr id="10" name="Рисунок 2"/>
          <p:cNvSpPr>
            <a:spLocks noGrp="1"/>
          </p:cNvSpPr>
          <p:nvPr>
            <p:ph type="pic" sz="quarter" idx="18"/>
          </p:nvPr>
        </p:nvSpPr>
        <p:spPr>
          <a:xfrm>
            <a:off x="3305908" y="2273251"/>
            <a:ext cx="3305908" cy="2311498"/>
          </a:xfrm>
        </p:spPr>
        <p:txBody>
          <a:bodyPr/>
          <a:lstStyle/>
          <a:p>
            <a:endParaRPr lang="ru-RU"/>
          </a:p>
        </p:txBody>
      </p:sp>
      <p:sp>
        <p:nvSpPr>
          <p:cNvPr id="11" name="Рисунок 2"/>
          <p:cNvSpPr>
            <a:spLocks noGrp="1"/>
          </p:cNvSpPr>
          <p:nvPr>
            <p:ph type="pic" sz="quarter" idx="19"/>
          </p:nvPr>
        </p:nvSpPr>
        <p:spPr>
          <a:xfrm>
            <a:off x="3305908" y="-1"/>
            <a:ext cx="3305908" cy="2318871"/>
          </a:xfrm>
        </p:spPr>
        <p:txBody>
          <a:bodyPr/>
          <a:lstStyle/>
          <a:p>
            <a:endParaRPr lang="ru-RU"/>
          </a:p>
        </p:txBody>
      </p:sp>
    </p:spTree>
    <p:extLst>
      <p:ext uri="{BB962C8B-B14F-4D97-AF65-F5344CB8AC3E}">
        <p14:creationId xmlns:p14="http://schemas.microsoft.com/office/powerpoint/2010/main" val="4269498216"/>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Вертикальный заголовок и текст">
    <p:spTree>
      <p:nvGrpSpPr>
        <p:cNvPr id="1" name=""/>
        <p:cNvGrpSpPr/>
        <p:nvPr/>
      </p:nvGrpSpPr>
      <p:grpSpPr>
        <a:xfrm>
          <a:off x="0" y="0"/>
          <a:ext cx="0" cy="0"/>
          <a:chOff x="0" y="0"/>
          <a:chExt cx="0" cy="0"/>
        </a:xfrm>
      </p:grpSpPr>
      <p:sp>
        <p:nvSpPr>
          <p:cNvPr id="9" name="Рисунок 2"/>
          <p:cNvSpPr>
            <a:spLocks noGrp="1"/>
          </p:cNvSpPr>
          <p:nvPr>
            <p:ph type="pic" sz="quarter" idx="17"/>
          </p:nvPr>
        </p:nvSpPr>
        <p:spPr>
          <a:xfrm>
            <a:off x="8261684" y="721107"/>
            <a:ext cx="3160295" cy="2707893"/>
          </a:xfrm>
        </p:spPr>
        <p:txBody>
          <a:bodyPr/>
          <a:lstStyle/>
          <a:p>
            <a:endParaRPr lang="ru-RU"/>
          </a:p>
        </p:txBody>
      </p:sp>
      <p:sp>
        <p:nvSpPr>
          <p:cNvPr id="11" name="Рисунок 2"/>
          <p:cNvSpPr>
            <a:spLocks noGrp="1"/>
          </p:cNvSpPr>
          <p:nvPr>
            <p:ph type="pic" sz="quarter" idx="19"/>
          </p:nvPr>
        </p:nvSpPr>
        <p:spPr>
          <a:xfrm>
            <a:off x="771254" y="721108"/>
            <a:ext cx="7490430" cy="2707892"/>
          </a:xfrm>
        </p:spPr>
        <p:txBody>
          <a:bodyPr/>
          <a:lstStyle/>
          <a:p>
            <a:endParaRPr lang="ru-RU"/>
          </a:p>
        </p:txBody>
      </p:sp>
    </p:spTree>
    <p:extLst>
      <p:ext uri="{BB962C8B-B14F-4D97-AF65-F5344CB8AC3E}">
        <p14:creationId xmlns:p14="http://schemas.microsoft.com/office/powerpoint/2010/main" val="894545315"/>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Вертикальный заголовок и текст">
    <p:spTree>
      <p:nvGrpSpPr>
        <p:cNvPr id="1" name=""/>
        <p:cNvGrpSpPr/>
        <p:nvPr/>
      </p:nvGrpSpPr>
      <p:grpSpPr>
        <a:xfrm>
          <a:off x="0" y="0"/>
          <a:ext cx="0" cy="0"/>
          <a:chOff x="0" y="0"/>
          <a:chExt cx="0" cy="0"/>
        </a:xfrm>
      </p:grpSpPr>
      <p:sp>
        <p:nvSpPr>
          <p:cNvPr id="11" name="Рисунок 2"/>
          <p:cNvSpPr>
            <a:spLocks noGrp="1"/>
          </p:cNvSpPr>
          <p:nvPr>
            <p:ph type="pic" sz="quarter" idx="19"/>
          </p:nvPr>
        </p:nvSpPr>
        <p:spPr>
          <a:xfrm>
            <a:off x="3931549" y="2075054"/>
            <a:ext cx="7490430" cy="2707892"/>
          </a:xfrm>
        </p:spPr>
        <p:txBody>
          <a:bodyPr/>
          <a:lstStyle/>
          <a:p>
            <a:endParaRPr lang="ru-RU"/>
          </a:p>
        </p:txBody>
      </p:sp>
      <p:sp>
        <p:nvSpPr>
          <p:cNvPr id="4" name="Рисунок 2"/>
          <p:cNvSpPr>
            <a:spLocks noGrp="1"/>
          </p:cNvSpPr>
          <p:nvPr>
            <p:ph type="pic" sz="quarter" idx="20"/>
          </p:nvPr>
        </p:nvSpPr>
        <p:spPr>
          <a:xfrm>
            <a:off x="771254" y="2075054"/>
            <a:ext cx="3160295" cy="2707893"/>
          </a:xfrm>
        </p:spPr>
        <p:txBody>
          <a:bodyPr/>
          <a:lstStyle/>
          <a:p>
            <a:endParaRPr lang="ru-RU"/>
          </a:p>
        </p:txBody>
      </p:sp>
    </p:spTree>
    <p:extLst>
      <p:ext uri="{BB962C8B-B14F-4D97-AF65-F5344CB8AC3E}">
        <p14:creationId xmlns:p14="http://schemas.microsoft.com/office/powerpoint/2010/main" val="2727437994"/>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Вертикальный заголовок и текст">
    <p:spTree>
      <p:nvGrpSpPr>
        <p:cNvPr id="1" name=""/>
        <p:cNvGrpSpPr/>
        <p:nvPr/>
      </p:nvGrpSpPr>
      <p:grpSpPr>
        <a:xfrm>
          <a:off x="0" y="0"/>
          <a:ext cx="0" cy="0"/>
          <a:chOff x="0" y="0"/>
          <a:chExt cx="0" cy="0"/>
        </a:xfrm>
      </p:grpSpPr>
      <p:sp>
        <p:nvSpPr>
          <p:cNvPr id="5" name="Рисунок 2"/>
          <p:cNvSpPr>
            <a:spLocks noGrp="1"/>
          </p:cNvSpPr>
          <p:nvPr>
            <p:ph type="pic" sz="quarter" idx="19"/>
          </p:nvPr>
        </p:nvSpPr>
        <p:spPr>
          <a:xfrm>
            <a:off x="4443046" y="2053389"/>
            <a:ext cx="3305908" cy="2318871"/>
          </a:xfrm>
        </p:spPr>
        <p:txBody>
          <a:bodyPr/>
          <a:lstStyle/>
          <a:p>
            <a:endParaRPr lang="ru-RU"/>
          </a:p>
        </p:txBody>
      </p:sp>
      <p:sp>
        <p:nvSpPr>
          <p:cNvPr id="6" name="Рисунок 2"/>
          <p:cNvSpPr>
            <a:spLocks noGrp="1"/>
          </p:cNvSpPr>
          <p:nvPr>
            <p:ph type="pic" sz="quarter" idx="20"/>
          </p:nvPr>
        </p:nvSpPr>
        <p:spPr>
          <a:xfrm>
            <a:off x="600961" y="2053388"/>
            <a:ext cx="3305908" cy="2318871"/>
          </a:xfrm>
        </p:spPr>
        <p:txBody>
          <a:bodyPr/>
          <a:lstStyle/>
          <a:p>
            <a:endParaRPr lang="ru-RU"/>
          </a:p>
        </p:txBody>
      </p:sp>
      <p:sp>
        <p:nvSpPr>
          <p:cNvPr id="7" name="Рисунок 2"/>
          <p:cNvSpPr>
            <a:spLocks noGrp="1"/>
          </p:cNvSpPr>
          <p:nvPr>
            <p:ph type="pic" sz="quarter" idx="21"/>
          </p:nvPr>
        </p:nvSpPr>
        <p:spPr>
          <a:xfrm>
            <a:off x="8285131" y="2053387"/>
            <a:ext cx="3305908" cy="2318871"/>
          </a:xfrm>
        </p:spPr>
        <p:txBody>
          <a:bodyPr/>
          <a:lstStyle/>
          <a:p>
            <a:endParaRPr lang="ru-RU"/>
          </a:p>
        </p:txBody>
      </p:sp>
    </p:spTree>
    <p:extLst>
      <p:ext uri="{BB962C8B-B14F-4D97-AF65-F5344CB8AC3E}">
        <p14:creationId xmlns:p14="http://schemas.microsoft.com/office/powerpoint/2010/main" val="49557227"/>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9" name="Рисунок 8"/>
          <p:cNvSpPr>
            <a:spLocks noGrp="1"/>
          </p:cNvSpPr>
          <p:nvPr>
            <p:ph type="pic" sz="quarter" idx="10"/>
          </p:nvPr>
        </p:nvSpPr>
        <p:spPr>
          <a:xfrm>
            <a:off x="0" y="3881438"/>
            <a:ext cx="12192000" cy="2976562"/>
          </a:xfrm>
        </p:spPr>
        <p:txBody>
          <a:bodyPr/>
          <a:lstStyle/>
          <a:p>
            <a:endParaRPr lang="ru-RU"/>
          </a:p>
        </p:txBody>
      </p:sp>
    </p:spTree>
    <p:extLst>
      <p:ext uri="{BB962C8B-B14F-4D97-AF65-F5344CB8AC3E}">
        <p14:creationId xmlns:p14="http://schemas.microsoft.com/office/powerpoint/2010/main" val="3776566992"/>
      </p:ext>
    </p:extLst>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Вертикальный заголовок и текст">
    <p:spTree>
      <p:nvGrpSpPr>
        <p:cNvPr id="1" name=""/>
        <p:cNvGrpSpPr/>
        <p:nvPr/>
      </p:nvGrpSpPr>
      <p:grpSpPr>
        <a:xfrm>
          <a:off x="0" y="0"/>
          <a:ext cx="0" cy="0"/>
          <a:chOff x="0" y="0"/>
          <a:chExt cx="0" cy="0"/>
        </a:xfrm>
      </p:grpSpPr>
      <p:sp>
        <p:nvSpPr>
          <p:cNvPr id="5" name="Рисунок 2"/>
          <p:cNvSpPr>
            <a:spLocks noGrp="1"/>
          </p:cNvSpPr>
          <p:nvPr>
            <p:ph type="pic" sz="quarter" idx="19"/>
          </p:nvPr>
        </p:nvSpPr>
        <p:spPr>
          <a:xfrm>
            <a:off x="4330751" y="882312"/>
            <a:ext cx="3305908" cy="2318871"/>
          </a:xfrm>
        </p:spPr>
        <p:txBody>
          <a:bodyPr/>
          <a:lstStyle/>
          <a:p>
            <a:endParaRPr lang="ru-RU"/>
          </a:p>
        </p:txBody>
      </p:sp>
      <p:sp>
        <p:nvSpPr>
          <p:cNvPr id="6" name="Рисунок 2"/>
          <p:cNvSpPr>
            <a:spLocks noGrp="1"/>
          </p:cNvSpPr>
          <p:nvPr>
            <p:ph type="pic" sz="quarter" idx="20"/>
          </p:nvPr>
        </p:nvSpPr>
        <p:spPr>
          <a:xfrm>
            <a:off x="4330751" y="3717758"/>
            <a:ext cx="3305908" cy="2318871"/>
          </a:xfrm>
        </p:spPr>
        <p:txBody>
          <a:bodyPr/>
          <a:lstStyle/>
          <a:p>
            <a:endParaRPr lang="ru-RU"/>
          </a:p>
        </p:txBody>
      </p:sp>
      <p:sp>
        <p:nvSpPr>
          <p:cNvPr id="7" name="Рисунок 2"/>
          <p:cNvSpPr>
            <a:spLocks noGrp="1"/>
          </p:cNvSpPr>
          <p:nvPr>
            <p:ph type="pic" sz="quarter" idx="21"/>
          </p:nvPr>
        </p:nvSpPr>
        <p:spPr>
          <a:xfrm>
            <a:off x="8188879" y="882313"/>
            <a:ext cx="3305908" cy="2318871"/>
          </a:xfrm>
        </p:spPr>
        <p:txBody>
          <a:bodyPr/>
          <a:lstStyle/>
          <a:p>
            <a:endParaRPr lang="ru-RU"/>
          </a:p>
        </p:txBody>
      </p:sp>
      <p:sp>
        <p:nvSpPr>
          <p:cNvPr id="8" name="Рисунок 2"/>
          <p:cNvSpPr>
            <a:spLocks noGrp="1"/>
          </p:cNvSpPr>
          <p:nvPr>
            <p:ph type="pic" sz="quarter" idx="22"/>
          </p:nvPr>
        </p:nvSpPr>
        <p:spPr>
          <a:xfrm>
            <a:off x="8188879" y="3717758"/>
            <a:ext cx="3305908" cy="2318871"/>
          </a:xfrm>
        </p:spPr>
        <p:txBody>
          <a:bodyPr/>
          <a:lstStyle/>
          <a:p>
            <a:endParaRPr lang="ru-RU"/>
          </a:p>
        </p:txBody>
      </p:sp>
    </p:spTree>
    <p:extLst>
      <p:ext uri="{BB962C8B-B14F-4D97-AF65-F5344CB8AC3E}">
        <p14:creationId xmlns:p14="http://schemas.microsoft.com/office/powerpoint/2010/main" val="832916406"/>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3_Вертикальный заголовок и текст">
    <p:spTree>
      <p:nvGrpSpPr>
        <p:cNvPr id="1" name=""/>
        <p:cNvGrpSpPr/>
        <p:nvPr/>
      </p:nvGrpSpPr>
      <p:grpSpPr>
        <a:xfrm>
          <a:off x="0" y="0"/>
          <a:ext cx="0" cy="0"/>
          <a:chOff x="0" y="0"/>
          <a:chExt cx="0" cy="0"/>
        </a:xfrm>
      </p:grpSpPr>
      <p:sp>
        <p:nvSpPr>
          <p:cNvPr id="5" name="Рисунок 2"/>
          <p:cNvSpPr>
            <a:spLocks noGrp="1"/>
          </p:cNvSpPr>
          <p:nvPr>
            <p:ph type="pic" sz="quarter" idx="19"/>
          </p:nvPr>
        </p:nvSpPr>
        <p:spPr>
          <a:xfrm>
            <a:off x="1138989" y="2220258"/>
            <a:ext cx="3305908" cy="2318871"/>
          </a:xfrm>
        </p:spPr>
        <p:txBody>
          <a:bodyPr/>
          <a:lstStyle/>
          <a:p>
            <a:endParaRPr lang="ru-RU"/>
          </a:p>
        </p:txBody>
      </p:sp>
      <p:sp>
        <p:nvSpPr>
          <p:cNvPr id="8" name="Рисунок 2"/>
          <p:cNvSpPr>
            <a:spLocks noGrp="1"/>
          </p:cNvSpPr>
          <p:nvPr>
            <p:ph type="pic" sz="quarter" idx="22"/>
          </p:nvPr>
        </p:nvSpPr>
        <p:spPr>
          <a:xfrm>
            <a:off x="4444897" y="4539129"/>
            <a:ext cx="3305908" cy="2318871"/>
          </a:xfrm>
        </p:spPr>
        <p:txBody>
          <a:bodyPr/>
          <a:lstStyle/>
          <a:p>
            <a:endParaRPr lang="ru-RU"/>
          </a:p>
        </p:txBody>
      </p:sp>
      <p:sp>
        <p:nvSpPr>
          <p:cNvPr id="10" name="Рисунок 2"/>
          <p:cNvSpPr>
            <a:spLocks noGrp="1"/>
          </p:cNvSpPr>
          <p:nvPr>
            <p:ph type="pic" sz="quarter" idx="23"/>
          </p:nvPr>
        </p:nvSpPr>
        <p:spPr>
          <a:xfrm>
            <a:off x="7750805" y="2220258"/>
            <a:ext cx="3305908" cy="2318871"/>
          </a:xfrm>
        </p:spPr>
        <p:txBody>
          <a:bodyPr/>
          <a:lstStyle/>
          <a:p>
            <a:endParaRPr lang="ru-RU"/>
          </a:p>
        </p:txBody>
      </p:sp>
    </p:spTree>
    <p:extLst>
      <p:ext uri="{BB962C8B-B14F-4D97-AF65-F5344CB8AC3E}">
        <p14:creationId xmlns:p14="http://schemas.microsoft.com/office/powerpoint/2010/main" val="2684475242"/>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0_Вертикальный заголовок и текст">
    <p:spTree>
      <p:nvGrpSpPr>
        <p:cNvPr id="1" name=""/>
        <p:cNvGrpSpPr/>
        <p:nvPr/>
      </p:nvGrpSpPr>
      <p:grpSpPr>
        <a:xfrm>
          <a:off x="0" y="0"/>
          <a:ext cx="0" cy="0"/>
          <a:chOff x="0" y="0"/>
          <a:chExt cx="0" cy="0"/>
        </a:xfrm>
      </p:grpSpPr>
      <p:sp>
        <p:nvSpPr>
          <p:cNvPr id="5" name="Рисунок 2"/>
          <p:cNvSpPr>
            <a:spLocks noGrp="1"/>
          </p:cNvSpPr>
          <p:nvPr>
            <p:ph type="pic" sz="quarter" idx="19"/>
          </p:nvPr>
        </p:nvSpPr>
        <p:spPr>
          <a:xfrm>
            <a:off x="5580184" y="1110129"/>
            <a:ext cx="3305908" cy="2318871"/>
          </a:xfrm>
        </p:spPr>
        <p:txBody>
          <a:bodyPr/>
          <a:lstStyle/>
          <a:p>
            <a:endParaRPr lang="ru-RU"/>
          </a:p>
        </p:txBody>
      </p:sp>
      <p:sp>
        <p:nvSpPr>
          <p:cNvPr id="6" name="Рисунок 2"/>
          <p:cNvSpPr>
            <a:spLocks noGrp="1"/>
          </p:cNvSpPr>
          <p:nvPr>
            <p:ph type="pic" sz="quarter" idx="20"/>
          </p:nvPr>
        </p:nvSpPr>
        <p:spPr>
          <a:xfrm>
            <a:off x="5580184" y="3429000"/>
            <a:ext cx="3305908" cy="2318871"/>
          </a:xfrm>
        </p:spPr>
        <p:txBody>
          <a:bodyPr/>
          <a:lstStyle/>
          <a:p>
            <a:endParaRPr lang="ru-RU"/>
          </a:p>
        </p:txBody>
      </p:sp>
      <p:sp>
        <p:nvSpPr>
          <p:cNvPr id="7" name="Рисунок 2"/>
          <p:cNvSpPr>
            <a:spLocks noGrp="1"/>
          </p:cNvSpPr>
          <p:nvPr>
            <p:ph type="pic" sz="quarter" idx="21"/>
          </p:nvPr>
        </p:nvSpPr>
        <p:spPr>
          <a:xfrm>
            <a:off x="8886092" y="1110130"/>
            <a:ext cx="3305908" cy="2318871"/>
          </a:xfrm>
        </p:spPr>
        <p:txBody>
          <a:bodyPr/>
          <a:lstStyle/>
          <a:p>
            <a:endParaRPr lang="ru-RU"/>
          </a:p>
        </p:txBody>
      </p:sp>
      <p:sp>
        <p:nvSpPr>
          <p:cNvPr id="8" name="Рисунок 2"/>
          <p:cNvSpPr>
            <a:spLocks noGrp="1"/>
          </p:cNvSpPr>
          <p:nvPr>
            <p:ph type="pic" sz="quarter" idx="22"/>
          </p:nvPr>
        </p:nvSpPr>
        <p:spPr>
          <a:xfrm>
            <a:off x="8886092" y="3429000"/>
            <a:ext cx="3305908" cy="2318871"/>
          </a:xfrm>
        </p:spPr>
        <p:txBody>
          <a:bodyPr/>
          <a:lstStyle/>
          <a:p>
            <a:endParaRPr lang="ru-RU"/>
          </a:p>
        </p:txBody>
      </p:sp>
    </p:spTree>
    <p:extLst>
      <p:ext uri="{BB962C8B-B14F-4D97-AF65-F5344CB8AC3E}">
        <p14:creationId xmlns:p14="http://schemas.microsoft.com/office/powerpoint/2010/main" val="2573123580"/>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1_Вертикальный заголовок и текст">
    <p:spTree>
      <p:nvGrpSpPr>
        <p:cNvPr id="1" name=""/>
        <p:cNvGrpSpPr/>
        <p:nvPr/>
      </p:nvGrpSpPr>
      <p:grpSpPr>
        <a:xfrm>
          <a:off x="0" y="0"/>
          <a:ext cx="0" cy="0"/>
          <a:chOff x="0" y="0"/>
          <a:chExt cx="0" cy="0"/>
        </a:xfrm>
      </p:grpSpPr>
      <p:sp>
        <p:nvSpPr>
          <p:cNvPr id="9" name="Рисунок 2"/>
          <p:cNvSpPr>
            <a:spLocks noGrp="1"/>
          </p:cNvSpPr>
          <p:nvPr>
            <p:ph type="pic" sz="quarter" idx="20"/>
          </p:nvPr>
        </p:nvSpPr>
        <p:spPr>
          <a:xfrm>
            <a:off x="3031958" y="-1"/>
            <a:ext cx="3064043" cy="6858001"/>
          </a:xfrm>
        </p:spPr>
        <p:txBody>
          <a:bodyPr/>
          <a:lstStyle/>
          <a:p>
            <a:endParaRPr lang="ru-RU"/>
          </a:p>
        </p:txBody>
      </p:sp>
      <p:sp>
        <p:nvSpPr>
          <p:cNvPr id="10" name="Рисунок 2"/>
          <p:cNvSpPr>
            <a:spLocks noGrp="1"/>
          </p:cNvSpPr>
          <p:nvPr>
            <p:ph type="pic" sz="quarter" idx="21"/>
          </p:nvPr>
        </p:nvSpPr>
        <p:spPr>
          <a:xfrm>
            <a:off x="0" y="0"/>
            <a:ext cx="3031958" cy="6858000"/>
          </a:xfrm>
        </p:spPr>
        <p:txBody>
          <a:bodyPr/>
          <a:lstStyle/>
          <a:p>
            <a:endParaRPr lang="ru-RU"/>
          </a:p>
        </p:txBody>
      </p:sp>
      <p:sp>
        <p:nvSpPr>
          <p:cNvPr id="11" name="Рисунок 2"/>
          <p:cNvSpPr>
            <a:spLocks noGrp="1"/>
          </p:cNvSpPr>
          <p:nvPr>
            <p:ph type="pic" sz="quarter" idx="22"/>
          </p:nvPr>
        </p:nvSpPr>
        <p:spPr>
          <a:xfrm>
            <a:off x="9127959" y="-2"/>
            <a:ext cx="3064043" cy="6858002"/>
          </a:xfrm>
        </p:spPr>
        <p:txBody>
          <a:bodyPr/>
          <a:lstStyle/>
          <a:p>
            <a:endParaRPr lang="ru-RU"/>
          </a:p>
        </p:txBody>
      </p:sp>
      <p:sp>
        <p:nvSpPr>
          <p:cNvPr id="12" name="Рисунок 2"/>
          <p:cNvSpPr>
            <a:spLocks noGrp="1"/>
          </p:cNvSpPr>
          <p:nvPr>
            <p:ph type="pic" sz="quarter" idx="23"/>
          </p:nvPr>
        </p:nvSpPr>
        <p:spPr>
          <a:xfrm>
            <a:off x="6096001" y="-1"/>
            <a:ext cx="3031958" cy="6858001"/>
          </a:xfrm>
        </p:spPr>
        <p:txBody>
          <a:bodyPr/>
          <a:lstStyle/>
          <a:p>
            <a:endParaRPr lang="ru-RU"/>
          </a:p>
        </p:txBody>
      </p:sp>
    </p:spTree>
    <p:extLst>
      <p:ext uri="{BB962C8B-B14F-4D97-AF65-F5344CB8AC3E}">
        <p14:creationId xmlns:p14="http://schemas.microsoft.com/office/powerpoint/2010/main" val="821331397"/>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2_Вертикальный заголовок и текст">
    <p:spTree>
      <p:nvGrpSpPr>
        <p:cNvPr id="1" name=""/>
        <p:cNvGrpSpPr/>
        <p:nvPr/>
      </p:nvGrpSpPr>
      <p:grpSpPr>
        <a:xfrm>
          <a:off x="0" y="0"/>
          <a:ext cx="0" cy="0"/>
          <a:chOff x="0" y="0"/>
          <a:chExt cx="0" cy="0"/>
        </a:xfrm>
      </p:grpSpPr>
      <p:sp>
        <p:nvSpPr>
          <p:cNvPr id="6" name="Рисунок 2"/>
          <p:cNvSpPr>
            <a:spLocks noGrp="1"/>
          </p:cNvSpPr>
          <p:nvPr>
            <p:ph type="pic" sz="quarter" idx="19"/>
          </p:nvPr>
        </p:nvSpPr>
        <p:spPr>
          <a:xfrm>
            <a:off x="0" y="0"/>
            <a:ext cx="2823411" cy="2038922"/>
          </a:xfrm>
        </p:spPr>
        <p:txBody>
          <a:bodyPr/>
          <a:lstStyle/>
          <a:p>
            <a:endParaRPr lang="ru-RU"/>
          </a:p>
        </p:txBody>
      </p:sp>
      <p:sp>
        <p:nvSpPr>
          <p:cNvPr id="7" name="Рисунок 2"/>
          <p:cNvSpPr>
            <a:spLocks noGrp="1"/>
          </p:cNvSpPr>
          <p:nvPr>
            <p:ph type="pic" sz="quarter" idx="20"/>
          </p:nvPr>
        </p:nvSpPr>
        <p:spPr>
          <a:xfrm>
            <a:off x="2823411" y="0"/>
            <a:ext cx="3593431" cy="4028143"/>
          </a:xfrm>
        </p:spPr>
        <p:txBody>
          <a:bodyPr/>
          <a:lstStyle/>
          <a:p>
            <a:endParaRPr lang="ru-RU"/>
          </a:p>
        </p:txBody>
      </p:sp>
      <p:sp>
        <p:nvSpPr>
          <p:cNvPr id="8" name="Рисунок 2"/>
          <p:cNvSpPr>
            <a:spLocks noGrp="1"/>
          </p:cNvSpPr>
          <p:nvPr>
            <p:ph type="pic" sz="quarter" idx="21"/>
          </p:nvPr>
        </p:nvSpPr>
        <p:spPr>
          <a:xfrm>
            <a:off x="0" y="4028143"/>
            <a:ext cx="6416842" cy="2822624"/>
          </a:xfrm>
        </p:spPr>
        <p:txBody>
          <a:bodyPr/>
          <a:lstStyle/>
          <a:p>
            <a:endParaRPr lang="ru-RU"/>
          </a:p>
        </p:txBody>
      </p:sp>
      <p:sp>
        <p:nvSpPr>
          <p:cNvPr id="14" name="Рисунок 2"/>
          <p:cNvSpPr>
            <a:spLocks noGrp="1"/>
          </p:cNvSpPr>
          <p:nvPr>
            <p:ph type="pic" sz="quarter" idx="22"/>
          </p:nvPr>
        </p:nvSpPr>
        <p:spPr>
          <a:xfrm>
            <a:off x="0" y="2038922"/>
            <a:ext cx="2823411" cy="1989221"/>
          </a:xfrm>
        </p:spPr>
        <p:txBody>
          <a:bodyPr/>
          <a:lstStyle/>
          <a:p>
            <a:endParaRPr lang="ru-RU"/>
          </a:p>
        </p:txBody>
      </p:sp>
    </p:spTree>
    <p:extLst>
      <p:ext uri="{BB962C8B-B14F-4D97-AF65-F5344CB8AC3E}">
        <p14:creationId xmlns:p14="http://schemas.microsoft.com/office/powerpoint/2010/main" val="1966484259"/>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9_Вертикальный заголовок и текст">
    <p:spTree>
      <p:nvGrpSpPr>
        <p:cNvPr id="1" name=""/>
        <p:cNvGrpSpPr/>
        <p:nvPr/>
      </p:nvGrpSpPr>
      <p:grpSpPr>
        <a:xfrm>
          <a:off x="0" y="0"/>
          <a:ext cx="0" cy="0"/>
          <a:chOff x="0" y="0"/>
          <a:chExt cx="0" cy="0"/>
        </a:xfrm>
      </p:grpSpPr>
      <p:sp>
        <p:nvSpPr>
          <p:cNvPr id="4" name="Рисунок 3"/>
          <p:cNvSpPr>
            <a:spLocks noGrp="1"/>
          </p:cNvSpPr>
          <p:nvPr>
            <p:ph type="pic" sz="quarter" idx="14"/>
          </p:nvPr>
        </p:nvSpPr>
        <p:spPr>
          <a:xfrm>
            <a:off x="930693" y="817563"/>
            <a:ext cx="2052637" cy="3144837"/>
          </a:xfrm>
        </p:spPr>
        <p:txBody>
          <a:bodyPr/>
          <a:lstStyle/>
          <a:p>
            <a:endParaRPr lang="ru-RU"/>
          </a:p>
        </p:txBody>
      </p:sp>
      <p:sp>
        <p:nvSpPr>
          <p:cNvPr id="6" name="Рисунок 3"/>
          <p:cNvSpPr>
            <a:spLocks noGrp="1"/>
          </p:cNvSpPr>
          <p:nvPr>
            <p:ph type="pic" sz="quarter" idx="15"/>
          </p:nvPr>
        </p:nvSpPr>
        <p:spPr>
          <a:xfrm>
            <a:off x="930692" y="3962401"/>
            <a:ext cx="2052637" cy="2069432"/>
          </a:xfrm>
        </p:spPr>
        <p:txBody>
          <a:bodyPr/>
          <a:lstStyle/>
          <a:p>
            <a:endParaRPr lang="ru-RU"/>
          </a:p>
        </p:txBody>
      </p:sp>
      <p:sp>
        <p:nvSpPr>
          <p:cNvPr id="7" name="Рисунок 3"/>
          <p:cNvSpPr>
            <a:spLocks noGrp="1"/>
          </p:cNvSpPr>
          <p:nvPr>
            <p:ph type="pic" sz="quarter" idx="16"/>
          </p:nvPr>
        </p:nvSpPr>
        <p:spPr>
          <a:xfrm>
            <a:off x="2983329" y="2870200"/>
            <a:ext cx="2052637" cy="3161634"/>
          </a:xfrm>
        </p:spPr>
        <p:txBody>
          <a:bodyPr/>
          <a:lstStyle/>
          <a:p>
            <a:endParaRPr lang="ru-RU" dirty="0"/>
          </a:p>
        </p:txBody>
      </p:sp>
      <p:sp>
        <p:nvSpPr>
          <p:cNvPr id="8" name="Рисунок 3"/>
          <p:cNvSpPr>
            <a:spLocks noGrp="1"/>
          </p:cNvSpPr>
          <p:nvPr>
            <p:ph type="pic" sz="quarter" idx="17"/>
          </p:nvPr>
        </p:nvSpPr>
        <p:spPr>
          <a:xfrm>
            <a:off x="5035966" y="2870199"/>
            <a:ext cx="2052637" cy="3160671"/>
          </a:xfrm>
        </p:spPr>
        <p:txBody>
          <a:bodyPr/>
          <a:lstStyle/>
          <a:p>
            <a:endParaRPr lang="ru-RU"/>
          </a:p>
        </p:txBody>
      </p:sp>
      <p:sp>
        <p:nvSpPr>
          <p:cNvPr id="10" name="Рисунок 9"/>
          <p:cNvSpPr>
            <a:spLocks noGrp="1"/>
          </p:cNvSpPr>
          <p:nvPr>
            <p:ph type="pic" sz="quarter" idx="19"/>
          </p:nvPr>
        </p:nvSpPr>
        <p:spPr>
          <a:xfrm>
            <a:off x="2983329" y="817562"/>
            <a:ext cx="4105274" cy="2052637"/>
          </a:xfrm>
        </p:spPr>
        <p:txBody>
          <a:bodyPr/>
          <a:lstStyle/>
          <a:p>
            <a:endParaRPr lang="ru-RU"/>
          </a:p>
        </p:txBody>
      </p:sp>
      <p:sp>
        <p:nvSpPr>
          <p:cNvPr id="12" name="Рисунок 3"/>
          <p:cNvSpPr>
            <a:spLocks noGrp="1"/>
          </p:cNvSpPr>
          <p:nvPr>
            <p:ph type="pic" sz="quarter" idx="20"/>
          </p:nvPr>
        </p:nvSpPr>
        <p:spPr>
          <a:xfrm>
            <a:off x="7088601" y="817562"/>
            <a:ext cx="2052637" cy="3144838"/>
          </a:xfrm>
        </p:spPr>
        <p:txBody>
          <a:bodyPr/>
          <a:lstStyle/>
          <a:p>
            <a:endParaRPr lang="ru-RU"/>
          </a:p>
        </p:txBody>
      </p:sp>
      <p:sp>
        <p:nvSpPr>
          <p:cNvPr id="14" name="Рисунок 9"/>
          <p:cNvSpPr>
            <a:spLocks noGrp="1"/>
          </p:cNvSpPr>
          <p:nvPr>
            <p:ph type="pic" sz="quarter" idx="22"/>
          </p:nvPr>
        </p:nvSpPr>
        <p:spPr>
          <a:xfrm>
            <a:off x="7088601" y="3953523"/>
            <a:ext cx="4105274" cy="2077348"/>
          </a:xfrm>
        </p:spPr>
        <p:txBody>
          <a:bodyPr/>
          <a:lstStyle/>
          <a:p>
            <a:endParaRPr lang="ru-RU"/>
          </a:p>
        </p:txBody>
      </p:sp>
      <p:sp>
        <p:nvSpPr>
          <p:cNvPr id="15" name="Рисунок 3"/>
          <p:cNvSpPr>
            <a:spLocks noGrp="1"/>
          </p:cNvSpPr>
          <p:nvPr>
            <p:ph type="pic" sz="quarter" idx="23"/>
          </p:nvPr>
        </p:nvSpPr>
        <p:spPr>
          <a:xfrm>
            <a:off x="9141237" y="1900885"/>
            <a:ext cx="2052637" cy="2069432"/>
          </a:xfrm>
        </p:spPr>
        <p:txBody>
          <a:bodyPr/>
          <a:lstStyle/>
          <a:p>
            <a:endParaRPr lang="ru-RU"/>
          </a:p>
        </p:txBody>
      </p:sp>
    </p:spTree>
    <p:extLst>
      <p:ext uri="{BB962C8B-B14F-4D97-AF65-F5344CB8AC3E}">
        <p14:creationId xmlns:p14="http://schemas.microsoft.com/office/powerpoint/2010/main" val="2117167071"/>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0_Вертикальный заголовок и текст">
    <p:spTree>
      <p:nvGrpSpPr>
        <p:cNvPr id="1" name=""/>
        <p:cNvGrpSpPr/>
        <p:nvPr/>
      </p:nvGrpSpPr>
      <p:grpSpPr>
        <a:xfrm>
          <a:off x="0" y="0"/>
          <a:ext cx="0" cy="0"/>
          <a:chOff x="0" y="0"/>
          <a:chExt cx="0" cy="0"/>
        </a:xfrm>
      </p:grpSpPr>
      <p:sp>
        <p:nvSpPr>
          <p:cNvPr id="4" name="Рисунок 3"/>
          <p:cNvSpPr>
            <a:spLocks noGrp="1"/>
          </p:cNvSpPr>
          <p:nvPr>
            <p:ph type="pic" sz="quarter" idx="14"/>
          </p:nvPr>
        </p:nvSpPr>
        <p:spPr>
          <a:xfrm>
            <a:off x="930693" y="817563"/>
            <a:ext cx="2052637" cy="3144837"/>
          </a:xfrm>
        </p:spPr>
        <p:txBody>
          <a:bodyPr/>
          <a:lstStyle/>
          <a:p>
            <a:endParaRPr lang="ru-RU"/>
          </a:p>
        </p:txBody>
      </p:sp>
      <p:sp>
        <p:nvSpPr>
          <p:cNvPr id="6" name="Рисунок 3"/>
          <p:cNvSpPr>
            <a:spLocks noGrp="1"/>
          </p:cNvSpPr>
          <p:nvPr>
            <p:ph type="pic" sz="quarter" idx="15"/>
          </p:nvPr>
        </p:nvSpPr>
        <p:spPr>
          <a:xfrm>
            <a:off x="930692" y="3962401"/>
            <a:ext cx="2052637" cy="2069432"/>
          </a:xfrm>
        </p:spPr>
        <p:txBody>
          <a:bodyPr/>
          <a:lstStyle/>
          <a:p>
            <a:endParaRPr lang="ru-RU"/>
          </a:p>
        </p:txBody>
      </p:sp>
      <p:sp>
        <p:nvSpPr>
          <p:cNvPr id="7" name="Рисунок 3"/>
          <p:cNvSpPr>
            <a:spLocks noGrp="1"/>
          </p:cNvSpPr>
          <p:nvPr>
            <p:ph type="pic" sz="quarter" idx="16"/>
          </p:nvPr>
        </p:nvSpPr>
        <p:spPr>
          <a:xfrm>
            <a:off x="5035964" y="817561"/>
            <a:ext cx="2052637" cy="3161634"/>
          </a:xfrm>
        </p:spPr>
        <p:txBody>
          <a:bodyPr/>
          <a:lstStyle/>
          <a:p>
            <a:endParaRPr lang="ru-RU" dirty="0"/>
          </a:p>
        </p:txBody>
      </p:sp>
      <p:sp>
        <p:nvSpPr>
          <p:cNvPr id="10" name="Рисунок 9"/>
          <p:cNvSpPr>
            <a:spLocks noGrp="1"/>
          </p:cNvSpPr>
          <p:nvPr>
            <p:ph type="pic" sz="quarter" idx="19"/>
          </p:nvPr>
        </p:nvSpPr>
        <p:spPr>
          <a:xfrm>
            <a:off x="2983327" y="3962401"/>
            <a:ext cx="4105274" cy="2077348"/>
          </a:xfrm>
        </p:spPr>
        <p:txBody>
          <a:bodyPr/>
          <a:lstStyle/>
          <a:p>
            <a:endParaRPr lang="ru-RU"/>
          </a:p>
        </p:txBody>
      </p:sp>
      <p:sp>
        <p:nvSpPr>
          <p:cNvPr id="14" name="Рисунок 9"/>
          <p:cNvSpPr>
            <a:spLocks noGrp="1"/>
          </p:cNvSpPr>
          <p:nvPr>
            <p:ph type="pic" sz="quarter" idx="22"/>
          </p:nvPr>
        </p:nvSpPr>
        <p:spPr>
          <a:xfrm>
            <a:off x="7088601" y="817560"/>
            <a:ext cx="4105274" cy="2077348"/>
          </a:xfrm>
        </p:spPr>
        <p:txBody>
          <a:bodyPr/>
          <a:lstStyle/>
          <a:p>
            <a:endParaRPr lang="ru-RU"/>
          </a:p>
        </p:txBody>
      </p:sp>
      <p:sp>
        <p:nvSpPr>
          <p:cNvPr id="15" name="Рисунок 3"/>
          <p:cNvSpPr>
            <a:spLocks noGrp="1"/>
          </p:cNvSpPr>
          <p:nvPr>
            <p:ph type="pic" sz="quarter" idx="23"/>
          </p:nvPr>
        </p:nvSpPr>
        <p:spPr>
          <a:xfrm>
            <a:off x="9141238" y="2869235"/>
            <a:ext cx="2052637" cy="3162598"/>
          </a:xfrm>
        </p:spPr>
        <p:txBody>
          <a:bodyPr/>
          <a:lstStyle/>
          <a:p>
            <a:endParaRPr lang="ru-RU"/>
          </a:p>
        </p:txBody>
      </p:sp>
      <p:sp>
        <p:nvSpPr>
          <p:cNvPr id="11" name="Рисунок 3"/>
          <p:cNvSpPr>
            <a:spLocks noGrp="1"/>
          </p:cNvSpPr>
          <p:nvPr>
            <p:ph type="pic" sz="quarter" idx="24"/>
          </p:nvPr>
        </p:nvSpPr>
        <p:spPr>
          <a:xfrm>
            <a:off x="7088601" y="2869235"/>
            <a:ext cx="2052637" cy="3162597"/>
          </a:xfrm>
        </p:spPr>
        <p:txBody>
          <a:bodyPr/>
          <a:lstStyle/>
          <a:p>
            <a:endParaRPr lang="ru-RU"/>
          </a:p>
        </p:txBody>
      </p:sp>
      <p:sp>
        <p:nvSpPr>
          <p:cNvPr id="13" name="Рисунок 3"/>
          <p:cNvSpPr>
            <a:spLocks noGrp="1"/>
          </p:cNvSpPr>
          <p:nvPr>
            <p:ph type="pic" sz="quarter" idx="25"/>
          </p:nvPr>
        </p:nvSpPr>
        <p:spPr>
          <a:xfrm>
            <a:off x="2983327" y="818233"/>
            <a:ext cx="2052637" cy="2069432"/>
          </a:xfrm>
        </p:spPr>
        <p:txBody>
          <a:bodyPr/>
          <a:lstStyle/>
          <a:p>
            <a:endParaRPr lang="ru-RU" dirty="0"/>
          </a:p>
        </p:txBody>
      </p:sp>
    </p:spTree>
    <p:extLst>
      <p:ext uri="{BB962C8B-B14F-4D97-AF65-F5344CB8AC3E}">
        <p14:creationId xmlns:p14="http://schemas.microsoft.com/office/powerpoint/2010/main" val="2775795134"/>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4_Вертикальный заголовок и текст">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1204574" y="1162466"/>
            <a:ext cx="3290386" cy="4427997"/>
          </a:xfrm>
        </p:spPr>
        <p:txBody>
          <a:bodyPr/>
          <a:lstStyle/>
          <a:p>
            <a:endParaRPr lang="ru-RU"/>
          </a:p>
        </p:txBody>
      </p:sp>
      <p:sp>
        <p:nvSpPr>
          <p:cNvPr id="8" name="Рисунок 7"/>
          <p:cNvSpPr>
            <a:spLocks noGrp="1"/>
          </p:cNvSpPr>
          <p:nvPr>
            <p:ph type="pic" sz="quarter" idx="11"/>
          </p:nvPr>
        </p:nvSpPr>
        <p:spPr>
          <a:xfrm>
            <a:off x="5160084" y="1736632"/>
            <a:ext cx="1871831" cy="3274209"/>
          </a:xfrm>
        </p:spPr>
        <p:txBody>
          <a:bodyPr/>
          <a:lstStyle/>
          <a:p>
            <a:endParaRPr lang="ru-RU"/>
          </a:p>
        </p:txBody>
      </p:sp>
    </p:spTree>
    <p:extLst>
      <p:ext uri="{BB962C8B-B14F-4D97-AF65-F5344CB8AC3E}">
        <p14:creationId xmlns:p14="http://schemas.microsoft.com/office/powerpoint/2010/main" val="2941254035"/>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5_Вертикальный заголовок и текст">
    <p:spTree>
      <p:nvGrpSpPr>
        <p:cNvPr id="1" name=""/>
        <p:cNvGrpSpPr/>
        <p:nvPr/>
      </p:nvGrpSpPr>
      <p:grpSpPr>
        <a:xfrm>
          <a:off x="0" y="0"/>
          <a:ext cx="0" cy="0"/>
          <a:chOff x="0" y="0"/>
          <a:chExt cx="0" cy="0"/>
        </a:xfrm>
      </p:grpSpPr>
      <p:sp>
        <p:nvSpPr>
          <p:cNvPr id="8" name="Рисунок 7"/>
          <p:cNvSpPr>
            <a:spLocks noGrp="1"/>
          </p:cNvSpPr>
          <p:nvPr>
            <p:ph type="pic" sz="quarter" idx="11"/>
          </p:nvPr>
        </p:nvSpPr>
        <p:spPr>
          <a:xfrm>
            <a:off x="1892429" y="2290952"/>
            <a:ext cx="1871831" cy="3274209"/>
          </a:xfrm>
        </p:spPr>
        <p:txBody>
          <a:bodyPr/>
          <a:lstStyle/>
          <a:p>
            <a:endParaRPr lang="ru-RU"/>
          </a:p>
        </p:txBody>
      </p:sp>
    </p:spTree>
    <p:extLst>
      <p:ext uri="{BB962C8B-B14F-4D97-AF65-F5344CB8AC3E}">
        <p14:creationId xmlns:p14="http://schemas.microsoft.com/office/powerpoint/2010/main" val="3051323740"/>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6_Вертикальный заголовок и текст">
    <p:spTree>
      <p:nvGrpSpPr>
        <p:cNvPr id="1" name=""/>
        <p:cNvGrpSpPr/>
        <p:nvPr/>
      </p:nvGrpSpPr>
      <p:grpSpPr>
        <a:xfrm>
          <a:off x="0" y="0"/>
          <a:ext cx="0" cy="0"/>
          <a:chOff x="0" y="0"/>
          <a:chExt cx="0" cy="0"/>
        </a:xfrm>
      </p:grpSpPr>
      <p:sp>
        <p:nvSpPr>
          <p:cNvPr id="5" name="Рисунок 7"/>
          <p:cNvSpPr>
            <a:spLocks noGrp="1"/>
          </p:cNvSpPr>
          <p:nvPr>
            <p:ph type="pic" sz="quarter" idx="12"/>
          </p:nvPr>
        </p:nvSpPr>
        <p:spPr>
          <a:xfrm>
            <a:off x="8517819" y="1925083"/>
            <a:ext cx="1871831" cy="3274209"/>
          </a:xfrm>
        </p:spPr>
        <p:txBody>
          <a:bodyPr/>
          <a:lstStyle/>
          <a:p>
            <a:endParaRPr lang="ru-RU"/>
          </a:p>
        </p:txBody>
      </p:sp>
      <p:sp>
        <p:nvSpPr>
          <p:cNvPr id="8" name="Рисунок 7"/>
          <p:cNvSpPr>
            <a:spLocks noGrp="1"/>
          </p:cNvSpPr>
          <p:nvPr>
            <p:ph type="pic" sz="quarter" idx="11"/>
          </p:nvPr>
        </p:nvSpPr>
        <p:spPr>
          <a:xfrm>
            <a:off x="7339972" y="1532490"/>
            <a:ext cx="1871831" cy="3274209"/>
          </a:xfrm>
        </p:spPr>
        <p:txBody>
          <a:bodyPr/>
          <a:lstStyle/>
          <a:p>
            <a:endParaRPr lang="ru-RU"/>
          </a:p>
        </p:txBody>
      </p:sp>
    </p:spTree>
    <p:extLst>
      <p:ext uri="{BB962C8B-B14F-4D97-AF65-F5344CB8AC3E}">
        <p14:creationId xmlns:p14="http://schemas.microsoft.com/office/powerpoint/2010/main" val="3711506251"/>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9" name="Рисунок 8"/>
          <p:cNvSpPr>
            <a:spLocks noGrp="1"/>
          </p:cNvSpPr>
          <p:nvPr>
            <p:ph type="pic" sz="quarter" idx="10"/>
          </p:nvPr>
        </p:nvSpPr>
        <p:spPr>
          <a:xfrm>
            <a:off x="6400801" y="0"/>
            <a:ext cx="5791200" cy="6858000"/>
          </a:xfrm>
        </p:spPr>
        <p:txBody>
          <a:bodyPr/>
          <a:lstStyle/>
          <a:p>
            <a:endParaRPr lang="ru-RU"/>
          </a:p>
        </p:txBody>
      </p:sp>
    </p:spTree>
    <p:extLst>
      <p:ext uri="{BB962C8B-B14F-4D97-AF65-F5344CB8AC3E}">
        <p14:creationId xmlns:p14="http://schemas.microsoft.com/office/powerpoint/2010/main" val="1763318096"/>
      </p:ext>
    </p:extLst>
  </p:cSld>
  <p:clrMapOvr>
    <a:masterClrMapping/>
  </p:clrMapOvr>
  <p:transition spd="slow">
    <p:wip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7_Вертикальный заголовок и текст">
    <p:spTree>
      <p:nvGrpSpPr>
        <p:cNvPr id="1" name=""/>
        <p:cNvGrpSpPr/>
        <p:nvPr/>
      </p:nvGrpSpPr>
      <p:grpSpPr>
        <a:xfrm>
          <a:off x="0" y="0"/>
          <a:ext cx="0" cy="0"/>
          <a:chOff x="0" y="0"/>
          <a:chExt cx="0" cy="0"/>
        </a:xfrm>
      </p:grpSpPr>
      <p:sp>
        <p:nvSpPr>
          <p:cNvPr id="8" name="Рисунок 7"/>
          <p:cNvSpPr>
            <a:spLocks noGrp="1"/>
          </p:cNvSpPr>
          <p:nvPr>
            <p:ph type="pic" sz="quarter" idx="11"/>
          </p:nvPr>
        </p:nvSpPr>
        <p:spPr>
          <a:xfrm>
            <a:off x="7780421" y="1341469"/>
            <a:ext cx="2261937" cy="4058150"/>
          </a:xfrm>
        </p:spPr>
        <p:txBody>
          <a:bodyPr/>
          <a:lstStyle/>
          <a:p>
            <a:endParaRPr lang="ru-RU"/>
          </a:p>
        </p:txBody>
      </p:sp>
    </p:spTree>
    <p:extLst>
      <p:ext uri="{BB962C8B-B14F-4D97-AF65-F5344CB8AC3E}">
        <p14:creationId xmlns:p14="http://schemas.microsoft.com/office/powerpoint/2010/main" val="1927283339"/>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8_Вертикальный заголовок и текст">
    <p:spTree>
      <p:nvGrpSpPr>
        <p:cNvPr id="1" name=""/>
        <p:cNvGrpSpPr/>
        <p:nvPr/>
      </p:nvGrpSpPr>
      <p:grpSpPr>
        <a:xfrm>
          <a:off x="0" y="0"/>
          <a:ext cx="0" cy="0"/>
          <a:chOff x="0" y="0"/>
          <a:chExt cx="0" cy="0"/>
        </a:xfrm>
      </p:grpSpPr>
      <p:sp>
        <p:nvSpPr>
          <p:cNvPr id="6" name="Рисунок 7"/>
          <p:cNvSpPr>
            <a:spLocks noGrp="1"/>
          </p:cNvSpPr>
          <p:nvPr>
            <p:ph type="pic" sz="quarter" idx="12"/>
          </p:nvPr>
        </p:nvSpPr>
        <p:spPr>
          <a:xfrm>
            <a:off x="5158565" y="2088903"/>
            <a:ext cx="1881115" cy="3242479"/>
          </a:xfrm>
        </p:spPr>
        <p:txBody>
          <a:bodyPr/>
          <a:lstStyle/>
          <a:p>
            <a:endParaRPr lang="ru-RU" dirty="0"/>
          </a:p>
        </p:txBody>
      </p:sp>
      <p:sp>
        <p:nvSpPr>
          <p:cNvPr id="7" name="Рисунок 7"/>
          <p:cNvSpPr>
            <a:spLocks noGrp="1"/>
          </p:cNvSpPr>
          <p:nvPr>
            <p:ph type="pic" sz="quarter" idx="13"/>
          </p:nvPr>
        </p:nvSpPr>
        <p:spPr>
          <a:xfrm>
            <a:off x="8239508" y="2088903"/>
            <a:ext cx="1881115" cy="3242479"/>
          </a:xfrm>
        </p:spPr>
        <p:txBody>
          <a:bodyPr/>
          <a:lstStyle/>
          <a:p>
            <a:endParaRPr lang="ru-RU" dirty="0"/>
          </a:p>
        </p:txBody>
      </p:sp>
      <p:sp>
        <p:nvSpPr>
          <p:cNvPr id="8" name="Рисунок 7"/>
          <p:cNvSpPr>
            <a:spLocks noGrp="1"/>
          </p:cNvSpPr>
          <p:nvPr>
            <p:ph type="pic" sz="quarter" idx="11"/>
          </p:nvPr>
        </p:nvSpPr>
        <p:spPr>
          <a:xfrm>
            <a:off x="2077622" y="2079716"/>
            <a:ext cx="1881115" cy="3242479"/>
          </a:xfrm>
        </p:spPr>
        <p:txBody>
          <a:bodyPr/>
          <a:lstStyle/>
          <a:p>
            <a:endParaRPr lang="ru-RU" dirty="0"/>
          </a:p>
        </p:txBody>
      </p:sp>
    </p:spTree>
    <p:extLst>
      <p:ext uri="{BB962C8B-B14F-4D97-AF65-F5344CB8AC3E}">
        <p14:creationId xmlns:p14="http://schemas.microsoft.com/office/powerpoint/2010/main" val="2149568173"/>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9_Вертикальный заголовок и текст">
    <p:spTree>
      <p:nvGrpSpPr>
        <p:cNvPr id="1" name=""/>
        <p:cNvGrpSpPr/>
        <p:nvPr/>
      </p:nvGrpSpPr>
      <p:grpSpPr>
        <a:xfrm>
          <a:off x="0" y="0"/>
          <a:ext cx="0" cy="0"/>
          <a:chOff x="0" y="0"/>
          <a:chExt cx="0" cy="0"/>
        </a:xfrm>
      </p:grpSpPr>
      <p:sp>
        <p:nvSpPr>
          <p:cNvPr id="3" name="Рисунок 2"/>
          <p:cNvSpPr>
            <a:spLocks noGrp="1"/>
          </p:cNvSpPr>
          <p:nvPr>
            <p:ph type="pic" sz="quarter" idx="12"/>
          </p:nvPr>
        </p:nvSpPr>
        <p:spPr>
          <a:xfrm>
            <a:off x="8117115" y="2217821"/>
            <a:ext cx="2422297" cy="2422442"/>
          </a:xfrm>
          <a:prstGeom prst="ellipse">
            <a:avLst/>
          </a:prstGeom>
        </p:spPr>
        <p:txBody>
          <a:bodyPr/>
          <a:lstStyle/>
          <a:p>
            <a:endParaRPr lang="ru-RU" dirty="0"/>
          </a:p>
        </p:txBody>
      </p:sp>
      <p:sp>
        <p:nvSpPr>
          <p:cNvPr id="8" name="Рисунок 7"/>
          <p:cNvSpPr>
            <a:spLocks noGrp="1"/>
          </p:cNvSpPr>
          <p:nvPr>
            <p:ph type="pic" sz="quarter" idx="11"/>
          </p:nvPr>
        </p:nvSpPr>
        <p:spPr>
          <a:xfrm>
            <a:off x="1700464" y="1359656"/>
            <a:ext cx="2258274" cy="4039962"/>
          </a:xfrm>
        </p:spPr>
        <p:txBody>
          <a:bodyPr/>
          <a:lstStyle/>
          <a:p>
            <a:endParaRPr lang="ru-RU" dirty="0"/>
          </a:p>
        </p:txBody>
      </p:sp>
    </p:spTree>
    <p:extLst>
      <p:ext uri="{BB962C8B-B14F-4D97-AF65-F5344CB8AC3E}">
        <p14:creationId xmlns:p14="http://schemas.microsoft.com/office/powerpoint/2010/main" val="977595896"/>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0_Вертикальный заголовок и текст">
    <p:spTree>
      <p:nvGrpSpPr>
        <p:cNvPr id="1" name=""/>
        <p:cNvGrpSpPr/>
        <p:nvPr/>
      </p:nvGrpSpPr>
      <p:grpSpPr>
        <a:xfrm>
          <a:off x="0" y="0"/>
          <a:ext cx="0" cy="0"/>
          <a:chOff x="0" y="0"/>
          <a:chExt cx="0" cy="0"/>
        </a:xfrm>
      </p:grpSpPr>
      <p:sp>
        <p:nvSpPr>
          <p:cNvPr id="8" name="Рисунок 7"/>
          <p:cNvSpPr>
            <a:spLocks noGrp="1"/>
          </p:cNvSpPr>
          <p:nvPr>
            <p:ph type="pic" sz="quarter" idx="11"/>
          </p:nvPr>
        </p:nvSpPr>
        <p:spPr>
          <a:xfrm>
            <a:off x="1425352" y="1162467"/>
            <a:ext cx="3290082" cy="4427997"/>
          </a:xfrm>
        </p:spPr>
        <p:txBody>
          <a:bodyPr/>
          <a:lstStyle/>
          <a:p>
            <a:endParaRPr lang="ru-RU" dirty="0"/>
          </a:p>
        </p:txBody>
      </p:sp>
    </p:spTree>
    <p:extLst>
      <p:ext uri="{BB962C8B-B14F-4D97-AF65-F5344CB8AC3E}">
        <p14:creationId xmlns:p14="http://schemas.microsoft.com/office/powerpoint/2010/main" val="1607990569"/>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1_Вертикальный заголовок и текст">
    <p:spTree>
      <p:nvGrpSpPr>
        <p:cNvPr id="1" name=""/>
        <p:cNvGrpSpPr/>
        <p:nvPr/>
      </p:nvGrpSpPr>
      <p:grpSpPr>
        <a:xfrm>
          <a:off x="0" y="0"/>
          <a:ext cx="0" cy="0"/>
          <a:chOff x="0" y="0"/>
          <a:chExt cx="0" cy="0"/>
        </a:xfrm>
      </p:grpSpPr>
      <p:sp>
        <p:nvSpPr>
          <p:cNvPr id="8" name="Рисунок 7"/>
          <p:cNvSpPr>
            <a:spLocks noGrp="1"/>
          </p:cNvSpPr>
          <p:nvPr>
            <p:ph type="pic" sz="quarter" idx="11"/>
          </p:nvPr>
        </p:nvSpPr>
        <p:spPr>
          <a:xfrm>
            <a:off x="7328847" y="1162467"/>
            <a:ext cx="3290082" cy="4427997"/>
          </a:xfrm>
        </p:spPr>
        <p:txBody>
          <a:bodyPr/>
          <a:lstStyle/>
          <a:p>
            <a:endParaRPr lang="ru-RU" dirty="0"/>
          </a:p>
        </p:txBody>
      </p:sp>
    </p:spTree>
    <p:extLst>
      <p:ext uri="{BB962C8B-B14F-4D97-AF65-F5344CB8AC3E}">
        <p14:creationId xmlns:p14="http://schemas.microsoft.com/office/powerpoint/2010/main" val="1464326942"/>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2_Вертикальный заголовок и текст">
    <p:spTree>
      <p:nvGrpSpPr>
        <p:cNvPr id="1" name=""/>
        <p:cNvGrpSpPr/>
        <p:nvPr/>
      </p:nvGrpSpPr>
      <p:grpSpPr>
        <a:xfrm>
          <a:off x="0" y="0"/>
          <a:ext cx="0" cy="0"/>
          <a:chOff x="0" y="0"/>
          <a:chExt cx="0" cy="0"/>
        </a:xfrm>
      </p:grpSpPr>
      <p:sp>
        <p:nvSpPr>
          <p:cNvPr id="8" name="Рисунок 7"/>
          <p:cNvSpPr>
            <a:spLocks noGrp="1"/>
          </p:cNvSpPr>
          <p:nvPr>
            <p:ph type="pic" sz="quarter" idx="11"/>
          </p:nvPr>
        </p:nvSpPr>
        <p:spPr>
          <a:xfrm>
            <a:off x="1313057" y="1227157"/>
            <a:ext cx="3290082" cy="4427997"/>
          </a:xfrm>
        </p:spPr>
        <p:txBody>
          <a:bodyPr/>
          <a:lstStyle/>
          <a:p>
            <a:endParaRPr lang="ru-RU" dirty="0"/>
          </a:p>
        </p:txBody>
      </p:sp>
    </p:spTree>
    <p:extLst>
      <p:ext uri="{BB962C8B-B14F-4D97-AF65-F5344CB8AC3E}">
        <p14:creationId xmlns:p14="http://schemas.microsoft.com/office/powerpoint/2010/main" val="3768833865"/>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3_Вертикальный заголовок и текст">
    <p:spTree>
      <p:nvGrpSpPr>
        <p:cNvPr id="1" name=""/>
        <p:cNvGrpSpPr/>
        <p:nvPr/>
      </p:nvGrpSpPr>
      <p:grpSpPr>
        <a:xfrm>
          <a:off x="0" y="0"/>
          <a:ext cx="0" cy="0"/>
          <a:chOff x="0" y="0"/>
          <a:chExt cx="0" cy="0"/>
        </a:xfrm>
      </p:grpSpPr>
      <p:sp>
        <p:nvSpPr>
          <p:cNvPr id="8" name="Рисунок 7"/>
          <p:cNvSpPr>
            <a:spLocks noGrp="1"/>
          </p:cNvSpPr>
          <p:nvPr>
            <p:ph type="pic" sz="quarter" idx="11"/>
          </p:nvPr>
        </p:nvSpPr>
        <p:spPr>
          <a:xfrm>
            <a:off x="2342705" y="0"/>
            <a:ext cx="7374503" cy="3930555"/>
          </a:xfrm>
        </p:spPr>
        <p:txBody>
          <a:bodyPr/>
          <a:lstStyle/>
          <a:p>
            <a:endParaRPr lang="ru-RU" dirty="0"/>
          </a:p>
        </p:txBody>
      </p:sp>
    </p:spTree>
    <p:extLst>
      <p:ext uri="{BB962C8B-B14F-4D97-AF65-F5344CB8AC3E}">
        <p14:creationId xmlns:p14="http://schemas.microsoft.com/office/powerpoint/2010/main" val="2425083844"/>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4_Вертикальный заголовок и текст">
    <p:spTree>
      <p:nvGrpSpPr>
        <p:cNvPr id="1" name=""/>
        <p:cNvGrpSpPr/>
        <p:nvPr/>
      </p:nvGrpSpPr>
      <p:grpSpPr>
        <a:xfrm>
          <a:off x="0" y="0"/>
          <a:ext cx="0" cy="0"/>
          <a:chOff x="0" y="0"/>
          <a:chExt cx="0" cy="0"/>
        </a:xfrm>
      </p:grpSpPr>
      <p:sp>
        <p:nvSpPr>
          <p:cNvPr id="8" name="Рисунок 7"/>
          <p:cNvSpPr>
            <a:spLocks noGrp="1"/>
          </p:cNvSpPr>
          <p:nvPr>
            <p:ph type="pic" sz="quarter" idx="11"/>
          </p:nvPr>
        </p:nvSpPr>
        <p:spPr>
          <a:xfrm>
            <a:off x="1434848" y="2654905"/>
            <a:ext cx="3290082" cy="4203095"/>
          </a:xfrm>
        </p:spPr>
        <p:txBody>
          <a:bodyPr/>
          <a:lstStyle/>
          <a:p>
            <a:endParaRPr lang="ru-RU" dirty="0"/>
          </a:p>
        </p:txBody>
      </p:sp>
    </p:spTree>
    <p:extLst>
      <p:ext uri="{BB962C8B-B14F-4D97-AF65-F5344CB8AC3E}">
        <p14:creationId xmlns:p14="http://schemas.microsoft.com/office/powerpoint/2010/main" val="3509129785"/>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5_Вертикальный заголовок и текст">
    <p:spTree>
      <p:nvGrpSpPr>
        <p:cNvPr id="1" name=""/>
        <p:cNvGrpSpPr/>
        <p:nvPr/>
      </p:nvGrpSpPr>
      <p:grpSpPr>
        <a:xfrm>
          <a:off x="0" y="0"/>
          <a:ext cx="0" cy="0"/>
          <a:chOff x="0" y="0"/>
          <a:chExt cx="0" cy="0"/>
        </a:xfrm>
      </p:grpSpPr>
      <p:sp>
        <p:nvSpPr>
          <p:cNvPr id="8" name="Рисунок 7"/>
          <p:cNvSpPr>
            <a:spLocks noGrp="1"/>
          </p:cNvSpPr>
          <p:nvPr>
            <p:ph type="pic" sz="quarter" idx="11"/>
          </p:nvPr>
        </p:nvSpPr>
        <p:spPr>
          <a:xfrm>
            <a:off x="6408891" y="1058594"/>
            <a:ext cx="5783109" cy="4283092"/>
          </a:xfrm>
        </p:spPr>
        <p:txBody>
          <a:bodyPr/>
          <a:lstStyle/>
          <a:p>
            <a:endParaRPr lang="ru-RU" dirty="0"/>
          </a:p>
        </p:txBody>
      </p:sp>
    </p:spTree>
    <p:extLst>
      <p:ext uri="{BB962C8B-B14F-4D97-AF65-F5344CB8AC3E}">
        <p14:creationId xmlns:p14="http://schemas.microsoft.com/office/powerpoint/2010/main" val="864588244"/>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6_Вертикальный заголовок и текст">
    <p:spTree>
      <p:nvGrpSpPr>
        <p:cNvPr id="1" name=""/>
        <p:cNvGrpSpPr/>
        <p:nvPr/>
      </p:nvGrpSpPr>
      <p:grpSpPr>
        <a:xfrm>
          <a:off x="0" y="0"/>
          <a:ext cx="0" cy="0"/>
          <a:chOff x="0" y="0"/>
          <a:chExt cx="0" cy="0"/>
        </a:xfrm>
      </p:grpSpPr>
      <p:sp>
        <p:nvSpPr>
          <p:cNvPr id="8" name="Рисунок 7"/>
          <p:cNvSpPr>
            <a:spLocks noGrp="1"/>
          </p:cNvSpPr>
          <p:nvPr>
            <p:ph type="pic" sz="quarter" idx="11"/>
          </p:nvPr>
        </p:nvSpPr>
        <p:spPr>
          <a:xfrm>
            <a:off x="1531423" y="1567035"/>
            <a:ext cx="5550568" cy="3566439"/>
          </a:xfrm>
        </p:spPr>
        <p:txBody>
          <a:bodyPr/>
          <a:lstStyle/>
          <a:p>
            <a:endParaRPr lang="ru-RU" dirty="0"/>
          </a:p>
        </p:txBody>
      </p:sp>
    </p:spTree>
    <p:extLst>
      <p:ext uri="{BB962C8B-B14F-4D97-AF65-F5344CB8AC3E}">
        <p14:creationId xmlns:p14="http://schemas.microsoft.com/office/powerpoint/2010/main" val="305314321"/>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Два объекта">
    <p:spTree>
      <p:nvGrpSpPr>
        <p:cNvPr id="1" name=""/>
        <p:cNvGrpSpPr/>
        <p:nvPr/>
      </p:nvGrpSpPr>
      <p:grpSpPr>
        <a:xfrm>
          <a:off x="0" y="0"/>
          <a:ext cx="0" cy="0"/>
          <a:chOff x="0" y="0"/>
          <a:chExt cx="0" cy="0"/>
        </a:xfrm>
      </p:grpSpPr>
      <p:sp>
        <p:nvSpPr>
          <p:cNvPr id="9" name="Рисунок 8"/>
          <p:cNvSpPr>
            <a:spLocks noGrp="1"/>
          </p:cNvSpPr>
          <p:nvPr>
            <p:ph type="pic" sz="quarter" idx="10"/>
          </p:nvPr>
        </p:nvSpPr>
        <p:spPr>
          <a:xfrm>
            <a:off x="0" y="0"/>
            <a:ext cx="5791200" cy="6858000"/>
          </a:xfrm>
        </p:spPr>
        <p:txBody>
          <a:bodyPr/>
          <a:lstStyle/>
          <a:p>
            <a:endParaRPr lang="ru-RU"/>
          </a:p>
        </p:txBody>
      </p:sp>
    </p:spTree>
    <p:extLst>
      <p:ext uri="{BB962C8B-B14F-4D97-AF65-F5344CB8AC3E}">
        <p14:creationId xmlns:p14="http://schemas.microsoft.com/office/powerpoint/2010/main" val="2187688746"/>
      </p:ext>
    </p:extLst>
  </p:cSld>
  <p:clrMapOvr>
    <a:masterClrMapping/>
  </p:clrMapOvr>
  <p:transition spd="slow">
    <p:wip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7_Вертикальный заголовок и текст">
    <p:spTree>
      <p:nvGrpSpPr>
        <p:cNvPr id="1" name=""/>
        <p:cNvGrpSpPr/>
        <p:nvPr/>
      </p:nvGrpSpPr>
      <p:grpSpPr>
        <a:xfrm>
          <a:off x="0" y="0"/>
          <a:ext cx="0" cy="0"/>
          <a:chOff x="0" y="0"/>
          <a:chExt cx="0" cy="0"/>
        </a:xfrm>
      </p:grpSpPr>
      <p:sp>
        <p:nvSpPr>
          <p:cNvPr id="8" name="Рисунок 7"/>
          <p:cNvSpPr>
            <a:spLocks noGrp="1"/>
          </p:cNvSpPr>
          <p:nvPr>
            <p:ph type="pic" sz="quarter" idx="11"/>
          </p:nvPr>
        </p:nvSpPr>
        <p:spPr>
          <a:xfrm>
            <a:off x="2751606" y="2869351"/>
            <a:ext cx="6689558" cy="3988649"/>
          </a:xfrm>
        </p:spPr>
        <p:txBody>
          <a:bodyPr/>
          <a:lstStyle/>
          <a:p>
            <a:endParaRPr lang="ru-RU" dirty="0"/>
          </a:p>
        </p:txBody>
      </p:sp>
    </p:spTree>
    <p:extLst>
      <p:ext uri="{BB962C8B-B14F-4D97-AF65-F5344CB8AC3E}">
        <p14:creationId xmlns:p14="http://schemas.microsoft.com/office/powerpoint/2010/main" val="2232165835"/>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8_Вертикальный заголовок и текст">
    <p:spTree>
      <p:nvGrpSpPr>
        <p:cNvPr id="1" name=""/>
        <p:cNvGrpSpPr/>
        <p:nvPr/>
      </p:nvGrpSpPr>
      <p:grpSpPr>
        <a:xfrm>
          <a:off x="0" y="0"/>
          <a:ext cx="0" cy="0"/>
          <a:chOff x="0" y="0"/>
          <a:chExt cx="0" cy="0"/>
        </a:xfrm>
      </p:grpSpPr>
      <p:sp>
        <p:nvSpPr>
          <p:cNvPr id="8" name="Рисунок 7"/>
          <p:cNvSpPr>
            <a:spLocks noGrp="1"/>
          </p:cNvSpPr>
          <p:nvPr>
            <p:ph type="pic" sz="quarter" idx="11"/>
          </p:nvPr>
        </p:nvSpPr>
        <p:spPr>
          <a:xfrm>
            <a:off x="0" y="1443631"/>
            <a:ext cx="5703376" cy="3815059"/>
          </a:xfrm>
        </p:spPr>
        <p:txBody>
          <a:bodyPr/>
          <a:lstStyle/>
          <a:p>
            <a:endParaRPr lang="ru-RU" dirty="0"/>
          </a:p>
        </p:txBody>
      </p:sp>
    </p:spTree>
    <p:extLst>
      <p:ext uri="{BB962C8B-B14F-4D97-AF65-F5344CB8AC3E}">
        <p14:creationId xmlns:p14="http://schemas.microsoft.com/office/powerpoint/2010/main" val="3718791678"/>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9_Вертикальный заголовок и текст">
    <p:spTree>
      <p:nvGrpSpPr>
        <p:cNvPr id="1" name=""/>
        <p:cNvGrpSpPr/>
        <p:nvPr/>
      </p:nvGrpSpPr>
      <p:grpSpPr>
        <a:xfrm>
          <a:off x="0" y="0"/>
          <a:ext cx="0" cy="0"/>
          <a:chOff x="0" y="0"/>
          <a:chExt cx="0" cy="0"/>
        </a:xfrm>
      </p:grpSpPr>
      <p:sp>
        <p:nvSpPr>
          <p:cNvPr id="4" name="Рисунок 3"/>
          <p:cNvSpPr>
            <a:spLocks noGrp="1"/>
          </p:cNvSpPr>
          <p:nvPr>
            <p:ph type="pic" sz="quarter" idx="12"/>
          </p:nvPr>
        </p:nvSpPr>
        <p:spPr>
          <a:xfrm>
            <a:off x="0" y="0"/>
            <a:ext cx="12192000" cy="6858000"/>
          </a:xfrm>
        </p:spPr>
        <p:txBody>
          <a:bodyPr/>
          <a:lstStyle/>
          <a:p>
            <a:endParaRPr lang="ru-RU"/>
          </a:p>
        </p:txBody>
      </p:sp>
      <p:sp>
        <p:nvSpPr>
          <p:cNvPr id="8" name="Рисунок 7"/>
          <p:cNvSpPr>
            <a:spLocks noGrp="1"/>
          </p:cNvSpPr>
          <p:nvPr>
            <p:ph type="pic" sz="quarter" idx="11"/>
          </p:nvPr>
        </p:nvSpPr>
        <p:spPr>
          <a:xfrm>
            <a:off x="6112042" y="1877447"/>
            <a:ext cx="4684295" cy="2967269"/>
          </a:xfrm>
        </p:spPr>
        <p:txBody>
          <a:bodyPr/>
          <a:lstStyle/>
          <a:p>
            <a:endParaRPr lang="ru-RU" dirty="0"/>
          </a:p>
        </p:txBody>
      </p:sp>
    </p:spTree>
    <p:extLst>
      <p:ext uri="{BB962C8B-B14F-4D97-AF65-F5344CB8AC3E}">
        <p14:creationId xmlns:p14="http://schemas.microsoft.com/office/powerpoint/2010/main" val="3614582832"/>
      </p:ext>
    </p:extLst>
  </p:cSld>
  <p:clrMapOvr>
    <a:masterClrMapping/>
  </p:clrMapOvr>
  <p:transition spd="slow">
    <p:wip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Заголовок и объект">
    <p:spTree>
      <p:nvGrpSpPr>
        <p:cNvPr id="1" name=""/>
        <p:cNvGrpSpPr/>
        <p:nvPr/>
      </p:nvGrpSpPr>
      <p:grpSpPr>
        <a:xfrm>
          <a:off x="0" y="0"/>
          <a:ext cx="0" cy="0"/>
          <a:chOff x="0" y="0"/>
          <a:chExt cx="0" cy="0"/>
        </a:xfrm>
      </p:grpSpPr>
      <p:sp>
        <p:nvSpPr>
          <p:cNvPr id="3" name="Рисунок 2"/>
          <p:cNvSpPr>
            <a:spLocks noGrp="1"/>
          </p:cNvSpPr>
          <p:nvPr>
            <p:ph type="pic" sz="quarter" idx="11"/>
          </p:nvPr>
        </p:nvSpPr>
        <p:spPr>
          <a:xfrm>
            <a:off x="0" y="0"/>
            <a:ext cx="12192000" cy="6858000"/>
          </a:xfrm>
          <a:prstGeom prst="rtTriangle">
            <a:avLst/>
          </a:prstGeom>
        </p:spPr>
        <p:txBody>
          <a:bodyPr/>
          <a:lstStyle/>
          <a:p>
            <a:endParaRPr lang="ru-RU"/>
          </a:p>
        </p:txBody>
      </p:sp>
    </p:spTree>
    <p:extLst>
      <p:ext uri="{BB962C8B-B14F-4D97-AF65-F5344CB8AC3E}">
        <p14:creationId xmlns:p14="http://schemas.microsoft.com/office/powerpoint/2010/main" val="2569701282"/>
      </p:ext>
    </p:extLst>
  </p:cSld>
  <p:clrMapOvr>
    <a:masterClrMapping/>
  </p:clrMapOvr>
  <p:transition spd="slow">
    <p:wip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Заголовок и объек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0" y="0"/>
            <a:ext cx="12192000" cy="2246313"/>
          </a:xfrm>
        </p:spPr>
        <p:txBody>
          <a:bodyPr/>
          <a:lstStyle/>
          <a:p>
            <a:endParaRPr lang="ru-RU"/>
          </a:p>
        </p:txBody>
      </p:sp>
    </p:spTree>
    <p:extLst>
      <p:ext uri="{BB962C8B-B14F-4D97-AF65-F5344CB8AC3E}">
        <p14:creationId xmlns:p14="http://schemas.microsoft.com/office/powerpoint/2010/main" val="2296686416"/>
      </p:ext>
    </p:extLst>
  </p:cSld>
  <p:clrMapOvr>
    <a:masterClrMapping/>
  </p:clrMapOvr>
  <p:transition spd="slow">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Заголовок и объек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0" y="4611687"/>
            <a:ext cx="12192000" cy="2246313"/>
          </a:xfrm>
        </p:spPr>
        <p:txBody>
          <a:bodyPr/>
          <a:lstStyle/>
          <a:p>
            <a:endParaRPr lang="ru-RU"/>
          </a:p>
        </p:txBody>
      </p:sp>
    </p:spTree>
    <p:extLst>
      <p:ext uri="{BB962C8B-B14F-4D97-AF65-F5344CB8AC3E}">
        <p14:creationId xmlns:p14="http://schemas.microsoft.com/office/powerpoint/2010/main" val="2124908286"/>
      </p:ext>
    </p:extLst>
  </p:cSld>
  <p:clrMapOvr>
    <a:masterClrMapping/>
  </p:clrMapOvr>
  <p:transition spd="slow">
    <p:wip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_Заголовок и объект">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31482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2" name="Рисунок 11"/>
          <p:cNvSpPr>
            <a:spLocks noGrp="1"/>
          </p:cNvSpPr>
          <p:nvPr>
            <p:ph type="pic" sz="quarter" idx="10"/>
          </p:nvPr>
        </p:nvSpPr>
        <p:spPr>
          <a:xfrm>
            <a:off x="3609975" y="0"/>
            <a:ext cx="4972050" cy="6858000"/>
          </a:xfrm>
        </p:spPr>
        <p:txBody>
          <a:bodyPr/>
          <a:lstStyle/>
          <a:p>
            <a:endParaRPr lang="ru-RU"/>
          </a:p>
        </p:txBody>
      </p:sp>
    </p:spTree>
    <p:extLst>
      <p:ext uri="{BB962C8B-B14F-4D97-AF65-F5344CB8AC3E}">
        <p14:creationId xmlns:p14="http://schemas.microsoft.com/office/powerpoint/2010/main" val="281950246"/>
      </p:ext>
    </p:extLst>
  </p:cSld>
  <p:clrMapOvr>
    <a:masterClrMapping/>
  </p:clrMapOvr>
  <p:transition spd="slow">
    <p:wip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7459578" y="1761090"/>
            <a:ext cx="3368842" cy="3368843"/>
          </a:xfrm>
          <a:prstGeom prst="ellipse">
            <a:avLst/>
          </a:prstGeom>
        </p:spPr>
        <p:txBody>
          <a:bodyPr/>
          <a:lstStyle/>
          <a:p>
            <a:endParaRPr lang="ru-RU"/>
          </a:p>
        </p:txBody>
      </p:sp>
    </p:spTree>
    <p:extLst>
      <p:ext uri="{BB962C8B-B14F-4D97-AF65-F5344CB8AC3E}">
        <p14:creationId xmlns:p14="http://schemas.microsoft.com/office/powerpoint/2010/main" val="15116876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11" name="Рисунок 10"/>
          <p:cNvSpPr>
            <a:spLocks noGrp="1"/>
          </p:cNvSpPr>
          <p:nvPr>
            <p:ph type="pic" sz="quarter" idx="10"/>
          </p:nvPr>
        </p:nvSpPr>
        <p:spPr>
          <a:xfrm>
            <a:off x="0" y="0"/>
            <a:ext cx="2914650" cy="6858000"/>
          </a:xfrm>
        </p:spPr>
        <p:txBody>
          <a:bodyPr/>
          <a:lstStyle/>
          <a:p>
            <a:endParaRPr lang="ru-RU"/>
          </a:p>
        </p:txBody>
      </p:sp>
      <p:pic>
        <p:nvPicPr>
          <p:cNvPr id="5" name="Picture 4">
            <a:extLst>
              <a:ext uri="{FF2B5EF4-FFF2-40B4-BE49-F238E27FC236}">
                <a16:creationId xmlns:a16="http://schemas.microsoft.com/office/drawing/2014/main" id="{54A17008-CBF5-8D48-B234-0A722169C105}"/>
              </a:ext>
            </a:extLst>
          </p:cNvPr>
          <p:cNvPicPr>
            <a:picLocks noChangeAspect="1"/>
          </p:cNvPicPr>
          <p:nvPr userDrawn="1"/>
        </p:nvPicPr>
        <p:blipFill>
          <a:blip r:embed="rId2">
            <a:extLst>
              <a:ext uri="{BEBA8EAE-BF5A-486C-A8C5-ECC9F3942E4B}">
                <a14:imgProps xmlns:a14="http://schemas.microsoft.com/office/drawing/2010/main">
                  <a14:imgLayer>
                    <a14:imgEffect>
                      <a14:colorTemperature colorTemp="5900"/>
                    </a14:imgEffect>
                  </a14:imgLayer>
                </a14:imgProps>
              </a:ext>
            </a:extLst>
          </a:blip>
          <a:stretch>
            <a:fillRect/>
          </a:stretch>
        </p:blipFill>
        <p:spPr>
          <a:xfrm>
            <a:off x="0" y="-195580"/>
            <a:ext cx="12310110" cy="8206740"/>
          </a:xfrm>
          <a:prstGeom prst="rect">
            <a:avLst/>
          </a:prstGeom>
        </p:spPr>
      </p:pic>
    </p:spTree>
    <p:extLst>
      <p:ext uri="{BB962C8B-B14F-4D97-AF65-F5344CB8AC3E}">
        <p14:creationId xmlns:p14="http://schemas.microsoft.com/office/powerpoint/2010/main" val="148440423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Master Text</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Size 1</a:t>
            </a:r>
            <a:endParaRPr lang="ru-RU" dirty="0"/>
          </a:p>
          <a:p>
            <a:pPr lvl="1"/>
            <a:r>
              <a:rPr lang="en-US" dirty="0"/>
              <a:t>Size 2</a:t>
            </a:r>
            <a:endParaRPr lang="ru-RU" dirty="0"/>
          </a:p>
          <a:p>
            <a:pPr lvl="2"/>
            <a:r>
              <a:rPr lang="en-US" dirty="0"/>
              <a:t>Size 3</a:t>
            </a:r>
            <a:endParaRPr lang="ru-RU" dirty="0"/>
          </a:p>
          <a:p>
            <a:pPr lvl="3"/>
            <a:r>
              <a:rPr lang="en-US" dirty="0"/>
              <a:t>Size 4</a:t>
            </a:r>
            <a:endParaRPr lang="ru-RU" dirty="0"/>
          </a:p>
          <a:p>
            <a:pPr lvl="4"/>
            <a:r>
              <a:rPr lang="en-US" dirty="0"/>
              <a:t>Size 5</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F0DAF-B19F-4BF5-BAAA-E74724289BFD}" type="datetimeFigureOut">
              <a:rPr lang="ru-RU" smtClean="0"/>
              <a:t>23.03.2019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947D1-2358-43FA-806E-656FA9581B80}" type="slidenum">
              <a:rPr lang="ru-RU" smtClean="0"/>
              <a:t>‹#›</a:t>
            </a:fld>
            <a:endParaRPr lang="ru-RU"/>
          </a:p>
        </p:txBody>
      </p:sp>
    </p:spTree>
    <p:extLst>
      <p:ext uri="{BB962C8B-B14F-4D97-AF65-F5344CB8AC3E}">
        <p14:creationId xmlns:p14="http://schemas.microsoft.com/office/powerpoint/2010/main" val="4184112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61"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8" r:id="rId29"/>
    <p:sldLayoutId id="2147483677" r:id="rId30"/>
    <p:sldLayoutId id="2147483679"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4" r:id="rId41"/>
    <p:sldLayoutId id="2147483691" r:id="rId42"/>
    <p:sldLayoutId id="2147483692" r:id="rId43"/>
    <p:sldLayoutId id="2147483693" r:id="rId44"/>
    <p:sldLayoutId id="2147483680" r:id="rId45"/>
    <p:sldLayoutId id="2147483681"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aka.ms/GHC18-IntroToQuantumComputing" TargetMode="External"/><Relationship Id="rId2" Type="http://schemas.openxmlformats.org/officeDocument/2006/relationships/hyperlink" Target="https://github.com/Microsoft/GHC18-IntroToQuantumComputing"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4675" y="3429000"/>
            <a:ext cx="11193481" cy="830997"/>
          </a:xfrm>
          <a:prstGeom prst="rect">
            <a:avLst/>
          </a:prstGeom>
          <a:noFill/>
        </p:spPr>
        <p:txBody>
          <a:bodyPr wrap="square" rtlCol="0">
            <a:spAutoFit/>
          </a:bodyPr>
          <a:lstStyle/>
          <a:p>
            <a:pPr algn="ctr"/>
            <a:r>
              <a:rPr lang="en-US" sz="4800" spc="300" dirty="0">
                <a:solidFill>
                  <a:schemeClr val="bg1">
                    <a:lumMod val="95000"/>
                  </a:schemeClr>
                </a:solidFill>
                <a:latin typeface="+mj-lt"/>
              </a:rPr>
              <a:t>Introduction to Quantum Computing</a:t>
            </a:r>
            <a:endParaRPr lang="ru-RU" sz="2800" spc="300" dirty="0">
              <a:solidFill>
                <a:schemeClr val="bg1">
                  <a:lumMod val="95000"/>
                </a:schemeClr>
              </a:solidFill>
              <a:latin typeface="+mj-lt"/>
            </a:endParaRPr>
          </a:p>
        </p:txBody>
      </p:sp>
      <p:sp>
        <p:nvSpPr>
          <p:cNvPr id="4" name="Rectangle 3">
            <a:extLst>
              <a:ext uri="{FF2B5EF4-FFF2-40B4-BE49-F238E27FC236}">
                <a16:creationId xmlns:a16="http://schemas.microsoft.com/office/drawing/2014/main" id="{EF573F08-C42C-E34D-99B4-05BA69F951C5}"/>
              </a:ext>
            </a:extLst>
          </p:cNvPr>
          <p:cNvSpPr/>
          <p:nvPr/>
        </p:nvSpPr>
        <p:spPr>
          <a:xfrm>
            <a:off x="9817709" y="6298168"/>
            <a:ext cx="1870448" cy="369332"/>
          </a:xfrm>
          <a:prstGeom prst="rect">
            <a:avLst/>
          </a:prstGeom>
        </p:spPr>
        <p:txBody>
          <a:bodyPr wrap="none">
            <a:spAutoFit/>
          </a:bodyPr>
          <a:lstStyle/>
          <a:p>
            <a:r>
              <a:rPr lang="en-US" dirty="0">
                <a:solidFill>
                  <a:schemeClr val="bg1"/>
                </a:solidFill>
              </a:rPr>
              <a:t>#Hopperx1Seattle</a:t>
            </a:r>
            <a:endParaRPr lang="en-US" b="1" dirty="0">
              <a:solidFill>
                <a:schemeClr val="bg1"/>
              </a:solidFill>
              <a:latin typeface="+mj-lt"/>
            </a:endParaRPr>
          </a:p>
        </p:txBody>
      </p:sp>
      <p:pic>
        <p:nvPicPr>
          <p:cNvPr id="6" name="Picture 5">
            <a:extLst>
              <a:ext uri="{FF2B5EF4-FFF2-40B4-BE49-F238E27FC236}">
                <a16:creationId xmlns:a16="http://schemas.microsoft.com/office/drawing/2014/main" id="{D4AA3F43-14F2-9744-8060-C1282BE5E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304" y="610366"/>
            <a:ext cx="3837391" cy="2192795"/>
          </a:xfrm>
          <a:prstGeom prst="rect">
            <a:avLst/>
          </a:prstGeom>
        </p:spPr>
      </p:pic>
      <p:sp>
        <p:nvSpPr>
          <p:cNvPr id="5" name="Rectangle 4">
            <a:extLst>
              <a:ext uri="{FF2B5EF4-FFF2-40B4-BE49-F238E27FC236}">
                <a16:creationId xmlns:a16="http://schemas.microsoft.com/office/drawing/2014/main" id="{66C23A30-C507-4AC8-AF18-734813C81F2C}"/>
              </a:ext>
            </a:extLst>
          </p:cNvPr>
          <p:cNvSpPr/>
          <p:nvPr/>
        </p:nvSpPr>
        <p:spPr>
          <a:xfrm>
            <a:off x="4694667" y="4586585"/>
            <a:ext cx="2878866" cy="1384995"/>
          </a:xfrm>
          <a:prstGeom prst="rect">
            <a:avLst/>
          </a:prstGeom>
        </p:spPr>
        <p:txBody>
          <a:bodyPr wrap="none">
            <a:spAutoFit/>
          </a:bodyPr>
          <a:lstStyle/>
          <a:p>
            <a:pPr algn="ctr"/>
            <a:r>
              <a:rPr lang="en-US" sz="2800" dirty="0">
                <a:solidFill>
                  <a:schemeClr val="bg1"/>
                </a:solidFill>
              </a:rPr>
              <a:t>Mariia Mykhailova</a:t>
            </a:r>
            <a:br>
              <a:rPr lang="en-US" sz="2800" dirty="0">
                <a:solidFill>
                  <a:schemeClr val="bg1"/>
                </a:solidFill>
              </a:rPr>
            </a:br>
            <a:r>
              <a:rPr lang="en-US" sz="2800" dirty="0">
                <a:solidFill>
                  <a:schemeClr val="bg1"/>
                </a:solidFill>
              </a:rPr>
              <a:t>Bettina Heim</a:t>
            </a:r>
          </a:p>
          <a:p>
            <a:pPr algn="ctr"/>
            <a:r>
              <a:rPr lang="en-US" sz="2800" dirty="0">
                <a:solidFill>
                  <a:schemeClr val="bg1"/>
                </a:solidFill>
              </a:rPr>
              <a:t>Paige Frederick</a:t>
            </a:r>
          </a:p>
        </p:txBody>
      </p:sp>
    </p:spTree>
    <p:extLst>
      <p:ext uri="{BB962C8B-B14F-4D97-AF65-F5344CB8AC3E}">
        <p14:creationId xmlns:p14="http://schemas.microsoft.com/office/powerpoint/2010/main" val="278760635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Arrow Connector 71">
            <a:extLst>
              <a:ext uri="{FF2B5EF4-FFF2-40B4-BE49-F238E27FC236}">
                <a16:creationId xmlns:a16="http://schemas.microsoft.com/office/drawing/2014/main" id="{9D9B67B7-F4B8-483D-AE04-F6F1BF10119F}"/>
              </a:ext>
            </a:extLst>
          </p:cNvPr>
          <p:cNvCxnSpPr>
            <a:cxnSpLocks/>
          </p:cNvCxnSpPr>
          <p:nvPr/>
        </p:nvCxnSpPr>
        <p:spPr>
          <a:xfrm flipV="1">
            <a:off x="1937345" y="5988500"/>
            <a:ext cx="2322391" cy="1"/>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F31A9CA0-42F6-4417-8CF2-42E9E294B220}"/>
              </a:ext>
            </a:extLst>
          </p:cNvPr>
          <p:cNvCxnSpPr>
            <a:cxnSpLocks/>
          </p:cNvCxnSpPr>
          <p:nvPr/>
        </p:nvCxnSpPr>
        <p:spPr>
          <a:xfrm flipV="1">
            <a:off x="424399" y="3740701"/>
            <a:ext cx="2322391" cy="1"/>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BDAF9C2D-9644-4A44-B38F-A7EE9C203C87}"/>
              </a:ext>
            </a:extLst>
          </p:cNvPr>
          <p:cNvCxnSpPr>
            <a:cxnSpLocks/>
          </p:cNvCxnSpPr>
          <p:nvPr/>
        </p:nvCxnSpPr>
        <p:spPr>
          <a:xfrm flipV="1">
            <a:off x="3258218" y="3740702"/>
            <a:ext cx="2322391" cy="1"/>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496B667A-64FD-4F17-827D-9EBB6CC3949C}"/>
              </a:ext>
            </a:extLst>
          </p:cNvPr>
          <p:cNvCxnSpPr>
            <a:cxnSpLocks/>
          </p:cNvCxnSpPr>
          <p:nvPr/>
        </p:nvCxnSpPr>
        <p:spPr>
          <a:xfrm flipV="1">
            <a:off x="6928856" y="3726218"/>
            <a:ext cx="4477189" cy="1"/>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grpSp>
        <p:nvGrpSpPr>
          <p:cNvPr id="2" name="Group 1">
            <a:extLst>
              <a:ext uri="{FF2B5EF4-FFF2-40B4-BE49-F238E27FC236}">
                <a16:creationId xmlns:a16="http://schemas.microsoft.com/office/drawing/2014/main" id="{3A9F8AB2-2155-400B-B452-57D3EDA0BD7B}"/>
              </a:ext>
            </a:extLst>
          </p:cNvPr>
          <p:cNvGrpSpPr/>
          <p:nvPr/>
        </p:nvGrpSpPr>
        <p:grpSpPr>
          <a:xfrm>
            <a:off x="6985230" y="3315617"/>
            <a:ext cx="4143375" cy="830177"/>
            <a:chOff x="2308393" y="4298777"/>
            <a:chExt cx="6289943" cy="1097962"/>
          </a:xfrm>
        </p:grpSpPr>
        <p:sp>
          <p:nvSpPr>
            <p:cNvPr id="21" name="Freeform: Shape 20">
              <a:extLst>
                <a:ext uri="{FF2B5EF4-FFF2-40B4-BE49-F238E27FC236}">
                  <a16:creationId xmlns:a16="http://schemas.microsoft.com/office/drawing/2014/main" id="{912526C4-323B-4508-A0EF-3EBD61BEE69F}"/>
                </a:ext>
              </a:extLst>
            </p:cNvPr>
            <p:cNvSpPr/>
            <p:nvPr/>
          </p:nvSpPr>
          <p:spPr bwMode="auto">
            <a:xfrm>
              <a:off x="3987201" y="4315726"/>
              <a:ext cx="1479933" cy="56041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2 h 2533497"/>
                <a:gd name="connsiteX0" fmla="*/ 0 w 2612571"/>
                <a:gd name="connsiteY0" fmla="*/ 2403859 h 2533497"/>
                <a:gd name="connsiteX1" fmla="*/ 316757 w 2612571"/>
                <a:gd name="connsiteY1" fmla="*/ 2487759 h 2533497"/>
                <a:gd name="connsiteX2" fmla="*/ 539255 w 2612571"/>
                <a:gd name="connsiteY2" fmla="*/ 48 h 2533497"/>
                <a:gd name="connsiteX3" fmla="*/ 748399 w 2612571"/>
                <a:gd name="connsiteY3" fmla="*/ 2415547 h 2533497"/>
                <a:gd name="connsiteX4" fmla="*/ 1049117 w 2612571"/>
                <a:gd name="connsiteY4" fmla="*/ 2415547 h 2533497"/>
                <a:gd name="connsiteX5" fmla="*/ 1352909 w 2612571"/>
                <a:gd name="connsiteY5" fmla="*/ 2390274 h 2533497"/>
                <a:gd name="connsiteX6" fmla="*/ 1565497 w 2612571"/>
                <a:gd name="connsiteY6" fmla="*/ 31135 h 2533497"/>
                <a:gd name="connsiteX7" fmla="*/ 1764841 w 2612571"/>
                <a:gd name="connsiteY7" fmla="*/ 2369390 h 2533497"/>
                <a:gd name="connsiteX8" fmla="*/ 2104793 w 2612571"/>
                <a:gd name="connsiteY8" fmla="*/ 2347067 h 2533497"/>
                <a:gd name="connsiteX9" fmla="*/ 2612571 w 2612571"/>
                <a:gd name="connsiteY9" fmla="*/ 2422521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334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83401"/>
                    <a:pt x="1764841" y="2369390"/>
                  </a:cubicBezTo>
                  <a:cubicBezTo>
                    <a:pt x="1854724" y="2755379"/>
                    <a:pt x="1963505" y="2338212"/>
                    <a:pt x="2104793" y="2347067"/>
                  </a:cubicBezTo>
                </a:path>
              </a:pathLst>
            </a:custGeom>
            <a:noFill/>
            <a:ln w="50800">
              <a:solidFill>
                <a:srgbClr val="102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23" name="Freeform: Shape 22">
              <a:extLst>
                <a:ext uri="{FF2B5EF4-FFF2-40B4-BE49-F238E27FC236}">
                  <a16:creationId xmlns:a16="http://schemas.microsoft.com/office/drawing/2014/main" id="{A2A62D65-BE80-43E2-A324-990FDD050344}"/>
                </a:ext>
              </a:extLst>
            </p:cNvPr>
            <p:cNvSpPr/>
            <p:nvPr/>
          </p:nvSpPr>
          <p:spPr bwMode="auto">
            <a:xfrm flipV="1">
              <a:off x="5441998" y="4800143"/>
              <a:ext cx="1479933" cy="566478"/>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 name="connsiteX0" fmla="*/ 0 w 2104793"/>
                <a:gd name="connsiteY0" fmla="*/ 2403859 h 2560897"/>
                <a:gd name="connsiteX1" fmla="*/ 316757 w 2104793"/>
                <a:gd name="connsiteY1" fmla="*/ 2487759 h 2560897"/>
                <a:gd name="connsiteX2" fmla="*/ 539255 w 2104793"/>
                <a:gd name="connsiteY2" fmla="*/ 48 h 2560897"/>
                <a:gd name="connsiteX3" fmla="*/ 748399 w 2104793"/>
                <a:gd name="connsiteY3" fmla="*/ 2415547 h 2560897"/>
                <a:gd name="connsiteX4" fmla="*/ 1049117 w 2104793"/>
                <a:gd name="connsiteY4" fmla="*/ 2415547 h 2560897"/>
                <a:gd name="connsiteX5" fmla="*/ 1352909 w 2104793"/>
                <a:gd name="connsiteY5" fmla="*/ 2390274 h 2560897"/>
                <a:gd name="connsiteX6" fmla="*/ 1565497 w 2104793"/>
                <a:gd name="connsiteY6" fmla="*/ 31135 h 2560897"/>
                <a:gd name="connsiteX7" fmla="*/ 1764841 w 2104793"/>
                <a:gd name="connsiteY7" fmla="*/ 2369390 h 2560897"/>
                <a:gd name="connsiteX8" fmla="*/ 2104793 w 2104793"/>
                <a:gd name="connsiteY8" fmla="*/ 2427063 h 256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608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70069"/>
                    <a:pt x="1764841" y="2369390"/>
                  </a:cubicBezTo>
                  <a:cubicBezTo>
                    <a:pt x="1854724" y="2768711"/>
                    <a:pt x="1963505" y="2418208"/>
                    <a:pt x="2104793" y="2427063"/>
                  </a:cubicBezTo>
                </a:path>
              </a:pathLst>
            </a:custGeom>
            <a:noFill/>
            <a:ln w="50800">
              <a:solidFill>
                <a:srgbClr val="FF6F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grpSp>
          <p:nvGrpSpPr>
            <p:cNvPr id="24" name="Group 23">
              <a:extLst>
                <a:ext uri="{FF2B5EF4-FFF2-40B4-BE49-F238E27FC236}">
                  <a16:creationId xmlns:a16="http://schemas.microsoft.com/office/drawing/2014/main" id="{A953A92F-28B8-4AF2-9754-085BC6E6D034}"/>
                </a:ext>
              </a:extLst>
            </p:cNvPr>
            <p:cNvGrpSpPr/>
            <p:nvPr/>
          </p:nvGrpSpPr>
          <p:grpSpPr>
            <a:xfrm>
              <a:off x="2308393" y="4335256"/>
              <a:ext cx="1677201" cy="1061483"/>
              <a:chOff x="767306" y="4651556"/>
              <a:chExt cx="2385352" cy="1509664"/>
            </a:xfrm>
          </p:grpSpPr>
          <p:sp>
            <p:nvSpPr>
              <p:cNvPr id="25" name="Freeform: Shape 24">
                <a:extLst>
                  <a:ext uri="{FF2B5EF4-FFF2-40B4-BE49-F238E27FC236}">
                    <a16:creationId xmlns:a16="http://schemas.microsoft.com/office/drawing/2014/main" id="{82095C64-758B-4A82-9C0B-729E021BAD8D}"/>
                  </a:ext>
                </a:extLst>
              </p:cNvPr>
              <p:cNvSpPr/>
              <p:nvPr/>
            </p:nvSpPr>
            <p:spPr bwMode="auto">
              <a:xfrm flipV="1">
                <a:off x="767306" y="5369182"/>
                <a:ext cx="1333092" cy="792038"/>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048816"/>
                  <a:gd name="connsiteY0" fmla="*/ 2424549 h 2572702"/>
                  <a:gd name="connsiteX1" fmla="*/ 283975 w 2048816"/>
                  <a:gd name="connsiteY1" fmla="*/ 2403859 h 2572702"/>
                  <a:gd name="connsiteX2" fmla="*/ 600732 w 2048816"/>
                  <a:gd name="connsiteY2" fmla="*/ 2487759 h 2572702"/>
                  <a:gd name="connsiteX3" fmla="*/ 823230 w 2048816"/>
                  <a:gd name="connsiteY3" fmla="*/ 48 h 2572702"/>
                  <a:gd name="connsiteX4" fmla="*/ 1032374 w 2048816"/>
                  <a:gd name="connsiteY4" fmla="*/ 2415547 h 2572702"/>
                  <a:gd name="connsiteX5" fmla="*/ 1333092 w 2048816"/>
                  <a:gd name="connsiteY5" fmla="*/ 2415547 h 2572702"/>
                  <a:gd name="connsiteX6" fmla="*/ 1636884 w 2048816"/>
                  <a:gd name="connsiteY6" fmla="*/ 2390274 h 2572702"/>
                  <a:gd name="connsiteX7" fmla="*/ 1849472 w 2048816"/>
                  <a:gd name="connsiteY7" fmla="*/ 31135 h 2572702"/>
                  <a:gd name="connsiteX8" fmla="*/ 2048816 w 2048816"/>
                  <a:gd name="connsiteY8" fmla="*/ 2369390 h 2572702"/>
                  <a:gd name="connsiteX0" fmla="*/ 0 w 1849472"/>
                  <a:gd name="connsiteY0" fmla="*/ 2424549 h 2572702"/>
                  <a:gd name="connsiteX1" fmla="*/ 283975 w 1849472"/>
                  <a:gd name="connsiteY1" fmla="*/ 2403859 h 2572702"/>
                  <a:gd name="connsiteX2" fmla="*/ 600732 w 1849472"/>
                  <a:gd name="connsiteY2" fmla="*/ 2487759 h 2572702"/>
                  <a:gd name="connsiteX3" fmla="*/ 823230 w 1849472"/>
                  <a:gd name="connsiteY3" fmla="*/ 48 h 2572702"/>
                  <a:gd name="connsiteX4" fmla="*/ 1032374 w 1849472"/>
                  <a:gd name="connsiteY4" fmla="*/ 2415547 h 2572702"/>
                  <a:gd name="connsiteX5" fmla="*/ 1333092 w 1849472"/>
                  <a:gd name="connsiteY5" fmla="*/ 2415547 h 2572702"/>
                  <a:gd name="connsiteX6" fmla="*/ 1636884 w 1849472"/>
                  <a:gd name="connsiteY6" fmla="*/ 2390274 h 2572702"/>
                  <a:gd name="connsiteX7" fmla="*/ 1849472 w 1849472"/>
                  <a:gd name="connsiteY7" fmla="*/ 31135 h 2572702"/>
                  <a:gd name="connsiteX0" fmla="*/ 0 w 1636884"/>
                  <a:gd name="connsiteY0" fmla="*/ 2424549 h 2572702"/>
                  <a:gd name="connsiteX1" fmla="*/ 283975 w 1636884"/>
                  <a:gd name="connsiteY1" fmla="*/ 2403859 h 2572702"/>
                  <a:gd name="connsiteX2" fmla="*/ 600732 w 1636884"/>
                  <a:gd name="connsiteY2" fmla="*/ 2487759 h 2572702"/>
                  <a:gd name="connsiteX3" fmla="*/ 823230 w 1636884"/>
                  <a:gd name="connsiteY3" fmla="*/ 48 h 2572702"/>
                  <a:gd name="connsiteX4" fmla="*/ 1032374 w 1636884"/>
                  <a:gd name="connsiteY4" fmla="*/ 2415547 h 2572702"/>
                  <a:gd name="connsiteX5" fmla="*/ 1333092 w 1636884"/>
                  <a:gd name="connsiteY5" fmla="*/ 2415547 h 2572702"/>
                  <a:gd name="connsiteX6" fmla="*/ 1636884 w 1636884"/>
                  <a:gd name="connsiteY6" fmla="*/ 2390274 h 2572702"/>
                  <a:gd name="connsiteX0" fmla="*/ 0 w 1333092"/>
                  <a:gd name="connsiteY0" fmla="*/ 2424549 h 2517603"/>
                  <a:gd name="connsiteX1" fmla="*/ 283975 w 1333092"/>
                  <a:gd name="connsiteY1" fmla="*/ 2403859 h 2517603"/>
                  <a:gd name="connsiteX2" fmla="*/ 600732 w 1333092"/>
                  <a:gd name="connsiteY2" fmla="*/ 2487759 h 2517603"/>
                  <a:gd name="connsiteX3" fmla="*/ 823230 w 1333092"/>
                  <a:gd name="connsiteY3" fmla="*/ 48 h 2517603"/>
                  <a:gd name="connsiteX4" fmla="*/ 1032374 w 1333092"/>
                  <a:gd name="connsiteY4" fmla="*/ 2415547 h 2517603"/>
                  <a:gd name="connsiteX5" fmla="*/ 1333092 w 1333092"/>
                  <a:gd name="connsiteY5" fmla="*/ 2415547 h 251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092" h="2517603">
                    <a:moveTo>
                      <a:pt x="0" y="2424549"/>
                    </a:moveTo>
                    <a:cubicBezTo>
                      <a:pt x="116430" y="2330430"/>
                      <a:pt x="183853" y="2393324"/>
                      <a:pt x="283975" y="2403859"/>
                    </a:cubicBezTo>
                    <a:cubicBezTo>
                      <a:pt x="384097" y="2414394"/>
                      <a:pt x="519326" y="2580934"/>
                      <a:pt x="600732" y="2487759"/>
                    </a:cubicBezTo>
                    <a:cubicBezTo>
                      <a:pt x="704856" y="2358480"/>
                      <a:pt x="751290" y="12083"/>
                      <a:pt x="823230" y="48"/>
                    </a:cubicBezTo>
                    <a:cubicBezTo>
                      <a:pt x="895170" y="-11987"/>
                      <a:pt x="933039" y="2221627"/>
                      <a:pt x="1032374" y="2415547"/>
                    </a:cubicBezTo>
                    <a:cubicBezTo>
                      <a:pt x="1160486" y="2643058"/>
                      <a:pt x="1232340" y="2419759"/>
                      <a:pt x="1333092" y="2415547"/>
                    </a:cubicBezTo>
                  </a:path>
                </a:pathLst>
              </a:custGeom>
              <a:noFill/>
              <a:ln w="50800">
                <a:solidFill>
                  <a:srgbClr val="FF6F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26" name="Freeform: Shape 25">
                <a:extLst>
                  <a:ext uri="{FF2B5EF4-FFF2-40B4-BE49-F238E27FC236}">
                    <a16:creationId xmlns:a16="http://schemas.microsoft.com/office/drawing/2014/main" id="{4E25063C-EB52-4BB6-9311-845E94125365}"/>
                  </a:ext>
                </a:extLst>
              </p:cNvPr>
              <p:cNvSpPr/>
              <p:nvPr/>
            </p:nvSpPr>
            <p:spPr bwMode="auto">
              <a:xfrm>
                <a:off x="2096982" y="4651556"/>
                <a:ext cx="1055676" cy="799578"/>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104793"/>
                  <a:gd name="connsiteY0" fmla="*/ 2403859 h 2572702"/>
                  <a:gd name="connsiteX1" fmla="*/ 316757 w 2104793"/>
                  <a:gd name="connsiteY1" fmla="*/ 2487759 h 2572702"/>
                  <a:gd name="connsiteX2" fmla="*/ 539255 w 2104793"/>
                  <a:gd name="connsiteY2" fmla="*/ 48 h 2572702"/>
                  <a:gd name="connsiteX3" fmla="*/ 748399 w 2104793"/>
                  <a:gd name="connsiteY3" fmla="*/ 2415547 h 2572702"/>
                  <a:gd name="connsiteX4" fmla="*/ 1049117 w 2104793"/>
                  <a:gd name="connsiteY4" fmla="*/ 2415547 h 2572702"/>
                  <a:gd name="connsiteX5" fmla="*/ 1352909 w 2104793"/>
                  <a:gd name="connsiteY5" fmla="*/ 2390274 h 2572702"/>
                  <a:gd name="connsiteX6" fmla="*/ 1565497 w 2104793"/>
                  <a:gd name="connsiteY6" fmla="*/ 31135 h 2572702"/>
                  <a:gd name="connsiteX7" fmla="*/ 1764841 w 2104793"/>
                  <a:gd name="connsiteY7" fmla="*/ 2369390 h 2572702"/>
                  <a:gd name="connsiteX8" fmla="*/ 2104793 w 2104793"/>
                  <a:gd name="connsiteY8" fmla="*/ 2347067 h 2572702"/>
                  <a:gd name="connsiteX0" fmla="*/ 0 w 1788036"/>
                  <a:gd name="connsiteY0" fmla="*/ 2487759 h 2572702"/>
                  <a:gd name="connsiteX1" fmla="*/ 222498 w 1788036"/>
                  <a:gd name="connsiteY1" fmla="*/ 48 h 2572702"/>
                  <a:gd name="connsiteX2" fmla="*/ 431642 w 1788036"/>
                  <a:gd name="connsiteY2" fmla="*/ 2415547 h 2572702"/>
                  <a:gd name="connsiteX3" fmla="*/ 732360 w 1788036"/>
                  <a:gd name="connsiteY3" fmla="*/ 2415547 h 2572702"/>
                  <a:gd name="connsiteX4" fmla="*/ 1036152 w 1788036"/>
                  <a:gd name="connsiteY4" fmla="*/ 2390274 h 2572702"/>
                  <a:gd name="connsiteX5" fmla="*/ 1248740 w 1788036"/>
                  <a:gd name="connsiteY5" fmla="*/ 31135 h 2572702"/>
                  <a:gd name="connsiteX6" fmla="*/ 1448084 w 1788036"/>
                  <a:gd name="connsiteY6" fmla="*/ 2369390 h 2572702"/>
                  <a:gd name="connsiteX7" fmla="*/ 1788036 w 1788036"/>
                  <a:gd name="connsiteY7" fmla="*/ 2347067 h 2572702"/>
                  <a:gd name="connsiteX0" fmla="*/ 0 w 1565538"/>
                  <a:gd name="connsiteY0" fmla="*/ 48 h 2572702"/>
                  <a:gd name="connsiteX1" fmla="*/ 209144 w 1565538"/>
                  <a:gd name="connsiteY1" fmla="*/ 2415547 h 2572702"/>
                  <a:gd name="connsiteX2" fmla="*/ 509862 w 1565538"/>
                  <a:gd name="connsiteY2" fmla="*/ 2415547 h 2572702"/>
                  <a:gd name="connsiteX3" fmla="*/ 813654 w 1565538"/>
                  <a:gd name="connsiteY3" fmla="*/ 2390274 h 2572702"/>
                  <a:gd name="connsiteX4" fmla="*/ 1026242 w 1565538"/>
                  <a:gd name="connsiteY4" fmla="*/ 31135 h 2572702"/>
                  <a:gd name="connsiteX5" fmla="*/ 1225586 w 1565538"/>
                  <a:gd name="connsiteY5" fmla="*/ 2369390 h 2572702"/>
                  <a:gd name="connsiteX6" fmla="*/ 1565538 w 1565538"/>
                  <a:gd name="connsiteY6" fmla="*/ 2347067 h 2572702"/>
                  <a:gd name="connsiteX0" fmla="*/ 0 w 1565538"/>
                  <a:gd name="connsiteY0" fmla="*/ 48 h 2572702"/>
                  <a:gd name="connsiteX1" fmla="*/ 209144 w 1565538"/>
                  <a:gd name="connsiteY1" fmla="*/ 2415547 h 2572702"/>
                  <a:gd name="connsiteX2" fmla="*/ 509862 w 1565538"/>
                  <a:gd name="connsiteY2" fmla="*/ 2415547 h 2572702"/>
                  <a:gd name="connsiteX3" fmla="*/ 813654 w 1565538"/>
                  <a:gd name="connsiteY3" fmla="*/ 2390274 h 2572702"/>
                  <a:gd name="connsiteX4" fmla="*/ 1026242 w 1565538"/>
                  <a:gd name="connsiteY4" fmla="*/ 31135 h 2572702"/>
                  <a:gd name="connsiteX5" fmla="*/ 1225586 w 1565538"/>
                  <a:gd name="connsiteY5" fmla="*/ 2369390 h 2572702"/>
                  <a:gd name="connsiteX6" fmla="*/ 1565538 w 1565538"/>
                  <a:gd name="connsiteY6" fmla="*/ 2347067 h 2572702"/>
                  <a:gd name="connsiteX0" fmla="*/ 0 w 1356394"/>
                  <a:gd name="connsiteY0" fmla="*/ 2384419 h 2541574"/>
                  <a:gd name="connsiteX1" fmla="*/ 300718 w 1356394"/>
                  <a:gd name="connsiteY1" fmla="*/ 2384419 h 2541574"/>
                  <a:gd name="connsiteX2" fmla="*/ 604510 w 1356394"/>
                  <a:gd name="connsiteY2" fmla="*/ 2359146 h 2541574"/>
                  <a:gd name="connsiteX3" fmla="*/ 817098 w 1356394"/>
                  <a:gd name="connsiteY3" fmla="*/ 7 h 2541574"/>
                  <a:gd name="connsiteX4" fmla="*/ 1016442 w 1356394"/>
                  <a:gd name="connsiteY4" fmla="*/ 2338262 h 2541574"/>
                  <a:gd name="connsiteX5" fmla="*/ 1356394 w 1356394"/>
                  <a:gd name="connsiteY5" fmla="*/ 2315939 h 2541574"/>
                  <a:gd name="connsiteX0" fmla="*/ 0 w 1055676"/>
                  <a:gd name="connsiteY0" fmla="*/ 2384416 h 2541571"/>
                  <a:gd name="connsiteX1" fmla="*/ 303792 w 1055676"/>
                  <a:gd name="connsiteY1" fmla="*/ 2359143 h 2541571"/>
                  <a:gd name="connsiteX2" fmla="*/ 516380 w 1055676"/>
                  <a:gd name="connsiteY2" fmla="*/ 4 h 2541571"/>
                  <a:gd name="connsiteX3" fmla="*/ 715724 w 1055676"/>
                  <a:gd name="connsiteY3" fmla="*/ 2338259 h 2541571"/>
                  <a:gd name="connsiteX4" fmla="*/ 1055676 w 1055676"/>
                  <a:gd name="connsiteY4" fmla="*/ 2315936 h 2541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676" h="2541571">
                    <a:moveTo>
                      <a:pt x="0" y="2384416"/>
                    </a:moveTo>
                    <a:cubicBezTo>
                      <a:pt x="100752" y="2380204"/>
                      <a:pt x="217729" y="2756545"/>
                      <a:pt x="303792" y="2359143"/>
                    </a:cubicBezTo>
                    <a:cubicBezTo>
                      <a:pt x="389855" y="1961741"/>
                      <a:pt x="447725" y="3485"/>
                      <a:pt x="516380" y="4"/>
                    </a:cubicBezTo>
                    <a:cubicBezTo>
                      <a:pt x="585035" y="-3477"/>
                      <a:pt x="625841" y="1952270"/>
                      <a:pt x="715724" y="2338259"/>
                    </a:cubicBezTo>
                    <a:cubicBezTo>
                      <a:pt x="805607" y="2724248"/>
                      <a:pt x="914388" y="2307081"/>
                      <a:pt x="1055676" y="2315936"/>
                    </a:cubicBezTo>
                  </a:path>
                </a:pathLst>
              </a:custGeom>
              <a:noFill/>
              <a:ln w="50800">
                <a:solidFill>
                  <a:srgbClr val="102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grpSp>
        <p:sp>
          <p:nvSpPr>
            <p:cNvPr id="27" name="Freeform: Shape 26">
              <a:extLst>
                <a:ext uri="{FF2B5EF4-FFF2-40B4-BE49-F238E27FC236}">
                  <a16:creationId xmlns:a16="http://schemas.microsoft.com/office/drawing/2014/main" id="{8565871E-C435-49DA-9C02-01FA8AACA746}"/>
                </a:ext>
              </a:extLst>
            </p:cNvPr>
            <p:cNvSpPr/>
            <p:nvPr/>
          </p:nvSpPr>
          <p:spPr bwMode="auto">
            <a:xfrm flipH="1" flipV="1">
              <a:off x="7661006" y="4803358"/>
              <a:ext cx="937330" cy="556902"/>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048816"/>
                <a:gd name="connsiteY0" fmla="*/ 2424549 h 2572702"/>
                <a:gd name="connsiteX1" fmla="*/ 283975 w 2048816"/>
                <a:gd name="connsiteY1" fmla="*/ 2403859 h 2572702"/>
                <a:gd name="connsiteX2" fmla="*/ 600732 w 2048816"/>
                <a:gd name="connsiteY2" fmla="*/ 2487759 h 2572702"/>
                <a:gd name="connsiteX3" fmla="*/ 823230 w 2048816"/>
                <a:gd name="connsiteY3" fmla="*/ 48 h 2572702"/>
                <a:gd name="connsiteX4" fmla="*/ 1032374 w 2048816"/>
                <a:gd name="connsiteY4" fmla="*/ 2415547 h 2572702"/>
                <a:gd name="connsiteX5" fmla="*/ 1333092 w 2048816"/>
                <a:gd name="connsiteY5" fmla="*/ 2415547 h 2572702"/>
                <a:gd name="connsiteX6" fmla="*/ 1636884 w 2048816"/>
                <a:gd name="connsiteY6" fmla="*/ 2390274 h 2572702"/>
                <a:gd name="connsiteX7" fmla="*/ 1849472 w 2048816"/>
                <a:gd name="connsiteY7" fmla="*/ 31135 h 2572702"/>
                <a:gd name="connsiteX8" fmla="*/ 2048816 w 2048816"/>
                <a:gd name="connsiteY8" fmla="*/ 2369390 h 2572702"/>
                <a:gd name="connsiteX0" fmla="*/ 0 w 1849472"/>
                <a:gd name="connsiteY0" fmla="*/ 2424549 h 2572702"/>
                <a:gd name="connsiteX1" fmla="*/ 283975 w 1849472"/>
                <a:gd name="connsiteY1" fmla="*/ 2403859 h 2572702"/>
                <a:gd name="connsiteX2" fmla="*/ 600732 w 1849472"/>
                <a:gd name="connsiteY2" fmla="*/ 2487759 h 2572702"/>
                <a:gd name="connsiteX3" fmla="*/ 823230 w 1849472"/>
                <a:gd name="connsiteY3" fmla="*/ 48 h 2572702"/>
                <a:gd name="connsiteX4" fmla="*/ 1032374 w 1849472"/>
                <a:gd name="connsiteY4" fmla="*/ 2415547 h 2572702"/>
                <a:gd name="connsiteX5" fmla="*/ 1333092 w 1849472"/>
                <a:gd name="connsiteY5" fmla="*/ 2415547 h 2572702"/>
                <a:gd name="connsiteX6" fmla="*/ 1636884 w 1849472"/>
                <a:gd name="connsiteY6" fmla="*/ 2390274 h 2572702"/>
                <a:gd name="connsiteX7" fmla="*/ 1849472 w 1849472"/>
                <a:gd name="connsiteY7" fmla="*/ 31135 h 2572702"/>
                <a:gd name="connsiteX0" fmla="*/ 0 w 1636884"/>
                <a:gd name="connsiteY0" fmla="*/ 2424549 h 2572702"/>
                <a:gd name="connsiteX1" fmla="*/ 283975 w 1636884"/>
                <a:gd name="connsiteY1" fmla="*/ 2403859 h 2572702"/>
                <a:gd name="connsiteX2" fmla="*/ 600732 w 1636884"/>
                <a:gd name="connsiteY2" fmla="*/ 2487759 h 2572702"/>
                <a:gd name="connsiteX3" fmla="*/ 823230 w 1636884"/>
                <a:gd name="connsiteY3" fmla="*/ 48 h 2572702"/>
                <a:gd name="connsiteX4" fmla="*/ 1032374 w 1636884"/>
                <a:gd name="connsiteY4" fmla="*/ 2415547 h 2572702"/>
                <a:gd name="connsiteX5" fmla="*/ 1333092 w 1636884"/>
                <a:gd name="connsiteY5" fmla="*/ 2415547 h 2572702"/>
                <a:gd name="connsiteX6" fmla="*/ 1636884 w 1636884"/>
                <a:gd name="connsiteY6" fmla="*/ 2390274 h 2572702"/>
                <a:gd name="connsiteX0" fmla="*/ 0 w 1333092"/>
                <a:gd name="connsiteY0" fmla="*/ 2424549 h 2517603"/>
                <a:gd name="connsiteX1" fmla="*/ 283975 w 1333092"/>
                <a:gd name="connsiteY1" fmla="*/ 2403859 h 2517603"/>
                <a:gd name="connsiteX2" fmla="*/ 600732 w 1333092"/>
                <a:gd name="connsiteY2" fmla="*/ 2487759 h 2517603"/>
                <a:gd name="connsiteX3" fmla="*/ 823230 w 1333092"/>
                <a:gd name="connsiteY3" fmla="*/ 48 h 2517603"/>
                <a:gd name="connsiteX4" fmla="*/ 1032374 w 1333092"/>
                <a:gd name="connsiteY4" fmla="*/ 2415547 h 2517603"/>
                <a:gd name="connsiteX5" fmla="*/ 1333092 w 1333092"/>
                <a:gd name="connsiteY5" fmla="*/ 2415547 h 251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092" h="2517603">
                  <a:moveTo>
                    <a:pt x="0" y="2424549"/>
                  </a:moveTo>
                  <a:cubicBezTo>
                    <a:pt x="116430" y="2330430"/>
                    <a:pt x="183853" y="2393324"/>
                    <a:pt x="283975" y="2403859"/>
                  </a:cubicBezTo>
                  <a:cubicBezTo>
                    <a:pt x="384097" y="2414394"/>
                    <a:pt x="519326" y="2580934"/>
                    <a:pt x="600732" y="2487759"/>
                  </a:cubicBezTo>
                  <a:cubicBezTo>
                    <a:pt x="704856" y="2358480"/>
                    <a:pt x="751290" y="12083"/>
                    <a:pt x="823230" y="48"/>
                  </a:cubicBezTo>
                  <a:cubicBezTo>
                    <a:pt x="895170" y="-11987"/>
                    <a:pt x="933039" y="2221627"/>
                    <a:pt x="1032374" y="2415547"/>
                  </a:cubicBezTo>
                  <a:cubicBezTo>
                    <a:pt x="1160486" y="2643058"/>
                    <a:pt x="1232340" y="2419759"/>
                    <a:pt x="1333092" y="2415547"/>
                  </a:cubicBezTo>
                </a:path>
              </a:pathLst>
            </a:custGeom>
            <a:noFill/>
            <a:ln w="50800">
              <a:solidFill>
                <a:srgbClr val="FF6F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29" name="Freeform: Shape 28">
              <a:extLst>
                <a:ext uri="{FF2B5EF4-FFF2-40B4-BE49-F238E27FC236}">
                  <a16:creationId xmlns:a16="http://schemas.microsoft.com/office/drawing/2014/main" id="{336F9CD1-B3BF-4785-A402-95D179B4C2C9}"/>
                </a:ext>
              </a:extLst>
            </p:cNvPr>
            <p:cNvSpPr/>
            <p:nvPr/>
          </p:nvSpPr>
          <p:spPr bwMode="auto">
            <a:xfrm flipH="1">
              <a:off x="6921136" y="4298777"/>
              <a:ext cx="742272" cy="562203"/>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104793"/>
                <a:gd name="connsiteY0" fmla="*/ 2403859 h 2572702"/>
                <a:gd name="connsiteX1" fmla="*/ 316757 w 2104793"/>
                <a:gd name="connsiteY1" fmla="*/ 2487759 h 2572702"/>
                <a:gd name="connsiteX2" fmla="*/ 539255 w 2104793"/>
                <a:gd name="connsiteY2" fmla="*/ 48 h 2572702"/>
                <a:gd name="connsiteX3" fmla="*/ 748399 w 2104793"/>
                <a:gd name="connsiteY3" fmla="*/ 2415547 h 2572702"/>
                <a:gd name="connsiteX4" fmla="*/ 1049117 w 2104793"/>
                <a:gd name="connsiteY4" fmla="*/ 2415547 h 2572702"/>
                <a:gd name="connsiteX5" fmla="*/ 1352909 w 2104793"/>
                <a:gd name="connsiteY5" fmla="*/ 2390274 h 2572702"/>
                <a:gd name="connsiteX6" fmla="*/ 1565497 w 2104793"/>
                <a:gd name="connsiteY6" fmla="*/ 31135 h 2572702"/>
                <a:gd name="connsiteX7" fmla="*/ 1764841 w 2104793"/>
                <a:gd name="connsiteY7" fmla="*/ 2369390 h 2572702"/>
                <a:gd name="connsiteX8" fmla="*/ 2104793 w 2104793"/>
                <a:gd name="connsiteY8" fmla="*/ 2347067 h 2572702"/>
                <a:gd name="connsiteX0" fmla="*/ 0 w 1788036"/>
                <a:gd name="connsiteY0" fmla="*/ 2487759 h 2572702"/>
                <a:gd name="connsiteX1" fmla="*/ 222498 w 1788036"/>
                <a:gd name="connsiteY1" fmla="*/ 48 h 2572702"/>
                <a:gd name="connsiteX2" fmla="*/ 431642 w 1788036"/>
                <a:gd name="connsiteY2" fmla="*/ 2415547 h 2572702"/>
                <a:gd name="connsiteX3" fmla="*/ 732360 w 1788036"/>
                <a:gd name="connsiteY3" fmla="*/ 2415547 h 2572702"/>
                <a:gd name="connsiteX4" fmla="*/ 1036152 w 1788036"/>
                <a:gd name="connsiteY4" fmla="*/ 2390274 h 2572702"/>
                <a:gd name="connsiteX5" fmla="*/ 1248740 w 1788036"/>
                <a:gd name="connsiteY5" fmla="*/ 31135 h 2572702"/>
                <a:gd name="connsiteX6" fmla="*/ 1448084 w 1788036"/>
                <a:gd name="connsiteY6" fmla="*/ 2369390 h 2572702"/>
                <a:gd name="connsiteX7" fmla="*/ 1788036 w 1788036"/>
                <a:gd name="connsiteY7" fmla="*/ 2347067 h 2572702"/>
                <a:gd name="connsiteX0" fmla="*/ 0 w 1565538"/>
                <a:gd name="connsiteY0" fmla="*/ 48 h 2572702"/>
                <a:gd name="connsiteX1" fmla="*/ 209144 w 1565538"/>
                <a:gd name="connsiteY1" fmla="*/ 2415547 h 2572702"/>
                <a:gd name="connsiteX2" fmla="*/ 509862 w 1565538"/>
                <a:gd name="connsiteY2" fmla="*/ 2415547 h 2572702"/>
                <a:gd name="connsiteX3" fmla="*/ 813654 w 1565538"/>
                <a:gd name="connsiteY3" fmla="*/ 2390274 h 2572702"/>
                <a:gd name="connsiteX4" fmla="*/ 1026242 w 1565538"/>
                <a:gd name="connsiteY4" fmla="*/ 31135 h 2572702"/>
                <a:gd name="connsiteX5" fmla="*/ 1225586 w 1565538"/>
                <a:gd name="connsiteY5" fmla="*/ 2369390 h 2572702"/>
                <a:gd name="connsiteX6" fmla="*/ 1565538 w 1565538"/>
                <a:gd name="connsiteY6" fmla="*/ 2347067 h 2572702"/>
                <a:gd name="connsiteX0" fmla="*/ 0 w 1565538"/>
                <a:gd name="connsiteY0" fmla="*/ 48 h 2572702"/>
                <a:gd name="connsiteX1" fmla="*/ 209144 w 1565538"/>
                <a:gd name="connsiteY1" fmla="*/ 2415547 h 2572702"/>
                <a:gd name="connsiteX2" fmla="*/ 509862 w 1565538"/>
                <a:gd name="connsiteY2" fmla="*/ 2415547 h 2572702"/>
                <a:gd name="connsiteX3" fmla="*/ 813654 w 1565538"/>
                <a:gd name="connsiteY3" fmla="*/ 2390274 h 2572702"/>
                <a:gd name="connsiteX4" fmla="*/ 1026242 w 1565538"/>
                <a:gd name="connsiteY4" fmla="*/ 31135 h 2572702"/>
                <a:gd name="connsiteX5" fmla="*/ 1225586 w 1565538"/>
                <a:gd name="connsiteY5" fmla="*/ 2369390 h 2572702"/>
                <a:gd name="connsiteX6" fmla="*/ 1565538 w 1565538"/>
                <a:gd name="connsiteY6" fmla="*/ 2347067 h 2572702"/>
                <a:gd name="connsiteX0" fmla="*/ 0 w 1356394"/>
                <a:gd name="connsiteY0" fmla="*/ 2384419 h 2541574"/>
                <a:gd name="connsiteX1" fmla="*/ 300718 w 1356394"/>
                <a:gd name="connsiteY1" fmla="*/ 2384419 h 2541574"/>
                <a:gd name="connsiteX2" fmla="*/ 604510 w 1356394"/>
                <a:gd name="connsiteY2" fmla="*/ 2359146 h 2541574"/>
                <a:gd name="connsiteX3" fmla="*/ 817098 w 1356394"/>
                <a:gd name="connsiteY3" fmla="*/ 7 h 2541574"/>
                <a:gd name="connsiteX4" fmla="*/ 1016442 w 1356394"/>
                <a:gd name="connsiteY4" fmla="*/ 2338262 h 2541574"/>
                <a:gd name="connsiteX5" fmla="*/ 1356394 w 1356394"/>
                <a:gd name="connsiteY5" fmla="*/ 2315939 h 2541574"/>
                <a:gd name="connsiteX0" fmla="*/ 0 w 1055676"/>
                <a:gd name="connsiteY0" fmla="*/ 2384416 h 2541571"/>
                <a:gd name="connsiteX1" fmla="*/ 303792 w 1055676"/>
                <a:gd name="connsiteY1" fmla="*/ 2359143 h 2541571"/>
                <a:gd name="connsiteX2" fmla="*/ 516380 w 1055676"/>
                <a:gd name="connsiteY2" fmla="*/ 4 h 2541571"/>
                <a:gd name="connsiteX3" fmla="*/ 715724 w 1055676"/>
                <a:gd name="connsiteY3" fmla="*/ 2338259 h 2541571"/>
                <a:gd name="connsiteX4" fmla="*/ 1055676 w 1055676"/>
                <a:gd name="connsiteY4" fmla="*/ 2315936 h 2541571"/>
                <a:gd name="connsiteX0" fmla="*/ 0 w 1055676"/>
                <a:gd name="connsiteY0" fmla="*/ 2384416 h 2541571"/>
                <a:gd name="connsiteX1" fmla="*/ 303792 w 1055676"/>
                <a:gd name="connsiteY1" fmla="*/ 2359143 h 2541571"/>
                <a:gd name="connsiteX2" fmla="*/ 516380 w 1055676"/>
                <a:gd name="connsiteY2" fmla="*/ 4 h 2541571"/>
                <a:gd name="connsiteX3" fmla="*/ 715724 w 1055676"/>
                <a:gd name="connsiteY3" fmla="*/ 2338259 h 2541571"/>
                <a:gd name="connsiteX4" fmla="*/ 1055676 w 1055676"/>
                <a:gd name="connsiteY4" fmla="*/ 2397048 h 2541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676" h="2541571">
                  <a:moveTo>
                    <a:pt x="0" y="2384416"/>
                  </a:moveTo>
                  <a:cubicBezTo>
                    <a:pt x="100752" y="2380204"/>
                    <a:pt x="217729" y="2756545"/>
                    <a:pt x="303792" y="2359143"/>
                  </a:cubicBezTo>
                  <a:cubicBezTo>
                    <a:pt x="389855" y="1961741"/>
                    <a:pt x="447725" y="3485"/>
                    <a:pt x="516380" y="4"/>
                  </a:cubicBezTo>
                  <a:cubicBezTo>
                    <a:pt x="585035" y="-3477"/>
                    <a:pt x="625841" y="1938752"/>
                    <a:pt x="715724" y="2338259"/>
                  </a:cubicBezTo>
                  <a:cubicBezTo>
                    <a:pt x="805607" y="2737766"/>
                    <a:pt x="914388" y="2388193"/>
                    <a:pt x="1055676" y="2397048"/>
                  </a:cubicBezTo>
                </a:path>
              </a:pathLst>
            </a:custGeom>
            <a:noFill/>
            <a:ln w="50800">
              <a:solidFill>
                <a:srgbClr val="102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grpSp>
      <p:sp>
        <p:nvSpPr>
          <p:cNvPr id="20" name="TextBox 19">
            <a:extLst>
              <a:ext uri="{FF2B5EF4-FFF2-40B4-BE49-F238E27FC236}">
                <a16:creationId xmlns:a16="http://schemas.microsoft.com/office/drawing/2014/main" id="{380BEA42-2677-479B-9C58-FC7FE7C946BA}"/>
              </a:ext>
            </a:extLst>
          </p:cNvPr>
          <p:cNvSpPr txBox="1"/>
          <p:nvPr/>
        </p:nvSpPr>
        <p:spPr>
          <a:xfrm>
            <a:off x="3698268" y="1561873"/>
            <a:ext cx="4895892" cy="523220"/>
          </a:xfrm>
          <a:prstGeom prst="rect">
            <a:avLst/>
          </a:prstGeom>
          <a:noFill/>
        </p:spPr>
        <p:txBody>
          <a:bodyPr wrap="none" rtlCol="0">
            <a:spAutoFit/>
          </a:bodyPr>
          <a:lstStyle/>
          <a:p>
            <a:pPr algn="ctr"/>
            <a:r>
              <a:rPr lang="en-US" sz="2800" dirty="0">
                <a:solidFill>
                  <a:srgbClr val="132FFD"/>
                </a:solidFill>
              </a:rPr>
              <a:t>Apply H gate to each qubit</a:t>
            </a:r>
            <a:r>
              <a:rPr lang="en-US" sz="2800" dirty="0">
                <a:solidFill>
                  <a:schemeClr val="tx1"/>
                </a:solidFill>
              </a:rPr>
              <a:t> again</a:t>
            </a:r>
          </a:p>
        </p:txBody>
      </p:sp>
      <p:sp>
        <p:nvSpPr>
          <p:cNvPr id="12" name="TextBox 11"/>
          <p:cNvSpPr txBox="1"/>
          <p:nvPr/>
        </p:nvSpPr>
        <p:spPr>
          <a:xfrm>
            <a:off x="642608" y="455357"/>
            <a:ext cx="10906783" cy="707886"/>
          </a:xfrm>
          <a:prstGeom prst="rect">
            <a:avLst/>
          </a:prstGeom>
          <a:noFill/>
        </p:spPr>
        <p:txBody>
          <a:bodyPr wrap="square" rtlCol="0">
            <a:spAutoFit/>
          </a:bodyPr>
          <a:lstStyle/>
          <a:p>
            <a:pPr algn="ctr"/>
            <a:r>
              <a:rPr lang="en-US" sz="4000" dirty="0">
                <a:latin typeface="+mj-lt"/>
              </a:rPr>
              <a:t>Step 3: Aggregate the results</a:t>
            </a:r>
            <a:endParaRPr lang="ru-RU" sz="4000" dirty="0">
              <a:latin typeface="+mj-lt"/>
            </a:endParaRPr>
          </a:p>
        </p:txBody>
      </p:sp>
      <p:sp>
        <p:nvSpPr>
          <p:cNvPr id="22" name="Rectangle 21">
            <a:extLst>
              <a:ext uri="{FF2B5EF4-FFF2-40B4-BE49-F238E27FC236}">
                <a16:creationId xmlns:a16="http://schemas.microsoft.com/office/drawing/2014/main" id="{CF285767-591E-D649-B4E0-35D9CACD85C2}"/>
              </a:ext>
            </a:extLst>
          </p:cNvPr>
          <p:cNvSpPr/>
          <p:nvPr/>
        </p:nvSpPr>
        <p:spPr>
          <a:xfrm>
            <a:off x="9817709" y="6298168"/>
            <a:ext cx="1870448" cy="369332"/>
          </a:xfrm>
          <a:prstGeom prst="rect">
            <a:avLst/>
          </a:prstGeom>
        </p:spPr>
        <p:txBody>
          <a:bodyPr wrap="none">
            <a:spAutoFit/>
          </a:bodyPr>
          <a:lstStyle/>
          <a:p>
            <a:r>
              <a:rPr lang="en-US" dirty="0"/>
              <a:t>#Hopperx1Seattle</a:t>
            </a:r>
            <a:endParaRPr lang="en-US" b="1" dirty="0">
              <a:latin typeface="+mj-lt"/>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5C86C8FF-9D14-4941-B1DE-F621ED20603A}"/>
                  </a:ext>
                </a:extLst>
              </p:cNvPr>
              <p:cNvSpPr/>
              <p:nvPr/>
            </p:nvSpPr>
            <p:spPr>
              <a:xfrm>
                <a:off x="868778" y="2634309"/>
                <a:ext cx="1419235" cy="438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50" i="1">
                          <a:solidFill>
                            <a:srgbClr val="102FFF"/>
                          </a:solidFill>
                          <a:latin typeface="Cambria Math" panose="02040503050406030204" pitchFamily="18" charset="0"/>
                        </a:rPr>
                        <m:t>𝑓</m:t>
                      </m:r>
                      <m:d>
                        <m:dPr>
                          <m:ctrlPr>
                            <a:rPr lang="en-US" sz="2250" i="1">
                              <a:solidFill>
                                <a:srgbClr val="102FFF"/>
                              </a:solidFill>
                              <a:latin typeface="Cambria Math" panose="02040503050406030204" pitchFamily="18" charset="0"/>
                            </a:rPr>
                          </m:ctrlPr>
                        </m:dPr>
                        <m:e>
                          <m:r>
                            <a:rPr lang="en-US" sz="2250" i="1">
                              <a:solidFill>
                                <a:srgbClr val="102FFF"/>
                              </a:solidFill>
                              <a:latin typeface="Cambria Math" panose="02040503050406030204" pitchFamily="18" charset="0"/>
                            </a:rPr>
                            <m:t>𝑥</m:t>
                          </m:r>
                        </m:e>
                      </m:d>
                      <m:r>
                        <a:rPr lang="en-US" sz="2250" i="1">
                          <a:solidFill>
                            <a:srgbClr val="102FFF"/>
                          </a:solidFill>
                          <a:latin typeface="Cambria Math" panose="02040503050406030204" pitchFamily="18" charset="0"/>
                        </a:rPr>
                        <m:t>=0 </m:t>
                      </m:r>
                    </m:oMath>
                  </m:oMathPara>
                </a14:m>
                <a:endParaRPr lang="en-US" sz="2250" dirty="0">
                  <a:solidFill>
                    <a:srgbClr val="102FFF"/>
                  </a:solidFill>
                </a:endParaRPr>
              </a:p>
            </p:txBody>
          </p:sp>
        </mc:Choice>
        <mc:Fallback xmlns="">
          <p:sp>
            <p:nvSpPr>
              <p:cNvPr id="52" name="Rectangle 51">
                <a:extLst>
                  <a:ext uri="{FF2B5EF4-FFF2-40B4-BE49-F238E27FC236}">
                    <a16:creationId xmlns:a16="http://schemas.microsoft.com/office/drawing/2014/main" id="{5C86C8FF-9D14-4941-B1DE-F621ED20603A}"/>
                  </a:ext>
                </a:extLst>
              </p:cNvPr>
              <p:cNvSpPr>
                <a:spLocks noRot="1" noChangeAspect="1" noMove="1" noResize="1" noEditPoints="1" noAdjustHandles="1" noChangeArrowheads="1" noChangeShapeType="1" noTextEdit="1"/>
              </p:cNvSpPr>
              <p:nvPr/>
            </p:nvSpPr>
            <p:spPr>
              <a:xfrm>
                <a:off x="868778" y="2634309"/>
                <a:ext cx="1419235" cy="438582"/>
              </a:xfrm>
              <a:prstGeom prst="rect">
                <a:avLst/>
              </a:prstGeom>
              <a:blipFill>
                <a:blip r:embed="rId3"/>
                <a:stretch>
                  <a:fillRect l="-43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8B4E2F8F-D9C2-44BB-A3E2-4ADFB6BDB5D4}"/>
                  </a:ext>
                </a:extLst>
              </p:cNvPr>
              <p:cNvSpPr/>
              <p:nvPr/>
            </p:nvSpPr>
            <p:spPr>
              <a:xfrm>
                <a:off x="3660134" y="2634309"/>
                <a:ext cx="1419235" cy="438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50" i="1">
                          <a:solidFill>
                            <a:srgbClr val="FF6F67"/>
                          </a:solidFill>
                          <a:latin typeface="Cambria Math" panose="02040503050406030204" pitchFamily="18" charset="0"/>
                        </a:rPr>
                        <m:t>𝑓</m:t>
                      </m:r>
                      <m:d>
                        <m:dPr>
                          <m:ctrlPr>
                            <a:rPr lang="en-US" sz="2250" i="1">
                              <a:solidFill>
                                <a:srgbClr val="FF6F67"/>
                              </a:solidFill>
                              <a:latin typeface="Cambria Math" panose="02040503050406030204" pitchFamily="18" charset="0"/>
                            </a:rPr>
                          </m:ctrlPr>
                        </m:dPr>
                        <m:e>
                          <m:r>
                            <a:rPr lang="en-US" sz="2250" i="1">
                              <a:solidFill>
                                <a:srgbClr val="FF6F67"/>
                              </a:solidFill>
                              <a:latin typeface="Cambria Math" panose="02040503050406030204" pitchFamily="18" charset="0"/>
                            </a:rPr>
                            <m:t>𝑥</m:t>
                          </m:r>
                        </m:e>
                      </m:d>
                      <m:r>
                        <a:rPr lang="en-US" sz="2250" i="1">
                          <a:solidFill>
                            <a:srgbClr val="FF6F67"/>
                          </a:solidFill>
                          <a:latin typeface="Cambria Math" panose="02040503050406030204" pitchFamily="18" charset="0"/>
                        </a:rPr>
                        <m:t>=1 </m:t>
                      </m:r>
                    </m:oMath>
                  </m:oMathPara>
                </a14:m>
                <a:endParaRPr lang="en-US" sz="2250" dirty="0">
                  <a:solidFill>
                    <a:srgbClr val="FF6F67"/>
                  </a:solidFill>
                </a:endParaRPr>
              </a:p>
            </p:txBody>
          </p:sp>
        </mc:Choice>
        <mc:Fallback xmlns="">
          <p:sp>
            <p:nvSpPr>
              <p:cNvPr id="53" name="Rectangle 52">
                <a:extLst>
                  <a:ext uri="{FF2B5EF4-FFF2-40B4-BE49-F238E27FC236}">
                    <a16:creationId xmlns:a16="http://schemas.microsoft.com/office/drawing/2014/main" id="{8B4E2F8F-D9C2-44BB-A3E2-4ADFB6BDB5D4}"/>
                  </a:ext>
                </a:extLst>
              </p:cNvPr>
              <p:cNvSpPr>
                <a:spLocks noRot="1" noChangeAspect="1" noMove="1" noResize="1" noEditPoints="1" noAdjustHandles="1" noChangeArrowheads="1" noChangeShapeType="1" noTextEdit="1"/>
              </p:cNvSpPr>
              <p:nvPr/>
            </p:nvSpPr>
            <p:spPr>
              <a:xfrm>
                <a:off x="3660134" y="2634309"/>
                <a:ext cx="1419235" cy="438582"/>
              </a:xfrm>
              <a:prstGeom prst="rect">
                <a:avLst/>
              </a:prstGeom>
              <a:blipFill>
                <a:blip r:embed="rId4"/>
                <a:stretch>
                  <a:fillRect l="-429"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D3973919-FC31-4016-9ED5-C9B40B1F1C57}"/>
                  </a:ext>
                </a:extLst>
              </p:cNvPr>
              <p:cNvSpPr/>
              <p:nvPr/>
            </p:nvSpPr>
            <p:spPr>
              <a:xfrm>
                <a:off x="8090053" y="2634309"/>
                <a:ext cx="2191882" cy="438582"/>
              </a:xfrm>
              <a:prstGeom prst="rect">
                <a:avLst/>
              </a:prstGeom>
            </p:spPr>
            <p:txBody>
              <a:bodyPr wrap="none">
                <a:spAutoFit/>
              </a:bodyPr>
              <a:lstStyle/>
              <a:p>
                <a14:m>
                  <m:oMath xmlns:m="http://schemas.openxmlformats.org/officeDocument/2006/math">
                    <m:r>
                      <a:rPr lang="en-US" sz="2250" i="1">
                        <a:solidFill>
                          <a:srgbClr val="FF6F67"/>
                        </a:solidFill>
                        <a:latin typeface="Cambria Math" panose="02040503050406030204" pitchFamily="18" charset="0"/>
                      </a:rPr>
                      <m:t>𝑓</m:t>
                    </m:r>
                    <m:d>
                      <m:dPr>
                        <m:ctrlPr>
                          <a:rPr lang="en-US" sz="2250" i="1">
                            <a:solidFill>
                              <a:srgbClr val="FF6F67"/>
                            </a:solidFill>
                            <a:latin typeface="Cambria Math" panose="02040503050406030204" pitchFamily="18" charset="0"/>
                          </a:rPr>
                        </m:ctrlPr>
                      </m:dPr>
                      <m:e>
                        <m:r>
                          <a:rPr lang="en-US" sz="2250" i="1" smtClean="0">
                            <a:solidFill>
                              <a:srgbClr val="132FFD"/>
                            </a:solidFill>
                            <a:latin typeface="Cambria Math" panose="02040503050406030204" pitchFamily="18" charset="0"/>
                          </a:rPr>
                          <m:t>𝑥</m:t>
                        </m:r>
                      </m:e>
                    </m:d>
                  </m:oMath>
                </a14:m>
                <a:r>
                  <a:rPr lang="en-US" sz="2250" dirty="0">
                    <a:solidFill>
                      <a:srgbClr val="FF6F67"/>
                    </a:solidFill>
                  </a:rPr>
                  <a:t> is b</a:t>
                </a:r>
                <a:r>
                  <a:rPr lang="en-US" sz="2250" dirty="0">
                    <a:solidFill>
                      <a:srgbClr val="132FFD"/>
                    </a:solidFill>
                  </a:rPr>
                  <a:t>ala</a:t>
                </a:r>
                <a:r>
                  <a:rPr lang="en-US" sz="2250" dirty="0">
                    <a:solidFill>
                      <a:srgbClr val="FF6F67"/>
                    </a:solidFill>
                  </a:rPr>
                  <a:t>nc</a:t>
                </a:r>
                <a:r>
                  <a:rPr lang="en-US" sz="2250" dirty="0">
                    <a:solidFill>
                      <a:srgbClr val="132FFD"/>
                    </a:solidFill>
                  </a:rPr>
                  <a:t>e</a:t>
                </a:r>
                <a:r>
                  <a:rPr lang="en-US" sz="2250" dirty="0">
                    <a:solidFill>
                      <a:srgbClr val="FF6F67"/>
                    </a:solidFill>
                  </a:rPr>
                  <a:t>d</a:t>
                </a:r>
              </a:p>
            </p:txBody>
          </p:sp>
        </mc:Choice>
        <mc:Fallback xmlns="">
          <p:sp>
            <p:nvSpPr>
              <p:cNvPr id="40" name="Rectangle 39">
                <a:extLst>
                  <a:ext uri="{FF2B5EF4-FFF2-40B4-BE49-F238E27FC236}">
                    <a16:creationId xmlns:a16="http://schemas.microsoft.com/office/drawing/2014/main" id="{D3973919-FC31-4016-9ED5-C9B40B1F1C57}"/>
                  </a:ext>
                </a:extLst>
              </p:cNvPr>
              <p:cNvSpPr>
                <a:spLocks noRot="1" noChangeAspect="1" noMove="1" noResize="1" noEditPoints="1" noAdjustHandles="1" noChangeArrowheads="1" noChangeShapeType="1" noTextEdit="1"/>
              </p:cNvSpPr>
              <p:nvPr/>
            </p:nvSpPr>
            <p:spPr>
              <a:xfrm>
                <a:off x="8090053" y="2634309"/>
                <a:ext cx="2191882" cy="438582"/>
              </a:xfrm>
              <a:prstGeom prst="rect">
                <a:avLst/>
              </a:prstGeom>
              <a:blipFill>
                <a:blip r:embed="rId5"/>
                <a:stretch>
                  <a:fillRect l="-1944" t="-8333" r="-278" b="-29167"/>
                </a:stretch>
              </a:blipFill>
            </p:spPr>
            <p:txBody>
              <a:bodyPr/>
              <a:lstStyle/>
              <a:p>
                <a:r>
                  <a:rPr lang="en-US">
                    <a:noFill/>
                  </a:rPr>
                  <a:t> </a:t>
                </a:r>
              </a:p>
            </p:txBody>
          </p:sp>
        </mc:Fallback>
      </mc:AlternateContent>
      <p:sp>
        <p:nvSpPr>
          <p:cNvPr id="44" name="Freeform: Shape 43">
            <a:extLst>
              <a:ext uri="{FF2B5EF4-FFF2-40B4-BE49-F238E27FC236}">
                <a16:creationId xmlns:a16="http://schemas.microsoft.com/office/drawing/2014/main" id="{62EC3636-676A-4F0C-A7B0-2E29391B8821}"/>
              </a:ext>
            </a:extLst>
          </p:cNvPr>
          <p:cNvSpPr/>
          <p:nvPr/>
        </p:nvSpPr>
        <p:spPr bwMode="auto">
          <a:xfrm>
            <a:off x="1534008" y="3332409"/>
            <a:ext cx="974876" cy="423735"/>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2 h 2533497"/>
              <a:gd name="connsiteX0" fmla="*/ 0 w 2612571"/>
              <a:gd name="connsiteY0" fmla="*/ 2403859 h 2533497"/>
              <a:gd name="connsiteX1" fmla="*/ 316757 w 2612571"/>
              <a:gd name="connsiteY1" fmla="*/ 2487759 h 2533497"/>
              <a:gd name="connsiteX2" fmla="*/ 539255 w 2612571"/>
              <a:gd name="connsiteY2" fmla="*/ 48 h 2533497"/>
              <a:gd name="connsiteX3" fmla="*/ 748399 w 2612571"/>
              <a:gd name="connsiteY3" fmla="*/ 2415547 h 2533497"/>
              <a:gd name="connsiteX4" fmla="*/ 1049117 w 2612571"/>
              <a:gd name="connsiteY4" fmla="*/ 2415547 h 2533497"/>
              <a:gd name="connsiteX5" fmla="*/ 1352909 w 2612571"/>
              <a:gd name="connsiteY5" fmla="*/ 2390274 h 2533497"/>
              <a:gd name="connsiteX6" fmla="*/ 1565497 w 2612571"/>
              <a:gd name="connsiteY6" fmla="*/ 31135 h 2533497"/>
              <a:gd name="connsiteX7" fmla="*/ 1764841 w 2612571"/>
              <a:gd name="connsiteY7" fmla="*/ 2369390 h 2533497"/>
              <a:gd name="connsiteX8" fmla="*/ 2104793 w 2612571"/>
              <a:gd name="connsiteY8" fmla="*/ 2347067 h 2533497"/>
              <a:gd name="connsiteX9" fmla="*/ 2612571 w 2612571"/>
              <a:gd name="connsiteY9" fmla="*/ 2422521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334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83401"/>
                  <a:pt x="1764841" y="2369390"/>
                </a:cubicBezTo>
                <a:cubicBezTo>
                  <a:pt x="1854724" y="2755379"/>
                  <a:pt x="1963505" y="2338212"/>
                  <a:pt x="2104793" y="2347067"/>
                </a:cubicBezTo>
              </a:path>
            </a:pathLst>
          </a:custGeom>
          <a:noFill/>
          <a:ln w="50800">
            <a:solidFill>
              <a:srgbClr val="102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45" name="Freeform: Shape 44">
            <a:extLst>
              <a:ext uri="{FF2B5EF4-FFF2-40B4-BE49-F238E27FC236}">
                <a16:creationId xmlns:a16="http://schemas.microsoft.com/office/drawing/2014/main" id="{90DAED74-ECAB-4BE4-92E1-4F557E36B519}"/>
              </a:ext>
            </a:extLst>
          </p:cNvPr>
          <p:cNvSpPr/>
          <p:nvPr/>
        </p:nvSpPr>
        <p:spPr bwMode="auto">
          <a:xfrm flipV="1">
            <a:off x="3420547" y="3721437"/>
            <a:ext cx="974876" cy="428318"/>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 name="connsiteX0" fmla="*/ 0 w 2104793"/>
              <a:gd name="connsiteY0" fmla="*/ 2403859 h 2560897"/>
              <a:gd name="connsiteX1" fmla="*/ 316757 w 2104793"/>
              <a:gd name="connsiteY1" fmla="*/ 2487759 h 2560897"/>
              <a:gd name="connsiteX2" fmla="*/ 539255 w 2104793"/>
              <a:gd name="connsiteY2" fmla="*/ 48 h 2560897"/>
              <a:gd name="connsiteX3" fmla="*/ 748399 w 2104793"/>
              <a:gd name="connsiteY3" fmla="*/ 2415547 h 2560897"/>
              <a:gd name="connsiteX4" fmla="*/ 1049117 w 2104793"/>
              <a:gd name="connsiteY4" fmla="*/ 2415547 h 2560897"/>
              <a:gd name="connsiteX5" fmla="*/ 1352909 w 2104793"/>
              <a:gd name="connsiteY5" fmla="*/ 2390274 h 2560897"/>
              <a:gd name="connsiteX6" fmla="*/ 1565497 w 2104793"/>
              <a:gd name="connsiteY6" fmla="*/ 31135 h 2560897"/>
              <a:gd name="connsiteX7" fmla="*/ 1764841 w 2104793"/>
              <a:gd name="connsiteY7" fmla="*/ 2369390 h 2560897"/>
              <a:gd name="connsiteX8" fmla="*/ 2104793 w 2104793"/>
              <a:gd name="connsiteY8" fmla="*/ 2427063 h 256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608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70069"/>
                  <a:pt x="1764841" y="2369390"/>
                </a:cubicBezTo>
                <a:cubicBezTo>
                  <a:pt x="1854724" y="2768711"/>
                  <a:pt x="1963505" y="2418208"/>
                  <a:pt x="2104793" y="2427063"/>
                </a:cubicBezTo>
              </a:path>
            </a:pathLst>
          </a:custGeom>
          <a:noFill/>
          <a:ln w="50800">
            <a:solidFill>
              <a:srgbClr val="FF6F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56" name="Freeform: Shape 55">
            <a:extLst>
              <a:ext uri="{FF2B5EF4-FFF2-40B4-BE49-F238E27FC236}">
                <a16:creationId xmlns:a16="http://schemas.microsoft.com/office/drawing/2014/main" id="{635E81EB-EEBE-43F8-B4F5-DEFDF01FBC0C}"/>
              </a:ext>
            </a:extLst>
          </p:cNvPr>
          <p:cNvSpPr/>
          <p:nvPr/>
        </p:nvSpPr>
        <p:spPr bwMode="auto">
          <a:xfrm>
            <a:off x="556412" y="3339953"/>
            <a:ext cx="974876" cy="423735"/>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2 h 2533497"/>
              <a:gd name="connsiteX0" fmla="*/ 0 w 2612571"/>
              <a:gd name="connsiteY0" fmla="*/ 2403859 h 2533497"/>
              <a:gd name="connsiteX1" fmla="*/ 316757 w 2612571"/>
              <a:gd name="connsiteY1" fmla="*/ 2487759 h 2533497"/>
              <a:gd name="connsiteX2" fmla="*/ 539255 w 2612571"/>
              <a:gd name="connsiteY2" fmla="*/ 48 h 2533497"/>
              <a:gd name="connsiteX3" fmla="*/ 748399 w 2612571"/>
              <a:gd name="connsiteY3" fmla="*/ 2415547 h 2533497"/>
              <a:gd name="connsiteX4" fmla="*/ 1049117 w 2612571"/>
              <a:gd name="connsiteY4" fmla="*/ 2415547 h 2533497"/>
              <a:gd name="connsiteX5" fmla="*/ 1352909 w 2612571"/>
              <a:gd name="connsiteY5" fmla="*/ 2390274 h 2533497"/>
              <a:gd name="connsiteX6" fmla="*/ 1565497 w 2612571"/>
              <a:gd name="connsiteY6" fmla="*/ 31135 h 2533497"/>
              <a:gd name="connsiteX7" fmla="*/ 1764841 w 2612571"/>
              <a:gd name="connsiteY7" fmla="*/ 2369390 h 2533497"/>
              <a:gd name="connsiteX8" fmla="*/ 2104793 w 2612571"/>
              <a:gd name="connsiteY8" fmla="*/ 2347067 h 2533497"/>
              <a:gd name="connsiteX9" fmla="*/ 2612571 w 2612571"/>
              <a:gd name="connsiteY9" fmla="*/ 2422521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334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83401"/>
                  <a:pt x="1764841" y="2369390"/>
                </a:cubicBezTo>
                <a:cubicBezTo>
                  <a:pt x="1854724" y="2755379"/>
                  <a:pt x="1963505" y="2338212"/>
                  <a:pt x="2104793" y="2347067"/>
                </a:cubicBezTo>
              </a:path>
            </a:pathLst>
          </a:custGeom>
          <a:noFill/>
          <a:ln w="50800">
            <a:solidFill>
              <a:srgbClr val="102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57" name="Freeform: Shape 56">
            <a:extLst>
              <a:ext uri="{FF2B5EF4-FFF2-40B4-BE49-F238E27FC236}">
                <a16:creationId xmlns:a16="http://schemas.microsoft.com/office/drawing/2014/main" id="{B8AD5DBA-ABE5-4DBE-AF3D-AFCE1DAD2A59}"/>
              </a:ext>
            </a:extLst>
          </p:cNvPr>
          <p:cNvSpPr/>
          <p:nvPr/>
        </p:nvSpPr>
        <p:spPr bwMode="auto">
          <a:xfrm flipV="1">
            <a:off x="4395423" y="3721437"/>
            <a:ext cx="974876" cy="428318"/>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 name="connsiteX0" fmla="*/ 0 w 2104793"/>
              <a:gd name="connsiteY0" fmla="*/ 2403859 h 2560897"/>
              <a:gd name="connsiteX1" fmla="*/ 316757 w 2104793"/>
              <a:gd name="connsiteY1" fmla="*/ 2487759 h 2560897"/>
              <a:gd name="connsiteX2" fmla="*/ 539255 w 2104793"/>
              <a:gd name="connsiteY2" fmla="*/ 48 h 2560897"/>
              <a:gd name="connsiteX3" fmla="*/ 748399 w 2104793"/>
              <a:gd name="connsiteY3" fmla="*/ 2415547 h 2560897"/>
              <a:gd name="connsiteX4" fmla="*/ 1049117 w 2104793"/>
              <a:gd name="connsiteY4" fmla="*/ 2415547 h 2560897"/>
              <a:gd name="connsiteX5" fmla="*/ 1352909 w 2104793"/>
              <a:gd name="connsiteY5" fmla="*/ 2390274 h 2560897"/>
              <a:gd name="connsiteX6" fmla="*/ 1565497 w 2104793"/>
              <a:gd name="connsiteY6" fmla="*/ 31135 h 2560897"/>
              <a:gd name="connsiteX7" fmla="*/ 1764841 w 2104793"/>
              <a:gd name="connsiteY7" fmla="*/ 2369390 h 2560897"/>
              <a:gd name="connsiteX8" fmla="*/ 2104793 w 2104793"/>
              <a:gd name="connsiteY8" fmla="*/ 2427063 h 256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608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70069"/>
                  <a:pt x="1764841" y="2369390"/>
                </a:cubicBezTo>
                <a:cubicBezTo>
                  <a:pt x="1854724" y="2768711"/>
                  <a:pt x="1963505" y="2418208"/>
                  <a:pt x="2104793" y="2427063"/>
                </a:cubicBezTo>
              </a:path>
            </a:pathLst>
          </a:custGeom>
          <a:noFill/>
          <a:ln w="50800">
            <a:solidFill>
              <a:srgbClr val="FF6F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58" name="Freeform: Shape 57">
            <a:extLst>
              <a:ext uri="{FF2B5EF4-FFF2-40B4-BE49-F238E27FC236}">
                <a16:creationId xmlns:a16="http://schemas.microsoft.com/office/drawing/2014/main" id="{45F2CDFF-2A3A-43C0-A7B4-81796A9F3365}"/>
              </a:ext>
            </a:extLst>
          </p:cNvPr>
          <p:cNvSpPr/>
          <p:nvPr/>
        </p:nvSpPr>
        <p:spPr bwMode="auto">
          <a:xfrm flipH="1">
            <a:off x="2240388" y="5100673"/>
            <a:ext cx="1728990" cy="938934"/>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5451945 h 5878321"/>
              <a:gd name="connsiteX1" fmla="*/ 283975 w 3260034"/>
              <a:gd name="connsiteY1" fmla="*/ 5431255 h 5878321"/>
              <a:gd name="connsiteX2" fmla="*/ 600732 w 3260034"/>
              <a:gd name="connsiteY2" fmla="*/ 5515156 h 5878321"/>
              <a:gd name="connsiteX3" fmla="*/ 829207 w 3260034"/>
              <a:gd name="connsiteY3" fmla="*/ 4224259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23230 w 3260034"/>
              <a:gd name="connsiteY3" fmla="*/ 4870158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41160 w 3260034"/>
              <a:gd name="connsiteY3" fmla="*/ 5079125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2896546"/>
              <a:gd name="connsiteY0" fmla="*/ 5451945 h 5878321"/>
              <a:gd name="connsiteX1" fmla="*/ 283975 w 2896546"/>
              <a:gd name="connsiteY1" fmla="*/ 5431255 h 5878321"/>
              <a:gd name="connsiteX2" fmla="*/ 600732 w 2896546"/>
              <a:gd name="connsiteY2" fmla="*/ 5515156 h 5878321"/>
              <a:gd name="connsiteX3" fmla="*/ 841160 w 2896546"/>
              <a:gd name="connsiteY3" fmla="*/ 5079125 h 5878321"/>
              <a:gd name="connsiteX4" fmla="*/ 1032374 w 2896546"/>
              <a:gd name="connsiteY4" fmla="*/ 5442943 h 5878321"/>
              <a:gd name="connsiteX5" fmla="*/ 1339068 w 2896546"/>
              <a:gd name="connsiteY5" fmla="*/ 5442944 h 5878321"/>
              <a:gd name="connsiteX6" fmla="*/ 1612978 w 2896546"/>
              <a:gd name="connsiteY6" fmla="*/ 5474663 h 5878321"/>
              <a:gd name="connsiteX7" fmla="*/ 1855448 w 2896546"/>
              <a:gd name="connsiteY7" fmla="*/ 6 h 5878321"/>
              <a:gd name="connsiteX8" fmla="*/ 2078698 w 2896546"/>
              <a:gd name="connsiteY8" fmla="*/ 5510769 h 5878321"/>
              <a:gd name="connsiteX9" fmla="*/ 2388768 w 2896546"/>
              <a:gd name="connsiteY9" fmla="*/ 5374462 h 5878321"/>
              <a:gd name="connsiteX10" fmla="*/ 2896546 w 2896546"/>
              <a:gd name="connsiteY10" fmla="*/ 5449917 h 5878321"/>
              <a:gd name="connsiteX0" fmla="*/ 0 w 2663464"/>
              <a:gd name="connsiteY0" fmla="*/ 5451945 h 5883267"/>
              <a:gd name="connsiteX1" fmla="*/ 283975 w 2663464"/>
              <a:gd name="connsiteY1" fmla="*/ 5431255 h 5883267"/>
              <a:gd name="connsiteX2" fmla="*/ 600732 w 2663464"/>
              <a:gd name="connsiteY2" fmla="*/ 5515156 h 5883267"/>
              <a:gd name="connsiteX3" fmla="*/ 841160 w 2663464"/>
              <a:gd name="connsiteY3" fmla="*/ 5079125 h 5883267"/>
              <a:gd name="connsiteX4" fmla="*/ 1032374 w 2663464"/>
              <a:gd name="connsiteY4" fmla="*/ 5442943 h 5883267"/>
              <a:gd name="connsiteX5" fmla="*/ 1339068 w 2663464"/>
              <a:gd name="connsiteY5" fmla="*/ 5442944 h 5883267"/>
              <a:gd name="connsiteX6" fmla="*/ 1612978 w 2663464"/>
              <a:gd name="connsiteY6" fmla="*/ 5474663 h 5883267"/>
              <a:gd name="connsiteX7" fmla="*/ 1855448 w 2663464"/>
              <a:gd name="connsiteY7" fmla="*/ 6 h 5883267"/>
              <a:gd name="connsiteX8" fmla="*/ 2078698 w 2663464"/>
              <a:gd name="connsiteY8" fmla="*/ 5510769 h 5883267"/>
              <a:gd name="connsiteX9" fmla="*/ 2388768 w 2663464"/>
              <a:gd name="connsiteY9" fmla="*/ 5374462 h 5883267"/>
              <a:gd name="connsiteX10" fmla="*/ 2663464 w 2663464"/>
              <a:gd name="connsiteY10" fmla="*/ 5297940 h 5883267"/>
              <a:gd name="connsiteX0" fmla="*/ 0 w 2741158"/>
              <a:gd name="connsiteY0" fmla="*/ 5451945 h 5877711"/>
              <a:gd name="connsiteX1" fmla="*/ 283975 w 2741158"/>
              <a:gd name="connsiteY1" fmla="*/ 5431255 h 5877711"/>
              <a:gd name="connsiteX2" fmla="*/ 600732 w 2741158"/>
              <a:gd name="connsiteY2" fmla="*/ 5515156 h 5877711"/>
              <a:gd name="connsiteX3" fmla="*/ 841160 w 2741158"/>
              <a:gd name="connsiteY3" fmla="*/ 5079125 h 5877711"/>
              <a:gd name="connsiteX4" fmla="*/ 1032374 w 2741158"/>
              <a:gd name="connsiteY4" fmla="*/ 5442943 h 5877711"/>
              <a:gd name="connsiteX5" fmla="*/ 1339068 w 2741158"/>
              <a:gd name="connsiteY5" fmla="*/ 5442944 h 5877711"/>
              <a:gd name="connsiteX6" fmla="*/ 1612978 w 2741158"/>
              <a:gd name="connsiteY6" fmla="*/ 5474663 h 5877711"/>
              <a:gd name="connsiteX7" fmla="*/ 1855448 w 2741158"/>
              <a:gd name="connsiteY7" fmla="*/ 6 h 5877711"/>
              <a:gd name="connsiteX8" fmla="*/ 2078698 w 2741158"/>
              <a:gd name="connsiteY8" fmla="*/ 5510769 h 5877711"/>
              <a:gd name="connsiteX9" fmla="*/ 2388768 w 2741158"/>
              <a:gd name="connsiteY9" fmla="*/ 5374462 h 5877711"/>
              <a:gd name="connsiteX10" fmla="*/ 2741158 w 2741158"/>
              <a:gd name="connsiteY10" fmla="*/ 5468912 h 5877711"/>
              <a:gd name="connsiteX0" fmla="*/ 0 w 2745134"/>
              <a:gd name="connsiteY0" fmla="*/ 5287663 h 5877711"/>
              <a:gd name="connsiteX1" fmla="*/ 287951 w 2745134"/>
              <a:gd name="connsiteY1" fmla="*/ 5431255 h 5877711"/>
              <a:gd name="connsiteX2" fmla="*/ 604708 w 2745134"/>
              <a:gd name="connsiteY2" fmla="*/ 5515156 h 5877711"/>
              <a:gd name="connsiteX3" fmla="*/ 845136 w 2745134"/>
              <a:gd name="connsiteY3" fmla="*/ 5079125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87951 w 2745134"/>
              <a:gd name="connsiteY1" fmla="*/ 5431255 h 5877711"/>
              <a:gd name="connsiteX2" fmla="*/ 604708 w 2745134"/>
              <a:gd name="connsiteY2" fmla="*/ 5515156 h 5877711"/>
              <a:gd name="connsiteX3" fmla="*/ 825727 w 2745134"/>
              <a:gd name="connsiteY3" fmla="*/ 5264216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87951 w 2745134"/>
              <a:gd name="connsiteY1" fmla="*/ 5431255 h 5877711"/>
              <a:gd name="connsiteX2" fmla="*/ 585297 w 2745134"/>
              <a:gd name="connsiteY2" fmla="*/ 5391764 h 5877711"/>
              <a:gd name="connsiteX3" fmla="*/ 825727 w 2745134"/>
              <a:gd name="connsiteY3" fmla="*/ 5264216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87951 w 2745134"/>
              <a:gd name="connsiteY1" fmla="*/ 5431255 h 5877711"/>
              <a:gd name="connsiteX2" fmla="*/ 585297 w 2745134"/>
              <a:gd name="connsiteY2" fmla="*/ 5391764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91764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91764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91764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91764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63057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63057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63057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63057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63057 h 5877711"/>
              <a:gd name="connsiteX3" fmla="*/ 1076989 w 2745134"/>
              <a:gd name="connsiteY3" fmla="*/ 5270703 h 5877711"/>
              <a:gd name="connsiteX4" fmla="*/ 1343044 w 2745134"/>
              <a:gd name="connsiteY4" fmla="*/ 5442944 h 5877711"/>
              <a:gd name="connsiteX5" fmla="*/ 1616954 w 2745134"/>
              <a:gd name="connsiteY5" fmla="*/ 5474663 h 5877711"/>
              <a:gd name="connsiteX6" fmla="*/ 1859424 w 2745134"/>
              <a:gd name="connsiteY6" fmla="*/ 6 h 5877711"/>
              <a:gd name="connsiteX7" fmla="*/ 2082674 w 2745134"/>
              <a:gd name="connsiteY7" fmla="*/ 5510769 h 5877711"/>
              <a:gd name="connsiteX8" fmla="*/ 2392744 w 2745134"/>
              <a:gd name="connsiteY8" fmla="*/ 5374462 h 5877711"/>
              <a:gd name="connsiteX9" fmla="*/ 2745134 w 2745134"/>
              <a:gd name="connsiteY9" fmla="*/ 5468912 h 5877711"/>
              <a:gd name="connsiteX0" fmla="*/ 0 w 2745134"/>
              <a:gd name="connsiteY0" fmla="*/ 5287663 h 5877711"/>
              <a:gd name="connsiteX1" fmla="*/ 585297 w 2745134"/>
              <a:gd name="connsiteY1" fmla="*/ 5363057 h 5877711"/>
              <a:gd name="connsiteX2" fmla="*/ 1076989 w 2745134"/>
              <a:gd name="connsiteY2" fmla="*/ 5270703 h 5877711"/>
              <a:gd name="connsiteX3" fmla="*/ 1343044 w 2745134"/>
              <a:gd name="connsiteY3" fmla="*/ 5442944 h 5877711"/>
              <a:gd name="connsiteX4" fmla="*/ 1616954 w 2745134"/>
              <a:gd name="connsiteY4" fmla="*/ 5474663 h 5877711"/>
              <a:gd name="connsiteX5" fmla="*/ 1859424 w 2745134"/>
              <a:gd name="connsiteY5" fmla="*/ 6 h 5877711"/>
              <a:gd name="connsiteX6" fmla="*/ 2082674 w 2745134"/>
              <a:gd name="connsiteY6" fmla="*/ 5510769 h 5877711"/>
              <a:gd name="connsiteX7" fmla="*/ 2392744 w 2745134"/>
              <a:gd name="connsiteY7" fmla="*/ 5374462 h 5877711"/>
              <a:gd name="connsiteX8" fmla="*/ 2745134 w 2745134"/>
              <a:gd name="connsiteY8" fmla="*/ 5468912 h 5877711"/>
              <a:gd name="connsiteX0" fmla="*/ 0 w 3123920"/>
              <a:gd name="connsiteY0" fmla="*/ 5287664 h 5877711"/>
              <a:gd name="connsiteX1" fmla="*/ 964083 w 3123920"/>
              <a:gd name="connsiteY1" fmla="*/ 5363057 h 5877711"/>
              <a:gd name="connsiteX2" fmla="*/ 1455775 w 3123920"/>
              <a:gd name="connsiteY2" fmla="*/ 5270703 h 5877711"/>
              <a:gd name="connsiteX3" fmla="*/ 1721830 w 3123920"/>
              <a:gd name="connsiteY3" fmla="*/ 5442944 h 5877711"/>
              <a:gd name="connsiteX4" fmla="*/ 1995740 w 3123920"/>
              <a:gd name="connsiteY4" fmla="*/ 5474663 h 5877711"/>
              <a:gd name="connsiteX5" fmla="*/ 2238210 w 3123920"/>
              <a:gd name="connsiteY5" fmla="*/ 6 h 5877711"/>
              <a:gd name="connsiteX6" fmla="*/ 2461460 w 3123920"/>
              <a:gd name="connsiteY6" fmla="*/ 5510769 h 5877711"/>
              <a:gd name="connsiteX7" fmla="*/ 2771530 w 3123920"/>
              <a:gd name="connsiteY7" fmla="*/ 5374462 h 5877711"/>
              <a:gd name="connsiteX8" fmla="*/ 3123920 w 3123920"/>
              <a:gd name="connsiteY8" fmla="*/ 5468912 h 5877711"/>
              <a:gd name="connsiteX0" fmla="*/ 0 w 3123920"/>
              <a:gd name="connsiteY0" fmla="*/ 5287664 h 5877711"/>
              <a:gd name="connsiteX1" fmla="*/ 679994 w 3123920"/>
              <a:gd name="connsiteY1" fmla="*/ 5323211 h 5877711"/>
              <a:gd name="connsiteX2" fmla="*/ 1455775 w 3123920"/>
              <a:gd name="connsiteY2" fmla="*/ 5270703 h 5877711"/>
              <a:gd name="connsiteX3" fmla="*/ 1721830 w 3123920"/>
              <a:gd name="connsiteY3" fmla="*/ 5442944 h 5877711"/>
              <a:gd name="connsiteX4" fmla="*/ 1995740 w 3123920"/>
              <a:gd name="connsiteY4" fmla="*/ 5474663 h 5877711"/>
              <a:gd name="connsiteX5" fmla="*/ 2238210 w 3123920"/>
              <a:gd name="connsiteY5" fmla="*/ 6 h 5877711"/>
              <a:gd name="connsiteX6" fmla="*/ 2461460 w 3123920"/>
              <a:gd name="connsiteY6" fmla="*/ 5510769 h 5877711"/>
              <a:gd name="connsiteX7" fmla="*/ 2771530 w 3123920"/>
              <a:gd name="connsiteY7" fmla="*/ 5374462 h 5877711"/>
              <a:gd name="connsiteX8" fmla="*/ 3123920 w 3123920"/>
              <a:gd name="connsiteY8" fmla="*/ 5468912 h 5877711"/>
              <a:gd name="connsiteX0" fmla="*/ 0 w 3123920"/>
              <a:gd name="connsiteY0" fmla="*/ 5287664 h 5877711"/>
              <a:gd name="connsiteX1" fmla="*/ 679994 w 3123920"/>
              <a:gd name="connsiteY1" fmla="*/ 5323211 h 5877711"/>
              <a:gd name="connsiteX2" fmla="*/ 1278219 w 3123920"/>
              <a:gd name="connsiteY2" fmla="*/ 5350394 h 5877711"/>
              <a:gd name="connsiteX3" fmla="*/ 1721830 w 3123920"/>
              <a:gd name="connsiteY3" fmla="*/ 5442944 h 5877711"/>
              <a:gd name="connsiteX4" fmla="*/ 1995740 w 3123920"/>
              <a:gd name="connsiteY4" fmla="*/ 5474663 h 5877711"/>
              <a:gd name="connsiteX5" fmla="*/ 2238210 w 3123920"/>
              <a:gd name="connsiteY5" fmla="*/ 6 h 5877711"/>
              <a:gd name="connsiteX6" fmla="*/ 2461460 w 3123920"/>
              <a:gd name="connsiteY6" fmla="*/ 5510769 h 5877711"/>
              <a:gd name="connsiteX7" fmla="*/ 2771530 w 3123920"/>
              <a:gd name="connsiteY7" fmla="*/ 5374462 h 5877711"/>
              <a:gd name="connsiteX8" fmla="*/ 3123920 w 3123920"/>
              <a:gd name="connsiteY8" fmla="*/ 5468912 h 5877711"/>
              <a:gd name="connsiteX0" fmla="*/ 0 w 3123920"/>
              <a:gd name="connsiteY0" fmla="*/ 5287664 h 5877711"/>
              <a:gd name="connsiteX1" fmla="*/ 679994 w 3123920"/>
              <a:gd name="connsiteY1" fmla="*/ 5323211 h 5877711"/>
              <a:gd name="connsiteX2" fmla="*/ 1278219 w 3123920"/>
              <a:gd name="connsiteY2" fmla="*/ 5350394 h 5877711"/>
              <a:gd name="connsiteX3" fmla="*/ 1721830 w 3123920"/>
              <a:gd name="connsiteY3" fmla="*/ 5442944 h 5877711"/>
              <a:gd name="connsiteX4" fmla="*/ 1995740 w 3123920"/>
              <a:gd name="connsiteY4" fmla="*/ 5474663 h 5877711"/>
              <a:gd name="connsiteX5" fmla="*/ 2238210 w 3123920"/>
              <a:gd name="connsiteY5" fmla="*/ 6 h 5877711"/>
              <a:gd name="connsiteX6" fmla="*/ 2461460 w 3123920"/>
              <a:gd name="connsiteY6" fmla="*/ 5510769 h 5877711"/>
              <a:gd name="connsiteX7" fmla="*/ 2771530 w 3123920"/>
              <a:gd name="connsiteY7" fmla="*/ 5374462 h 5877711"/>
              <a:gd name="connsiteX8" fmla="*/ 3123920 w 3123920"/>
              <a:gd name="connsiteY8" fmla="*/ 5468912 h 5877711"/>
              <a:gd name="connsiteX0" fmla="*/ 0 w 3123920"/>
              <a:gd name="connsiteY0" fmla="*/ 5287664 h 5877711"/>
              <a:gd name="connsiteX1" fmla="*/ 679994 w 3123920"/>
              <a:gd name="connsiteY1" fmla="*/ 5323211 h 5877711"/>
              <a:gd name="connsiteX2" fmla="*/ 1228669 w 3123920"/>
              <a:gd name="connsiteY2" fmla="*/ 5417115 h 5877711"/>
              <a:gd name="connsiteX3" fmla="*/ 1721830 w 3123920"/>
              <a:gd name="connsiteY3" fmla="*/ 5442944 h 5877711"/>
              <a:gd name="connsiteX4" fmla="*/ 1995740 w 3123920"/>
              <a:gd name="connsiteY4" fmla="*/ 5474663 h 5877711"/>
              <a:gd name="connsiteX5" fmla="*/ 2238210 w 3123920"/>
              <a:gd name="connsiteY5" fmla="*/ 6 h 5877711"/>
              <a:gd name="connsiteX6" fmla="*/ 2461460 w 3123920"/>
              <a:gd name="connsiteY6" fmla="*/ 5510769 h 5877711"/>
              <a:gd name="connsiteX7" fmla="*/ 2771530 w 3123920"/>
              <a:gd name="connsiteY7" fmla="*/ 5374462 h 5877711"/>
              <a:gd name="connsiteX8" fmla="*/ 3123920 w 3123920"/>
              <a:gd name="connsiteY8" fmla="*/ 5468912 h 5877711"/>
              <a:gd name="connsiteX0" fmla="*/ 0 w 3123920"/>
              <a:gd name="connsiteY0" fmla="*/ 5287664 h 5877711"/>
              <a:gd name="connsiteX1" fmla="*/ 650263 w 3123920"/>
              <a:gd name="connsiteY1" fmla="*/ 5456647 h 5877711"/>
              <a:gd name="connsiteX2" fmla="*/ 1228669 w 3123920"/>
              <a:gd name="connsiteY2" fmla="*/ 5417115 h 5877711"/>
              <a:gd name="connsiteX3" fmla="*/ 1721830 w 3123920"/>
              <a:gd name="connsiteY3" fmla="*/ 5442944 h 5877711"/>
              <a:gd name="connsiteX4" fmla="*/ 1995740 w 3123920"/>
              <a:gd name="connsiteY4" fmla="*/ 5474663 h 5877711"/>
              <a:gd name="connsiteX5" fmla="*/ 2238210 w 3123920"/>
              <a:gd name="connsiteY5" fmla="*/ 6 h 5877711"/>
              <a:gd name="connsiteX6" fmla="*/ 2461460 w 3123920"/>
              <a:gd name="connsiteY6" fmla="*/ 5510769 h 5877711"/>
              <a:gd name="connsiteX7" fmla="*/ 2771530 w 3123920"/>
              <a:gd name="connsiteY7" fmla="*/ 5374462 h 5877711"/>
              <a:gd name="connsiteX8" fmla="*/ 3123920 w 3123920"/>
              <a:gd name="connsiteY8" fmla="*/ 5468912 h 5877711"/>
              <a:gd name="connsiteX0" fmla="*/ 0 w 3223020"/>
              <a:gd name="connsiteY0" fmla="*/ 5521178 h 5877711"/>
              <a:gd name="connsiteX1" fmla="*/ 749363 w 3223020"/>
              <a:gd name="connsiteY1" fmla="*/ 5456647 h 5877711"/>
              <a:gd name="connsiteX2" fmla="*/ 1327769 w 3223020"/>
              <a:gd name="connsiteY2" fmla="*/ 5417115 h 5877711"/>
              <a:gd name="connsiteX3" fmla="*/ 1820930 w 3223020"/>
              <a:gd name="connsiteY3" fmla="*/ 5442944 h 5877711"/>
              <a:gd name="connsiteX4" fmla="*/ 2094840 w 3223020"/>
              <a:gd name="connsiteY4" fmla="*/ 5474663 h 5877711"/>
              <a:gd name="connsiteX5" fmla="*/ 2337310 w 3223020"/>
              <a:gd name="connsiteY5" fmla="*/ 6 h 5877711"/>
              <a:gd name="connsiteX6" fmla="*/ 2560560 w 3223020"/>
              <a:gd name="connsiteY6" fmla="*/ 5510769 h 5877711"/>
              <a:gd name="connsiteX7" fmla="*/ 2870630 w 3223020"/>
              <a:gd name="connsiteY7" fmla="*/ 5374462 h 5877711"/>
              <a:gd name="connsiteX8" fmla="*/ 3223020 w 3223020"/>
              <a:gd name="connsiteY8" fmla="*/ 5468912 h 5877711"/>
              <a:gd name="connsiteX0" fmla="*/ 0 w 3223020"/>
              <a:gd name="connsiteY0" fmla="*/ 5521178 h 5877711"/>
              <a:gd name="connsiteX1" fmla="*/ 749363 w 3223020"/>
              <a:gd name="connsiteY1" fmla="*/ 5523362 h 5877711"/>
              <a:gd name="connsiteX2" fmla="*/ 1327769 w 3223020"/>
              <a:gd name="connsiteY2" fmla="*/ 5417115 h 5877711"/>
              <a:gd name="connsiteX3" fmla="*/ 1820930 w 3223020"/>
              <a:gd name="connsiteY3" fmla="*/ 5442944 h 5877711"/>
              <a:gd name="connsiteX4" fmla="*/ 2094840 w 3223020"/>
              <a:gd name="connsiteY4" fmla="*/ 5474663 h 5877711"/>
              <a:gd name="connsiteX5" fmla="*/ 2337310 w 3223020"/>
              <a:gd name="connsiteY5" fmla="*/ 6 h 5877711"/>
              <a:gd name="connsiteX6" fmla="*/ 2560560 w 3223020"/>
              <a:gd name="connsiteY6" fmla="*/ 5510769 h 5877711"/>
              <a:gd name="connsiteX7" fmla="*/ 2870630 w 3223020"/>
              <a:gd name="connsiteY7" fmla="*/ 5374462 h 5877711"/>
              <a:gd name="connsiteX8" fmla="*/ 3223020 w 3223020"/>
              <a:gd name="connsiteY8" fmla="*/ 5468912 h 5877711"/>
              <a:gd name="connsiteX0" fmla="*/ 0 w 3223020"/>
              <a:gd name="connsiteY0" fmla="*/ 5521178 h 5877711"/>
              <a:gd name="connsiteX1" fmla="*/ 749363 w 3223020"/>
              <a:gd name="connsiteY1" fmla="*/ 5523362 h 5877711"/>
              <a:gd name="connsiteX2" fmla="*/ 1357500 w 3223020"/>
              <a:gd name="connsiteY2" fmla="*/ 5483836 h 5877711"/>
              <a:gd name="connsiteX3" fmla="*/ 1820930 w 3223020"/>
              <a:gd name="connsiteY3" fmla="*/ 5442944 h 5877711"/>
              <a:gd name="connsiteX4" fmla="*/ 2094840 w 3223020"/>
              <a:gd name="connsiteY4" fmla="*/ 5474663 h 5877711"/>
              <a:gd name="connsiteX5" fmla="*/ 2337310 w 3223020"/>
              <a:gd name="connsiteY5" fmla="*/ 6 h 5877711"/>
              <a:gd name="connsiteX6" fmla="*/ 2560560 w 3223020"/>
              <a:gd name="connsiteY6" fmla="*/ 5510769 h 5877711"/>
              <a:gd name="connsiteX7" fmla="*/ 2870630 w 3223020"/>
              <a:gd name="connsiteY7" fmla="*/ 5374462 h 5877711"/>
              <a:gd name="connsiteX8" fmla="*/ 3223020 w 3223020"/>
              <a:gd name="connsiteY8" fmla="*/ 5468912 h 5877711"/>
              <a:gd name="connsiteX0" fmla="*/ 0 w 3223020"/>
              <a:gd name="connsiteY0" fmla="*/ 5521178 h 5891710"/>
              <a:gd name="connsiteX1" fmla="*/ 749363 w 3223020"/>
              <a:gd name="connsiteY1" fmla="*/ 5523362 h 5891710"/>
              <a:gd name="connsiteX2" fmla="*/ 1357500 w 3223020"/>
              <a:gd name="connsiteY2" fmla="*/ 5483836 h 5891710"/>
              <a:gd name="connsiteX3" fmla="*/ 1811018 w 3223020"/>
              <a:gd name="connsiteY3" fmla="*/ 5509663 h 5891710"/>
              <a:gd name="connsiteX4" fmla="*/ 2094840 w 3223020"/>
              <a:gd name="connsiteY4" fmla="*/ 5474663 h 5891710"/>
              <a:gd name="connsiteX5" fmla="*/ 2337310 w 3223020"/>
              <a:gd name="connsiteY5" fmla="*/ 6 h 5891710"/>
              <a:gd name="connsiteX6" fmla="*/ 2560560 w 3223020"/>
              <a:gd name="connsiteY6" fmla="*/ 5510769 h 5891710"/>
              <a:gd name="connsiteX7" fmla="*/ 2870630 w 3223020"/>
              <a:gd name="connsiteY7" fmla="*/ 5374462 h 5891710"/>
              <a:gd name="connsiteX8" fmla="*/ 3223020 w 3223020"/>
              <a:gd name="connsiteY8" fmla="*/ 5468912 h 589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3020" h="5891710">
                <a:moveTo>
                  <a:pt x="0" y="5521178"/>
                </a:moveTo>
                <a:cubicBezTo>
                  <a:pt x="121937" y="5536885"/>
                  <a:pt x="569865" y="5526189"/>
                  <a:pt x="749363" y="5523362"/>
                </a:cubicBezTo>
                <a:cubicBezTo>
                  <a:pt x="928861" y="5520535"/>
                  <a:pt x="1231209" y="5470522"/>
                  <a:pt x="1357500" y="5483836"/>
                </a:cubicBezTo>
                <a:cubicBezTo>
                  <a:pt x="1531139" y="5497151"/>
                  <a:pt x="1688128" y="5511192"/>
                  <a:pt x="1811018" y="5509663"/>
                </a:cubicBezTo>
                <a:cubicBezTo>
                  <a:pt x="1933908" y="5508134"/>
                  <a:pt x="2007125" y="6392939"/>
                  <a:pt x="2094840" y="5474663"/>
                </a:cubicBezTo>
                <a:cubicBezTo>
                  <a:pt x="2182555" y="4556387"/>
                  <a:pt x="2259690" y="-6012"/>
                  <a:pt x="2337310" y="6"/>
                </a:cubicBezTo>
                <a:cubicBezTo>
                  <a:pt x="2414930" y="6024"/>
                  <a:pt x="2471673" y="4615026"/>
                  <a:pt x="2560560" y="5510769"/>
                </a:cubicBezTo>
                <a:cubicBezTo>
                  <a:pt x="2649447" y="6406512"/>
                  <a:pt x="2760220" y="5381438"/>
                  <a:pt x="2870630" y="5374462"/>
                </a:cubicBezTo>
                <a:cubicBezTo>
                  <a:pt x="2981040" y="5367486"/>
                  <a:pt x="3077809" y="5461339"/>
                  <a:pt x="3223020" y="5468912"/>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60" name="TextBox 59">
            <a:extLst>
              <a:ext uri="{FF2B5EF4-FFF2-40B4-BE49-F238E27FC236}">
                <a16:creationId xmlns:a16="http://schemas.microsoft.com/office/drawing/2014/main" id="{FB64B341-7B64-4514-BF72-0D285C2C9110}"/>
              </a:ext>
            </a:extLst>
          </p:cNvPr>
          <p:cNvSpPr txBox="1"/>
          <p:nvPr/>
        </p:nvSpPr>
        <p:spPr>
          <a:xfrm>
            <a:off x="2288014" y="4548700"/>
            <a:ext cx="902862" cy="488884"/>
          </a:xfrm>
          <a:prstGeom prst="rect">
            <a:avLst/>
          </a:prstGeom>
          <a:noFill/>
          <a:ln>
            <a:noFill/>
          </a:ln>
        </p:spPr>
        <p:txBody>
          <a:bodyPr wrap="square" lIns="131148" tIns="104918" rIns="131148" bIns="104918" rtlCol="0">
            <a:spAutoFit/>
          </a:bodyPr>
          <a:lstStyle/>
          <a:p>
            <a:pPr>
              <a:lnSpc>
                <a:spcPct val="90000"/>
              </a:lnSpc>
              <a:spcAft>
                <a:spcPts val="430"/>
              </a:spcAft>
            </a:pPr>
            <a:r>
              <a:rPr lang="en-GB" sz="2000" dirty="0">
                <a:latin typeface="Cambria Math" panose="02040503050406030204" pitchFamily="18" charset="0"/>
                <a:ea typeface="Cambria Math" panose="02040503050406030204" pitchFamily="18" charset="0"/>
              </a:rPr>
              <a:t>|</a:t>
            </a:r>
            <a:r>
              <a:rPr lang="en-US" sz="2000" dirty="0">
                <a:latin typeface="Cambria Math" panose="02040503050406030204" pitchFamily="18" charset="0"/>
                <a:ea typeface="Cambria Math" panose="02040503050406030204" pitchFamily="18" charset="0"/>
              </a:rPr>
              <a:t>000</a:t>
            </a:r>
            <a:r>
              <a:rPr lang="en-GB" sz="2000" dirty="0"/>
              <a:t>⟩</a:t>
            </a:r>
          </a:p>
        </p:txBody>
      </p:sp>
      <p:cxnSp>
        <p:nvCxnSpPr>
          <p:cNvPr id="61" name="Straight Arrow Connector 60">
            <a:extLst>
              <a:ext uri="{FF2B5EF4-FFF2-40B4-BE49-F238E27FC236}">
                <a16:creationId xmlns:a16="http://schemas.microsoft.com/office/drawing/2014/main" id="{DC7113DF-893C-47AE-8BC4-3095BB1957C1}"/>
              </a:ext>
            </a:extLst>
          </p:cNvPr>
          <p:cNvCxnSpPr>
            <a:cxnSpLocks/>
          </p:cNvCxnSpPr>
          <p:nvPr/>
        </p:nvCxnSpPr>
        <p:spPr>
          <a:xfrm flipV="1">
            <a:off x="6928857" y="5742086"/>
            <a:ext cx="4477189" cy="1"/>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56FCD795-E0E8-4A24-8007-8A0858F1F78D}"/>
              </a:ext>
            </a:extLst>
          </p:cNvPr>
          <p:cNvSpPr txBox="1"/>
          <p:nvPr/>
        </p:nvSpPr>
        <p:spPr>
          <a:xfrm>
            <a:off x="6928856" y="4548700"/>
            <a:ext cx="902862" cy="488884"/>
          </a:xfrm>
          <a:prstGeom prst="rect">
            <a:avLst/>
          </a:prstGeom>
          <a:noFill/>
          <a:ln>
            <a:noFill/>
          </a:ln>
        </p:spPr>
        <p:txBody>
          <a:bodyPr wrap="square" lIns="131148" tIns="104918" rIns="131148" bIns="104918" rtlCol="0">
            <a:spAutoFit/>
          </a:bodyPr>
          <a:lstStyle/>
          <a:p>
            <a:pPr>
              <a:lnSpc>
                <a:spcPct val="90000"/>
              </a:lnSpc>
              <a:spcAft>
                <a:spcPts val="430"/>
              </a:spcAft>
            </a:pPr>
            <a:r>
              <a:rPr lang="en-GB" sz="2000" dirty="0">
                <a:latin typeface="Cambria Math" panose="02040503050406030204" pitchFamily="18" charset="0"/>
                <a:ea typeface="Cambria Math" panose="02040503050406030204" pitchFamily="18" charset="0"/>
              </a:rPr>
              <a:t>|</a:t>
            </a:r>
            <a:r>
              <a:rPr lang="en-US" sz="2000" dirty="0">
                <a:latin typeface="Cambria Math" panose="02040503050406030204" pitchFamily="18" charset="0"/>
                <a:ea typeface="Cambria Math" panose="02040503050406030204" pitchFamily="18" charset="0"/>
              </a:rPr>
              <a:t>000</a:t>
            </a:r>
            <a:r>
              <a:rPr lang="en-GB" sz="2000" dirty="0"/>
              <a:t>⟩</a:t>
            </a:r>
          </a:p>
        </p:txBody>
      </p:sp>
      <p:sp>
        <p:nvSpPr>
          <p:cNvPr id="65" name="Freeform: Shape 64">
            <a:extLst>
              <a:ext uri="{FF2B5EF4-FFF2-40B4-BE49-F238E27FC236}">
                <a16:creationId xmlns:a16="http://schemas.microsoft.com/office/drawing/2014/main" id="{8EEE2990-00FD-4F48-A889-E2154C83E316}"/>
              </a:ext>
            </a:extLst>
          </p:cNvPr>
          <p:cNvSpPr/>
          <p:nvPr/>
        </p:nvSpPr>
        <p:spPr bwMode="auto">
          <a:xfrm>
            <a:off x="7035517" y="5067590"/>
            <a:ext cx="1085066" cy="71782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388768"/>
              <a:gd name="connsiteY0" fmla="*/ 2393418 h 2502366"/>
              <a:gd name="connsiteX1" fmla="*/ 283975 w 2388768"/>
              <a:gd name="connsiteY1" fmla="*/ 2372728 h 2502366"/>
              <a:gd name="connsiteX2" fmla="*/ 600732 w 2388768"/>
              <a:gd name="connsiteY2" fmla="*/ 2456628 h 2502366"/>
              <a:gd name="connsiteX3" fmla="*/ 1032374 w 2388768"/>
              <a:gd name="connsiteY3" fmla="*/ 2384416 h 2502366"/>
              <a:gd name="connsiteX4" fmla="*/ 1333092 w 2388768"/>
              <a:gd name="connsiteY4" fmla="*/ 2384416 h 2502366"/>
              <a:gd name="connsiteX5" fmla="*/ 1636884 w 2388768"/>
              <a:gd name="connsiteY5" fmla="*/ 2359143 h 2502366"/>
              <a:gd name="connsiteX6" fmla="*/ 1849472 w 2388768"/>
              <a:gd name="connsiteY6" fmla="*/ 4 h 2502366"/>
              <a:gd name="connsiteX7" fmla="*/ 2048816 w 2388768"/>
              <a:gd name="connsiteY7" fmla="*/ 2338259 h 2502366"/>
              <a:gd name="connsiteX8" fmla="*/ 2388768 w 2388768"/>
              <a:gd name="connsiteY8" fmla="*/ 2315936 h 2502366"/>
              <a:gd name="connsiteX0" fmla="*/ 0 w 2388768"/>
              <a:gd name="connsiteY0" fmla="*/ 2245820 h 2502366"/>
              <a:gd name="connsiteX1" fmla="*/ 283975 w 2388768"/>
              <a:gd name="connsiteY1" fmla="*/ 2372728 h 2502366"/>
              <a:gd name="connsiteX2" fmla="*/ 600732 w 2388768"/>
              <a:gd name="connsiteY2" fmla="*/ 2456628 h 2502366"/>
              <a:gd name="connsiteX3" fmla="*/ 1032374 w 2388768"/>
              <a:gd name="connsiteY3" fmla="*/ 2384416 h 2502366"/>
              <a:gd name="connsiteX4" fmla="*/ 1333092 w 2388768"/>
              <a:gd name="connsiteY4" fmla="*/ 2384416 h 2502366"/>
              <a:gd name="connsiteX5" fmla="*/ 1636884 w 2388768"/>
              <a:gd name="connsiteY5" fmla="*/ 2359143 h 2502366"/>
              <a:gd name="connsiteX6" fmla="*/ 1849472 w 2388768"/>
              <a:gd name="connsiteY6" fmla="*/ 4 h 2502366"/>
              <a:gd name="connsiteX7" fmla="*/ 2048816 w 2388768"/>
              <a:gd name="connsiteY7" fmla="*/ 2338259 h 2502366"/>
              <a:gd name="connsiteX8" fmla="*/ 2388768 w 2388768"/>
              <a:gd name="connsiteY8" fmla="*/ 2315936 h 2502366"/>
              <a:gd name="connsiteX0" fmla="*/ 0 w 2378328"/>
              <a:gd name="connsiteY0" fmla="*/ 2295019 h 2502366"/>
              <a:gd name="connsiteX1" fmla="*/ 273535 w 2378328"/>
              <a:gd name="connsiteY1" fmla="*/ 2372728 h 2502366"/>
              <a:gd name="connsiteX2" fmla="*/ 590292 w 2378328"/>
              <a:gd name="connsiteY2" fmla="*/ 2456628 h 2502366"/>
              <a:gd name="connsiteX3" fmla="*/ 1021934 w 2378328"/>
              <a:gd name="connsiteY3" fmla="*/ 2384416 h 2502366"/>
              <a:gd name="connsiteX4" fmla="*/ 1322652 w 2378328"/>
              <a:gd name="connsiteY4" fmla="*/ 2384416 h 2502366"/>
              <a:gd name="connsiteX5" fmla="*/ 1626444 w 2378328"/>
              <a:gd name="connsiteY5" fmla="*/ 2359143 h 2502366"/>
              <a:gd name="connsiteX6" fmla="*/ 1839032 w 2378328"/>
              <a:gd name="connsiteY6" fmla="*/ 4 h 2502366"/>
              <a:gd name="connsiteX7" fmla="*/ 2038376 w 2378328"/>
              <a:gd name="connsiteY7" fmla="*/ 2338259 h 2502366"/>
              <a:gd name="connsiteX8" fmla="*/ 2378328 w 2378328"/>
              <a:gd name="connsiteY8" fmla="*/ 2315936 h 2502366"/>
              <a:gd name="connsiteX0" fmla="*/ 0 w 2378328"/>
              <a:gd name="connsiteY0" fmla="*/ 2295019 h 2502366"/>
              <a:gd name="connsiteX1" fmla="*/ 590292 w 2378328"/>
              <a:gd name="connsiteY1" fmla="*/ 2456628 h 2502366"/>
              <a:gd name="connsiteX2" fmla="*/ 1021934 w 2378328"/>
              <a:gd name="connsiteY2" fmla="*/ 2384416 h 2502366"/>
              <a:gd name="connsiteX3" fmla="*/ 1322652 w 2378328"/>
              <a:gd name="connsiteY3" fmla="*/ 2384416 h 2502366"/>
              <a:gd name="connsiteX4" fmla="*/ 1626444 w 2378328"/>
              <a:gd name="connsiteY4" fmla="*/ 2359143 h 2502366"/>
              <a:gd name="connsiteX5" fmla="*/ 1839032 w 2378328"/>
              <a:gd name="connsiteY5" fmla="*/ 4 h 2502366"/>
              <a:gd name="connsiteX6" fmla="*/ 2038376 w 2378328"/>
              <a:gd name="connsiteY6" fmla="*/ 2338259 h 2502366"/>
              <a:gd name="connsiteX7" fmla="*/ 2378328 w 2378328"/>
              <a:gd name="connsiteY7" fmla="*/ 2315936 h 2502366"/>
              <a:gd name="connsiteX0" fmla="*/ 0 w 2378328"/>
              <a:gd name="connsiteY0" fmla="*/ 2295019 h 2502366"/>
              <a:gd name="connsiteX1" fmla="*/ 1021934 w 2378328"/>
              <a:gd name="connsiteY1" fmla="*/ 2384416 h 2502366"/>
              <a:gd name="connsiteX2" fmla="*/ 1322652 w 2378328"/>
              <a:gd name="connsiteY2" fmla="*/ 2384416 h 2502366"/>
              <a:gd name="connsiteX3" fmla="*/ 1626444 w 2378328"/>
              <a:gd name="connsiteY3" fmla="*/ 2359143 h 2502366"/>
              <a:gd name="connsiteX4" fmla="*/ 1839032 w 2378328"/>
              <a:gd name="connsiteY4" fmla="*/ 4 h 2502366"/>
              <a:gd name="connsiteX5" fmla="*/ 2038376 w 2378328"/>
              <a:gd name="connsiteY5" fmla="*/ 2338259 h 2502366"/>
              <a:gd name="connsiteX6" fmla="*/ 2378328 w 2378328"/>
              <a:gd name="connsiteY6" fmla="*/ 2315936 h 2502366"/>
              <a:gd name="connsiteX0" fmla="*/ 0 w 2378328"/>
              <a:gd name="connsiteY0" fmla="*/ 2295019 h 2502366"/>
              <a:gd name="connsiteX1" fmla="*/ 1322652 w 2378328"/>
              <a:gd name="connsiteY1" fmla="*/ 2384416 h 2502366"/>
              <a:gd name="connsiteX2" fmla="*/ 1626444 w 2378328"/>
              <a:gd name="connsiteY2" fmla="*/ 2359143 h 2502366"/>
              <a:gd name="connsiteX3" fmla="*/ 1839032 w 2378328"/>
              <a:gd name="connsiteY3" fmla="*/ 4 h 2502366"/>
              <a:gd name="connsiteX4" fmla="*/ 2038376 w 2378328"/>
              <a:gd name="connsiteY4" fmla="*/ 2338259 h 2502366"/>
              <a:gd name="connsiteX5" fmla="*/ 2378328 w 2378328"/>
              <a:gd name="connsiteY5" fmla="*/ 2315936 h 2502366"/>
              <a:gd name="connsiteX0" fmla="*/ 0 w 2378328"/>
              <a:gd name="connsiteY0" fmla="*/ 2295019 h 2510625"/>
              <a:gd name="connsiteX1" fmla="*/ 1291334 w 2378328"/>
              <a:gd name="connsiteY1" fmla="*/ 2286021 h 2510625"/>
              <a:gd name="connsiteX2" fmla="*/ 1626444 w 2378328"/>
              <a:gd name="connsiteY2" fmla="*/ 2359143 h 2510625"/>
              <a:gd name="connsiteX3" fmla="*/ 1839032 w 2378328"/>
              <a:gd name="connsiteY3" fmla="*/ 4 h 2510625"/>
              <a:gd name="connsiteX4" fmla="*/ 2038376 w 2378328"/>
              <a:gd name="connsiteY4" fmla="*/ 2338259 h 2510625"/>
              <a:gd name="connsiteX5" fmla="*/ 2378328 w 2378328"/>
              <a:gd name="connsiteY5" fmla="*/ 2315936 h 2510625"/>
              <a:gd name="connsiteX0" fmla="*/ 0 w 2378328"/>
              <a:gd name="connsiteY0" fmla="*/ 3500379 h 3804615"/>
              <a:gd name="connsiteX1" fmla="*/ 1291334 w 2378328"/>
              <a:gd name="connsiteY1" fmla="*/ 3491381 h 3804615"/>
              <a:gd name="connsiteX2" fmla="*/ 1626444 w 2378328"/>
              <a:gd name="connsiteY2" fmla="*/ 3564503 h 3804615"/>
              <a:gd name="connsiteX3" fmla="*/ 1828593 w 2378328"/>
              <a:gd name="connsiteY3" fmla="*/ 0 h 3804615"/>
              <a:gd name="connsiteX4" fmla="*/ 2038376 w 2378328"/>
              <a:gd name="connsiteY4" fmla="*/ 3543619 h 3804615"/>
              <a:gd name="connsiteX5" fmla="*/ 2378328 w 2378328"/>
              <a:gd name="connsiteY5" fmla="*/ 3521296 h 3804615"/>
              <a:gd name="connsiteX0" fmla="*/ 0 w 2378328"/>
              <a:gd name="connsiteY0" fmla="*/ 3500379 h 3707726"/>
              <a:gd name="connsiteX1" fmla="*/ 1291334 w 2378328"/>
              <a:gd name="connsiteY1" fmla="*/ 3491381 h 3707726"/>
              <a:gd name="connsiteX2" fmla="*/ 1626444 w 2378328"/>
              <a:gd name="connsiteY2" fmla="*/ 3564503 h 3707726"/>
              <a:gd name="connsiteX3" fmla="*/ 1828593 w 2378328"/>
              <a:gd name="connsiteY3" fmla="*/ 0 h 3707726"/>
              <a:gd name="connsiteX4" fmla="*/ 2038376 w 2378328"/>
              <a:gd name="connsiteY4" fmla="*/ 3543619 h 3707726"/>
              <a:gd name="connsiteX5" fmla="*/ 2378328 w 2378328"/>
              <a:gd name="connsiteY5" fmla="*/ 3521296 h 3707726"/>
              <a:gd name="connsiteX0" fmla="*/ 0 w 2378328"/>
              <a:gd name="connsiteY0" fmla="*/ 3500379 h 3707726"/>
              <a:gd name="connsiteX1" fmla="*/ 1291334 w 2378328"/>
              <a:gd name="connsiteY1" fmla="*/ 3491381 h 3707726"/>
              <a:gd name="connsiteX2" fmla="*/ 1626444 w 2378328"/>
              <a:gd name="connsiteY2" fmla="*/ 3564503 h 3707726"/>
              <a:gd name="connsiteX3" fmla="*/ 1828593 w 2378328"/>
              <a:gd name="connsiteY3" fmla="*/ 0 h 3707726"/>
              <a:gd name="connsiteX4" fmla="*/ 2038376 w 2378328"/>
              <a:gd name="connsiteY4" fmla="*/ 3543619 h 3707726"/>
              <a:gd name="connsiteX5" fmla="*/ 2378328 w 2378328"/>
              <a:gd name="connsiteY5" fmla="*/ 3521296 h 3707726"/>
              <a:gd name="connsiteX0" fmla="*/ 0 w 2378328"/>
              <a:gd name="connsiteY0" fmla="*/ 3500384 h 3707731"/>
              <a:gd name="connsiteX1" fmla="*/ 1291334 w 2378328"/>
              <a:gd name="connsiteY1" fmla="*/ 3491386 h 3707731"/>
              <a:gd name="connsiteX2" fmla="*/ 1595128 w 2378328"/>
              <a:gd name="connsiteY2" fmla="*/ 3515311 h 3707731"/>
              <a:gd name="connsiteX3" fmla="*/ 1828593 w 2378328"/>
              <a:gd name="connsiteY3" fmla="*/ 5 h 3707731"/>
              <a:gd name="connsiteX4" fmla="*/ 2038376 w 2378328"/>
              <a:gd name="connsiteY4" fmla="*/ 3543624 h 3707731"/>
              <a:gd name="connsiteX5" fmla="*/ 2378328 w 2378328"/>
              <a:gd name="connsiteY5" fmla="*/ 3521301 h 370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8328" h="3707731">
                <a:moveTo>
                  <a:pt x="0" y="3500384"/>
                </a:moveTo>
                <a:lnTo>
                  <a:pt x="1291334" y="3491386"/>
                </a:lnTo>
                <a:cubicBezTo>
                  <a:pt x="1557189" y="3493874"/>
                  <a:pt x="1526462" y="3605225"/>
                  <a:pt x="1595128" y="3515311"/>
                </a:cubicBezTo>
                <a:cubicBezTo>
                  <a:pt x="1663794" y="3425397"/>
                  <a:pt x="1754718" y="-4714"/>
                  <a:pt x="1828593" y="5"/>
                </a:cubicBezTo>
                <a:cubicBezTo>
                  <a:pt x="1902468" y="4724"/>
                  <a:pt x="1948493" y="3157635"/>
                  <a:pt x="2038376" y="3543624"/>
                </a:cubicBezTo>
                <a:cubicBezTo>
                  <a:pt x="2128259" y="3929613"/>
                  <a:pt x="2237040" y="3512446"/>
                  <a:pt x="2378328" y="3521301"/>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66" name="Freeform: Shape 65">
            <a:extLst>
              <a:ext uri="{FF2B5EF4-FFF2-40B4-BE49-F238E27FC236}">
                <a16:creationId xmlns:a16="http://schemas.microsoft.com/office/drawing/2014/main" id="{E8587D14-4C3A-4CAB-B1AA-ED325FA4B285}"/>
              </a:ext>
            </a:extLst>
          </p:cNvPr>
          <p:cNvSpPr/>
          <p:nvPr/>
        </p:nvSpPr>
        <p:spPr bwMode="auto">
          <a:xfrm>
            <a:off x="8120067" y="5413104"/>
            <a:ext cx="960271" cy="582296"/>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2 h 2533497"/>
              <a:gd name="connsiteX0" fmla="*/ 0 w 2612571"/>
              <a:gd name="connsiteY0" fmla="*/ 2403859 h 2533497"/>
              <a:gd name="connsiteX1" fmla="*/ 316757 w 2612571"/>
              <a:gd name="connsiteY1" fmla="*/ 2487759 h 2533497"/>
              <a:gd name="connsiteX2" fmla="*/ 539255 w 2612571"/>
              <a:gd name="connsiteY2" fmla="*/ 48 h 2533497"/>
              <a:gd name="connsiteX3" fmla="*/ 748399 w 2612571"/>
              <a:gd name="connsiteY3" fmla="*/ 2415547 h 2533497"/>
              <a:gd name="connsiteX4" fmla="*/ 1049117 w 2612571"/>
              <a:gd name="connsiteY4" fmla="*/ 2415547 h 2533497"/>
              <a:gd name="connsiteX5" fmla="*/ 1352909 w 2612571"/>
              <a:gd name="connsiteY5" fmla="*/ 2390274 h 2533497"/>
              <a:gd name="connsiteX6" fmla="*/ 1565497 w 2612571"/>
              <a:gd name="connsiteY6" fmla="*/ 31135 h 2533497"/>
              <a:gd name="connsiteX7" fmla="*/ 1764841 w 2612571"/>
              <a:gd name="connsiteY7" fmla="*/ 2369390 h 2533497"/>
              <a:gd name="connsiteX8" fmla="*/ 2104793 w 2612571"/>
              <a:gd name="connsiteY8" fmla="*/ 2347067 h 2533497"/>
              <a:gd name="connsiteX9" fmla="*/ 2612571 w 2612571"/>
              <a:gd name="connsiteY9" fmla="*/ 2422521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 name="connsiteX0" fmla="*/ 0 w 2104793"/>
              <a:gd name="connsiteY0" fmla="*/ 2372728 h 2502366"/>
              <a:gd name="connsiteX1" fmla="*/ 316757 w 2104793"/>
              <a:gd name="connsiteY1" fmla="*/ 2456628 h 2502366"/>
              <a:gd name="connsiteX2" fmla="*/ 539256 w 2104793"/>
              <a:gd name="connsiteY2" fmla="*/ 633100 h 2502366"/>
              <a:gd name="connsiteX3" fmla="*/ 748399 w 2104793"/>
              <a:gd name="connsiteY3" fmla="*/ 2384416 h 2502366"/>
              <a:gd name="connsiteX4" fmla="*/ 1049117 w 2104793"/>
              <a:gd name="connsiteY4" fmla="*/ 2384416 h 2502366"/>
              <a:gd name="connsiteX5" fmla="*/ 1352909 w 2104793"/>
              <a:gd name="connsiteY5" fmla="*/ 2359143 h 2502366"/>
              <a:gd name="connsiteX6" fmla="*/ 1565497 w 2104793"/>
              <a:gd name="connsiteY6" fmla="*/ 4 h 2502366"/>
              <a:gd name="connsiteX7" fmla="*/ 1764841 w 2104793"/>
              <a:gd name="connsiteY7" fmla="*/ 2338259 h 2502366"/>
              <a:gd name="connsiteX8" fmla="*/ 2104793 w 2104793"/>
              <a:gd name="connsiteY8" fmla="*/ 2315936 h 2502366"/>
              <a:gd name="connsiteX0" fmla="*/ 0 w 2104793"/>
              <a:gd name="connsiteY0" fmla="*/ 1739695 h 3007684"/>
              <a:gd name="connsiteX1" fmla="*/ 316757 w 2104793"/>
              <a:gd name="connsiteY1" fmla="*/ 1823595 h 3007684"/>
              <a:gd name="connsiteX2" fmla="*/ 539256 w 2104793"/>
              <a:gd name="connsiteY2" fmla="*/ 67 h 3007684"/>
              <a:gd name="connsiteX3" fmla="*/ 748399 w 2104793"/>
              <a:gd name="connsiteY3" fmla="*/ 1751383 h 3007684"/>
              <a:gd name="connsiteX4" fmla="*/ 1049117 w 2104793"/>
              <a:gd name="connsiteY4" fmla="*/ 1751383 h 3007684"/>
              <a:gd name="connsiteX5" fmla="*/ 1352909 w 2104793"/>
              <a:gd name="connsiteY5" fmla="*/ 1726110 h 3007684"/>
              <a:gd name="connsiteX6" fmla="*/ 1565498 w 2104793"/>
              <a:gd name="connsiteY6" fmla="*/ 3007674 h 3007684"/>
              <a:gd name="connsiteX7" fmla="*/ 1764841 w 2104793"/>
              <a:gd name="connsiteY7" fmla="*/ 1705226 h 3007684"/>
              <a:gd name="connsiteX8" fmla="*/ 2104793 w 2104793"/>
              <a:gd name="connsiteY8" fmla="*/ 1682903 h 3007684"/>
              <a:gd name="connsiteX0" fmla="*/ 0 w 2104793"/>
              <a:gd name="connsiteY0" fmla="*/ 1739695 h 3007684"/>
              <a:gd name="connsiteX1" fmla="*/ 316757 w 2104793"/>
              <a:gd name="connsiteY1" fmla="*/ 1823595 h 3007684"/>
              <a:gd name="connsiteX2" fmla="*/ 539256 w 2104793"/>
              <a:gd name="connsiteY2" fmla="*/ 67 h 3007684"/>
              <a:gd name="connsiteX3" fmla="*/ 748399 w 2104793"/>
              <a:gd name="connsiteY3" fmla="*/ 1751383 h 3007684"/>
              <a:gd name="connsiteX4" fmla="*/ 1049117 w 2104793"/>
              <a:gd name="connsiteY4" fmla="*/ 1751383 h 3007684"/>
              <a:gd name="connsiteX5" fmla="*/ 1352909 w 2104793"/>
              <a:gd name="connsiteY5" fmla="*/ 1726110 h 3007684"/>
              <a:gd name="connsiteX6" fmla="*/ 1565498 w 2104793"/>
              <a:gd name="connsiteY6" fmla="*/ 3007674 h 3007684"/>
              <a:gd name="connsiteX7" fmla="*/ 1764841 w 2104793"/>
              <a:gd name="connsiteY7" fmla="*/ 1705226 h 3007684"/>
              <a:gd name="connsiteX8" fmla="*/ 2104793 w 2104793"/>
              <a:gd name="connsiteY8" fmla="*/ 1682903 h 3007684"/>
              <a:gd name="connsiteX0" fmla="*/ 0 w 2104793"/>
              <a:gd name="connsiteY0" fmla="*/ 1739695 h 3007684"/>
              <a:gd name="connsiteX1" fmla="*/ 316757 w 2104793"/>
              <a:gd name="connsiteY1" fmla="*/ 1823595 h 3007684"/>
              <a:gd name="connsiteX2" fmla="*/ 539256 w 2104793"/>
              <a:gd name="connsiteY2" fmla="*/ 67 h 3007684"/>
              <a:gd name="connsiteX3" fmla="*/ 748399 w 2104793"/>
              <a:gd name="connsiteY3" fmla="*/ 1751383 h 3007684"/>
              <a:gd name="connsiteX4" fmla="*/ 1049117 w 2104793"/>
              <a:gd name="connsiteY4" fmla="*/ 1751383 h 3007684"/>
              <a:gd name="connsiteX5" fmla="*/ 1352909 w 2104793"/>
              <a:gd name="connsiteY5" fmla="*/ 1726110 h 3007684"/>
              <a:gd name="connsiteX6" fmla="*/ 1565498 w 2104793"/>
              <a:gd name="connsiteY6" fmla="*/ 3007674 h 3007684"/>
              <a:gd name="connsiteX7" fmla="*/ 1764841 w 2104793"/>
              <a:gd name="connsiteY7" fmla="*/ 1705226 h 3007684"/>
              <a:gd name="connsiteX8" fmla="*/ 2104793 w 2104793"/>
              <a:gd name="connsiteY8" fmla="*/ 1682903 h 30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3007684">
                <a:moveTo>
                  <a:pt x="0" y="1739695"/>
                </a:moveTo>
                <a:cubicBezTo>
                  <a:pt x="100122" y="1750230"/>
                  <a:pt x="235351" y="1916770"/>
                  <a:pt x="316757" y="1823595"/>
                </a:cubicBezTo>
                <a:cubicBezTo>
                  <a:pt x="420881" y="1694316"/>
                  <a:pt x="467316" y="12102"/>
                  <a:pt x="539256" y="67"/>
                </a:cubicBezTo>
                <a:cubicBezTo>
                  <a:pt x="611196" y="-11968"/>
                  <a:pt x="649064" y="1557463"/>
                  <a:pt x="748399" y="1751383"/>
                </a:cubicBezTo>
                <a:cubicBezTo>
                  <a:pt x="876511" y="1978894"/>
                  <a:pt x="948365" y="1755595"/>
                  <a:pt x="1049117" y="1751383"/>
                </a:cubicBezTo>
                <a:cubicBezTo>
                  <a:pt x="1149869" y="1747171"/>
                  <a:pt x="1266846" y="1516728"/>
                  <a:pt x="1352909" y="1726110"/>
                </a:cubicBezTo>
                <a:cubicBezTo>
                  <a:pt x="1438972" y="1935492"/>
                  <a:pt x="1496843" y="3011155"/>
                  <a:pt x="1565498" y="3007674"/>
                </a:cubicBezTo>
                <a:cubicBezTo>
                  <a:pt x="1634153" y="3004193"/>
                  <a:pt x="1601887" y="1762025"/>
                  <a:pt x="1764841" y="1705226"/>
                </a:cubicBezTo>
                <a:cubicBezTo>
                  <a:pt x="1875602" y="1746824"/>
                  <a:pt x="1963505" y="1674048"/>
                  <a:pt x="2104793" y="1682903"/>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67" name="Freeform: Shape 66">
            <a:extLst>
              <a:ext uri="{FF2B5EF4-FFF2-40B4-BE49-F238E27FC236}">
                <a16:creationId xmlns:a16="http://schemas.microsoft.com/office/drawing/2014/main" id="{EDB389A6-28C5-4A11-A96D-92DE2EEBBF2C}"/>
              </a:ext>
            </a:extLst>
          </p:cNvPr>
          <p:cNvSpPr/>
          <p:nvPr/>
        </p:nvSpPr>
        <p:spPr bwMode="auto">
          <a:xfrm>
            <a:off x="9064028" y="5120205"/>
            <a:ext cx="960271" cy="1201414"/>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 name="connsiteX0" fmla="*/ 0 w 2104793"/>
              <a:gd name="connsiteY0" fmla="*/ 3191028 h 3320666"/>
              <a:gd name="connsiteX1" fmla="*/ 316757 w 2104793"/>
              <a:gd name="connsiteY1" fmla="*/ 3274928 h 3320666"/>
              <a:gd name="connsiteX2" fmla="*/ 539256 w 2104793"/>
              <a:gd name="connsiteY2" fmla="*/ 37 h 3320666"/>
              <a:gd name="connsiteX3" fmla="*/ 748399 w 2104793"/>
              <a:gd name="connsiteY3" fmla="*/ 3202716 h 3320666"/>
              <a:gd name="connsiteX4" fmla="*/ 1049117 w 2104793"/>
              <a:gd name="connsiteY4" fmla="*/ 3202716 h 3320666"/>
              <a:gd name="connsiteX5" fmla="*/ 1352909 w 2104793"/>
              <a:gd name="connsiteY5" fmla="*/ 3177443 h 3320666"/>
              <a:gd name="connsiteX6" fmla="*/ 1565497 w 2104793"/>
              <a:gd name="connsiteY6" fmla="*/ 818304 h 3320666"/>
              <a:gd name="connsiteX7" fmla="*/ 1764841 w 2104793"/>
              <a:gd name="connsiteY7" fmla="*/ 3156559 h 3320666"/>
              <a:gd name="connsiteX8" fmla="*/ 2104793 w 2104793"/>
              <a:gd name="connsiteY8" fmla="*/ 3134236 h 3320666"/>
              <a:gd name="connsiteX0" fmla="*/ 0 w 2104793"/>
              <a:gd name="connsiteY0" fmla="*/ 3191028 h 6205569"/>
              <a:gd name="connsiteX1" fmla="*/ 316757 w 2104793"/>
              <a:gd name="connsiteY1" fmla="*/ 3274928 h 6205569"/>
              <a:gd name="connsiteX2" fmla="*/ 539256 w 2104793"/>
              <a:gd name="connsiteY2" fmla="*/ 37 h 6205569"/>
              <a:gd name="connsiteX3" fmla="*/ 748399 w 2104793"/>
              <a:gd name="connsiteY3" fmla="*/ 3202716 h 6205569"/>
              <a:gd name="connsiteX4" fmla="*/ 1049117 w 2104793"/>
              <a:gd name="connsiteY4" fmla="*/ 3202716 h 6205569"/>
              <a:gd name="connsiteX5" fmla="*/ 1352909 w 2104793"/>
              <a:gd name="connsiteY5" fmla="*/ 3177443 h 6205569"/>
              <a:gd name="connsiteX6" fmla="*/ 1586375 w 2104793"/>
              <a:gd name="connsiteY6" fmla="*/ 6205563 h 6205569"/>
              <a:gd name="connsiteX7" fmla="*/ 1764841 w 2104793"/>
              <a:gd name="connsiteY7" fmla="*/ 3156559 h 6205569"/>
              <a:gd name="connsiteX8" fmla="*/ 2104793 w 2104793"/>
              <a:gd name="connsiteY8" fmla="*/ 3134236 h 6205569"/>
              <a:gd name="connsiteX0" fmla="*/ 0 w 2104793"/>
              <a:gd name="connsiteY0" fmla="*/ 3191028 h 6205564"/>
              <a:gd name="connsiteX1" fmla="*/ 316757 w 2104793"/>
              <a:gd name="connsiteY1" fmla="*/ 3274928 h 6205564"/>
              <a:gd name="connsiteX2" fmla="*/ 539256 w 2104793"/>
              <a:gd name="connsiteY2" fmla="*/ 37 h 6205564"/>
              <a:gd name="connsiteX3" fmla="*/ 748399 w 2104793"/>
              <a:gd name="connsiteY3" fmla="*/ 3202716 h 6205564"/>
              <a:gd name="connsiteX4" fmla="*/ 1049117 w 2104793"/>
              <a:gd name="connsiteY4" fmla="*/ 3202716 h 6205564"/>
              <a:gd name="connsiteX5" fmla="*/ 1352909 w 2104793"/>
              <a:gd name="connsiteY5" fmla="*/ 3177443 h 6205564"/>
              <a:gd name="connsiteX6" fmla="*/ 1586375 w 2104793"/>
              <a:gd name="connsiteY6" fmla="*/ 6205563 h 6205564"/>
              <a:gd name="connsiteX7" fmla="*/ 1764841 w 2104793"/>
              <a:gd name="connsiteY7" fmla="*/ 3156559 h 6205564"/>
              <a:gd name="connsiteX8" fmla="*/ 2104793 w 2104793"/>
              <a:gd name="connsiteY8" fmla="*/ 3134236 h 620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6205564">
                <a:moveTo>
                  <a:pt x="0" y="3191028"/>
                </a:moveTo>
                <a:cubicBezTo>
                  <a:pt x="100122" y="3201563"/>
                  <a:pt x="235351" y="3368103"/>
                  <a:pt x="316757" y="3274928"/>
                </a:cubicBezTo>
                <a:cubicBezTo>
                  <a:pt x="420881" y="3145649"/>
                  <a:pt x="467316" y="12072"/>
                  <a:pt x="539256" y="37"/>
                </a:cubicBezTo>
                <a:cubicBezTo>
                  <a:pt x="611196" y="-11998"/>
                  <a:pt x="649064" y="3008796"/>
                  <a:pt x="748399" y="3202716"/>
                </a:cubicBezTo>
                <a:cubicBezTo>
                  <a:pt x="876511" y="3430227"/>
                  <a:pt x="948365" y="3206928"/>
                  <a:pt x="1049117" y="3202716"/>
                </a:cubicBezTo>
                <a:cubicBezTo>
                  <a:pt x="1149869" y="3198504"/>
                  <a:pt x="1200733" y="2898358"/>
                  <a:pt x="1352909" y="3177443"/>
                </a:cubicBezTo>
                <a:cubicBezTo>
                  <a:pt x="1505085" y="3456528"/>
                  <a:pt x="1517720" y="6209044"/>
                  <a:pt x="1586375" y="6205563"/>
                </a:cubicBezTo>
                <a:cubicBezTo>
                  <a:pt x="1655030" y="6202082"/>
                  <a:pt x="1674958" y="2770570"/>
                  <a:pt x="1764841" y="3156559"/>
                </a:cubicBezTo>
                <a:cubicBezTo>
                  <a:pt x="1854724" y="3542548"/>
                  <a:pt x="1963505" y="3125381"/>
                  <a:pt x="2104793" y="3134236"/>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68" name="Freeform: Shape 67">
            <a:extLst>
              <a:ext uri="{FF2B5EF4-FFF2-40B4-BE49-F238E27FC236}">
                <a16:creationId xmlns:a16="http://schemas.microsoft.com/office/drawing/2014/main" id="{199A462B-BC64-42A0-9ED0-28B1F1E834FF}"/>
              </a:ext>
            </a:extLst>
          </p:cNvPr>
          <p:cNvSpPr/>
          <p:nvPr/>
        </p:nvSpPr>
        <p:spPr bwMode="auto">
          <a:xfrm>
            <a:off x="10023783" y="5268224"/>
            <a:ext cx="1142491" cy="484465"/>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1 h 2533497"/>
              <a:gd name="connsiteX0" fmla="*/ 0 w 2612572"/>
              <a:gd name="connsiteY0" fmla="*/ 2403859 h 2533497"/>
              <a:gd name="connsiteX1" fmla="*/ 316757 w 2612572"/>
              <a:gd name="connsiteY1" fmla="*/ 2487759 h 2533497"/>
              <a:gd name="connsiteX2" fmla="*/ 539255 w 2612572"/>
              <a:gd name="connsiteY2" fmla="*/ 48 h 2533497"/>
              <a:gd name="connsiteX3" fmla="*/ 748399 w 2612572"/>
              <a:gd name="connsiteY3" fmla="*/ 2415547 h 2533497"/>
              <a:gd name="connsiteX4" fmla="*/ 1049117 w 2612572"/>
              <a:gd name="connsiteY4" fmla="*/ 2415547 h 2533497"/>
              <a:gd name="connsiteX5" fmla="*/ 1352909 w 2612572"/>
              <a:gd name="connsiteY5" fmla="*/ 2390274 h 2533497"/>
              <a:gd name="connsiteX6" fmla="*/ 1565497 w 2612572"/>
              <a:gd name="connsiteY6" fmla="*/ 31135 h 2533497"/>
              <a:gd name="connsiteX7" fmla="*/ 1764841 w 2612572"/>
              <a:gd name="connsiteY7" fmla="*/ 2369390 h 2533497"/>
              <a:gd name="connsiteX8" fmla="*/ 2104793 w 2612572"/>
              <a:gd name="connsiteY8" fmla="*/ 2347067 h 2533497"/>
              <a:gd name="connsiteX9" fmla="*/ 2612571 w 2612572"/>
              <a:gd name="connsiteY9" fmla="*/ 2422521 h 2533497"/>
              <a:gd name="connsiteX0" fmla="*/ 0 w 2504197"/>
              <a:gd name="connsiteY0" fmla="*/ 2403859 h 2533497"/>
              <a:gd name="connsiteX1" fmla="*/ 316757 w 2504197"/>
              <a:gd name="connsiteY1" fmla="*/ 2487759 h 2533497"/>
              <a:gd name="connsiteX2" fmla="*/ 539255 w 2504197"/>
              <a:gd name="connsiteY2" fmla="*/ 48 h 2533497"/>
              <a:gd name="connsiteX3" fmla="*/ 748399 w 2504197"/>
              <a:gd name="connsiteY3" fmla="*/ 2415547 h 2533497"/>
              <a:gd name="connsiteX4" fmla="*/ 1049117 w 2504197"/>
              <a:gd name="connsiteY4" fmla="*/ 2415547 h 2533497"/>
              <a:gd name="connsiteX5" fmla="*/ 1352909 w 2504197"/>
              <a:gd name="connsiteY5" fmla="*/ 2390274 h 2533497"/>
              <a:gd name="connsiteX6" fmla="*/ 1565497 w 2504197"/>
              <a:gd name="connsiteY6" fmla="*/ 31135 h 2533497"/>
              <a:gd name="connsiteX7" fmla="*/ 1764841 w 2504197"/>
              <a:gd name="connsiteY7" fmla="*/ 2369390 h 2533497"/>
              <a:gd name="connsiteX8" fmla="*/ 2104793 w 2504197"/>
              <a:gd name="connsiteY8" fmla="*/ 2347067 h 2533497"/>
              <a:gd name="connsiteX9" fmla="*/ 2504197 w 2504197"/>
              <a:gd name="connsiteY9" fmla="*/ 2422522 h 2533497"/>
              <a:gd name="connsiteX0" fmla="*/ 0 w 2504197"/>
              <a:gd name="connsiteY0" fmla="*/ 2372728 h 2502366"/>
              <a:gd name="connsiteX1" fmla="*/ 316757 w 2504197"/>
              <a:gd name="connsiteY1" fmla="*/ 2456628 h 2502366"/>
              <a:gd name="connsiteX2" fmla="*/ 539256 w 2504197"/>
              <a:gd name="connsiteY2" fmla="*/ 1838465 h 2502366"/>
              <a:gd name="connsiteX3" fmla="*/ 748399 w 2504197"/>
              <a:gd name="connsiteY3" fmla="*/ 2384416 h 2502366"/>
              <a:gd name="connsiteX4" fmla="*/ 1049117 w 2504197"/>
              <a:gd name="connsiteY4" fmla="*/ 2384416 h 2502366"/>
              <a:gd name="connsiteX5" fmla="*/ 1352909 w 2504197"/>
              <a:gd name="connsiteY5" fmla="*/ 2359143 h 2502366"/>
              <a:gd name="connsiteX6" fmla="*/ 1565497 w 2504197"/>
              <a:gd name="connsiteY6" fmla="*/ 4 h 2502366"/>
              <a:gd name="connsiteX7" fmla="*/ 1764841 w 2504197"/>
              <a:gd name="connsiteY7" fmla="*/ 2338259 h 2502366"/>
              <a:gd name="connsiteX8" fmla="*/ 2104793 w 2504197"/>
              <a:gd name="connsiteY8" fmla="*/ 2315936 h 2502366"/>
              <a:gd name="connsiteX9" fmla="*/ 2504197 w 2504197"/>
              <a:gd name="connsiteY9" fmla="*/ 2391391 h 2502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04197" h="2502366">
                <a:moveTo>
                  <a:pt x="0" y="2372728"/>
                </a:moveTo>
                <a:cubicBezTo>
                  <a:pt x="100122" y="2383263"/>
                  <a:pt x="235351" y="2549803"/>
                  <a:pt x="316757" y="2456628"/>
                </a:cubicBezTo>
                <a:cubicBezTo>
                  <a:pt x="420881" y="2327349"/>
                  <a:pt x="467316" y="1850500"/>
                  <a:pt x="539256" y="1838465"/>
                </a:cubicBezTo>
                <a:cubicBezTo>
                  <a:pt x="611196" y="1826430"/>
                  <a:pt x="649064" y="2190496"/>
                  <a:pt x="748399" y="2384416"/>
                </a:cubicBezTo>
                <a:cubicBezTo>
                  <a:pt x="876511" y="2611927"/>
                  <a:pt x="948365" y="2388628"/>
                  <a:pt x="1049117" y="2384416"/>
                </a:cubicBezTo>
                <a:cubicBezTo>
                  <a:pt x="1149869" y="2380204"/>
                  <a:pt x="1242940" y="2623568"/>
                  <a:pt x="1352909" y="2359143"/>
                </a:cubicBezTo>
                <a:cubicBezTo>
                  <a:pt x="1462878" y="2094718"/>
                  <a:pt x="1496842" y="3485"/>
                  <a:pt x="1565497" y="4"/>
                </a:cubicBezTo>
                <a:cubicBezTo>
                  <a:pt x="1634152" y="-3477"/>
                  <a:pt x="1674958" y="1952270"/>
                  <a:pt x="1764841" y="2338259"/>
                </a:cubicBezTo>
                <a:cubicBezTo>
                  <a:pt x="1854724" y="2724248"/>
                  <a:pt x="1981567" y="2307081"/>
                  <a:pt x="2104793" y="2315936"/>
                </a:cubicBezTo>
                <a:cubicBezTo>
                  <a:pt x="2228019" y="2324791"/>
                  <a:pt x="2358986" y="2383818"/>
                  <a:pt x="2504197" y="2391391"/>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Tree>
    <p:extLst>
      <p:ext uri="{BB962C8B-B14F-4D97-AF65-F5344CB8AC3E}">
        <p14:creationId xmlns:p14="http://schemas.microsoft.com/office/powerpoint/2010/main" val="559323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297C9C-C50F-1843-A00E-EDEB0AC38887}"/>
              </a:ext>
            </a:extLst>
          </p:cNvPr>
          <p:cNvPicPr>
            <a:picLocks noChangeAspect="1"/>
          </p:cNvPicPr>
          <p:nvPr/>
        </p:nvPicPr>
        <p:blipFill>
          <a:blip r:embed="rId2">
            <a:extLst>
              <a:ext uri="{BEBA8EAE-BF5A-486C-A8C5-ECC9F3942E4B}">
                <a14:imgProps xmlns:a14="http://schemas.microsoft.com/office/drawing/2010/main">
                  <a14:imgLayer>
                    <a14:imgEffect>
                      <a14:colorTemperature colorTemp="4700"/>
                    </a14:imgEffect>
                  </a14:imgLayer>
                </a14:imgProps>
              </a:ext>
            </a:extLst>
          </a:blip>
          <a:stretch>
            <a:fillRect/>
          </a:stretch>
        </p:blipFill>
        <p:spPr>
          <a:xfrm>
            <a:off x="0" y="-195580"/>
            <a:ext cx="12310110" cy="8206740"/>
          </a:xfrm>
          <a:prstGeom prst="rect">
            <a:avLst/>
          </a:prstGeom>
        </p:spPr>
      </p:pic>
      <p:sp>
        <p:nvSpPr>
          <p:cNvPr id="10" name="TextBox 9"/>
          <p:cNvSpPr txBox="1"/>
          <p:nvPr/>
        </p:nvSpPr>
        <p:spPr>
          <a:xfrm>
            <a:off x="4133850" y="2847065"/>
            <a:ext cx="6628068" cy="830997"/>
          </a:xfrm>
          <a:prstGeom prst="rect">
            <a:avLst/>
          </a:prstGeom>
          <a:noFill/>
        </p:spPr>
        <p:txBody>
          <a:bodyPr wrap="square" rtlCol="0">
            <a:spAutoFit/>
          </a:bodyPr>
          <a:lstStyle/>
          <a:p>
            <a:pPr algn="ctr"/>
            <a:r>
              <a:rPr lang="en-US" sz="4800" dirty="0">
                <a:solidFill>
                  <a:schemeClr val="bg1"/>
                </a:solidFill>
                <a:latin typeface="Raleway ExtraBold" panose="020B0903030101060003" pitchFamily="34" charset="-52"/>
              </a:rPr>
              <a:t>Let’s write some code!</a:t>
            </a:r>
            <a:endParaRPr lang="ru-RU" sz="4800" dirty="0">
              <a:solidFill>
                <a:schemeClr val="bg1"/>
              </a:solidFill>
              <a:latin typeface="Raleway ExtraBold" panose="020B0903030101060003" pitchFamily="34" charset="-52"/>
            </a:endParaRPr>
          </a:p>
        </p:txBody>
      </p:sp>
      <p:pic>
        <p:nvPicPr>
          <p:cNvPr id="8" name="Picture 7">
            <a:extLst>
              <a:ext uri="{FF2B5EF4-FFF2-40B4-BE49-F238E27FC236}">
                <a16:creationId xmlns:a16="http://schemas.microsoft.com/office/drawing/2014/main" id="{CA0152F2-CAA0-4A42-8F08-0530ACA4A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333941" y="364029"/>
            <a:ext cx="101600" cy="6628066"/>
          </a:xfrm>
          <a:prstGeom prst="rect">
            <a:avLst/>
          </a:prstGeom>
        </p:spPr>
      </p:pic>
      <p:sp>
        <p:nvSpPr>
          <p:cNvPr id="7" name="Rectangle 6">
            <a:extLst>
              <a:ext uri="{FF2B5EF4-FFF2-40B4-BE49-F238E27FC236}">
                <a16:creationId xmlns:a16="http://schemas.microsoft.com/office/drawing/2014/main" id="{0B48792B-E916-A544-A670-D2926CDBDA86}"/>
              </a:ext>
            </a:extLst>
          </p:cNvPr>
          <p:cNvSpPr/>
          <p:nvPr/>
        </p:nvSpPr>
        <p:spPr>
          <a:xfrm>
            <a:off x="9817709" y="6298168"/>
            <a:ext cx="1870448" cy="369332"/>
          </a:xfrm>
          <a:prstGeom prst="rect">
            <a:avLst/>
          </a:prstGeom>
        </p:spPr>
        <p:txBody>
          <a:bodyPr wrap="none">
            <a:spAutoFit/>
          </a:bodyPr>
          <a:lstStyle/>
          <a:p>
            <a:r>
              <a:rPr lang="en-US" dirty="0">
                <a:solidFill>
                  <a:schemeClr val="bg1"/>
                </a:solidFill>
              </a:rPr>
              <a:t>#Hopperx1Seattle</a:t>
            </a:r>
            <a:endParaRPr lang="en-US" b="1" dirty="0">
              <a:solidFill>
                <a:schemeClr val="bg1"/>
              </a:solidFill>
              <a:latin typeface="+mj-lt"/>
            </a:endParaRPr>
          </a:p>
        </p:txBody>
      </p:sp>
    </p:spTree>
    <p:extLst>
      <p:ext uri="{BB962C8B-B14F-4D97-AF65-F5344CB8AC3E}">
        <p14:creationId xmlns:p14="http://schemas.microsoft.com/office/powerpoint/2010/main" val="6846560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390650" y="458898"/>
            <a:ext cx="9486900" cy="707886"/>
          </a:xfrm>
          <a:prstGeom prst="rect">
            <a:avLst/>
          </a:prstGeom>
          <a:noFill/>
        </p:spPr>
        <p:txBody>
          <a:bodyPr wrap="square" rtlCol="0">
            <a:spAutoFit/>
          </a:bodyPr>
          <a:lstStyle/>
          <a:p>
            <a:pPr algn="ctr"/>
            <a:r>
              <a:rPr lang="en-US" sz="4000" dirty="0">
                <a:latin typeface="+mj-lt"/>
              </a:rPr>
              <a:t>Deutsch-</a:t>
            </a:r>
            <a:r>
              <a:rPr lang="en-US" sz="4000" dirty="0" err="1">
                <a:latin typeface="+mj-lt"/>
              </a:rPr>
              <a:t>Jozsa</a:t>
            </a:r>
            <a:r>
              <a:rPr lang="en-US" sz="4000" dirty="0">
                <a:latin typeface="+mj-lt"/>
              </a:rPr>
              <a:t> algorithm: end to end</a:t>
            </a:r>
            <a:endParaRPr lang="ru-RU" sz="4000" dirty="0">
              <a:latin typeface="+mj-lt"/>
            </a:endParaRPr>
          </a:p>
        </p:txBody>
      </p:sp>
      <p:sp>
        <p:nvSpPr>
          <p:cNvPr id="22" name="Rectangle 21">
            <a:extLst>
              <a:ext uri="{FF2B5EF4-FFF2-40B4-BE49-F238E27FC236}">
                <a16:creationId xmlns:a16="http://schemas.microsoft.com/office/drawing/2014/main" id="{CF285767-591E-D649-B4E0-35D9CACD85C2}"/>
              </a:ext>
            </a:extLst>
          </p:cNvPr>
          <p:cNvSpPr/>
          <p:nvPr/>
        </p:nvSpPr>
        <p:spPr>
          <a:xfrm>
            <a:off x="9817709" y="6298168"/>
            <a:ext cx="1870448" cy="369332"/>
          </a:xfrm>
          <a:prstGeom prst="rect">
            <a:avLst/>
          </a:prstGeom>
        </p:spPr>
        <p:txBody>
          <a:bodyPr wrap="none">
            <a:spAutoFit/>
          </a:bodyPr>
          <a:lstStyle/>
          <a:p>
            <a:r>
              <a:rPr lang="en-US" dirty="0"/>
              <a:t>#Hopperx1Seattle</a:t>
            </a:r>
            <a:endParaRPr lang="en-US" b="1" dirty="0">
              <a:latin typeface="+mj-lt"/>
            </a:endParaRPr>
          </a:p>
        </p:txBody>
      </p:sp>
      <p:sp>
        <p:nvSpPr>
          <p:cNvPr id="2" name="TextBox 1">
            <a:extLst>
              <a:ext uri="{FF2B5EF4-FFF2-40B4-BE49-F238E27FC236}">
                <a16:creationId xmlns:a16="http://schemas.microsoft.com/office/drawing/2014/main" id="{BF396C12-29DC-4E5C-B89B-01193FE32D5D}"/>
              </a:ext>
            </a:extLst>
          </p:cNvPr>
          <p:cNvSpPr txBox="1"/>
          <p:nvPr/>
        </p:nvSpPr>
        <p:spPr>
          <a:xfrm>
            <a:off x="546223" y="4913247"/>
            <a:ext cx="11175752" cy="1261884"/>
          </a:xfrm>
          <a:prstGeom prst="rect">
            <a:avLst/>
          </a:prstGeom>
          <a:noFill/>
        </p:spPr>
        <p:txBody>
          <a:bodyPr wrap="none" rtlCol="0">
            <a:spAutoFit/>
          </a:bodyPr>
          <a:lstStyle/>
          <a:p>
            <a:pPr algn="ctr"/>
            <a:r>
              <a:rPr lang="en-US" sz="3200" dirty="0">
                <a:hlinkClick r:id="rId2"/>
              </a:rPr>
              <a:t>https://github.com/Microsoft/GHC18-IntroToQuantumComputing</a:t>
            </a:r>
            <a:endParaRPr lang="en-US" sz="3200" dirty="0"/>
          </a:p>
          <a:p>
            <a:pPr algn="ctr"/>
            <a:endParaRPr lang="en-US" sz="1000" dirty="0"/>
          </a:p>
          <a:p>
            <a:pPr algn="ctr"/>
            <a:r>
              <a:rPr lang="en-US" sz="3200" dirty="0"/>
              <a:t>Try It Online: </a:t>
            </a:r>
            <a:r>
              <a:rPr lang="en-US" sz="3200" dirty="0">
                <a:hlinkClick r:id="rId3"/>
              </a:rPr>
              <a:t>https://aka.ms/GHC18-IntroToQuantumComputing</a:t>
            </a:r>
            <a:endParaRPr lang="en-US" sz="3200" dirty="0"/>
          </a:p>
        </p:txBody>
      </p:sp>
      <p:sp>
        <p:nvSpPr>
          <p:cNvPr id="3" name="TextBox 2">
            <a:extLst>
              <a:ext uri="{FF2B5EF4-FFF2-40B4-BE49-F238E27FC236}">
                <a16:creationId xmlns:a16="http://schemas.microsoft.com/office/drawing/2014/main" id="{10798314-01D6-4B5A-B9B8-4935944C7B0E}"/>
              </a:ext>
            </a:extLst>
          </p:cNvPr>
          <p:cNvSpPr txBox="1"/>
          <p:nvPr/>
        </p:nvSpPr>
        <p:spPr>
          <a:xfrm>
            <a:off x="1108333" y="1359978"/>
            <a:ext cx="10051534" cy="3293209"/>
          </a:xfrm>
          <a:prstGeom prst="rect">
            <a:avLst/>
          </a:prstGeom>
          <a:noFill/>
        </p:spPr>
        <p:txBody>
          <a:bodyPr wrap="none" rtlCol="0">
            <a:spAutoFit/>
          </a:bodyPr>
          <a:lstStyle/>
          <a:p>
            <a:pPr marL="457200" indent="-457200">
              <a:buFont typeface="+mj-lt"/>
              <a:buAutoNum type="arabicPeriod"/>
            </a:pPr>
            <a:r>
              <a:rPr lang="en-US" sz="2800" dirty="0"/>
              <a:t>Apply H gate to each qubit</a:t>
            </a:r>
          </a:p>
          <a:p>
            <a:pPr marL="457200" indent="-457200">
              <a:buFont typeface="+mj-lt"/>
              <a:buAutoNum type="arabicPeriod"/>
            </a:pPr>
            <a:endParaRPr lang="en-US" sz="1000" dirty="0"/>
          </a:p>
          <a:p>
            <a:pPr marL="457200" indent="-457200">
              <a:buFont typeface="+mj-lt"/>
              <a:buAutoNum type="arabicPeriod"/>
            </a:pPr>
            <a:r>
              <a:rPr lang="en-US" sz="2800" dirty="0"/>
              <a:t>Apply the oracle</a:t>
            </a:r>
          </a:p>
          <a:p>
            <a:pPr marL="457200" indent="-457200">
              <a:buFont typeface="+mj-lt"/>
              <a:buAutoNum type="arabicPeriod"/>
            </a:pPr>
            <a:endParaRPr lang="en-US" sz="1000" dirty="0"/>
          </a:p>
          <a:p>
            <a:pPr marL="457200" indent="-457200">
              <a:buFont typeface="+mj-lt"/>
              <a:buAutoNum type="arabicPeriod"/>
            </a:pPr>
            <a:r>
              <a:rPr lang="en-US" sz="2800" dirty="0"/>
              <a:t>Apply H gate to each qubit again</a:t>
            </a:r>
          </a:p>
          <a:p>
            <a:pPr marL="457200" indent="-457200">
              <a:buFont typeface="+mj-lt"/>
              <a:buAutoNum type="arabicPeriod"/>
            </a:pPr>
            <a:endParaRPr lang="en-US" sz="1000" dirty="0"/>
          </a:p>
          <a:p>
            <a:pPr marL="457200" indent="-457200">
              <a:buFont typeface="+mj-lt"/>
              <a:buAutoNum type="arabicPeriod"/>
            </a:pPr>
            <a:r>
              <a:rPr lang="en-US" sz="2800" dirty="0"/>
              <a:t>Measure each qubit</a:t>
            </a:r>
          </a:p>
          <a:p>
            <a:pPr marL="457200" indent="-457200">
              <a:buFont typeface="+mj-lt"/>
              <a:buAutoNum type="arabicPeriod"/>
            </a:pPr>
            <a:endParaRPr lang="en-US" sz="1000" dirty="0"/>
          </a:p>
          <a:p>
            <a:pPr marL="457200" indent="-457200">
              <a:buFont typeface="+mj-lt"/>
              <a:buAutoNum type="arabicPeriod"/>
            </a:pPr>
            <a:r>
              <a:rPr lang="en-US" sz="2800" dirty="0"/>
              <a:t>If all qubits were measured in </a:t>
            </a:r>
            <a:r>
              <a:rPr lang="en-GB" sz="2800" dirty="0">
                <a:latin typeface="Cambria Math" panose="02040503050406030204" pitchFamily="18" charset="0"/>
                <a:ea typeface="Cambria Math" panose="02040503050406030204" pitchFamily="18" charset="0"/>
              </a:rPr>
              <a:t>|</a:t>
            </a:r>
            <a:r>
              <a:rPr lang="en-US" sz="2800" dirty="0">
                <a:latin typeface="Cambria Math" panose="02040503050406030204" pitchFamily="18" charset="0"/>
                <a:ea typeface="Cambria Math" panose="02040503050406030204" pitchFamily="18" charset="0"/>
              </a:rPr>
              <a:t>0</a:t>
            </a:r>
            <a:r>
              <a:rPr lang="en-GB" sz="2800" dirty="0"/>
              <a:t>⟩</a:t>
            </a:r>
            <a:r>
              <a:rPr lang="en-US" sz="2800" dirty="0"/>
              <a:t> state, the function is constant, </a:t>
            </a:r>
            <a:br>
              <a:rPr lang="en-US" sz="2800" dirty="0"/>
            </a:br>
            <a:r>
              <a:rPr lang="en-US" sz="2800" dirty="0"/>
              <a:t>otherwise the function is balanced</a:t>
            </a:r>
          </a:p>
        </p:txBody>
      </p:sp>
    </p:spTree>
    <p:extLst>
      <p:ext uri="{BB962C8B-B14F-4D97-AF65-F5344CB8AC3E}">
        <p14:creationId xmlns:p14="http://schemas.microsoft.com/office/powerpoint/2010/main" val="2182415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390650" y="458898"/>
            <a:ext cx="9486900" cy="707886"/>
          </a:xfrm>
          <a:prstGeom prst="rect">
            <a:avLst/>
          </a:prstGeom>
          <a:noFill/>
        </p:spPr>
        <p:txBody>
          <a:bodyPr wrap="square" rtlCol="0">
            <a:spAutoFit/>
          </a:bodyPr>
          <a:lstStyle/>
          <a:p>
            <a:pPr algn="ctr"/>
            <a:r>
              <a:rPr lang="en-US" sz="4000" dirty="0">
                <a:latin typeface="+mj-lt"/>
              </a:rPr>
              <a:t>Deutsch-</a:t>
            </a:r>
            <a:r>
              <a:rPr lang="en-US" sz="4000" dirty="0" err="1">
                <a:latin typeface="+mj-lt"/>
              </a:rPr>
              <a:t>Jozsa</a:t>
            </a:r>
            <a:r>
              <a:rPr lang="en-US" sz="4000" dirty="0">
                <a:latin typeface="+mj-lt"/>
              </a:rPr>
              <a:t> algorithm: the code</a:t>
            </a:r>
            <a:endParaRPr lang="ru-RU" sz="4000" dirty="0">
              <a:latin typeface="+mj-lt"/>
            </a:endParaRPr>
          </a:p>
        </p:txBody>
      </p:sp>
      <p:sp>
        <p:nvSpPr>
          <p:cNvPr id="22" name="Rectangle 21">
            <a:extLst>
              <a:ext uri="{FF2B5EF4-FFF2-40B4-BE49-F238E27FC236}">
                <a16:creationId xmlns:a16="http://schemas.microsoft.com/office/drawing/2014/main" id="{CF285767-591E-D649-B4E0-35D9CACD85C2}"/>
              </a:ext>
            </a:extLst>
          </p:cNvPr>
          <p:cNvSpPr/>
          <p:nvPr/>
        </p:nvSpPr>
        <p:spPr>
          <a:xfrm>
            <a:off x="9817709" y="6298168"/>
            <a:ext cx="1870448" cy="369332"/>
          </a:xfrm>
          <a:prstGeom prst="rect">
            <a:avLst/>
          </a:prstGeom>
        </p:spPr>
        <p:txBody>
          <a:bodyPr wrap="none">
            <a:spAutoFit/>
          </a:bodyPr>
          <a:lstStyle/>
          <a:p>
            <a:r>
              <a:rPr lang="en-US" dirty="0"/>
              <a:t>#Hopperx1Seattle</a:t>
            </a:r>
            <a:endParaRPr lang="en-US" b="1" dirty="0">
              <a:latin typeface="+mj-lt"/>
            </a:endParaRPr>
          </a:p>
        </p:txBody>
      </p:sp>
      <p:pic>
        <p:nvPicPr>
          <p:cNvPr id="3" name="Picture 2">
            <a:extLst>
              <a:ext uri="{FF2B5EF4-FFF2-40B4-BE49-F238E27FC236}">
                <a16:creationId xmlns:a16="http://schemas.microsoft.com/office/drawing/2014/main" id="{682591EE-735D-4A91-AF64-0C775B183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967" y="1579525"/>
            <a:ext cx="9612066" cy="4305901"/>
          </a:xfrm>
          <a:prstGeom prst="rect">
            <a:avLst/>
          </a:prstGeom>
        </p:spPr>
      </p:pic>
    </p:spTree>
    <p:extLst>
      <p:ext uri="{BB962C8B-B14F-4D97-AF65-F5344CB8AC3E}">
        <p14:creationId xmlns:p14="http://schemas.microsoft.com/office/powerpoint/2010/main" val="1101895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297C9C-C50F-1843-A00E-EDEB0AC38887}"/>
              </a:ext>
            </a:extLst>
          </p:cNvPr>
          <p:cNvPicPr>
            <a:picLocks noChangeAspect="1"/>
          </p:cNvPicPr>
          <p:nvPr/>
        </p:nvPicPr>
        <p:blipFill>
          <a:blip r:embed="rId2">
            <a:extLst>
              <a:ext uri="{BEBA8EAE-BF5A-486C-A8C5-ECC9F3942E4B}">
                <a14:imgProps xmlns:a14="http://schemas.microsoft.com/office/drawing/2010/main">
                  <a14:imgLayer>
                    <a14:imgEffect>
                      <a14:colorTemperature colorTemp="4700"/>
                    </a14:imgEffect>
                  </a14:imgLayer>
                </a14:imgProps>
              </a:ext>
            </a:extLst>
          </a:blip>
          <a:stretch>
            <a:fillRect/>
          </a:stretch>
        </p:blipFill>
        <p:spPr>
          <a:xfrm>
            <a:off x="0" y="-195580"/>
            <a:ext cx="12310110" cy="8206740"/>
          </a:xfrm>
          <a:prstGeom prst="rect">
            <a:avLst/>
          </a:prstGeom>
        </p:spPr>
      </p:pic>
      <p:sp>
        <p:nvSpPr>
          <p:cNvPr id="10" name="TextBox 9"/>
          <p:cNvSpPr txBox="1"/>
          <p:nvPr/>
        </p:nvSpPr>
        <p:spPr>
          <a:xfrm>
            <a:off x="4133850" y="2847065"/>
            <a:ext cx="6628068" cy="830997"/>
          </a:xfrm>
          <a:prstGeom prst="rect">
            <a:avLst/>
          </a:prstGeom>
          <a:noFill/>
        </p:spPr>
        <p:txBody>
          <a:bodyPr wrap="square" rtlCol="0">
            <a:spAutoFit/>
          </a:bodyPr>
          <a:lstStyle/>
          <a:p>
            <a:pPr algn="ctr"/>
            <a:r>
              <a:rPr lang="en-US" sz="4800" dirty="0">
                <a:solidFill>
                  <a:schemeClr val="bg1"/>
                </a:solidFill>
                <a:latin typeface="Raleway ExtraBold" panose="020B0903030101060003" pitchFamily="34" charset="-52"/>
              </a:rPr>
              <a:t>Thank you!</a:t>
            </a:r>
            <a:endParaRPr lang="ru-RU" sz="4800" dirty="0">
              <a:solidFill>
                <a:schemeClr val="bg1"/>
              </a:solidFill>
              <a:latin typeface="Raleway ExtraBold" panose="020B0903030101060003" pitchFamily="34" charset="-52"/>
            </a:endParaRPr>
          </a:p>
        </p:txBody>
      </p:sp>
      <p:pic>
        <p:nvPicPr>
          <p:cNvPr id="8" name="Picture 7">
            <a:extLst>
              <a:ext uri="{FF2B5EF4-FFF2-40B4-BE49-F238E27FC236}">
                <a16:creationId xmlns:a16="http://schemas.microsoft.com/office/drawing/2014/main" id="{CA0152F2-CAA0-4A42-8F08-0530ACA4A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333941" y="364029"/>
            <a:ext cx="101600" cy="6628066"/>
          </a:xfrm>
          <a:prstGeom prst="rect">
            <a:avLst/>
          </a:prstGeom>
        </p:spPr>
      </p:pic>
      <p:sp>
        <p:nvSpPr>
          <p:cNvPr id="7" name="Rectangle 6">
            <a:extLst>
              <a:ext uri="{FF2B5EF4-FFF2-40B4-BE49-F238E27FC236}">
                <a16:creationId xmlns:a16="http://schemas.microsoft.com/office/drawing/2014/main" id="{0B48792B-E916-A544-A670-D2926CDBDA86}"/>
              </a:ext>
            </a:extLst>
          </p:cNvPr>
          <p:cNvSpPr/>
          <p:nvPr/>
        </p:nvSpPr>
        <p:spPr>
          <a:xfrm>
            <a:off x="9817709" y="6298168"/>
            <a:ext cx="1870448" cy="369332"/>
          </a:xfrm>
          <a:prstGeom prst="rect">
            <a:avLst/>
          </a:prstGeom>
        </p:spPr>
        <p:txBody>
          <a:bodyPr wrap="none">
            <a:spAutoFit/>
          </a:bodyPr>
          <a:lstStyle/>
          <a:p>
            <a:r>
              <a:rPr lang="en-US" dirty="0">
                <a:solidFill>
                  <a:schemeClr val="bg1"/>
                </a:solidFill>
              </a:rPr>
              <a:t>#Hopperx1Seattle</a:t>
            </a:r>
            <a:endParaRPr lang="en-US" b="1" dirty="0">
              <a:solidFill>
                <a:schemeClr val="bg1"/>
              </a:solidFill>
              <a:latin typeface="+mj-lt"/>
            </a:endParaRPr>
          </a:p>
        </p:txBody>
      </p:sp>
    </p:spTree>
    <p:extLst>
      <p:ext uri="{BB962C8B-B14F-4D97-AF65-F5344CB8AC3E}">
        <p14:creationId xmlns:p14="http://schemas.microsoft.com/office/powerpoint/2010/main" val="231591236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297C9C-C50F-1843-A00E-EDEB0AC38887}"/>
              </a:ext>
            </a:extLst>
          </p:cNvPr>
          <p:cNvPicPr>
            <a:picLocks noChangeAspect="1"/>
          </p:cNvPicPr>
          <p:nvPr/>
        </p:nvPicPr>
        <p:blipFill>
          <a:blip r:embed="rId3">
            <a:extLst>
              <a:ext uri="{BEBA8EAE-BF5A-486C-A8C5-ECC9F3942E4B}">
                <a14:imgProps xmlns:a14="http://schemas.microsoft.com/office/drawing/2010/main">
                  <a14:imgLayer>
                    <a14:imgEffect>
                      <a14:colorTemperature colorTemp="4700"/>
                    </a14:imgEffect>
                  </a14:imgLayer>
                </a14:imgProps>
              </a:ext>
            </a:extLst>
          </a:blip>
          <a:stretch>
            <a:fillRect/>
          </a:stretch>
        </p:blipFill>
        <p:spPr>
          <a:xfrm>
            <a:off x="0" y="-195580"/>
            <a:ext cx="12310110" cy="8206740"/>
          </a:xfrm>
          <a:prstGeom prst="rect">
            <a:avLst/>
          </a:prstGeom>
        </p:spPr>
      </p:pic>
      <p:sp>
        <p:nvSpPr>
          <p:cNvPr id="10" name="TextBox 9"/>
          <p:cNvSpPr txBox="1"/>
          <p:nvPr/>
        </p:nvSpPr>
        <p:spPr>
          <a:xfrm>
            <a:off x="4133852" y="2847065"/>
            <a:ext cx="6628066" cy="1569660"/>
          </a:xfrm>
          <a:prstGeom prst="rect">
            <a:avLst/>
          </a:prstGeom>
          <a:noFill/>
        </p:spPr>
        <p:txBody>
          <a:bodyPr wrap="square" rtlCol="0">
            <a:spAutoFit/>
          </a:bodyPr>
          <a:lstStyle/>
          <a:p>
            <a:pPr algn="ctr"/>
            <a:r>
              <a:rPr lang="en-US" sz="4800" dirty="0">
                <a:solidFill>
                  <a:schemeClr val="bg1"/>
                </a:solidFill>
                <a:latin typeface="Raleway ExtraBold" panose="020B0903030101060003" pitchFamily="34" charset="-52"/>
              </a:rPr>
              <a:t>What is </a:t>
            </a:r>
            <a:br>
              <a:rPr lang="en-US" sz="4800" dirty="0">
                <a:solidFill>
                  <a:schemeClr val="bg1"/>
                </a:solidFill>
                <a:latin typeface="Raleway ExtraBold" panose="020B0903030101060003" pitchFamily="34" charset="-52"/>
              </a:rPr>
            </a:br>
            <a:r>
              <a:rPr lang="en-US" sz="4800" dirty="0">
                <a:solidFill>
                  <a:schemeClr val="bg1"/>
                </a:solidFill>
                <a:latin typeface="Raleway ExtraBold" panose="020B0903030101060003" pitchFamily="34" charset="-52"/>
              </a:rPr>
              <a:t>Quantum Computing?</a:t>
            </a:r>
            <a:endParaRPr lang="ru-RU" sz="4800" dirty="0">
              <a:solidFill>
                <a:schemeClr val="bg1"/>
              </a:solidFill>
              <a:latin typeface="Raleway ExtraBold" panose="020B0903030101060003" pitchFamily="34" charset="-52"/>
            </a:endParaRPr>
          </a:p>
        </p:txBody>
      </p:sp>
      <p:pic>
        <p:nvPicPr>
          <p:cNvPr id="8" name="Picture 7">
            <a:extLst>
              <a:ext uri="{FF2B5EF4-FFF2-40B4-BE49-F238E27FC236}">
                <a16:creationId xmlns:a16="http://schemas.microsoft.com/office/drawing/2014/main" id="{CA0152F2-CAA0-4A42-8F08-0530ACA4A9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333941" y="364029"/>
            <a:ext cx="101600" cy="6628066"/>
          </a:xfrm>
          <a:prstGeom prst="rect">
            <a:avLst/>
          </a:prstGeom>
        </p:spPr>
      </p:pic>
      <p:sp>
        <p:nvSpPr>
          <p:cNvPr id="7" name="Rectangle 6">
            <a:extLst>
              <a:ext uri="{FF2B5EF4-FFF2-40B4-BE49-F238E27FC236}">
                <a16:creationId xmlns:a16="http://schemas.microsoft.com/office/drawing/2014/main" id="{0B48792B-E916-A544-A670-D2926CDBDA86}"/>
              </a:ext>
            </a:extLst>
          </p:cNvPr>
          <p:cNvSpPr/>
          <p:nvPr/>
        </p:nvSpPr>
        <p:spPr>
          <a:xfrm>
            <a:off x="9817709" y="6298168"/>
            <a:ext cx="1870448" cy="369332"/>
          </a:xfrm>
          <a:prstGeom prst="rect">
            <a:avLst/>
          </a:prstGeom>
        </p:spPr>
        <p:txBody>
          <a:bodyPr wrap="none">
            <a:spAutoFit/>
          </a:bodyPr>
          <a:lstStyle/>
          <a:p>
            <a:r>
              <a:rPr lang="en-US" dirty="0">
                <a:solidFill>
                  <a:schemeClr val="bg1"/>
                </a:solidFill>
              </a:rPr>
              <a:t>#Hopperx1Seattle</a:t>
            </a:r>
            <a:endParaRPr lang="en-US" b="1" dirty="0">
              <a:solidFill>
                <a:schemeClr val="bg1"/>
              </a:solidFill>
              <a:latin typeface="+mj-lt"/>
            </a:endParaRPr>
          </a:p>
        </p:txBody>
      </p:sp>
    </p:spTree>
    <p:extLst>
      <p:ext uri="{BB962C8B-B14F-4D97-AF65-F5344CB8AC3E}">
        <p14:creationId xmlns:p14="http://schemas.microsoft.com/office/powerpoint/2010/main" val="196944785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17173" y="452531"/>
            <a:ext cx="10906783" cy="707886"/>
          </a:xfrm>
          <a:prstGeom prst="rect">
            <a:avLst/>
          </a:prstGeom>
          <a:noFill/>
        </p:spPr>
        <p:txBody>
          <a:bodyPr wrap="square" rtlCol="0">
            <a:spAutoFit/>
          </a:bodyPr>
          <a:lstStyle/>
          <a:p>
            <a:pPr algn="ctr"/>
            <a:r>
              <a:rPr lang="en-US" sz="4000" dirty="0">
                <a:latin typeface="+mj-lt"/>
              </a:rPr>
              <a:t>Superposition</a:t>
            </a:r>
          </a:p>
        </p:txBody>
      </p:sp>
      <p:sp>
        <p:nvSpPr>
          <p:cNvPr id="22" name="Rectangle 21">
            <a:extLst>
              <a:ext uri="{FF2B5EF4-FFF2-40B4-BE49-F238E27FC236}">
                <a16:creationId xmlns:a16="http://schemas.microsoft.com/office/drawing/2014/main" id="{CF285767-591E-D649-B4E0-35D9CACD85C2}"/>
              </a:ext>
            </a:extLst>
          </p:cNvPr>
          <p:cNvSpPr/>
          <p:nvPr/>
        </p:nvSpPr>
        <p:spPr>
          <a:xfrm>
            <a:off x="9817709" y="6298168"/>
            <a:ext cx="1870448" cy="369332"/>
          </a:xfrm>
          <a:prstGeom prst="rect">
            <a:avLst/>
          </a:prstGeom>
        </p:spPr>
        <p:txBody>
          <a:bodyPr wrap="none">
            <a:spAutoFit/>
          </a:bodyPr>
          <a:lstStyle/>
          <a:p>
            <a:r>
              <a:rPr lang="en-US" dirty="0"/>
              <a:t>#Hopperx1Seattle</a:t>
            </a:r>
            <a:endParaRPr lang="en-US" b="1" dirty="0">
              <a:latin typeface="+mj-lt"/>
            </a:endParaRPr>
          </a:p>
        </p:txBody>
      </p:sp>
      <p:sp>
        <p:nvSpPr>
          <p:cNvPr id="31" name="TextBox 30">
            <a:extLst>
              <a:ext uri="{FF2B5EF4-FFF2-40B4-BE49-F238E27FC236}">
                <a16:creationId xmlns:a16="http://schemas.microsoft.com/office/drawing/2014/main" id="{509A4BC2-6467-45EF-AFFD-4E46030CA4F9}"/>
              </a:ext>
            </a:extLst>
          </p:cNvPr>
          <p:cNvSpPr txBox="1"/>
          <p:nvPr/>
        </p:nvSpPr>
        <p:spPr>
          <a:xfrm>
            <a:off x="2576431" y="3500283"/>
            <a:ext cx="847926"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t>state</a:t>
            </a:r>
          </a:p>
        </p:txBody>
      </p:sp>
      <p:sp>
        <p:nvSpPr>
          <p:cNvPr id="32" name="TextBox 31">
            <a:extLst>
              <a:ext uri="{FF2B5EF4-FFF2-40B4-BE49-F238E27FC236}">
                <a16:creationId xmlns:a16="http://schemas.microsoft.com/office/drawing/2014/main" id="{AEBAC1CB-EA36-46F3-A72B-F1F9B708CEFD}"/>
              </a:ext>
            </a:extLst>
          </p:cNvPr>
          <p:cNvSpPr txBox="1"/>
          <p:nvPr/>
        </p:nvSpPr>
        <p:spPr>
          <a:xfrm rot="16200000">
            <a:off x="338518" y="2615680"/>
            <a:ext cx="1251732"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t>probability</a:t>
            </a:r>
          </a:p>
        </p:txBody>
      </p:sp>
      <p:cxnSp>
        <p:nvCxnSpPr>
          <p:cNvPr id="33" name="Straight Arrow Connector 32">
            <a:extLst>
              <a:ext uri="{FF2B5EF4-FFF2-40B4-BE49-F238E27FC236}">
                <a16:creationId xmlns:a16="http://schemas.microsoft.com/office/drawing/2014/main" id="{517B8723-21B2-4CAC-9718-F97CDC6D7A9F}"/>
              </a:ext>
            </a:extLst>
          </p:cNvPr>
          <p:cNvCxnSpPr>
            <a:cxnSpLocks/>
          </p:cNvCxnSpPr>
          <p:nvPr/>
        </p:nvCxnSpPr>
        <p:spPr>
          <a:xfrm>
            <a:off x="1101790" y="3493271"/>
            <a:ext cx="1979227"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BE6729-1DBD-4082-B36A-DB0885C666B7}"/>
              </a:ext>
            </a:extLst>
          </p:cNvPr>
          <p:cNvCxnSpPr>
            <a:cxnSpLocks/>
          </p:cNvCxnSpPr>
          <p:nvPr/>
        </p:nvCxnSpPr>
        <p:spPr>
          <a:xfrm flipV="1">
            <a:off x="1211984" y="2183630"/>
            <a:ext cx="0" cy="130964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8F75AF6-2D5D-46EF-9085-1EAC26E9853B}"/>
              </a:ext>
            </a:extLst>
          </p:cNvPr>
          <p:cNvSpPr txBox="1"/>
          <p:nvPr/>
        </p:nvSpPr>
        <p:spPr>
          <a:xfrm>
            <a:off x="1568381" y="1740630"/>
            <a:ext cx="432122"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0</a:t>
            </a:r>
            <a:endParaRPr lang="en-GB" sz="2531" dirty="0"/>
          </a:p>
        </p:txBody>
      </p:sp>
      <p:sp>
        <p:nvSpPr>
          <p:cNvPr id="54" name="TextBox 53">
            <a:extLst>
              <a:ext uri="{FF2B5EF4-FFF2-40B4-BE49-F238E27FC236}">
                <a16:creationId xmlns:a16="http://schemas.microsoft.com/office/drawing/2014/main" id="{9E501A6C-0BD8-498F-9E64-3E95242AFE18}"/>
              </a:ext>
            </a:extLst>
          </p:cNvPr>
          <p:cNvSpPr txBox="1"/>
          <p:nvPr/>
        </p:nvSpPr>
        <p:spPr>
          <a:xfrm>
            <a:off x="617173" y="1171134"/>
            <a:ext cx="2948460" cy="544284"/>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2400" dirty="0"/>
              <a:t>Classical data: bits</a:t>
            </a:r>
          </a:p>
        </p:txBody>
      </p:sp>
      <p:cxnSp>
        <p:nvCxnSpPr>
          <p:cNvPr id="65" name="Straight Connector 64">
            <a:extLst>
              <a:ext uri="{FF2B5EF4-FFF2-40B4-BE49-F238E27FC236}">
                <a16:creationId xmlns:a16="http://schemas.microsoft.com/office/drawing/2014/main" id="{DF304B5E-9B10-452C-9340-DA8F71FEC6EA}"/>
              </a:ext>
            </a:extLst>
          </p:cNvPr>
          <p:cNvCxnSpPr>
            <a:cxnSpLocks/>
          </p:cNvCxnSpPr>
          <p:nvPr/>
        </p:nvCxnSpPr>
        <p:spPr>
          <a:xfrm>
            <a:off x="1795142" y="2280053"/>
            <a:ext cx="0" cy="1213217"/>
          </a:xfrm>
          <a:prstGeom prst="line">
            <a:avLst/>
          </a:prstGeom>
          <a:ln w="130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BC6E24A-4688-4124-ACD0-8A29CEBBE925}"/>
              </a:ext>
            </a:extLst>
          </p:cNvPr>
          <p:cNvSpPr txBox="1"/>
          <p:nvPr/>
        </p:nvSpPr>
        <p:spPr>
          <a:xfrm>
            <a:off x="6786721" y="3187660"/>
            <a:ext cx="757079"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t>state</a:t>
            </a:r>
          </a:p>
        </p:txBody>
      </p:sp>
      <p:sp>
        <p:nvSpPr>
          <p:cNvPr id="57" name="TextBox 56">
            <a:extLst>
              <a:ext uri="{FF2B5EF4-FFF2-40B4-BE49-F238E27FC236}">
                <a16:creationId xmlns:a16="http://schemas.microsoft.com/office/drawing/2014/main" id="{1422812A-F7DC-48C9-9984-D872710124AC}"/>
              </a:ext>
            </a:extLst>
          </p:cNvPr>
          <p:cNvSpPr txBox="1"/>
          <p:nvPr/>
        </p:nvSpPr>
        <p:spPr>
          <a:xfrm rot="16200000">
            <a:off x="4321089" y="2791678"/>
            <a:ext cx="1266455"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solidFill>
                  <a:srgbClr val="132FFD"/>
                </a:solidFill>
              </a:rPr>
              <a:t>amplitude</a:t>
            </a:r>
          </a:p>
        </p:txBody>
      </p:sp>
      <p:cxnSp>
        <p:nvCxnSpPr>
          <p:cNvPr id="58" name="Straight Arrow Connector 57">
            <a:extLst>
              <a:ext uri="{FF2B5EF4-FFF2-40B4-BE49-F238E27FC236}">
                <a16:creationId xmlns:a16="http://schemas.microsoft.com/office/drawing/2014/main" id="{481F8F76-8D34-46B4-A05F-CF88104F921C}"/>
              </a:ext>
            </a:extLst>
          </p:cNvPr>
          <p:cNvCxnSpPr>
            <a:cxnSpLocks/>
          </p:cNvCxnSpPr>
          <p:nvPr/>
        </p:nvCxnSpPr>
        <p:spPr>
          <a:xfrm>
            <a:off x="5066892" y="3187660"/>
            <a:ext cx="2476908"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5DB15AB-A042-4787-BF0E-8E99051CD088}"/>
              </a:ext>
            </a:extLst>
          </p:cNvPr>
          <p:cNvCxnSpPr>
            <a:cxnSpLocks/>
          </p:cNvCxnSpPr>
          <p:nvPr/>
        </p:nvCxnSpPr>
        <p:spPr>
          <a:xfrm flipV="1">
            <a:off x="5177086" y="2218896"/>
            <a:ext cx="0" cy="159110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Freeform: Shape 59">
            <a:extLst>
              <a:ext uri="{FF2B5EF4-FFF2-40B4-BE49-F238E27FC236}">
                <a16:creationId xmlns:a16="http://schemas.microsoft.com/office/drawing/2014/main" id="{72A900BA-D006-4136-B8FB-5DECBEF58F27}"/>
              </a:ext>
            </a:extLst>
          </p:cNvPr>
          <p:cNvSpPr/>
          <p:nvPr/>
        </p:nvSpPr>
        <p:spPr bwMode="auto">
          <a:xfrm flipH="1">
            <a:off x="5177086" y="2291242"/>
            <a:ext cx="1727707" cy="964271"/>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5451945 h 5878321"/>
              <a:gd name="connsiteX1" fmla="*/ 283975 w 3260034"/>
              <a:gd name="connsiteY1" fmla="*/ 5431255 h 5878321"/>
              <a:gd name="connsiteX2" fmla="*/ 600732 w 3260034"/>
              <a:gd name="connsiteY2" fmla="*/ 5515156 h 5878321"/>
              <a:gd name="connsiteX3" fmla="*/ 829207 w 3260034"/>
              <a:gd name="connsiteY3" fmla="*/ 4224259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23230 w 3260034"/>
              <a:gd name="connsiteY3" fmla="*/ 4870158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41160 w 3260034"/>
              <a:gd name="connsiteY3" fmla="*/ 5079125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2896546"/>
              <a:gd name="connsiteY0" fmla="*/ 5451945 h 5878321"/>
              <a:gd name="connsiteX1" fmla="*/ 283975 w 2896546"/>
              <a:gd name="connsiteY1" fmla="*/ 5431255 h 5878321"/>
              <a:gd name="connsiteX2" fmla="*/ 600732 w 2896546"/>
              <a:gd name="connsiteY2" fmla="*/ 5515156 h 5878321"/>
              <a:gd name="connsiteX3" fmla="*/ 841160 w 2896546"/>
              <a:gd name="connsiteY3" fmla="*/ 5079125 h 5878321"/>
              <a:gd name="connsiteX4" fmla="*/ 1032374 w 2896546"/>
              <a:gd name="connsiteY4" fmla="*/ 5442943 h 5878321"/>
              <a:gd name="connsiteX5" fmla="*/ 1339068 w 2896546"/>
              <a:gd name="connsiteY5" fmla="*/ 5442944 h 5878321"/>
              <a:gd name="connsiteX6" fmla="*/ 1612978 w 2896546"/>
              <a:gd name="connsiteY6" fmla="*/ 5474663 h 5878321"/>
              <a:gd name="connsiteX7" fmla="*/ 1855448 w 2896546"/>
              <a:gd name="connsiteY7" fmla="*/ 6 h 5878321"/>
              <a:gd name="connsiteX8" fmla="*/ 2078698 w 2896546"/>
              <a:gd name="connsiteY8" fmla="*/ 5510769 h 5878321"/>
              <a:gd name="connsiteX9" fmla="*/ 2388768 w 2896546"/>
              <a:gd name="connsiteY9" fmla="*/ 5374462 h 5878321"/>
              <a:gd name="connsiteX10" fmla="*/ 2896546 w 2896546"/>
              <a:gd name="connsiteY10" fmla="*/ 5449917 h 5878321"/>
              <a:gd name="connsiteX0" fmla="*/ 0 w 2663464"/>
              <a:gd name="connsiteY0" fmla="*/ 5451945 h 5883267"/>
              <a:gd name="connsiteX1" fmla="*/ 283975 w 2663464"/>
              <a:gd name="connsiteY1" fmla="*/ 5431255 h 5883267"/>
              <a:gd name="connsiteX2" fmla="*/ 600732 w 2663464"/>
              <a:gd name="connsiteY2" fmla="*/ 5515156 h 5883267"/>
              <a:gd name="connsiteX3" fmla="*/ 841160 w 2663464"/>
              <a:gd name="connsiteY3" fmla="*/ 5079125 h 5883267"/>
              <a:gd name="connsiteX4" fmla="*/ 1032374 w 2663464"/>
              <a:gd name="connsiteY4" fmla="*/ 5442943 h 5883267"/>
              <a:gd name="connsiteX5" fmla="*/ 1339068 w 2663464"/>
              <a:gd name="connsiteY5" fmla="*/ 5442944 h 5883267"/>
              <a:gd name="connsiteX6" fmla="*/ 1612978 w 2663464"/>
              <a:gd name="connsiteY6" fmla="*/ 5474663 h 5883267"/>
              <a:gd name="connsiteX7" fmla="*/ 1855448 w 2663464"/>
              <a:gd name="connsiteY7" fmla="*/ 6 h 5883267"/>
              <a:gd name="connsiteX8" fmla="*/ 2078698 w 2663464"/>
              <a:gd name="connsiteY8" fmla="*/ 5510769 h 5883267"/>
              <a:gd name="connsiteX9" fmla="*/ 2388768 w 2663464"/>
              <a:gd name="connsiteY9" fmla="*/ 5374462 h 5883267"/>
              <a:gd name="connsiteX10" fmla="*/ 2663464 w 2663464"/>
              <a:gd name="connsiteY10" fmla="*/ 5297940 h 5883267"/>
              <a:gd name="connsiteX0" fmla="*/ 0 w 2741158"/>
              <a:gd name="connsiteY0" fmla="*/ 5451945 h 5877711"/>
              <a:gd name="connsiteX1" fmla="*/ 283975 w 2741158"/>
              <a:gd name="connsiteY1" fmla="*/ 5431255 h 5877711"/>
              <a:gd name="connsiteX2" fmla="*/ 600732 w 2741158"/>
              <a:gd name="connsiteY2" fmla="*/ 5515156 h 5877711"/>
              <a:gd name="connsiteX3" fmla="*/ 841160 w 2741158"/>
              <a:gd name="connsiteY3" fmla="*/ 5079125 h 5877711"/>
              <a:gd name="connsiteX4" fmla="*/ 1032374 w 2741158"/>
              <a:gd name="connsiteY4" fmla="*/ 5442943 h 5877711"/>
              <a:gd name="connsiteX5" fmla="*/ 1339068 w 2741158"/>
              <a:gd name="connsiteY5" fmla="*/ 5442944 h 5877711"/>
              <a:gd name="connsiteX6" fmla="*/ 1612978 w 2741158"/>
              <a:gd name="connsiteY6" fmla="*/ 5474663 h 5877711"/>
              <a:gd name="connsiteX7" fmla="*/ 1855448 w 2741158"/>
              <a:gd name="connsiteY7" fmla="*/ 6 h 5877711"/>
              <a:gd name="connsiteX8" fmla="*/ 2078698 w 2741158"/>
              <a:gd name="connsiteY8" fmla="*/ 5510769 h 5877711"/>
              <a:gd name="connsiteX9" fmla="*/ 2388768 w 2741158"/>
              <a:gd name="connsiteY9" fmla="*/ 5374462 h 5877711"/>
              <a:gd name="connsiteX10" fmla="*/ 2741158 w 2741158"/>
              <a:gd name="connsiteY10" fmla="*/ 5468912 h 5877711"/>
              <a:gd name="connsiteX0" fmla="*/ 0 w 2457183"/>
              <a:gd name="connsiteY0" fmla="*/ 5431255 h 5877711"/>
              <a:gd name="connsiteX1" fmla="*/ 316757 w 2457183"/>
              <a:gd name="connsiteY1" fmla="*/ 5515156 h 5877711"/>
              <a:gd name="connsiteX2" fmla="*/ 557185 w 2457183"/>
              <a:gd name="connsiteY2" fmla="*/ 5079125 h 5877711"/>
              <a:gd name="connsiteX3" fmla="*/ 748399 w 2457183"/>
              <a:gd name="connsiteY3" fmla="*/ 5442943 h 5877711"/>
              <a:gd name="connsiteX4" fmla="*/ 1055093 w 2457183"/>
              <a:gd name="connsiteY4" fmla="*/ 5442944 h 5877711"/>
              <a:gd name="connsiteX5" fmla="*/ 1329003 w 2457183"/>
              <a:gd name="connsiteY5" fmla="*/ 5474663 h 5877711"/>
              <a:gd name="connsiteX6" fmla="*/ 1571473 w 2457183"/>
              <a:gd name="connsiteY6" fmla="*/ 6 h 5877711"/>
              <a:gd name="connsiteX7" fmla="*/ 1794723 w 2457183"/>
              <a:gd name="connsiteY7" fmla="*/ 5510769 h 5877711"/>
              <a:gd name="connsiteX8" fmla="*/ 2104793 w 2457183"/>
              <a:gd name="connsiteY8" fmla="*/ 5374462 h 5877711"/>
              <a:gd name="connsiteX9" fmla="*/ 2457183 w 2457183"/>
              <a:gd name="connsiteY9" fmla="*/ 5468912 h 5877711"/>
              <a:gd name="connsiteX0" fmla="*/ 0 w 2457183"/>
              <a:gd name="connsiteY0" fmla="*/ 5431255 h 5877711"/>
              <a:gd name="connsiteX1" fmla="*/ 316757 w 2457183"/>
              <a:gd name="connsiteY1" fmla="*/ 5515156 h 5877711"/>
              <a:gd name="connsiteX2" fmla="*/ 748399 w 2457183"/>
              <a:gd name="connsiteY2" fmla="*/ 5442943 h 5877711"/>
              <a:gd name="connsiteX3" fmla="*/ 1055093 w 2457183"/>
              <a:gd name="connsiteY3" fmla="*/ 5442944 h 5877711"/>
              <a:gd name="connsiteX4" fmla="*/ 1329003 w 2457183"/>
              <a:gd name="connsiteY4" fmla="*/ 5474663 h 5877711"/>
              <a:gd name="connsiteX5" fmla="*/ 1571473 w 2457183"/>
              <a:gd name="connsiteY5" fmla="*/ 6 h 5877711"/>
              <a:gd name="connsiteX6" fmla="*/ 1794723 w 2457183"/>
              <a:gd name="connsiteY6" fmla="*/ 5510769 h 5877711"/>
              <a:gd name="connsiteX7" fmla="*/ 2104793 w 2457183"/>
              <a:gd name="connsiteY7" fmla="*/ 5374462 h 5877711"/>
              <a:gd name="connsiteX8" fmla="*/ 2457183 w 2457183"/>
              <a:gd name="connsiteY8" fmla="*/ 5468912 h 587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7183" h="5877711">
                <a:moveTo>
                  <a:pt x="0" y="5431255"/>
                </a:moveTo>
                <a:cubicBezTo>
                  <a:pt x="100122" y="5441790"/>
                  <a:pt x="235351" y="5608331"/>
                  <a:pt x="316757" y="5515156"/>
                </a:cubicBezTo>
                <a:cubicBezTo>
                  <a:pt x="441490" y="5517104"/>
                  <a:pt x="625343" y="5454978"/>
                  <a:pt x="748399" y="5442943"/>
                </a:cubicBezTo>
                <a:cubicBezTo>
                  <a:pt x="871455" y="5430908"/>
                  <a:pt x="958326" y="5437657"/>
                  <a:pt x="1055093" y="5442944"/>
                </a:cubicBezTo>
                <a:cubicBezTo>
                  <a:pt x="1151860" y="5448231"/>
                  <a:pt x="1242940" y="6381819"/>
                  <a:pt x="1329003" y="5474663"/>
                </a:cubicBezTo>
                <a:cubicBezTo>
                  <a:pt x="1415066" y="4567507"/>
                  <a:pt x="1493853" y="-6012"/>
                  <a:pt x="1571473" y="6"/>
                </a:cubicBezTo>
                <a:cubicBezTo>
                  <a:pt x="1649093" y="6024"/>
                  <a:pt x="1705836" y="4615026"/>
                  <a:pt x="1794723" y="5510769"/>
                </a:cubicBezTo>
                <a:cubicBezTo>
                  <a:pt x="1883610" y="6406512"/>
                  <a:pt x="1994383" y="5381438"/>
                  <a:pt x="2104793" y="5374462"/>
                </a:cubicBezTo>
                <a:cubicBezTo>
                  <a:pt x="2215203" y="5367486"/>
                  <a:pt x="2311972" y="5461339"/>
                  <a:pt x="2457183" y="5468912"/>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63" name="TextBox 62">
            <a:extLst>
              <a:ext uri="{FF2B5EF4-FFF2-40B4-BE49-F238E27FC236}">
                <a16:creationId xmlns:a16="http://schemas.microsoft.com/office/drawing/2014/main" id="{F59583AB-2384-4BF3-8A9A-B4A246455D9D}"/>
              </a:ext>
            </a:extLst>
          </p:cNvPr>
          <p:cNvSpPr txBox="1"/>
          <p:nvPr/>
        </p:nvSpPr>
        <p:spPr>
          <a:xfrm>
            <a:off x="5487671" y="1685642"/>
            <a:ext cx="659329"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a:t>
            </a:r>
            <a:r>
              <a:rPr lang="en-GB" sz="2531" dirty="0"/>
              <a:t>⟩</a:t>
            </a:r>
          </a:p>
        </p:txBody>
      </p:sp>
      <p:sp>
        <p:nvSpPr>
          <p:cNvPr id="68" name="TextBox 67">
            <a:extLst>
              <a:ext uri="{FF2B5EF4-FFF2-40B4-BE49-F238E27FC236}">
                <a16:creationId xmlns:a16="http://schemas.microsoft.com/office/drawing/2014/main" id="{BD940499-C3E2-46E7-8B8A-BAA8838ABA1B}"/>
              </a:ext>
            </a:extLst>
          </p:cNvPr>
          <p:cNvSpPr txBox="1"/>
          <p:nvPr/>
        </p:nvSpPr>
        <p:spPr>
          <a:xfrm>
            <a:off x="2576431" y="5757127"/>
            <a:ext cx="847926"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t>state</a:t>
            </a:r>
          </a:p>
        </p:txBody>
      </p:sp>
      <p:sp>
        <p:nvSpPr>
          <p:cNvPr id="69" name="TextBox 68">
            <a:extLst>
              <a:ext uri="{FF2B5EF4-FFF2-40B4-BE49-F238E27FC236}">
                <a16:creationId xmlns:a16="http://schemas.microsoft.com/office/drawing/2014/main" id="{CCEB120B-6498-4D47-AFA1-0FC416A8547C}"/>
              </a:ext>
            </a:extLst>
          </p:cNvPr>
          <p:cNvSpPr txBox="1"/>
          <p:nvPr/>
        </p:nvSpPr>
        <p:spPr>
          <a:xfrm rot="16200000">
            <a:off x="338519" y="4920736"/>
            <a:ext cx="1251732"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t>probability</a:t>
            </a:r>
          </a:p>
        </p:txBody>
      </p:sp>
      <p:cxnSp>
        <p:nvCxnSpPr>
          <p:cNvPr id="70" name="Straight Arrow Connector 69">
            <a:extLst>
              <a:ext uri="{FF2B5EF4-FFF2-40B4-BE49-F238E27FC236}">
                <a16:creationId xmlns:a16="http://schemas.microsoft.com/office/drawing/2014/main" id="{77A5C665-7B2F-420B-9EC6-99AA729FFF7B}"/>
              </a:ext>
            </a:extLst>
          </p:cNvPr>
          <p:cNvCxnSpPr>
            <a:cxnSpLocks/>
          </p:cNvCxnSpPr>
          <p:nvPr/>
        </p:nvCxnSpPr>
        <p:spPr>
          <a:xfrm>
            <a:off x="1101790" y="5750115"/>
            <a:ext cx="1979227"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1C277-A30B-4F98-B400-5E1E5F07E7D2}"/>
              </a:ext>
            </a:extLst>
          </p:cNvPr>
          <p:cNvCxnSpPr>
            <a:cxnSpLocks/>
          </p:cNvCxnSpPr>
          <p:nvPr/>
        </p:nvCxnSpPr>
        <p:spPr>
          <a:xfrm flipV="1">
            <a:off x="1211984" y="4440474"/>
            <a:ext cx="0" cy="130964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909A9EF-F7B2-4BF1-84E2-9343022F3FDA}"/>
              </a:ext>
            </a:extLst>
          </p:cNvPr>
          <p:cNvSpPr txBox="1"/>
          <p:nvPr/>
        </p:nvSpPr>
        <p:spPr>
          <a:xfrm>
            <a:off x="2253081" y="3983853"/>
            <a:ext cx="412552"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1</a:t>
            </a:r>
            <a:endParaRPr lang="en-GB" sz="2531" dirty="0"/>
          </a:p>
        </p:txBody>
      </p:sp>
      <p:cxnSp>
        <p:nvCxnSpPr>
          <p:cNvPr id="74" name="Straight Connector 73">
            <a:extLst>
              <a:ext uri="{FF2B5EF4-FFF2-40B4-BE49-F238E27FC236}">
                <a16:creationId xmlns:a16="http://schemas.microsoft.com/office/drawing/2014/main" id="{F27B4CFD-8D26-411D-84E8-EDA771931FB7}"/>
              </a:ext>
            </a:extLst>
          </p:cNvPr>
          <p:cNvCxnSpPr>
            <a:cxnSpLocks/>
          </p:cNvCxnSpPr>
          <p:nvPr/>
        </p:nvCxnSpPr>
        <p:spPr>
          <a:xfrm>
            <a:off x="2491658" y="4536897"/>
            <a:ext cx="0" cy="1213217"/>
          </a:xfrm>
          <a:prstGeom prst="line">
            <a:avLst/>
          </a:prstGeom>
          <a:ln w="130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F54468C-21F7-40AC-B0EC-C3AD05AC335C}"/>
              </a:ext>
            </a:extLst>
          </p:cNvPr>
          <p:cNvSpPr txBox="1"/>
          <p:nvPr/>
        </p:nvSpPr>
        <p:spPr>
          <a:xfrm>
            <a:off x="6343650" y="1166745"/>
            <a:ext cx="3474059" cy="599684"/>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2800" dirty="0"/>
              <a:t>Quantum data: </a:t>
            </a:r>
            <a:r>
              <a:rPr lang="en-GB" sz="2800" dirty="0">
                <a:solidFill>
                  <a:srgbClr val="132FFD"/>
                </a:solidFill>
              </a:rPr>
              <a:t>qubits</a:t>
            </a:r>
          </a:p>
        </p:txBody>
      </p:sp>
      <p:sp>
        <p:nvSpPr>
          <p:cNvPr id="86" name="TextBox 85">
            <a:extLst>
              <a:ext uri="{FF2B5EF4-FFF2-40B4-BE49-F238E27FC236}">
                <a16:creationId xmlns:a16="http://schemas.microsoft.com/office/drawing/2014/main" id="{120C757A-9678-47E5-AB48-2E24EBC51A63}"/>
              </a:ext>
            </a:extLst>
          </p:cNvPr>
          <p:cNvSpPr txBox="1"/>
          <p:nvPr/>
        </p:nvSpPr>
        <p:spPr>
          <a:xfrm>
            <a:off x="6786721" y="5502592"/>
            <a:ext cx="757079"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t>state</a:t>
            </a:r>
          </a:p>
        </p:txBody>
      </p:sp>
      <p:sp>
        <p:nvSpPr>
          <p:cNvPr id="87" name="TextBox 86">
            <a:extLst>
              <a:ext uri="{FF2B5EF4-FFF2-40B4-BE49-F238E27FC236}">
                <a16:creationId xmlns:a16="http://schemas.microsoft.com/office/drawing/2014/main" id="{46CE6ED2-B854-4822-8C0C-BE6F3E220893}"/>
              </a:ext>
            </a:extLst>
          </p:cNvPr>
          <p:cNvSpPr txBox="1"/>
          <p:nvPr/>
        </p:nvSpPr>
        <p:spPr>
          <a:xfrm rot="16200000">
            <a:off x="4321089" y="5106610"/>
            <a:ext cx="1266455"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solidFill>
                  <a:srgbClr val="132FFD"/>
                </a:solidFill>
              </a:rPr>
              <a:t>amplitude</a:t>
            </a:r>
          </a:p>
        </p:txBody>
      </p:sp>
      <p:cxnSp>
        <p:nvCxnSpPr>
          <p:cNvPr id="88" name="Straight Arrow Connector 87">
            <a:extLst>
              <a:ext uri="{FF2B5EF4-FFF2-40B4-BE49-F238E27FC236}">
                <a16:creationId xmlns:a16="http://schemas.microsoft.com/office/drawing/2014/main" id="{79AF2A5B-30BA-4ABA-BA9B-74782DAABA5D}"/>
              </a:ext>
            </a:extLst>
          </p:cNvPr>
          <p:cNvCxnSpPr>
            <a:cxnSpLocks/>
          </p:cNvCxnSpPr>
          <p:nvPr/>
        </p:nvCxnSpPr>
        <p:spPr>
          <a:xfrm>
            <a:off x="5066892" y="5502592"/>
            <a:ext cx="2476908"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03822BE-A240-49A4-8849-1F8C2D669A1E}"/>
              </a:ext>
            </a:extLst>
          </p:cNvPr>
          <p:cNvCxnSpPr>
            <a:cxnSpLocks/>
          </p:cNvCxnSpPr>
          <p:nvPr/>
        </p:nvCxnSpPr>
        <p:spPr>
          <a:xfrm flipV="1">
            <a:off x="5177086" y="4533828"/>
            <a:ext cx="0" cy="159110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7AA28C5-F24F-4161-A28F-ECA18F18BEF8}"/>
              </a:ext>
            </a:extLst>
          </p:cNvPr>
          <p:cNvSpPr txBox="1"/>
          <p:nvPr/>
        </p:nvSpPr>
        <p:spPr>
          <a:xfrm>
            <a:off x="6130734" y="4055562"/>
            <a:ext cx="659329"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a:t>
            </a:r>
            <a:r>
              <a:rPr lang="en-GB" sz="2531" dirty="0"/>
              <a:t>⟩</a:t>
            </a:r>
          </a:p>
        </p:txBody>
      </p:sp>
      <p:sp>
        <p:nvSpPr>
          <p:cNvPr id="93" name="Freeform: Shape 92">
            <a:extLst>
              <a:ext uri="{FF2B5EF4-FFF2-40B4-BE49-F238E27FC236}">
                <a16:creationId xmlns:a16="http://schemas.microsoft.com/office/drawing/2014/main" id="{BAC26B27-765D-4D4E-AA2C-6EBD2775BACD}"/>
              </a:ext>
            </a:extLst>
          </p:cNvPr>
          <p:cNvSpPr/>
          <p:nvPr/>
        </p:nvSpPr>
        <p:spPr bwMode="auto">
          <a:xfrm>
            <a:off x="5358452" y="4613090"/>
            <a:ext cx="1751239" cy="96440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5451945 h 5878321"/>
              <a:gd name="connsiteX1" fmla="*/ 283975 w 3260034"/>
              <a:gd name="connsiteY1" fmla="*/ 5431255 h 5878321"/>
              <a:gd name="connsiteX2" fmla="*/ 600732 w 3260034"/>
              <a:gd name="connsiteY2" fmla="*/ 5515156 h 5878321"/>
              <a:gd name="connsiteX3" fmla="*/ 829207 w 3260034"/>
              <a:gd name="connsiteY3" fmla="*/ 4224259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23230 w 3260034"/>
              <a:gd name="connsiteY3" fmla="*/ 4870158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41160 w 3260034"/>
              <a:gd name="connsiteY3" fmla="*/ 5079125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2896547"/>
              <a:gd name="connsiteY0" fmla="*/ 5451945 h 5878321"/>
              <a:gd name="connsiteX1" fmla="*/ 283975 w 2896547"/>
              <a:gd name="connsiteY1" fmla="*/ 5431255 h 5878321"/>
              <a:gd name="connsiteX2" fmla="*/ 600732 w 2896547"/>
              <a:gd name="connsiteY2" fmla="*/ 5515156 h 5878321"/>
              <a:gd name="connsiteX3" fmla="*/ 841160 w 2896547"/>
              <a:gd name="connsiteY3" fmla="*/ 5079125 h 5878321"/>
              <a:gd name="connsiteX4" fmla="*/ 1032374 w 2896547"/>
              <a:gd name="connsiteY4" fmla="*/ 5442943 h 5878321"/>
              <a:gd name="connsiteX5" fmla="*/ 1339068 w 2896547"/>
              <a:gd name="connsiteY5" fmla="*/ 5442944 h 5878321"/>
              <a:gd name="connsiteX6" fmla="*/ 1612978 w 2896547"/>
              <a:gd name="connsiteY6" fmla="*/ 5474663 h 5878321"/>
              <a:gd name="connsiteX7" fmla="*/ 1855448 w 2896547"/>
              <a:gd name="connsiteY7" fmla="*/ 6 h 5878321"/>
              <a:gd name="connsiteX8" fmla="*/ 2078698 w 2896547"/>
              <a:gd name="connsiteY8" fmla="*/ 5510769 h 5878321"/>
              <a:gd name="connsiteX9" fmla="*/ 2388768 w 2896547"/>
              <a:gd name="connsiteY9" fmla="*/ 5374462 h 5878321"/>
              <a:gd name="connsiteX10" fmla="*/ 2896546 w 2896547"/>
              <a:gd name="connsiteY10" fmla="*/ 5449917 h 5878321"/>
              <a:gd name="connsiteX0" fmla="*/ 0 w 2612570"/>
              <a:gd name="connsiteY0" fmla="*/ 5431255 h 5878321"/>
              <a:gd name="connsiteX1" fmla="*/ 316757 w 2612570"/>
              <a:gd name="connsiteY1" fmla="*/ 5515156 h 5878321"/>
              <a:gd name="connsiteX2" fmla="*/ 557185 w 2612570"/>
              <a:gd name="connsiteY2" fmla="*/ 5079125 h 5878321"/>
              <a:gd name="connsiteX3" fmla="*/ 748399 w 2612570"/>
              <a:gd name="connsiteY3" fmla="*/ 5442943 h 5878321"/>
              <a:gd name="connsiteX4" fmla="*/ 1055093 w 2612570"/>
              <a:gd name="connsiteY4" fmla="*/ 5442944 h 5878321"/>
              <a:gd name="connsiteX5" fmla="*/ 1329003 w 2612570"/>
              <a:gd name="connsiteY5" fmla="*/ 5474663 h 5878321"/>
              <a:gd name="connsiteX6" fmla="*/ 1571473 w 2612570"/>
              <a:gd name="connsiteY6" fmla="*/ 6 h 5878321"/>
              <a:gd name="connsiteX7" fmla="*/ 1794723 w 2612570"/>
              <a:gd name="connsiteY7" fmla="*/ 5510769 h 5878321"/>
              <a:gd name="connsiteX8" fmla="*/ 2104793 w 2612570"/>
              <a:gd name="connsiteY8" fmla="*/ 5374462 h 5878321"/>
              <a:gd name="connsiteX9" fmla="*/ 2612571 w 2612570"/>
              <a:gd name="connsiteY9" fmla="*/ 5449917 h 5878321"/>
              <a:gd name="connsiteX0" fmla="*/ 0 w 2490651"/>
              <a:gd name="connsiteY0" fmla="*/ 5431255 h 5878321"/>
              <a:gd name="connsiteX1" fmla="*/ 316757 w 2490651"/>
              <a:gd name="connsiteY1" fmla="*/ 5515156 h 5878321"/>
              <a:gd name="connsiteX2" fmla="*/ 557185 w 2490651"/>
              <a:gd name="connsiteY2" fmla="*/ 5079125 h 5878321"/>
              <a:gd name="connsiteX3" fmla="*/ 748399 w 2490651"/>
              <a:gd name="connsiteY3" fmla="*/ 5442943 h 5878321"/>
              <a:gd name="connsiteX4" fmla="*/ 1055093 w 2490651"/>
              <a:gd name="connsiteY4" fmla="*/ 5442944 h 5878321"/>
              <a:gd name="connsiteX5" fmla="*/ 1329003 w 2490651"/>
              <a:gd name="connsiteY5" fmla="*/ 5474663 h 5878321"/>
              <a:gd name="connsiteX6" fmla="*/ 1571473 w 2490651"/>
              <a:gd name="connsiteY6" fmla="*/ 6 h 5878321"/>
              <a:gd name="connsiteX7" fmla="*/ 1794723 w 2490651"/>
              <a:gd name="connsiteY7" fmla="*/ 5510769 h 5878321"/>
              <a:gd name="connsiteX8" fmla="*/ 2104793 w 2490651"/>
              <a:gd name="connsiteY8" fmla="*/ 5374462 h 5878321"/>
              <a:gd name="connsiteX9" fmla="*/ 2490651 w 2490651"/>
              <a:gd name="connsiteY9" fmla="*/ 5449918 h 5878321"/>
              <a:gd name="connsiteX0" fmla="*/ 0 w 2490651"/>
              <a:gd name="connsiteY0" fmla="*/ 5431255 h 5878321"/>
              <a:gd name="connsiteX1" fmla="*/ 316757 w 2490651"/>
              <a:gd name="connsiteY1" fmla="*/ 5515156 h 5878321"/>
              <a:gd name="connsiteX2" fmla="*/ 748399 w 2490651"/>
              <a:gd name="connsiteY2" fmla="*/ 5442943 h 5878321"/>
              <a:gd name="connsiteX3" fmla="*/ 1055093 w 2490651"/>
              <a:gd name="connsiteY3" fmla="*/ 5442944 h 5878321"/>
              <a:gd name="connsiteX4" fmla="*/ 1329003 w 2490651"/>
              <a:gd name="connsiteY4" fmla="*/ 5474663 h 5878321"/>
              <a:gd name="connsiteX5" fmla="*/ 1571473 w 2490651"/>
              <a:gd name="connsiteY5" fmla="*/ 6 h 5878321"/>
              <a:gd name="connsiteX6" fmla="*/ 1794723 w 2490651"/>
              <a:gd name="connsiteY6" fmla="*/ 5510769 h 5878321"/>
              <a:gd name="connsiteX7" fmla="*/ 2104793 w 2490651"/>
              <a:gd name="connsiteY7" fmla="*/ 5374462 h 5878321"/>
              <a:gd name="connsiteX8" fmla="*/ 2490651 w 2490651"/>
              <a:gd name="connsiteY8" fmla="*/ 5449918 h 587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0651" h="5878321">
                <a:moveTo>
                  <a:pt x="0" y="5431255"/>
                </a:moveTo>
                <a:cubicBezTo>
                  <a:pt x="100122" y="5441790"/>
                  <a:pt x="235351" y="5608331"/>
                  <a:pt x="316757" y="5515156"/>
                </a:cubicBezTo>
                <a:cubicBezTo>
                  <a:pt x="441490" y="5517104"/>
                  <a:pt x="625343" y="5454978"/>
                  <a:pt x="748399" y="5442943"/>
                </a:cubicBezTo>
                <a:cubicBezTo>
                  <a:pt x="871455" y="5430908"/>
                  <a:pt x="958326" y="5437657"/>
                  <a:pt x="1055093" y="5442944"/>
                </a:cubicBezTo>
                <a:cubicBezTo>
                  <a:pt x="1151860" y="5448231"/>
                  <a:pt x="1242940" y="6381819"/>
                  <a:pt x="1329003" y="5474663"/>
                </a:cubicBezTo>
                <a:cubicBezTo>
                  <a:pt x="1415066" y="4567507"/>
                  <a:pt x="1493853" y="-6012"/>
                  <a:pt x="1571473" y="6"/>
                </a:cubicBezTo>
                <a:cubicBezTo>
                  <a:pt x="1649093" y="6024"/>
                  <a:pt x="1705836" y="4615026"/>
                  <a:pt x="1794723" y="5510769"/>
                </a:cubicBezTo>
                <a:cubicBezTo>
                  <a:pt x="1883610" y="6406512"/>
                  <a:pt x="1988805" y="5384604"/>
                  <a:pt x="2104793" y="5374462"/>
                </a:cubicBezTo>
                <a:cubicBezTo>
                  <a:pt x="2220781" y="5364320"/>
                  <a:pt x="2345440" y="5442345"/>
                  <a:pt x="2490651" y="5449918"/>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95" name="TextBox 94">
            <a:extLst>
              <a:ext uri="{FF2B5EF4-FFF2-40B4-BE49-F238E27FC236}">
                <a16:creationId xmlns:a16="http://schemas.microsoft.com/office/drawing/2014/main" id="{D8214497-A48D-489B-995B-9A1ED9F03C5F}"/>
              </a:ext>
            </a:extLst>
          </p:cNvPr>
          <p:cNvSpPr txBox="1"/>
          <p:nvPr/>
        </p:nvSpPr>
        <p:spPr>
          <a:xfrm>
            <a:off x="10331857" y="3185722"/>
            <a:ext cx="757079"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t>state</a:t>
            </a:r>
          </a:p>
        </p:txBody>
      </p:sp>
      <p:sp>
        <p:nvSpPr>
          <p:cNvPr id="96" name="TextBox 95">
            <a:extLst>
              <a:ext uri="{FF2B5EF4-FFF2-40B4-BE49-F238E27FC236}">
                <a16:creationId xmlns:a16="http://schemas.microsoft.com/office/drawing/2014/main" id="{82E1AD4B-0CFC-4B02-B15C-187EE7F726E7}"/>
              </a:ext>
            </a:extLst>
          </p:cNvPr>
          <p:cNvSpPr txBox="1"/>
          <p:nvPr/>
        </p:nvSpPr>
        <p:spPr>
          <a:xfrm rot="16200000">
            <a:off x="7866225" y="2789740"/>
            <a:ext cx="1266455"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solidFill>
                  <a:srgbClr val="132FFD"/>
                </a:solidFill>
              </a:rPr>
              <a:t>amplitude</a:t>
            </a:r>
          </a:p>
        </p:txBody>
      </p:sp>
      <p:cxnSp>
        <p:nvCxnSpPr>
          <p:cNvPr id="97" name="Straight Arrow Connector 96">
            <a:extLst>
              <a:ext uri="{FF2B5EF4-FFF2-40B4-BE49-F238E27FC236}">
                <a16:creationId xmlns:a16="http://schemas.microsoft.com/office/drawing/2014/main" id="{0E839D3A-8EDE-474E-9B10-C37A178F3662}"/>
              </a:ext>
            </a:extLst>
          </p:cNvPr>
          <p:cNvCxnSpPr>
            <a:cxnSpLocks/>
          </p:cNvCxnSpPr>
          <p:nvPr/>
        </p:nvCxnSpPr>
        <p:spPr>
          <a:xfrm>
            <a:off x="8612028" y="3185722"/>
            <a:ext cx="2476908"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B886DB6-A699-44E3-A082-D801F01EF4E0}"/>
              </a:ext>
            </a:extLst>
          </p:cNvPr>
          <p:cNvCxnSpPr>
            <a:cxnSpLocks/>
          </p:cNvCxnSpPr>
          <p:nvPr/>
        </p:nvCxnSpPr>
        <p:spPr>
          <a:xfrm flipV="1">
            <a:off x="8722222" y="2216958"/>
            <a:ext cx="0" cy="159110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9" name="Freeform: Shape 98">
            <a:extLst>
              <a:ext uri="{FF2B5EF4-FFF2-40B4-BE49-F238E27FC236}">
                <a16:creationId xmlns:a16="http://schemas.microsoft.com/office/drawing/2014/main" id="{C3F77BD1-974C-461F-8BBC-DA2363EC4939}"/>
              </a:ext>
            </a:extLst>
          </p:cNvPr>
          <p:cNvSpPr/>
          <p:nvPr/>
        </p:nvSpPr>
        <p:spPr bwMode="auto">
          <a:xfrm flipH="1">
            <a:off x="8900002" y="2601468"/>
            <a:ext cx="1479933" cy="618874"/>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5451945 h 5878321"/>
              <a:gd name="connsiteX1" fmla="*/ 283975 w 3260034"/>
              <a:gd name="connsiteY1" fmla="*/ 5431255 h 5878321"/>
              <a:gd name="connsiteX2" fmla="*/ 600732 w 3260034"/>
              <a:gd name="connsiteY2" fmla="*/ 5515156 h 5878321"/>
              <a:gd name="connsiteX3" fmla="*/ 829207 w 3260034"/>
              <a:gd name="connsiteY3" fmla="*/ 4224259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23230 w 3260034"/>
              <a:gd name="connsiteY3" fmla="*/ 4870158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41160 w 3260034"/>
              <a:gd name="connsiteY3" fmla="*/ 5079125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2896546"/>
              <a:gd name="connsiteY0" fmla="*/ 5451945 h 5878321"/>
              <a:gd name="connsiteX1" fmla="*/ 283975 w 2896546"/>
              <a:gd name="connsiteY1" fmla="*/ 5431255 h 5878321"/>
              <a:gd name="connsiteX2" fmla="*/ 600732 w 2896546"/>
              <a:gd name="connsiteY2" fmla="*/ 5515156 h 5878321"/>
              <a:gd name="connsiteX3" fmla="*/ 841160 w 2896546"/>
              <a:gd name="connsiteY3" fmla="*/ 5079125 h 5878321"/>
              <a:gd name="connsiteX4" fmla="*/ 1032374 w 2896546"/>
              <a:gd name="connsiteY4" fmla="*/ 5442943 h 5878321"/>
              <a:gd name="connsiteX5" fmla="*/ 1339068 w 2896546"/>
              <a:gd name="connsiteY5" fmla="*/ 5442944 h 5878321"/>
              <a:gd name="connsiteX6" fmla="*/ 1612978 w 2896546"/>
              <a:gd name="connsiteY6" fmla="*/ 5474663 h 5878321"/>
              <a:gd name="connsiteX7" fmla="*/ 1855448 w 2896546"/>
              <a:gd name="connsiteY7" fmla="*/ 6 h 5878321"/>
              <a:gd name="connsiteX8" fmla="*/ 2078698 w 2896546"/>
              <a:gd name="connsiteY8" fmla="*/ 5510769 h 5878321"/>
              <a:gd name="connsiteX9" fmla="*/ 2388768 w 2896546"/>
              <a:gd name="connsiteY9" fmla="*/ 5374462 h 5878321"/>
              <a:gd name="connsiteX10" fmla="*/ 2896546 w 2896546"/>
              <a:gd name="connsiteY10" fmla="*/ 5449917 h 5878321"/>
              <a:gd name="connsiteX0" fmla="*/ 0 w 2663464"/>
              <a:gd name="connsiteY0" fmla="*/ 5451945 h 5883267"/>
              <a:gd name="connsiteX1" fmla="*/ 283975 w 2663464"/>
              <a:gd name="connsiteY1" fmla="*/ 5431255 h 5883267"/>
              <a:gd name="connsiteX2" fmla="*/ 600732 w 2663464"/>
              <a:gd name="connsiteY2" fmla="*/ 5515156 h 5883267"/>
              <a:gd name="connsiteX3" fmla="*/ 841160 w 2663464"/>
              <a:gd name="connsiteY3" fmla="*/ 5079125 h 5883267"/>
              <a:gd name="connsiteX4" fmla="*/ 1032374 w 2663464"/>
              <a:gd name="connsiteY4" fmla="*/ 5442943 h 5883267"/>
              <a:gd name="connsiteX5" fmla="*/ 1339068 w 2663464"/>
              <a:gd name="connsiteY5" fmla="*/ 5442944 h 5883267"/>
              <a:gd name="connsiteX6" fmla="*/ 1612978 w 2663464"/>
              <a:gd name="connsiteY6" fmla="*/ 5474663 h 5883267"/>
              <a:gd name="connsiteX7" fmla="*/ 1855448 w 2663464"/>
              <a:gd name="connsiteY7" fmla="*/ 6 h 5883267"/>
              <a:gd name="connsiteX8" fmla="*/ 2078698 w 2663464"/>
              <a:gd name="connsiteY8" fmla="*/ 5510769 h 5883267"/>
              <a:gd name="connsiteX9" fmla="*/ 2388768 w 2663464"/>
              <a:gd name="connsiteY9" fmla="*/ 5374462 h 5883267"/>
              <a:gd name="connsiteX10" fmla="*/ 2663464 w 2663464"/>
              <a:gd name="connsiteY10" fmla="*/ 5297940 h 5883267"/>
              <a:gd name="connsiteX0" fmla="*/ 0 w 2741158"/>
              <a:gd name="connsiteY0" fmla="*/ 5451945 h 5877711"/>
              <a:gd name="connsiteX1" fmla="*/ 283975 w 2741158"/>
              <a:gd name="connsiteY1" fmla="*/ 5431255 h 5877711"/>
              <a:gd name="connsiteX2" fmla="*/ 600732 w 2741158"/>
              <a:gd name="connsiteY2" fmla="*/ 5515156 h 5877711"/>
              <a:gd name="connsiteX3" fmla="*/ 841160 w 2741158"/>
              <a:gd name="connsiteY3" fmla="*/ 5079125 h 5877711"/>
              <a:gd name="connsiteX4" fmla="*/ 1032374 w 2741158"/>
              <a:gd name="connsiteY4" fmla="*/ 5442943 h 5877711"/>
              <a:gd name="connsiteX5" fmla="*/ 1339068 w 2741158"/>
              <a:gd name="connsiteY5" fmla="*/ 5442944 h 5877711"/>
              <a:gd name="connsiteX6" fmla="*/ 1612978 w 2741158"/>
              <a:gd name="connsiteY6" fmla="*/ 5474663 h 5877711"/>
              <a:gd name="connsiteX7" fmla="*/ 1855448 w 2741158"/>
              <a:gd name="connsiteY7" fmla="*/ 6 h 5877711"/>
              <a:gd name="connsiteX8" fmla="*/ 2078698 w 2741158"/>
              <a:gd name="connsiteY8" fmla="*/ 5510769 h 5877711"/>
              <a:gd name="connsiteX9" fmla="*/ 2388768 w 2741158"/>
              <a:gd name="connsiteY9" fmla="*/ 5374462 h 5877711"/>
              <a:gd name="connsiteX10" fmla="*/ 2741158 w 2741158"/>
              <a:gd name="connsiteY10" fmla="*/ 5468912 h 5877711"/>
              <a:gd name="connsiteX0" fmla="*/ 0 w 2457183"/>
              <a:gd name="connsiteY0" fmla="*/ 5431255 h 5877711"/>
              <a:gd name="connsiteX1" fmla="*/ 316757 w 2457183"/>
              <a:gd name="connsiteY1" fmla="*/ 5515156 h 5877711"/>
              <a:gd name="connsiteX2" fmla="*/ 557185 w 2457183"/>
              <a:gd name="connsiteY2" fmla="*/ 5079125 h 5877711"/>
              <a:gd name="connsiteX3" fmla="*/ 748399 w 2457183"/>
              <a:gd name="connsiteY3" fmla="*/ 5442943 h 5877711"/>
              <a:gd name="connsiteX4" fmla="*/ 1055093 w 2457183"/>
              <a:gd name="connsiteY4" fmla="*/ 5442944 h 5877711"/>
              <a:gd name="connsiteX5" fmla="*/ 1329003 w 2457183"/>
              <a:gd name="connsiteY5" fmla="*/ 5474663 h 5877711"/>
              <a:gd name="connsiteX6" fmla="*/ 1571473 w 2457183"/>
              <a:gd name="connsiteY6" fmla="*/ 6 h 5877711"/>
              <a:gd name="connsiteX7" fmla="*/ 1794723 w 2457183"/>
              <a:gd name="connsiteY7" fmla="*/ 5510769 h 5877711"/>
              <a:gd name="connsiteX8" fmla="*/ 2104793 w 2457183"/>
              <a:gd name="connsiteY8" fmla="*/ 5374462 h 5877711"/>
              <a:gd name="connsiteX9" fmla="*/ 2457183 w 2457183"/>
              <a:gd name="connsiteY9" fmla="*/ 5468912 h 5877711"/>
              <a:gd name="connsiteX0" fmla="*/ 0 w 2457183"/>
              <a:gd name="connsiteY0" fmla="*/ 3573348 h 3883411"/>
              <a:gd name="connsiteX1" fmla="*/ 316757 w 2457183"/>
              <a:gd name="connsiteY1" fmla="*/ 3657249 h 3883411"/>
              <a:gd name="connsiteX2" fmla="*/ 557185 w 2457183"/>
              <a:gd name="connsiteY2" fmla="*/ 3221218 h 3883411"/>
              <a:gd name="connsiteX3" fmla="*/ 748399 w 2457183"/>
              <a:gd name="connsiteY3" fmla="*/ 3585036 h 3883411"/>
              <a:gd name="connsiteX4" fmla="*/ 1055093 w 2457183"/>
              <a:gd name="connsiteY4" fmla="*/ 3585037 h 3883411"/>
              <a:gd name="connsiteX5" fmla="*/ 1329003 w 2457183"/>
              <a:gd name="connsiteY5" fmla="*/ 3616756 h 3883411"/>
              <a:gd name="connsiteX6" fmla="*/ 1557926 w 2457183"/>
              <a:gd name="connsiteY6" fmla="*/ 7 h 3883411"/>
              <a:gd name="connsiteX7" fmla="*/ 1794723 w 2457183"/>
              <a:gd name="connsiteY7" fmla="*/ 3652862 h 3883411"/>
              <a:gd name="connsiteX8" fmla="*/ 2104793 w 2457183"/>
              <a:gd name="connsiteY8" fmla="*/ 3516555 h 3883411"/>
              <a:gd name="connsiteX9" fmla="*/ 2457183 w 2457183"/>
              <a:gd name="connsiteY9" fmla="*/ 3611005 h 3883411"/>
              <a:gd name="connsiteX0" fmla="*/ 0 w 2457183"/>
              <a:gd name="connsiteY0" fmla="*/ 3573348 h 3883411"/>
              <a:gd name="connsiteX1" fmla="*/ 316757 w 2457183"/>
              <a:gd name="connsiteY1" fmla="*/ 3657249 h 3883411"/>
              <a:gd name="connsiteX2" fmla="*/ 557185 w 2457183"/>
              <a:gd name="connsiteY2" fmla="*/ 1131074 h 3883411"/>
              <a:gd name="connsiteX3" fmla="*/ 748399 w 2457183"/>
              <a:gd name="connsiteY3" fmla="*/ 3585036 h 3883411"/>
              <a:gd name="connsiteX4" fmla="*/ 1055093 w 2457183"/>
              <a:gd name="connsiteY4" fmla="*/ 3585037 h 3883411"/>
              <a:gd name="connsiteX5" fmla="*/ 1329003 w 2457183"/>
              <a:gd name="connsiteY5" fmla="*/ 3616756 h 3883411"/>
              <a:gd name="connsiteX6" fmla="*/ 1557926 w 2457183"/>
              <a:gd name="connsiteY6" fmla="*/ 7 h 3883411"/>
              <a:gd name="connsiteX7" fmla="*/ 1794723 w 2457183"/>
              <a:gd name="connsiteY7" fmla="*/ 3652862 h 3883411"/>
              <a:gd name="connsiteX8" fmla="*/ 2104793 w 2457183"/>
              <a:gd name="connsiteY8" fmla="*/ 3516555 h 3883411"/>
              <a:gd name="connsiteX9" fmla="*/ 2457183 w 2457183"/>
              <a:gd name="connsiteY9" fmla="*/ 3611005 h 3883411"/>
              <a:gd name="connsiteX0" fmla="*/ 0 w 2457183"/>
              <a:gd name="connsiteY0" fmla="*/ 3573348 h 3875450"/>
              <a:gd name="connsiteX1" fmla="*/ 316757 w 2457183"/>
              <a:gd name="connsiteY1" fmla="*/ 3657249 h 3875450"/>
              <a:gd name="connsiteX2" fmla="*/ 557185 w 2457183"/>
              <a:gd name="connsiteY2" fmla="*/ 1131074 h 3875450"/>
              <a:gd name="connsiteX3" fmla="*/ 748399 w 2457183"/>
              <a:gd name="connsiteY3" fmla="*/ 3585036 h 3875450"/>
              <a:gd name="connsiteX4" fmla="*/ 1055093 w 2457183"/>
              <a:gd name="connsiteY4" fmla="*/ 3585037 h 3875450"/>
              <a:gd name="connsiteX5" fmla="*/ 1329003 w 2457183"/>
              <a:gd name="connsiteY5" fmla="*/ 3616756 h 3875450"/>
              <a:gd name="connsiteX6" fmla="*/ 1557926 w 2457183"/>
              <a:gd name="connsiteY6" fmla="*/ 7 h 3875450"/>
              <a:gd name="connsiteX7" fmla="*/ 1794723 w 2457183"/>
              <a:gd name="connsiteY7" fmla="*/ 3652862 h 3875450"/>
              <a:gd name="connsiteX8" fmla="*/ 2104793 w 2457183"/>
              <a:gd name="connsiteY8" fmla="*/ 3516555 h 3875450"/>
              <a:gd name="connsiteX9" fmla="*/ 2457183 w 2457183"/>
              <a:gd name="connsiteY9" fmla="*/ 3611005 h 3875450"/>
              <a:gd name="connsiteX0" fmla="*/ 0 w 2457183"/>
              <a:gd name="connsiteY0" fmla="*/ 3573348 h 3772345"/>
              <a:gd name="connsiteX1" fmla="*/ 316757 w 2457183"/>
              <a:gd name="connsiteY1" fmla="*/ 3657249 h 3772345"/>
              <a:gd name="connsiteX2" fmla="*/ 557185 w 2457183"/>
              <a:gd name="connsiteY2" fmla="*/ 1131074 h 3772345"/>
              <a:gd name="connsiteX3" fmla="*/ 748399 w 2457183"/>
              <a:gd name="connsiteY3" fmla="*/ 3585036 h 3772345"/>
              <a:gd name="connsiteX4" fmla="*/ 1055093 w 2457183"/>
              <a:gd name="connsiteY4" fmla="*/ 3585037 h 3772345"/>
              <a:gd name="connsiteX5" fmla="*/ 1329003 w 2457183"/>
              <a:gd name="connsiteY5" fmla="*/ 3616756 h 3772345"/>
              <a:gd name="connsiteX6" fmla="*/ 1557926 w 2457183"/>
              <a:gd name="connsiteY6" fmla="*/ 7 h 3772345"/>
              <a:gd name="connsiteX7" fmla="*/ 1794723 w 2457183"/>
              <a:gd name="connsiteY7" fmla="*/ 3652862 h 3772345"/>
              <a:gd name="connsiteX8" fmla="*/ 2104793 w 2457183"/>
              <a:gd name="connsiteY8" fmla="*/ 3516555 h 3772345"/>
              <a:gd name="connsiteX9" fmla="*/ 2457183 w 2457183"/>
              <a:gd name="connsiteY9" fmla="*/ 3611005 h 3772345"/>
              <a:gd name="connsiteX0" fmla="*/ 0 w 2104793"/>
              <a:gd name="connsiteY0" fmla="*/ 3573348 h 3772345"/>
              <a:gd name="connsiteX1" fmla="*/ 316757 w 2104793"/>
              <a:gd name="connsiteY1" fmla="*/ 3657249 h 3772345"/>
              <a:gd name="connsiteX2" fmla="*/ 557185 w 2104793"/>
              <a:gd name="connsiteY2" fmla="*/ 1131074 h 3772345"/>
              <a:gd name="connsiteX3" fmla="*/ 748399 w 2104793"/>
              <a:gd name="connsiteY3" fmla="*/ 3585036 h 3772345"/>
              <a:gd name="connsiteX4" fmla="*/ 1055093 w 2104793"/>
              <a:gd name="connsiteY4" fmla="*/ 3585037 h 3772345"/>
              <a:gd name="connsiteX5" fmla="*/ 1329003 w 2104793"/>
              <a:gd name="connsiteY5" fmla="*/ 3616756 h 3772345"/>
              <a:gd name="connsiteX6" fmla="*/ 1557926 w 2104793"/>
              <a:gd name="connsiteY6" fmla="*/ 7 h 3772345"/>
              <a:gd name="connsiteX7" fmla="*/ 1794723 w 2104793"/>
              <a:gd name="connsiteY7" fmla="*/ 3652862 h 3772345"/>
              <a:gd name="connsiteX8" fmla="*/ 2104793 w 2104793"/>
              <a:gd name="connsiteY8" fmla="*/ 3516555 h 377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3772345">
                <a:moveTo>
                  <a:pt x="0" y="3573348"/>
                </a:moveTo>
                <a:cubicBezTo>
                  <a:pt x="100122" y="3583883"/>
                  <a:pt x="235351" y="3750424"/>
                  <a:pt x="316757" y="3657249"/>
                </a:cubicBezTo>
                <a:cubicBezTo>
                  <a:pt x="420881" y="3527970"/>
                  <a:pt x="485245" y="1143109"/>
                  <a:pt x="557185" y="1131074"/>
                </a:cubicBezTo>
                <a:cubicBezTo>
                  <a:pt x="629125" y="1119039"/>
                  <a:pt x="666993" y="3391117"/>
                  <a:pt x="748399" y="3585036"/>
                </a:cubicBezTo>
                <a:cubicBezTo>
                  <a:pt x="846628" y="3812548"/>
                  <a:pt x="958326" y="3579750"/>
                  <a:pt x="1055093" y="3585037"/>
                </a:cubicBezTo>
                <a:cubicBezTo>
                  <a:pt x="1151860" y="3590324"/>
                  <a:pt x="1218105" y="3982024"/>
                  <a:pt x="1329003" y="3616756"/>
                </a:cubicBezTo>
                <a:cubicBezTo>
                  <a:pt x="1439901" y="3251488"/>
                  <a:pt x="1480306" y="-6011"/>
                  <a:pt x="1557926" y="7"/>
                </a:cubicBezTo>
                <a:cubicBezTo>
                  <a:pt x="1635546" y="6025"/>
                  <a:pt x="1717125" y="3473186"/>
                  <a:pt x="1794723" y="3652862"/>
                </a:cubicBezTo>
                <a:cubicBezTo>
                  <a:pt x="1872321" y="3832538"/>
                  <a:pt x="1994383" y="3523531"/>
                  <a:pt x="2104793" y="3516555"/>
                </a:cubicBezTo>
              </a:path>
            </a:pathLst>
          </a:custGeom>
          <a:noFill/>
          <a:ln w="50800">
            <a:solidFill>
              <a:srgbClr val="132FF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solidFill>
                <a:srgbClr val="132FFD"/>
              </a:solidFill>
            </a:endParaRPr>
          </a:p>
        </p:txBody>
      </p:sp>
      <p:sp>
        <p:nvSpPr>
          <p:cNvPr id="100" name="TextBox 99">
            <a:extLst>
              <a:ext uri="{FF2B5EF4-FFF2-40B4-BE49-F238E27FC236}">
                <a16:creationId xmlns:a16="http://schemas.microsoft.com/office/drawing/2014/main" id="{BA881687-1641-4B20-9655-1D36ED9B0747}"/>
              </a:ext>
            </a:extLst>
          </p:cNvPr>
          <p:cNvSpPr txBox="1"/>
          <p:nvPr/>
        </p:nvSpPr>
        <p:spPr>
          <a:xfrm>
            <a:off x="9675870" y="1738692"/>
            <a:ext cx="659329"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a:t>
            </a:r>
            <a:r>
              <a:rPr lang="en-GB" sz="2531" dirty="0"/>
              <a:t>⟩</a:t>
            </a:r>
          </a:p>
        </p:txBody>
      </p:sp>
      <p:sp>
        <p:nvSpPr>
          <p:cNvPr id="101" name="TextBox 100">
            <a:extLst>
              <a:ext uri="{FF2B5EF4-FFF2-40B4-BE49-F238E27FC236}">
                <a16:creationId xmlns:a16="http://schemas.microsoft.com/office/drawing/2014/main" id="{BDA4F7A6-54C5-4449-A159-553F8EB746C8}"/>
              </a:ext>
            </a:extLst>
          </p:cNvPr>
          <p:cNvSpPr txBox="1"/>
          <p:nvPr/>
        </p:nvSpPr>
        <p:spPr>
          <a:xfrm>
            <a:off x="8944582" y="1738692"/>
            <a:ext cx="659329"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a:t>
            </a:r>
            <a:r>
              <a:rPr lang="en-GB" sz="2531" dirty="0"/>
              <a:t>⟩</a:t>
            </a:r>
          </a:p>
        </p:txBody>
      </p:sp>
      <p:sp>
        <p:nvSpPr>
          <p:cNvPr id="104" name="TextBox 103">
            <a:extLst>
              <a:ext uri="{FF2B5EF4-FFF2-40B4-BE49-F238E27FC236}">
                <a16:creationId xmlns:a16="http://schemas.microsoft.com/office/drawing/2014/main" id="{F077B47B-7A7A-4398-A680-4B66B522DD7D}"/>
              </a:ext>
            </a:extLst>
          </p:cNvPr>
          <p:cNvSpPr txBox="1"/>
          <p:nvPr/>
        </p:nvSpPr>
        <p:spPr>
          <a:xfrm>
            <a:off x="10331857" y="5501440"/>
            <a:ext cx="757079"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t>state</a:t>
            </a:r>
          </a:p>
        </p:txBody>
      </p:sp>
      <p:sp>
        <p:nvSpPr>
          <p:cNvPr id="105" name="TextBox 104">
            <a:extLst>
              <a:ext uri="{FF2B5EF4-FFF2-40B4-BE49-F238E27FC236}">
                <a16:creationId xmlns:a16="http://schemas.microsoft.com/office/drawing/2014/main" id="{15CA8A8D-C872-4096-9C24-664E4A15A5D5}"/>
              </a:ext>
            </a:extLst>
          </p:cNvPr>
          <p:cNvSpPr txBox="1"/>
          <p:nvPr/>
        </p:nvSpPr>
        <p:spPr>
          <a:xfrm rot="16200000">
            <a:off x="7866225" y="5105458"/>
            <a:ext cx="1266455" cy="445539"/>
          </a:xfrm>
          <a:prstGeom prst="rect">
            <a:avLst/>
          </a:prstGeom>
          <a:noFill/>
          <a:ln>
            <a:noFill/>
          </a:ln>
        </p:spPr>
        <p:txBody>
          <a:bodyPr wrap="square" lIns="131148" tIns="104918" rIns="131148" bIns="104918" rtlCol="0">
            <a:spAutoFit/>
          </a:bodyPr>
          <a:lstStyle/>
          <a:p>
            <a:pPr algn="ctr">
              <a:lnSpc>
                <a:spcPct val="90000"/>
              </a:lnSpc>
              <a:spcAft>
                <a:spcPts val="430"/>
              </a:spcAft>
            </a:pPr>
            <a:r>
              <a:rPr lang="en-GB" sz="1687" dirty="0">
                <a:solidFill>
                  <a:srgbClr val="132FFD"/>
                </a:solidFill>
              </a:rPr>
              <a:t>amplitude</a:t>
            </a:r>
          </a:p>
        </p:txBody>
      </p:sp>
      <p:cxnSp>
        <p:nvCxnSpPr>
          <p:cNvPr id="106" name="Straight Arrow Connector 105">
            <a:extLst>
              <a:ext uri="{FF2B5EF4-FFF2-40B4-BE49-F238E27FC236}">
                <a16:creationId xmlns:a16="http://schemas.microsoft.com/office/drawing/2014/main" id="{48C185FD-0812-45B8-AB48-38B310D070D0}"/>
              </a:ext>
            </a:extLst>
          </p:cNvPr>
          <p:cNvCxnSpPr>
            <a:cxnSpLocks/>
          </p:cNvCxnSpPr>
          <p:nvPr/>
        </p:nvCxnSpPr>
        <p:spPr>
          <a:xfrm>
            <a:off x="8612028" y="5501440"/>
            <a:ext cx="2476908"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480CBC8-EAA4-4687-AF37-18BABDA26CBA}"/>
              </a:ext>
            </a:extLst>
          </p:cNvPr>
          <p:cNvCxnSpPr>
            <a:cxnSpLocks/>
          </p:cNvCxnSpPr>
          <p:nvPr/>
        </p:nvCxnSpPr>
        <p:spPr>
          <a:xfrm flipV="1">
            <a:off x="8722222" y="4532676"/>
            <a:ext cx="0" cy="159110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4CF9FFA-FE82-45DC-A39A-F5BC5C91907D}"/>
              </a:ext>
            </a:extLst>
          </p:cNvPr>
          <p:cNvSpPr txBox="1"/>
          <p:nvPr/>
        </p:nvSpPr>
        <p:spPr>
          <a:xfrm>
            <a:off x="9675870" y="4054410"/>
            <a:ext cx="659329"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a:t>
            </a:r>
            <a:r>
              <a:rPr lang="en-GB" sz="2531" dirty="0"/>
              <a:t>⟩</a:t>
            </a:r>
          </a:p>
        </p:txBody>
      </p:sp>
      <p:sp>
        <p:nvSpPr>
          <p:cNvPr id="110" name="TextBox 109">
            <a:extLst>
              <a:ext uri="{FF2B5EF4-FFF2-40B4-BE49-F238E27FC236}">
                <a16:creationId xmlns:a16="http://schemas.microsoft.com/office/drawing/2014/main" id="{B5FB9F77-4870-4469-BA00-E5F82723411C}"/>
              </a:ext>
            </a:extLst>
          </p:cNvPr>
          <p:cNvSpPr txBox="1"/>
          <p:nvPr/>
        </p:nvSpPr>
        <p:spPr>
          <a:xfrm>
            <a:off x="8944582" y="4054410"/>
            <a:ext cx="659329"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a:t>
            </a:r>
            <a:r>
              <a:rPr lang="en-GB" sz="2531" dirty="0"/>
              <a:t>⟩</a:t>
            </a:r>
          </a:p>
        </p:txBody>
      </p:sp>
      <p:sp>
        <p:nvSpPr>
          <p:cNvPr id="112" name="Freeform: Shape 111">
            <a:extLst>
              <a:ext uri="{FF2B5EF4-FFF2-40B4-BE49-F238E27FC236}">
                <a16:creationId xmlns:a16="http://schemas.microsoft.com/office/drawing/2014/main" id="{2E8F65B4-1F47-485C-B495-788EF3B5740B}"/>
              </a:ext>
            </a:extLst>
          </p:cNvPr>
          <p:cNvSpPr/>
          <p:nvPr/>
        </p:nvSpPr>
        <p:spPr bwMode="auto">
          <a:xfrm flipH="1">
            <a:off x="8900001" y="4753771"/>
            <a:ext cx="1479933" cy="1081274"/>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5451945 h 5878321"/>
              <a:gd name="connsiteX1" fmla="*/ 283975 w 3260034"/>
              <a:gd name="connsiteY1" fmla="*/ 5431255 h 5878321"/>
              <a:gd name="connsiteX2" fmla="*/ 600732 w 3260034"/>
              <a:gd name="connsiteY2" fmla="*/ 5515156 h 5878321"/>
              <a:gd name="connsiteX3" fmla="*/ 829207 w 3260034"/>
              <a:gd name="connsiteY3" fmla="*/ 4224259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23230 w 3260034"/>
              <a:gd name="connsiteY3" fmla="*/ 4870158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41160 w 3260034"/>
              <a:gd name="connsiteY3" fmla="*/ 5079125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2896546"/>
              <a:gd name="connsiteY0" fmla="*/ 5451945 h 5878321"/>
              <a:gd name="connsiteX1" fmla="*/ 283975 w 2896546"/>
              <a:gd name="connsiteY1" fmla="*/ 5431255 h 5878321"/>
              <a:gd name="connsiteX2" fmla="*/ 600732 w 2896546"/>
              <a:gd name="connsiteY2" fmla="*/ 5515156 h 5878321"/>
              <a:gd name="connsiteX3" fmla="*/ 841160 w 2896546"/>
              <a:gd name="connsiteY3" fmla="*/ 5079125 h 5878321"/>
              <a:gd name="connsiteX4" fmla="*/ 1032374 w 2896546"/>
              <a:gd name="connsiteY4" fmla="*/ 5442943 h 5878321"/>
              <a:gd name="connsiteX5" fmla="*/ 1339068 w 2896546"/>
              <a:gd name="connsiteY5" fmla="*/ 5442944 h 5878321"/>
              <a:gd name="connsiteX6" fmla="*/ 1612978 w 2896546"/>
              <a:gd name="connsiteY6" fmla="*/ 5474663 h 5878321"/>
              <a:gd name="connsiteX7" fmla="*/ 1855448 w 2896546"/>
              <a:gd name="connsiteY7" fmla="*/ 6 h 5878321"/>
              <a:gd name="connsiteX8" fmla="*/ 2078698 w 2896546"/>
              <a:gd name="connsiteY8" fmla="*/ 5510769 h 5878321"/>
              <a:gd name="connsiteX9" fmla="*/ 2388768 w 2896546"/>
              <a:gd name="connsiteY9" fmla="*/ 5374462 h 5878321"/>
              <a:gd name="connsiteX10" fmla="*/ 2896546 w 2896546"/>
              <a:gd name="connsiteY10" fmla="*/ 5449917 h 5878321"/>
              <a:gd name="connsiteX0" fmla="*/ 0 w 2663464"/>
              <a:gd name="connsiteY0" fmla="*/ 5451945 h 5883267"/>
              <a:gd name="connsiteX1" fmla="*/ 283975 w 2663464"/>
              <a:gd name="connsiteY1" fmla="*/ 5431255 h 5883267"/>
              <a:gd name="connsiteX2" fmla="*/ 600732 w 2663464"/>
              <a:gd name="connsiteY2" fmla="*/ 5515156 h 5883267"/>
              <a:gd name="connsiteX3" fmla="*/ 841160 w 2663464"/>
              <a:gd name="connsiteY3" fmla="*/ 5079125 h 5883267"/>
              <a:gd name="connsiteX4" fmla="*/ 1032374 w 2663464"/>
              <a:gd name="connsiteY4" fmla="*/ 5442943 h 5883267"/>
              <a:gd name="connsiteX5" fmla="*/ 1339068 w 2663464"/>
              <a:gd name="connsiteY5" fmla="*/ 5442944 h 5883267"/>
              <a:gd name="connsiteX6" fmla="*/ 1612978 w 2663464"/>
              <a:gd name="connsiteY6" fmla="*/ 5474663 h 5883267"/>
              <a:gd name="connsiteX7" fmla="*/ 1855448 w 2663464"/>
              <a:gd name="connsiteY7" fmla="*/ 6 h 5883267"/>
              <a:gd name="connsiteX8" fmla="*/ 2078698 w 2663464"/>
              <a:gd name="connsiteY8" fmla="*/ 5510769 h 5883267"/>
              <a:gd name="connsiteX9" fmla="*/ 2388768 w 2663464"/>
              <a:gd name="connsiteY9" fmla="*/ 5374462 h 5883267"/>
              <a:gd name="connsiteX10" fmla="*/ 2663464 w 2663464"/>
              <a:gd name="connsiteY10" fmla="*/ 5297940 h 5883267"/>
              <a:gd name="connsiteX0" fmla="*/ 0 w 2741158"/>
              <a:gd name="connsiteY0" fmla="*/ 5451945 h 5877711"/>
              <a:gd name="connsiteX1" fmla="*/ 283975 w 2741158"/>
              <a:gd name="connsiteY1" fmla="*/ 5431255 h 5877711"/>
              <a:gd name="connsiteX2" fmla="*/ 600732 w 2741158"/>
              <a:gd name="connsiteY2" fmla="*/ 5515156 h 5877711"/>
              <a:gd name="connsiteX3" fmla="*/ 841160 w 2741158"/>
              <a:gd name="connsiteY3" fmla="*/ 5079125 h 5877711"/>
              <a:gd name="connsiteX4" fmla="*/ 1032374 w 2741158"/>
              <a:gd name="connsiteY4" fmla="*/ 5442943 h 5877711"/>
              <a:gd name="connsiteX5" fmla="*/ 1339068 w 2741158"/>
              <a:gd name="connsiteY5" fmla="*/ 5442944 h 5877711"/>
              <a:gd name="connsiteX6" fmla="*/ 1612978 w 2741158"/>
              <a:gd name="connsiteY6" fmla="*/ 5474663 h 5877711"/>
              <a:gd name="connsiteX7" fmla="*/ 1855448 w 2741158"/>
              <a:gd name="connsiteY7" fmla="*/ 6 h 5877711"/>
              <a:gd name="connsiteX8" fmla="*/ 2078698 w 2741158"/>
              <a:gd name="connsiteY8" fmla="*/ 5510769 h 5877711"/>
              <a:gd name="connsiteX9" fmla="*/ 2388768 w 2741158"/>
              <a:gd name="connsiteY9" fmla="*/ 5374462 h 5877711"/>
              <a:gd name="connsiteX10" fmla="*/ 2741158 w 2741158"/>
              <a:gd name="connsiteY10" fmla="*/ 5468912 h 5877711"/>
              <a:gd name="connsiteX0" fmla="*/ 0 w 2457183"/>
              <a:gd name="connsiteY0" fmla="*/ 5431255 h 5877711"/>
              <a:gd name="connsiteX1" fmla="*/ 316757 w 2457183"/>
              <a:gd name="connsiteY1" fmla="*/ 5515156 h 5877711"/>
              <a:gd name="connsiteX2" fmla="*/ 557185 w 2457183"/>
              <a:gd name="connsiteY2" fmla="*/ 5079125 h 5877711"/>
              <a:gd name="connsiteX3" fmla="*/ 748399 w 2457183"/>
              <a:gd name="connsiteY3" fmla="*/ 5442943 h 5877711"/>
              <a:gd name="connsiteX4" fmla="*/ 1055093 w 2457183"/>
              <a:gd name="connsiteY4" fmla="*/ 5442944 h 5877711"/>
              <a:gd name="connsiteX5" fmla="*/ 1329003 w 2457183"/>
              <a:gd name="connsiteY5" fmla="*/ 5474663 h 5877711"/>
              <a:gd name="connsiteX6" fmla="*/ 1571473 w 2457183"/>
              <a:gd name="connsiteY6" fmla="*/ 6 h 5877711"/>
              <a:gd name="connsiteX7" fmla="*/ 1794723 w 2457183"/>
              <a:gd name="connsiteY7" fmla="*/ 5510769 h 5877711"/>
              <a:gd name="connsiteX8" fmla="*/ 2104793 w 2457183"/>
              <a:gd name="connsiteY8" fmla="*/ 5374462 h 5877711"/>
              <a:gd name="connsiteX9" fmla="*/ 2457183 w 2457183"/>
              <a:gd name="connsiteY9" fmla="*/ 5468912 h 5877711"/>
              <a:gd name="connsiteX0" fmla="*/ 0 w 2457183"/>
              <a:gd name="connsiteY0" fmla="*/ 3573348 h 3883411"/>
              <a:gd name="connsiteX1" fmla="*/ 316757 w 2457183"/>
              <a:gd name="connsiteY1" fmla="*/ 3657249 h 3883411"/>
              <a:gd name="connsiteX2" fmla="*/ 557185 w 2457183"/>
              <a:gd name="connsiteY2" fmla="*/ 3221218 h 3883411"/>
              <a:gd name="connsiteX3" fmla="*/ 748399 w 2457183"/>
              <a:gd name="connsiteY3" fmla="*/ 3585036 h 3883411"/>
              <a:gd name="connsiteX4" fmla="*/ 1055093 w 2457183"/>
              <a:gd name="connsiteY4" fmla="*/ 3585037 h 3883411"/>
              <a:gd name="connsiteX5" fmla="*/ 1329003 w 2457183"/>
              <a:gd name="connsiteY5" fmla="*/ 3616756 h 3883411"/>
              <a:gd name="connsiteX6" fmla="*/ 1557926 w 2457183"/>
              <a:gd name="connsiteY6" fmla="*/ 7 h 3883411"/>
              <a:gd name="connsiteX7" fmla="*/ 1794723 w 2457183"/>
              <a:gd name="connsiteY7" fmla="*/ 3652862 h 3883411"/>
              <a:gd name="connsiteX8" fmla="*/ 2104793 w 2457183"/>
              <a:gd name="connsiteY8" fmla="*/ 3516555 h 3883411"/>
              <a:gd name="connsiteX9" fmla="*/ 2457183 w 2457183"/>
              <a:gd name="connsiteY9" fmla="*/ 3611005 h 3883411"/>
              <a:gd name="connsiteX0" fmla="*/ 0 w 2457183"/>
              <a:gd name="connsiteY0" fmla="*/ 3573348 h 3883411"/>
              <a:gd name="connsiteX1" fmla="*/ 316757 w 2457183"/>
              <a:gd name="connsiteY1" fmla="*/ 3657249 h 3883411"/>
              <a:gd name="connsiteX2" fmla="*/ 557185 w 2457183"/>
              <a:gd name="connsiteY2" fmla="*/ 1131074 h 3883411"/>
              <a:gd name="connsiteX3" fmla="*/ 748399 w 2457183"/>
              <a:gd name="connsiteY3" fmla="*/ 3585036 h 3883411"/>
              <a:gd name="connsiteX4" fmla="*/ 1055093 w 2457183"/>
              <a:gd name="connsiteY4" fmla="*/ 3585037 h 3883411"/>
              <a:gd name="connsiteX5" fmla="*/ 1329003 w 2457183"/>
              <a:gd name="connsiteY5" fmla="*/ 3616756 h 3883411"/>
              <a:gd name="connsiteX6" fmla="*/ 1557926 w 2457183"/>
              <a:gd name="connsiteY6" fmla="*/ 7 h 3883411"/>
              <a:gd name="connsiteX7" fmla="*/ 1794723 w 2457183"/>
              <a:gd name="connsiteY7" fmla="*/ 3652862 h 3883411"/>
              <a:gd name="connsiteX8" fmla="*/ 2104793 w 2457183"/>
              <a:gd name="connsiteY8" fmla="*/ 3516555 h 3883411"/>
              <a:gd name="connsiteX9" fmla="*/ 2457183 w 2457183"/>
              <a:gd name="connsiteY9" fmla="*/ 3611005 h 3883411"/>
              <a:gd name="connsiteX0" fmla="*/ 0 w 2457183"/>
              <a:gd name="connsiteY0" fmla="*/ 3573348 h 3875450"/>
              <a:gd name="connsiteX1" fmla="*/ 316757 w 2457183"/>
              <a:gd name="connsiteY1" fmla="*/ 3657249 h 3875450"/>
              <a:gd name="connsiteX2" fmla="*/ 557185 w 2457183"/>
              <a:gd name="connsiteY2" fmla="*/ 1131074 h 3875450"/>
              <a:gd name="connsiteX3" fmla="*/ 748399 w 2457183"/>
              <a:gd name="connsiteY3" fmla="*/ 3585036 h 3875450"/>
              <a:gd name="connsiteX4" fmla="*/ 1055093 w 2457183"/>
              <a:gd name="connsiteY4" fmla="*/ 3585037 h 3875450"/>
              <a:gd name="connsiteX5" fmla="*/ 1329003 w 2457183"/>
              <a:gd name="connsiteY5" fmla="*/ 3616756 h 3875450"/>
              <a:gd name="connsiteX6" fmla="*/ 1557926 w 2457183"/>
              <a:gd name="connsiteY6" fmla="*/ 7 h 3875450"/>
              <a:gd name="connsiteX7" fmla="*/ 1794723 w 2457183"/>
              <a:gd name="connsiteY7" fmla="*/ 3652862 h 3875450"/>
              <a:gd name="connsiteX8" fmla="*/ 2104793 w 2457183"/>
              <a:gd name="connsiteY8" fmla="*/ 3516555 h 3875450"/>
              <a:gd name="connsiteX9" fmla="*/ 2457183 w 2457183"/>
              <a:gd name="connsiteY9" fmla="*/ 3611005 h 3875450"/>
              <a:gd name="connsiteX0" fmla="*/ 0 w 2457183"/>
              <a:gd name="connsiteY0" fmla="*/ 3573348 h 3772345"/>
              <a:gd name="connsiteX1" fmla="*/ 316757 w 2457183"/>
              <a:gd name="connsiteY1" fmla="*/ 3657249 h 3772345"/>
              <a:gd name="connsiteX2" fmla="*/ 557185 w 2457183"/>
              <a:gd name="connsiteY2" fmla="*/ 1131074 h 3772345"/>
              <a:gd name="connsiteX3" fmla="*/ 748399 w 2457183"/>
              <a:gd name="connsiteY3" fmla="*/ 3585036 h 3772345"/>
              <a:gd name="connsiteX4" fmla="*/ 1055093 w 2457183"/>
              <a:gd name="connsiteY4" fmla="*/ 3585037 h 3772345"/>
              <a:gd name="connsiteX5" fmla="*/ 1329003 w 2457183"/>
              <a:gd name="connsiteY5" fmla="*/ 3616756 h 3772345"/>
              <a:gd name="connsiteX6" fmla="*/ 1557926 w 2457183"/>
              <a:gd name="connsiteY6" fmla="*/ 7 h 3772345"/>
              <a:gd name="connsiteX7" fmla="*/ 1794723 w 2457183"/>
              <a:gd name="connsiteY7" fmla="*/ 3652862 h 3772345"/>
              <a:gd name="connsiteX8" fmla="*/ 2104793 w 2457183"/>
              <a:gd name="connsiteY8" fmla="*/ 3516555 h 3772345"/>
              <a:gd name="connsiteX9" fmla="*/ 2457183 w 2457183"/>
              <a:gd name="connsiteY9" fmla="*/ 3611005 h 3772345"/>
              <a:gd name="connsiteX0" fmla="*/ 0 w 2104793"/>
              <a:gd name="connsiteY0" fmla="*/ 3573348 h 3772345"/>
              <a:gd name="connsiteX1" fmla="*/ 316757 w 2104793"/>
              <a:gd name="connsiteY1" fmla="*/ 3657249 h 3772345"/>
              <a:gd name="connsiteX2" fmla="*/ 557185 w 2104793"/>
              <a:gd name="connsiteY2" fmla="*/ 1131074 h 3772345"/>
              <a:gd name="connsiteX3" fmla="*/ 748399 w 2104793"/>
              <a:gd name="connsiteY3" fmla="*/ 3585036 h 3772345"/>
              <a:gd name="connsiteX4" fmla="*/ 1055093 w 2104793"/>
              <a:gd name="connsiteY4" fmla="*/ 3585037 h 3772345"/>
              <a:gd name="connsiteX5" fmla="*/ 1329003 w 2104793"/>
              <a:gd name="connsiteY5" fmla="*/ 3616756 h 3772345"/>
              <a:gd name="connsiteX6" fmla="*/ 1557926 w 2104793"/>
              <a:gd name="connsiteY6" fmla="*/ 7 h 3772345"/>
              <a:gd name="connsiteX7" fmla="*/ 1794723 w 2104793"/>
              <a:gd name="connsiteY7" fmla="*/ 3652862 h 3772345"/>
              <a:gd name="connsiteX8" fmla="*/ 2104793 w 2104793"/>
              <a:gd name="connsiteY8" fmla="*/ 3516555 h 3772345"/>
              <a:gd name="connsiteX0" fmla="*/ 0 w 2104793"/>
              <a:gd name="connsiteY0" fmla="*/ 2442322 h 4558841"/>
              <a:gd name="connsiteX1" fmla="*/ 316757 w 2104793"/>
              <a:gd name="connsiteY1" fmla="*/ 2526223 h 4558841"/>
              <a:gd name="connsiteX2" fmla="*/ 557185 w 2104793"/>
              <a:gd name="connsiteY2" fmla="*/ 48 h 4558841"/>
              <a:gd name="connsiteX3" fmla="*/ 748399 w 2104793"/>
              <a:gd name="connsiteY3" fmla="*/ 2454010 h 4558841"/>
              <a:gd name="connsiteX4" fmla="*/ 1055093 w 2104793"/>
              <a:gd name="connsiteY4" fmla="*/ 2454011 h 4558841"/>
              <a:gd name="connsiteX5" fmla="*/ 1329003 w 2104793"/>
              <a:gd name="connsiteY5" fmla="*/ 2485730 h 4558841"/>
              <a:gd name="connsiteX6" fmla="*/ 1557926 w 2104793"/>
              <a:gd name="connsiteY6" fmla="*/ 4558822 h 4558841"/>
              <a:gd name="connsiteX7" fmla="*/ 1794723 w 2104793"/>
              <a:gd name="connsiteY7" fmla="*/ 2521836 h 4558841"/>
              <a:gd name="connsiteX8" fmla="*/ 2104793 w 2104793"/>
              <a:gd name="connsiteY8" fmla="*/ 2385529 h 4558841"/>
              <a:gd name="connsiteX0" fmla="*/ 0 w 2104793"/>
              <a:gd name="connsiteY0" fmla="*/ 4474384 h 6590903"/>
              <a:gd name="connsiteX1" fmla="*/ 316757 w 2104793"/>
              <a:gd name="connsiteY1" fmla="*/ 4558285 h 6590903"/>
              <a:gd name="connsiteX2" fmla="*/ 543639 w 2104793"/>
              <a:gd name="connsiteY2" fmla="*/ 24 h 6590903"/>
              <a:gd name="connsiteX3" fmla="*/ 748399 w 2104793"/>
              <a:gd name="connsiteY3" fmla="*/ 4486072 h 6590903"/>
              <a:gd name="connsiteX4" fmla="*/ 1055093 w 2104793"/>
              <a:gd name="connsiteY4" fmla="*/ 4486073 h 6590903"/>
              <a:gd name="connsiteX5" fmla="*/ 1329003 w 2104793"/>
              <a:gd name="connsiteY5" fmla="*/ 4517792 h 6590903"/>
              <a:gd name="connsiteX6" fmla="*/ 1557926 w 2104793"/>
              <a:gd name="connsiteY6" fmla="*/ 6590884 h 6590903"/>
              <a:gd name="connsiteX7" fmla="*/ 1794723 w 2104793"/>
              <a:gd name="connsiteY7" fmla="*/ 4553898 h 6590903"/>
              <a:gd name="connsiteX8" fmla="*/ 2104793 w 2104793"/>
              <a:gd name="connsiteY8" fmla="*/ 4417591 h 6590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6590903">
                <a:moveTo>
                  <a:pt x="0" y="4474384"/>
                </a:moveTo>
                <a:cubicBezTo>
                  <a:pt x="100122" y="4484919"/>
                  <a:pt x="235351" y="4651460"/>
                  <a:pt x="316757" y="4558285"/>
                </a:cubicBezTo>
                <a:cubicBezTo>
                  <a:pt x="420881" y="4429006"/>
                  <a:pt x="471699" y="12059"/>
                  <a:pt x="543639" y="24"/>
                </a:cubicBezTo>
                <a:cubicBezTo>
                  <a:pt x="615579" y="-12011"/>
                  <a:pt x="666993" y="4292153"/>
                  <a:pt x="748399" y="4486072"/>
                </a:cubicBezTo>
                <a:cubicBezTo>
                  <a:pt x="846628" y="4713584"/>
                  <a:pt x="958326" y="4480786"/>
                  <a:pt x="1055093" y="4486073"/>
                </a:cubicBezTo>
                <a:cubicBezTo>
                  <a:pt x="1151860" y="4491360"/>
                  <a:pt x="1245198" y="4166990"/>
                  <a:pt x="1329003" y="4517792"/>
                </a:cubicBezTo>
                <a:cubicBezTo>
                  <a:pt x="1412809" y="4868594"/>
                  <a:pt x="1480306" y="6584866"/>
                  <a:pt x="1557926" y="6590884"/>
                </a:cubicBezTo>
                <a:cubicBezTo>
                  <a:pt x="1635546" y="6596902"/>
                  <a:pt x="1703579" y="4916114"/>
                  <a:pt x="1794723" y="4553898"/>
                </a:cubicBezTo>
                <a:cubicBezTo>
                  <a:pt x="1885868" y="4191683"/>
                  <a:pt x="1994383" y="4424567"/>
                  <a:pt x="2104793" y="4417591"/>
                </a:cubicBezTo>
              </a:path>
            </a:pathLst>
          </a:custGeom>
          <a:noFill/>
          <a:ln w="50800">
            <a:solidFill>
              <a:srgbClr val="132FF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solidFill>
                <a:srgbClr val="132FFD"/>
              </a:solidFill>
            </a:endParaRPr>
          </a:p>
        </p:txBody>
      </p:sp>
    </p:spTree>
    <p:extLst>
      <p:ext uri="{BB962C8B-B14F-4D97-AF65-F5344CB8AC3E}">
        <p14:creationId xmlns:p14="http://schemas.microsoft.com/office/powerpoint/2010/main" val="1213957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17173" y="452531"/>
            <a:ext cx="10906783" cy="707886"/>
          </a:xfrm>
          <a:prstGeom prst="rect">
            <a:avLst/>
          </a:prstGeom>
          <a:noFill/>
        </p:spPr>
        <p:txBody>
          <a:bodyPr wrap="square" rtlCol="0">
            <a:spAutoFit/>
          </a:bodyPr>
          <a:lstStyle/>
          <a:p>
            <a:pPr algn="ctr"/>
            <a:r>
              <a:rPr lang="en-US" sz="4000" dirty="0">
                <a:latin typeface="+mj-lt"/>
              </a:rPr>
              <a:t>Measurement</a:t>
            </a:r>
          </a:p>
        </p:txBody>
      </p:sp>
      <p:sp>
        <p:nvSpPr>
          <p:cNvPr id="22" name="Rectangle 21">
            <a:extLst>
              <a:ext uri="{FF2B5EF4-FFF2-40B4-BE49-F238E27FC236}">
                <a16:creationId xmlns:a16="http://schemas.microsoft.com/office/drawing/2014/main" id="{CF285767-591E-D649-B4E0-35D9CACD85C2}"/>
              </a:ext>
            </a:extLst>
          </p:cNvPr>
          <p:cNvSpPr/>
          <p:nvPr/>
        </p:nvSpPr>
        <p:spPr>
          <a:xfrm>
            <a:off x="9817709" y="6298168"/>
            <a:ext cx="1870448" cy="369332"/>
          </a:xfrm>
          <a:prstGeom prst="rect">
            <a:avLst/>
          </a:prstGeom>
        </p:spPr>
        <p:txBody>
          <a:bodyPr wrap="none">
            <a:spAutoFit/>
          </a:bodyPr>
          <a:lstStyle/>
          <a:p>
            <a:r>
              <a:rPr lang="en-US" dirty="0"/>
              <a:t>#Hopperx1Seattle</a:t>
            </a:r>
            <a:endParaRPr lang="en-US" b="1" dirty="0">
              <a:latin typeface="+mj-lt"/>
            </a:endParaRPr>
          </a:p>
        </p:txBody>
      </p:sp>
      <p:cxnSp>
        <p:nvCxnSpPr>
          <p:cNvPr id="23" name="Straight Arrow Connector 22">
            <a:extLst>
              <a:ext uri="{FF2B5EF4-FFF2-40B4-BE49-F238E27FC236}">
                <a16:creationId xmlns:a16="http://schemas.microsoft.com/office/drawing/2014/main" id="{08401D00-0A21-4247-A5EE-F7BEB60AD26B}"/>
              </a:ext>
            </a:extLst>
          </p:cNvPr>
          <p:cNvCxnSpPr>
            <a:cxnSpLocks/>
          </p:cNvCxnSpPr>
          <p:nvPr/>
        </p:nvCxnSpPr>
        <p:spPr>
          <a:xfrm flipV="1">
            <a:off x="485720" y="6217922"/>
            <a:ext cx="2166484" cy="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A5C52B31-1703-45E9-9D33-70F348804A6E}"/>
              </a:ext>
            </a:extLst>
          </p:cNvPr>
          <p:cNvSpPr/>
          <p:nvPr/>
        </p:nvSpPr>
        <p:spPr bwMode="auto">
          <a:xfrm>
            <a:off x="777280" y="5657505"/>
            <a:ext cx="1479932" cy="56041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253491 h 2533497"/>
              <a:gd name="connsiteX0" fmla="*/ 0 w 3240156"/>
              <a:gd name="connsiteY0" fmla="*/ 2424549 h 2533497"/>
              <a:gd name="connsiteX1" fmla="*/ 283975 w 3240156"/>
              <a:gd name="connsiteY1" fmla="*/ 2403859 h 2533497"/>
              <a:gd name="connsiteX2" fmla="*/ 600732 w 3240156"/>
              <a:gd name="connsiteY2" fmla="*/ 2487759 h 2533497"/>
              <a:gd name="connsiteX3" fmla="*/ 823230 w 3240156"/>
              <a:gd name="connsiteY3" fmla="*/ 48 h 2533497"/>
              <a:gd name="connsiteX4" fmla="*/ 1032374 w 3240156"/>
              <a:gd name="connsiteY4" fmla="*/ 2415547 h 2533497"/>
              <a:gd name="connsiteX5" fmla="*/ 1333092 w 3240156"/>
              <a:gd name="connsiteY5" fmla="*/ 2415547 h 2533497"/>
              <a:gd name="connsiteX6" fmla="*/ 1636884 w 3240156"/>
              <a:gd name="connsiteY6" fmla="*/ 2390274 h 2533497"/>
              <a:gd name="connsiteX7" fmla="*/ 1849472 w 3240156"/>
              <a:gd name="connsiteY7" fmla="*/ 31135 h 2533497"/>
              <a:gd name="connsiteX8" fmla="*/ 2048816 w 3240156"/>
              <a:gd name="connsiteY8" fmla="*/ 2369390 h 2533497"/>
              <a:gd name="connsiteX9" fmla="*/ 2388768 w 3240156"/>
              <a:gd name="connsiteY9" fmla="*/ 2347067 h 2533497"/>
              <a:gd name="connsiteX10" fmla="*/ 2896546 w 3240156"/>
              <a:gd name="connsiteY10" fmla="*/ 2422521 h 2533497"/>
              <a:gd name="connsiteX11" fmla="*/ 3240156 w 3240156"/>
              <a:gd name="connsiteY11" fmla="*/ 2266126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9"/>
              <a:gd name="connsiteY0" fmla="*/ 2424549 h 2533497"/>
              <a:gd name="connsiteX1" fmla="*/ 283975 w 2388769"/>
              <a:gd name="connsiteY1" fmla="*/ 2403859 h 2533497"/>
              <a:gd name="connsiteX2" fmla="*/ 600732 w 2388769"/>
              <a:gd name="connsiteY2" fmla="*/ 2487759 h 2533497"/>
              <a:gd name="connsiteX3" fmla="*/ 823230 w 2388769"/>
              <a:gd name="connsiteY3" fmla="*/ 48 h 2533497"/>
              <a:gd name="connsiteX4" fmla="*/ 1032374 w 2388769"/>
              <a:gd name="connsiteY4" fmla="*/ 2415547 h 2533497"/>
              <a:gd name="connsiteX5" fmla="*/ 1333092 w 2388769"/>
              <a:gd name="connsiteY5" fmla="*/ 2415547 h 2533497"/>
              <a:gd name="connsiteX6" fmla="*/ 1636884 w 2388769"/>
              <a:gd name="connsiteY6" fmla="*/ 2390274 h 2533497"/>
              <a:gd name="connsiteX7" fmla="*/ 1849472 w 2388769"/>
              <a:gd name="connsiteY7" fmla="*/ 31135 h 2533497"/>
              <a:gd name="connsiteX8" fmla="*/ 2048816 w 2388769"/>
              <a:gd name="connsiteY8" fmla="*/ 2369390 h 2533497"/>
              <a:gd name="connsiteX9" fmla="*/ 2388768 w 2388769"/>
              <a:gd name="connsiteY9" fmla="*/ 2347067 h 2533497"/>
              <a:gd name="connsiteX0" fmla="*/ 0 w 2104792"/>
              <a:gd name="connsiteY0" fmla="*/ 2403859 h 2533497"/>
              <a:gd name="connsiteX1" fmla="*/ 316757 w 2104792"/>
              <a:gd name="connsiteY1" fmla="*/ 2487759 h 2533497"/>
              <a:gd name="connsiteX2" fmla="*/ 539255 w 2104792"/>
              <a:gd name="connsiteY2" fmla="*/ 48 h 2533497"/>
              <a:gd name="connsiteX3" fmla="*/ 748399 w 2104792"/>
              <a:gd name="connsiteY3" fmla="*/ 2415547 h 2533497"/>
              <a:gd name="connsiteX4" fmla="*/ 1049117 w 2104792"/>
              <a:gd name="connsiteY4" fmla="*/ 2415547 h 2533497"/>
              <a:gd name="connsiteX5" fmla="*/ 1352909 w 2104792"/>
              <a:gd name="connsiteY5" fmla="*/ 2390274 h 2533497"/>
              <a:gd name="connsiteX6" fmla="*/ 1565497 w 2104792"/>
              <a:gd name="connsiteY6" fmla="*/ 31135 h 2533497"/>
              <a:gd name="connsiteX7" fmla="*/ 1764841 w 2104792"/>
              <a:gd name="connsiteY7" fmla="*/ 2369390 h 2533497"/>
              <a:gd name="connsiteX8" fmla="*/ 2104793 w 2104792"/>
              <a:gd name="connsiteY8" fmla="*/ 2347067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2" h="25334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83401"/>
                  <a:pt x="1764841" y="2369390"/>
                </a:cubicBezTo>
                <a:cubicBezTo>
                  <a:pt x="1854724" y="2755379"/>
                  <a:pt x="1963505" y="2338212"/>
                  <a:pt x="2104793" y="2347067"/>
                </a:cubicBezTo>
              </a:path>
            </a:pathLst>
          </a:custGeom>
          <a:noFill/>
          <a:ln w="50800">
            <a:solidFill>
              <a:srgbClr val="132FF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cxnSp>
        <p:nvCxnSpPr>
          <p:cNvPr id="41" name="Straight Arrow Connector 40">
            <a:extLst>
              <a:ext uri="{FF2B5EF4-FFF2-40B4-BE49-F238E27FC236}">
                <a16:creationId xmlns:a16="http://schemas.microsoft.com/office/drawing/2014/main" id="{2531ABB7-FAF3-4E39-8B1A-59749F86FA2A}"/>
              </a:ext>
            </a:extLst>
          </p:cNvPr>
          <p:cNvCxnSpPr>
            <a:cxnSpLocks/>
          </p:cNvCxnSpPr>
          <p:nvPr/>
        </p:nvCxnSpPr>
        <p:spPr>
          <a:xfrm>
            <a:off x="501708" y="2664918"/>
            <a:ext cx="2140971"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Freeform: Shape 41">
            <a:extLst>
              <a:ext uri="{FF2B5EF4-FFF2-40B4-BE49-F238E27FC236}">
                <a16:creationId xmlns:a16="http://schemas.microsoft.com/office/drawing/2014/main" id="{76BFE5C8-4C4F-4271-9E59-3797AC2F26F7}"/>
              </a:ext>
            </a:extLst>
          </p:cNvPr>
          <p:cNvSpPr/>
          <p:nvPr/>
        </p:nvSpPr>
        <p:spPr bwMode="auto">
          <a:xfrm flipH="1">
            <a:off x="611902" y="1768500"/>
            <a:ext cx="1727707" cy="964271"/>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5451945 h 5878321"/>
              <a:gd name="connsiteX1" fmla="*/ 283975 w 3260034"/>
              <a:gd name="connsiteY1" fmla="*/ 5431255 h 5878321"/>
              <a:gd name="connsiteX2" fmla="*/ 600732 w 3260034"/>
              <a:gd name="connsiteY2" fmla="*/ 5515156 h 5878321"/>
              <a:gd name="connsiteX3" fmla="*/ 829207 w 3260034"/>
              <a:gd name="connsiteY3" fmla="*/ 4224259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23230 w 3260034"/>
              <a:gd name="connsiteY3" fmla="*/ 4870158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41160 w 3260034"/>
              <a:gd name="connsiteY3" fmla="*/ 5079125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2896546"/>
              <a:gd name="connsiteY0" fmla="*/ 5451945 h 5878321"/>
              <a:gd name="connsiteX1" fmla="*/ 283975 w 2896546"/>
              <a:gd name="connsiteY1" fmla="*/ 5431255 h 5878321"/>
              <a:gd name="connsiteX2" fmla="*/ 600732 w 2896546"/>
              <a:gd name="connsiteY2" fmla="*/ 5515156 h 5878321"/>
              <a:gd name="connsiteX3" fmla="*/ 841160 w 2896546"/>
              <a:gd name="connsiteY3" fmla="*/ 5079125 h 5878321"/>
              <a:gd name="connsiteX4" fmla="*/ 1032374 w 2896546"/>
              <a:gd name="connsiteY4" fmla="*/ 5442943 h 5878321"/>
              <a:gd name="connsiteX5" fmla="*/ 1339068 w 2896546"/>
              <a:gd name="connsiteY5" fmla="*/ 5442944 h 5878321"/>
              <a:gd name="connsiteX6" fmla="*/ 1612978 w 2896546"/>
              <a:gd name="connsiteY6" fmla="*/ 5474663 h 5878321"/>
              <a:gd name="connsiteX7" fmla="*/ 1855448 w 2896546"/>
              <a:gd name="connsiteY7" fmla="*/ 6 h 5878321"/>
              <a:gd name="connsiteX8" fmla="*/ 2078698 w 2896546"/>
              <a:gd name="connsiteY8" fmla="*/ 5510769 h 5878321"/>
              <a:gd name="connsiteX9" fmla="*/ 2388768 w 2896546"/>
              <a:gd name="connsiteY9" fmla="*/ 5374462 h 5878321"/>
              <a:gd name="connsiteX10" fmla="*/ 2896546 w 2896546"/>
              <a:gd name="connsiteY10" fmla="*/ 5449917 h 5878321"/>
              <a:gd name="connsiteX0" fmla="*/ 0 w 2663464"/>
              <a:gd name="connsiteY0" fmla="*/ 5451945 h 5883267"/>
              <a:gd name="connsiteX1" fmla="*/ 283975 w 2663464"/>
              <a:gd name="connsiteY1" fmla="*/ 5431255 h 5883267"/>
              <a:gd name="connsiteX2" fmla="*/ 600732 w 2663464"/>
              <a:gd name="connsiteY2" fmla="*/ 5515156 h 5883267"/>
              <a:gd name="connsiteX3" fmla="*/ 841160 w 2663464"/>
              <a:gd name="connsiteY3" fmla="*/ 5079125 h 5883267"/>
              <a:gd name="connsiteX4" fmla="*/ 1032374 w 2663464"/>
              <a:gd name="connsiteY4" fmla="*/ 5442943 h 5883267"/>
              <a:gd name="connsiteX5" fmla="*/ 1339068 w 2663464"/>
              <a:gd name="connsiteY5" fmla="*/ 5442944 h 5883267"/>
              <a:gd name="connsiteX6" fmla="*/ 1612978 w 2663464"/>
              <a:gd name="connsiteY6" fmla="*/ 5474663 h 5883267"/>
              <a:gd name="connsiteX7" fmla="*/ 1855448 w 2663464"/>
              <a:gd name="connsiteY7" fmla="*/ 6 h 5883267"/>
              <a:gd name="connsiteX8" fmla="*/ 2078698 w 2663464"/>
              <a:gd name="connsiteY8" fmla="*/ 5510769 h 5883267"/>
              <a:gd name="connsiteX9" fmla="*/ 2388768 w 2663464"/>
              <a:gd name="connsiteY9" fmla="*/ 5374462 h 5883267"/>
              <a:gd name="connsiteX10" fmla="*/ 2663464 w 2663464"/>
              <a:gd name="connsiteY10" fmla="*/ 5297940 h 5883267"/>
              <a:gd name="connsiteX0" fmla="*/ 0 w 2741158"/>
              <a:gd name="connsiteY0" fmla="*/ 5451945 h 5877711"/>
              <a:gd name="connsiteX1" fmla="*/ 283975 w 2741158"/>
              <a:gd name="connsiteY1" fmla="*/ 5431255 h 5877711"/>
              <a:gd name="connsiteX2" fmla="*/ 600732 w 2741158"/>
              <a:gd name="connsiteY2" fmla="*/ 5515156 h 5877711"/>
              <a:gd name="connsiteX3" fmla="*/ 841160 w 2741158"/>
              <a:gd name="connsiteY3" fmla="*/ 5079125 h 5877711"/>
              <a:gd name="connsiteX4" fmla="*/ 1032374 w 2741158"/>
              <a:gd name="connsiteY4" fmla="*/ 5442943 h 5877711"/>
              <a:gd name="connsiteX5" fmla="*/ 1339068 w 2741158"/>
              <a:gd name="connsiteY5" fmla="*/ 5442944 h 5877711"/>
              <a:gd name="connsiteX6" fmla="*/ 1612978 w 2741158"/>
              <a:gd name="connsiteY6" fmla="*/ 5474663 h 5877711"/>
              <a:gd name="connsiteX7" fmla="*/ 1855448 w 2741158"/>
              <a:gd name="connsiteY7" fmla="*/ 6 h 5877711"/>
              <a:gd name="connsiteX8" fmla="*/ 2078698 w 2741158"/>
              <a:gd name="connsiteY8" fmla="*/ 5510769 h 5877711"/>
              <a:gd name="connsiteX9" fmla="*/ 2388768 w 2741158"/>
              <a:gd name="connsiteY9" fmla="*/ 5374462 h 5877711"/>
              <a:gd name="connsiteX10" fmla="*/ 2741158 w 2741158"/>
              <a:gd name="connsiteY10" fmla="*/ 5468912 h 5877711"/>
              <a:gd name="connsiteX0" fmla="*/ 0 w 2457183"/>
              <a:gd name="connsiteY0" fmla="*/ 5431255 h 5877711"/>
              <a:gd name="connsiteX1" fmla="*/ 316757 w 2457183"/>
              <a:gd name="connsiteY1" fmla="*/ 5515156 h 5877711"/>
              <a:gd name="connsiteX2" fmla="*/ 557185 w 2457183"/>
              <a:gd name="connsiteY2" fmla="*/ 5079125 h 5877711"/>
              <a:gd name="connsiteX3" fmla="*/ 748399 w 2457183"/>
              <a:gd name="connsiteY3" fmla="*/ 5442943 h 5877711"/>
              <a:gd name="connsiteX4" fmla="*/ 1055093 w 2457183"/>
              <a:gd name="connsiteY4" fmla="*/ 5442944 h 5877711"/>
              <a:gd name="connsiteX5" fmla="*/ 1329003 w 2457183"/>
              <a:gd name="connsiteY5" fmla="*/ 5474663 h 5877711"/>
              <a:gd name="connsiteX6" fmla="*/ 1571473 w 2457183"/>
              <a:gd name="connsiteY6" fmla="*/ 6 h 5877711"/>
              <a:gd name="connsiteX7" fmla="*/ 1794723 w 2457183"/>
              <a:gd name="connsiteY7" fmla="*/ 5510769 h 5877711"/>
              <a:gd name="connsiteX8" fmla="*/ 2104793 w 2457183"/>
              <a:gd name="connsiteY8" fmla="*/ 5374462 h 5877711"/>
              <a:gd name="connsiteX9" fmla="*/ 2457183 w 2457183"/>
              <a:gd name="connsiteY9" fmla="*/ 5468912 h 5877711"/>
              <a:gd name="connsiteX0" fmla="*/ 0 w 2457183"/>
              <a:gd name="connsiteY0" fmla="*/ 5431255 h 5877711"/>
              <a:gd name="connsiteX1" fmla="*/ 316757 w 2457183"/>
              <a:gd name="connsiteY1" fmla="*/ 5515156 h 5877711"/>
              <a:gd name="connsiteX2" fmla="*/ 748399 w 2457183"/>
              <a:gd name="connsiteY2" fmla="*/ 5442943 h 5877711"/>
              <a:gd name="connsiteX3" fmla="*/ 1055093 w 2457183"/>
              <a:gd name="connsiteY3" fmla="*/ 5442944 h 5877711"/>
              <a:gd name="connsiteX4" fmla="*/ 1329003 w 2457183"/>
              <a:gd name="connsiteY4" fmla="*/ 5474663 h 5877711"/>
              <a:gd name="connsiteX5" fmla="*/ 1571473 w 2457183"/>
              <a:gd name="connsiteY5" fmla="*/ 6 h 5877711"/>
              <a:gd name="connsiteX6" fmla="*/ 1794723 w 2457183"/>
              <a:gd name="connsiteY6" fmla="*/ 5510769 h 5877711"/>
              <a:gd name="connsiteX7" fmla="*/ 2104793 w 2457183"/>
              <a:gd name="connsiteY7" fmla="*/ 5374462 h 5877711"/>
              <a:gd name="connsiteX8" fmla="*/ 2457183 w 2457183"/>
              <a:gd name="connsiteY8" fmla="*/ 5468912 h 587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7183" h="5877711">
                <a:moveTo>
                  <a:pt x="0" y="5431255"/>
                </a:moveTo>
                <a:cubicBezTo>
                  <a:pt x="100122" y="5441790"/>
                  <a:pt x="235351" y="5608331"/>
                  <a:pt x="316757" y="5515156"/>
                </a:cubicBezTo>
                <a:cubicBezTo>
                  <a:pt x="441490" y="5517104"/>
                  <a:pt x="625343" y="5454978"/>
                  <a:pt x="748399" y="5442943"/>
                </a:cubicBezTo>
                <a:cubicBezTo>
                  <a:pt x="871455" y="5430908"/>
                  <a:pt x="958326" y="5437657"/>
                  <a:pt x="1055093" y="5442944"/>
                </a:cubicBezTo>
                <a:cubicBezTo>
                  <a:pt x="1151860" y="5448231"/>
                  <a:pt x="1242940" y="6381819"/>
                  <a:pt x="1329003" y="5474663"/>
                </a:cubicBezTo>
                <a:cubicBezTo>
                  <a:pt x="1415066" y="4567507"/>
                  <a:pt x="1493853" y="-6012"/>
                  <a:pt x="1571473" y="6"/>
                </a:cubicBezTo>
                <a:cubicBezTo>
                  <a:pt x="1649093" y="6024"/>
                  <a:pt x="1705836" y="4615026"/>
                  <a:pt x="1794723" y="5510769"/>
                </a:cubicBezTo>
                <a:cubicBezTo>
                  <a:pt x="1883610" y="6406512"/>
                  <a:pt x="1994383" y="5381438"/>
                  <a:pt x="2104793" y="5374462"/>
                </a:cubicBezTo>
                <a:cubicBezTo>
                  <a:pt x="2215203" y="5367486"/>
                  <a:pt x="2311972" y="5461339"/>
                  <a:pt x="2457183" y="5468912"/>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43" name="TextBox 42">
            <a:extLst>
              <a:ext uri="{FF2B5EF4-FFF2-40B4-BE49-F238E27FC236}">
                <a16:creationId xmlns:a16="http://schemas.microsoft.com/office/drawing/2014/main" id="{338C9903-CF1D-4A79-AE6B-72F5BDA48E68}"/>
              </a:ext>
            </a:extLst>
          </p:cNvPr>
          <p:cNvSpPr txBox="1"/>
          <p:nvPr/>
        </p:nvSpPr>
        <p:spPr>
          <a:xfrm>
            <a:off x="922487" y="1162900"/>
            <a:ext cx="659329"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a:t>
            </a:r>
            <a:r>
              <a:rPr lang="en-GB" sz="2531" dirty="0"/>
              <a:t>⟩</a:t>
            </a:r>
          </a:p>
        </p:txBody>
      </p:sp>
      <p:cxnSp>
        <p:nvCxnSpPr>
          <p:cNvPr id="44" name="Straight Arrow Connector 43">
            <a:extLst>
              <a:ext uri="{FF2B5EF4-FFF2-40B4-BE49-F238E27FC236}">
                <a16:creationId xmlns:a16="http://schemas.microsoft.com/office/drawing/2014/main" id="{B9F15873-DB3B-4C36-8966-ACA1A4F8F5BB}"/>
              </a:ext>
            </a:extLst>
          </p:cNvPr>
          <p:cNvCxnSpPr>
            <a:cxnSpLocks/>
          </p:cNvCxnSpPr>
          <p:nvPr/>
        </p:nvCxnSpPr>
        <p:spPr>
          <a:xfrm>
            <a:off x="2804785" y="2012783"/>
            <a:ext cx="635889"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5D8AC9B-0805-4E43-9246-579D6FFC9836}"/>
              </a:ext>
            </a:extLst>
          </p:cNvPr>
          <p:cNvSpPr txBox="1"/>
          <p:nvPr/>
        </p:nvSpPr>
        <p:spPr>
          <a:xfrm>
            <a:off x="3441515" y="1727415"/>
            <a:ext cx="1854385" cy="523220"/>
          </a:xfrm>
          <a:prstGeom prst="rect">
            <a:avLst/>
          </a:prstGeom>
          <a:noFill/>
        </p:spPr>
        <p:txBody>
          <a:bodyPr wrap="square" rtlCol="0">
            <a:spAutoFit/>
          </a:bodyPr>
          <a:lstStyle/>
          <a:p>
            <a:pPr algn="ctr"/>
            <a:r>
              <a:rPr lang="en-US" sz="2800" dirty="0"/>
              <a:t>“0” </a:t>
            </a:r>
            <a:r>
              <a:rPr lang="en-US" sz="2400" dirty="0">
                <a:solidFill>
                  <a:schemeClr val="bg1">
                    <a:lumMod val="50000"/>
                  </a:schemeClr>
                </a:solidFill>
              </a:rPr>
              <a:t>(100%)</a:t>
            </a:r>
          </a:p>
        </p:txBody>
      </p:sp>
      <p:cxnSp>
        <p:nvCxnSpPr>
          <p:cNvPr id="45" name="Straight Arrow Connector 44">
            <a:extLst>
              <a:ext uri="{FF2B5EF4-FFF2-40B4-BE49-F238E27FC236}">
                <a16:creationId xmlns:a16="http://schemas.microsoft.com/office/drawing/2014/main" id="{E305EB57-BC1B-4D2F-92BB-D5BD659E22B1}"/>
              </a:ext>
            </a:extLst>
          </p:cNvPr>
          <p:cNvCxnSpPr>
            <a:cxnSpLocks/>
          </p:cNvCxnSpPr>
          <p:nvPr/>
        </p:nvCxnSpPr>
        <p:spPr>
          <a:xfrm>
            <a:off x="485720" y="4318502"/>
            <a:ext cx="2166484"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014819E-1839-44F6-9FB3-153018EA2C62}"/>
              </a:ext>
            </a:extLst>
          </p:cNvPr>
          <p:cNvSpPr txBox="1"/>
          <p:nvPr/>
        </p:nvSpPr>
        <p:spPr>
          <a:xfrm>
            <a:off x="1549562" y="2871472"/>
            <a:ext cx="659329"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a:t>
            </a:r>
            <a:r>
              <a:rPr lang="en-GB" sz="2531" dirty="0"/>
              <a:t>⟩</a:t>
            </a:r>
          </a:p>
        </p:txBody>
      </p:sp>
      <p:sp>
        <p:nvSpPr>
          <p:cNvPr id="47" name="Freeform: Shape 46">
            <a:extLst>
              <a:ext uri="{FF2B5EF4-FFF2-40B4-BE49-F238E27FC236}">
                <a16:creationId xmlns:a16="http://schemas.microsoft.com/office/drawing/2014/main" id="{FFE63261-779C-410A-AC75-8407964C0143}"/>
              </a:ext>
            </a:extLst>
          </p:cNvPr>
          <p:cNvSpPr/>
          <p:nvPr/>
        </p:nvSpPr>
        <p:spPr bwMode="auto">
          <a:xfrm>
            <a:off x="777280" y="3429000"/>
            <a:ext cx="1751239" cy="96440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5451945 h 5878321"/>
              <a:gd name="connsiteX1" fmla="*/ 283975 w 3260034"/>
              <a:gd name="connsiteY1" fmla="*/ 5431255 h 5878321"/>
              <a:gd name="connsiteX2" fmla="*/ 600732 w 3260034"/>
              <a:gd name="connsiteY2" fmla="*/ 5515156 h 5878321"/>
              <a:gd name="connsiteX3" fmla="*/ 829207 w 3260034"/>
              <a:gd name="connsiteY3" fmla="*/ 4224259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23230 w 3260034"/>
              <a:gd name="connsiteY3" fmla="*/ 4870158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41160 w 3260034"/>
              <a:gd name="connsiteY3" fmla="*/ 5079125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2896547"/>
              <a:gd name="connsiteY0" fmla="*/ 5451945 h 5878321"/>
              <a:gd name="connsiteX1" fmla="*/ 283975 w 2896547"/>
              <a:gd name="connsiteY1" fmla="*/ 5431255 h 5878321"/>
              <a:gd name="connsiteX2" fmla="*/ 600732 w 2896547"/>
              <a:gd name="connsiteY2" fmla="*/ 5515156 h 5878321"/>
              <a:gd name="connsiteX3" fmla="*/ 841160 w 2896547"/>
              <a:gd name="connsiteY3" fmla="*/ 5079125 h 5878321"/>
              <a:gd name="connsiteX4" fmla="*/ 1032374 w 2896547"/>
              <a:gd name="connsiteY4" fmla="*/ 5442943 h 5878321"/>
              <a:gd name="connsiteX5" fmla="*/ 1339068 w 2896547"/>
              <a:gd name="connsiteY5" fmla="*/ 5442944 h 5878321"/>
              <a:gd name="connsiteX6" fmla="*/ 1612978 w 2896547"/>
              <a:gd name="connsiteY6" fmla="*/ 5474663 h 5878321"/>
              <a:gd name="connsiteX7" fmla="*/ 1855448 w 2896547"/>
              <a:gd name="connsiteY7" fmla="*/ 6 h 5878321"/>
              <a:gd name="connsiteX8" fmla="*/ 2078698 w 2896547"/>
              <a:gd name="connsiteY8" fmla="*/ 5510769 h 5878321"/>
              <a:gd name="connsiteX9" fmla="*/ 2388768 w 2896547"/>
              <a:gd name="connsiteY9" fmla="*/ 5374462 h 5878321"/>
              <a:gd name="connsiteX10" fmla="*/ 2896546 w 2896547"/>
              <a:gd name="connsiteY10" fmla="*/ 5449917 h 5878321"/>
              <a:gd name="connsiteX0" fmla="*/ 0 w 2612570"/>
              <a:gd name="connsiteY0" fmla="*/ 5431255 h 5878321"/>
              <a:gd name="connsiteX1" fmla="*/ 316757 w 2612570"/>
              <a:gd name="connsiteY1" fmla="*/ 5515156 h 5878321"/>
              <a:gd name="connsiteX2" fmla="*/ 557185 w 2612570"/>
              <a:gd name="connsiteY2" fmla="*/ 5079125 h 5878321"/>
              <a:gd name="connsiteX3" fmla="*/ 748399 w 2612570"/>
              <a:gd name="connsiteY3" fmla="*/ 5442943 h 5878321"/>
              <a:gd name="connsiteX4" fmla="*/ 1055093 w 2612570"/>
              <a:gd name="connsiteY4" fmla="*/ 5442944 h 5878321"/>
              <a:gd name="connsiteX5" fmla="*/ 1329003 w 2612570"/>
              <a:gd name="connsiteY5" fmla="*/ 5474663 h 5878321"/>
              <a:gd name="connsiteX6" fmla="*/ 1571473 w 2612570"/>
              <a:gd name="connsiteY6" fmla="*/ 6 h 5878321"/>
              <a:gd name="connsiteX7" fmla="*/ 1794723 w 2612570"/>
              <a:gd name="connsiteY7" fmla="*/ 5510769 h 5878321"/>
              <a:gd name="connsiteX8" fmla="*/ 2104793 w 2612570"/>
              <a:gd name="connsiteY8" fmla="*/ 5374462 h 5878321"/>
              <a:gd name="connsiteX9" fmla="*/ 2612571 w 2612570"/>
              <a:gd name="connsiteY9" fmla="*/ 5449917 h 5878321"/>
              <a:gd name="connsiteX0" fmla="*/ 0 w 2490651"/>
              <a:gd name="connsiteY0" fmla="*/ 5431255 h 5878321"/>
              <a:gd name="connsiteX1" fmla="*/ 316757 w 2490651"/>
              <a:gd name="connsiteY1" fmla="*/ 5515156 h 5878321"/>
              <a:gd name="connsiteX2" fmla="*/ 557185 w 2490651"/>
              <a:gd name="connsiteY2" fmla="*/ 5079125 h 5878321"/>
              <a:gd name="connsiteX3" fmla="*/ 748399 w 2490651"/>
              <a:gd name="connsiteY3" fmla="*/ 5442943 h 5878321"/>
              <a:gd name="connsiteX4" fmla="*/ 1055093 w 2490651"/>
              <a:gd name="connsiteY4" fmla="*/ 5442944 h 5878321"/>
              <a:gd name="connsiteX5" fmla="*/ 1329003 w 2490651"/>
              <a:gd name="connsiteY5" fmla="*/ 5474663 h 5878321"/>
              <a:gd name="connsiteX6" fmla="*/ 1571473 w 2490651"/>
              <a:gd name="connsiteY6" fmla="*/ 6 h 5878321"/>
              <a:gd name="connsiteX7" fmla="*/ 1794723 w 2490651"/>
              <a:gd name="connsiteY7" fmla="*/ 5510769 h 5878321"/>
              <a:gd name="connsiteX8" fmla="*/ 2104793 w 2490651"/>
              <a:gd name="connsiteY8" fmla="*/ 5374462 h 5878321"/>
              <a:gd name="connsiteX9" fmla="*/ 2490651 w 2490651"/>
              <a:gd name="connsiteY9" fmla="*/ 5449918 h 5878321"/>
              <a:gd name="connsiteX0" fmla="*/ 0 w 2490651"/>
              <a:gd name="connsiteY0" fmla="*/ 5431255 h 5878321"/>
              <a:gd name="connsiteX1" fmla="*/ 316757 w 2490651"/>
              <a:gd name="connsiteY1" fmla="*/ 5515156 h 5878321"/>
              <a:gd name="connsiteX2" fmla="*/ 748399 w 2490651"/>
              <a:gd name="connsiteY2" fmla="*/ 5442943 h 5878321"/>
              <a:gd name="connsiteX3" fmla="*/ 1055093 w 2490651"/>
              <a:gd name="connsiteY3" fmla="*/ 5442944 h 5878321"/>
              <a:gd name="connsiteX4" fmla="*/ 1329003 w 2490651"/>
              <a:gd name="connsiteY4" fmla="*/ 5474663 h 5878321"/>
              <a:gd name="connsiteX5" fmla="*/ 1571473 w 2490651"/>
              <a:gd name="connsiteY5" fmla="*/ 6 h 5878321"/>
              <a:gd name="connsiteX6" fmla="*/ 1794723 w 2490651"/>
              <a:gd name="connsiteY6" fmla="*/ 5510769 h 5878321"/>
              <a:gd name="connsiteX7" fmla="*/ 2104793 w 2490651"/>
              <a:gd name="connsiteY7" fmla="*/ 5374462 h 5878321"/>
              <a:gd name="connsiteX8" fmla="*/ 2490651 w 2490651"/>
              <a:gd name="connsiteY8" fmla="*/ 5449918 h 587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0651" h="5878321">
                <a:moveTo>
                  <a:pt x="0" y="5431255"/>
                </a:moveTo>
                <a:cubicBezTo>
                  <a:pt x="100122" y="5441790"/>
                  <a:pt x="235351" y="5608331"/>
                  <a:pt x="316757" y="5515156"/>
                </a:cubicBezTo>
                <a:cubicBezTo>
                  <a:pt x="441490" y="5517104"/>
                  <a:pt x="625343" y="5454978"/>
                  <a:pt x="748399" y="5442943"/>
                </a:cubicBezTo>
                <a:cubicBezTo>
                  <a:pt x="871455" y="5430908"/>
                  <a:pt x="958326" y="5437657"/>
                  <a:pt x="1055093" y="5442944"/>
                </a:cubicBezTo>
                <a:cubicBezTo>
                  <a:pt x="1151860" y="5448231"/>
                  <a:pt x="1242940" y="6381819"/>
                  <a:pt x="1329003" y="5474663"/>
                </a:cubicBezTo>
                <a:cubicBezTo>
                  <a:pt x="1415066" y="4567507"/>
                  <a:pt x="1493853" y="-6012"/>
                  <a:pt x="1571473" y="6"/>
                </a:cubicBezTo>
                <a:cubicBezTo>
                  <a:pt x="1649093" y="6024"/>
                  <a:pt x="1705836" y="4615026"/>
                  <a:pt x="1794723" y="5510769"/>
                </a:cubicBezTo>
                <a:cubicBezTo>
                  <a:pt x="1883610" y="6406512"/>
                  <a:pt x="1988805" y="5384604"/>
                  <a:pt x="2104793" y="5374462"/>
                </a:cubicBezTo>
                <a:cubicBezTo>
                  <a:pt x="2220781" y="5364320"/>
                  <a:pt x="2345440" y="5442345"/>
                  <a:pt x="2490651" y="5449918"/>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cxnSp>
        <p:nvCxnSpPr>
          <p:cNvPr id="48" name="Straight Arrow Connector 47">
            <a:extLst>
              <a:ext uri="{FF2B5EF4-FFF2-40B4-BE49-F238E27FC236}">
                <a16:creationId xmlns:a16="http://schemas.microsoft.com/office/drawing/2014/main" id="{372D2615-30FF-4345-A9BD-94AB23502C2D}"/>
              </a:ext>
            </a:extLst>
          </p:cNvPr>
          <p:cNvCxnSpPr>
            <a:cxnSpLocks/>
          </p:cNvCxnSpPr>
          <p:nvPr/>
        </p:nvCxnSpPr>
        <p:spPr>
          <a:xfrm>
            <a:off x="2804785" y="3887526"/>
            <a:ext cx="635889"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2F92A1F9-1C81-4495-BC5D-FD0057FDF2A8}"/>
              </a:ext>
            </a:extLst>
          </p:cNvPr>
          <p:cNvSpPr txBox="1"/>
          <p:nvPr/>
        </p:nvSpPr>
        <p:spPr>
          <a:xfrm>
            <a:off x="3440673" y="3625916"/>
            <a:ext cx="1854385" cy="523220"/>
          </a:xfrm>
          <a:prstGeom prst="rect">
            <a:avLst/>
          </a:prstGeom>
          <a:noFill/>
        </p:spPr>
        <p:txBody>
          <a:bodyPr wrap="square" rtlCol="0">
            <a:spAutoFit/>
          </a:bodyPr>
          <a:lstStyle/>
          <a:p>
            <a:pPr algn="ctr"/>
            <a:r>
              <a:rPr lang="en-US" sz="2800" dirty="0"/>
              <a:t>“1” </a:t>
            </a:r>
            <a:r>
              <a:rPr lang="en-US" sz="2400" dirty="0">
                <a:solidFill>
                  <a:schemeClr val="bg1">
                    <a:lumMod val="50000"/>
                  </a:schemeClr>
                </a:solidFill>
              </a:rPr>
              <a:t>(100%)</a:t>
            </a:r>
          </a:p>
        </p:txBody>
      </p:sp>
      <p:sp>
        <p:nvSpPr>
          <p:cNvPr id="51" name="TextBox 50">
            <a:extLst>
              <a:ext uri="{FF2B5EF4-FFF2-40B4-BE49-F238E27FC236}">
                <a16:creationId xmlns:a16="http://schemas.microsoft.com/office/drawing/2014/main" id="{B6F2C4E1-193F-41F7-844C-AD0785E6D803}"/>
              </a:ext>
            </a:extLst>
          </p:cNvPr>
          <p:cNvSpPr txBox="1"/>
          <p:nvPr/>
        </p:nvSpPr>
        <p:spPr>
          <a:xfrm>
            <a:off x="813763" y="5020171"/>
            <a:ext cx="659329"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a:t>
            </a:r>
            <a:r>
              <a:rPr lang="en-GB" sz="2531" dirty="0"/>
              <a:t>⟩</a:t>
            </a:r>
          </a:p>
        </p:txBody>
      </p:sp>
      <p:sp>
        <p:nvSpPr>
          <p:cNvPr id="19" name="TextBox 18">
            <a:extLst>
              <a:ext uri="{FF2B5EF4-FFF2-40B4-BE49-F238E27FC236}">
                <a16:creationId xmlns:a16="http://schemas.microsoft.com/office/drawing/2014/main" id="{BD86C1DF-4706-49E8-ACF0-40333084DE7F}"/>
              </a:ext>
            </a:extLst>
          </p:cNvPr>
          <p:cNvSpPr txBox="1"/>
          <p:nvPr/>
        </p:nvSpPr>
        <p:spPr>
          <a:xfrm>
            <a:off x="1568962" y="5019633"/>
            <a:ext cx="659329"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a:t>
            </a:r>
            <a:r>
              <a:rPr lang="en-GB" sz="2531" dirty="0"/>
              <a:t>⟩</a:t>
            </a:r>
          </a:p>
        </p:txBody>
      </p:sp>
      <p:cxnSp>
        <p:nvCxnSpPr>
          <p:cNvPr id="20" name="Straight Arrow Connector 19">
            <a:extLst>
              <a:ext uri="{FF2B5EF4-FFF2-40B4-BE49-F238E27FC236}">
                <a16:creationId xmlns:a16="http://schemas.microsoft.com/office/drawing/2014/main" id="{84973577-90E2-4C24-B082-A779AD846C89}"/>
              </a:ext>
            </a:extLst>
          </p:cNvPr>
          <p:cNvCxnSpPr>
            <a:cxnSpLocks/>
          </p:cNvCxnSpPr>
          <p:nvPr/>
        </p:nvCxnSpPr>
        <p:spPr>
          <a:xfrm flipV="1">
            <a:off x="2804784" y="5367317"/>
            <a:ext cx="635889" cy="29018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AA33B0D-3661-4907-90C8-E96B3EC28E51}"/>
              </a:ext>
            </a:extLst>
          </p:cNvPr>
          <p:cNvSpPr txBox="1"/>
          <p:nvPr/>
        </p:nvSpPr>
        <p:spPr>
          <a:xfrm>
            <a:off x="3450102" y="5105707"/>
            <a:ext cx="1717644" cy="523220"/>
          </a:xfrm>
          <a:prstGeom prst="rect">
            <a:avLst/>
          </a:prstGeom>
          <a:noFill/>
        </p:spPr>
        <p:txBody>
          <a:bodyPr wrap="square" rtlCol="0">
            <a:spAutoFit/>
          </a:bodyPr>
          <a:lstStyle/>
          <a:p>
            <a:pPr algn="ctr"/>
            <a:r>
              <a:rPr lang="en-US" sz="2800" dirty="0"/>
              <a:t>“0” </a:t>
            </a:r>
            <a:r>
              <a:rPr lang="en-US" sz="2400" dirty="0">
                <a:solidFill>
                  <a:schemeClr val="bg1">
                    <a:lumMod val="50000"/>
                  </a:schemeClr>
                </a:solidFill>
              </a:rPr>
              <a:t>(50%)</a:t>
            </a:r>
          </a:p>
        </p:txBody>
      </p:sp>
      <p:cxnSp>
        <p:nvCxnSpPr>
          <p:cNvPr id="25" name="Straight Arrow Connector 24">
            <a:extLst>
              <a:ext uri="{FF2B5EF4-FFF2-40B4-BE49-F238E27FC236}">
                <a16:creationId xmlns:a16="http://schemas.microsoft.com/office/drawing/2014/main" id="{25E4811F-ECF8-471C-A994-487ABF405208}"/>
              </a:ext>
            </a:extLst>
          </p:cNvPr>
          <p:cNvCxnSpPr>
            <a:cxnSpLocks/>
          </p:cNvCxnSpPr>
          <p:nvPr/>
        </p:nvCxnSpPr>
        <p:spPr>
          <a:xfrm>
            <a:off x="2804784" y="5657505"/>
            <a:ext cx="635889" cy="26161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210F8F27-BEA2-4E12-B019-DF50E81C5627}"/>
              </a:ext>
            </a:extLst>
          </p:cNvPr>
          <p:cNvSpPr txBox="1"/>
          <p:nvPr/>
        </p:nvSpPr>
        <p:spPr>
          <a:xfrm>
            <a:off x="3450102" y="5657505"/>
            <a:ext cx="1717644" cy="523220"/>
          </a:xfrm>
          <a:prstGeom prst="rect">
            <a:avLst/>
          </a:prstGeom>
          <a:noFill/>
        </p:spPr>
        <p:txBody>
          <a:bodyPr wrap="square" rtlCol="0">
            <a:spAutoFit/>
          </a:bodyPr>
          <a:lstStyle/>
          <a:p>
            <a:pPr algn="ctr"/>
            <a:r>
              <a:rPr lang="en-US" sz="2800" dirty="0"/>
              <a:t>“1” </a:t>
            </a:r>
            <a:r>
              <a:rPr lang="en-US" sz="2400" dirty="0">
                <a:solidFill>
                  <a:schemeClr val="bg1">
                    <a:lumMod val="50000"/>
                  </a:schemeClr>
                </a:solidFill>
              </a:rPr>
              <a:t>(50%)</a:t>
            </a:r>
          </a:p>
        </p:txBody>
      </p:sp>
      <p:cxnSp>
        <p:nvCxnSpPr>
          <p:cNvPr id="31" name="Straight Arrow Connector 30">
            <a:extLst>
              <a:ext uri="{FF2B5EF4-FFF2-40B4-BE49-F238E27FC236}">
                <a16:creationId xmlns:a16="http://schemas.microsoft.com/office/drawing/2014/main" id="{22B7E666-DDC8-43B2-83DE-66C1A5D87409}"/>
              </a:ext>
            </a:extLst>
          </p:cNvPr>
          <p:cNvCxnSpPr>
            <a:cxnSpLocks/>
          </p:cNvCxnSpPr>
          <p:nvPr/>
        </p:nvCxnSpPr>
        <p:spPr>
          <a:xfrm>
            <a:off x="6896102" y="3441127"/>
            <a:ext cx="3808926" cy="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CBC112E6-7CA8-46B7-99D9-5903A39BD03C}"/>
              </a:ext>
            </a:extLst>
          </p:cNvPr>
          <p:cNvSpPr/>
          <p:nvPr/>
        </p:nvSpPr>
        <p:spPr bwMode="auto">
          <a:xfrm>
            <a:off x="7311130" y="2551790"/>
            <a:ext cx="1531087" cy="948988"/>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388768"/>
              <a:gd name="connsiteY0" fmla="*/ 2393418 h 2502366"/>
              <a:gd name="connsiteX1" fmla="*/ 283975 w 2388768"/>
              <a:gd name="connsiteY1" fmla="*/ 2372728 h 2502366"/>
              <a:gd name="connsiteX2" fmla="*/ 600732 w 2388768"/>
              <a:gd name="connsiteY2" fmla="*/ 2456628 h 2502366"/>
              <a:gd name="connsiteX3" fmla="*/ 1032374 w 2388768"/>
              <a:gd name="connsiteY3" fmla="*/ 2384416 h 2502366"/>
              <a:gd name="connsiteX4" fmla="*/ 1333092 w 2388768"/>
              <a:gd name="connsiteY4" fmla="*/ 2384416 h 2502366"/>
              <a:gd name="connsiteX5" fmla="*/ 1636884 w 2388768"/>
              <a:gd name="connsiteY5" fmla="*/ 2359143 h 2502366"/>
              <a:gd name="connsiteX6" fmla="*/ 1849472 w 2388768"/>
              <a:gd name="connsiteY6" fmla="*/ 4 h 2502366"/>
              <a:gd name="connsiteX7" fmla="*/ 2048816 w 2388768"/>
              <a:gd name="connsiteY7" fmla="*/ 2338259 h 2502366"/>
              <a:gd name="connsiteX8" fmla="*/ 2388768 w 2388768"/>
              <a:gd name="connsiteY8" fmla="*/ 2315936 h 2502366"/>
              <a:gd name="connsiteX0" fmla="*/ 0 w 2388768"/>
              <a:gd name="connsiteY0" fmla="*/ 2245820 h 2502366"/>
              <a:gd name="connsiteX1" fmla="*/ 283975 w 2388768"/>
              <a:gd name="connsiteY1" fmla="*/ 2372728 h 2502366"/>
              <a:gd name="connsiteX2" fmla="*/ 600732 w 2388768"/>
              <a:gd name="connsiteY2" fmla="*/ 2456628 h 2502366"/>
              <a:gd name="connsiteX3" fmla="*/ 1032374 w 2388768"/>
              <a:gd name="connsiteY3" fmla="*/ 2384416 h 2502366"/>
              <a:gd name="connsiteX4" fmla="*/ 1333092 w 2388768"/>
              <a:gd name="connsiteY4" fmla="*/ 2384416 h 2502366"/>
              <a:gd name="connsiteX5" fmla="*/ 1636884 w 2388768"/>
              <a:gd name="connsiteY5" fmla="*/ 2359143 h 2502366"/>
              <a:gd name="connsiteX6" fmla="*/ 1849472 w 2388768"/>
              <a:gd name="connsiteY6" fmla="*/ 4 h 2502366"/>
              <a:gd name="connsiteX7" fmla="*/ 2048816 w 2388768"/>
              <a:gd name="connsiteY7" fmla="*/ 2338259 h 2502366"/>
              <a:gd name="connsiteX8" fmla="*/ 2388768 w 2388768"/>
              <a:gd name="connsiteY8" fmla="*/ 2315936 h 2502366"/>
              <a:gd name="connsiteX0" fmla="*/ 0 w 2378328"/>
              <a:gd name="connsiteY0" fmla="*/ 2295019 h 2502366"/>
              <a:gd name="connsiteX1" fmla="*/ 273535 w 2378328"/>
              <a:gd name="connsiteY1" fmla="*/ 2372728 h 2502366"/>
              <a:gd name="connsiteX2" fmla="*/ 590292 w 2378328"/>
              <a:gd name="connsiteY2" fmla="*/ 2456628 h 2502366"/>
              <a:gd name="connsiteX3" fmla="*/ 1021934 w 2378328"/>
              <a:gd name="connsiteY3" fmla="*/ 2384416 h 2502366"/>
              <a:gd name="connsiteX4" fmla="*/ 1322652 w 2378328"/>
              <a:gd name="connsiteY4" fmla="*/ 2384416 h 2502366"/>
              <a:gd name="connsiteX5" fmla="*/ 1626444 w 2378328"/>
              <a:gd name="connsiteY5" fmla="*/ 2359143 h 2502366"/>
              <a:gd name="connsiteX6" fmla="*/ 1839032 w 2378328"/>
              <a:gd name="connsiteY6" fmla="*/ 4 h 2502366"/>
              <a:gd name="connsiteX7" fmla="*/ 2038376 w 2378328"/>
              <a:gd name="connsiteY7" fmla="*/ 2338259 h 2502366"/>
              <a:gd name="connsiteX8" fmla="*/ 2378328 w 2378328"/>
              <a:gd name="connsiteY8" fmla="*/ 2315936 h 2502366"/>
              <a:gd name="connsiteX0" fmla="*/ 0 w 2378328"/>
              <a:gd name="connsiteY0" fmla="*/ 2295019 h 2502366"/>
              <a:gd name="connsiteX1" fmla="*/ 590292 w 2378328"/>
              <a:gd name="connsiteY1" fmla="*/ 2456628 h 2502366"/>
              <a:gd name="connsiteX2" fmla="*/ 1021934 w 2378328"/>
              <a:gd name="connsiteY2" fmla="*/ 2384416 h 2502366"/>
              <a:gd name="connsiteX3" fmla="*/ 1322652 w 2378328"/>
              <a:gd name="connsiteY3" fmla="*/ 2384416 h 2502366"/>
              <a:gd name="connsiteX4" fmla="*/ 1626444 w 2378328"/>
              <a:gd name="connsiteY4" fmla="*/ 2359143 h 2502366"/>
              <a:gd name="connsiteX5" fmla="*/ 1839032 w 2378328"/>
              <a:gd name="connsiteY5" fmla="*/ 4 h 2502366"/>
              <a:gd name="connsiteX6" fmla="*/ 2038376 w 2378328"/>
              <a:gd name="connsiteY6" fmla="*/ 2338259 h 2502366"/>
              <a:gd name="connsiteX7" fmla="*/ 2378328 w 2378328"/>
              <a:gd name="connsiteY7" fmla="*/ 2315936 h 2502366"/>
              <a:gd name="connsiteX0" fmla="*/ 0 w 2378328"/>
              <a:gd name="connsiteY0" fmla="*/ 2295019 h 2502366"/>
              <a:gd name="connsiteX1" fmla="*/ 1021934 w 2378328"/>
              <a:gd name="connsiteY1" fmla="*/ 2384416 h 2502366"/>
              <a:gd name="connsiteX2" fmla="*/ 1322652 w 2378328"/>
              <a:gd name="connsiteY2" fmla="*/ 2384416 h 2502366"/>
              <a:gd name="connsiteX3" fmla="*/ 1626444 w 2378328"/>
              <a:gd name="connsiteY3" fmla="*/ 2359143 h 2502366"/>
              <a:gd name="connsiteX4" fmla="*/ 1839032 w 2378328"/>
              <a:gd name="connsiteY4" fmla="*/ 4 h 2502366"/>
              <a:gd name="connsiteX5" fmla="*/ 2038376 w 2378328"/>
              <a:gd name="connsiteY5" fmla="*/ 2338259 h 2502366"/>
              <a:gd name="connsiteX6" fmla="*/ 2378328 w 2378328"/>
              <a:gd name="connsiteY6" fmla="*/ 2315936 h 2502366"/>
              <a:gd name="connsiteX0" fmla="*/ 0 w 2378328"/>
              <a:gd name="connsiteY0" fmla="*/ 2295019 h 2502366"/>
              <a:gd name="connsiteX1" fmla="*/ 1322652 w 2378328"/>
              <a:gd name="connsiteY1" fmla="*/ 2384416 h 2502366"/>
              <a:gd name="connsiteX2" fmla="*/ 1626444 w 2378328"/>
              <a:gd name="connsiteY2" fmla="*/ 2359143 h 2502366"/>
              <a:gd name="connsiteX3" fmla="*/ 1839032 w 2378328"/>
              <a:gd name="connsiteY3" fmla="*/ 4 h 2502366"/>
              <a:gd name="connsiteX4" fmla="*/ 2038376 w 2378328"/>
              <a:gd name="connsiteY4" fmla="*/ 2338259 h 2502366"/>
              <a:gd name="connsiteX5" fmla="*/ 2378328 w 2378328"/>
              <a:gd name="connsiteY5" fmla="*/ 2315936 h 2502366"/>
              <a:gd name="connsiteX0" fmla="*/ 0 w 2378328"/>
              <a:gd name="connsiteY0" fmla="*/ 2295019 h 2510625"/>
              <a:gd name="connsiteX1" fmla="*/ 1291334 w 2378328"/>
              <a:gd name="connsiteY1" fmla="*/ 2286021 h 2510625"/>
              <a:gd name="connsiteX2" fmla="*/ 1626444 w 2378328"/>
              <a:gd name="connsiteY2" fmla="*/ 2359143 h 2510625"/>
              <a:gd name="connsiteX3" fmla="*/ 1839032 w 2378328"/>
              <a:gd name="connsiteY3" fmla="*/ 4 h 2510625"/>
              <a:gd name="connsiteX4" fmla="*/ 2038376 w 2378328"/>
              <a:gd name="connsiteY4" fmla="*/ 2338259 h 2510625"/>
              <a:gd name="connsiteX5" fmla="*/ 2378328 w 2378328"/>
              <a:gd name="connsiteY5" fmla="*/ 2315936 h 2510625"/>
              <a:gd name="connsiteX0" fmla="*/ 0 w 2378328"/>
              <a:gd name="connsiteY0" fmla="*/ 3500379 h 3804615"/>
              <a:gd name="connsiteX1" fmla="*/ 1291334 w 2378328"/>
              <a:gd name="connsiteY1" fmla="*/ 3491381 h 3804615"/>
              <a:gd name="connsiteX2" fmla="*/ 1626444 w 2378328"/>
              <a:gd name="connsiteY2" fmla="*/ 3564503 h 3804615"/>
              <a:gd name="connsiteX3" fmla="*/ 1828593 w 2378328"/>
              <a:gd name="connsiteY3" fmla="*/ 0 h 3804615"/>
              <a:gd name="connsiteX4" fmla="*/ 2038376 w 2378328"/>
              <a:gd name="connsiteY4" fmla="*/ 3543619 h 3804615"/>
              <a:gd name="connsiteX5" fmla="*/ 2378328 w 2378328"/>
              <a:gd name="connsiteY5" fmla="*/ 3521296 h 3804615"/>
              <a:gd name="connsiteX0" fmla="*/ 0 w 2378328"/>
              <a:gd name="connsiteY0" fmla="*/ 3500379 h 3707726"/>
              <a:gd name="connsiteX1" fmla="*/ 1291334 w 2378328"/>
              <a:gd name="connsiteY1" fmla="*/ 3491381 h 3707726"/>
              <a:gd name="connsiteX2" fmla="*/ 1626444 w 2378328"/>
              <a:gd name="connsiteY2" fmla="*/ 3564503 h 3707726"/>
              <a:gd name="connsiteX3" fmla="*/ 1828593 w 2378328"/>
              <a:gd name="connsiteY3" fmla="*/ 0 h 3707726"/>
              <a:gd name="connsiteX4" fmla="*/ 2038376 w 2378328"/>
              <a:gd name="connsiteY4" fmla="*/ 3543619 h 3707726"/>
              <a:gd name="connsiteX5" fmla="*/ 2378328 w 2378328"/>
              <a:gd name="connsiteY5" fmla="*/ 3521296 h 3707726"/>
              <a:gd name="connsiteX0" fmla="*/ 0 w 2378328"/>
              <a:gd name="connsiteY0" fmla="*/ 3500379 h 3707726"/>
              <a:gd name="connsiteX1" fmla="*/ 1291334 w 2378328"/>
              <a:gd name="connsiteY1" fmla="*/ 3491381 h 3707726"/>
              <a:gd name="connsiteX2" fmla="*/ 1626444 w 2378328"/>
              <a:gd name="connsiteY2" fmla="*/ 3564503 h 3707726"/>
              <a:gd name="connsiteX3" fmla="*/ 1828593 w 2378328"/>
              <a:gd name="connsiteY3" fmla="*/ 0 h 3707726"/>
              <a:gd name="connsiteX4" fmla="*/ 2038376 w 2378328"/>
              <a:gd name="connsiteY4" fmla="*/ 3543619 h 3707726"/>
              <a:gd name="connsiteX5" fmla="*/ 2378328 w 2378328"/>
              <a:gd name="connsiteY5" fmla="*/ 3521296 h 3707726"/>
              <a:gd name="connsiteX0" fmla="*/ 0 w 2378328"/>
              <a:gd name="connsiteY0" fmla="*/ 3500384 h 3707731"/>
              <a:gd name="connsiteX1" fmla="*/ 1291334 w 2378328"/>
              <a:gd name="connsiteY1" fmla="*/ 3491386 h 3707731"/>
              <a:gd name="connsiteX2" fmla="*/ 1595128 w 2378328"/>
              <a:gd name="connsiteY2" fmla="*/ 3515311 h 3707731"/>
              <a:gd name="connsiteX3" fmla="*/ 1828593 w 2378328"/>
              <a:gd name="connsiteY3" fmla="*/ 5 h 3707731"/>
              <a:gd name="connsiteX4" fmla="*/ 2038376 w 2378328"/>
              <a:gd name="connsiteY4" fmla="*/ 3543624 h 3707731"/>
              <a:gd name="connsiteX5" fmla="*/ 2378328 w 2378328"/>
              <a:gd name="connsiteY5" fmla="*/ 3521301 h 3707731"/>
              <a:gd name="connsiteX0" fmla="*/ 0 w 2230328"/>
              <a:gd name="connsiteY0" fmla="*/ 3500385 h 3707731"/>
              <a:gd name="connsiteX1" fmla="*/ 1143334 w 2230328"/>
              <a:gd name="connsiteY1" fmla="*/ 3491386 h 3707731"/>
              <a:gd name="connsiteX2" fmla="*/ 1447128 w 2230328"/>
              <a:gd name="connsiteY2" fmla="*/ 3515311 h 3707731"/>
              <a:gd name="connsiteX3" fmla="*/ 1680593 w 2230328"/>
              <a:gd name="connsiteY3" fmla="*/ 5 h 3707731"/>
              <a:gd name="connsiteX4" fmla="*/ 1890376 w 2230328"/>
              <a:gd name="connsiteY4" fmla="*/ 3543624 h 3707731"/>
              <a:gd name="connsiteX5" fmla="*/ 2230328 w 2230328"/>
              <a:gd name="connsiteY5" fmla="*/ 3521301 h 370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0328" h="3707731">
                <a:moveTo>
                  <a:pt x="0" y="3500385"/>
                </a:moveTo>
                <a:lnTo>
                  <a:pt x="1143334" y="3491386"/>
                </a:lnTo>
                <a:cubicBezTo>
                  <a:pt x="1409189" y="3493874"/>
                  <a:pt x="1378462" y="3605225"/>
                  <a:pt x="1447128" y="3515311"/>
                </a:cubicBezTo>
                <a:cubicBezTo>
                  <a:pt x="1515794" y="3425397"/>
                  <a:pt x="1606718" y="-4714"/>
                  <a:pt x="1680593" y="5"/>
                </a:cubicBezTo>
                <a:cubicBezTo>
                  <a:pt x="1754468" y="4724"/>
                  <a:pt x="1800493" y="3157635"/>
                  <a:pt x="1890376" y="3543624"/>
                </a:cubicBezTo>
                <a:cubicBezTo>
                  <a:pt x="1980259" y="3929613"/>
                  <a:pt x="2089040" y="3512446"/>
                  <a:pt x="2230328" y="3521301"/>
                </a:cubicBezTo>
              </a:path>
            </a:pathLst>
          </a:custGeom>
          <a:noFill/>
          <a:ln w="50800">
            <a:solidFill>
              <a:srgbClr val="132FF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30" name="Freeform: Shape 29">
            <a:extLst>
              <a:ext uri="{FF2B5EF4-FFF2-40B4-BE49-F238E27FC236}">
                <a16:creationId xmlns:a16="http://schemas.microsoft.com/office/drawing/2014/main" id="{B7B6530C-96AD-47E7-96A0-37E1F3B8C009}"/>
              </a:ext>
            </a:extLst>
          </p:cNvPr>
          <p:cNvSpPr/>
          <p:nvPr/>
        </p:nvSpPr>
        <p:spPr bwMode="auto">
          <a:xfrm>
            <a:off x="8841441" y="3008570"/>
            <a:ext cx="1444910" cy="865061"/>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2 h 2533497"/>
              <a:gd name="connsiteX0" fmla="*/ 0 w 2612571"/>
              <a:gd name="connsiteY0" fmla="*/ 2403859 h 2533497"/>
              <a:gd name="connsiteX1" fmla="*/ 316757 w 2612571"/>
              <a:gd name="connsiteY1" fmla="*/ 2487759 h 2533497"/>
              <a:gd name="connsiteX2" fmla="*/ 539255 w 2612571"/>
              <a:gd name="connsiteY2" fmla="*/ 48 h 2533497"/>
              <a:gd name="connsiteX3" fmla="*/ 748399 w 2612571"/>
              <a:gd name="connsiteY3" fmla="*/ 2415547 h 2533497"/>
              <a:gd name="connsiteX4" fmla="*/ 1049117 w 2612571"/>
              <a:gd name="connsiteY4" fmla="*/ 2415547 h 2533497"/>
              <a:gd name="connsiteX5" fmla="*/ 1352909 w 2612571"/>
              <a:gd name="connsiteY5" fmla="*/ 2390274 h 2533497"/>
              <a:gd name="connsiteX6" fmla="*/ 1565497 w 2612571"/>
              <a:gd name="connsiteY6" fmla="*/ 31135 h 2533497"/>
              <a:gd name="connsiteX7" fmla="*/ 1764841 w 2612571"/>
              <a:gd name="connsiteY7" fmla="*/ 2369390 h 2533497"/>
              <a:gd name="connsiteX8" fmla="*/ 2104793 w 2612571"/>
              <a:gd name="connsiteY8" fmla="*/ 2347067 h 2533497"/>
              <a:gd name="connsiteX9" fmla="*/ 2612571 w 2612571"/>
              <a:gd name="connsiteY9" fmla="*/ 2422521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 name="connsiteX0" fmla="*/ 0 w 2104793"/>
              <a:gd name="connsiteY0" fmla="*/ 2372728 h 2502366"/>
              <a:gd name="connsiteX1" fmla="*/ 316757 w 2104793"/>
              <a:gd name="connsiteY1" fmla="*/ 2456628 h 2502366"/>
              <a:gd name="connsiteX2" fmla="*/ 539256 w 2104793"/>
              <a:gd name="connsiteY2" fmla="*/ 633100 h 2502366"/>
              <a:gd name="connsiteX3" fmla="*/ 748399 w 2104793"/>
              <a:gd name="connsiteY3" fmla="*/ 2384416 h 2502366"/>
              <a:gd name="connsiteX4" fmla="*/ 1049117 w 2104793"/>
              <a:gd name="connsiteY4" fmla="*/ 2384416 h 2502366"/>
              <a:gd name="connsiteX5" fmla="*/ 1352909 w 2104793"/>
              <a:gd name="connsiteY5" fmla="*/ 2359143 h 2502366"/>
              <a:gd name="connsiteX6" fmla="*/ 1565497 w 2104793"/>
              <a:gd name="connsiteY6" fmla="*/ 4 h 2502366"/>
              <a:gd name="connsiteX7" fmla="*/ 1764841 w 2104793"/>
              <a:gd name="connsiteY7" fmla="*/ 2338259 h 2502366"/>
              <a:gd name="connsiteX8" fmla="*/ 2104793 w 2104793"/>
              <a:gd name="connsiteY8" fmla="*/ 2315936 h 2502366"/>
              <a:gd name="connsiteX0" fmla="*/ 0 w 2104793"/>
              <a:gd name="connsiteY0" fmla="*/ 1739695 h 3007684"/>
              <a:gd name="connsiteX1" fmla="*/ 316757 w 2104793"/>
              <a:gd name="connsiteY1" fmla="*/ 1823595 h 3007684"/>
              <a:gd name="connsiteX2" fmla="*/ 539256 w 2104793"/>
              <a:gd name="connsiteY2" fmla="*/ 67 h 3007684"/>
              <a:gd name="connsiteX3" fmla="*/ 748399 w 2104793"/>
              <a:gd name="connsiteY3" fmla="*/ 1751383 h 3007684"/>
              <a:gd name="connsiteX4" fmla="*/ 1049117 w 2104793"/>
              <a:gd name="connsiteY4" fmla="*/ 1751383 h 3007684"/>
              <a:gd name="connsiteX5" fmla="*/ 1352909 w 2104793"/>
              <a:gd name="connsiteY5" fmla="*/ 1726110 h 3007684"/>
              <a:gd name="connsiteX6" fmla="*/ 1565498 w 2104793"/>
              <a:gd name="connsiteY6" fmla="*/ 3007674 h 3007684"/>
              <a:gd name="connsiteX7" fmla="*/ 1764841 w 2104793"/>
              <a:gd name="connsiteY7" fmla="*/ 1705226 h 3007684"/>
              <a:gd name="connsiteX8" fmla="*/ 2104793 w 2104793"/>
              <a:gd name="connsiteY8" fmla="*/ 1682903 h 3007684"/>
              <a:gd name="connsiteX0" fmla="*/ 0 w 2104793"/>
              <a:gd name="connsiteY0" fmla="*/ 1739695 h 3007684"/>
              <a:gd name="connsiteX1" fmla="*/ 316757 w 2104793"/>
              <a:gd name="connsiteY1" fmla="*/ 1823595 h 3007684"/>
              <a:gd name="connsiteX2" fmla="*/ 539256 w 2104793"/>
              <a:gd name="connsiteY2" fmla="*/ 67 h 3007684"/>
              <a:gd name="connsiteX3" fmla="*/ 748399 w 2104793"/>
              <a:gd name="connsiteY3" fmla="*/ 1751383 h 3007684"/>
              <a:gd name="connsiteX4" fmla="*/ 1049117 w 2104793"/>
              <a:gd name="connsiteY4" fmla="*/ 1751383 h 3007684"/>
              <a:gd name="connsiteX5" fmla="*/ 1352909 w 2104793"/>
              <a:gd name="connsiteY5" fmla="*/ 1726110 h 3007684"/>
              <a:gd name="connsiteX6" fmla="*/ 1565498 w 2104793"/>
              <a:gd name="connsiteY6" fmla="*/ 3007674 h 3007684"/>
              <a:gd name="connsiteX7" fmla="*/ 1764841 w 2104793"/>
              <a:gd name="connsiteY7" fmla="*/ 1705226 h 3007684"/>
              <a:gd name="connsiteX8" fmla="*/ 2104793 w 2104793"/>
              <a:gd name="connsiteY8" fmla="*/ 1682903 h 3007684"/>
              <a:gd name="connsiteX0" fmla="*/ 0 w 2104793"/>
              <a:gd name="connsiteY0" fmla="*/ 1739695 h 3007684"/>
              <a:gd name="connsiteX1" fmla="*/ 316757 w 2104793"/>
              <a:gd name="connsiteY1" fmla="*/ 1823595 h 3007684"/>
              <a:gd name="connsiteX2" fmla="*/ 539256 w 2104793"/>
              <a:gd name="connsiteY2" fmla="*/ 67 h 3007684"/>
              <a:gd name="connsiteX3" fmla="*/ 748399 w 2104793"/>
              <a:gd name="connsiteY3" fmla="*/ 1751383 h 3007684"/>
              <a:gd name="connsiteX4" fmla="*/ 1049117 w 2104793"/>
              <a:gd name="connsiteY4" fmla="*/ 1751383 h 3007684"/>
              <a:gd name="connsiteX5" fmla="*/ 1352909 w 2104793"/>
              <a:gd name="connsiteY5" fmla="*/ 1726110 h 3007684"/>
              <a:gd name="connsiteX6" fmla="*/ 1565498 w 2104793"/>
              <a:gd name="connsiteY6" fmla="*/ 3007674 h 3007684"/>
              <a:gd name="connsiteX7" fmla="*/ 1764841 w 2104793"/>
              <a:gd name="connsiteY7" fmla="*/ 1705226 h 3007684"/>
              <a:gd name="connsiteX8" fmla="*/ 2104793 w 2104793"/>
              <a:gd name="connsiteY8" fmla="*/ 1682903 h 3007684"/>
              <a:gd name="connsiteX0" fmla="*/ 0 w 2104793"/>
              <a:gd name="connsiteY0" fmla="*/ 1739695 h 3181348"/>
              <a:gd name="connsiteX1" fmla="*/ 316757 w 2104793"/>
              <a:gd name="connsiteY1" fmla="*/ 1823595 h 3181348"/>
              <a:gd name="connsiteX2" fmla="*/ 539256 w 2104793"/>
              <a:gd name="connsiteY2" fmla="*/ 67 h 3181348"/>
              <a:gd name="connsiteX3" fmla="*/ 748399 w 2104793"/>
              <a:gd name="connsiteY3" fmla="*/ 1751383 h 3181348"/>
              <a:gd name="connsiteX4" fmla="*/ 1049117 w 2104793"/>
              <a:gd name="connsiteY4" fmla="*/ 1751383 h 3181348"/>
              <a:gd name="connsiteX5" fmla="*/ 1352909 w 2104793"/>
              <a:gd name="connsiteY5" fmla="*/ 1726110 h 3181348"/>
              <a:gd name="connsiteX6" fmla="*/ 1537748 w 2104793"/>
              <a:gd name="connsiteY6" fmla="*/ 3181340 h 3181348"/>
              <a:gd name="connsiteX7" fmla="*/ 1764841 w 2104793"/>
              <a:gd name="connsiteY7" fmla="*/ 1705226 h 3181348"/>
              <a:gd name="connsiteX8" fmla="*/ 2104793 w 2104793"/>
              <a:gd name="connsiteY8" fmla="*/ 1682903 h 3181348"/>
              <a:gd name="connsiteX0" fmla="*/ 0 w 2104793"/>
              <a:gd name="connsiteY0" fmla="*/ 1739695 h 3255777"/>
              <a:gd name="connsiteX1" fmla="*/ 316757 w 2104793"/>
              <a:gd name="connsiteY1" fmla="*/ 1823595 h 3255777"/>
              <a:gd name="connsiteX2" fmla="*/ 539256 w 2104793"/>
              <a:gd name="connsiteY2" fmla="*/ 67 h 3255777"/>
              <a:gd name="connsiteX3" fmla="*/ 748399 w 2104793"/>
              <a:gd name="connsiteY3" fmla="*/ 1751383 h 3255777"/>
              <a:gd name="connsiteX4" fmla="*/ 1049117 w 2104793"/>
              <a:gd name="connsiteY4" fmla="*/ 1751383 h 3255777"/>
              <a:gd name="connsiteX5" fmla="*/ 1352909 w 2104793"/>
              <a:gd name="connsiteY5" fmla="*/ 1726110 h 3255777"/>
              <a:gd name="connsiteX6" fmla="*/ 1537748 w 2104793"/>
              <a:gd name="connsiteY6" fmla="*/ 3255769 h 3255777"/>
              <a:gd name="connsiteX7" fmla="*/ 1764841 w 2104793"/>
              <a:gd name="connsiteY7" fmla="*/ 1705226 h 3255777"/>
              <a:gd name="connsiteX8" fmla="*/ 2104793 w 2104793"/>
              <a:gd name="connsiteY8" fmla="*/ 1682903 h 3255777"/>
              <a:gd name="connsiteX0" fmla="*/ 0 w 2104793"/>
              <a:gd name="connsiteY0" fmla="*/ 1739695 h 3379825"/>
              <a:gd name="connsiteX1" fmla="*/ 316757 w 2104793"/>
              <a:gd name="connsiteY1" fmla="*/ 1823595 h 3379825"/>
              <a:gd name="connsiteX2" fmla="*/ 539256 w 2104793"/>
              <a:gd name="connsiteY2" fmla="*/ 67 h 3379825"/>
              <a:gd name="connsiteX3" fmla="*/ 748399 w 2104793"/>
              <a:gd name="connsiteY3" fmla="*/ 1751383 h 3379825"/>
              <a:gd name="connsiteX4" fmla="*/ 1049117 w 2104793"/>
              <a:gd name="connsiteY4" fmla="*/ 1751383 h 3379825"/>
              <a:gd name="connsiteX5" fmla="*/ 1352909 w 2104793"/>
              <a:gd name="connsiteY5" fmla="*/ 1726110 h 3379825"/>
              <a:gd name="connsiteX6" fmla="*/ 1528498 w 2104793"/>
              <a:gd name="connsiteY6" fmla="*/ 3379818 h 3379825"/>
              <a:gd name="connsiteX7" fmla="*/ 1764841 w 2104793"/>
              <a:gd name="connsiteY7" fmla="*/ 1705226 h 3379825"/>
              <a:gd name="connsiteX8" fmla="*/ 2104793 w 2104793"/>
              <a:gd name="connsiteY8" fmla="*/ 1682903 h 337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3379825">
                <a:moveTo>
                  <a:pt x="0" y="1739695"/>
                </a:moveTo>
                <a:cubicBezTo>
                  <a:pt x="100122" y="1750230"/>
                  <a:pt x="235351" y="1916770"/>
                  <a:pt x="316757" y="1823595"/>
                </a:cubicBezTo>
                <a:cubicBezTo>
                  <a:pt x="420881" y="1694316"/>
                  <a:pt x="467316" y="12102"/>
                  <a:pt x="539256" y="67"/>
                </a:cubicBezTo>
                <a:cubicBezTo>
                  <a:pt x="611196" y="-11968"/>
                  <a:pt x="649064" y="1557463"/>
                  <a:pt x="748399" y="1751383"/>
                </a:cubicBezTo>
                <a:cubicBezTo>
                  <a:pt x="876511" y="1978894"/>
                  <a:pt x="948365" y="1755595"/>
                  <a:pt x="1049117" y="1751383"/>
                </a:cubicBezTo>
                <a:cubicBezTo>
                  <a:pt x="1149869" y="1747171"/>
                  <a:pt x="1273012" y="1454704"/>
                  <a:pt x="1352909" y="1726110"/>
                </a:cubicBezTo>
                <a:cubicBezTo>
                  <a:pt x="1432806" y="1997516"/>
                  <a:pt x="1459843" y="3383299"/>
                  <a:pt x="1528498" y="3379818"/>
                </a:cubicBezTo>
                <a:cubicBezTo>
                  <a:pt x="1597153" y="3376337"/>
                  <a:pt x="1601887" y="1762025"/>
                  <a:pt x="1764841" y="1705226"/>
                </a:cubicBezTo>
                <a:cubicBezTo>
                  <a:pt x="1875602" y="1746824"/>
                  <a:pt x="1963505" y="1674048"/>
                  <a:pt x="2104793" y="1682903"/>
                </a:cubicBezTo>
              </a:path>
            </a:pathLst>
          </a:custGeom>
          <a:noFill/>
          <a:ln w="50800">
            <a:solidFill>
              <a:srgbClr val="132FF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32" name="TextBox 31">
            <a:extLst>
              <a:ext uri="{FF2B5EF4-FFF2-40B4-BE49-F238E27FC236}">
                <a16:creationId xmlns:a16="http://schemas.microsoft.com/office/drawing/2014/main" id="{49504AA0-4180-434E-AD7A-B56B553EC5FC}"/>
              </a:ext>
            </a:extLst>
          </p:cNvPr>
          <p:cNvSpPr txBox="1"/>
          <p:nvPr/>
        </p:nvSpPr>
        <p:spPr>
          <a:xfrm>
            <a:off x="7237174" y="1750993"/>
            <a:ext cx="937713"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00</a:t>
            </a:r>
            <a:r>
              <a:rPr lang="en-GB" sz="2531" dirty="0"/>
              <a:t>⟩</a:t>
            </a:r>
          </a:p>
        </p:txBody>
      </p:sp>
      <p:sp>
        <p:nvSpPr>
          <p:cNvPr id="33" name="TextBox 32">
            <a:extLst>
              <a:ext uri="{FF2B5EF4-FFF2-40B4-BE49-F238E27FC236}">
                <a16:creationId xmlns:a16="http://schemas.microsoft.com/office/drawing/2014/main" id="{6B1CE5EA-C4F3-4AE3-97F7-6EA158F41F33}"/>
              </a:ext>
            </a:extLst>
          </p:cNvPr>
          <p:cNvSpPr txBox="1"/>
          <p:nvPr/>
        </p:nvSpPr>
        <p:spPr>
          <a:xfrm>
            <a:off x="8028185" y="1750634"/>
            <a:ext cx="893077"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01</a:t>
            </a:r>
            <a:r>
              <a:rPr lang="en-GB" sz="2531" dirty="0"/>
              <a:t>⟩</a:t>
            </a:r>
          </a:p>
        </p:txBody>
      </p:sp>
      <p:sp>
        <p:nvSpPr>
          <p:cNvPr id="34" name="TextBox 33">
            <a:extLst>
              <a:ext uri="{FF2B5EF4-FFF2-40B4-BE49-F238E27FC236}">
                <a16:creationId xmlns:a16="http://schemas.microsoft.com/office/drawing/2014/main" id="{7739ADC8-CA1E-4C7C-A653-D6B6BC41BD12}"/>
              </a:ext>
            </a:extLst>
          </p:cNvPr>
          <p:cNvSpPr txBox="1"/>
          <p:nvPr/>
        </p:nvSpPr>
        <p:spPr>
          <a:xfrm>
            <a:off x="8800565" y="1751014"/>
            <a:ext cx="911707"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10</a:t>
            </a:r>
            <a:r>
              <a:rPr lang="en-GB" sz="2531" dirty="0"/>
              <a:t>⟩</a:t>
            </a:r>
          </a:p>
        </p:txBody>
      </p:sp>
      <p:sp>
        <p:nvSpPr>
          <p:cNvPr id="35" name="TextBox 34">
            <a:extLst>
              <a:ext uri="{FF2B5EF4-FFF2-40B4-BE49-F238E27FC236}">
                <a16:creationId xmlns:a16="http://schemas.microsoft.com/office/drawing/2014/main" id="{032E6607-68CE-4DED-BD79-ED60322B1514}"/>
              </a:ext>
            </a:extLst>
          </p:cNvPr>
          <p:cNvSpPr txBox="1"/>
          <p:nvPr/>
        </p:nvSpPr>
        <p:spPr>
          <a:xfrm>
            <a:off x="9546940" y="1749751"/>
            <a:ext cx="937714"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11</a:t>
            </a:r>
            <a:r>
              <a:rPr lang="en-GB" sz="2531" dirty="0"/>
              <a:t>⟩</a:t>
            </a:r>
          </a:p>
        </p:txBody>
      </p:sp>
      <p:cxnSp>
        <p:nvCxnSpPr>
          <p:cNvPr id="36" name="Straight Arrow Connector 35">
            <a:extLst>
              <a:ext uri="{FF2B5EF4-FFF2-40B4-BE49-F238E27FC236}">
                <a16:creationId xmlns:a16="http://schemas.microsoft.com/office/drawing/2014/main" id="{E24DD252-1CE6-4878-9036-ACF2F32932ED}"/>
              </a:ext>
            </a:extLst>
          </p:cNvPr>
          <p:cNvCxnSpPr>
            <a:cxnSpLocks/>
          </p:cNvCxnSpPr>
          <p:nvPr/>
        </p:nvCxnSpPr>
        <p:spPr>
          <a:xfrm>
            <a:off x="9198623" y="4149136"/>
            <a:ext cx="0" cy="61174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239EB7D-5239-45FA-8E80-29CDB6A6EEC9}"/>
              </a:ext>
            </a:extLst>
          </p:cNvPr>
          <p:cNvCxnSpPr>
            <a:cxnSpLocks/>
          </p:cNvCxnSpPr>
          <p:nvPr/>
        </p:nvCxnSpPr>
        <p:spPr>
          <a:xfrm>
            <a:off x="9962470" y="4149136"/>
            <a:ext cx="642030" cy="61174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40C8FDEC-C3BC-48EF-88CF-046B08509434}"/>
              </a:ext>
            </a:extLst>
          </p:cNvPr>
          <p:cNvCxnSpPr>
            <a:cxnSpLocks/>
          </p:cNvCxnSpPr>
          <p:nvPr/>
        </p:nvCxnSpPr>
        <p:spPr>
          <a:xfrm flipH="1">
            <a:off x="7792747" y="4148901"/>
            <a:ext cx="642030" cy="61174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8E11CF4C-712B-4AF6-A626-182D92C0BAB9}"/>
              </a:ext>
            </a:extLst>
          </p:cNvPr>
          <p:cNvSpPr txBox="1"/>
          <p:nvPr/>
        </p:nvSpPr>
        <p:spPr>
          <a:xfrm>
            <a:off x="6397482" y="5198617"/>
            <a:ext cx="1716280" cy="892552"/>
          </a:xfrm>
          <a:prstGeom prst="rect">
            <a:avLst/>
          </a:prstGeom>
          <a:noFill/>
        </p:spPr>
        <p:txBody>
          <a:bodyPr wrap="square" rtlCol="0">
            <a:spAutoFit/>
          </a:bodyPr>
          <a:lstStyle/>
          <a:p>
            <a:pPr algn="ctr"/>
            <a:r>
              <a:rPr lang="en-US" sz="2800" dirty="0"/>
              <a:t>“01” </a:t>
            </a:r>
          </a:p>
          <a:p>
            <a:pPr algn="ctr"/>
            <a:r>
              <a:rPr lang="en-US" sz="2400" dirty="0">
                <a:solidFill>
                  <a:schemeClr val="bg1">
                    <a:lumMod val="50000"/>
                  </a:schemeClr>
                </a:solidFill>
              </a:rPr>
              <a:t>(66%)</a:t>
            </a:r>
          </a:p>
        </p:txBody>
      </p:sp>
      <p:sp>
        <p:nvSpPr>
          <p:cNvPr id="52" name="TextBox 51">
            <a:extLst>
              <a:ext uri="{FF2B5EF4-FFF2-40B4-BE49-F238E27FC236}">
                <a16:creationId xmlns:a16="http://schemas.microsoft.com/office/drawing/2014/main" id="{3C17A92E-35FE-494F-9152-EBD4491742CD}"/>
              </a:ext>
            </a:extLst>
          </p:cNvPr>
          <p:cNvSpPr txBox="1"/>
          <p:nvPr/>
        </p:nvSpPr>
        <p:spPr>
          <a:xfrm>
            <a:off x="8340483" y="5198617"/>
            <a:ext cx="1716280" cy="892552"/>
          </a:xfrm>
          <a:prstGeom prst="rect">
            <a:avLst/>
          </a:prstGeom>
          <a:noFill/>
        </p:spPr>
        <p:txBody>
          <a:bodyPr wrap="square" rtlCol="0">
            <a:spAutoFit/>
          </a:bodyPr>
          <a:lstStyle/>
          <a:p>
            <a:pPr algn="ctr"/>
            <a:r>
              <a:rPr lang="en-US" sz="2800" dirty="0"/>
              <a:t>“10” </a:t>
            </a:r>
          </a:p>
          <a:p>
            <a:pPr algn="ctr"/>
            <a:r>
              <a:rPr lang="en-US" sz="2400" dirty="0">
                <a:solidFill>
                  <a:schemeClr val="bg1">
                    <a:lumMod val="50000"/>
                  </a:schemeClr>
                </a:solidFill>
              </a:rPr>
              <a:t>(17%)</a:t>
            </a:r>
            <a:endParaRPr lang="en-US" sz="2800" dirty="0">
              <a:solidFill>
                <a:schemeClr val="bg1">
                  <a:lumMod val="50000"/>
                </a:schemeClr>
              </a:solidFill>
            </a:endParaRPr>
          </a:p>
        </p:txBody>
      </p:sp>
      <p:sp>
        <p:nvSpPr>
          <p:cNvPr id="53" name="TextBox 52">
            <a:extLst>
              <a:ext uri="{FF2B5EF4-FFF2-40B4-BE49-F238E27FC236}">
                <a16:creationId xmlns:a16="http://schemas.microsoft.com/office/drawing/2014/main" id="{5C2EBE38-3A4B-4B3E-99E3-16863B0E5FA6}"/>
              </a:ext>
            </a:extLst>
          </p:cNvPr>
          <p:cNvSpPr txBox="1"/>
          <p:nvPr/>
        </p:nvSpPr>
        <p:spPr>
          <a:xfrm>
            <a:off x="10280615" y="5212884"/>
            <a:ext cx="1716280" cy="892552"/>
          </a:xfrm>
          <a:prstGeom prst="rect">
            <a:avLst/>
          </a:prstGeom>
          <a:noFill/>
        </p:spPr>
        <p:txBody>
          <a:bodyPr wrap="square" rtlCol="0">
            <a:spAutoFit/>
          </a:bodyPr>
          <a:lstStyle/>
          <a:p>
            <a:pPr algn="ctr"/>
            <a:r>
              <a:rPr lang="en-US" sz="2800" dirty="0"/>
              <a:t>“11” </a:t>
            </a:r>
          </a:p>
          <a:p>
            <a:pPr algn="ctr"/>
            <a:r>
              <a:rPr lang="en-US" sz="2400" dirty="0">
                <a:solidFill>
                  <a:schemeClr val="bg1">
                    <a:lumMod val="50000"/>
                  </a:schemeClr>
                </a:solidFill>
              </a:rPr>
              <a:t>(17%)</a:t>
            </a:r>
          </a:p>
        </p:txBody>
      </p:sp>
    </p:spTree>
    <p:extLst>
      <p:ext uri="{BB962C8B-B14F-4D97-AF65-F5344CB8AC3E}">
        <p14:creationId xmlns:p14="http://schemas.microsoft.com/office/powerpoint/2010/main" val="2346419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297C9C-C50F-1843-A00E-EDEB0AC38887}"/>
              </a:ext>
            </a:extLst>
          </p:cNvPr>
          <p:cNvPicPr>
            <a:picLocks noChangeAspect="1"/>
          </p:cNvPicPr>
          <p:nvPr/>
        </p:nvPicPr>
        <p:blipFill>
          <a:blip r:embed="rId3">
            <a:extLst>
              <a:ext uri="{BEBA8EAE-BF5A-486C-A8C5-ECC9F3942E4B}">
                <a14:imgProps xmlns:a14="http://schemas.microsoft.com/office/drawing/2010/main">
                  <a14:imgLayer>
                    <a14:imgEffect>
                      <a14:colorTemperature colorTemp="4700"/>
                    </a14:imgEffect>
                  </a14:imgLayer>
                </a14:imgProps>
              </a:ext>
            </a:extLst>
          </a:blip>
          <a:stretch>
            <a:fillRect/>
          </a:stretch>
        </p:blipFill>
        <p:spPr>
          <a:xfrm>
            <a:off x="0" y="-195580"/>
            <a:ext cx="12310110" cy="8206740"/>
          </a:xfrm>
          <a:prstGeom prst="rect">
            <a:avLst/>
          </a:prstGeom>
        </p:spPr>
      </p:pic>
      <p:sp>
        <p:nvSpPr>
          <p:cNvPr id="10" name="TextBox 9"/>
          <p:cNvSpPr txBox="1"/>
          <p:nvPr/>
        </p:nvSpPr>
        <p:spPr>
          <a:xfrm>
            <a:off x="4133850" y="2847065"/>
            <a:ext cx="6628068" cy="830997"/>
          </a:xfrm>
          <a:prstGeom prst="rect">
            <a:avLst/>
          </a:prstGeom>
          <a:noFill/>
        </p:spPr>
        <p:txBody>
          <a:bodyPr wrap="square" rtlCol="0">
            <a:spAutoFit/>
          </a:bodyPr>
          <a:lstStyle/>
          <a:p>
            <a:pPr algn="ctr"/>
            <a:r>
              <a:rPr lang="en-US" sz="4800" dirty="0">
                <a:solidFill>
                  <a:schemeClr val="bg1"/>
                </a:solidFill>
                <a:latin typeface="Raleway ExtraBold" panose="020B0903030101060003" pitchFamily="34" charset="-52"/>
              </a:rPr>
              <a:t>Deutsch-</a:t>
            </a:r>
            <a:r>
              <a:rPr lang="en-US" sz="4800" dirty="0" err="1">
                <a:solidFill>
                  <a:schemeClr val="bg1"/>
                </a:solidFill>
                <a:latin typeface="Raleway ExtraBold" panose="020B0903030101060003" pitchFamily="34" charset="-52"/>
              </a:rPr>
              <a:t>Jozsa</a:t>
            </a:r>
            <a:r>
              <a:rPr lang="en-US" sz="4800" dirty="0">
                <a:solidFill>
                  <a:schemeClr val="bg1"/>
                </a:solidFill>
                <a:latin typeface="Raleway ExtraBold" panose="020B0903030101060003" pitchFamily="34" charset="-52"/>
              </a:rPr>
              <a:t> Algorithm</a:t>
            </a:r>
            <a:endParaRPr lang="ru-RU" sz="4800" dirty="0">
              <a:solidFill>
                <a:schemeClr val="bg1"/>
              </a:solidFill>
              <a:latin typeface="Raleway ExtraBold" panose="020B0903030101060003" pitchFamily="34" charset="-52"/>
            </a:endParaRPr>
          </a:p>
        </p:txBody>
      </p:sp>
      <p:pic>
        <p:nvPicPr>
          <p:cNvPr id="8" name="Picture 7">
            <a:extLst>
              <a:ext uri="{FF2B5EF4-FFF2-40B4-BE49-F238E27FC236}">
                <a16:creationId xmlns:a16="http://schemas.microsoft.com/office/drawing/2014/main" id="{CA0152F2-CAA0-4A42-8F08-0530ACA4A9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333941" y="364029"/>
            <a:ext cx="101600" cy="6628066"/>
          </a:xfrm>
          <a:prstGeom prst="rect">
            <a:avLst/>
          </a:prstGeom>
        </p:spPr>
      </p:pic>
      <p:sp>
        <p:nvSpPr>
          <p:cNvPr id="7" name="Rectangle 6">
            <a:extLst>
              <a:ext uri="{FF2B5EF4-FFF2-40B4-BE49-F238E27FC236}">
                <a16:creationId xmlns:a16="http://schemas.microsoft.com/office/drawing/2014/main" id="{0B48792B-E916-A544-A670-D2926CDBDA86}"/>
              </a:ext>
            </a:extLst>
          </p:cNvPr>
          <p:cNvSpPr/>
          <p:nvPr/>
        </p:nvSpPr>
        <p:spPr>
          <a:xfrm>
            <a:off x="9817709" y="6298168"/>
            <a:ext cx="1870448" cy="369332"/>
          </a:xfrm>
          <a:prstGeom prst="rect">
            <a:avLst/>
          </a:prstGeom>
        </p:spPr>
        <p:txBody>
          <a:bodyPr wrap="none">
            <a:spAutoFit/>
          </a:bodyPr>
          <a:lstStyle/>
          <a:p>
            <a:r>
              <a:rPr lang="en-US" dirty="0">
                <a:solidFill>
                  <a:schemeClr val="bg1"/>
                </a:solidFill>
              </a:rPr>
              <a:t>#Hopperx1Seattle</a:t>
            </a:r>
            <a:endParaRPr lang="en-US" b="1" dirty="0">
              <a:solidFill>
                <a:schemeClr val="bg1"/>
              </a:solidFill>
              <a:latin typeface="+mj-lt"/>
            </a:endParaRPr>
          </a:p>
        </p:txBody>
      </p:sp>
    </p:spTree>
    <p:extLst>
      <p:ext uri="{BB962C8B-B14F-4D97-AF65-F5344CB8AC3E}">
        <p14:creationId xmlns:p14="http://schemas.microsoft.com/office/powerpoint/2010/main" val="28006086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390650" y="458898"/>
            <a:ext cx="9486900" cy="830997"/>
          </a:xfrm>
          <a:prstGeom prst="rect">
            <a:avLst/>
          </a:prstGeom>
          <a:noFill/>
        </p:spPr>
        <p:txBody>
          <a:bodyPr wrap="square" rtlCol="0">
            <a:spAutoFit/>
          </a:bodyPr>
          <a:lstStyle/>
          <a:p>
            <a:pPr algn="ctr"/>
            <a:r>
              <a:rPr lang="en-US" sz="4800" dirty="0">
                <a:latin typeface="+mj-lt"/>
                <a:cs typeface="Calibri" panose="020F0502020204030204" pitchFamily="34" charset="0"/>
              </a:rPr>
              <a:t>The problem</a:t>
            </a:r>
            <a:endParaRPr lang="ru-RU" sz="4800" dirty="0">
              <a:latin typeface="+mj-lt"/>
              <a:cs typeface="Calibri" panose="020F0502020204030204" pitchFamily="34" charset="0"/>
            </a:endParaRPr>
          </a:p>
        </p:txBody>
      </p:sp>
      <p:sp>
        <p:nvSpPr>
          <p:cNvPr id="22" name="Rectangle 21">
            <a:extLst>
              <a:ext uri="{FF2B5EF4-FFF2-40B4-BE49-F238E27FC236}">
                <a16:creationId xmlns:a16="http://schemas.microsoft.com/office/drawing/2014/main" id="{CF285767-591E-D649-B4E0-35D9CACD85C2}"/>
              </a:ext>
            </a:extLst>
          </p:cNvPr>
          <p:cNvSpPr/>
          <p:nvPr/>
        </p:nvSpPr>
        <p:spPr>
          <a:xfrm>
            <a:off x="9817709" y="6298168"/>
            <a:ext cx="1870448" cy="369332"/>
          </a:xfrm>
          <a:prstGeom prst="rect">
            <a:avLst/>
          </a:prstGeom>
        </p:spPr>
        <p:txBody>
          <a:bodyPr wrap="none">
            <a:spAutoFit/>
          </a:bodyPr>
          <a:lstStyle/>
          <a:p>
            <a:r>
              <a:rPr lang="en-US" dirty="0"/>
              <a:t>#Hopperx1Seattle</a:t>
            </a:r>
            <a:endParaRPr lang="en-US" b="1" dirty="0">
              <a:latin typeface="+mj-lt"/>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32EA82-4749-4A03-AF50-085E47AC1921}"/>
                  </a:ext>
                </a:extLst>
              </p:cNvPr>
              <p:cNvSpPr txBox="1"/>
              <p:nvPr/>
            </p:nvSpPr>
            <p:spPr>
              <a:xfrm>
                <a:off x="858416" y="1614196"/>
                <a:ext cx="10524228" cy="4524315"/>
              </a:xfrm>
              <a:prstGeom prst="rect">
                <a:avLst/>
              </a:prstGeom>
              <a:noFill/>
            </p:spPr>
            <p:txBody>
              <a:bodyPr wrap="none" rtlCol="0">
                <a:spAutoFit/>
              </a:bodyPr>
              <a:lstStyle/>
              <a:p>
                <a:r>
                  <a:rPr lang="en-US" sz="2400" dirty="0"/>
                  <a:t>You are given a function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0,1</m:t>
                        </m:r>
                      </m:e>
                    </m:d>
                    <m:r>
                      <a:rPr lang="en-US" sz="2400" i="1" baseline="30000">
                        <a:latin typeface="Cambria Math" panose="02040503050406030204" pitchFamily="18" charset="0"/>
                      </a:rPr>
                      <m:t>𝑁</m:t>
                    </m:r>
                    <m:r>
                      <a:rPr lang="en-US" sz="2400" i="1">
                        <a:latin typeface="Cambria Math" panose="02040503050406030204" pitchFamily="18" charset="0"/>
                      </a:rPr>
                      <m:t>→{0,1}</m:t>
                    </m:r>
                  </m:oMath>
                </a14:m>
                <a:r>
                  <a:rPr lang="en-US" sz="2400" dirty="0"/>
                  <a:t>  which is either</a:t>
                </a:r>
              </a:p>
              <a:p>
                <a:pPr marL="285750" indent="-285750">
                  <a:buFont typeface="Arial" panose="020B0604020202020204" pitchFamily="34" charset="0"/>
                  <a:buChar char="•"/>
                </a:pPr>
                <a:r>
                  <a:rPr lang="en-US" sz="2400" dirty="0"/>
                  <a:t>constant (has the same value for all inputs) or</a:t>
                </a:r>
              </a:p>
              <a:p>
                <a:pPr marL="285750" indent="-285750">
                  <a:buFont typeface="Arial" panose="020B0604020202020204" pitchFamily="34" charset="0"/>
                  <a:buChar char="•"/>
                </a:pPr>
                <a:r>
                  <a:rPr lang="en-US" sz="2400" dirty="0"/>
                  <a:t>balanced (has value 0 for half of the inputs and 1 for the other half of the inputs)</a:t>
                </a:r>
              </a:p>
              <a:p>
                <a:endParaRPr lang="en-US" sz="2400" dirty="0"/>
              </a:p>
              <a:p>
                <a:r>
                  <a:rPr lang="en-US" sz="2400" dirty="0"/>
                  <a:t>Examples:</a:t>
                </a:r>
              </a:p>
              <a:p>
                <a:pPr marL="285750" indent="-285750">
                  <a:buFont typeface="Arial" panose="020B0604020202020204" pitchFamily="34" charset="0"/>
                  <a:buChar char="•"/>
                </a:pPr>
                <a:r>
                  <a:rPr lang="en-US" sz="2400" dirty="0"/>
                  <a:t> </a:t>
                </a:r>
                <a14:m>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≡0 </m:t>
                    </m:r>
                  </m:oMath>
                </a14:m>
                <a:r>
                  <a:rPr lang="en-US" sz="2400" dirty="0"/>
                  <a:t> or </a:t>
                </a:r>
                <a14:m>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≡1 </m:t>
                    </m:r>
                  </m:oMath>
                </a14:m>
                <a:r>
                  <a:rPr lang="en-US" sz="2400" dirty="0"/>
                  <a:t> –  constant</a:t>
                </a:r>
              </a:p>
              <a:p>
                <a:pPr marL="285750" indent="-285750">
                  <a:buFont typeface="Arial" panose="020B0604020202020204" pitchFamily="34" charset="0"/>
                  <a:buChar char="•"/>
                </a:pPr>
                <a:r>
                  <a:rPr lang="en-US" sz="2400" dirty="0"/>
                  <a:t> </a:t>
                </a:r>
                <a14:m>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r>
                      <m:rPr>
                        <m:sty m:val="p"/>
                      </m:rPr>
                      <a:rPr lang="en-US" sz="2400">
                        <a:latin typeface="Cambria Math" panose="02040503050406030204" pitchFamily="18" charset="0"/>
                      </a:rPr>
                      <m:t>mod</m:t>
                    </m:r>
                    <m:r>
                      <a:rPr lang="en-US" sz="2400" i="1">
                        <a:latin typeface="Cambria Math" panose="02040503050406030204" pitchFamily="18" charset="0"/>
                      </a:rPr>
                      <m:t> 2</m:t>
                    </m:r>
                  </m:oMath>
                </a14:m>
                <a:r>
                  <a:rPr lang="en-US" sz="2400" dirty="0"/>
                  <a:t>  –  balanced</a:t>
                </a:r>
              </a:p>
              <a:p>
                <a:endParaRPr lang="en-US" sz="2400" dirty="0"/>
              </a:p>
              <a:p>
                <a:r>
                  <a:rPr lang="en-US" sz="2400" dirty="0"/>
                  <a:t>Goal: figure out whether </a:t>
                </a:r>
                <a14:m>
                  <m:oMath xmlns:m="http://schemas.openxmlformats.org/officeDocument/2006/math">
                    <m:r>
                      <a:rPr lang="en-US" sz="2400" i="1">
                        <a:latin typeface="Cambria Math" panose="02040503050406030204" pitchFamily="18" charset="0"/>
                      </a:rPr>
                      <m:t>𝑓</m:t>
                    </m:r>
                  </m:oMath>
                </a14:m>
                <a:r>
                  <a:rPr lang="en-US" sz="2400" dirty="0"/>
                  <a:t> is constant or balanced.</a:t>
                </a:r>
              </a:p>
              <a:p>
                <a:endParaRPr lang="en-US" sz="2400" dirty="0"/>
              </a:p>
              <a:p>
                <a:r>
                  <a:rPr lang="en-US" sz="2400" dirty="0"/>
                  <a:t>Worst case classical solution: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2</m:t>
                    </m:r>
                    <m:r>
                      <a:rPr lang="en-US" sz="2400" i="1" baseline="30000">
                        <a:solidFill>
                          <a:srgbClr val="FF0000"/>
                        </a:solidFill>
                        <a:latin typeface="Cambria Math" panose="02040503050406030204" pitchFamily="18" charset="0"/>
                        <a:ea typeface="Cambria Math" panose="02040503050406030204" pitchFamily="18" charset="0"/>
                      </a:rPr>
                      <m:t>𝑁</m:t>
                    </m:r>
                    <m:r>
                      <a:rPr lang="en-US" sz="2400" b="0" i="1" baseline="30000" smtClean="0">
                        <a:solidFill>
                          <a:srgbClr val="FF0000"/>
                        </a:solidFill>
                        <a:latin typeface="Cambria Math" panose="02040503050406030204" pitchFamily="18" charset="0"/>
                        <a:ea typeface="Cambria Math" panose="02040503050406030204" pitchFamily="18" charset="0"/>
                      </a:rPr>
                      <m:t>_1</m:t>
                    </m:r>
                    <m:r>
                      <a:rPr lang="en-US" sz="2400" b="0" i="1" smtClean="0">
                        <a:solidFill>
                          <a:srgbClr val="FF0000"/>
                        </a:solidFill>
                        <a:latin typeface="Cambria Math" panose="02040503050406030204" pitchFamily="18" charset="0"/>
                        <a:ea typeface="Cambria Math" panose="02040503050406030204" pitchFamily="18" charset="0"/>
                      </a:rPr>
                      <m:t>+1</m:t>
                    </m:r>
                  </m:oMath>
                </a14:m>
                <a:r>
                  <a:rPr lang="en-US" sz="2400" dirty="0"/>
                  <a:t>  function evaluations.</a:t>
                </a:r>
              </a:p>
              <a:p>
                <a:r>
                  <a:rPr lang="en-US" sz="2400" dirty="0"/>
                  <a:t>Quantum solution:  </a:t>
                </a:r>
                <a:r>
                  <a:rPr lang="en-US" sz="2400" dirty="0">
                    <a:solidFill>
                      <a:srgbClr val="00B050"/>
                    </a:solidFill>
                  </a:rPr>
                  <a:t>1</a:t>
                </a:r>
                <a:r>
                  <a:rPr lang="en-US" sz="2400" dirty="0"/>
                  <a:t>  function evaluation!</a:t>
                </a:r>
              </a:p>
            </p:txBody>
          </p:sp>
        </mc:Choice>
        <mc:Fallback xmlns="">
          <p:sp>
            <p:nvSpPr>
              <p:cNvPr id="3" name="TextBox 2">
                <a:extLst>
                  <a:ext uri="{FF2B5EF4-FFF2-40B4-BE49-F238E27FC236}">
                    <a16:creationId xmlns:a16="http://schemas.microsoft.com/office/drawing/2014/main" id="{6732EA82-4749-4A03-AF50-085E47AC1921}"/>
                  </a:ext>
                </a:extLst>
              </p:cNvPr>
              <p:cNvSpPr txBox="1">
                <a:spLocks noRot="1" noChangeAspect="1" noMove="1" noResize="1" noEditPoints="1" noAdjustHandles="1" noChangeArrowheads="1" noChangeShapeType="1" noTextEdit="1"/>
              </p:cNvSpPr>
              <p:nvPr/>
            </p:nvSpPr>
            <p:spPr>
              <a:xfrm>
                <a:off x="858416" y="1614196"/>
                <a:ext cx="10524228" cy="4524315"/>
              </a:xfrm>
              <a:prstGeom prst="rect">
                <a:avLst/>
              </a:prstGeom>
              <a:blipFill>
                <a:blip r:embed="rId3"/>
                <a:stretch>
                  <a:fillRect l="-927" t="-1078" b="-2156"/>
                </a:stretch>
              </a:blipFill>
            </p:spPr>
            <p:txBody>
              <a:bodyPr/>
              <a:lstStyle/>
              <a:p>
                <a:r>
                  <a:rPr lang="en-US">
                    <a:noFill/>
                  </a:rPr>
                  <a:t> </a:t>
                </a:r>
              </a:p>
            </p:txBody>
          </p:sp>
        </mc:Fallback>
      </mc:AlternateContent>
    </p:spTree>
    <p:extLst>
      <p:ext uri="{BB962C8B-B14F-4D97-AF65-F5344CB8AC3E}">
        <p14:creationId xmlns:p14="http://schemas.microsoft.com/office/powerpoint/2010/main" val="1625290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17173" y="452531"/>
            <a:ext cx="10906783" cy="707886"/>
          </a:xfrm>
          <a:prstGeom prst="rect">
            <a:avLst/>
          </a:prstGeom>
          <a:noFill/>
        </p:spPr>
        <p:txBody>
          <a:bodyPr wrap="square" rtlCol="0">
            <a:spAutoFit/>
          </a:bodyPr>
          <a:lstStyle/>
          <a:p>
            <a:pPr algn="ctr"/>
            <a:r>
              <a:rPr lang="en-US" sz="4000" dirty="0">
                <a:latin typeface="+mj-lt"/>
              </a:rPr>
              <a:t>Step 1: Prepare superposition of all inputs</a:t>
            </a:r>
          </a:p>
        </p:txBody>
      </p:sp>
      <p:sp>
        <p:nvSpPr>
          <p:cNvPr id="22" name="Rectangle 21">
            <a:extLst>
              <a:ext uri="{FF2B5EF4-FFF2-40B4-BE49-F238E27FC236}">
                <a16:creationId xmlns:a16="http://schemas.microsoft.com/office/drawing/2014/main" id="{CF285767-591E-D649-B4E0-35D9CACD85C2}"/>
              </a:ext>
            </a:extLst>
          </p:cNvPr>
          <p:cNvSpPr/>
          <p:nvPr/>
        </p:nvSpPr>
        <p:spPr>
          <a:xfrm>
            <a:off x="9817709" y="6298168"/>
            <a:ext cx="1870448" cy="369332"/>
          </a:xfrm>
          <a:prstGeom prst="rect">
            <a:avLst/>
          </a:prstGeom>
        </p:spPr>
        <p:txBody>
          <a:bodyPr wrap="none">
            <a:spAutoFit/>
          </a:bodyPr>
          <a:lstStyle/>
          <a:p>
            <a:r>
              <a:rPr lang="en-US" dirty="0"/>
              <a:t>#Hopperx1Seattle</a:t>
            </a:r>
            <a:endParaRPr lang="en-US" b="1" dirty="0">
              <a:latin typeface="+mj-lt"/>
            </a:endParaRPr>
          </a:p>
        </p:txBody>
      </p:sp>
      <p:cxnSp>
        <p:nvCxnSpPr>
          <p:cNvPr id="5" name="Straight Arrow Connector 4">
            <a:extLst>
              <a:ext uri="{FF2B5EF4-FFF2-40B4-BE49-F238E27FC236}">
                <a16:creationId xmlns:a16="http://schemas.microsoft.com/office/drawing/2014/main" id="{C28B5002-6745-4F05-99AA-18D3BB741DA4}"/>
              </a:ext>
            </a:extLst>
          </p:cNvPr>
          <p:cNvCxnSpPr>
            <a:cxnSpLocks/>
          </p:cNvCxnSpPr>
          <p:nvPr/>
        </p:nvCxnSpPr>
        <p:spPr>
          <a:xfrm flipV="1">
            <a:off x="1633928" y="3295456"/>
            <a:ext cx="3060902" cy="1993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0C354E35-FB8D-471B-A170-B617096EDCA8}"/>
              </a:ext>
            </a:extLst>
          </p:cNvPr>
          <p:cNvSpPr/>
          <p:nvPr/>
        </p:nvSpPr>
        <p:spPr bwMode="auto">
          <a:xfrm flipH="1">
            <a:off x="1982647" y="2128831"/>
            <a:ext cx="1956174" cy="1300051"/>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5451945 h 5878321"/>
              <a:gd name="connsiteX1" fmla="*/ 283975 w 3260034"/>
              <a:gd name="connsiteY1" fmla="*/ 5431255 h 5878321"/>
              <a:gd name="connsiteX2" fmla="*/ 600732 w 3260034"/>
              <a:gd name="connsiteY2" fmla="*/ 5515156 h 5878321"/>
              <a:gd name="connsiteX3" fmla="*/ 829207 w 3260034"/>
              <a:gd name="connsiteY3" fmla="*/ 4224259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23230 w 3260034"/>
              <a:gd name="connsiteY3" fmla="*/ 4870158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41160 w 3260034"/>
              <a:gd name="connsiteY3" fmla="*/ 5079125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2896546"/>
              <a:gd name="connsiteY0" fmla="*/ 5451945 h 5878321"/>
              <a:gd name="connsiteX1" fmla="*/ 283975 w 2896546"/>
              <a:gd name="connsiteY1" fmla="*/ 5431255 h 5878321"/>
              <a:gd name="connsiteX2" fmla="*/ 600732 w 2896546"/>
              <a:gd name="connsiteY2" fmla="*/ 5515156 h 5878321"/>
              <a:gd name="connsiteX3" fmla="*/ 841160 w 2896546"/>
              <a:gd name="connsiteY3" fmla="*/ 5079125 h 5878321"/>
              <a:gd name="connsiteX4" fmla="*/ 1032374 w 2896546"/>
              <a:gd name="connsiteY4" fmla="*/ 5442943 h 5878321"/>
              <a:gd name="connsiteX5" fmla="*/ 1339068 w 2896546"/>
              <a:gd name="connsiteY5" fmla="*/ 5442944 h 5878321"/>
              <a:gd name="connsiteX6" fmla="*/ 1612978 w 2896546"/>
              <a:gd name="connsiteY6" fmla="*/ 5474663 h 5878321"/>
              <a:gd name="connsiteX7" fmla="*/ 1855448 w 2896546"/>
              <a:gd name="connsiteY7" fmla="*/ 6 h 5878321"/>
              <a:gd name="connsiteX8" fmla="*/ 2078698 w 2896546"/>
              <a:gd name="connsiteY8" fmla="*/ 5510769 h 5878321"/>
              <a:gd name="connsiteX9" fmla="*/ 2388768 w 2896546"/>
              <a:gd name="connsiteY9" fmla="*/ 5374462 h 5878321"/>
              <a:gd name="connsiteX10" fmla="*/ 2896546 w 2896546"/>
              <a:gd name="connsiteY10" fmla="*/ 5449917 h 5878321"/>
              <a:gd name="connsiteX0" fmla="*/ 0 w 2663464"/>
              <a:gd name="connsiteY0" fmla="*/ 5451945 h 5883267"/>
              <a:gd name="connsiteX1" fmla="*/ 283975 w 2663464"/>
              <a:gd name="connsiteY1" fmla="*/ 5431255 h 5883267"/>
              <a:gd name="connsiteX2" fmla="*/ 600732 w 2663464"/>
              <a:gd name="connsiteY2" fmla="*/ 5515156 h 5883267"/>
              <a:gd name="connsiteX3" fmla="*/ 841160 w 2663464"/>
              <a:gd name="connsiteY3" fmla="*/ 5079125 h 5883267"/>
              <a:gd name="connsiteX4" fmla="*/ 1032374 w 2663464"/>
              <a:gd name="connsiteY4" fmla="*/ 5442943 h 5883267"/>
              <a:gd name="connsiteX5" fmla="*/ 1339068 w 2663464"/>
              <a:gd name="connsiteY5" fmla="*/ 5442944 h 5883267"/>
              <a:gd name="connsiteX6" fmla="*/ 1612978 w 2663464"/>
              <a:gd name="connsiteY6" fmla="*/ 5474663 h 5883267"/>
              <a:gd name="connsiteX7" fmla="*/ 1855448 w 2663464"/>
              <a:gd name="connsiteY7" fmla="*/ 6 h 5883267"/>
              <a:gd name="connsiteX8" fmla="*/ 2078698 w 2663464"/>
              <a:gd name="connsiteY8" fmla="*/ 5510769 h 5883267"/>
              <a:gd name="connsiteX9" fmla="*/ 2388768 w 2663464"/>
              <a:gd name="connsiteY9" fmla="*/ 5374462 h 5883267"/>
              <a:gd name="connsiteX10" fmla="*/ 2663464 w 2663464"/>
              <a:gd name="connsiteY10" fmla="*/ 5297940 h 5883267"/>
              <a:gd name="connsiteX0" fmla="*/ 0 w 2741158"/>
              <a:gd name="connsiteY0" fmla="*/ 5451945 h 5877711"/>
              <a:gd name="connsiteX1" fmla="*/ 283975 w 2741158"/>
              <a:gd name="connsiteY1" fmla="*/ 5431255 h 5877711"/>
              <a:gd name="connsiteX2" fmla="*/ 600732 w 2741158"/>
              <a:gd name="connsiteY2" fmla="*/ 5515156 h 5877711"/>
              <a:gd name="connsiteX3" fmla="*/ 841160 w 2741158"/>
              <a:gd name="connsiteY3" fmla="*/ 5079125 h 5877711"/>
              <a:gd name="connsiteX4" fmla="*/ 1032374 w 2741158"/>
              <a:gd name="connsiteY4" fmla="*/ 5442943 h 5877711"/>
              <a:gd name="connsiteX5" fmla="*/ 1339068 w 2741158"/>
              <a:gd name="connsiteY5" fmla="*/ 5442944 h 5877711"/>
              <a:gd name="connsiteX6" fmla="*/ 1612978 w 2741158"/>
              <a:gd name="connsiteY6" fmla="*/ 5474663 h 5877711"/>
              <a:gd name="connsiteX7" fmla="*/ 1855448 w 2741158"/>
              <a:gd name="connsiteY7" fmla="*/ 6 h 5877711"/>
              <a:gd name="connsiteX8" fmla="*/ 2078698 w 2741158"/>
              <a:gd name="connsiteY8" fmla="*/ 5510769 h 5877711"/>
              <a:gd name="connsiteX9" fmla="*/ 2388768 w 2741158"/>
              <a:gd name="connsiteY9" fmla="*/ 5374462 h 5877711"/>
              <a:gd name="connsiteX10" fmla="*/ 2741158 w 2741158"/>
              <a:gd name="connsiteY10" fmla="*/ 5468912 h 5877711"/>
              <a:gd name="connsiteX0" fmla="*/ 0 w 2745134"/>
              <a:gd name="connsiteY0" fmla="*/ 5287663 h 5877711"/>
              <a:gd name="connsiteX1" fmla="*/ 287951 w 2745134"/>
              <a:gd name="connsiteY1" fmla="*/ 5431255 h 5877711"/>
              <a:gd name="connsiteX2" fmla="*/ 604708 w 2745134"/>
              <a:gd name="connsiteY2" fmla="*/ 5515156 h 5877711"/>
              <a:gd name="connsiteX3" fmla="*/ 845136 w 2745134"/>
              <a:gd name="connsiteY3" fmla="*/ 5079125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87951 w 2745134"/>
              <a:gd name="connsiteY1" fmla="*/ 5431255 h 5877711"/>
              <a:gd name="connsiteX2" fmla="*/ 604708 w 2745134"/>
              <a:gd name="connsiteY2" fmla="*/ 5515156 h 5877711"/>
              <a:gd name="connsiteX3" fmla="*/ 825727 w 2745134"/>
              <a:gd name="connsiteY3" fmla="*/ 5264216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87951 w 2745134"/>
              <a:gd name="connsiteY1" fmla="*/ 5431255 h 5877711"/>
              <a:gd name="connsiteX2" fmla="*/ 585297 w 2745134"/>
              <a:gd name="connsiteY2" fmla="*/ 5391764 h 5877711"/>
              <a:gd name="connsiteX3" fmla="*/ 825727 w 2745134"/>
              <a:gd name="connsiteY3" fmla="*/ 5264216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87951 w 2745134"/>
              <a:gd name="connsiteY1" fmla="*/ 5431255 h 5877711"/>
              <a:gd name="connsiteX2" fmla="*/ 585297 w 2745134"/>
              <a:gd name="connsiteY2" fmla="*/ 5391764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91764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91764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91764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91764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63057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63057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63057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63057 h 5877711"/>
              <a:gd name="connsiteX3" fmla="*/ 825727 w 2745134"/>
              <a:gd name="connsiteY3" fmla="*/ 5264216 h 5877711"/>
              <a:gd name="connsiteX4" fmla="*/ 107698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301498 w 2745134"/>
              <a:gd name="connsiteY1" fmla="*/ 5345137 h 5877711"/>
              <a:gd name="connsiteX2" fmla="*/ 585297 w 2745134"/>
              <a:gd name="connsiteY2" fmla="*/ 5363057 h 5877711"/>
              <a:gd name="connsiteX3" fmla="*/ 1076989 w 2745134"/>
              <a:gd name="connsiteY3" fmla="*/ 5270703 h 5877711"/>
              <a:gd name="connsiteX4" fmla="*/ 1343044 w 2745134"/>
              <a:gd name="connsiteY4" fmla="*/ 5442944 h 5877711"/>
              <a:gd name="connsiteX5" fmla="*/ 1616954 w 2745134"/>
              <a:gd name="connsiteY5" fmla="*/ 5474663 h 5877711"/>
              <a:gd name="connsiteX6" fmla="*/ 1859424 w 2745134"/>
              <a:gd name="connsiteY6" fmla="*/ 6 h 5877711"/>
              <a:gd name="connsiteX7" fmla="*/ 2082674 w 2745134"/>
              <a:gd name="connsiteY7" fmla="*/ 5510769 h 5877711"/>
              <a:gd name="connsiteX8" fmla="*/ 2392744 w 2745134"/>
              <a:gd name="connsiteY8" fmla="*/ 5374462 h 5877711"/>
              <a:gd name="connsiteX9" fmla="*/ 2745134 w 2745134"/>
              <a:gd name="connsiteY9" fmla="*/ 5468912 h 5877711"/>
              <a:gd name="connsiteX0" fmla="*/ 0 w 2745134"/>
              <a:gd name="connsiteY0" fmla="*/ 5287663 h 5877711"/>
              <a:gd name="connsiteX1" fmla="*/ 585297 w 2745134"/>
              <a:gd name="connsiteY1" fmla="*/ 5363057 h 5877711"/>
              <a:gd name="connsiteX2" fmla="*/ 1076989 w 2745134"/>
              <a:gd name="connsiteY2" fmla="*/ 5270703 h 5877711"/>
              <a:gd name="connsiteX3" fmla="*/ 1343044 w 2745134"/>
              <a:gd name="connsiteY3" fmla="*/ 5442944 h 5877711"/>
              <a:gd name="connsiteX4" fmla="*/ 1616954 w 2745134"/>
              <a:gd name="connsiteY4" fmla="*/ 5474663 h 5877711"/>
              <a:gd name="connsiteX5" fmla="*/ 1859424 w 2745134"/>
              <a:gd name="connsiteY5" fmla="*/ 6 h 5877711"/>
              <a:gd name="connsiteX6" fmla="*/ 2082674 w 2745134"/>
              <a:gd name="connsiteY6" fmla="*/ 5510769 h 5877711"/>
              <a:gd name="connsiteX7" fmla="*/ 2392744 w 2745134"/>
              <a:gd name="connsiteY7" fmla="*/ 5374462 h 5877711"/>
              <a:gd name="connsiteX8" fmla="*/ 2745134 w 2745134"/>
              <a:gd name="connsiteY8" fmla="*/ 5468912 h 5877711"/>
              <a:gd name="connsiteX0" fmla="*/ 0 w 2745134"/>
              <a:gd name="connsiteY0" fmla="*/ 5287663 h 5877711"/>
              <a:gd name="connsiteX1" fmla="*/ 1076989 w 2745134"/>
              <a:gd name="connsiteY1" fmla="*/ 5270703 h 5877711"/>
              <a:gd name="connsiteX2" fmla="*/ 1343044 w 2745134"/>
              <a:gd name="connsiteY2" fmla="*/ 5442944 h 5877711"/>
              <a:gd name="connsiteX3" fmla="*/ 1616954 w 2745134"/>
              <a:gd name="connsiteY3" fmla="*/ 5474663 h 5877711"/>
              <a:gd name="connsiteX4" fmla="*/ 1859424 w 2745134"/>
              <a:gd name="connsiteY4" fmla="*/ 6 h 5877711"/>
              <a:gd name="connsiteX5" fmla="*/ 2082674 w 2745134"/>
              <a:gd name="connsiteY5" fmla="*/ 5510769 h 5877711"/>
              <a:gd name="connsiteX6" fmla="*/ 2392744 w 2745134"/>
              <a:gd name="connsiteY6" fmla="*/ 5374462 h 5877711"/>
              <a:gd name="connsiteX7" fmla="*/ 2745134 w 2745134"/>
              <a:gd name="connsiteY7" fmla="*/ 5468912 h 5877711"/>
              <a:gd name="connsiteX0" fmla="*/ 0 w 2782115"/>
              <a:gd name="connsiteY0" fmla="*/ 5287663 h 5877711"/>
              <a:gd name="connsiteX1" fmla="*/ 1076989 w 2782115"/>
              <a:gd name="connsiteY1" fmla="*/ 5270703 h 5877711"/>
              <a:gd name="connsiteX2" fmla="*/ 1343044 w 2782115"/>
              <a:gd name="connsiteY2" fmla="*/ 5442944 h 5877711"/>
              <a:gd name="connsiteX3" fmla="*/ 1616954 w 2782115"/>
              <a:gd name="connsiteY3" fmla="*/ 5474663 h 5877711"/>
              <a:gd name="connsiteX4" fmla="*/ 1859424 w 2782115"/>
              <a:gd name="connsiteY4" fmla="*/ 6 h 5877711"/>
              <a:gd name="connsiteX5" fmla="*/ 2082674 w 2782115"/>
              <a:gd name="connsiteY5" fmla="*/ 5510769 h 5877711"/>
              <a:gd name="connsiteX6" fmla="*/ 2392744 w 2782115"/>
              <a:gd name="connsiteY6" fmla="*/ 5374462 h 5877711"/>
              <a:gd name="connsiteX7" fmla="*/ 2782115 w 2782115"/>
              <a:gd name="connsiteY7" fmla="*/ 5351362 h 5877711"/>
              <a:gd name="connsiteX0" fmla="*/ 0 w 2782115"/>
              <a:gd name="connsiteY0" fmla="*/ 5287663 h 5877182"/>
              <a:gd name="connsiteX1" fmla="*/ 1076989 w 2782115"/>
              <a:gd name="connsiteY1" fmla="*/ 5270703 h 5877182"/>
              <a:gd name="connsiteX2" fmla="*/ 1343044 w 2782115"/>
              <a:gd name="connsiteY2" fmla="*/ 5442944 h 5877182"/>
              <a:gd name="connsiteX3" fmla="*/ 1616954 w 2782115"/>
              <a:gd name="connsiteY3" fmla="*/ 5474663 h 5877182"/>
              <a:gd name="connsiteX4" fmla="*/ 1859424 w 2782115"/>
              <a:gd name="connsiteY4" fmla="*/ 6 h 5877182"/>
              <a:gd name="connsiteX5" fmla="*/ 2082674 w 2782115"/>
              <a:gd name="connsiteY5" fmla="*/ 5510769 h 5877182"/>
              <a:gd name="connsiteX6" fmla="*/ 2405071 w 2782115"/>
              <a:gd name="connsiteY6" fmla="*/ 5335282 h 5877182"/>
              <a:gd name="connsiteX7" fmla="*/ 2782115 w 2782115"/>
              <a:gd name="connsiteY7" fmla="*/ 5351362 h 5877182"/>
              <a:gd name="connsiteX0" fmla="*/ 0 w 2782115"/>
              <a:gd name="connsiteY0" fmla="*/ 5287663 h 5877182"/>
              <a:gd name="connsiteX1" fmla="*/ 1076989 w 2782115"/>
              <a:gd name="connsiteY1" fmla="*/ 5270703 h 5877182"/>
              <a:gd name="connsiteX2" fmla="*/ 1343044 w 2782115"/>
              <a:gd name="connsiteY2" fmla="*/ 5442944 h 5877182"/>
              <a:gd name="connsiteX3" fmla="*/ 1616954 w 2782115"/>
              <a:gd name="connsiteY3" fmla="*/ 5474663 h 5877182"/>
              <a:gd name="connsiteX4" fmla="*/ 1859424 w 2782115"/>
              <a:gd name="connsiteY4" fmla="*/ 6 h 5877182"/>
              <a:gd name="connsiteX5" fmla="*/ 2082674 w 2782115"/>
              <a:gd name="connsiteY5" fmla="*/ 5510769 h 5877182"/>
              <a:gd name="connsiteX6" fmla="*/ 2398908 w 2782115"/>
              <a:gd name="connsiteY6" fmla="*/ 5354870 h 5877182"/>
              <a:gd name="connsiteX7" fmla="*/ 2782115 w 2782115"/>
              <a:gd name="connsiteY7" fmla="*/ 5351362 h 587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2115" h="5877182">
                <a:moveTo>
                  <a:pt x="0" y="5287663"/>
                </a:moveTo>
                <a:cubicBezTo>
                  <a:pt x="224373" y="5284130"/>
                  <a:pt x="853148" y="5244823"/>
                  <a:pt x="1076989" y="5270703"/>
                </a:cubicBezTo>
                <a:cubicBezTo>
                  <a:pt x="1300830" y="5296583"/>
                  <a:pt x="1253050" y="5408951"/>
                  <a:pt x="1343044" y="5442944"/>
                </a:cubicBezTo>
                <a:cubicBezTo>
                  <a:pt x="1433038" y="5476937"/>
                  <a:pt x="1530891" y="6381819"/>
                  <a:pt x="1616954" y="5474663"/>
                </a:cubicBezTo>
                <a:cubicBezTo>
                  <a:pt x="1703017" y="4567507"/>
                  <a:pt x="1781804" y="-6012"/>
                  <a:pt x="1859424" y="6"/>
                </a:cubicBezTo>
                <a:cubicBezTo>
                  <a:pt x="1937044" y="6024"/>
                  <a:pt x="1992760" y="4618292"/>
                  <a:pt x="2082674" y="5510769"/>
                </a:cubicBezTo>
                <a:cubicBezTo>
                  <a:pt x="2172588" y="6403246"/>
                  <a:pt x="2288498" y="5361846"/>
                  <a:pt x="2398908" y="5354870"/>
                </a:cubicBezTo>
                <a:cubicBezTo>
                  <a:pt x="2509318" y="5347894"/>
                  <a:pt x="2636904" y="5343789"/>
                  <a:pt x="2782115" y="5351362"/>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8" name="TextBox 7">
            <a:extLst>
              <a:ext uri="{FF2B5EF4-FFF2-40B4-BE49-F238E27FC236}">
                <a16:creationId xmlns:a16="http://schemas.microsoft.com/office/drawing/2014/main" id="{E270D047-5E43-43EF-B4A5-F4D7E6B5B926}"/>
              </a:ext>
            </a:extLst>
          </p:cNvPr>
          <p:cNvSpPr txBox="1"/>
          <p:nvPr/>
        </p:nvSpPr>
        <p:spPr>
          <a:xfrm>
            <a:off x="3036927" y="1566402"/>
            <a:ext cx="828918"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a:t>
            </a:r>
            <a:r>
              <a:rPr lang="en-GB" sz="2531" dirty="0"/>
              <a:t>⟩</a:t>
            </a:r>
          </a:p>
        </p:txBody>
      </p:sp>
      <p:sp>
        <p:nvSpPr>
          <p:cNvPr id="9" name="TextBox 8">
            <a:extLst>
              <a:ext uri="{FF2B5EF4-FFF2-40B4-BE49-F238E27FC236}">
                <a16:creationId xmlns:a16="http://schemas.microsoft.com/office/drawing/2014/main" id="{79E31261-EFA4-4871-BA58-9441AF276F09}"/>
              </a:ext>
            </a:extLst>
          </p:cNvPr>
          <p:cNvSpPr txBox="1"/>
          <p:nvPr/>
        </p:nvSpPr>
        <p:spPr>
          <a:xfrm>
            <a:off x="2315164" y="1566402"/>
            <a:ext cx="775342"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a:t>
            </a:r>
            <a:r>
              <a:rPr lang="en-GB" sz="2531" dirty="0"/>
              <a:t>⟩</a:t>
            </a:r>
          </a:p>
        </p:txBody>
      </p:sp>
      <p:cxnSp>
        <p:nvCxnSpPr>
          <p:cNvPr id="23" name="Straight Arrow Connector 22">
            <a:extLst>
              <a:ext uri="{FF2B5EF4-FFF2-40B4-BE49-F238E27FC236}">
                <a16:creationId xmlns:a16="http://schemas.microsoft.com/office/drawing/2014/main" id="{08401D00-0A21-4247-A5EE-F7BEB60AD26B}"/>
              </a:ext>
            </a:extLst>
          </p:cNvPr>
          <p:cNvCxnSpPr>
            <a:cxnSpLocks/>
          </p:cNvCxnSpPr>
          <p:nvPr/>
        </p:nvCxnSpPr>
        <p:spPr>
          <a:xfrm flipV="1">
            <a:off x="7497172" y="3275863"/>
            <a:ext cx="3009132" cy="1959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A5C52B31-1703-45E9-9D33-70F348804A6E}"/>
              </a:ext>
            </a:extLst>
          </p:cNvPr>
          <p:cNvSpPr/>
          <p:nvPr/>
        </p:nvSpPr>
        <p:spPr bwMode="auto">
          <a:xfrm>
            <a:off x="8121223" y="2772634"/>
            <a:ext cx="1479932" cy="56041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253491 h 2533497"/>
              <a:gd name="connsiteX0" fmla="*/ 0 w 3240156"/>
              <a:gd name="connsiteY0" fmla="*/ 2424549 h 2533497"/>
              <a:gd name="connsiteX1" fmla="*/ 283975 w 3240156"/>
              <a:gd name="connsiteY1" fmla="*/ 2403859 h 2533497"/>
              <a:gd name="connsiteX2" fmla="*/ 600732 w 3240156"/>
              <a:gd name="connsiteY2" fmla="*/ 2487759 h 2533497"/>
              <a:gd name="connsiteX3" fmla="*/ 823230 w 3240156"/>
              <a:gd name="connsiteY3" fmla="*/ 48 h 2533497"/>
              <a:gd name="connsiteX4" fmla="*/ 1032374 w 3240156"/>
              <a:gd name="connsiteY4" fmla="*/ 2415547 h 2533497"/>
              <a:gd name="connsiteX5" fmla="*/ 1333092 w 3240156"/>
              <a:gd name="connsiteY5" fmla="*/ 2415547 h 2533497"/>
              <a:gd name="connsiteX6" fmla="*/ 1636884 w 3240156"/>
              <a:gd name="connsiteY6" fmla="*/ 2390274 h 2533497"/>
              <a:gd name="connsiteX7" fmla="*/ 1849472 w 3240156"/>
              <a:gd name="connsiteY7" fmla="*/ 31135 h 2533497"/>
              <a:gd name="connsiteX8" fmla="*/ 2048816 w 3240156"/>
              <a:gd name="connsiteY8" fmla="*/ 2369390 h 2533497"/>
              <a:gd name="connsiteX9" fmla="*/ 2388768 w 3240156"/>
              <a:gd name="connsiteY9" fmla="*/ 2347067 h 2533497"/>
              <a:gd name="connsiteX10" fmla="*/ 2896546 w 3240156"/>
              <a:gd name="connsiteY10" fmla="*/ 2422521 h 2533497"/>
              <a:gd name="connsiteX11" fmla="*/ 3240156 w 3240156"/>
              <a:gd name="connsiteY11" fmla="*/ 2266126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9"/>
              <a:gd name="connsiteY0" fmla="*/ 2424549 h 2533497"/>
              <a:gd name="connsiteX1" fmla="*/ 283975 w 2388769"/>
              <a:gd name="connsiteY1" fmla="*/ 2403859 h 2533497"/>
              <a:gd name="connsiteX2" fmla="*/ 600732 w 2388769"/>
              <a:gd name="connsiteY2" fmla="*/ 2487759 h 2533497"/>
              <a:gd name="connsiteX3" fmla="*/ 823230 w 2388769"/>
              <a:gd name="connsiteY3" fmla="*/ 48 h 2533497"/>
              <a:gd name="connsiteX4" fmla="*/ 1032374 w 2388769"/>
              <a:gd name="connsiteY4" fmla="*/ 2415547 h 2533497"/>
              <a:gd name="connsiteX5" fmla="*/ 1333092 w 2388769"/>
              <a:gd name="connsiteY5" fmla="*/ 2415547 h 2533497"/>
              <a:gd name="connsiteX6" fmla="*/ 1636884 w 2388769"/>
              <a:gd name="connsiteY6" fmla="*/ 2390274 h 2533497"/>
              <a:gd name="connsiteX7" fmla="*/ 1849472 w 2388769"/>
              <a:gd name="connsiteY7" fmla="*/ 31135 h 2533497"/>
              <a:gd name="connsiteX8" fmla="*/ 2048816 w 2388769"/>
              <a:gd name="connsiteY8" fmla="*/ 2369390 h 2533497"/>
              <a:gd name="connsiteX9" fmla="*/ 2388768 w 2388769"/>
              <a:gd name="connsiteY9" fmla="*/ 2347067 h 2533497"/>
              <a:gd name="connsiteX0" fmla="*/ 0 w 2104792"/>
              <a:gd name="connsiteY0" fmla="*/ 2403859 h 2533497"/>
              <a:gd name="connsiteX1" fmla="*/ 316757 w 2104792"/>
              <a:gd name="connsiteY1" fmla="*/ 2487759 h 2533497"/>
              <a:gd name="connsiteX2" fmla="*/ 539255 w 2104792"/>
              <a:gd name="connsiteY2" fmla="*/ 48 h 2533497"/>
              <a:gd name="connsiteX3" fmla="*/ 748399 w 2104792"/>
              <a:gd name="connsiteY3" fmla="*/ 2415547 h 2533497"/>
              <a:gd name="connsiteX4" fmla="*/ 1049117 w 2104792"/>
              <a:gd name="connsiteY4" fmla="*/ 2415547 h 2533497"/>
              <a:gd name="connsiteX5" fmla="*/ 1352909 w 2104792"/>
              <a:gd name="connsiteY5" fmla="*/ 2390274 h 2533497"/>
              <a:gd name="connsiteX6" fmla="*/ 1565497 w 2104792"/>
              <a:gd name="connsiteY6" fmla="*/ 31135 h 2533497"/>
              <a:gd name="connsiteX7" fmla="*/ 1764841 w 2104792"/>
              <a:gd name="connsiteY7" fmla="*/ 2369390 h 2533497"/>
              <a:gd name="connsiteX8" fmla="*/ 2104793 w 2104792"/>
              <a:gd name="connsiteY8" fmla="*/ 2347067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2" h="25334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83401"/>
                  <a:pt x="1764841" y="2369390"/>
                </a:cubicBezTo>
                <a:cubicBezTo>
                  <a:pt x="1854724" y="2755379"/>
                  <a:pt x="1963505" y="2338212"/>
                  <a:pt x="2104793" y="2347067"/>
                </a:cubicBezTo>
              </a:path>
            </a:pathLst>
          </a:custGeom>
          <a:noFill/>
          <a:ln w="50800">
            <a:solidFill>
              <a:srgbClr val="132FF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26" name="TextBox 25">
            <a:extLst>
              <a:ext uri="{FF2B5EF4-FFF2-40B4-BE49-F238E27FC236}">
                <a16:creationId xmlns:a16="http://schemas.microsoft.com/office/drawing/2014/main" id="{8C3683E0-780A-4217-8E58-A59AF2F71054}"/>
              </a:ext>
            </a:extLst>
          </p:cNvPr>
          <p:cNvSpPr txBox="1"/>
          <p:nvPr/>
        </p:nvSpPr>
        <p:spPr>
          <a:xfrm>
            <a:off x="8900171" y="1546471"/>
            <a:ext cx="828918"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a:t>
            </a:r>
            <a:r>
              <a:rPr lang="en-GB" sz="2531" dirty="0"/>
              <a:t>⟩</a:t>
            </a:r>
          </a:p>
        </p:txBody>
      </p:sp>
      <p:sp>
        <p:nvSpPr>
          <p:cNvPr id="27" name="TextBox 26">
            <a:extLst>
              <a:ext uri="{FF2B5EF4-FFF2-40B4-BE49-F238E27FC236}">
                <a16:creationId xmlns:a16="http://schemas.microsoft.com/office/drawing/2014/main" id="{3B72B071-0E11-48C1-8B69-D742F9F35B9B}"/>
              </a:ext>
            </a:extLst>
          </p:cNvPr>
          <p:cNvSpPr txBox="1"/>
          <p:nvPr/>
        </p:nvSpPr>
        <p:spPr>
          <a:xfrm>
            <a:off x="8178408" y="1546471"/>
            <a:ext cx="775342"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a:t>
            </a:r>
            <a:r>
              <a:rPr lang="en-GB" sz="2531" dirty="0"/>
              <a:t>⟩</a:t>
            </a:r>
          </a:p>
        </p:txBody>
      </p:sp>
      <p:cxnSp>
        <p:nvCxnSpPr>
          <p:cNvPr id="29" name="Straight Arrow Connector 28">
            <a:extLst>
              <a:ext uri="{FF2B5EF4-FFF2-40B4-BE49-F238E27FC236}">
                <a16:creationId xmlns:a16="http://schemas.microsoft.com/office/drawing/2014/main" id="{CECF49D3-747E-4BD4-9AD1-E695EF6E7208}"/>
              </a:ext>
            </a:extLst>
          </p:cNvPr>
          <p:cNvCxnSpPr>
            <a:cxnSpLocks/>
          </p:cNvCxnSpPr>
          <p:nvPr/>
        </p:nvCxnSpPr>
        <p:spPr>
          <a:xfrm>
            <a:off x="5691116" y="2574758"/>
            <a:ext cx="8901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A0C98DBA-502D-4024-B1DA-FBA2DDDBC070}"/>
              </a:ext>
            </a:extLst>
          </p:cNvPr>
          <p:cNvSpPr txBox="1"/>
          <p:nvPr/>
        </p:nvSpPr>
        <p:spPr>
          <a:xfrm>
            <a:off x="7208045" y="4100044"/>
            <a:ext cx="937713"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00</a:t>
            </a:r>
            <a:r>
              <a:rPr lang="en-GB" sz="2531" dirty="0"/>
              <a:t>⟩</a:t>
            </a:r>
          </a:p>
        </p:txBody>
      </p:sp>
      <p:cxnSp>
        <p:nvCxnSpPr>
          <p:cNvPr id="36" name="Straight Arrow Connector 35">
            <a:extLst>
              <a:ext uri="{FF2B5EF4-FFF2-40B4-BE49-F238E27FC236}">
                <a16:creationId xmlns:a16="http://schemas.microsoft.com/office/drawing/2014/main" id="{24A8D48E-1DED-4A21-A370-385F67014872}"/>
              </a:ext>
            </a:extLst>
          </p:cNvPr>
          <p:cNvCxnSpPr>
            <a:cxnSpLocks/>
          </p:cNvCxnSpPr>
          <p:nvPr/>
        </p:nvCxnSpPr>
        <p:spPr>
          <a:xfrm flipV="1">
            <a:off x="7002765" y="5825485"/>
            <a:ext cx="4122352" cy="2684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98DA23D-9B59-4714-8C83-695F32DA7C86}"/>
              </a:ext>
            </a:extLst>
          </p:cNvPr>
          <p:cNvSpPr txBox="1"/>
          <p:nvPr/>
        </p:nvSpPr>
        <p:spPr>
          <a:xfrm>
            <a:off x="7999056" y="4099685"/>
            <a:ext cx="893077"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01</a:t>
            </a:r>
            <a:r>
              <a:rPr lang="en-GB" sz="2531" dirty="0"/>
              <a:t>⟩</a:t>
            </a:r>
          </a:p>
        </p:txBody>
      </p:sp>
      <p:sp>
        <p:nvSpPr>
          <p:cNvPr id="38" name="Freeform: Shape 37">
            <a:extLst>
              <a:ext uri="{FF2B5EF4-FFF2-40B4-BE49-F238E27FC236}">
                <a16:creationId xmlns:a16="http://schemas.microsoft.com/office/drawing/2014/main" id="{B2C07950-9406-40C9-AF52-33224DDCC6CE}"/>
              </a:ext>
            </a:extLst>
          </p:cNvPr>
          <p:cNvSpPr/>
          <p:nvPr/>
        </p:nvSpPr>
        <p:spPr bwMode="auto">
          <a:xfrm>
            <a:off x="7292299" y="5317411"/>
            <a:ext cx="1479933" cy="56041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334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83401"/>
                  <a:pt x="1764841" y="2369390"/>
                </a:cubicBezTo>
                <a:cubicBezTo>
                  <a:pt x="1854724" y="2755379"/>
                  <a:pt x="1963505" y="2338212"/>
                  <a:pt x="2104793" y="2347067"/>
                </a:cubicBezTo>
              </a:path>
            </a:pathLst>
          </a:custGeom>
          <a:noFill/>
          <a:ln w="50800">
            <a:solidFill>
              <a:srgbClr val="132FF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39" name="Freeform: Shape 38">
            <a:extLst>
              <a:ext uri="{FF2B5EF4-FFF2-40B4-BE49-F238E27FC236}">
                <a16:creationId xmlns:a16="http://schemas.microsoft.com/office/drawing/2014/main" id="{99C65820-F689-4B1F-B4B8-4D344DCF45F6}"/>
              </a:ext>
            </a:extLst>
          </p:cNvPr>
          <p:cNvSpPr/>
          <p:nvPr/>
        </p:nvSpPr>
        <p:spPr bwMode="auto">
          <a:xfrm>
            <a:off x="8771438" y="5305521"/>
            <a:ext cx="1479932" cy="56041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1 h 2533497"/>
              <a:gd name="connsiteX0" fmla="*/ 0 w 2612572"/>
              <a:gd name="connsiteY0" fmla="*/ 2403859 h 2533497"/>
              <a:gd name="connsiteX1" fmla="*/ 316757 w 2612572"/>
              <a:gd name="connsiteY1" fmla="*/ 2487759 h 2533497"/>
              <a:gd name="connsiteX2" fmla="*/ 539255 w 2612572"/>
              <a:gd name="connsiteY2" fmla="*/ 48 h 2533497"/>
              <a:gd name="connsiteX3" fmla="*/ 748399 w 2612572"/>
              <a:gd name="connsiteY3" fmla="*/ 2415547 h 2533497"/>
              <a:gd name="connsiteX4" fmla="*/ 1049117 w 2612572"/>
              <a:gd name="connsiteY4" fmla="*/ 2415547 h 2533497"/>
              <a:gd name="connsiteX5" fmla="*/ 1352909 w 2612572"/>
              <a:gd name="connsiteY5" fmla="*/ 2390274 h 2533497"/>
              <a:gd name="connsiteX6" fmla="*/ 1565497 w 2612572"/>
              <a:gd name="connsiteY6" fmla="*/ 31135 h 2533497"/>
              <a:gd name="connsiteX7" fmla="*/ 1764841 w 2612572"/>
              <a:gd name="connsiteY7" fmla="*/ 2369390 h 2533497"/>
              <a:gd name="connsiteX8" fmla="*/ 2104793 w 2612572"/>
              <a:gd name="connsiteY8" fmla="*/ 2347067 h 2533497"/>
              <a:gd name="connsiteX9" fmla="*/ 2612571 w 2612572"/>
              <a:gd name="connsiteY9" fmla="*/ 2422521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334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83401"/>
                  <a:pt x="1764841" y="2369390"/>
                </a:cubicBezTo>
                <a:cubicBezTo>
                  <a:pt x="1854724" y="2755379"/>
                  <a:pt x="1963505" y="2338212"/>
                  <a:pt x="2104793" y="2347067"/>
                </a:cubicBezTo>
              </a:path>
            </a:pathLst>
          </a:custGeom>
          <a:noFill/>
          <a:ln w="50800">
            <a:solidFill>
              <a:srgbClr val="132FF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40" name="TextBox 39">
            <a:extLst>
              <a:ext uri="{FF2B5EF4-FFF2-40B4-BE49-F238E27FC236}">
                <a16:creationId xmlns:a16="http://schemas.microsoft.com/office/drawing/2014/main" id="{F09F5C66-25CF-4E0A-9667-6590EFAC5572}"/>
              </a:ext>
            </a:extLst>
          </p:cNvPr>
          <p:cNvSpPr txBox="1"/>
          <p:nvPr/>
        </p:nvSpPr>
        <p:spPr>
          <a:xfrm>
            <a:off x="8771436" y="4100065"/>
            <a:ext cx="911707"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10</a:t>
            </a:r>
            <a:r>
              <a:rPr lang="en-GB" sz="2531" dirty="0"/>
              <a:t>⟩</a:t>
            </a:r>
          </a:p>
        </p:txBody>
      </p:sp>
      <p:sp>
        <p:nvSpPr>
          <p:cNvPr id="41" name="TextBox 40">
            <a:extLst>
              <a:ext uri="{FF2B5EF4-FFF2-40B4-BE49-F238E27FC236}">
                <a16:creationId xmlns:a16="http://schemas.microsoft.com/office/drawing/2014/main" id="{8739055D-E1A5-4B96-8FB0-C58738969FBB}"/>
              </a:ext>
            </a:extLst>
          </p:cNvPr>
          <p:cNvSpPr txBox="1"/>
          <p:nvPr/>
        </p:nvSpPr>
        <p:spPr>
          <a:xfrm>
            <a:off x="9517811" y="4098802"/>
            <a:ext cx="937714"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11</a:t>
            </a:r>
            <a:r>
              <a:rPr lang="en-GB" sz="2531" dirty="0"/>
              <a:t>⟩</a:t>
            </a:r>
          </a:p>
        </p:txBody>
      </p:sp>
      <p:sp>
        <p:nvSpPr>
          <p:cNvPr id="43" name="TextBox 42">
            <a:extLst>
              <a:ext uri="{FF2B5EF4-FFF2-40B4-BE49-F238E27FC236}">
                <a16:creationId xmlns:a16="http://schemas.microsoft.com/office/drawing/2014/main" id="{90F1D725-9990-4E10-8183-DA1A1DB60255}"/>
              </a:ext>
            </a:extLst>
          </p:cNvPr>
          <p:cNvSpPr txBox="1"/>
          <p:nvPr/>
        </p:nvSpPr>
        <p:spPr>
          <a:xfrm>
            <a:off x="1181031" y="4100044"/>
            <a:ext cx="937713"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00</a:t>
            </a:r>
            <a:r>
              <a:rPr lang="en-GB" sz="2531" dirty="0"/>
              <a:t>⟩</a:t>
            </a:r>
          </a:p>
        </p:txBody>
      </p:sp>
      <p:cxnSp>
        <p:nvCxnSpPr>
          <p:cNvPr id="44" name="Straight Arrow Connector 43">
            <a:extLst>
              <a:ext uri="{FF2B5EF4-FFF2-40B4-BE49-F238E27FC236}">
                <a16:creationId xmlns:a16="http://schemas.microsoft.com/office/drawing/2014/main" id="{67AE97B4-71FF-4E4C-8BEF-258DEE4DA0D3}"/>
              </a:ext>
            </a:extLst>
          </p:cNvPr>
          <p:cNvCxnSpPr>
            <a:cxnSpLocks/>
          </p:cNvCxnSpPr>
          <p:nvPr/>
        </p:nvCxnSpPr>
        <p:spPr>
          <a:xfrm flipV="1">
            <a:off x="975751" y="5825485"/>
            <a:ext cx="4122352" cy="2684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49BC57C-4277-46C4-8A53-075E4568CBAC}"/>
              </a:ext>
            </a:extLst>
          </p:cNvPr>
          <p:cNvSpPr txBox="1"/>
          <p:nvPr/>
        </p:nvSpPr>
        <p:spPr>
          <a:xfrm>
            <a:off x="1972042" y="4099685"/>
            <a:ext cx="893077"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01</a:t>
            </a:r>
            <a:r>
              <a:rPr lang="en-GB" sz="2531" dirty="0"/>
              <a:t>⟩</a:t>
            </a:r>
          </a:p>
        </p:txBody>
      </p:sp>
      <p:sp>
        <p:nvSpPr>
          <p:cNvPr id="46" name="TextBox 45">
            <a:extLst>
              <a:ext uri="{FF2B5EF4-FFF2-40B4-BE49-F238E27FC236}">
                <a16:creationId xmlns:a16="http://schemas.microsoft.com/office/drawing/2014/main" id="{5A48BBC0-D8E2-408B-8ED9-8EAFB315871C}"/>
              </a:ext>
            </a:extLst>
          </p:cNvPr>
          <p:cNvSpPr txBox="1"/>
          <p:nvPr/>
        </p:nvSpPr>
        <p:spPr>
          <a:xfrm>
            <a:off x="2744422" y="4100065"/>
            <a:ext cx="911707"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10</a:t>
            </a:r>
            <a:r>
              <a:rPr lang="en-GB" sz="2531" dirty="0"/>
              <a:t>⟩</a:t>
            </a:r>
          </a:p>
        </p:txBody>
      </p:sp>
      <p:sp>
        <p:nvSpPr>
          <p:cNvPr id="47" name="TextBox 46">
            <a:extLst>
              <a:ext uri="{FF2B5EF4-FFF2-40B4-BE49-F238E27FC236}">
                <a16:creationId xmlns:a16="http://schemas.microsoft.com/office/drawing/2014/main" id="{C6FA99E3-14DC-4563-92C1-2B8797DF05C1}"/>
              </a:ext>
            </a:extLst>
          </p:cNvPr>
          <p:cNvSpPr txBox="1"/>
          <p:nvPr/>
        </p:nvSpPr>
        <p:spPr>
          <a:xfrm>
            <a:off x="3490797" y="4098802"/>
            <a:ext cx="937714" cy="562430"/>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latin typeface="Cambria Math" panose="02040503050406030204" pitchFamily="18" charset="0"/>
                <a:ea typeface="Cambria Math" panose="02040503050406030204" pitchFamily="18" charset="0"/>
              </a:rPr>
              <a:t>|</a:t>
            </a:r>
            <a:r>
              <a:rPr lang="en-US" sz="2531" dirty="0">
                <a:latin typeface="Cambria Math" panose="02040503050406030204" pitchFamily="18" charset="0"/>
                <a:ea typeface="Cambria Math" panose="02040503050406030204" pitchFamily="18" charset="0"/>
              </a:rPr>
              <a:t>11</a:t>
            </a:r>
            <a:r>
              <a:rPr lang="en-GB" sz="2531" dirty="0"/>
              <a:t>⟩</a:t>
            </a:r>
          </a:p>
        </p:txBody>
      </p:sp>
      <p:cxnSp>
        <p:nvCxnSpPr>
          <p:cNvPr id="49" name="Straight Arrow Connector 48">
            <a:extLst>
              <a:ext uri="{FF2B5EF4-FFF2-40B4-BE49-F238E27FC236}">
                <a16:creationId xmlns:a16="http://schemas.microsoft.com/office/drawing/2014/main" id="{F97A08E7-BC03-4E85-9DB1-7D15CF3D09C2}"/>
              </a:ext>
            </a:extLst>
          </p:cNvPr>
          <p:cNvCxnSpPr>
            <a:cxnSpLocks/>
          </p:cNvCxnSpPr>
          <p:nvPr/>
        </p:nvCxnSpPr>
        <p:spPr>
          <a:xfrm>
            <a:off x="5691116" y="5060925"/>
            <a:ext cx="8901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0" name="Freeform: Shape 49">
            <a:extLst>
              <a:ext uri="{FF2B5EF4-FFF2-40B4-BE49-F238E27FC236}">
                <a16:creationId xmlns:a16="http://schemas.microsoft.com/office/drawing/2014/main" id="{B6C0D0EB-13F3-4B78-BA40-0F5C656B37AD}"/>
              </a:ext>
            </a:extLst>
          </p:cNvPr>
          <p:cNvSpPr/>
          <p:nvPr/>
        </p:nvSpPr>
        <p:spPr bwMode="auto">
          <a:xfrm flipH="1">
            <a:off x="1006539" y="4667327"/>
            <a:ext cx="1886684" cy="1300168"/>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5451945 h 5878321"/>
              <a:gd name="connsiteX1" fmla="*/ 283975 w 3260034"/>
              <a:gd name="connsiteY1" fmla="*/ 5431255 h 5878321"/>
              <a:gd name="connsiteX2" fmla="*/ 600732 w 3260034"/>
              <a:gd name="connsiteY2" fmla="*/ 5515156 h 5878321"/>
              <a:gd name="connsiteX3" fmla="*/ 829207 w 3260034"/>
              <a:gd name="connsiteY3" fmla="*/ 4224259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23230 w 3260034"/>
              <a:gd name="connsiteY3" fmla="*/ 4870158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3260034"/>
              <a:gd name="connsiteY0" fmla="*/ 5451945 h 5878321"/>
              <a:gd name="connsiteX1" fmla="*/ 283975 w 3260034"/>
              <a:gd name="connsiteY1" fmla="*/ 5431255 h 5878321"/>
              <a:gd name="connsiteX2" fmla="*/ 600732 w 3260034"/>
              <a:gd name="connsiteY2" fmla="*/ 5515156 h 5878321"/>
              <a:gd name="connsiteX3" fmla="*/ 841160 w 3260034"/>
              <a:gd name="connsiteY3" fmla="*/ 5079125 h 5878321"/>
              <a:gd name="connsiteX4" fmla="*/ 1032374 w 3260034"/>
              <a:gd name="connsiteY4" fmla="*/ 5442943 h 5878321"/>
              <a:gd name="connsiteX5" fmla="*/ 1339068 w 3260034"/>
              <a:gd name="connsiteY5" fmla="*/ 5442944 h 5878321"/>
              <a:gd name="connsiteX6" fmla="*/ 1612978 w 3260034"/>
              <a:gd name="connsiteY6" fmla="*/ 5474663 h 5878321"/>
              <a:gd name="connsiteX7" fmla="*/ 1855448 w 3260034"/>
              <a:gd name="connsiteY7" fmla="*/ 6 h 5878321"/>
              <a:gd name="connsiteX8" fmla="*/ 2078698 w 3260034"/>
              <a:gd name="connsiteY8" fmla="*/ 5510769 h 5878321"/>
              <a:gd name="connsiteX9" fmla="*/ 2388768 w 3260034"/>
              <a:gd name="connsiteY9" fmla="*/ 5374462 h 5878321"/>
              <a:gd name="connsiteX10" fmla="*/ 2896546 w 3260034"/>
              <a:gd name="connsiteY10" fmla="*/ 5449917 h 5878321"/>
              <a:gd name="connsiteX11" fmla="*/ 3260034 w 3260034"/>
              <a:gd name="connsiteY11" fmla="*/ 5419897 h 5878321"/>
              <a:gd name="connsiteX0" fmla="*/ 0 w 2896546"/>
              <a:gd name="connsiteY0" fmla="*/ 5451945 h 5878321"/>
              <a:gd name="connsiteX1" fmla="*/ 283975 w 2896546"/>
              <a:gd name="connsiteY1" fmla="*/ 5431255 h 5878321"/>
              <a:gd name="connsiteX2" fmla="*/ 600732 w 2896546"/>
              <a:gd name="connsiteY2" fmla="*/ 5515156 h 5878321"/>
              <a:gd name="connsiteX3" fmla="*/ 841160 w 2896546"/>
              <a:gd name="connsiteY3" fmla="*/ 5079125 h 5878321"/>
              <a:gd name="connsiteX4" fmla="*/ 1032374 w 2896546"/>
              <a:gd name="connsiteY4" fmla="*/ 5442943 h 5878321"/>
              <a:gd name="connsiteX5" fmla="*/ 1339068 w 2896546"/>
              <a:gd name="connsiteY5" fmla="*/ 5442944 h 5878321"/>
              <a:gd name="connsiteX6" fmla="*/ 1612978 w 2896546"/>
              <a:gd name="connsiteY6" fmla="*/ 5474663 h 5878321"/>
              <a:gd name="connsiteX7" fmla="*/ 1855448 w 2896546"/>
              <a:gd name="connsiteY7" fmla="*/ 6 h 5878321"/>
              <a:gd name="connsiteX8" fmla="*/ 2078698 w 2896546"/>
              <a:gd name="connsiteY8" fmla="*/ 5510769 h 5878321"/>
              <a:gd name="connsiteX9" fmla="*/ 2388768 w 2896546"/>
              <a:gd name="connsiteY9" fmla="*/ 5374462 h 5878321"/>
              <a:gd name="connsiteX10" fmla="*/ 2896546 w 2896546"/>
              <a:gd name="connsiteY10" fmla="*/ 5449917 h 5878321"/>
              <a:gd name="connsiteX0" fmla="*/ 0 w 2663464"/>
              <a:gd name="connsiteY0" fmla="*/ 5451945 h 5883267"/>
              <a:gd name="connsiteX1" fmla="*/ 283975 w 2663464"/>
              <a:gd name="connsiteY1" fmla="*/ 5431255 h 5883267"/>
              <a:gd name="connsiteX2" fmla="*/ 600732 w 2663464"/>
              <a:gd name="connsiteY2" fmla="*/ 5515156 h 5883267"/>
              <a:gd name="connsiteX3" fmla="*/ 841160 w 2663464"/>
              <a:gd name="connsiteY3" fmla="*/ 5079125 h 5883267"/>
              <a:gd name="connsiteX4" fmla="*/ 1032374 w 2663464"/>
              <a:gd name="connsiteY4" fmla="*/ 5442943 h 5883267"/>
              <a:gd name="connsiteX5" fmla="*/ 1339068 w 2663464"/>
              <a:gd name="connsiteY5" fmla="*/ 5442944 h 5883267"/>
              <a:gd name="connsiteX6" fmla="*/ 1612978 w 2663464"/>
              <a:gd name="connsiteY6" fmla="*/ 5474663 h 5883267"/>
              <a:gd name="connsiteX7" fmla="*/ 1855448 w 2663464"/>
              <a:gd name="connsiteY7" fmla="*/ 6 h 5883267"/>
              <a:gd name="connsiteX8" fmla="*/ 2078698 w 2663464"/>
              <a:gd name="connsiteY8" fmla="*/ 5510769 h 5883267"/>
              <a:gd name="connsiteX9" fmla="*/ 2388768 w 2663464"/>
              <a:gd name="connsiteY9" fmla="*/ 5374462 h 5883267"/>
              <a:gd name="connsiteX10" fmla="*/ 2663464 w 2663464"/>
              <a:gd name="connsiteY10" fmla="*/ 5297940 h 5883267"/>
              <a:gd name="connsiteX0" fmla="*/ 0 w 2741158"/>
              <a:gd name="connsiteY0" fmla="*/ 5451945 h 5877711"/>
              <a:gd name="connsiteX1" fmla="*/ 283975 w 2741158"/>
              <a:gd name="connsiteY1" fmla="*/ 5431255 h 5877711"/>
              <a:gd name="connsiteX2" fmla="*/ 600732 w 2741158"/>
              <a:gd name="connsiteY2" fmla="*/ 5515156 h 5877711"/>
              <a:gd name="connsiteX3" fmla="*/ 841160 w 2741158"/>
              <a:gd name="connsiteY3" fmla="*/ 5079125 h 5877711"/>
              <a:gd name="connsiteX4" fmla="*/ 1032374 w 2741158"/>
              <a:gd name="connsiteY4" fmla="*/ 5442943 h 5877711"/>
              <a:gd name="connsiteX5" fmla="*/ 1339068 w 2741158"/>
              <a:gd name="connsiteY5" fmla="*/ 5442944 h 5877711"/>
              <a:gd name="connsiteX6" fmla="*/ 1612978 w 2741158"/>
              <a:gd name="connsiteY6" fmla="*/ 5474663 h 5877711"/>
              <a:gd name="connsiteX7" fmla="*/ 1855448 w 2741158"/>
              <a:gd name="connsiteY7" fmla="*/ 6 h 5877711"/>
              <a:gd name="connsiteX8" fmla="*/ 2078698 w 2741158"/>
              <a:gd name="connsiteY8" fmla="*/ 5510769 h 5877711"/>
              <a:gd name="connsiteX9" fmla="*/ 2388768 w 2741158"/>
              <a:gd name="connsiteY9" fmla="*/ 5374462 h 5877711"/>
              <a:gd name="connsiteX10" fmla="*/ 2741158 w 2741158"/>
              <a:gd name="connsiteY10" fmla="*/ 5468912 h 5877711"/>
              <a:gd name="connsiteX0" fmla="*/ 0 w 2745134"/>
              <a:gd name="connsiteY0" fmla="*/ 5287663 h 5877711"/>
              <a:gd name="connsiteX1" fmla="*/ 287951 w 2745134"/>
              <a:gd name="connsiteY1" fmla="*/ 5431255 h 5877711"/>
              <a:gd name="connsiteX2" fmla="*/ 604708 w 2745134"/>
              <a:gd name="connsiteY2" fmla="*/ 5515156 h 5877711"/>
              <a:gd name="connsiteX3" fmla="*/ 845136 w 2745134"/>
              <a:gd name="connsiteY3" fmla="*/ 5079125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87951 w 2745134"/>
              <a:gd name="connsiteY1" fmla="*/ 5431255 h 5877711"/>
              <a:gd name="connsiteX2" fmla="*/ 604708 w 2745134"/>
              <a:gd name="connsiteY2" fmla="*/ 5515156 h 5877711"/>
              <a:gd name="connsiteX3" fmla="*/ 825727 w 2745134"/>
              <a:gd name="connsiteY3" fmla="*/ 5264216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87951 w 2745134"/>
              <a:gd name="connsiteY1" fmla="*/ 5431255 h 5877711"/>
              <a:gd name="connsiteX2" fmla="*/ 585297 w 2745134"/>
              <a:gd name="connsiteY2" fmla="*/ 5391764 h 5877711"/>
              <a:gd name="connsiteX3" fmla="*/ 825727 w 2745134"/>
              <a:gd name="connsiteY3" fmla="*/ 5264216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87951 w 2745134"/>
              <a:gd name="connsiteY1" fmla="*/ 5431255 h 5877711"/>
              <a:gd name="connsiteX2" fmla="*/ 585297 w 2745134"/>
              <a:gd name="connsiteY2" fmla="*/ 5391764 h 5877711"/>
              <a:gd name="connsiteX3" fmla="*/ 825727 w 2745134"/>
              <a:gd name="connsiteY3" fmla="*/ 5264216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87951 w 2745134"/>
              <a:gd name="connsiteY1" fmla="*/ 5431255 h 5877711"/>
              <a:gd name="connsiteX2" fmla="*/ 585297 w 2745134"/>
              <a:gd name="connsiteY2" fmla="*/ 5391764 h 5877711"/>
              <a:gd name="connsiteX3" fmla="*/ 825727 w 2745134"/>
              <a:gd name="connsiteY3" fmla="*/ 5264216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96983 w 2745134"/>
              <a:gd name="connsiteY1" fmla="*/ 5287724 h 5877711"/>
              <a:gd name="connsiteX2" fmla="*/ 585297 w 2745134"/>
              <a:gd name="connsiteY2" fmla="*/ 5391764 h 5877711"/>
              <a:gd name="connsiteX3" fmla="*/ 825727 w 2745134"/>
              <a:gd name="connsiteY3" fmla="*/ 5264216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96983 w 2745134"/>
              <a:gd name="connsiteY1" fmla="*/ 5287724 h 5877711"/>
              <a:gd name="connsiteX2" fmla="*/ 594328 w 2745134"/>
              <a:gd name="connsiteY2" fmla="*/ 5305644 h 5877711"/>
              <a:gd name="connsiteX3" fmla="*/ 825727 w 2745134"/>
              <a:gd name="connsiteY3" fmla="*/ 5264216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96983 w 2745134"/>
              <a:gd name="connsiteY1" fmla="*/ 5287724 h 5877711"/>
              <a:gd name="connsiteX2" fmla="*/ 594328 w 2745134"/>
              <a:gd name="connsiteY2" fmla="*/ 5305644 h 5877711"/>
              <a:gd name="connsiteX3" fmla="*/ 825727 w 2745134"/>
              <a:gd name="connsiteY3" fmla="*/ 5264216 h 5877711"/>
              <a:gd name="connsiteX4" fmla="*/ 1036350 w 2745134"/>
              <a:gd name="connsiteY4" fmla="*/ 544294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96983 w 2745134"/>
              <a:gd name="connsiteY1" fmla="*/ 5287724 h 5877711"/>
              <a:gd name="connsiteX2" fmla="*/ 594328 w 2745134"/>
              <a:gd name="connsiteY2" fmla="*/ 5305644 h 5877711"/>
              <a:gd name="connsiteX3" fmla="*/ 825727 w 2745134"/>
              <a:gd name="connsiteY3" fmla="*/ 5264216 h 5877711"/>
              <a:gd name="connsiteX4" fmla="*/ 103634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96983 w 2745134"/>
              <a:gd name="connsiteY1" fmla="*/ 5287724 h 5877711"/>
              <a:gd name="connsiteX2" fmla="*/ 594328 w 2745134"/>
              <a:gd name="connsiteY2" fmla="*/ 5305644 h 5877711"/>
              <a:gd name="connsiteX3" fmla="*/ 825727 w 2745134"/>
              <a:gd name="connsiteY3" fmla="*/ 5264216 h 5877711"/>
              <a:gd name="connsiteX4" fmla="*/ 103634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87663 h 5877711"/>
              <a:gd name="connsiteX1" fmla="*/ 296983 w 2745134"/>
              <a:gd name="connsiteY1" fmla="*/ 5287724 h 5877711"/>
              <a:gd name="connsiteX2" fmla="*/ 594328 w 2745134"/>
              <a:gd name="connsiteY2" fmla="*/ 5305644 h 5877711"/>
              <a:gd name="connsiteX3" fmla="*/ 825727 w 2745134"/>
              <a:gd name="connsiteY3" fmla="*/ 5264216 h 5877711"/>
              <a:gd name="connsiteX4" fmla="*/ 103634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01545 h 5877711"/>
              <a:gd name="connsiteX1" fmla="*/ 296983 w 2745134"/>
              <a:gd name="connsiteY1" fmla="*/ 5287724 h 5877711"/>
              <a:gd name="connsiteX2" fmla="*/ 594328 w 2745134"/>
              <a:gd name="connsiteY2" fmla="*/ 5305644 h 5877711"/>
              <a:gd name="connsiteX3" fmla="*/ 825727 w 2745134"/>
              <a:gd name="connsiteY3" fmla="*/ 5264216 h 5877711"/>
              <a:gd name="connsiteX4" fmla="*/ 103634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45134"/>
              <a:gd name="connsiteY0" fmla="*/ 5201545 h 5877711"/>
              <a:gd name="connsiteX1" fmla="*/ 296983 w 2745134"/>
              <a:gd name="connsiteY1" fmla="*/ 5287724 h 5877711"/>
              <a:gd name="connsiteX2" fmla="*/ 594328 w 2745134"/>
              <a:gd name="connsiteY2" fmla="*/ 5305644 h 5877711"/>
              <a:gd name="connsiteX3" fmla="*/ 825727 w 2745134"/>
              <a:gd name="connsiteY3" fmla="*/ 5264216 h 5877711"/>
              <a:gd name="connsiteX4" fmla="*/ 1036349 w 2745134"/>
              <a:gd name="connsiteY4" fmla="*/ 5270703 h 5877711"/>
              <a:gd name="connsiteX5" fmla="*/ 1343044 w 2745134"/>
              <a:gd name="connsiteY5" fmla="*/ 5442944 h 5877711"/>
              <a:gd name="connsiteX6" fmla="*/ 1616954 w 2745134"/>
              <a:gd name="connsiteY6" fmla="*/ 5474663 h 5877711"/>
              <a:gd name="connsiteX7" fmla="*/ 1859424 w 2745134"/>
              <a:gd name="connsiteY7" fmla="*/ 6 h 5877711"/>
              <a:gd name="connsiteX8" fmla="*/ 2082674 w 2745134"/>
              <a:gd name="connsiteY8" fmla="*/ 5510769 h 5877711"/>
              <a:gd name="connsiteX9" fmla="*/ 2392744 w 2745134"/>
              <a:gd name="connsiteY9" fmla="*/ 5374462 h 5877711"/>
              <a:gd name="connsiteX10" fmla="*/ 2745134 w 2745134"/>
              <a:gd name="connsiteY10" fmla="*/ 5468912 h 5877711"/>
              <a:gd name="connsiteX0" fmla="*/ 0 w 2727072"/>
              <a:gd name="connsiteY0" fmla="*/ 5258958 h 5877711"/>
              <a:gd name="connsiteX1" fmla="*/ 278921 w 2727072"/>
              <a:gd name="connsiteY1" fmla="*/ 5287724 h 5877711"/>
              <a:gd name="connsiteX2" fmla="*/ 576266 w 2727072"/>
              <a:gd name="connsiteY2" fmla="*/ 5305644 h 5877711"/>
              <a:gd name="connsiteX3" fmla="*/ 807665 w 2727072"/>
              <a:gd name="connsiteY3" fmla="*/ 5264216 h 5877711"/>
              <a:gd name="connsiteX4" fmla="*/ 1018287 w 2727072"/>
              <a:gd name="connsiteY4" fmla="*/ 5270703 h 5877711"/>
              <a:gd name="connsiteX5" fmla="*/ 1324982 w 2727072"/>
              <a:gd name="connsiteY5" fmla="*/ 5442944 h 5877711"/>
              <a:gd name="connsiteX6" fmla="*/ 1598892 w 2727072"/>
              <a:gd name="connsiteY6" fmla="*/ 5474663 h 5877711"/>
              <a:gd name="connsiteX7" fmla="*/ 1841362 w 2727072"/>
              <a:gd name="connsiteY7" fmla="*/ 6 h 5877711"/>
              <a:gd name="connsiteX8" fmla="*/ 2064612 w 2727072"/>
              <a:gd name="connsiteY8" fmla="*/ 5510769 h 5877711"/>
              <a:gd name="connsiteX9" fmla="*/ 2374682 w 2727072"/>
              <a:gd name="connsiteY9" fmla="*/ 5374462 h 5877711"/>
              <a:gd name="connsiteX10" fmla="*/ 2727072 w 2727072"/>
              <a:gd name="connsiteY10" fmla="*/ 5468912 h 5877711"/>
              <a:gd name="connsiteX0" fmla="*/ 0 w 2727072"/>
              <a:gd name="connsiteY0" fmla="*/ 5258958 h 5877711"/>
              <a:gd name="connsiteX1" fmla="*/ 278921 w 2727072"/>
              <a:gd name="connsiteY1" fmla="*/ 5287724 h 5877711"/>
              <a:gd name="connsiteX2" fmla="*/ 576266 w 2727072"/>
              <a:gd name="connsiteY2" fmla="*/ 5305644 h 5877711"/>
              <a:gd name="connsiteX3" fmla="*/ 807665 w 2727072"/>
              <a:gd name="connsiteY3" fmla="*/ 5264216 h 5877711"/>
              <a:gd name="connsiteX4" fmla="*/ 1018287 w 2727072"/>
              <a:gd name="connsiteY4" fmla="*/ 5270703 h 5877711"/>
              <a:gd name="connsiteX5" fmla="*/ 1324982 w 2727072"/>
              <a:gd name="connsiteY5" fmla="*/ 5442944 h 5877711"/>
              <a:gd name="connsiteX6" fmla="*/ 1598892 w 2727072"/>
              <a:gd name="connsiteY6" fmla="*/ 5474663 h 5877711"/>
              <a:gd name="connsiteX7" fmla="*/ 1841362 w 2727072"/>
              <a:gd name="connsiteY7" fmla="*/ 6 h 5877711"/>
              <a:gd name="connsiteX8" fmla="*/ 2064612 w 2727072"/>
              <a:gd name="connsiteY8" fmla="*/ 5510769 h 5877711"/>
              <a:gd name="connsiteX9" fmla="*/ 2374682 w 2727072"/>
              <a:gd name="connsiteY9" fmla="*/ 5374462 h 5877711"/>
              <a:gd name="connsiteX10" fmla="*/ 2727072 w 2727072"/>
              <a:gd name="connsiteY10" fmla="*/ 5468912 h 5877711"/>
              <a:gd name="connsiteX0" fmla="*/ 0 w 2727072"/>
              <a:gd name="connsiteY0" fmla="*/ 5258958 h 5877711"/>
              <a:gd name="connsiteX1" fmla="*/ 278921 w 2727072"/>
              <a:gd name="connsiteY1" fmla="*/ 5287724 h 5877711"/>
              <a:gd name="connsiteX2" fmla="*/ 576266 w 2727072"/>
              <a:gd name="connsiteY2" fmla="*/ 5305644 h 5877711"/>
              <a:gd name="connsiteX3" fmla="*/ 807665 w 2727072"/>
              <a:gd name="connsiteY3" fmla="*/ 5264216 h 5877711"/>
              <a:gd name="connsiteX4" fmla="*/ 1018287 w 2727072"/>
              <a:gd name="connsiteY4" fmla="*/ 5270703 h 5877711"/>
              <a:gd name="connsiteX5" fmla="*/ 1324982 w 2727072"/>
              <a:gd name="connsiteY5" fmla="*/ 5442944 h 5877711"/>
              <a:gd name="connsiteX6" fmla="*/ 1598892 w 2727072"/>
              <a:gd name="connsiteY6" fmla="*/ 5474663 h 5877711"/>
              <a:gd name="connsiteX7" fmla="*/ 1841362 w 2727072"/>
              <a:gd name="connsiteY7" fmla="*/ 6 h 5877711"/>
              <a:gd name="connsiteX8" fmla="*/ 2064612 w 2727072"/>
              <a:gd name="connsiteY8" fmla="*/ 5510769 h 5877711"/>
              <a:gd name="connsiteX9" fmla="*/ 2374682 w 2727072"/>
              <a:gd name="connsiteY9" fmla="*/ 5374462 h 5877711"/>
              <a:gd name="connsiteX10" fmla="*/ 2727072 w 2727072"/>
              <a:gd name="connsiteY10" fmla="*/ 5468912 h 5877711"/>
              <a:gd name="connsiteX0" fmla="*/ 0 w 2727072"/>
              <a:gd name="connsiteY0" fmla="*/ 5280491 h 5877711"/>
              <a:gd name="connsiteX1" fmla="*/ 278921 w 2727072"/>
              <a:gd name="connsiteY1" fmla="*/ 5287724 h 5877711"/>
              <a:gd name="connsiteX2" fmla="*/ 576266 w 2727072"/>
              <a:gd name="connsiteY2" fmla="*/ 5305644 h 5877711"/>
              <a:gd name="connsiteX3" fmla="*/ 807665 w 2727072"/>
              <a:gd name="connsiteY3" fmla="*/ 5264216 h 5877711"/>
              <a:gd name="connsiteX4" fmla="*/ 1018287 w 2727072"/>
              <a:gd name="connsiteY4" fmla="*/ 5270703 h 5877711"/>
              <a:gd name="connsiteX5" fmla="*/ 1324982 w 2727072"/>
              <a:gd name="connsiteY5" fmla="*/ 5442944 h 5877711"/>
              <a:gd name="connsiteX6" fmla="*/ 1598892 w 2727072"/>
              <a:gd name="connsiteY6" fmla="*/ 5474663 h 5877711"/>
              <a:gd name="connsiteX7" fmla="*/ 1841362 w 2727072"/>
              <a:gd name="connsiteY7" fmla="*/ 6 h 5877711"/>
              <a:gd name="connsiteX8" fmla="*/ 2064612 w 2727072"/>
              <a:gd name="connsiteY8" fmla="*/ 5510769 h 5877711"/>
              <a:gd name="connsiteX9" fmla="*/ 2374682 w 2727072"/>
              <a:gd name="connsiteY9" fmla="*/ 5374462 h 5877711"/>
              <a:gd name="connsiteX10" fmla="*/ 2727072 w 2727072"/>
              <a:gd name="connsiteY10" fmla="*/ 5468912 h 5877711"/>
              <a:gd name="connsiteX0" fmla="*/ 0 w 2727072"/>
              <a:gd name="connsiteY0" fmla="*/ 5280491 h 5877711"/>
              <a:gd name="connsiteX1" fmla="*/ 278921 w 2727072"/>
              <a:gd name="connsiteY1" fmla="*/ 5287724 h 5877711"/>
              <a:gd name="connsiteX2" fmla="*/ 807665 w 2727072"/>
              <a:gd name="connsiteY2" fmla="*/ 5264216 h 5877711"/>
              <a:gd name="connsiteX3" fmla="*/ 1018287 w 2727072"/>
              <a:gd name="connsiteY3" fmla="*/ 5270703 h 5877711"/>
              <a:gd name="connsiteX4" fmla="*/ 1324982 w 2727072"/>
              <a:gd name="connsiteY4" fmla="*/ 5442944 h 5877711"/>
              <a:gd name="connsiteX5" fmla="*/ 1598892 w 2727072"/>
              <a:gd name="connsiteY5" fmla="*/ 5474663 h 5877711"/>
              <a:gd name="connsiteX6" fmla="*/ 1841362 w 2727072"/>
              <a:gd name="connsiteY6" fmla="*/ 6 h 5877711"/>
              <a:gd name="connsiteX7" fmla="*/ 2064612 w 2727072"/>
              <a:gd name="connsiteY7" fmla="*/ 5510769 h 5877711"/>
              <a:gd name="connsiteX8" fmla="*/ 2374682 w 2727072"/>
              <a:gd name="connsiteY8" fmla="*/ 5374462 h 5877711"/>
              <a:gd name="connsiteX9" fmla="*/ 2727072 w 2727072"/>
              <a:gd name="connsiteY9" fmla="*/ 5468912 h 5877711"/>
              <a:gd name="connsiteX0" fmla="*/ 0 w 2727072"/>
              <a:gd name="connsiteY0" fmla="*/ 5280491 h 5877711"/>
              <a:gd name="connsiteX1" fmla="*/ 278921 w 2727072"/>
              <a:gd name="connsiteY1" fmla="*/ 5287724 h 5877711"/>
              <a:gd name="connsiteX2" fmla="*/ 1018287 w 2727072"/>
              <a:gd name="connsiteY2" fmla="*/ 5270703 h 5877711"/>
              <a:gd name="connsiteX3" fmla="*/ 1324982 w 2727072"/>
              <a:gd name="connsiteY3" fmla="*/ 5442944 h 5877711"/>
              <a:gd name="connsiteX4" fmla="*/ 1598892 w 2727072"/>
              <a:gd name="connsiteY4" fmla="*/ 5474663 h 5877711"/>
              <a:gd name="connsiteX5" fmla="*/ 1841362 w 2727072"/>
              <a:gd name="connsiteY5" fmla="*/ 6 h 5877711"/>
              <a:gd name="connsiteX6" fmla="*/ 2064612 w 2727072"/>
              <a:gd name="connsiteY6" fmla="*/ 5510769 h 5877711"/>
              <a:gd name="connsiteX7" fmla="*/ 2374682 w 2727072"/>
              <a:gd name="connsiteY7" fmla="*/ 5374462 h 5877711"/>
              <a:gd name="connsiteX8" fmla="*/ 2727072 w 2727072"/>
              <a:gd name="connsiteY8" fmla="*/ 5468912 h 5877711"/>
              <a:gd name="connsiteX0" fmla="*/ 0 w 2727072"/>
              <a:gd name="connsiteY0" fmla="*/ 5280491 h 5877711"/>
              <a:gd name="connsiteX1" fmla="*/ 1018287 w 2727072"/>
              <a:gd name="connsiteY1" fmla="*/ 5270703 h 5877711"/>
              <a:gd name="connsiteX2" fmla="*/ 1324982 w 2727072"/>
              <a:gd name="connsiteY2" fmla="*/ 5442944 h 5877711"/>
              <a:gd name="connsiteX3" fmla="*/ 1598892 w 2727072"/>
              <a:gd name="connsiteY3" fmla="*/ 5474663 h 5877711"/>
              <a:gd name="connsiteX4" fmla="*/ 1841362 w 2727072"/>
              <a:gd name="connsiteY4" fmla="*/ 6 h 5877711"/>
              <a:gd name="connsiteX5" fmla="*/ 2064612 w 2727072"/>
              <a:gd name="connsiteY5" fmla="*/ 5510769 h 5877711"/>
              <a:gd name="connsiteX6" fmla="*/ 2374682 w 2727072"/>
              <a:gd name="connsiteY6" fmla="*/ 5374462 h 5877711"/>
              <a:gd name="connsiteX7" fmla="*/ 2727072 w 2727072"/>
              <a:gd name="connsiteY7" fmla="*/ 5468912 h 5877711"/>
              <a:gd name="connsiteX0" fmla="*/ 0 w 2705178"/>
              <a:gd name="connsiteY0" fmla="*/ 5280491 h 5877711"/>
              <a:gd name="connsiteX1" fmla="*/ 1018287 w 2705178"/>
              <a:gd name="connsiteY1" fmla="*/ 5270703 h 5877711"/>
              <a:gd name="connsiteX2" fmla="*/ 1324982 w 2705178"/>
              <a:gd name="connsiteY2" fmla="*/ 5442944 h 5877711"/>
              <a:gd name="connsiteX3" fmla="*/ 1598892 w 2705178"/>
              <a:gd name="connsiteY3" fmla="*/ 5474663 h 5877711"/>
              <a:gd name="connsiteX4" fmla="*/ 1841362 w 2705178"/>
              <a:gd name="connsiteY4" fmla="*/ 6 h 5877711"/>
              <a:gd name="connsiteX5" fmla="*/ 2064612 w 2705178"/>
              <a:gd name="connsiteY5" fmla="*/ 5510769 h 5877711"/>
              <a:gd name="connsiteX6" fmla="*/ 2374682 w 2705178"/>
              <a:gd name="connsiteY6" fmla="*/ 5374462 h 5877711"/>
              <a:gd name="connsiteX7" fmla="*/ 2705178 w 2705178"/>
              <a:gd name="connsiteY7" fmla="*/ 5385403 h 5877711"/>
              <a:gd name="connsiteX0" fmla="*/ 0 w 2683284"/>
              <a:gd name="connsiteY0" fmla="*/ 5280491 h 5877711"/>
              <a:gd name="connsiteX1" fmla="*/ 1018287 w 2683284"/>
              <a:gd name="connsiteY1" fmla="*/ 5270703 h 5877711"/>
              <a:gd name="connsiteX2" fmla="*/ 1324982 w 2683284"/>
              <a:gd name="connsiteY2" fmla="*/ 5442944 h 5877711"/>
              <a:gd name="connsiteX3" fmla="*/ 1598892 w 2683284"/>
              <a:gd name="connsiteY3" fmla="*/ 5474663 h 5877711"/>
              <a:gd name="connsiteX4" fmla="*/ 1841362 w 2683284"/>
              <a:gd name="connsiteY4" fmla="*/ 6 h 5877711"/>
              <a:gd name="connsiteX5" fmla="*/ 2064612 w 2683284"/>
              <a:gd name="connsiteY5" fmla="*/ 5510769 h 5877711"/>
              <a:gd name="connsiteX6" fmla="*/ 2374682 w 2683284"/>
              <a:gd name="connsiteY6" fmla="*/ 5374462 h 5877711"/>
              <a:gd name="connsiteX7" fmla="*/ 2683284 w 2683284"/>
              <a:gd name="connsiteY7" fmla="*/ 5371484 h 587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84" h="5877711">
                <a:moveTo>
                  <a:pt x="0" y="5280491"/>
                </a:moveTo>
                <a:cubicBezTo>
                  <a:pt x="212143" y="5278452"/>
                  <a:pt x="797457" y="5243628"/>
                  <a:pt x="1018287" y="5270703"/>
                </a:cubicBezTo>
                <a:cubicBezTo>
                  <a:pt x="1239117" y="5297778"/>
                  <a:pt x="1228215" y="5408951"/>
                  <a:pt x="1324982" y="5442944"/>
                </a:cubicBezTo>
                <a:cubicBezTo>
                  <a:pt x="1421750" y="5476937"/>
                  <a:pt x="1512829" y="6381819"/>
                  <a:pt x="1598892" y="5474663"/>
                </a:cubicBezTo>
                <a:cubicBezTo>
                  <a:pt x="1684955" y="4567507"/>
                  <a:pt x="1763742" y="-6012"/>
                  <a:pt x="1841362" y="6"/>
                </a:cubicBezTo>
                <a:cubicBezTo>
                  <a:pt x="1918982" y="6024"/>
                  <a:pt x="1975725" y="4615026"/>
                  <a:pt x="2064612" y="5510769"/>
                </a:cubicBezTo>
                <a:cubicBezTo>
                  <a:pt x="2153499" y="6406512"/>
                  <a:pt x="2264272" y="5381438"/>
                  <a:pt x="2374682" y="5374462"/>
                </a:cubicBezTo>
                <a:cubicBezTo>
                  <a:pt x="2485092" y="5367486"/>
                  <a:pt x="2538073" y="5363911"/>
                  <a:pt x="2683284" y="5371484"/>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51" name="Freeform: Shape 50">
            <a:extLst>
              <a:ext uri="{FF2B5EF4-FFF2-40B4-BE49-F238E27FC236}">
                <a16:creationId xmlns:a16="http://schemas.microsoft.com/office/drawing/2014/main" id="{3BF5705C-2A5E-4193-B260-5EB3FF5CAB62}"/>
              </a:ext>
            </a:extLst>
          </p:cNvPr>
          <p:cNvSpPr/>
          <p:nvPr/>
        </p:nvSpPr>
        <p:spPr bwMode="auto">
          <a:xfrm>
            <a:off x="2874645" y="5825373"/>
            <a:ext cx="1670078" cy="7615"/>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388768"/>
              <a:gd name="connsiteY0" fmla="*/ 2393419 h 2502367"/>
              <a:gd name="connsiteX1" fmla="*/ 283975 w 2388768"/>
              <a:gd name="connsiteY1" fmla="*/ 2372729 h 2502367"/>
              <a:gd name="connsiteX2" fmla="*/ 600732 w 2388768"/>
              <a:gd name="connsiteY2" fmla="*/ 2456629 h 2502367"/>
              <a:gd name="connsiteX3" fmla="*/ 823230 w 2388768"/>
              <a:gd name="connsiteY3" fmla="*/ 2375140 h 2502367"/>
              <a:gd name="connsiteX4" fmla="*/ 1032374 w 2388768"/>
              <a:gd name="connsiteY4" fmla="*/ 2384417 h 2502367"/>
              <a:gd name="connsiteX5" fmla="*/ 1333092 w 2388768"/>
              <a:gd name="connsiteY5" fmla="*/ 2384417 h 2502367"/>
              <a:gd name="connsiteX6" fmla="*/ 1636884 w 2388768"/>
              <a:gd name="connsiteY6" fmla="*/ 2359144 h 2502367"/>
              <a:gd name="connsiteX7" fmla="*/ 1849472 w 2388768"/>
              <a:gd name="connsiteY7" fmla="*/ 5 h 2502367"/>
              <a:gd name="connsiteX8" fmla="*/ 2048816 w 2388768"/>
              <a:gd name="connsiteY8" fmla="*/ 2338260 h 2502367"/>
              <a:gd name="connsiteX9" fmla="*/ 2388768 w 2388768"/>
              <a:gd name="connsiteY9" fmla="*/ 2315937 h 2502367"/>
              <a:gd name="connsiteX0" fmla="*/ 0 w 2388768"/>
              <a:gd name="connsiteY0" fmla="*/ 211360 h 320308"/>
              <a:gd name="connsiteX1" fmla="*/ 283975 w 2388768"/>
              <a:gd name="connsiteY1" fmla="*/ 190670 h 320308"/>
              <a:gd name="connsiteX2" fmla="*/ 600732 w 2388768"/>
              <a:gd name="connsiteY2" fmla="*/ 274570 h 320308"/>
              <a:gd name="connsiteX3" fmla="*/ 823230 w 2388768"/>
              <a:gd name="connsiteY3" fmla="*/ 193081 h 320308"/>
              <a:gd name="connsiteX4" fmla="*/ 1032374 w 2388768"/>
              <a:gd name="connsiteY4" fmla="*/ 202358 h 320308"/>
              <a:gd name="connsiteX5" fmla="*/ 1333092 w 2388768"/>
              <a:gd name="connsiteY5" fmla="*/ 202358 h 320308"/>
              <a:gd name="connsiteX6" fmla="*/ 1636884 w 2388768"/>
              <a:gd name="connsiteY6" fmla="*/ 177085 h 320308"/>
              <a:gd name="connsiteX7" fmla="*/ 1888291 w 2388768"/>
              <a:gd name="connsiteY7" fmla="*/ 224166 h 320308"/>
              <a:gd name="connsiteX8" fmla="*/ 2048816 w 2388768"/>
              <a:gd name="connsiteY8" fmla="*/ 156201 h 320308"/>
              <a:gd name="connsiteX9" fmla="*/ 2388768 w 2388768"/>
              <a:gd name="connsiteY9" fmla="*/ 133878 h 320308"/>
              <a:gd name="connsiteX0" fmla="*/ 0 w 2388768"/>
              <a:gd name="connsiteY0" fmla="*/ 135832 h 244780"/>
              <a:gd name="connsiteX1" fmla="*/ 283975 w 2388768"/>
              <a:gd name="connsiteY1" fmla="*/ 115142 h 244780"/>
              <a:gd name="connsiteX2" fmla="*/ 600732 w 2388768"/>
              <a:gd name="connsiteY2" fmla="*/ 199042 h 244780"/>
              <a:gd name="connsiteX3" fmla="*/ 823230 w 2388768"/>
              <a:gd name="connsiteY3" fmla="*/ 117553 h 244780"/>
              <a:gd name="connsiteX4" fmla="*/ 1032374 w 2388768"/>
              <a:gd name="connsiteY4" fmla="*/ 126830 h 244780"/>
              <a:gd name="connsiteX5" fmla="*/ 1333092 w 2388768"/>
              <a:gd name="connsiteY5" fmla="*/ 126830 h 244780"/>
              <a:gd name="connsiteX6" fmla="*/ 1636884 w 2388768"/>
              <a:gd name="connsiteY6" fmla="*/ 101557 h 244780"/>
              <a:gd name="connsiteX7" fmla="*/ 1888291 w 2388768"/>
              <a:gd name="connsiteY7" fmla="*/ 148638 h 244780"/>
              <a:gd name="connsiteX8" fmla="*/ 2048816 w 2388768"/>
              <a:gd name="connsiteY8" fmla="*/ 80673 h 244780"/>
              <a:gd name="connsiteX9" fmla="*/ 2388768 w 2388768"/>
              <a:gd name="connsiteY9" fmla="*/ 58350 h 244780"/>
              <a:gd name="connsiteX0" fmla="*/ 0 w 2388768"/>
              <a:gd name="connsiteY0" fmla="*/ 135832 h 228890"/>
              <a:gd name="connsiteX1" fmla="*/ 283975 w 2388768"/>
              <a:gd name="connsiteY1" fmla="*/ 115142 h 228890"/>
              <a:gd name="connsiteX2" fmla="*/ 600732 w 2388768"/>
              <a:gd name="connsiteY2" fmla="*/ 199042 h 228890"/>
              <a:gd name="connsiteX3" fmla="*/ 823230 w 2388768"/>
              <a:gd name="connsiteY3" fmla="*/ 117553 h 228890"/>
              <a:gd name="connsiteX4" fmla="*/ 1032374 w 2388768"/>
              <a:gd name="connsiteY4" fmla="*/ 126830 h 228890"/>
              <a:gd name="connsiteX5" fmla="*/ 1333092 w 2388768"/>
              <a:gd name="connsiteY5" fmla="*/ 126830 h 228890"/>
              <a:gd name="connsiteX6" fmla="*/ 1636884 w 2388768"/>
              <a:gd name="connsiteY6" fmla="*/ 101557 h 228890"/>
              <a:gd name="connsiteX7" fmla="*/ 1888291 w 2388768"/>
              <a:gd name="connsiteY7" fmla="*/ 148638 h 228890"/>
              <a:gd name="connsiteX8" fmla="*/ 2048816 w 2388768"/>
              <a:gd name="connsiteY8" fmla="*/ 80673 h 228890"/>
              <a:gd name="connsiteX9" fmla="*/ 2388768 w 2388768"/>
              <a:gd name="connsiteY9" fmla="*/ 58350 h 228890"/>
              <a:gd name="connsiteX0" fmla="*/ 0 w 2388768"/>
              <a:gd name="connsiteY0" fmla="*/ 130778 h 223836"/>
              <a:gd name="connsiteX1" fmla="*/ 283975 w 2388768"/>
              <a:gd name="connsiteY1" fmla="*/ 110088 h 223836"/>
              <a:gd name="connsiteX2" fmla="*/ 600732 w 2388768"/>
              <a:gd name="connsiteY2" fmla="*/ 193988 h 223836"/>
              <a:gd name="connsiteX3" fmla="*/ 823230 w 2388768"/>
              <a:gd name="connsiteY3" fmla="*/ 112499 h 223836"/>
              <a:gd name="connsiteX4" fmla="*/ 1032374 w 2388768"/>
              <a:gd name="connsiteY4" fmla="*/ 121776 h 223836"/>
              <a:gd name="connsiteX5" fmla="*/ 1333092 w 2388768"/>
              <a:gd name="connsiteY5" fmla="*/ 121776 h 223836"/>
              <a:gd name="connsiteX6" fmla="*/ 1636884 w 2388768"/>
              <a:gd name="connsiteY6" fmla="*/ 96503 h 223836"/>
              <a:gd name="connsiteX7" fmla="*/ 1834104 w 2388768"/>
              <a:gd name="connsiteY7" fmla="*/ 172290 h 223836"/>
              <a:gd name="connsiteX8" fmla="*/ 2048816 w 2388768"/>
              <a:gd name="connsiteY8" fmla="*/ 75619 h 223836"/>
              <a:gd name="connsiteX9" fmla="*/ 2388768 w 2388768"/>
              <a:gd name="connsiteY9" fmla="*/ 53296 h 223836"/>
              <a:gd name="connsiteX0" fmla="*/ 0 w 2388768"/>
              <a:gd name="connsiteY0" fmla="*/ 100534 h 193592"/>
              <a:gd name="connsiteX1" fmla="*/ 283975 w 2388768"/>
              <a:gd name="connsiteY1" fmla="*/ 79844 h 193592"/>
              <a:gd name="connsiteX2" fmla="*/ 600732 w 2388768"/>
              <a:gd name="connsiteY2" fmla="*/ 163744 h 193592"/>
              <a:gd name="connsiteX3" fmla="*/ 823230 w 2388768"/>
              <a:gd name="connsiteY3" fmla="*/ 82255 h 193592"/>
              <a:gd name="connsiteX4" fmla="*/ 1032374 w 2388768"/>
              <a:gd name="connsiteY4" fmla="*/ 91532 h 193592"/>
              <a:gd name="connsiteX5" fmla="*/ 1333092 w 2388768"/>
              <a:gd name="connsiteY5" fmla="*/ 91532 h 193592"/>
              <a:gd name="connsiteX6" fmla="*/ 1636884 w 2388768"/>
              <a:gd name="connsiteY6" fmla="*/ 66259 h 193592"/>
              <a:gd name="connsiteX7" fmla="*/ 2048816 w 2388768"/>
              <a:gd name="connsiteY7" fmla="*/ 45375 h 193592"/>
              <a:gd name="connsiteX8" fmla="*/ 2388768 w 2388768"/>
              <a:gd name="connsiteY8" fmla="*/ 23052 h 193592"/>
              <a:gd name="connsiteX0" fmla="*/ 0 w 2388768"/>
              <a:gd name="connsiteY0" fmla="*/ 78034 h 169460"/>
              <a:gd name="connsiteX1" fmla="*/ 283975 w 2388768"/>
              <a:gd name="connsiteY1" fmla="*/ 57344 h 169460"/>
              <a:gd name="connsiteX2" fmla="*/ 600732 w 2388768"/>
              <a:gd name="connsiteY2" fmla="*/ 141244 h 169460"/>
              <a:gd name="connsiteX3" fmla="*/ 1032374 w 2388768"/>
              <a:gd name="connsiteY3" fmla="*/ 69032 h 169460"/>
              <a:gd name="connsiteX4" fmla="*/ 1333092 w 2388768"/>
              <a:gd name="connsiteY4" fmla="*/ 69032 h 169460"/>
              <a:gd name="connsiteX5" fmla="*/ 1636884 w 2388768"/>
              <a:gd name="connsiteY5" fmla="*/ 43759 h 169460"/>
              <a:gd name="connsiteX6" fmla="*/ 2048816 w 2388768"/>
              <a:gd name="connsiteY6" fmla="*/ 22875 h 169460"/>
              <a:gd name="connsiteX7" fmla="*/ 2388768 w 2388768"/>
              <a:gd name="connsiteY7" fmla="*/ 552 h 169460"/>
              <a:gd name="connsiteX0" fmla="*/ 0 w 2388768"/>
              <a:gd name="connsiteY0" fmla="*/ 78034 h 141278"/>
              <a:gd name="connsiteX1" fmla="*/ 600732 w 2388768"/>
              <a:gd name="connsiteY1" fmla="*/ 141244 h 141278"/>
              <a:gd name="connsiteX2" fmla="*/ 1032374 w 2388768"/>
              <a:gd name="connsiteY2" fmla="*/ 69032 h 141278"/>
              <a:gd name="connsiteX3" fmla="*/ 1333092 w 2388768"/>
              <a:gd name="connsiteY3" fmla="*/ 69032 h 141278"/>
              <a:gd name="connsiteX4" fmla="*/ 1636884 w 2388768"/>
              <a:gd name="connsiteY4" fmla="*/ 43759 h 141278"/>
              <a:gd name="connsiteX5" fmla="*/ 2048816 w 2388768"/>
              <a:gd name="connsiteY5" fmla="*/ 22875 h 141278"/>
              <a:gd name="connsiteX6" fmla="*/ 2388768 w 2388768"/>
              <a:gd name="connsiteY6" fmla="*/ 552 h 141278"/>
              <a:gd name="connsiteX0" fmla="*/ 0 w 2375221"/>
              <a:gd name="connsiteY0" fmla="*/ 121093 h 141414"/>
              <a:gd name="connsiteX1" fmla="*/ 587185 w 2375221"/>
              <a:gd name="connsiteY1" fmla="*/ 141244 h 141414"/>
              <a:gd name="connsiteX2" fmla="*/ 1018827 w 2375221"/>
              <a:gd name="connsiteY2" fmla="*/ 69032 h 141414"/>
              <a:gd name="connsiteX3" fmla="*/ 1319545 w 2375221"/>
              <a:gd name="connsiteY3" fmla="*/ 69032 h 141414"/>
              <a:gd name="connsiteX4" fmla="*/ 1623337 w 2375221"/>
              <a:gd name="connsiteY4" fmla="*/ 43759 h 141414"/>
              <a:gd name="connsiteX5" fmla="*/ 2035269 w 2375221"/>
              <a:gd name="connsiteY5" fmla="*/ 22875 h 141414"/>
              <a:gd name="connsiteX6" fmla="*/ 2375221 w 2375221"/>
              <a:gd name="connsiteY6" fmla="*/ 552 h 141414"/>
              <a:gd name="connsiteX0" fmla="*/ 0 w 2375221"/>
              <a:gd name="connsiteY0" fmla="*/ 56505 h 141265"/>
              <a:gd name="connsiteX1" fmla="*/ 587185 w 2375221"/>
              <a:gd name="connsiteY1" fmla="*/ 141244 h 141265"/>
              <a:gd name="connsiteX2" fmla="*/ 1018827 w 2375221"/>
              <a:gd name="connsiteY2" fmla="*/ 69032 h 141265"/>
              <a:gd name="connsiteX3" fmla="*/ 1319545 w 2375221"/>
              <a:gd name="connsiteY3" fmla="*/ 69032 h 141265"/>
              <a:gd name="connsiteX4" fmla="*/ 1623337 w 2375221"/>
              <a:gd name="connsiteY4" fmla="*/ 43759 h 141265"/>
              <a:gd name="connsiteX5" fmla="*/ 2035269 w 2375221"/>
              <a:gd name="connsiteY5" fmla="*/ 22875 h 141265"/>
              <a:gd name="connsiteX6" fmla="*/ 2375221 w 2375221"/>
              <a:gd name="connsiteY6" fmla="*/ 552 h 141265"/>
              <a:gd name="connsiteX0" fmla="*/ 0 w 2375221"/>
              <a:gd name="connsiteY0" fmla="*/ 99565 h 141297"/>
              <a:gd name="connsiteX1" fmla="*/ 587185 w 2375221"/>
              <a:gd name="connsiteY1" fmla="*/ 141244 h 141297"/>
              <a:gd name="connsiteX2" fmla="*/ 1018827 w 2375221"/>
              <a:gd name="connsiteY2" fmla="*/ 69032 h 141297"/>
              <a:gd name="connsiteX3" fmla="*/ 1319545 w 2375221"/>
              <a:gd name="connsiteY3" fmla="*/ 69032 h 141297"/>
              <a:gd name="connsiteX4" fmla="*/ 1623337 w 2375221"/>
              <a:gd name="connsiteY4" fmla="*/ 43759 h 141297"/>
              <a:gd name="connsiteX5" fmla="*/ 2035269 w 2375221"/>
              <a:gd name="connsiteY5" fmla="*/ 22875 h 141297"/>
              <a:gd name="connsiteX6" fmla="*/ 2375221 w 2375221"/>
              <a:gd name="connsiteY6" fmla="*/ 552 h 141297"/>
              <a:gd name="connsiteX0" fmla="*/ 0 w 2375221"/>
              <a:gd name="connsiteY0" fmla="*/ 99565 h 141297"/>
              <a:gd name="connsiteX1" fmla="*/ 587185 w 2375221"/>
              <a:gd name="connsiteY1" fmla="*/ 141244 h 141297"/>
              <a:gd name="connsiteX2" fmla="*/ 1018827 w 2375221"/>
              <a:gd name="connsiteY2" fmla="*/ 69032 h 141297"/>
              <a:gd name="connsiteX3" fmla="*/ 1319545 w 2375221"/>
              <a:gd name="connsiteY3" fmla="*/ 69032 h 141297"/>
              <a:gd name="connsiteX4" fmla="*/ 1623337 w 2375221"/>
              <a:gd name="connsiteY4" fmla="*/ 43759 h 141297"/>
              <a:gd name="connsiteX5" fmla="*/ 2035269 w 2375221"/>
              <a:gd name="connsiteY5" fmla="*/ 22875 h 141297"/>
              <a:gd name="connsiteX6" fmla="*/ 2375221 w 2375221"/>
              <a:gd name="connsiteY6" fmla="*/ 552 h 141297"/>
              <a:gd name="connsiteX0" fmla="*/ 0 w 2375221"/>
              <a:gd name="connsiteY0" fmla="*/ 107716 h 149448"/>
              <a:gd name="connsiteX1" fmla="*/ 587185 w 2375221"/>
              <a:gd name="connsiteY1" fmla="*/ 149395 h 149448"/>
              <a:gd name="connsiteX2" fmla="*/ 1018827 w 2375221"/>
              <a:gd name="connsiteY2" fmla="*/ 77183 h 149448"/>
              <a:gd name="connsiteX3" fmla="*/ 1319545 w 2375221"/>
              <a:gd name="connsiteY3" fmla="*/ 77183 h 149448"/>
              <a:gd name="connsiteX4" fmla="*/ 1623337 w 2375221"/>
              <a:gd name="connsiteY4" fmla="*/ 51910 h 149448"/>
              <a:gd name="connsiteX5" fmla="*/ 2035269 w 2375221"/>
              <a:gd name="connsiteY5" fmla="*/ 31026 h 149448"/>
              <a:gd name="connsiteX6" fmla="*/ 2375221 w 2375221"/>
              <a:gd name="connsiteY6" fmla="*/ 8703 h 149448"/>
              <a:gd name="connsiteX0" fmla="*/ 0 w 2375221"/>
              <a:gd name="connsiteY0" fmla="*/ 99565 h 141297"/>
              <a:gd name="connsiteX1" fmla="*/ 587185 w 2375221"/>
              <a:gd name="connsiteY1" fmla="*/ 141244 h 141297"/>
              <a:gd name="connsiteX2" fmla="*/ 1018827 w 2375221"/>
              <a:gd name="connsiteY2" fmla="*/ 69032 h 141297"/>
              <a:gd name="connsiteX3" fmla="*/ 1319545 w 2375221"/>
              <a:gd name="connsiteY3" fmla="*/ 69032 h 141297"/>
              <a:gd name="connsiteX4" fmla="*/ 1623337 w 2375221"/>
              <a:gd name="connsiteY4" fmla="*/ 43759 h 141297"/>
              <a:gd name="connsiteX5" fmla="*/ 2035269 w 2375221"/>
              <a:gd name="connsiteY5" fmla="*/ 22875 h 141297"/>
              <a:gd name="connsiteX6" fmla="*/ 2375221 w 2375221"/>
              <a:gd name="connsiteY6" fmla="*/ 552 h 141297"/>
              <a:gd name="connsiteX0" fmla="*/ 0 w 2375221"/>
              <a:gd name="connsiteY0" fmla="*/ 99565 h 141297"/>
              <a:gd name="connsiteX1" fmla="*/ 587185 w 2375221"/>
              <a:gd name="connsiteY1" fmla="*/ 141244 h 141297"/>
              <a:gd name="connsiteX2" fmla="*/ 1018827 w 2375221"/>
              <a:gd name="connsiteY2" fmla="*/ 69032 h 141297"/>
              <a:gd name="connsiteX3" fmla="*/ 1319545 w 2375221"/>
              <a:gd name="connsiteY3" fmla="*/ 69032 h 141297"/>
              <a:gd name="connsiteX4" fmla="*/ 1623337 w 2375221"/>
              <a:gd name="connsiteY4" fmla="*/ 43759 h 141297"/>
              <a:gd name="connsiteX5" fmla="*/ 2035269 w 2375221"/>
              <a:gd name="connsiteY5" fmla="*/ 22875 h 141297"/>
              <a:gd name="connsiteX6" fmla="*/ 2375221 w 2375221"/>
              <a:gd name="connsiteY6" fmla="*/ 552 h 141297"/>
              <a:gd name="connsiteX0" fmla="*/ 0 w 2375221"/>
              <a:gd name="connsiteY0" fmla="*/ 99565 h 141297"/>
              <a:gd name="connsiteX1" fmla="*/ 587185 w 2375221"/>
              <a:gd name="connsiteY1" fmla="*/ 141244 h 141297"/>
              <a:gd name="connsiteX2" fmla="*/ 1018827 w 2375221"/>
              <a:gd name="connsiteY2" fmla="*/ 69032 h 141297"/>
              <a:gd name="connsiteX3" fmla="*/ 1319545 w 2375221"/>
              <a:gd name="connsiteY3" fmla="*/ 69032 h 141297"/>
              <a:gd name="connsiteX4" fmla="*/ 1623337 w 2375221"/>
              <a:gd name="connsiteY4" fmla="*/ 43759 h 141297"/>
              <a:gd name="connsiteX5" fmla="*/ 2035269 w 2375221"/>
              <a:gd name="connsiteY5" fmla="*/ 22875 h 141297"/>
              <a:gd name="connsiteX6" fmla="*/ 2375221 w 2375221"/>
              <a:gd name="connsiteY6" fmla="*/ 552 h 141297"/>
              <a:gd name="connsiteX0" fmla="*/ 0 w 2375221"/>
              <a:gd name="connsiteY0" fmla="*/ 99565 h 141297"/>
              <a:gd name="connsiteX1" fmla="*/ 587185 w 2375221"/>
              <a:gd name="connsiteY1" fmla="*/ 141244 h 141297"/>
              <a:gd name="connsiteX2" fmla="*/ 1018827 w 2375221"/>
              <a:gd name="connsiteY2" fmla="*/ 69032 h 141297"/>
              <a:gd name="connsiteX3" fmla="*/ 1319545 w 2375221"/>
              <a:gd name="connsiteY3" fmla="*/ 69032 h 141297"/>
              <a:gd name="connsiteX4" fmla="*/ 1623337 w 2375221"/>
              <a:gd name="connsiteY4" fmla="*/ 43759 h 141297"/>
              <a:gd name="connsiteX5" fmla="*/ 2035269 w 2375221"/>
              <a:gd name="connsiteY5" fmla="*/ 22875 h 141297"/>
              <a:gd name="connsiteX6" fmla="*/ 2375221 w 2375221"/>
              <a:gd name="connsiteY6" fmla="*/ 552 h 141297"/>
              <a:gd name="connsiteX0" fmla="*/ 0 w 2375221"/>
              <a:gd name="connsiteY0" fmla="*/ 99565 h 99566"/>
              <a:gd name="connsiteX1" fmla="*/ 1018827 w 2375221"/>
              <a:gd name="connsiteY1" fmla="*/ 69032 h 99566"/>
              <a:gd name="connsiteX2" fmla="*/ 1319545 w 2375221"/>
              <a:gd name="connsiteY2" fmla="*/ 69032 h 99566"/>
              <a:gd name="connsiteX3" fmla="*/ 1623337 w 2375221"/>
              <a:gd name="connsiteY3" fmla="*/ 43759 h 99566"/>
              <a:gd name="connsiteX4" fmla="*/ 2035269 w 2375221"/>
              <a:gd name="connsiteY4" fmla="*/ 22875 h 99566"/>
              <a:gd name="connsiteX5" fmla="*/ 2375221 w 2375221"/>
              <a:gd name="connsiteY5" fmla="*/ 552 h 99566"/>
              <a:gd name="connsiteX0" fmla="*/ 0 w 2375221"/>
              <a:gd name="connsiteY0" fmla="*/ 99565 h 99566"/>
              <a:gd name="connsiteX1" fmla="*/ 1018827 w 2375221"/>
              <a:gd name="connsiteY1" fmla="*/ 69032 h 99566"/>
              <a:gd name="connsiteX2" fmla="*/ 1319545 w 2375221"/>
              <a:gd name="connsiteY2" fmla="*/ 69032 h 99566"/>
              <a:gd name="connsiteX3" fmla="*/ 2035269 w 2375221"/>
              <a:gd name="connsiteY3" fmla="*/ 22875 h 99566"/>
              <a:gd name="connsiteX4" fmla="*/ 2375221 w 2375221"/>
              <a:gd name="connsiteY4" fmla="*/ 552 h 99566"/>
              <a:gd name="connsiteX0" fmla="*/ 0 w 2375221"/>
              <a:gd name="connsiteY0" fmla="*/ 99013 h 99014"/>
              <a:gd name="connsiteX1" fmla="*/ 1018827 w 2375221"/>
              <a:gd name="connsiteY1" fmla="*/ 68480 h 99014"/>
              <a:gd name="connsiteX2" fmla="*/ 1319545 w 2375221"/>
              <a:gd name="connsiteY2" fmla="*/ 68480 h 99014"/>
              <a:gd name="connsiteX3" fmla="*/ 2375221 w 2375221"/>
              <a:gd name="connsiteY3" fmla="*/ 0 h 99014"/>
              <a:gd name="connsiteX0" fmla="*/ 0 w 2375221"/>
              <a:gd name="connsiteY0" fmla="*/ 99013 h 99014"/>
              <a:gd name="connsiteX1" fmla="*/ 1018827 w 2375221"/>
              <a:gd name="connsiteY1" fmla="*/ 68480 h 99014"/>
              <a:gd name="connsiteX2" fmla="*/ 2375221 w 2375221"/>
              <a:gd name="connsiteY2" fmla="*/ 0 h 99014"/>
              <a:gd name="connsiteX0" fmla="*/ 0 w 2375221"/>
              <a:gd name="connsiteY0" fmla="*/ 34425 h 34426"/>
              <a:gd name="connsiteX1" fmla="*/ 1018827 w 2375221"/>
              <a:gd name="connsiteY1" fmla="*/ 3892 h 34426"/>
              <a:gd name="connsiteX2" fmla="*/ 2375221 w 2375221"/>
              <a:gd name="connsiteY2" fmla="*/ 0 h 34426"/>
              <a:gd name="connsiteX0" fmla="*/ 0 w 2375221"/>
              <a:gd name="connsiteY0" fmla="*/ 34425 h 34426"/>
              <a:gd name="connsiteX1" fmla="*/ 2375221 w 2375221"/>
              <a:gd name="connsiteY1" fmla="*/ 0 h 34426"/>
            </a:gdLst>
            <a:ahLst/>
            <a:cxnLst>
              <a:cxn ang="0">
                <a:pos x="connsiteX0" y="connsiteY0"/>
              </a:cxn>
              <a:cxn ang="0">
                <a:pos x="connsiteX1" y="connsiteY1"/>
              </a:cxn>
            </a:cxnLst>
            <a:rect l="l" t="t" r="r" b="b"/>
            <a:pathLst>
              <a:path w="2375221" h="34426">
                <a:moveTo>
                  <a:pt x="0" y="34425"/>
                </a:moveTo>
                <a:lnTo>
                  <a:pt x="2375221" y="0"/>
                </a:ln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52" name="TextBox 51">
            <a:extLst>
              <a:ext uri="{FF2B5EF4-FFF2-40B4-BE49-F238E27FC236}">
                <a16:creationId xmlns:a16="http://schemas.microsoft.com/office/drawing/2014/main" id="{835C6F78-1D36-4311-B5D6-5DDD3C0D544A}"/>
              </a:ext>
            </a:extLst>
          </p:cNvPr>
          <p:cNvSpPr txBox="1"/>
          <p:nvPr/>
        </p:nvSpPr>
        <p:spPr>
          <a:xfrm>
            <a:off x="5120553" y="1731022"/>
            <a:ext cx="2027093" cy="523220"/>
          </a:xfrm>
          <a:prstGeom prst="rect">
            <a:avLst/>
          </a:prstGeom>
          <a:noFill/>
        </p:spPr>
        <p:txBody>
          <a:bodyPr wrap="none" rtlCol="0">
            <a:spAutoFit/>
          </a:bodyPr>
          <a:lstStyle/>
          <a:p>
            <a:r>
              <a:rPr lang="en-US" sz="2800" dirty="0">
                <a:solidFill>
                  <a:srgbClr val="132FFD"/>
                </a:solidFill>
              </a:rPr>
              <a:t>Apply H gate</a:t>
            </a:r>
          </a:p>
        </p:txBody>
      </p:sp>
      <p:sp>
        <p:nvSpPr>
          <p:cNvPr id="53" name="TextBox 52">
            <a:extLst>
              <a:ext uri="{FF2B5EF4-FFF2-40B4-BE49-F238E27FC236}">
                <a16:creationId xmlns:a16="http://schemas.microsoft.com/office/drawing/2014/main" id="{42CCE4AF-A5CC-4D96-8805-EA510043D272}"/>
              </a:ext>
            </a:extLst>
          </p:cNvPr>
          <p:cNvSpPr txBox="1"/>
          <p:nvPr/>
        </p:nvSpPr>
        <p:spPr>
          <a:xfrm>
            <a:off x="5013385" y="3902963"/>
            <a:ext cx="2114361" cy="954107"/>
          </a:xfrm>
          <a:prstGeom prst="rect">
            <a:avLst/>
          </a:prstGeom>
          <a:noFill/>
        </p:spPr>
        <p:txBody>
          <a:bodyPr wrap="none" rtlCol="0">
            <a:spAutoFit/>
          </a:bodyPr>
          <a:lstStyle/>
          <a:p>
            <a:pPr algn="ctr"/>
            <a:r>
              <a:rPr lang="en-US" sz="2800" dirty="0">
                <a:solidFill>
                  <a:srgbClr val="132FFD"/>
                </a:solidFill>
              </a:rPr>
              <a:t>Apply H gate</a:t>
            </a:r>
          </a:p>
          <a:p>
            <a:pPr algn="ctr"/>
            <a:r>
              <a:rPr lang="en-US" sz="2800" dirty="0">
                <a:solidFill>
                  <a:srgbClr val="132FFD"/>
                </a:solidFill>
              </a:rPr>
              <a:t>to each qubit</a:t>
            </a:r>
          </a:p>
        </p:txBody>
      </p:sp>
    </p:spTree>
    <p:extLst>
      <p:ext uri="{BB962C8B-B14F-4D97-AF65-F5344CB8AC3E}">
        <p14:creationId xmlns:p14="http://schemas.microsoft.com/office/powerpoint/2010/main" val="2297323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42608" y="455357"/>
            <a:ext cx="10906783" cy="707886"/>
          </a:xfrm>
          <a:prstGeom prst="rect">
            <a:avLst/>
          </a:prstGeom>
          <a:noFill/>
        </p:spPr>
        <p:txBody>
          <a:bodyPr wrap="square" rtlCol="0">
            <a:spAutoFit/>
          </a:bodyPr>
          <a:lstStyle/>
          <a:p>
            <a:pPr algn="ctr"/>
            <a:r>
              <a:rPr lang="en-US" sz="4000" dirty="0">
                <a:latin typeface="+mj-lt"/>
              </a:rPr>
              <a:t>Step 2: Evaluate the function on all inputs</a:t>
            </a:r>
            <a:endParaRPr lang="ru-RU" sz="4000" dirty="0">
              <a:latin typeface="+mj-lt"/>
            </a:endParaRPr>
          </a:p>
        </p:txBody>
      </p:sp>
      <p:sp>
        <p:nvSpPr>
          <p:cNvPr id="22" name="Rectangle 21">
            <a:extLst>
              <a:ext uri="{FF2B5EF4-FFF2-40B4-BE49-F238E27FC236}">
                <a16:creationId xmlns:a16="http://schemas.microsoft.com/office/drawing/2014/main" id="{CF285767-591E-D649-B4E0-35D9CACD85C2}"/>
              </a:ext>
            </a:extLst>
          </p:cNvPr>
          <p:cNvSpPr/>
          <p:nvPr/>
        </p:nvSpPr>
        <p:spPr>
          <a:xfrm>
            <a:off x="9817709" y="6298168"/>
            <a:ext cx="1870448" cy="369332"/>
          </a:xfrm>
          <a:prstGeom prst="rect">
            <a:avLst/>
          </a:prstGeom>
        </p:spPr>
        <p:txBody>
          <a:bodyPr wrap="none">
            <a:spAutoFit/>
          </a:bodyPr>
          <a:lstStyle/>
          <a:p>
            <a:r>
              <a:rPr lang="en-US" dirty="0"/>
              <a:t>#Hopperx1Seattle</a:t>
            </a:r>
            <a:endParaRPr lang="en-US" b="1" dirty="0">
              <a:latin typeface="+mj-lt"/>
            </a:endParaRPr>
          </a:p>
        </p:txBody>
      </p:sp>
      <p:sp>
        <p:nvSpPr>
          <p:cNvPr id="28" name="TextBox 27">
            <a:extLst>
              <a:ext uri="{FF2B5EF4-FFF2-40B4-BE49-F238E27FC236}">
                <a16:creationId xmlns:a16="http://schemas.microsoft.com/office/drawing/2014/main" id="{D4E08814-7555-4FBE-83A4-586ED0A0D885}"/>
              </a:ext>
            </a:extLst>
          </p:cNvPr>
          <p:cNvSpPr txBox="1"/>
          <p:nvPr/>
        </p:nvSpPr>
        <p:spPr>
          <a:xfrm>
            <a:off x="2349053" y="3075237"/>
            <a:ext cx="1036569"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FF6F67"/>
                </a:solidFill>
                <a:latin typeface="Cambria Math" panose="02040503050406030204" pitchFamily="18" charset="0"/>
                <a:ea typeface="Cambria Math" panose="02040503050406030204" pitchFamily="18" charset="0"/>
              </a:rPr>
              <a:t>|</a:t>
            </a:r>
            <a:r>
              <a:rPr lang="en-US" sz="2531" dirty="0">
                <a:solidFill>
                  <a:srgbClr val="FF6F67"/>
                </a:solidFill>
                <a:latin typeface="Cambria Math" panose="02040503050406030204" pitchFamily="18" charset="0"/>
                <a:ea typeface="Cambria Math" panose="02040503050406030204" pitchFamily="18" charset="0"/>
              </a:rPr>
              <a:t>000</a:t>
            </a:r>
            <a:r>
              <a:rPr lang="en-GB" sz="2531" dirty="0">
                <a:solidFill>
                  <a:srgbClr val="FF6F67"/>
                </a:solidFill>
              </a:rPr>
              <a:t>⟩</a:t>
            </a:r>
          </a:p>
          <a:p>
            <a:pPr>
              <a:lnSpc>
                <a:spcPct val="90000"/>
              </a:lnSpc>
              <a:spcAft>
                <a:spcPts val="430"/>
              </a:spcAft>
            </a:pPr>
            <a:endParaRPr lang="en-GB" sz="2531" dirty="0">
              <a:solidFill>
                <a:srgbClr val="FF6F67"/>
              </a:solidFill>
            </a:endParaRPr>
          </a:p>
        </p:txBody>
      </p:sp>
      <p:sp>
        <p:nvSpPr>
          <p:cNvPr id="30" name="TextBox 29">
            <a:extLst>
              <a:ext uri="{FF2B5EF4-FFF2-40B4-BE49-F238E27FC236}">
                <a16:creationId xmlns:a16="http://schemas.microsoft.com/office/drawing/2014/main" id="{2B799B14-2941-41B7-921C-494BE2FA0AFB}"/>
              </a:ext>
            </a:extLst>
          </p:cNvPr>
          <p:cNvSpPr txBox="1"/>
          <p:nvPr/>
        </p:nvSpPr>
        <p:spPr>
          <a:xfrm>
            <a:off x="3106223" y="2573378"/>
            <a:ext cx="104733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102FFF"/>
                </a:solidFill>
                <a:latin typeface="Cambria Math" panose="02040503050406030204" pitchFamily="18" charset="0"/>
                <a:ea typeface="Cambria Math" panose="02040503050406030204" pitchFamily="18" charset="0"/>
              </a:rPr>
              <a:t>|</a:t>
            </a:r>
            <a:r>
              <a:rPr lang="en-US" sz="2531" dirty="0">
                <a:solidFill>
                  <a:srgbClr val="102FFF"/>
                </a:solidFill>
                <a:latin typeface="Cambria Math" panose="02040503050406030204" pitchFamily="18" charset="0"/>
                <a:ea typeface="Cambria Math" panose="02040503050406030204" pitchFamily="18" charset="0"/>
              </a:rPr>
              <a:t>001</a:t>
            </a:r>
            <a:r>
              <a:rPr lang="en-GB" sz="2531" dirty="0">
                <a:solidFill>
                  <a:srgbClr val="102FFF"/>
                </a:solidFill>
              </a:rPr>
              <a:t>⟩</a:t>
            </a:r>
          </a:p>
          <a:p>
            <a:pPr>
              <a:lnSpc>
                <a:spcPct val="90000"/>
              </a:lnSpc>
              <a:spcAft>
                <a:spcPts val="430"/>
              </a:spcAft>
            </a:pPr>
            <a:endParaRPr lang="en-GB" sz="2531" dirty="0">
              <a:solidFill>
                <a:srgbClr val="102FFF"/>
              </a:solidFill>
            </a:endParaRPr>
          </a:p>
        </p:txBody>
      </p:sp>
      <p:sp>
        <p:nvSpPr>
          <p:cNvPr id="31" name="TextBox 30">
            <a:extLst>
              <a:ext uri="{FF2B5EF4-FFF2-40B4-BE49-F238E27FC236}">
                <a16:creationId xmlns:a16="http://schemas.microsoft.com/office/drawing/2014/main" id="{8C997E9D-ACDF-4BAB-BA4F-7D2FEA37B705}"/>
              </a:ext>
            </a:extLst>
          </p:cNvPr>
          <p:cNvSpPr txBox="1"/>
          <p:nvPr/>
        </p:nvSpPr>
        <p:spPr>
          <a:xfrm>
            <a:off x="3847383" y="3075237"/>
            <a:ext cx="106334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102FFF"/>
                </a:solidFill>
                <a:latin typeface="Cambria Math" panose="02040503050406030204" pitchFamily="18" charset="0"/>
                <a:ea typeface="Cambria Math" panose="02040503050406030204" pitchFamily="18" charset="0"/>
              </a:rPr>
              <a:t>|</a:t>
            </a:r>
            <a:r>
              <a:rPr lang="en-US" sz="2531" dirty="0">
                <a:solidFill>
                  <a:srgbClr val="102FFF"/>
                </a:solidFill>
                <a:latin typeface="Cambria Math" panose="02040503050406030204" pitchFamily="18" charset="0"/>
                <a:ea typeface="Cambria Math" panose="02040503050406030204" pitchFamily="18" charset="0"/>
              </a:rPr>
              <a:t>010</a:t>
            </a:r>
            <a:r>
              <a:rPr lang="en-GB" sz="2531" dirty="0">
                <a:solidFill>
                  <a:srgbClr val="102FFF"/>
                </a:solidFill>
              </a:rPr>
              <a:t>⟩</a:t>
            </a:r>
          </a:p>
          <a:p>
            <a:pPr>
              <a:lnSpc>
                <a:spcPct val="90000"/>
              </a:lnSpc>
              <a:spcAft>
                <a:spcPts val="430"/>
              </a:spcAft>
            </a:pPr>
            <a:endParaRPr lang="en-GB" sz="2531" dirty="0">
              <a:solidFill>
                <a:srgbClr val="102FFF"/>
              </a:solidFill>
            </a:endParaRPr>
          </a:p>
        </p:txBody>
      </p:sp>
      <p:sp>
        <p:nvSpPr>
          <p:cNvPr id="32" name="TextBox 31">
            <a:extLst>
              <a:ext uri="{FF2B5EF4-FFF2-40B4-BE49-F238E27FC236}">
                <a16:creationId xmlns:a16="http://schemas.microsoft.com/office/drawing/2014/main" id="{3EF37A92-6708-43BE-995D-23A676C558A0}"/>
              </a:ext>
            </a:extLst>
          </p:cNvPr>
          <p:cNvSpPr txBox="1"/>
          <p:nvPr/>
        </p:nvSpPr>
        <p:spPr>
          <a:xfrm>
            <a:off x="4588543" y="2573378"/>
            <a:ext cx="106334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102FFF"/>
                </a:solidFill>
                <a:latin typeface="Cambria Math" panose="02040503050406030204" pitchFamily="18" charset="0"/>
                <a:ea typeface="Cambria Math" panose="02040503050406030204" pitchFamily="18" charset="0"/>
              </a:rPr>
              <a:t>|</a:t>
            </a:r>
            <a:r>
              <a:rPr lang="en-US" sz="2531" dirty="0">
                <a:solidFill>
                  <a:srgbClr val="102FFF"/>
                </a:solidFill>
                <a:latin typeface="Cambria Math" panose="02040503050406030204" pitchFamily="18" charset="0"/>
                <a:ea typeface="Cambria Math" panose="02040503050406030204" pitchFamily="18" charset="0"/>
              </a:rPr>
              <a:t>011</a:t>
            </a:r>
            <a:r>
              <a:rPr lang="en-GB" sz="2531" dirty="0">
                <a:solidFill>
                  <a:srgbClr val="102FFF"/>
                </a:solidFill>
              </a:rPr>
              <a:t>⟩</a:t>
            </a:r>
          </a:p>
          <a:p>
            <a:pPr>
              <a:lnSpc>
                <a:spcPct val="90000"/>
              </a:lnSpc>
              <a:spcAft>
                <a:spcPts val="430"/>
              </a:spcAft>
            </a:pPr>
            <a:endParaRPr lang="en-GB" sz="2531" dirty="0">
              <a:solidFill>
                <a:srgbClr val="102FFF"/>
              </a:solidFill>
            </a:endParaRPr>
          </a:p>
        </p:txBody>
      </p:sp>
      <p:sp>
        <p:nvSpPr>
          <p:cNvPr id="33" name="TextBox 32">
            <a:extLst>
              <a:ext uri="{FF2B5EF4-FFF2-40B4-BE49-F238E27FC236}">
                <a16:creationId xmlns:a16="http://schemas.microsoft.com/office/drawing/2014/main" id="{0EAF2E71-5674-49B8-B38C-CDFBD4C2A041}"/>
              </a:ext>
            </a:extLst>
          </p:cNvPr>
          <p:cNvSpPr txBox="1"/>
          <p:nvPr/>
        </p:nvSpPr>
        <p:spPr>
          <a:xfrm>
            <a:off x="5321615" y="3075237"/>
            <a:ext cx="110549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FF6F67"/>
                </a:solidFill>
                <a:latin typeface="Cambria Math" panose="02040503050406030204" pitchFamily="18" charset="0"/>
                <a:ea typeface="Cambria Math" panose="02040503050406030204" pitchFamily="18" charset="0"/>
              </a:rPr>
              <a:t>|</a:t>
            </a:r>
            <a:r>
              <a:rPr lang="en-US" sz="2531" dirty="0">
                <a:solidFill>
                  <a:srgbClr val="FF6F67"/>
                </a:solidFill>
                <a:latin typeface="Cambria Math" panose="02040503050406030204" pitchFamily="18" charset="0"/>
                <a:ea typeface="Cambria Math" panose="02040503050406030204" pitchFamily="18" charset="0"/>
              </a:rPr>
              <a:t>100</a:t>
            </a:r>
            <a:r>
              <a:rPr lang="en-GB" sz="2531" dirty="0">
                <a:solidFill>
                  <a:srgbClr val="FF6F67"/>
                </a:solidFill>
              </a:rPr>
              <a:t>⟩</a:t>
            </a:r>
          </a:p>
          <a:p>
            <a:pPr>
              <a:lnSpc>
                <a:spcPct val="90000"/>
              </a:lnSpc>
              <a:spcAft>
                <a:spcPts val="430"/>
              </a:spcAft>
            </a:pPr>
            <a:endParaRPr lang="en-GB" sz="2531" dirty="0">
              <a:solidFill>
                <a:srgbClr val="FF6F67"/>
              </a:solidFill>
            </a:endParaRPr>
          </a:p>
        </p:txBody>
      </p:sp>
      <p:sp>
        <p:nvSpPr>
          <p:cNvPr id="34" name="TextBox 33">
            <a:extLst>
              <a:ext uri="{FF2B5EF4-FFF2-40B4-BE49-F238E27FC236}">
                <a16:creationId xmlns:a16="http://schemas.microsoft.com/office/drawing/2014/main" id="{4C4C90AC-3ADA-48BA-A064-A909C1B5DF5F}"/>
              </a:ext>
            </a:extLst>
          </p:cNvPr>
          <p:cNvSpPr txBox="1"/>
          <p:nvPr/>
        </p:nvSpPr>
        <p:spPr>
          <a:xfrm>
            <a:off x="6036004" y="2573378"/>
            <a:ext cx="1095976"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FF6F67"/>
                </a:solidFill>
                <a:latin typeface="Cambria Math" panose="02040503050406030204" pitchFamily="18" charset="0"/>
                <a:ea typeface="Cambria Math" panose="02040503050406030204" pitchFamily="18" charset="0"/>
              </a:rPr>
              <a:t>|</a:t>
            </a:r>
            <a:r>
              <a:rPr lang="en-US" sz="2531" dirty="0">
                <a:solidFill>
                  <a:srgbClr val="FF6F67"/>
                </a:solidFill>
                <a:latin typeface="Cambria Math" panose="02040503050406030204" pitchFamily="18" charset="0"/>
                <a:ea typeface="Cambria Math" panose="02040503050406030204" pitchFamily="18" charset="0"/>
              </a:rPr>
              <a:t>101</a:t>
            </a:r>
            <a:r>
              <a:rPr lang="en-GB" sz="2531" dirty="0">
                <a:solidFill>
                  <a:srgbClr val="FF6F67"/>
                </a:solidFill>
              </a:rPr>
              <a:t>⟩</a:t>
            </a:r>
          </a:p>
          <a:p>
            <a:pPr>
              <a:lnSpc>
                <a:spcPct val="90000"/>
              </a:lnSpc>
              <a:spcAft>
                <a:spcPts val="430"/>
              </a:spcAft>
            </a:pPr>
            <a:endParaRPr lang="en-GB" sz="2531" dirty="0">
              <a:solidFill>
                <a:srgbClr val="FF6F67"/>
              </a:solidFill>
            </a:endParaRPr>
          </a:p>
        </p:txBody>
      </p:sp>
      <p:sp>
        <p:nvSpPr>
          <p:cNvPr id="42" name="TextBox 41">
            <a:extLst>
              <a:ext uri="{FF2B5EF4-FFF2-40B4-BE49-F238E27FC236}">
                <a16:creationId xmlns:a16="http://schemas.microsoft.com/office/drawing/2014/main" id="{ADE86366-96F8-44FD-8A1A-49B433B247E5}"/>
              </a:ext>
            </a:extLst>
          </p:cNvPr>
          <p:cNvSpPr txBox="1"/>
          <p:nvPr/>
        </p:nvSpPr>
        <p:spPr>
          <a:xfrm>
            <a:off x="6802300" y="3075237"/>
            <a:ext cx="106334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102FFF"/>
                </a:solidFill>
                <a:latin typeface="Cambria Math" panose="02040503050406030204" pitchFamily="18" charset="0"/>
                <a:ea typeface="Cambria Math" panose="02040503050406030204" pitchFamily="18" charset="0"/>
              </a:rPr>
              <a:t>|</a:t>
            </a:r>
            <a:r>
              <a:rPr lang="en-US" sz="2531" dirty="0">
                <a:solidFill>
                  <a:srgbClr val="102FFF"/>
                </a:solidFill>
                <a:latin typeface="Cambria Math" panose="02040503050406030204" pitchFamily="18" charset="0"/>
                <a:ea typeface="Cambria Math" panose="02040503050406030204" pitchFamily="18" charset="0"/>
              </a:rPr>
              <a:t>110</a:t>
            </a:r>
            <a:r>
              <a:rPr lang="en-GB" sz="2531" dirty="0">
                <a:solidFill>
                  <a:srgbClr val="102FFF"/>
                </a:solidFill>
              </a:rPr>
              <a:t>⟩</a:t>
            </a:r>
          </a:p>
          <a:p>
            <a:pPr>
              <a:lnSpc>
                <a:spcPct val="90000"/>
              </a:lnSpc>
              <a:spcAft>
                <a:spcPts val="430"/>
              </a:spcAft>
            </a:pPr>
            <a:endParaRPr lang="en-GB" sz="2531" dirty="0">
              <a:solidFill>
                <a:srgbClr val="102FFF"/>
              </a:solidFill>
            </a:endParaRPr>
          </a:p>
        </p:txBody>
      </p:sp>
      <p:sp>
        <p:nvSpPr>
          <p:cNvPr id="48" name="TextBox 47">
            <a:extLst>
              <a:ext uri="{FF2B5EF4-FFF2-40B4-BE49-F238E27FC236}">
                <a16:creationId xmlns:a16="http://schemas.microsoft.com/office/drawing/2014/main" id="{21B8A8BC-3B10-4E1B-A3B0-3E11E9053A45}"/>
              </a:ext>
            </a:extLst>
          </p:cNvPr>
          <p:cNvSpPr txBox="1"/>
          <p:nvPr/>
        </p:nvSpPr>
        <p:spPr>
          <a:xfrm>
            <a:off x="7507175" y="2573378"/>
            <a:ext cx="106334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FF6F67"/>
                </a:solidFill>
                <a:latin typeface="Cambria Math" panose="02040503050406030204" pitchFamily="18" charset="0"/>
                <a:ea typeface="Cambria Math" panose="02040503050406030204" pitchFamily="18" charset="0"/>
              </a:rPr>
              <a:t>|</a:t>
            </a:r>
            <a:r>
              <a:rPr lang="en-US" sz="2531" dirty="0">
                <a:solidFill>
                  <a:srgbClr val="FF6F67"/>
                </a:solidFill>
                <a:latin typeface="Cambria Math" panose="02040503050406030204" pitchFamily="18" charset="0"/>
                <a:ea typeface="Cambria Math" panose="02040503050406030204" pitchFamily="18" charset="0"/>
              </a:rPr>
              <a:t>111</a:t>
            </a:r>
            <a:r>
              <a:rPr lang="en-GB" sz="2531" dirty="0">
                <a:solidFill>
                  <a:srgbClr val="FF6F67"/>
                </a:solidFill>
              </a:rPr>
              <a:t>⟩</a:t>
            </a:r>
          </a:p>
          <a:p>
            <a:pPr>
              <a:lnSpc>
                <a:spcPct val="90000"/>
              </a:lnSpc>
              <a:spcAft>
                <a:spcPts val="430"/>
              </a:spcAft>
            </a:pPr>
            <a:endParaRPr lang="en-GB" sz="2531" dirty="0">
              <a:solidFill>
                <a:srgbClr val="FF6F67"/>
              </a:solidFill>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5C86C8FF-9D14-4941-B1DE-F621ED20603A}"/>
                  </a:ext>
                </a:extLst>
              </p:cNvPr>
              <p:cNvSpPr/>
              <p:nvPr/>
            </p:nvSpPr>
            <p:spPr>
              <a:xfrm>
                <a:off x="9013677" y="2629441"/>
                <a:ext cx="1419235" cy="438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50" i="1">
                          <a:solidFill>
                            <a:srgbClr val="102FFF"/>
                          </a:solidFill>
                          <a:latin typeface="Cambria Math" panose="02040503050406030204" pitchFamily="18" charset="0"/>
                        </a:rPr>
                        <m:t>𝑓</m:t>
                      </m:r>
                      <m:d>
                        <m:dPr>
                          <m:ctrlPr>
                            <a:rPr lang="en-US" sz="2250" i="1">
                              <a:solidFill>
                                <a:srgbClr val="102FFF"/>
                              </a:solidFill>
                              <a:latin typeface="Cambria Math" panose="02040503050406030204" pitchFamily="18" charset="0"/>
                            </a:rPr>
                          </m:ctrlPr>
                        </m:dPr>
                        <m:e>
                          <m:r>
                            <a:rPr lang="en-US" sz="2250" i="1">
                              <a:solidFill>
                                <a:srgbClr val="102FFF"/>
                              </a:solidFill>
                              <a:latin typeface="Cambria Math" panose="02040503050406030204" pitchFamily="18" charset="0"/>
                            </a:rPr>
                            <m:t>𝑥</m:t>
                          </m:r>
                        </m:e>
                      </m:d>
                      <m:r>
                        <a:rPr lang="en-US" sz="2250" i="1">
                          <a:solidFill>
                            <a:srgbClr val="102FFF"/>
                          </a:solidFill>
                          <a:latin typeface="Cambria Math" panose="02040503050406030204" pitchFamily="18" charset="0"/>
                        </a:rPr>
                        <m:t>=0 </m:t>
                      </m:r>
                    </m:oMath>
                  </m:oMathPara>
                </a14:m>
                <a:endParaRPr lang="en-US" sz="2250" dirty="0">
                  <a:solidFill>
                    <a:srgbClr val="102FFF"/>
                  </a:solidFill>
                </a:endParaRPr>
              </a:p>
            </p:txBody>
          </p:sp>
        </mc:Choice>
        <mc:Fallback xmlns="">
          <p:sp>
            <p:nvSpPr>
              <p:cNvPr id="52" name="Rectangle 51">
                <a:extLst>
                  <a:ext uri="{FF2B5EF4-FFF2-40B4-BE49-F238E27FC236}">
                    <a16:creationId xmlns:a16="http://schemas.microsoft.com/office/drawing/2014/main" id="{5C86C8FF-9D14-4941-B1DE-F621ED20603A}"/>
                  </a:ext>
                </a:extLst>
              </p:cNvPr>
              <p:cNvSpPr>
                <a:spLocks noRot="1" noChangeAspect="1" noMove="1" noResize="1" noEditPoints="1" noAdjustHandles="1" noChangeArrowheads="1" noChangeShapeType="1" noTextEdit="1"/>
              </p:cNvSpPr>
              <p:nvPr/>
            </p:nvSpPr>
            <p:spPr>
              <a:xfrm>
                <a:off x="9013677" y="2629441"/>
                <a:ext cx="1419235" cy="438582"/>
              </a:xfrm>
              <a:prstGeom prst="rect">
                <a:avLst/>
              </a:prstGeom>
              <a:blipFill>
                <a:blip r:embed="rId3"/>
                <a:stretch>
                  <a:fillRect l="-43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8B4E2F8F-D9C2-44BB-A3E2-4ADFB6BDB5D4}"/>
                  </a:ext>
                </a:extLst>
              </p:cNvPr>
              <p:cNvSpPr/>
              <p:nvPr/>
            </p:nvSpPr>
            <p:spPr>
              <a:xfrm>
                <a:off x="9013677" y="3075237"/>
                <a:ext cx="1419235" cy="438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50" i="1">
                          <a:solidFill>
                            <a:srgbClr val="FF6F67"/>
                          </a:solidFill>
                          <a:latin typeface="Cambria Math" panose="02040503050406030204" pitchFamily="18" charset="0"/>
                        </a:rPr>
                        <m:t>𝑓</m:t>
                      </m:r>
                      <m:d>
                        <m:dPr>
                          <m:ctrlPr>
                            <a:rPr lang="en-US" sz="2250" i="1">
                              <a:solidFill>
                                <a:srgbClr val="FF6F67"/>
                              </a:solidFill>
                              <a:latin typeface="Cambria Math" panose="02040503050406030204" pitchFamily="18" charset="0"/>
                            </a:rPr>
                          </m:ctrlPr>
                        </m:dPr>
                        <m:e>
                          <m:r>
                            <a:rPr lang="en-US" sz="2250" i="1">
                              <a:solidFill>
                                <a:srgbClr val="FF6F67"/>
                              </a:solidFill>
                              <a:latin typeface="Cambria Math" panose="02040503050406030204" pitchFamily="18" charset="0"/>
                            </a:rPr>
                            <m:t>𝑥</m:t>
                          </m:r>
                        </m:e>
                      </m:d>
                      <m:r>
                        <a:rPr lang="en-US" sz="2250" i="1">
                          <a:solidFill>
                            <a:srgbClr val="FF6F67"/>
                          </a:solidFill>
                          <a:latin typeface="Cambria Math" panose="02040503050406030204" pitchFamily="18" charset="0"/>
                        </a:rPr>
                        <m:t>=1 </m:t>
                      </m:r>
                    </m:oMath>
                  </m:oMathPara>
                </a14:m>
                <a:endParaRPr lang="en-US" sz="2250" dirty="0">
                  <a:solidFill>
                    <a:srgbClr val="FF6F67"/>
                  </a:solidFill>
                </a:endParaRPr>
              </a:p>
            </p:txBody>
          </p:sp>
        </mc:Choice>
        <mc:Fallback xmlns="">
          <p:sp>
            <p:nvSpPr>
              <p:cNvPr id="53" name="Rectangle 52">
                <a:extLst>
                  <a:ext uri="{FF2B5EF4-FFF2-40B4-BE49-F238E27FC236}">
                    <a16:creationId xmlns:a16="http://schemas.microsoft.com/office/drawing/2014/main" id="{8B4E2F8F-D9C2-44BB-A3E2-4ADFB6BDB5D4}"/>
                  </a:ext>
                </a:extLst>
              </p:cNvPr>
              <p:cNvSpPr>
                <a:spLocks noRot="1" noChangeAspect="1" noMove="1" noResize="1" noEditPoints="1" noAdjustHandles="1" noChangeArrowheads="1" noChangeShapeType="1" noTextEdit="1"/>
              </p:cNvSpPr>
              <p:nvPr/>
            </p:nvSpPr>
            <p:spPr>
              <a:xfrm>
                <a:off x="9013677" y="3075237"/>
                <a:ext cx="1419235" cy="438582"/>
              </a:xfrm>
              <a:prstGeom prst="rect">
                <a:avLst/>
              </a:prstGeom>
              <a:blipFill>
                <a:blip r:embed="rId4"/>
                <a:stretch>
                  <a:fillRect l="-431" b="-16667"/>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A073CDF8-FBD7-4341-B38F-0CF00BDD412A}"/>
              </a:ext>
            </a:extLst>
          </p:cNvPr>
          <p:cNvCxnSpPr>
            <a:cxnSpLocks/>
          </p:cNvCxnSpPr>
          <p:nvPr/>
        </p:nvCxnSpPr>
        <p:spPr>
          <a:xfrm flipV="1">
            <a:off x="2218529" y="4812819"/>
            <a:ext cx="7634950" cy="4971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812A111-93E5-436B-A65E-260223607E23}"/>
              </a:ext>
            </a:extLst>
          </p:cNvPr>
          <p:cNvGrpSpPr/>
          <p:nvPr/>
        </p:nvGrpSpPr>
        <p:grpSpPr>
          <a:xfrm>
            <a:off x="2308393" y="4290222"/>
            <a:ext cx="6373505" cy="597811"/>
            <a:chOff x="2308393" y="4290222"/>
            <a:chExt cx="6373505" cy="597811"/>
          </a:xfrm>
        </p:grpSpPr>
        <p:sp>
          <p:nvSpPr>
            <p:cNvPr id="55" name="Freeform: Shape 54">
              <a:extLst>
                <a:ext uri="{FF2B5EF4-FFF2-40B4-BE49-F238E27FC236}">
                  <a16:creationId xmlns:a16="http://schemas.microsoft.com/office/drawing/2014/main" id="{FFA6AC63-4CD8-4939-8B0C-0A8998944AC9}"/>
                </a:ext>
              </a:extLst>
            </p:cNvPr>
            <p:cNvSpPr/>
            <p:nvPr/>
          </p:nvSpPr>
          <p:spPr bwMode="auto">
            <a:xfrm>
              <a:off x="2308393" y="4327616"/>
              <a:ext cx="1679603" cy="56041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8768" h="2533497">
                  <a:moveTo>
                    <a:pt x="0" y="2424549"/>
                  </a:moveTo>
                  <a:cubicBezTo>
                    <a:pt x="116430" y="2330430"/>
                    <a:pt x="183853" y="2393324"/>
                    <a:pt x="283975" y="2403859"/>
                  </a:cubicBezTo>
                  <a:cubicBezTo>
                    <a:pt x="384097" y="2414394"/>
                    <a:pt x="519326" y="2580934"/>
                    <a:pt x="600732" y="2487759"/>
                  </a:cubicBezTo>
                  <a:cubicBezTo>
                    <a:pt x="704856" y="2358480"/>
                    <a:pt x="751290" y="12083"/>
                    <a:pt x="823230" y="48"/>
                  </a:cubicBezTo>
                  <a:cubicBezTo>
                    <a:pt x="895170" y="-11987"/>
                    <a:pt x="933039" y="2221627"/>
                    <a:pt x="1032374" y="2415547"/>
                  </a:cubicBezTo>
                  <a:cubicBezTo>
                    <a:pt x="1160486" y="2643058"/>
                    <a:pt x="1232340" y="2419759"/>
                    <a:pt x="1333092" y="2415547"/>
                  </a:cubicBezTo>
                  <a:cubicBezTo>
                    <a:pt x="1433844" y="2411335"/>
                    <a:pt x="1526915" y="2654699"/>
                    <a:pt x="1636884" y="2390274"/>
                  </a:cubicBezTo>
                  <a:cubicBezTo>
                    <a:pt x="1746853" y="2125849"/>
                    <a:pt x="1780817" y="34616"/>
                    <a:pt x="1849472" y="31135"/>
                  </a:cubicBezTo>
                  <a:cubicBezTo>
                    <a:pt x="1918127" y="27654"/>
                    <a:pt x="1958933" y="1983401"/>
                    <a:pt x="2048816" y="2369390"/>
                  </a:cubicBezTo>
                  <a:cubicBezTo>
                    <a:pt x="2138699" y="2755379"/>
                    <a:pt x="2247480" y="2338212"/>
                    <a:pt x="2388768" y="2347067"/>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56" name="Freeform: Shape 55">
              <a:extLst>
                <a:ext uri="{FF2B5EF4-FFF2-40B4-BE49-F238E27FC236}">
                  <a16:creationId xmlns:a16="http://schemas.microsoft.com/office/drawing/2014/main" id="{3B5025F4-7CA1-4381-85F5-D542F9C46404}"/>
                </a:ext>
              </a:extLst>
            </p:cNvPr>
            <p:cNvSpPr/>
            <p:nvPr/>
          </p:nvSpPr>
          <p:spPr bwMode="auto">
            <a:xfrm>
              <a:off x="3987201" y="4315726"/>
              <a:ext cx="1479933" cy="56041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2 h 2533497"/>
                <a:gd name="connsiteX0" fmla="*/ 0 w 2612571"/>
                <a:gd name="connsiteY0" fmla="*/ 2403859 h 2533497"/>
                <a:gd name="connsiteX1" fmla="*/ 316757 w 2612571"/>
                <a:gd name="connsiteY1" fmla="*/ 2487759 h 2533497"/>
                <a:gd name="connsiteX2" fmla="*/ 539255 w 2612571"/>
                <a:gd name="connsiteY2" fmla="*/ 48 h 2533497"/>
                <a:gd name="connsiteX3" fmla="*/ 748399 w 2612571"/>
                <a:gd name="connsiteY3" fmla="*/ 2415547 h 2533497"/>
                <a:gd name="connsiteX4" fmla="*/ 1049117 w 2612571"/>
                <a:gd name="connsiteY4" fmla="*/ 2415547 h 2533497"/>
                <a:gd name="connsiteX5" fmla="*/ 1352909 w 2612571"/>
                <a:gd name="connsiteY5" fmla="*/ 2390274 h 2533497"/>
                <a:gd name="connsiteX6" fmla="*/ 1565497 w 2612571"/>
                <a:gd name="connsiteY6" fmla="*/ 31135 h 2533497"/>
                <a:gd name="connsiteX7" fmla="*/ 1764841 w 2612571"/>
                <a:gd name="connsiteY7" fmla="*/ 2369390 h 2533497"/>
                <a:gd name="connsiteX8" fmla="*/ 2104793 w 2612571"/>
                <a:gd name="connsiteY8" fmla="*/ 2347067 h 2533497"/>
                <a:gd name="connsiteX9" fmla="*/ 2612571 w 2612571"/>
                <a:gd name="connsiteY9" fmla="*/ 2422521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334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83401"/>
                    <a:pt x="1764841" y="2369390"/>
                  </a:cubicBezTo>
                  <a:cubicBezTo>
                    <a:pt x="1854724" y="2755379"/>
                    <a:pt x="1963505" y="2338212"/>
                    <a:pt x="2104793" y="2347067"/>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57" name="Freeform: Shape 56">
              <a:extLst>
                <a:ext uri="{FF2B5EF4-FFF2-40B4-BE49-F238E27FC236}">
                  <a16:creationId xmlns:a16="http://schemas.microsoft.com/office/drawing/2014/main" id="{F86D3A06-EF04-43F5-AD1D-39E4B243282C}"/>
                </a:ext>
              </a:extLst>
            </p:cNvPr>
            <p:cNvSpPr/>
            <p:nvPr/>
          </p:nvSpPr>
          <p:spPr bwMode="auto">
            <a:xfrm>
              <a:off x="5441998" y="4302112"/>
              <a:ext cx="1479933" cy="56041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334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83401"/>
                    <a:pt x="1764841" y="2369390"/>
                  </a:cubicBezTo>
                  <a:cubicBezTo>
                    <a:pt x="1854724" y="2755379"/>
                    <a:pt x="1963505" y="2338212"/>
                    <a:pt x="2104793" y="2347067"/>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58" name="Freeform: Shape 57">
              <a:extLst>
                <a:ext uri="{FF2B5EF4-FFF2-40B4-BE49-F238E27FC236}">
                  <a16:creationId xmlns:a16="http://schemas.microsoft.com/office/drawing/2014/main" id="{078884C3-63FF-4B4E-9ABA-2DF37EA4D7EE}"/>
                </a:ext>
              </a:extLst>
            </p:cNvPr>
            <p:cNvSpPr/>
            <p:nvPr/>
          </p:nvSpPr>
          <p:spPr bwMode="auto">
            <a:xfrm>
              <a:off x="6921135" y="4290222"/>
              <a:ext cx="1760763" cy="56041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1 h 2533497"/>
                <a:gd name="connsiteX0" fmla="*/ 0 w 2612572"/>
                <a:gd name="connsiteY0" fmla="*/ 2403859 h 2533497"/>
                <a:gd name="connsiteX1" fmla="*/ 316757 w 2612572"/>
                <a:gd name="connsiteY1" fmla="*/ 2487759 h 2533497"/>
                <a:gd name="connsiteX2" fmla="*/ 539255 w 2612572"/>
                <a:gd name="connsiteY2" fmla="*/ 48 h 2533497"/>
                <a:gd name="connsiteX3" fmla="*/ 748399 w 2612572"/>
                <a:gd name="connsiteY3" fmla="*/ 2415547 h 2533497"/>
                <a:gd name="connsiteX4" fmla="*/ 1049117 w 2612572"/>
                <a:gd name="connsiteY4" fmla="*/ 2415547 h 2533497"/>
                <a:gd name="connsiteX5" fmla="*/ 1352909 w 2612572"/>
                <a:gd name="connsiteY5" fmla="*/ 2390274 h 2533497"/>
                <a:gd name="connsiteX6" fmla="*/ 1565497 w 2612572"/>
                <a:gd name="connsiteY6" fmla="*/ 31135 h 2533497"/>
                <a:gd name="connsiteX7" fmla="*/ 1764841 w 2612572"/>
                <a:gd name="connsiteY7" fmla="*/ 2369390 h 2533497"/>
                <a:gd name="connsiteX8" fmla="*/ 2104793 w 2612572"/>
                <a:gd name="connsiteY8" fmla="*/ 2347067 h 2533497"/>
                <a:gd name="connsiteX9" fmla="*/ 2612571 w 2612572"/>
                <a:gd name="connsiteY9" fmla="*/ 2422521 h 2533497"/>
                <a:gd name="connsiteX0" fmla="*/ 0 w 2504197"/>
                <a:gd name="connsiteY0" fmla="*/ 2403859 h 2533497"/>
                <a:gd name="connsiteX1" fmla="*/ 316757 w 2504197"/>
                <a:gd name="connsiteY1" fmla="*/ 2487759 h 2533497"/>
                <a:gd name="connsiteX2" fmla="*/ 539255 w 2504197"/>
                <a:gd name="connsiteY2" fmla="*/ 48 h 2533497"/>
                <a:gd name="connsiteX3" fmla="*/ 748399 w 2504197"/>
                <a:gd name="connsiteY3" fmla="*/ 2415547 h 2533497"/>
                <a:gd name="connsiteX4" fmla="*/ 1049117 w 2504197"/>
                <a:gd name="connsiteY4" fmla="*/ 2415547 h 2533497"/>
                <a:gd name="connsiteX5" fmla="*/ 1352909 w 2504197"/>
                <a:gd name="connsiteY5" fmla="*/ 2390274 h 2533497"/>
                <a:gd name="connsiteX6" fmla="*/ 1565497 w 2504197"/>
                <a:gd name="connsiteY6" fmla="*/ 31135 h 2533497"/>
                <a:gd name="connsiteX7" fmla="*/ 1764841 w 2504197"/>
                <a:gd name="connsiteY7" fmla="*/ 2369390 h 2533497"/>
                <a:gd name="connsiteX8" fmla="*/ 2104793 w 2504197"/>
                <a:gd name="connsiteY8" fmla="*/ 2347067 h 2533497"/>
                <a:gd name="connsiteX9" fmla="*/ 2504197 w 2504197"/>
                <a:gd name="connsiteY9" fmla="*/ 2422522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04197" h="25334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83401"/>
                    <a:pt x="1764841" y="2369390"/>
                  </a:cubicBezTo>
                  <a:cubicBezTo>
                    <a:pt x="1854724" y="2755379"/>
                    <a:pt x="1981567" y="2338212"/>
                    <a:pt x="2104793" y="2347067"/>
                  </a:cubicBezTo>
                  <a:cubicBezTo>
                    <a:pt x="2228019" y="2355922"/>
                    <a:pt x="2358986" y="2414949"/>
                    <a:pt x="2504197" y="2422522"/>
                  </a:cubicBezTo>
                </a:path>
              </a:pathLst>
            </a:custGeom>
            <a:noFill/>
            <a:ln w="508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grpSp>
      <p:sp>
        <p:nvSpPr>
          <p:cNvPr id="59" name="TextBox 58">
            <a:extLst>
              <a:ext uri="{FF2B5EF4-FFF2-40B4-BE49-F238E27FC236}">
                <a16:creationId xmlns:a16="http://schemas.microsoft.com/office/drawing/2014/main" id="{CC1EE9D8-06E9-45C1-8D0F-B0A782DD6A2F}"/>
              </a:ext>
            </a:extLst>
          </p:cNvPr>
          <p:cNvSpPr txBox="1"/>
          <p:nvPr/>
        </p:nvSpPr>
        <p:spPr>
          <a:xfrm>
            <a:off x="1859475" y="1561873"/>
            <a:ext cx="8573437" cy="523220"/>
          </a:xfrm>
          <a:prstGeom prst="rect">
            <a:avLst/>
          </a:prstGeom>
          <a:noFill/>
        </p:spPr>
        <p:txBody>
          <a:bodyPr wrap="none" rtlCol="0">
            <a:spAutoFit/>
          </a:bodyPr>
          <a:lstStyle/>
          <a:p>
            <a:pPr algn="ctr"/>
            <a:r>
              <a:rPr lang="en-US" sz="2800" dirty="0"/>
              <a:t>How to evaluate a classical function on a quantum input?</a:t>
            </a:r>
          </a:p>
        </p:txBody>
      </p:sp>
    </p:spTree>
    <p:extLst>
      <p:ext uri="{BB962C8B-B14F-4D97-AF65-F5344CB8AC3E}">
        <p14:creationId xmlns:p14="http://schemas.microsoft.com/office/powerpoint/2010/main" val="1754984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Arrow Connector 53">
            <a:extLst>
              <a:ext uri="{FF2B5EF4-FFF2-40B4-BE49-F238E27FC236}">
                <a16:creationId xmlns:a16="http://schemas.microsoft.com/office/drawing/2014/main" id="{A073CDF8-FBD7-4341-B38F-0CF00BDD412A}"/>
              </a:ext>
            </a:extLst>
          </p:cNvPr>
          <p:cNvCxnSpPr>
            <a:cxnSpLocks/>
          </p:cNvCxnSpPr>
          <p:nvPr/>
        </p:nvCxnSpPr>
        <p:spPr>
          <a:xfrm flipV="1">
            <a:off x="2218529" y="4812819"/>
            <a:ext cx="7634950" cy="4971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912526C4-323B-4508-A0EF-3EBD61BEE69F}"/>
              </a:ext>
            </a:extLst>
          </p:cNvPr>
          <p:cNvSpPr/>
          <p:nvPr/>
        </p:nvSpPr>
        <p:spPr bwMode="auto">
          <a:xfrm>
            <a:off x="3987201" y="4315726"/>
            <a:ext cx="1479933" cy="560417"/>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1 h 2533497"/>
              <a:gd name="connsiteX0" fmla="*/ 0 w 2976059"/>
              <a:gd name="connsiteY0" fmla="*/ 2403859 h 2533497"/>
              <a:gd name="connsiteX1" fmla="*/ 316757 w 2976059"/>
              <a:gd name="connsiteY1" fmla="*/ 2487759 h 2533497"/>
              <a:gd name="connsiteX2" fmla="*/ 539255 w 2976059"/>
              <a:gd name="connsiteY2" fmla="*/ 48 h 2533497"/>
              <a:gd name="connsiteX3" fmla="*/ 748399 w 2976059"/>
              <a:gd name="connsiteY3" fmla="*/ 2415547 h 2533497"/>
              <a:gd name="connsiteX4" fmla="*/ 1049117 w 2976059"/>
              <a:gd name="connsiteY4" fmla="*/ 2415547 h 2533497"/>
              <a:gd name="connsiteX5" fmla="*/ 1352909 w 2976059"/>
              <a:gd name="connsiteY5" fmla="*/ 2390274 h 2533497"/>
              <a:gd name="connsiteX6" fmla="*/ 1565497 w 2976059"/>
              <a:gd name="connsiteY6" fmla="*/ 31135 h 2533497"/>
              <a:gd name="connsiteX7" fmla="*/ 1764841 w 2976059"/>
              <a:gd name="connsiteY7" fmla="*/ 2369390 h 2533497"/>
              <a:gd name="connsiteX8" fmla="*/ 2104793 w 2976059"/>
              <a:gd name="connsiteY8" fmla="*/ 2347067 h 2533497"/>
              <a:gd name="connsiteX9" fmla="*/ 2612571 w 2976059"/>
              <a:gd name="connsiteY9" fmla="*/ 2422521 h 2533497"/>
              <a:gd name="connsiteX10" fmla="*/ 2976059 w 2976059"/>
              <a:gd name="connsiteY10" fmla="*/ 2392502 h 2533497"/>
              <a:gd name="connsiteX0" fmla="*/ 0 w 2612571"/>
              <a:gd name="connsiteY0" fmla="*/ 2403859 h 2533497"/>
              <a:gd name="connsiteX1" fmla="*/ 316757 w 2612571"/>
              <a:gd name="connsiteY1" fmla="*/ 2487759 h 2533497"/>
              <a:gd name="connsiteX2" fmla="*/ 539255 w 2612571"/>
              <a:gd name="connsiteY2" fmla="*/ 48 h 2533497"/>
              <a:gd name="connsiteX3" fmla="*/ 748399 w 2612571"/>
              <a:gd name="connsiteY3" fmla="*/ 2415547 h 2533497"/>
              <a:gd name="connsiteX4" fmla="*/ 1049117 w 2612571"/>
              <a:gd name="connsiteY4" fmla="*/ 2415547 h 2533497"/>
              <a:gd name="connsiteX5" fmla="*/ 1352909 w 2612571"/>
              <a:gd name="connsiteY5" fmla="*/ 2390274 h 2533497"/>
              <a:gd name="connsiteX6" fmla="*/ 1565497 w 2612571"/>
              <a:gd name="connsiteY6" fmla="*/ 31135 h 2533497"/>
              <a:gd name="connsiteX7" fmla="*/ 1764841 w 2612571"/>
              <a:gd name="connsiteY7" fmla="*/ 2369390 h 2533497"/>
              <a:gd name="connsiteX8" fmla="*/ 2104793 w 2612571"/>
              <a:gd name="connsiteY8" fmla="*/ 2347067 h 2533497"/>
              <a:gd name="connsiteX9" fmla="*/ 2612571 w 2612571"/>
              <a:gd name="connsiteY9" fmla="*/ 2422521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334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83401"/>
                  <a:pt x="1764841" y="2369390"/>
                </a:cubicBezTo>
                <a:cubicBezTo>
                  <a:pt x="1854724" y="2755379"/>
                  <a:pt x="1963505" y="2338212"/>
                  <a:pt x="2104793" y="2347067"/>
                </a:cubicBezTo>
              </a:path>
            </a:pathLst>
          </a:custGeom>
          <a:noFill/>
          <a:ln w="50800">
            <a:solidFill>
              <a:srgbClr val="102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23" name="Freeform: Shape 22">
            <a:extLst>
              <a:ext uri="{FF2B5EF4-FFF2-40B4-BE49-F238E27FC236}">
                <a16:creationId xmlns:a16="http://schemas.microsoft.com/office/drawing/2014/main" id="{A2A62D65-BE80-43E2-A324-990FDD050344}"/>
              </a:ext>
            </a:extLst>
          </p:cNvPr>
          <p:cNvSpPr/>
          <p:nvPr/>
        </p:nvSpPr>
        <p:spPr bwMode="auto">
          <a:xfrm flipV="1">
            <a:off x="5441998" y="4800143"/>
            <a:ext cx="1479933" cy="566478"/>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104793"/>
              <a:gd name="connsiteY0" fmla="*/ 2403859 h 2533497"/>
              <a:gd name="connsiteX1" fmla="*/ 316757 w 2104793"/>
              <a:gd name="connsiteY1" fmla="*/ 2487759 h 2533497"/>
              <a:gd name="connsiteX2" fmla="*/ 539255 w 2104793"/>
              <a:gd name="connsiteY2" fmla="*/ 48 h 2533497"/>
              <a:gd name="connsiteX3" fmla="*/ 748399 w 2104793"/>
              <a:gd name="connsiteY3" fmla="*/ 2415547 h 2533497"/>
              <a:gd name="connsiteX4" fmla="*/ 1049117 w 2104793"/>
              <a:gd name="connsiteY4" fmla="*/ 2415547 h 2533497"/>
              <a:gd name="connsiteX5" fmla="*/ 1352909 w 2104793"/>
              <a:gd name="connsiteY5" fmla="*/ 2390274 h 2533497"/>
              <a:gd name="connsiteX6" fmla="*/ 1565497 w 2104793"/>
              <a:gd name="connsiteY6" fmla="*/ 31135 h 2533497"/>
              <a:gd name="connsiteX7" fmla="*/ 1764841 w 2104793"/>
              <a:gd name="connsiteY7" fmla="*/ 2369390 h 2533497"/>
              <a:gd name="connsiteX8" fmla="*/ 2104793 w 2104793"/>
              <a:gd name="connsiteY8" fmla="*/ 2347067 h 2533497"/>
              <a:gd name="connsiteX0" fmla="*/ 0 w 2104793"/>
              <a:gd name="connsiteY0" fmla="*/ 2403859 h 2560897"/>
              <a:gd name="connsiteX1" fmla="*/ 316757 w 2104793"/>
              <a:gd name="connsiteY1" fmla="*/ 2487759 h 2560897"/>
              <a:gd name="connsiteX2" fmla="*/ 539255 w 2104793"/>
              <a:gd name="connsiteY2" fmla="*/ 48 h 2560897"/>
              <a:gd name="connsiteX3" fmla="*/ 748399 w 2104793"/>
              <a:gd name="connsiteY3" fmla="*/ 2415547 h 2560897"/>
              <a:gd name="connsiteX4" fmla="*/ 1049117 w 2104793"/>
              <a:gd name="connsiteY4" fmla="*/ 2415547 h 2560897"/>
              <a:gd name="connsiteX5" fmla="*/ 1352909 w 2104793"/>
              <a:gd name="connsiteY5" fmla="*/ 2390274 h 2560897"/>
              <a:gd name="connsiteX6" fmla="*/ 1565497 w 2104793"/>
              <a:gd name="connsiteY6" fmla="*/ 31135 h 2560897"/>
              <a:gd name="connsiteX7" fmla="*/ 1764841 w 2104793"/>
              <a:gd name="connsiteY7" fmla="*/ 2369390 h 2560897"/>
              <a:gd name="connsiteX8" fmla="*/ 2104793 w 2104793"/>
              <a:gd name="connsiteY8" fmla="*/ 2427063 h 256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793" h="2560897">
                <a:moveTo>
                  <a:pt x="0" y="2403859"/>
                </a:moveTo>
                <a:cubicBezTo>
                  <a:pt x="100122" y="2414394"/>
                  <a:pt x="235351" y="2580934"/>
                  <a:pt x="316757" y="2487759"/>
                </a:cubicBezTo>
                <a:cubicBezTo>
                  <a:pt x="420881" y="2358480"/>
                  <a:pt x="467315" y="12083"/>
                  <a:pt x="539255" y="48"/>
                </a:cubicBezTo>
                <a:cubicBezTo>
                  <a:pt x="611195" y="-11987"/>
                  <a:pt x="649064" y="2221627"/>
                  <a:pt x="748399" y="2415547"/>
                </a:cubicBezTo>
                <a:cubicBezTo>
                  <a:pt x="876511" y="2643058"/>
                  <a:pt x="948365" y="2419759"/>
                  <a:pt x="1049117" y="2415547"/>
                </a:cubicBezTo>
                <a:cubicBezTo>
                  <a:pt x="1149869" y="2411335"/>
                  <a:pt x="1242940" y="2654699"/>
                  <a:pt x="1352909" y="2390274"/>
                </a:cubicBezTo>
                <a:cubicBezTo>
                  <a:pt x="1462878" y="2125849"/>
                  <a:pt x="1496842" y="34616"/>
                  <a:pt x="1565497" y="31135"/>
                </a:cubicBezTo>
                <a:cubicBezTo>
                  <a:pt x="1634152" y="27654"/>
                  <a:pt x="1674958" y="1970069"/>
                  <a:pt x="1764841" y="2369390"/>
                </a:cubicBezTo>
                <a:cubicBezTo>
                  <a:pt x="1854724" y="2768711"/>
                  <a:pt x="1963505" y="2418208"/>
                  <a:pt x="2104793" y="2427063"/>
                </a:cubicBezTo>
              </a:path>
            </a:pathLst>
          </a:custGeom>
          <a:noFill/>
          <a:ln w="50800">
            <a:solidFill>
              <a:srgbClr val="FF6F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grpSp>
        <p:nvGrpSpPr>
          <p:cNvPr id="24" name="Group 23">
            <a:extLst>
              <a:ext uri="{FF2B5EF4-FFF2-40B4-BE49-F238E27FC236}">
                <a16:creationId xmlns:a16="http://schemas.microsoft.com/office/drawing/2014/main" id="{A953A92F-28B8-4AF2-9754-085BC6E6D034}"/>
              </a:ext>
            </a:extLst>
          </p:cNvPr>
          <p:cNvGrpSpPr/>
          <p:nvPr/>
        </p:nvGrpSpPr>
        <p:grpSpPr>
          <a:xfrm>
            <a:off x="2308393" y="4335256"/>
            <a:ext cx="1677201" cy="1061483"/>
            <a:chOff x="767306" y="4651556"/>
            <a:chExt cx="2385352" cy="1509664"/>
          </a:xfrm>
        </p:grpSpPr>
        <p:sp>
          <p:nvSpPr>
            <p:cNvPr id="25" name="Freeform: Shape 24">
              <a:extLst>
                <a:ext uri="{FF2B5EF4-FFF2-40B4-BE49-F238E27FC236}">
                  <a16:creationId xmlns:a16="http://schemas.microsoft.com/office/drawing/2014/main" id="{82095C64-758B-4A82-9C0B-729E021BAD8D}"/>
                </a:ext>
              </a:extLst>
            </p:cNvPr>
            <p:cNvSpPr/>
            <p:nvPr/>
          </p:nvSpPr>
          <p:spPr bwMode="auto">
            <a:xfrm flipV="1">
              <a:off x="767306" y="5369182"/>
              <a:ext cx="1333092" cy="792038"/>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048816"/>
                <a:gd name="connsiteY0" fmla="*/ 2424549 h 2572702"/>
                <a:gd name="connsiteX1" fmla="*/ 283975 w 2048816"/>
                <a:gd name="connsiteY1" fmla="*/ 2403859 h 2572702"/>
                <a:gd name="connsiteX2" fmla="*/ 600732 w 2048816"/>
                <a:gd name="connsiteY2" fmla="*/ 2487759 h 2572702"/>
                <a:gd name="connsiteX3" fmla="*/ 823230 w 2048816"/>
                <a:gd name="connsiteY3" fmla="*/ 48 h 2572702"/>
                <a:gd name="connsiteX4" fmla="*/ 1032374 w 2048816"/>
                <a:gd name="connsiteY4" fmla="*/ 2415547 h 2572702"/>
                <a:gd name="connsiteX5" fmla="*/ 1333092 w 2048816"/>
                <a:gd name="connsiteY5" fmla="*/ 2415547 h 2572702"/>
                <a:gd name="connsiteX6" fmla="*/ 1636884 w 2048816"/>
                <a:gd name="connsiteY6" fmla="*/ 2390274 h 2572702"/>
                <a:gd name="connsiteX7" fmla="*/ 1849472 w 2048816"/>
                <a:gd name="connsiteY7" fmla="*/ 31135 h 2572702"/>
                <a:gd name="connsiteX8" fmla="*/ 2048816 w 2048816"/>
                <a:gd name="connsiteY8" fmla="*/ 2369390 h 2572702"/>
                <a:gd name="connsiteX0" fmla="*/ 0 w 1849472"/>
                <a:gd name="connsiteY0" fmla="*/ 2424549 h 2572702"/>
                <a:gd name="connsiteX1" fmla="*/ 283975 w 1849472"/>
                <a:gd name="connsiteY1" fmla="*/ 2403859 h 2572702"/>
                <a:gd name="connsiteX2" fmla="*/ 600732 w 1849472"/>
                <a:gd name="connsiteY2" fmla="*/ 2487759 h 2572702"/>
                <a:gd name="connsiteX3" fmla="*/ 823230 w 1849472"/>
                <a:gd name="connsiteY3" fmla="*/ 48 h 2572702"/>
                <a:gd name="connsiteX4" fmla="*/ 1032374 w 1849472"/>
                <a:gd name="connsiteY4" fmla="*/ 2415547 h 2572702"/>
                <a:gd name="connsiteX5" fmla="*/ 1333092 w 1849472"/>
                <a:gd name="connsiteY5" fmla="*/ 2415547 h 2572702"/>
                <a:gd name="connsiteX6" fmla="*/ 1636884 w 1849472"/>
                <a:gd name="connsiteY6" fmla="*/ 2390274 h 2572702"/>
                <a:gd name="connsiteX7" fmla="*/ 1849472 w 1849472"/>
                <a:gd name="connsiteY7" fmla="*/ 31135 h 2572702"/>
                <a:gd name="connsiteX0" fmla="*/ 0 w 1636884"/>
                <a:gd name="connsiteY0" fmla="*/ 2424549 h 2572702"/>
                <a:gd name="connsiteX1" fmla="*/ 283975 w 1636884"/>
                <a:gd name="connsiteY1" fmla="*/ 2403859 h 2572702"/>
                <a:gd name="connsiteX2" fmla="*/ 600732 w 1636884"/>
                <a:gd name="connsiteY2" fmla="*/ 2487759 h 2572702"/>
                <a:gd name="connsiteX3" fmla="*/ 823230 w 1636884"/>
                <a:gd name="connsiteY3" fmla="*/ 48 h 2572702"/>
                <a:gd name="connsiteX4" fmla="*/ 1032374 w 1636884"/>
                <a:gd name="connsiteY4" fmla="*/ 2415547 h 2572702"/>
                <a:gd name="connsiteX5" fmla="*/ 1333092 w 1636884"/>
                <a:gd name="connsiteY5" fmla="*/ 2415547 h 2572702"/>
                <a:gd name="connsiteX6" fmla="*/ 1636884 w 1636884"/>
                <a:gd name="connsiteY6" fmla="*/ 2390274 h 2572702"/>
                <a:gd name="connsiteX0" fmla="*/ 0 w 1333092"/>
                <a:gd name="connsiteY0" fmla="*/ 2424549 h 2517603"/>
                <a:gd name="connsiteX1" fmla="*/ 283975 w 1333092"/>
                <a:gd name="connsiteY1" fmla="*/ 2403859 h 2517603"/>
                <a:gd name="connsiteX2" fmla="*/ 600732 w 1333092"/>
                <a:gd name="connsiteY2" fmla="*/ 2487759 h 2517603"/>
                <a:gd name="connsiteX3" fmla="*/ 823230 w 1333092"/>
                <a:gd name="connsiteY3" fmla="*/ 48 h 2517603"/>
                <a:gd name="connsiteX4" fmla="*/ 1032374 w 1333092"/>
                <a:gd name="connsiteY4" fmla="*/ 2415547 h 2517603"/>
                <a:gd name="connsiteX5" fmla="*/ 1333092 w 1333092"/>
                <a:gd name="connsiteY5" fmla="*/ 2415547 h 251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092" h="2517603">
                  <a:moveTo>
                    <a:pt x="0" y="2424549"/>
                  </a:moveTo>
                  <a:cubicBezTo>
                    <a:pt x="116430" y="2330430"/>
                    <a:pt x="183853" y="2393324"/>
                    <a:pt x="283975" y="2403859"/>
                  </a:cubicBezTo>
                  <a:cubicBezTo>
                    <a:pt x="384097" y="2414394"/>
                    <a:pt x="519326" y="2580934"/>
                    <a:pt x="600732" y="2487759"/>
                  </a:cubicBezTo>
                  <a:cubicBezTo>
                    <a:pt x="704856" y="2358480"/>
                    <a:pt x="751290" y="12083"/>
                    <a:pt x="823230" y="48"/>
                  </a:cubicBezTo>
                  <a:cubicBezTo>
                    <a:pt x="895170" y="-11987"/>
                    <a:pt x="933039" y="2221627"/>
                    <a:pt x="1032374" y="2415547"/>
                  </a:cubicBezTo>
                  <a:cubicBezTo>
                    <a:pt x="1160486" y="2643058"/>
                    <a:pt x="1232340" y="2419759"/>
                    <a:pt x="1333092" y="2415547"/>
                  </a:cubicBezTo>
                </a:path>
              </a:pathLst>
            </a:custGeom>
            <a:noFill/>
            <a:ln w="50800">
              <a:solidFill>
                <a:srgbClr val="FF6F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26" name="Freeform: Shape 25">
              <a:extLst>
                <a:ext uri="{FF2B5EF4-FFF2-40B4-BE49-F238E27FC236}">
                  <a16:creationId xmlns:a16="http://schemas.microsoft.com/office/drawing/2014/main" id="{4E25063C-EB52-4BB6-9311-845E94125365}"/>
                </a:ext>
              </a:extLst>
            </p:cNvPr>
            <p:cNvSpPr/>
            <p:nvPr/>
          </p:nvSpPr>
          <p:spPr bwMode="auto">
            <a:xfrm>
              <a:off x="2096982" y="4651556"/>
              <a:ext cx="1055676" cy="799578"/>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104793"/>
                <a:gd name="connsiteY0" fmla="*/ 2403859 h 2572702"/>
                <a:gd name="connsiteX1" fmla="*/ 316757 w 2104793"/>
                <a:gd name="connsiteY1" fmla="*/ 2487759 h 2572702"/>
                <a:gd name="connsiteX2" fmla="*/ 539255 w 2104793"/>
                <a:gd name="connsiteY2" fmla="*/ 48 h 2572702"/>
                <a:gd name="connsiteX3" fmla="*/ 748399 w 2104793"/>
                <a:gd name="connsiteY3" fmla="*/ 2415547 h 2572702"/>
                <a:gd name="connsiteX4" fmla="*/ 1049117 w 2104793"/>
                <a:gd name="connsiteY4" fmla="*/ 2415547 h 2572702"/>
                <a:gd name="connsiteX5" fmla="*/ 1352909 w 2104793"/>
                <a:gd name="connsiteY5" fmla="*/ 2390274 h 2572702"/>
                <a:gd name="connsiteX6" fmla="*/ 1565497 w 2104793"/>
                <a:gd name="connsiteY6" fmla="*/ 31135 h 2572702"/>
                <a:gd name="connsiteX7" fmla="*/ 1764841 w 2104793"/>
                <a:gd name="connsiteY7" fmla="*/ 2369390 h 2572702"/>
                <a:gd name="connsiteX8" fmla="*/ 2104793 w 2104793"/>
                <a:gd name="connsiteY8" fmla="*/ 2347067 h 2572702"/>
                <a:gd name="connsiteX0" fmla="*/ 0 w 1788036"/>
                <a:gd name="connsiteY0" fmla="*/ 2487759 h 2572702"/>
                <a:gd name="connsiteX1" fmla="*/ 222498 w 1788036"/>
                <a:gd name="connsiteY1" fmla="*/ 48 h 2572702"/>
                <a:gd name="connsiteX2" fmla="*/ 431642 w 1788036"/>
                <a:gd name="connsiteY2" fmla="*/ 2415547 h 2572702"/>
                <a:gd name="connsiteX3" fmla="*/ 732360 w 1788036"/>
                <a:gd name="connsiteY3" fmla="*/ 2415547 h 2572702"/>
                <a:gd name="connsiteX4" fmla="*/ 1036152 w 1788036"/>
                <a:gd name="connsiteY4" fmla="*/ 2390274 h 2572702"/>
                <a:gd name="connsiteX5" fmla="*/ 1248740 w 1788036"/>
                <a:gd name="connsiteY5" fmla="*/ 31135 h 2572702"/>
                <a:gd name="connsiteX6" fmla="*/ 1448084 w 1788036"/>
                <a:gd name="connsiteY6" fmla="*/ 2369390 h 2572702"/>
                <a:gd name="connsiteX7" fmla="*/ 1788036 w 1788036"/>
                <a:gd name="connsiteY7" fmla="*/ 2347067 h 2572702"/>
                <a:gd name="connsiteX0" fmla="*/ 0 w 1565538"/>
                <a:gd name="connsiteY0" fmla="*/ 48 h 2572702"/>
                <a:gd name="connsiteX1" fmla="*/ 209144 w 1565538"/>
                <a:gd name="connsiteY1" fmla="*/ 2415547 h 2572702"/>
                <a:gd name="connsiteX2" fmla="*/ 509862 w 1565538"/>
                <a:gd name="connsiteY2" fmla="*/ 2415547 h 2572702"/>
                <a:gd name="connsiteX3" fmla="*/ 813654 w 1565538"/>
                <a:gd name="connsiteY3" fmla="*/ 2390274 h 2572702"/>
                <a:gd name="connsiteX4" fmla="*/ 1026242 w 1565538"/>
                <a:gd name="connsiteY4" fmla="*/ 31135 h 2572702"/>
                <a:gd name="connsiteX5" fmla="*/ 1225586 w 1565538"/>
                <a:gd name="connsiteY5" fmla="*/ 2369390 h 2572702"/>
                <a:gd name="connsiteX6" fmla="*/ 1565538 w 1565538"/>
                <a:gd name="connsiteY6" fmla="*/ 2347067 h 2572702"/>
                <a:gd name="connsiteX0" fmla="*/ 0 w 1565538"/>
                <a:gd name="connsiteY0" fmla="*/ 48 h 2572702"/>
                <a:gd name="connsiteX1" fmla="*/ 209144 w 1565538"/>
                <a:gd name="connsiteY1" fmla="*/ 2415547 h 2572702"/>
                <a:gd name="connsiteX2" fmla="*/ 509862 w 1565538"/>
                <a:gd name="connsiteY2" fmla="*/ 2415547 h 2572702"/>
                <a:gd name="connsiteX3" fmla="*/ 813654 w 1565538"/>
                <a:gd name="connsiteY3" fmla="*/ 2390274 h 2572702"/>
                <a:gd name="connsiteX4" fmla="*/ 1026242 w 1565538"/>
                <a:gd name="connsiteY4" fmla="*/ 31135 h 2572702"/>
                <a:gd name="connsiteX5" fmla="*/ 1225586 w 1565538"/>
                <a:gd name="connsiteY5" fmla="*/ 2369390 h 2572702"/>
                <a:gd name="connsiteX6" fmla="*/ 1565538 w 1565538"/>
                <a:gd name="connsiteY6" fmla="*/ 2347067 h 2572702"/>
                <a:gd name="connsiteX0" fmla="*/ 0 w 1356394"/>
                <a:gd name="connsiteY0" fmla="*/ 2384419 h 2541574"/>
                <a:gd name="connsiteX1" fmla="*/ 300718 w 1356394"/>
                <a:gd name="connsiteY1" fmla="*/ 2384419 h 2541574"/>
                <a:gd name="connsiteX2" fmla="*/ 604510 w 1356394"/>
                <a:gd name="connsiteY2" fmla="*/ 2359146 h 2541574"/>
                <a:gd name="connsiteX3" fmla="*/ 817098 w 1356394"/>
                <a:gd name="connsiteY3" fmla="*/ 7 h 2541574"/>
                <a:gd name="connsiteX4" fmla="*/ 1016442 w 1356394"/>
                <a:gd name="connsiteY4" fmla="*/ 2338262 h 2541574"/>
                <a:gd name="connsiteX5" fmla="*/ 1356394 w 1356394"/>
                <a:gd name="connsiteY5" fmla="*/ 2315939 h 2541574"/>
                <a:gd name="connsiteX0" fmla="*/ 0 w 1055676"/>
                <a:gd name="connsiteY0" fmla="*/ 2384416 h 2541571"/>
                <a:gd name="connsiteX1" fmla="*/ 303792 w 1055676"/>
                <a:gd name="connsiteY1" fmla="*/ 2359143 h 2541571"/>
                <a:gd name="connsiteX2" fmla="*/ 516380 w 1055676"/>
                <a:gd name="connsiteY2" fmla="*/ 4 h 2541571"/>
                <a:gd name="connsiteX3" fmla="*/ 715724 w 1055676"/>
                <a:gd name="connsiteY3" fmla="*/ 2338259 h 2541571"/>
                <a:gd name="connsiteX4" fmla="*/ 1055676 w 1055676"/>
                <a:gd name="connsiteY4" fmla="*/ 2315936 h 2541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676" h="2541571">
                  <a:moveTo>
                    <a:pt x="0" y="2384416"/>
                  </a:moveTo>
                  <a:cubicBezTo>
                    <a:pt x="100752" y="2380204"/>
                    <a:pt x="217729" y="2756545"/>
                    <a:pt x="303792" y="2359143"/>
                  </a:cubicBezTo>
                  <a:cubicBezTo>
                    <a:pt x="389855" y="1961741"/>
                    <a:pt x="447725" y="3485"/>
                    <a:pt x="516380" y="4"/>
                  </a:cubicBezTo>
                  <a:cubicBezTo>
                    <a:pt x="585035" y="-3477"/>
                    <a:pt x="625841" y="1952270"/>
                    <a:pt x="715724" y="2338259"/>
                  </a:cubicBezTo>
                  <a:cubicBezTo>
                    <a:pt x="805607" y="2724248"/>
                    <a:pt x="914388" y="2307081"/>
                    <a:pt x="1055676" y="2315936"/>
                  </a:cubicBezTo>
                </a:path>
              </a:pathLst>
            </a:custGeom>
            <a:noFill/>
            <a:ln w="50800">
              <a:solidFill>
                <a:srgbClr val="102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grpSp>
      <p:sp>
        <p:nvSpPr>
          <p:cNvPr id="27" name="Freeform: Shape 26">
            <a:extLst>
              <a:ext uri="{FF2B5EF4-FFF2-40B4-BE49-F238E27FC236}">
                <a16:creationId xmlns:a16="http://schemas.microsoft.com/office/drawing/2014/main" id="{8565871E-C435-49DA-9C02-01FA8AACA746}"/>
              </a:ext>
            </a:extLst>
          </p:cNvPr>
          <p:cNvSpPr/>
          <p:nvPr/>
        </p:nvSpPr>
        <p:spPr bwMode="auto">
          <a:xfrm flipH="1" flipV="1">
            <a:off x="7661006" y="4803358"/>
            <a:ext cx="937330" cy="556902"/>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048816"/>
              <a:gd name="connsiteY0" fmla="*/ 2424549 h 2572702"/>
              <a:gd name="connsiteX1" fmla="*/ 283975 w 2048816"/>
              <a:gd name="connsiteY1" fmla="*/ 2403859 h 2572702"/>
              <a:gd name="connsiteX2" fmla="*/ 600732 w 2048816"/>
              <a:gd name="connsiteY2" fmla="*/ 2487759 h 2572702"/>
              <a:gd name="connsiteX3" fmla="*/ 823230 w 2048816"/>
              <a:gd name="connsiteY3" fmla="*/ 48 h 2572702"/>
              <a:gd name="connsiteX4" fmla="*/ 1032374 w 2048816"/>
              <a:gd name="connsiteY4" fmla="*/ 2415547 h 2572702"/>
              <a:gd name="connsiteX5" fmla="*/ 1333092 w 2048816"/>
              <a:gd name="connsiteY5" fmla="*/ 2415547 h 2572702"/>
              <a:gd name="connsiteX6" fmla="*/ 1636884 w 2048816"/>
              <a:gd name="connsiteY6" fmla="*/ 2390274 h 2572702"/>
              <a:gd name="connsiteX7" fmla="*/ 1849472 w 2048816"/>
              <a:gd name="connsiteY7" fmla="*/ 31135 h 2572702"/>
              <a:gd name="connsiteX8" fmla="*/ 2048816 w 2048816"/>
              <a:gd name="connsiteY8" fmla="*/ 2369390 h 2572702"/>
              <a:gd name="connsiteX0" fmla="*/ 0 w 1849472"/>
              <a:gd name="connsiteY0" fmla="*/ 2424549 h 2572702"/>
              <a:gd name="connsiteX1" fmla="*/ 283975 w 1849472"/>
              <a:gd name="connsiteY1" fmla="*/ 2403859 h 2572702"/>
              <a:gd name="connsiteX2" fmla="*/ 600732 w 1849472"/>
              <a:gd name="connsiteY2" fmla="*/ 2487759 h 2572702"/>
              <a:gd name="connsiteX3" fmla="*/ 823230 w 1849472"/>
              <a:gd name="connsiteY3" fmla="*/ 48 h 2572702"/>
              <a:gd name="connsiteX4" fmla="*/ 1032374 w 1849472"/>
              <a:gd name="connsiteY4" fmla="*/ 2415547 h 2572702"/>
              <a:gd name="connsiteX5" fmla="*/ 1333092 w 1849472"/>
              <a:gd name="connsiteY5" fmla="*/ 2415547 h 2572702"/>
              <a:gd name="connsiteX6" fmla="*/ 1636884 w 1849472"/>
              <a:gd name="connsiteY6" fmla="*/ 2390274 h 2572702"/>
              <a:gd name="connsiteX7" fmla="*/ 1849472 w 1849472"/>
              <a:gd name="connsiteY7" fmla="*/ 31135 h 2572702"/>
              <a:gd name="connsiteX0" fmla="*/ 0 w 1636884"/>
              <a:gd name="connsiteY0" fmla="*/ 2424549 h 2572702"/>
              <a:gd name="connsiteX1" fmla="*/ 283975 w 1636884"/>
              <a:gd name="connsiteY1" fmla="*/ 2403859 h 2572702"/>
              <a:gd name="connsiteX2" fmla="*/ 600732 w 1636884"/>
              <a:gd name="connsiteY2" fmla="*/ 2487759 h 2572702"/>
              <a:gd name="connsiteX3" fmla="*/ 823230 w 1636884"/>
              <a:gd name="connsiteY3" fmla="*/ 48 h 2572702"/>
              <a:gd name="connsiteX4" fmla="*/ 1032374 w 1636884"/>
              <a:gd name="connsiteY4" fmla="*/ 2415547 h 2572702"/>
              <a:gd name="connsiteX5" fmla="*/ 1333092 w 1636884"/>
              <a:gd name="connsiteY5" fmla="*/ 2415547 h 2572702"/>
              <a:gd name="connsiteX6" fmla="*/ 1636884 w 1636884"/>
              <a:gd name="connsiteY6" fmla="*/ 2390274 h 2572702"/>
              <a:gd name="connsiteX0" fmla="*/ 0 w 1333092"/>
              <a:gd name="connsiteY0" fmla="*/ 2424549 h 2517603"/>
              <a:gd name="connsiteX1" fmla="*/ 283975 w 1333092"/>
              <a:gd name="connsiteY1" fmla="*/ 2403859 h 2517603"/>
              <a:gd name="connsiteX2" fmla="*/ 600732 w 1333092"/>
              <a:gd name="connsiteY2" fmla="*/ 2487759 h 2517603"/>
              <a:gd name="connsiteX3" fmla="*/ 823230 w 1333092"/>
              <a:gd name="connsiteY3" fmla="*/ 48 h 2517603"/>
              <a:gd name="connsiteX4" fmla="*/ 1032374 w 1333092"/>
              <a:gd name="connsiteY4" fmla="*/ 2415547 h 2517603"/>
              <a:gd name="connsiteX5" fmla="*/ 1333092 w 1333092"/>
              <a:gd name="connsiteY5" fmla="*/ 2415547 h 251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092" h="2517603">
                <a:moveTo>
                  <a:pt x="0" y="2424549"/>
                </a:moveTo>
                <a:cubicBezTo>
                  <a:pt x="116430" y="2330430"/>
                  <a:pt x="183853" y="2393324"/>
                  <a:pt x="283975" y="2403859"/>
                </a:cubicBezTo>
                <a:cubicBezTo>
                  <a:pt x="384097" y="2414394"/>
                  <a:pt x="519326" y="2580934"/>
                  <a:pt x="600732" y="2487759"/>
                </a:cubicBezTo>
                <a:cubicBezTo>
                  <a:pt x="704856" y="2358480"/>
                  <a:pt x="751290" y="12083"/>
                  <a:pt x="823230" y="48"/>
                </a:cubicBezTo>
                <a:cubicBezTo>
                  <a:pt x="895170" y="-11987"/>
                  <a:pt x="933039" y="2221627"/>
                  <a:pt x="1032374" y="2415547"/>
                </a:cubicBezTo>
                <a:cubicBezTo>
                  <a:pt x="1160486" y="2643058"/>
                  <a:pt x="1232340" y="2419759"/>
                  <a:pt x="1333092" y="2415547"/>
                </a:cubicBezTo>
              </a:path>
            </a:pathLst>
          </a:custGeom>
          <a:noFill/>
          <a:ln w="50800">
            <a:solidFill>
              <a:srgbClr val="FF6F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p:sp>
        <p:nvSpPr>
          <p:cNvPr id="29" name="Freeform: Shape 28">
            <a:extLst>
              <a:ext uri="{FF2B5EF4-FFF2-40B4-BE49-F238E27FC236}">
                <a16:creationId xmlns:a16="http://schemas.microsoft.com/office/drawing/2014/main" id="{336F9CD1-B3BF-4785-A402-95D179B4C2C9}"/>
              </a:ext>
            </a:extLst>
          </p:cNvPr>
          <p:cNvSpPr/>
          <p:nvPr/>
        </p:nvSpPr>
        <p:spPr bwMode="auto">
          <a:xfrm flipH="1">
            <a:off x="6921136" y="4298777"/>
            <a:ext cx="742272" cy="562203"/>
          </a:xfrm>
          <a:custGeom>
            <a:avLst/>
            <a:gdLst>
              <a:gd name="connsiteX0" fmla="*/ 0 w 3623523"/>
              <a:gd name="connsiteY0" fmla="*/ 1715225 h 1848839"/>
              <a:gd name="connsiteX1" fmla="*/ 374847 w 3623523"/>
              <a:gd name="connsiteY1" fmla="*/ 1681148 h 1848839"/>
              <a:gd name="connsiteX2" fmla="*/ 715617 w 3623523"/>
              <a:gd name="connsiteY2" fmla="*/ 1749303 h 1848839"/>
              <a:gd name="connsiteX3" fmla="*/ 1113182 w 3623523"/>
              <a:gd name="connsiteY3" fmla="*/ 1601635 h 1848839"/>
              <a:gd name="connsiteX4" fmla="*/ 1465311 w 3623523"/>
              <a:gd name="connsiteY4" fmla="*/ 1760662 h 1848839"/>
              <a:gd name="connsiteX5" fmla="*/ 1715210 w 3623523"/>
              <a:gd name="connsiteY5" fmla="*/ 16 h 1848839"/>
              <a:gd name="connsiteX6" fmla="*/ 1919672 w 3623523"/>
              <a:gd name="connsiteY6" fmla="*/ 1726585 h 1848839"/>
              <a:gd name="connsiteX7" fmla="*/ 2283160 w 3623523"/>
              <a:gd name="connsiteY7" fmla="*/ 1624353 h 1848839"/>
              <a:gd name="connsiteX8" fmla="*/ 2669366 w 3623523"/>
              <a:gd name="connsiteY8" fmla="*/ 1840175 h 1848839"/>
              <a:gd name="connsiteX9" fmla="*/ 3214598 w 3623523"/>
              <a:gd name="connsiteY9" fmla="*/ 1669789 h 1848839"/>
              <a:gd name="connsiteX10" fmla="*/ 3623523 w 3623523"/>
              <a:gd name="connsiteY10" fmla="*/ 1783380 h 1848839"/>
              <a:gd name="connsiteX0" fmla="*/ 0 w 3623523"/>
              <a:gd name="connsiteY0" fmla="*/ 1715211 h 1861667"/>
              <a:gd name="connsiteX1" fmla="*/ 374847 w 3623523"/>
              <a:gd name="connsiteY1" fmla="*/ 1681134 h 1861667"/>
              <a:gd name="connsiteX2" fmla="*/ 715617 w 3623523"/>
              <a:gd name="connsiteY2" fmla="*/ 1749289 h 1861667"/>
              <a:gd name="connsiteX3" fmla="*/ 1113182 w 3623523"/>
              <a:gd name="connsiteY3" fmla="*/ 1601621 h 1861667"/>
              <a:gd name="connsiteX4" fmla="*/ 1465311 w 3623523"/>
              <a:gd name="connsiteY4" fmla="*/ 1760648 h 1861667"/>
              <a:gd name="connsiteX5" fmla="*/ 1715210 w 3623523"/>
              <a:gd name="connsiteY5" fmla="*/ 2 h 1861667"/>
              <a:gd name="connsiteX6" fmla="*/ 1919672 w 3623523"/>
              <a:gd name="connsiteY6" fmla="*/ 1772007 h 1861667"/>
              <a:gd name="connsiteX7" fmla="*/ 2283160 w 3623523"/>
              <a:gd name="connsiteY7" fmla="*/ 1624339 h 1861667"/>
              <a:gd name="connsiteX8" fmla="*/ 2669366 w 3623523"/>
              <a:gd name="connsiteY8" fmla="*/ 1840161 h 1861667"/>
              <a:gd name="connsiteX9" fmla="*/ 3214598 w 3623523"/>
              <a:gd name="connsiteY9" fmla="*/ 1669775 h 1861667"/>
              <a:gd name="connsiteX10" fmla="*/ 3623523 w 3623523"/>
              <a:gd name="connsiteY10" fmla="*/ 1783366 h 1861667"/>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283160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1732"/>
              <a:gd name="connsiteX1" fmla="*/ 374847 w 3623523"/>
              <a:gd name="connsiteY1" fmla="*/ 1681132 h 1851732"/>
              <a:gd name="connsiteX2" fmla="*/ 715617 w 3623523"/>
              <a:gd name="connsiteY2" fmla="*/ 1749287 h 1851732"/>
              <a:gd name="connsiteX3" fmla="*/ 1113182 w 3623523"/>
              <a:gd name="connsiteY3" fmla="*/ 1601619 h 1851732"/>
              <a:gd name="connsiteX4" fmla="*/ 1465311 w 3623523"/>
              <a:gd name="connsiteY4" fmla="*/ 1760646 h 1851732"/>
              <a:gd name="connsiteX5" fmla="*/ 1715210 w 3623523"/>
              <a:gd name="connsiteY5" fmla="*/ 0 h 1851732"/>
              <a:gd name="connsiteX6" fmla="*/ 1919672 w 3623523"/>
              <a:gd name="connsiteY6" fmla="*/ 1760646 h 1851732"/>
              <a:gd name="connsiteX7" fmla="*/ 2339955 w 3623523"/>
              <a:gd name="connsiteY7" fmla="*/ 1624337 h 1851732"/>
              <a:gd name="connsiteX8" fmla="*/ 2669366 w 3623523"/>
              <a:gd name="connsiteY8" fmla="*/ 1840159 h 1851732"/>
              <a:gd name="connsiteX9" fmla="*/ 3214598 w 3623523"/>
              <a:gd name="connsiteY9" fmla="*/ 1669773 h 1851732"/>
              <a:gd name="connsiteX10" fmla="*/ 3623523 w 3623523"/>
              <a:gd name="connsiteY10" fmla="*/ 1783364 h 1851732"/>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214598 w 3623523"/>
              <a:gd name="connsiteY9" fmla="*/ 1669773 h 1853559"/>
              <a:gd name="connsiteX10" fmla="*/ 3623523 w 3623523"/>
              <a:gd name="connsiteY10" fmla="*/ 1783364 h 1853559"/>
              <a:gd name="connsiteX0" fmla="*/ 0 w 3623523"/>
              <a:gd name="connsiteY0" fmla="*/ 1715209 h 1853559"/>
              <a:gd name="connsiteX1" fmla="*/ 374847 w 3623523"/>
              <a:gd name="connsiteY1" fmla="*/ 1681132 h 1853559"/>
              <a:gd name="connsiteX2" fmla="*/ 715617 w 3623523"/>
              <a:gd name="connsiteY2" fmla="*/ 1749287 h 1853559"/>
              <a:gd name="connsiteX3" fmla="*/ 1113182 w 3623523"/>
              <a:gd name="connsiteY3" fmla="*/ 1601619 h 1853559"/>
              <a:gd name="connsiteX4" fmla="*/ 1465311 w 3623523"/>
              <a:gd name="connsiteY4" fmla="*/ 1760646 h 1853559"/>
              <a:gd name="connsiteX5" fmla="*/ 1715210 w 3623523"/>
              <a:gd name="connsiteY5" fmla="*/ 0 h 1853559"/>
              <a:gd name="connsiteX6" fmla="*/ 1919672 w 3623523"/>
              <a:gd name="connsiteY6" fmla="*/ 1760646 h 1853559"/>
              <a:gd name="connsiteX7" fmla="*/ 2339955 w 3623523"/>
              <a:gd name="connsiteY7" fmla="*/ 1624337 h 1853559"/>
              <a:gd name="connsiteX8" fmla="*/ 2726161 w 3623523"/>
              <a:gd name="connsiteY8" fmla="*/ 1760646 h 1853559"/>
              <a:gd name="connsiteX9" fmla="*/ 3032854 w 3623523"/>
              <a:gd name="connsiteY9" fmla="*/ 1669773 h 1853559"/>
              <a:gd name="connsiteX10" fmla="*/ 3623523 w 3623523"/>
              <a:gd name="connsiteY10" fmla="*/ 1783364 h 1853559"/>
              <a:gd name="connsiteX0" fmla="*/ 0 w 3475856"/>
              <a:gd name="connsiteY0" fmla="*/ 1715209 h 1853559"/>
              <a:gd name="connsiteX1" fmla="*/ 374847 w 3475856"/>
              <a:gd name="connsiteY1" fmla="*/ 1681132 h 1853559"/>
              <a:gd name="connsiteX2" fmla="*/ 715617 w 3475856"/>
              <a:gd name="connsiteY2" fmla="*/ 1749287 h 1853559"/>
              <a:gd name="connsiteX3" fmla="*/ 1113182 w 3475856"/>
              <a:gd name="connsiteY3" fmla="*/ 1601619 h 1853559"/>
              <a:gd name="connsiteX4" fmla="*/ 1465311 w 3475856"/>
              <a:gd name="connsiteY4" fmla="*/ 1760646 h 1853559"/>
              <a:gd name="connsiteX5" fmla="*/ 1715210 w 3475856"/>
              <a:gd name="connsiteY5" fmla="*/ 0 h 1853559"/>
              <a:gd name="connsiteX6" fmla="*/ 1919672 w 3475856"/>
              <a:gd name="connsiteY6" fmla="*/ 1760646 h 1853559"/>
              <a:gd name="connsiteX7" fmla="*/ 2339955 w 3475856"/>
              <a:gd name="connsiteY7" fmla="*/ 1624337 h 1853559"/>
              <a:gd name="connsiteX8" fmla="*/ 2726161 w 3475856"/>
              <a:gd name="connsiteY8" fmla="*/ 1760646 h 1853559"/>
              <a:gd name="connsiteX9" fmla="*/ 3032854 w 3475856"/>
              <a:gd name="connsiteY9" fmla="*/ 1669773 h 1853559"/>
              <a:gd name="connsiteX10" fmla="*/ 3475856 w 3475856"/>
              <a:gd name="connsiteY10" fmla="*/ 1851518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87215"/>
              <a:gd name="connsiteY0" fmla="*/ 1715209 h 1853559"/>
              <a:gd name="connsiteX1" fmla="*/ 374847 w 3487215"/>
              <a:gd name="connsiteY1" fmla="*/ 1681132 h 1853559"/>
              <a:gd name="connsiteX2" fmla="*/ 715617 w 3487215"/>
              <a:gd name="connsiteY2" fmla="*/ 1749287 h 1853559"/>
              <a:gd name="connsiteX3" fmla="*/ 1113182 w 3487215"/>
              <a:gd name="connsiteY3" fmla="*/ 1601619 h 1853559"/>
              <a:gd name="connsiteX4" fmla="*/ 1465311 w 3487215"/>
              <a:gd name="connsiteY4" fmla="*/ 1760646 h 1853559"/>
              <a:gd name="connsiteX5" fmla="*/ 1715210 w 3487215"/>
              <a:gd name="connsiteY5" fmla="*/ 0 h 1853559"/>
              <a:gd name="connsiteX6" fmla="*/ 1919672 w 3487215"/>
              <a:gd name="connsiteY6" fmla="*/ 1760646 h 1853559"/>
              <a:gd name="connsiteX7" fmla="*/ 2339955 w 3487215"/>
              <a:gd name="connsiteY7" fmla="*/ 1624337 h 1853559"/>
              <a:gd name="connsiteX8" fmla="*/ 2726161 w 3487215"/>
              <a:gd name="connsiteY8" fmla="*/ 1760646 h 1853559"/>
              <a:gd name="connsiteX9" fmla="*/ 3032854 w 3487215"/>
              <a:gd name="connsiteY9" fmla="*/ 1669773 h 1853559"/>
              <a:gd name="connsiteX10" fmla="*/ 3487215 w 3487215"/>
              <a:gd name="connsiteY10" fmla="*/ 1806082 h 1853559"/>
              <a:gd name="connsiteX0" fmla="*/ 0 w 3453138"/>
              <a:gd name="connsiteY0" fmla="*/ 1715209 h 1853559"/>
              <a:gd name="connsiteX1" fmla="*/ 374847 w 3453138"/>
              <a:gd name="connsiteY1" fmla="*/ 1681132 h 1853559"/>
              <a:gd name="connsiteX2" fmla="*/ 715617 w 3453138"/>
              <a:gd name="connsiteY2" fmla="*/ 1749287 h 1853559"/>
              <a:gd name="connsiteX3" fmla="*/ 1113182 w 3453138"/>
              <a:gd name="connsiteY3" fmla="*/ 1601619 h 1853559"/>
              <a:gd name="connsiteX4" fmla="*/ 1465311 w 3453138"/>
              <a:gd name="connsiteY4" fmla="*/ 1760646 h 1853559"/>
              <a:gd name="connsiteX5" fmla="*/ 1715210 w 3453138"/>
              <a:gd name="connsiteY5" fmla="*/ 0 h 1853559"/>
              <a:gd name="connsiteX6" fmla="*/ 1919672 w 3453138"/>
              <a:gd name="connsiteY6" fmla="*/ 1760646 h 1853559"/>
              <a:gd name="connsiteX7" fmla="*/ 2339955 w 3453138"/>
              <a:gd name="connsiteY7" fmla="*/ 1624337 h 1853559"/>
              <a:gd name="connsiteX8" fmla="*/ 2726161 w 3453138"/>
              <a:gd name="connsiteY8" fmla="*/ 1760646 h 1853559"/>
              <a:gd name="connsiteX9" fmla="*/ 3032854 w 3453138"/>
              <a:gd name="connsiteY9" fmla="*/ 1669773 h 1853559"/>
              <a:gd name="connsiteX10" fmla="*/ 3453138 w 3453138"/>
              <a:gd name="connsiteY10" fmla="*/ 1794723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498574"/>
              <a:gd name="connsiteY0" fmla="*/ 1715209 h 1853559"/>
              <a:gd name="connsiteX1" fmla="*/ 374847 w 3498574"/>
              <a:gd name="connsiteY1" fmla="*/ 1681132 h 1853559"/>
              <a:gd name="connsiteX2" fmla="*/ 715617 w 3498574"/>
              <a:gd name="connsiteY2" fmla="*/ 1749287 h 1853559"/>
              <a:gd name="connsiteX3" fmla="*/ 1113182 w 3498574"/>
              <a:gd name="connsiteY3" fmla="*/ 1601619 h 1853559"/>
              <a:gd name="connsiteX4" fmla="*/ 1465311 w 3498574"/>
              <a:gd name="connsiteY4" fmla="*/ 1760646 h 1853559"/>
              <a:gd name="connsiteX5" fmla="*/ 1715210 w 3498574"/>
              <a:gd name="connsiteY5" fmla="*/ 0 h 1853559"/>
              <a:gd name="connsiteX6" fmla="*/ 1919672 w 3498574"/>
              <a:gd name="connsiteY6" fmla="*/ 1760646 h 1853559"/>
              <a:gd name="connsiteX7" fmla="*/ 2339955 w 3498574"/>
              <a:gd name="connsiteY7" fmla="*/ 1624337 h 1853559"/>
              <a:gd name="connsiteX8" fmla="*/ 2726161 w 3498574"/>
              <a:gd name="connsiteY8" fmla="*/ 1760646 h 1853559"/>
              <a:gd name="connsiteX9" fmla="*/ 3032854 w 3498574"/>
              <a:gd name="connsiteY9" fmla="*/ 1669773 h 1853559"/>
              <a:gd name="connsiteX10" fmla="*/ 3498574 w 3498574"/>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46241"/>
              <a:gd name="connsiteY0" fmla="*/ 1737927 h 1853559"/>
              <a:gd name="connsiteX1" fmla="*/ 522514 w 3646241"/>
              <a:gd name="connsiteY1" fmla="*/ 1681132 h 1853559"/>
              <a:gd name="connsiteX2" fmla="*/ 863284 w 3646241"/>
              <a:gd name="connsiteY2" fmla="*/ 1749287 h 1853559"/>
              <a:gd name="connsiteX3" fmla="*/ 1260849 w 3646241"/>
              <a:gd name="connsiteY3" fmla="*/ 1601619 h 1853559"/>
              <a:gd name="connsiteX4" fmla="*/ 1612978 w 3646241"/>
              <a:gd name="connsiteY4" fmla="*/ 1760646 h 1853559"/>
              <a:gd name="connsiteX5" fmla="*/ 1862877 w 3646241"/>
              <a:gd name="connsiteY5" fmla="*/ 0 h 1853559"/>
              <a:gd name="connsiteX6" fmla="*/ 2067339 w 3646241"/>
              <a:gd name="connsiteY6" fmla="*/ 1760646 h 1853559"/>
              <a:gd name="connsiteX7" fmla="*/ 2487622 w 3646241"/>
              <a:gd name="connsiteY7" fmla="*/ 1624337 h 1853559"/>
              <a:gd name="connsiteX8" fmla="*/ 2873828 w 3646241"/>
              <a:gd name="connsiteY8" fmla="*/ 1760646 h 1853559"/>
              <a:gd name="connsiteX9" fmla="*/ 3180521 w 3646241"/>
              <a:gd name="connsiteY9" fmla="*/ 1669773 h 1853559"/>
              <a:gd name="connsiteX10" fmla="*/ 3646241 w 3646241"/>
              <a:gd name="connsiteY10" fmla="*/ 1726569 h 1853559"/>
              <a:gd name="connsiteX0" fmla="*/ 0 w 3680318"/>
              <a:gd name="connsiteY0" fmla="*/ 1737927 h 1853559"/>
              <a:gd name="connsiteX1" fmla="*/ 522514 w 3680318"/>
              <a:gd name="connsiteY1" fmla="*/ 1681132 h 1853559"/>
              <a:gd name="connsiteX2" fmla="*/ 863284 w 3680318"/>
              <a:gd name="connsiteY2" fmla="*/ 1749287 h 1853559"/>
              <a:gd name="connsiteX3" fmla="*/ 1260849 w 3680318"/>
              <a:gd name="connsiteY3" fmla="*/ 1601619 h 1853559"/>
              <a:gd name="connsiteX4" fmla="*/ 1612978 w 3680318"/>
              <a:gd name="connsiteY4" fmla="*/ 1760646 h 1853559"/>
              <a:gd name="connsiteX5" fmla="*/ 1862877 w 3680318"/>
              <a:gd name="connsiteY5" fmla="*/ 0 h 1853559"/>
              <a:gd name="connsiteX6" fmla="*/ 2067339 w 3680318"/>
              <a:gd name="connsiteY6" fmla="*/ 1760646 h 1853559"/>
              <a:gd name="connsiteX7" fmla="*/ 2487622 w 3680318"/>
              <a:gd name="connsiteY7" fmla="*/ 1624337 h 1853559"/>
              <a:gd name="connsiteX8" fmla="*/ 2873828 w 3680318"/>
              <a:gd name="connsiteY8" fmla="*/ 1760646 h 1853559"/>
              <a:gd name="connsiteX9" fmla="*/ 3180521 w 3680318"/>
              <a:gd name="connsiteY9" fmla="*/ 1669773 h 1853559"/>
              <a:gd name="connsiteX10" fmla="*/ 3680318 w 3680318"/>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60849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3559"/>
              <a:gd name="connsiteX1" fmla="*/ 522514 w 3748472"/>
              <a:gd name="connsiteY1" fmla="*/ 1681132 h 1853559"/>
              <a:gd name="connsiteX2" fmla="*/ 863284 w 3748472"/>
              <a:gd name="connsiteY2" fmla="*/ 1749287 h 1853559"/>
              <a:gd name="connsiteX3" fmla="*/ 1226772 w 3748472"/>
              <a:gd name="connsiteY3" fmla="*/ 1601619 h 1853559"/>
              <a:gd name="connsiteX4" fmla="*/ 1612978 w 3748472"/>
              <a:gd name="connsiteY4" fmla="*/ 1760646 h 1853559"/>
              <a:gd name="connsiteX5" fmla="*/ 1862877 w 3748472"/>
              <a:gd name="connsiteY5" fmla="*/ 0 h 1853559"/>
              <a:gd name="connsiteX6" fmla="*/ 2067339 w 3748472"/>
              <a:gd name="connsiteY6" fmla="*/ 1760646 h 1853559"/>
              <a:gd name="connsiteX7" fmla="*/ 2487622 w 3748472"/>
              <a:gd name="connsiteY7" fmla="*/ 1624337 h 1853559"/>
              <a:gd name="connsiteX8" fmla="*/ 2873828 w 3748472"/>
              <a:gd name="connsiteY8" fmla="*/ 1760646 h 1853559"/>
              <a:gd name="connsiteX9" fmla="*/ 3180521 w 3748472"/>
              <a:gd name="connsiteY9" fmla="*/ 1669773 h 1853559"/>
              <a:gd name="connsiteX10" fmla="*/ 3748472 w 3748472"/>
              <a:gd name="connsiteY10" fmla="*/ 1737928 h 1853559"/>
              <a:gd name="connsiteX0" fmla="*/ 0 w 3748472"/>
              <a:gd name="connsiteY0" fmla="*/ 1737927 h 1856442"/>
              <a:gd name="connsiteX1" fmla="*/ 522514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63284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73828 w 3748472"/>
              <a:gd name="connsiteY8" fmla="*/ 1760646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180521 w 3748472"/>
              <a:gd name="connsiteY9" fmla="*/ 1669773 h 1856442"/>
              <a:gd name="connsiteX10" fmla="*/ 3748472 w 3748472"/>
              <a:gd name="connsiteY10" fmla="*/ 1737928 h 1856442"/>
              <a:gd name="connsiteX0" fmla="*/ 0 w 3748472"/>
              <a:gd name="connsiteY0" fmla="*/ 1737927 h 1856442"/>
              <a:gd name="connsiteX1" fmla="*/ 454360 w 3748472"/>
              <a:gd name="connsiteY1" fmla="*/ 1681132 h 1856442"/>
              <a:gd name="connsiteX2" fmla="*/ 806489 w 3748472"/>
              <a:gd name="connsiteY2" fmla="*/ 1749287 h 1856442"/>
              <a:gd name="connsiteX3" fmla="*/ 1226772 w 3748472"/>
              <a:gd name="connsiteY3" fmla="*/ 1635696 h 1856442"/>
              <a:gd name="connsiteX4" fmla="*/ 1612978 w 3748472"/>
              <a:gd name="connsiteY4" fmla="*/ 1760646 h 1856442"/>
              <a:gd name="connsiteX5" fmla="*/ 1862877 w 3748472"/>
              <a:gd name="connsiteY5" fmla="*/ 0 h 1856442"/>
              <a:gd name="connsiteX6" fmla="*/ 2067339 w 3748472"/>
              <a:gd name="connsiteY6" fmla="*/ 1760646 h 1856442"/>
              <a:gd name="connsiteX7" fmla="*/ 2487622 w 3748472"/>
              <a:gd name="connsiteY7" fmla="*/ 1624337 h 1856442"/>
              <a:gd name="connsiteX8" fmla="*/ 2896546 w 3748472"/>
              <a:gd name="connsiteY8" fmla="*/ 1772005 h 1856442"/>
              <a:gd name="connsiteX9" fmla="*/ 3260034 w 3748472"/>
              <a:gd name="connsiteY9" fmla="*/ 1669773 h 1856442"/>
              <a:gd name="connsiteX10" fmla="*/ 3748472 w 3748472"/>
              <a:gd name="connsiteY10" fmla="*/ 1737928 h 1856442"/>
              <a:gd name="connsiteX0" fmla="*/ 0 w 3748472"/>
              <a:gd name="connsiteY0" fmla="*/ 1737927 h 1855617"/>
              <a:gd name="connsiteX1" fmla="*/ 454360 w 3748472"/>
              <a:gd name="connsiteY1" fmla="*/ 1681132 h 1855617"/>
              <a:gd name="connsiteX2" fmla="*/ 806489 w 3748472"/>
              <a:gd name="connsiteY2" fmla="*/ 1783364 h 1855617"/>
              <a:gd name="connsiteX3" fmla="*/ 1226772 w 3748472"/>
              <a:gd name="connsiteY3" fmla="*/ 1635696 h 1855617"/>
              <a:gd name="connsiteX4" fmla="*/ 1612978 w 3748472"/>
              <a:gd name="connsiteY4" fmla="*/ 1760646 h 1855617"/>
              <a:gd name="connsiteX5" fmla="*/ 1862877 w 3748472"/>
              <a:gd name="connsiteY5" fmla="*/ 0 h 1855617"/>
              <a:gd name="connsiteX6" fmla="*/ 2067339 w 3748472"/>
              <a:gd name="connsiteY6" fmla="*/ 1760646 h 1855617"/>
              <a:gd name="connsiteX7" fmla="*/ 2487622 w 3748472"/>
              <a:gd name="connsiteY7" fmla="*/ 1624337 h 1855617"/>
              <a:gd name="connsiteX8" fmla="*/ 2896546 w 3748472"/>
              <a:gd name="connsiteY8" fmla="*/ 1772005 h 1855617"/>
              <a:gd name="connsiteX9" fmla="*/ 3260034 w 3748472"/>
              <a:gd name="connsiteY9" fmla="*/ 1669773 h 1855617"/>
              <a:gd name="connsiteX10" fmla="*/ 3748472 w 3748472"/>
              <a:gd name="connsiteY10" fmla="*/ 1737928 h 1855617"/>
              <a:gd name="connsiteX0" fmla="*/ 0 w 3748472"/>
              <a:gd name="connsiteY0" fmla="*/ 1737927 h 1855891"/>
              <a:gd name="connsiteX1" fmla="*/ 454360 w 3748472"/>
              <a:gd name="connsiteY1" fmla="*/ 1681132 h 1855891"/>
              <a:gd name="connsiteX2" fmla="*/ 806489 w 3748472"/>
              <a:gd name="connsiteY2" fmla="*/ 1772005 h 1855891"/>
              <a:gd name="connsiteX3" fmla="*/ 1226772 w 3748472"/>
              <a:gd name="connsiteY3" fmla="*/ 1635696 h 1855891"/>
              <a:gd name="connsiteX4" fmla="*/ 1612978 w 3748472"/>
              <a:gd name="connsiteY4" fmla="*/ 1760646 h 1855891"/>
              <a:gd name="connsiteX5" fmla="*/ 1862877 w 3748472"/>
              <a:gd name="connsiteY5" fmla="*/ 0 h 1855891"/>
              <a:gd name="connsiteX6" fmla="*/ 2067339 w 3748472"/>
              <a:gd name="connsiteY6" fmla="*/ 1760646 h 1855891"/>
              <a:gd name="connsiteX7" fmla="*/ 2487622 w 3748472"/>
              <a:gd name="connsiteY7" fmla="*/ 1624337 h 1855891"/>
              <a:gd name="connsiteX8" fmla="*/ 2896546 w 3748472"/>
              <a:gd name="connsiteY8" fmla="*/ 1772005 h 1855891"/>
              <a:gd name="connsiteX9" fmla="*/ 3260034 w 3748472"/>
              <a:gd name="connsiteY9" fmla="*/ 1669773 h 1855891"/>
              <a:gd name="connsiteX10" fmla="*/ 3748472 w 3748472"/>
              <a:gd name="connsiteY10" fmla="*/ 1737928 h 1855891"/>
              <a:gd name="connsiteX0" fmla="*/ 0 w 3748472"/>
              <a:gd name="connsiteY0" fmla="*/ 1737927 h 1855891"/>
              <a:gd name="connsiteX1" fmla="*/ 454360 w 3748472"/>
              <a:gd name="connsiteY1" fmla="*/ 1681132 h 1855891"/>
              <a:gd name="connsiteX2" fmla="*/ 668886 w 3748472"/>
              <a:gd name="connsiteY2" fmla="*/ 1765033 h 1855891"/>
              <a:gd name="connsiteX3" fmla="*/ 806489 w 3748472"/>
              <a:gd name="connsiteY3" fmla="*/ 1772005 h 1855891"/>
              <a:gd name="connsiteX4" fmla="*/ 1226772 w 3748472"/>
              <a:gd name="connsiteY4" fmla="*/ 1635696 h 1855891"/>
              <a:gd name="connsiteX5" fmla="*/ 1612978 w 3748472"/>
              <a:gd name="connsiteY5" fmla="*/ 1760646 h 1855891"/>
              <a:gd name="connsiteX6" fmla="*/ 1862877 w 3748472"/>
              <a:gd name="connsiteY6" fmla="*/ 0 h 1855891"/>
              <a:gd name="connsiteX7" fmla="*/ 2067339 w 3748472"/>
              <a:gd name="connsiteY7" fmla="*/ 1760646 h 1855891"/>
              <a:gd name="connsiteX8" fmla="*/ 2487622 w 3748472"/>
              <a:gd name="connsiteY8" fmla="*/ 1624337 h 1855891"/>
              <a:gd name="connsiteX9" fmla="*/ 2896546 w 3748472"/>
              <a:gd name="connsiteY9" fmla="*/ 1772005 h 1855891"/>
              <a:gd name="connsiteX10" fmla="*/ 3260034 w 3748472"/>
              <a:gd name="connsiteY10" fmla="*/ 1669773 h 1855891"/>
              <a:gd name="connsiteX11" fmla="*/ 3748472 w 3748472"/>
              <a:gd name="connsiteY11" fmla="*/ 1737928 h 1855891"/>
              <a:gd name="connsiteX0" fmla="*/ 0 w 3748472"/>
              <a:gd name="connsiteY0" fmla="*/ 1737927 h 1857836"/>
              <a:gd name="connsiteX1" fmla="*/ 454360 w 3748472"/>
              <a:gd name="connsiteY1" fmla="*/ 1681132 h 1857836"/>
              <a:gd name="connsiteX2" fmla="*/ 668886 w 3748472"/>
              <a:gd name="connsiteY2" fmla="*/ 1765033 h 1857836"/>
              <a:gd name="connsiteX3" fmla="*/ 806489 w 3748472"/>
              <a:gd name="connsiteY3" fmla="*/ 1772005 h 1857836"/>
              <a:gd name="connsiteX4" fmla="*/ 975579 w 3748472"/>
              <a:gd name="connsiteY4" fmla="*/ 1692820 h 1857836"/>
              <a:gd name="connsiteX5" fmla="*/ 1226772 w 3748472"/>
              <a:gd name="connsiteY5" fmla="*/ 1635696 h 1857836"/>
              <a:gd name="connsiteX6" fmla="*/ 1612978 w 3748472"/>
              <a:gd name="connsiteY6" fmla="*/ 1760646 h 1857836"/>
              <a:gd name="connsiteX7" fmla="*/ 1862877 w 3748472"/>
              <a:gd name="connsiteY7" fmla="*/ 0 h 1857836"/>
              <a:gd name="connsiteX8" fmla="*/ 2067339 w 3748472"/>
              <a:gd name="connsiteY8" fmla="*/ 1760646 h 1857836"/>
              <a:gd name="connsiteX9" fmla="*/ 2487622 w 3748472"/>
              <a:gd name="connsiteY9" fmla="*/ 1624337 h 1857836"/>
              <a:gd name="connsiteX10" fmla="*/ 2896546 w 3748472"/>
              <a:gd name="connsiteY10" fmla="*/ 1772005 h 1857836"/>
              <a:gd name="connsiteX11" fmla="*/ 3260034 w 3748472"/>
              <a:gd name="connsiteY11" fmla="*/ 1669773 h 1857836"/>
              <a:gd name="connsiteX12" fmla="*/ 3748472 w 3748472"/>
              <a:gd name="connsiteY12" fmla="*/ 1737928 h 1857836"/>
              <a:gd name="connsiteX0" fmla="*/ 0 w 3748472"/>
              <a:gd name="connsiteY0" fmla="*/ 1737927 h 1866898"/>
              <a:gd name="connsiteX1" fmla="*/ 454360 w 3748472"/>
              <a:gd name="connsiteY1" fmla="*/ 1681132 h 1866898"/>
              <a:gd name="connsiteX2" fmla="*/ 668886 w 3748472"/>
              <a:gd name="connsiteY2" fmla="*/ 1765033 h 1866898"/>
              <a:gd name="connsiteX3" fmla="*/ 806489 w 3748472"/>
              <a:gd name="connsiteY3" fmla="*/ 1772005 h 1866898"/>
              <a:gd name="connsiteX4" fmla="*/ 975579 w 3748472"/>
              <a:gd name="connsiteY4" fmla="*/ 1692820 h 1866898"/>
              <a:gd name="connsiteX5" fmla="*/ 1374440 w 3748472"/>
              <a:gd name="connsiteY5" fmla="*/ 1671803 h 1866898"/>
              <a:gd name="connsiteX6" fmla="*/ 1612978 w 3748472"/>
              <a:gd name="connsiteY6" fmla="*/ 1760646 h 1866898"/>
              <a:gd name="connsiteX7" fmla="*/ 1862877 w 3748472"/>
              <a:gd name="connsiteY7" fmla="*/ 0 h 1866898"/>
              <a:gd name="connsiteX8" fmla="*/ 2067339 w 3748472"/>
              <a:gd name="connsiteY8" fmla="*/ 1760646 h 1866898"/>
              <a:gd name="connsiteX9" fmla="*/ 2487622 w 3748472"/>
              <a:gd name="connsiteY9" fmla="*/ 1624337 h 1866898"/>
              <a:gd name="connsiteX10" fmla="*/ 2896546 w 3748472"/>
              <a:gd name="connsiteY10" fmla="*/ 1772005 h 1866898"/>
              <a:gd name="connsiteX11" fmla="*/ 3260034 w 3748472"/>
              <a:gd name="connsiteY11" fmla="*/ 1669773 h 1866898"/>
              <a:gd name="connsiteX12" fmla="*/ 3748472 w 3748472"/>
              <a:gd name="connsiteY12" fmla="*/ 1737928 h 1866898"/>
              <a:gd name="connsiteX0" fmla="*/ 0 w 3748472"/>
              <a:gd name="connsiteY0" fmla="*/ 1737927 h 1865887"/>
              <a:gd name="connsiteX1" fmla="*/ 454360 w 3748472"/>
              <a:gd name="connsiteY1" fmla="*/ 1681132 h 1865887"/>
              <a:gd name="connsiteX2" fmla="*/ 668886 w 3748472"/>
              <a:gd name="connsiteY2" fmla="*/ 1765033 h 1865887"/>
              <a:gd name="connsiteX3" fmla="*/ 806489 w 3748472"/>
              <a:gd name="connsiteY3" fmla="*/ 177200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454360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668886 w 3748472"/>
              <a:gd name="connsiteY2" fmla="*/ 1765033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833245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865887"/>
              <a:gd name="connsiteX1" fmla="*/ 295334 w 3748472"/>
              <a:gd name="connsiteY1" fmla="*/ 1681132 h 1865887"/>
              <a:gd name="connsiteX2" fmla="*/ 555296 w 3748472"/>
              <a:gd name="connsiteY2" fmla="*/ 1765032 h 1865887"/>
              <a:gd name="connsiteX3" fmla="*/ 829207 w 3748472"/>
              <a:gd name="connsiteY3" fmla="*/ 2804 h 1865887"/>
              <a:gd name="connsiteX4" fmla="*/ 1157323 w 3748472"/>
              <a:gd name="connsiteY4" fmla="*/ 1728926 h 1865887"/>
              <a:gd name="connsiteX5" fmla="*/ 1374440 w 3748472"/>
              <a:gd name="connsiteY5" fmla="*/ 1671803 h 1865887"/>
              <a:gd name="connsiteX6" fmla="*/ 1612978 w 3748472"/>
              <a:gd name="connsiteY6" fmla="*/ 1760646 h 1865887"/>
              <a:gd name="connsiteX7" fmla="*/ 1862877 w 3748472"/>
              <a:gd name="connsiteY7" fmla="*/ 0 h 1865887"/>
              <a:gd name="connsiteX8" fmla="*/ 2067339 w 3748472"/>
              <a:gd name="connsiteY8" fmla="*/ 1760646 h 1865887"/>
              <a:gd name="connsiteX9" fmla="*/ 2487622 w 3748472"/>
              <a:gd name="connsiteY9" fmla="*/ 1624337 h 1865887"/>
              <a:gd name="connsiteX10" fmla="*/ 2896546 w 3748472"/>
              <a:gd name="connsiteY10" fmla="*/ 1772005 h 1865887"/>
              <a:gd name="connsiteX11" fmla="*/ 3260034 w 3748472"/>
              <a:gd name="connsiteY11" fmla="*/ 1669773 h 1865887"/>
              <a:gd name="connsiteX12" fmla="*/ 3748472 w 3748472"/>
              <a:gd name="connsiteY12" fmla="*/ 1737928 h 1865887"/>
              <a:gd name="connsiteX0" fmla="*/ 0 w 3748472"/>
              <a:gd name="connsiteY0" fmla="*/ 1737927 h 1909657"/>
              <a:gd name="connsiteX1" fmla="*/ 295334 w 3748472"/>
              <a:gd name="connsiteY1" fmla="*/ 1681132 h 1909657"/>
              <a:gd name="connsiteX2" fmla="*/ 555296 w 3748472"/>
              <a:gd name="connsiteY2" fmla="*/ 1765032 h 1909657"/>
              <a:gd name="connsiteX3" fmla="*/ 829207 w 3748472"/>
              <a:gd name="connsiteY3" fmla="*/ 2804 h 1909657"/>
              <a:gd name="connsiteX4" fmla="*/ 1111887 w 3748472"/>
              <a:gd name="connsiteY4" fmla="*/ 1909457 h 1909657"/>
              <a:gd name="connsiteX5" fmla="*/ 1374440 w 3748472"/>
              <a:gd name="connsiteY5" fmla="*/ 1671803 h 1909657"/>
              <a:gd name="connsiteX6" fmla="*/ 1612978 w 3748472"/>
              <a:gd name="connsiteY6" fmla="*/ 1760646 h 1909657"/>
              <a:gd name="connsiteX7" fmla="*/ 1862877 w 3748472"/>
              <a:gd name="connsiteY7" fmla="*/ 0 h 1909657"/>
              <a:gd name="connsiteX8" fmla="*/ 2067339 w 3748472"/>
              <a:gd name="connsiteY8" fmla="*/ 1760646 h 1909657"/>
              <a:gd name="connsiteX9" fmla="*/ 2487622 w 3748472"/>
              <a:gd name="connsiteY9" fmla="*/ 1624337 h 1909657"/>
              <a:gd name="connsiteX10" fmla="*/ 2896546 w 3748472"/>
              <a:gd name="connsiteY10" fmla="*/ 1772005 h 1909657"/>
              <a:gd name="connsiteX11" fmla="*/ 3260034 w 3748472"/>
              <a:gd name="connsiteY11" fmla="*/ 1669773 h 1909657"/>
              <a:gd name="connsiteX12" fmla="*/ 3748472 w 3748472"/>
              <a:gd name="connsiteY12" fmla="*/ 1737928 h 1909657"/>
              <a:gd name="connsiteX0" fmla="*/ 0 w 3748472"/>
              <a:gd name="connsiteY0" fmla="*/ 1737927 h 1862947"/>
              <a:gd name="connsiteX1" fmla="*/ 295334 w 3748472"/>
              <a:gd name="connsiteY1" fmla="*/ 1681132 h 1862947"/>
              <a:gd name="connsiteX2" fmla="*/ 555296 w 3748472"/>
              <a:gd name="connsiteY2" fmla="*/ 1765032 h 1862947"/>
              <a:gd name="connsiteX3" fmla="*/ 829207 w 3748472"/>
              <a:gd name="connsiteY3" fmla="*/ 2804 h 1862947"/>
              <a:gd name="connsiteX4" fmla="*/ 1111887 w 3748472"/>
              <a:gd name="connsiteY4" fmla="*/ 1837244 h 1862947"/>
              <a:gd name="connsiteX5" fmla="*/ 1374440 w 3748472"/>
              <a:gd name="connsiteY5" fmla="*/ 1671803 h 1862947"/>
              <a:gd name="connsiteX6" fmla="*/ 1612978 w 3748472"/>
              <a:gd name="connsiteY6" fmla="*/ 1760646 h 1862947"/>
              <a:gd name="connsiteX7" fmla="*/ 1862877 w 3748472"/>
              <a:gd name="connsiteY7" fmla="*/ 0 h 1862947"/>
              <a:gd name="connsiteX8" fmla="*/ 2067339 w 3748472"/>
              <a:gd name="connsiteY8" fmla="*/ 1760646 h 1862947"/>
              <a:gd name="connsiteX9" fmla="*/ 2487622 w 3748472"/>
              <a:gd name="connsiteY9" fmla="*/ 1624337 h 1862947"/>
              <a:gd name="connsiteX10" fmla="*/ 2896546 w 3748472"/>
              <a:gd name="connsiteY10" fmla="*/ 1772005 h 1862947"/>
              <a:gd name="connsiteX11" fmla="*/ 3260034 w 3748472"/>
              <a:gd name="connsiteY11" fmla="*/ 1669773 h 1862947"/>
              <a:gd name="connsiteX12" fmla="*/ 3748472 w 3748472"/>
              <a:gd name="connsiteY12" fmla="*/ 1737928 h 1862947"/>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837244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11887 w 3748472"/>
              <a:gd name="connsiteY4" fmla="*/ 1620607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27 h 1853293"/>
              <a:gd name="connsiteX1" fmla="*/ 295334 w 3748472"/>
              <a:gd name="connsiteY1" fmla="*/ 1681132 h 1853293"/>
              <a:gd name="connsiteX2" fmla="*/ 555296 w 3748472"/>
              <a:gd name="connsiteY2" fmla="*/ 1765032 h 1853293"/>
              <a:gd name="connsiteX3" fmla="*/ 829207 w 3748472"/>
              <a:gd name="connsiteY3" fmla="*/ 2804 h 1853293"/>
              <a:gd name="connsiteX4" fmla="*/ 1100528 w 3748472"/>
              <a:gd name="connsiteY4" fmla="*/ 1692819 h 1853293"/>
              <a:gd name="connsiteX5" fmla="*/ 1340362 w 3748472"/>
              <a:gd name="connsiteY5" fmla="*/ 1491272 h 1853293"/>
              <a:gd name="connsiteX6" fmla="*/ 1612978 w 3748472"/>
              <a:gd name="connsiteY6" fmla="*/ 1760646 h 1853293"/>
              <a:gd name="connsiteX7" fmla="*/ 1862877 w 3748472"/>
              <a:gd name="connsiteY7" fmla="*/ 0 h 1853293"/>
              <a:gd name="connsiteX8" fmla="*/ 2067339 w 3748472"/>
              <a:gd name="connsiteY8" fmla="*/ 1760646 h 1853293"/>
              <a:gd name="connsiteX9" fmla="*/ 2487622 w 3748472"/>
              <a:gd name="connsiteY9" fmla="*/ 1624337 h 1853293"/>
              <a:gd name="connsiteX10" fmla="*/ 2896546 w 3748472"/>
              <a:gd name="connsiteY10" fmla="*/ 1772005 h 1853293"/>
              <a:gd name="connsiteX11" fmla="*/ 3260034 w 3748472"/>
              <a:gd name="connsiteY11" fmla="*/ 1669773 h 1853293"/>
              <a:gd name="connsiteX12" fmla="*/ 3748472 w 3748472"/>
              <a:gd name="connsiteY12" fmla="*/ 1737928 h 1853293"/>
              <a:gd name="connsiteX0" fmla="*/ 0 w 3748472"/>
              <a:gd name="connsiteY0" fmla="*/ 1737946 h 1853312"/>
              <a:gd name="connsiteX1" fmla="*/ 295334 w 3748472"/>
              <a:gd name="connsiteY1" fmla="*/ 1681151 h 1853312"/>
              <a:gd name="connsiteX2" fmla="*/ 555296 w 3748472"/>
              <a:gd name="connsiteY2" fmla="*/ 1765051 h 1853312"/>
              <a:gd name="connsiteX3" fmla="*/ 829207 w 3748472"/>
              <a:gd name="connsiteY3" fmla="*/ 2823 h 1853312"/>
              <a:gd name="connsiteX4" fmla="*/ 1100528 w 3748472"/>
              <a:gd name="connsiteY4" fmla="*/ 1692838 h 1853312"/>
              <a:gd name="connsiteX5" fmla="*/ 1340362 w 3748472"/>
              <a:gd name="connsiteY5" fmla="*/ 1491291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6 h 1873983"/>
              <a:gd name="connsiteX1" fmla="*/ 295334 w 3748472"/>
              <a:gd name="connsiteY1" fmla="*/ 1681151 h 1873983"/>
              <a:gd name="connsiteX2" fmla="*/ 555296 w 3748472"/>
              <a:gd name="connsiteY2" fmla="*/ 1765051 h 1873983"/>
              <a:gd name="connsiteX3" fmla="*/ 829207 w 3748472"/>
              <a:gd name="connsiteY3" fmla="*/ 2823 h 1873983"/>
              <a:gd name="connsiteX4" fmla="*/ 1100528 w 3748472"/>
              <a:gd name="connsiteY4" fmla="*/ 1692838 h 1873983"/>
              <a:gd name="connsiteX5" fmla="*/ 1317643 w 3748472"/>
              <a:gd name="connsiteY5" fmla="*/ 1780140 h 1873983"/>
              <a:gd name="connsiteX6" fmla="*/ 1612978 w 3748472"/>
              <a:gd name="connsiteY6" fmla="*/ 1724558 h 1873983"/>
              <a:gd name="connsiteX7" fmla="*/ 1862877 w 3748472"/>
              <a:gd name="connsiteY7" fmla="*/ 19 h 1873983"/>
              <a:gd name="connsiteX8" fmla="*/ 2067339 w 3748472"/>
              <a:gd name="connsiteY8" fmla="*/ 1760665 h 1873983"/>
              <a:gd name="connsiteX9" fmla="*/ 2487622 w 3748472"/>
              <a:gd name="connsiteY9" fmla="*/ 1624356 h 1873983"/>
              <a:gd name="connsiteX10" fmla="*/ 2896546 w 3748472"/>
              <a:gd name="connsiteY10" fmla="*/ 1772024 h 1873983"/>
              <a:gd name="connsiteX11" fmla="*/ 3260034 w 3748472"/>
              <a:gd name="connsiteY11" fmla="*/ 1669792 h 1873983"/>
              <a:gd name="connsiteX12" fmla="*/ 3748472 w 3748472"/>
              <a:gd name="connsiteY12" fmla="*/ 1737947 h 1873983"/>
              <a:gd name="connsiteX0" fmla="*/ 0 w 3748472"/>
              <a:gd name="connsiteY0" fmla="*/ 1737946 h 1884272"/>
              <a:gd name="connsiteX1" fmla="*/ 295334 w 3748472"/>
              <a:gd name="connsiteY1" fmla="*/ 1681151 h 1884272"/>
              <a:gd name="connsiteX2" fmla="*/ 555296 w 3748472"/>
              <a:gd name="connsiteY2" fmla="*/ 1765051 h 1884272"/>
              <a:gd name="connsiteX3" fmla="*/ 829207 w 3748472"/>
              <a:gd name="connsiteY3" fmla="*/ 2823 h 1884272"/>
              <a:gd name="connsiteX4" fmla="*/ 1100528 w 3748472"/>
              <a:gd name="connsiteY4" fmla="*/ 1692838 h 1884272"/>
              <a:gd name="connsiteX5" fmla="*/ 1317643 w 3748472"/>
              <a:gd name="connsiteY5" fmla="*/ 1780140 h 1884272"/>
              <a:gd name="connsiteX6" fmla="*/ 1612978 w 3748472"/>
              <a:gd name="connsiteY6" fmla="*/ 1724558 h 1884272"/>
              <a:gd name="connsiteX7" fmla="*/ 1862877 w 3748472"/>
              <a:gd name="connsiteY7" fmla="*/ 19 h 1884272"/>
              <a:gd name="connsiteX8" fmla="*/ 2067339 w 3748472"/>
              <a:gd name="connsiteY8" fmla="*/ 1760665 h 1884272"/>
              <a:gd name="connsiteX9" fmla="*/ 2487622 w 3748472"/>
              <a:gd name="connsiteY9" fmla="*/ 1624356 h 1884272"/>
              <a:gd name="connsiteX10" fmla="*/ 2896546 w 3748472"/>
              <a:gd name="connsiteY10" fmla="*/ 1772024 h 1884272"/>
              <a:gd name="connsiteX11" fmla="*/ 3260034 w 3748472"/>
              <a:gd name="connsiteY11" fmla="*/ 1669792 h 1884272"/>
              <a:gd name="connsiteX12" fmla="*/ 3748472 w 3748472"/>
              <a:gd name="connsiteY12" fmla="*/ 1737947 h 1884272"/>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95334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555296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100528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780137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6 h 1853312"/>
              <a:gd name="connsiteX1" fmla="*/ 204462 w 3748472"/>
              <a:gd name="connsiteY1" fmla="*/ 1681151 h 1853312"/>
              <a:gd name="connsiteX2" fmla="*/ 600732 w 3748472"/>
              <a:gd name="connsiteY2" fmla="*/ 1765051 h 1853312"/>
              <a:gd name="connsiteX3" fmla="*/ 829207 w 3748472"/>
              <a:gd name="connsiteY3" fmla="*/ 2823 h 1853312"/>
              <a:gd name="connsiteX4" fmla="*/ 1032374 w 3748472"/>
              <a:gd name="connsiteY4" fmla="*/ 1692838 h 1853312"/>
              <a:gd name="connsiteX5" fmla="*/ 1317643 w 3748472"/>
              <a:gd name="connsiteY5" fmla="*/ 1599609 h 1853312"/>
              <a:gd name="connsiteX6" fmla="*/ 1612978 w 3748472"/>
              <a:gd name="connsiteY6" fmla="*/ 1724558 h 1853312"/>
              <a:gd name="connsiteX7" fmla="*/ 1862877 w 3748472"/>
              <a:gd name="connsiteY7" fmla="*/ 19 h 1853312"/>
              <a:gd name="connsiteX8" fmla="*/ 2067339 w 3748472"/>
              <a:gd name="connsiteY8" fmla="*/ 1760665 h 1853312"/>
              <a:gd name="connsiteX9" fmla="*/ 2487622 w 3748472"/>
              <a:gd name="connsiteY9" fmla="*/ 1624356 h 1853312"/>
              <a:gd name="connsiteX10" fmla="*/ 2896546 w 3748472"/>
              <a:gd name="connsiteY10" fmla="*/ 1772024 h 1853312"/>
              <a:gd name="connsiteX11" fmla="*/ 3260034 w 3748472"/>
              <a:gd name="connsiteY11" fmla="*/ 1669792 h 1853312"/>
              <a:gd name="connsiteX12" fmla="*/ 3748472 w 3748472"/>
              <a:gd name="connsiteY12" fmla="*/ 1737947 h 1853312"/>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748472"/>
              <a:gd name="connsiteY0" fmla="*/ 1737943 h 1853309"/>
              <a:gd name="connsiteX1" fmla="*/ 204462 w 3748472"/>
              <a:gd name="connsiteY1" fmla="*/ 1681148 h 1853309"/>
              <a:gd name="connsiteX2" fmla="*/ 600732 w 3748472"/>
              <a:gd name="connsiteY2" fmla="*/ 1765048 h 1853309"/>
              <a:gd name="connsiteX3" fmla="*/ 829207 w 3748472"/>
              <a:gd name="connsiteY3" fmla="*/ 2820 h 1853309"/>
              <a:gd name="connsiteX4" fmla="*/ 1032374 w 3748472"/>
              <a:gd name="connsiteY4" fmla="*/ 1692835 h 1853309"/>
              <a:gd name="connsiteX5" fmla="*/ 1317643 w 3748472"/>
              <a:gd name="connsiteY5" fmla="*/ 1599606 h 1853309"/>
              <a:gd name="connsiteX6" fmla="*/ 1612978 w 3748472"/>
              <a:gd name="connsiteY6" fmla="*/ 1724555 h 1853309"/>
              <a:gd name="connsiteX7" fmla="*/ 1862877 w 3748472"/>
              <a:gd name="connsiteY7" fmla="*/ 16 h 1853309"/>
              <a:gd name="connsiteX8" fmla="*/ 2067339 w 3748472"/>
              <a:gd name="connsiteY8" fmla="*/ 1760662 h 1853309"/>
              <a:gd name="connsiteX9" fmla="*/ 2487622 w 3748472"/>
              <a:gd name="connsiteY9" fmla="*/ 1624353 h 1853309"/>
              <a:gd name="connsiteX10" fmla="*/ 2896546 w 3748472"/>
              <a:gd name="connsiteY10" fmla="*/ 1772021 h 1853309"/>
              <a:gd name="connsiteX11" fmla="*/ 3260034 w 3748472"/>
              <a:gd name="connsiteY11" fmla="*/ 1669789 h 1853309"/>
              <a:gd name="connsiteX12" fmla="*/ 3748472 w 3748472"/>
              <a:gd name="connsiteY12" fmla="*/ 1737944 h 1853309"/>
              <a:gd name="connsiteX0" fmla="*/ 0 w 3657600"/>
              <a:gd name="connsiteY0" fmla="*/ 1737943 h 1853309"/>
              <a:gd name="connsiteX1" fmla="*/ 204462 w 3657600"/>
              <a:gd name="connsiteY1" fmla="*/ 1681148 h 1853309"/>
              <a:gd name="connsiteX2" fmla="*/ 600732 w 3657600"/>
              <a:gd name="connsiteY2" fmla="*/ 1765048 h 1853309"/>
              <a:gd name="connsiteX3" fmla="*/ 829207 w 3657600"/>
              <a:gd name="connsiteY3" fmla="*/ 2820 h 1853309"/>
              <a:gd name="connsiteX4" fmla="*/ 1032374 w 3657600"/>
              <a:gd name="connsiteY4" fmla="*/ 1692835 h 1853309"/>
              <a:gd name="connsiteX5" fmla="*/ 1317643 w 3657600"/>
              <a:gd name="connsiteY5" fmla="*/ 1599606 h 1853309"/>
              <a:gd name="connsiteX6" fmla="*/ 1612978 w 3657600"/>
              <a:gd name="connsiteY6" fmla="*/ 1724555 h 1853309"/>
              <a:gd name="connsiteX7" fmla="*/ 1862877 w 3657600"/>
              <a:gd name="connsiteY7" fmla="*/ 16 h 1853309"/>
              <a:gd name="connsiteX8" fmla="*/ 2067339 w 3657600"/>
              <a:gd name="connsiteY8" fmla="*/ 1760662 h 1853309"/>
              <a:gd name="connsiteX9" fmla="*/ 2487622 w 3657600"/>
              <a:gd name="connsiteY9" fmla="*/ 1624353 h 1853309"/>
              <a:gd name="connsiteX10" fmla="*/ 2896546 w 3657600"/>
              <a:gd name="connsiteY10" fmla="*/ 1772021 h 1853309"/>
              <a:gd name="connsiteX11" fmla="*/ 3260034 w 3657600"/>
              <a:gd name="connsiteY11" fmla="*/ 1669789 h 1853309"/>
              <a:gd name="connsiteX12" fmla="*/ 3657600 w 3657600"/>
              <a:gd name="connsiteY12" fmla="*/ 1665731 h 1853309"/>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67339 w 3657600"/>
              <a:gd name="connsiteY8" fmla="*/ 1760662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67339 w 3657600"/>
              <a:gd name="connsiteY9" fmla="*/ 1762019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9300 h 1793967"/>
              <a:gd name="connsiteX1" fmla="*/ 204462 w 3657600"/>
              <a:gd name="connsiteY1" fmla="*/ 1682505 h 1793967"/>
              <a:gd name="connsiteX2" fmla="*/ 600732 w 3657600"/>
              <a:gd name="connsiteY2" fmla="*/ 1766405 h 1793967"/>
              <a:gd name="connsiteX3" fmla="*/ 829207 w 3657600"/>
              <a:gd name="connsiteY3" fmla="*/ 4177 h 1793967"/>
              <a:gd name="connsiteX4" fmla="*/ 1032374 w 3657600"/>
              <a:gd name="connsiteY4" fmla="*/ 1694192 h 1793967"/>
              <a:gd name="connsiteX5" fmla="*/ 1317643 w 3657600"/>
              <a:gd name="connsiteY5" fmla="*/ 1600963 h 1793967"/>
              <a:gd name="connsiteX6" fmla="*/ 1612978 w 3657600"/>
              <a:gd name="connsiteY6" fmla="*/ 1725912 h 1793967"/>
              <a:gd name="connsiteX7" fmla="*/ 1862877 w 3657600"/>
              <a:gd name="connsiteY7" fmla="*/ 1373 h 1793967"/>
              <a:gd name="connsiteX8" fmla="*/ 2020608 w 3657600"/>
              <a:gd name="connsiteY8" fmla="*/ 1441446 h 1793967"/>
              <a:gd name="connsiteX9" fmla="*/ 2078698 w 3657600"/>
              <a:gd name="connsiteY9" fmla="*/ 1762018 h 1793967"/>
              <a:gd name="connsiteX10" fmla="*/ 2487622 w 3657600"/>
              <a:gd name="connsiteY10" fmla="*/ 1625710 h 1793967"/>
              <a:gd name="connsiteX11" fmla="*/ 2896546 w 3657600"/>
              <a:gd name="connsiteY11" fmla="*/ 1701166 h 1793967"/>
              <a:gd name="connsiteX12" fmla="*/ 3260034 w 3657600"/>
              <a:gd name="connsiteY12" fmla="*/ 1671146 h 1793967"/>
              <a:gd name="connsiteX13" fmla="*/ 3657600 w 3657600"/>
              <a:gd name="connsiteY13" fmla="*/ 1667088 h 1793967"/>
              <a:gd name="connsiteX0" fmla="*/ 0 w 3657600"/>
              <a:gd name="connsiteY0" fmla="*/ 1737943 h 1855016"/>
              <a:gd name="connsiteX1" fmla="*/ 204462 w 3657600"/>
              <a:gd name="connsiteY1" fmla="*/ 1681148 h 1855016"/>
              <a:gd name="connsiteX2" fmla="*/ 600732 w 3657600"/>
              <a:gd name="connsiteY2" fmla="*/ 1765048 h 1855016"/>
              <a:gd name="connsiteX3" fmla="*/ 829207 w 3657600"/>
              <a:gd name="connsiteY3" fmla="*/ 2820 h 1855016"/>
              <a:gd name="connsiteX4" fmla="*/ 1032374 w 3657600"/>
              <a:gd name="connsiteY4" fmla="*/ 1692835 h 1855016"/>
              <a:gd name="connsiteX5" fmla="*/ 1317643 w 3657600"/>
              <a:gd name="connsiteY5" fmla="*/ 1599606 h 1855016"/>
              <a:gd name="connsiteX6" fmla="*/ 1612978 w 3657600"/>
              <a:gd name="connsiteY6" fmla="*/ 1724555 h 1855016"/>
              <a:gd name="connsiteX7" fmla="*/ 1862877 w 3657600"/>
              <a:gd name="connsiteY7" fmla="*/ 16 h 1855016"/>
              <a:gd name="connsiteX8" fmla="*/ 2078698 w 3657600"/>
              <a:gd name="connsiteY8" fmla="*/ 1760661 h 1855016"/>
              <a:gd name="connsiteX9" fmla="*/ 2487622 w 3657600"/>
              <a:gd name="connsiteY9" fmla="*/ 1624353 h 1855016"/>
              <a:gd name="connsiteX10" fmla="*/ 2896546 w 3657600"/>
              <a:gd name="connsiteY10" fmla="*/ 1699809 h 1855016"/>
              <a:gd name="connsiteX11" fmla="*/ 3260034 w 3657600"/>
              <a:gd name="connsiteY11" fmla="*/ 1669789 h 1855016"/>
              <a:gd name="connsiteX12" fmla="*/ 3657600 w 3657600"/>
              <a:gd name="connsiteY12" fmla="*/ 1665731 h 1855016"/>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7643 w 3657600"/>
              <a:gd name="connsiteY5" fmla="*/ 1599606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27184"/>
              <a:gd name="connsiteX1" fmla="*/ 204462 w 3657600"/>
              <a:gd name="connsiteY1" fmla="*/ 1681151 h 1827184"/>
              <a:gd name="connsiteX2" fmla="*/ 600732 w 3657600"/>
              <a:gd name="connsiteY2" fmla="*/ 1765051 h 1827184"/>
              <a:gd name="connsiteX3" fmla="*/ 829207 w 3657600"/>
              <a:gd name="connsiteY3" fmla="*/ 2823 h 1827184"/>
              <a:gd name="connsiteX4" fmla="*/ 1032374 w 3657600"/>
              <a:gd name="connsiteY4" fmla="*/ 1692838 h 1827184"/>
              <a:gd name="connsiteX5" fmla="*/ 1238130 w 3657600"/>
              <a:gd name="connsiteY5" fmla="*/ 1635715 h 1827184"/>
              <a:gd name="connsiteX6" fmla="*/ 1612978 w 3657600"/>
              <a:gd name="connsiteY6" fmla="*/ 1724558 h 1827184"/>
              <a:gd name="connsiteX7" fmla="*/ 1862877 w 3657600"/>
              <a:gd name="connsiteY7" fmla="*/ 19 h 1827184"/>
              <a:gd name="connsiteX8" fmla="*/ 2078698 w 3657600"/>
              <a:gd name="connsiteY8" fmla="*/ 1760664 h 1827184"/>
              <a:gd name="connsiteX9" fmla="*/ 2487622 w 3657600"/>
              <a:gd name="connsiteY9" fmla="*/ 1624356 h 1827184"/>
              <a:gd name="connsiteX10" fmla="*/ 2896546 w 3657600"/>
              <a:gd name="connsiteY10" fmla="*/ 1699812 h 1827184"/>
              <a:gd name="connsiteX11" fmla="*/ 3260034 w 3657600"/>
              <a:gd name="connsiteY11" fmla="*/ 1669792 h 1827184"/>
              <a:gd name="connsiteX12" fmla="*/ 3657600 w 3657600"/>
              <a:gd name="connsiteY12" fmla="*/ 1665734 h 1827184"/>
              <a:gd name="connsiteX0" fmla="*/ 0 w 3657600"/>
              <a:gd name="connsiteY0" fmla="*/ 1737946 h 1885566"/>
              <a:gd name="connsiteX1" fmla="*/ 204462 w 3657600"/>
              <a:gd name="connsiteY1" fmla="*/ 1681151 h 1885566"/>
              <a:gd name="connsiteX2" fmla="*/ 600732 w 3657600"/>
              <a:gd name="connsiteY2" fmla="*/ 1765051 h 1885566"/>
              <a:gd name="connsiteX3" fmla="*/ 829207 w 3657600"/>
              <a:gd name="connsiteY3" fmla="*/ 2823 h 1885566"/>
              <a:gd name="connsiteX4" fmla="*/ 1032374 w 3657600"/>
              <a:gd name="connsiteY4" fmla="*/ 1692838 h 1885566"/>
              <a:gd name="connsiteX5" fmla="*/ 1238130 w 3657600"/>
              <a:gd name="connsiteY5" fmla="*/ 1635715 h 1885566"/>
              <a:gd name="connsiteX6" fmla="*/ 1407222 w 3657600"/>
              <a:gd name="connsiteY6" fmla="*/ 1801157 h 1885566"/>
              <a:gd name="connsiteX7" fmla="*/ 1612978 w 3657600"/>
              <a:gd name="connsiteY7" fmla="*/ 1724558 h 1885566"/>
              <a:gd name="connsiteX8" fmla="*/ 1862877 w 3657600"/>
              <a:gd name="connsiteY8" fmla="*/ 19 h 1885566"/>
              <a:gd name="connsiteX9" fmla="*/ 2078698 w 3657600"/>
              <a:gd name="connsiteY9" fmla="*/ 1760664 h 1885566"/>
              <a:gd name="connsiteX10" fmla="*/ 2487622 w 3657600"/>
              <a:gd name="connsiteY10" fmla="*/ 1624356 h 1885566"/>
              <a:gd name="connsiteX11" fmla="*/ 2896546 w 3657600"/>
              <a:gd name="connsiteY11" fmla="*/ 1699812 h 1885566"/>
              <a:gd name="connsiteX12" fmla="*/ 3260034 w 3657600"/>
              <a:gd name="connsiteY12" fmla="*/ 1669792 h 1885566"/>
              <a:gd name="connsiteX13" fmla="*/ 3657600 w 3657600"/>
              <a:gd name="connsiteY13" fmla="*/ 1665734 h 1885566"/>
              <a:gd name="connsiteX0" fmla="*/ 0 w 3657600"/>
              <a:gd name="connsiteY0" fmla="*/ 1737946 h 1816173"/>
              <a:gd name="connsiteX1" fmla="*/ 204462 w 3657600"/>
              <a:gd name="connsiteY1" fmla="*/ 1681151 h 1816173"/>
              <a:gd name="connsiteX2" fmla="*/ 600732 w 3657600"/>
              <a:gd name="connsiteY2" fmla="*/ 1765051 h 1816173"/>
              <a:gd name="connsiteX3" fmla="*/ 829207 w 3657600"/>
              <a:gd name="connsiteY3" fmla="*/ 2823 h 1816173"/>
              <a:gd name="connsiteX4" fmla="*/ 1032374 w 3657600"/>
              <a:gd name="connsiteY4" fmla="*/ 1692838 h 1816173"/>
              <a:gd name="connsiteX5" fmla="*/ 1238130 w 3657600"/>
              <a:gd name="connsiteY5" fmla="*/ 1635715 h 1816173"/>
              <a:gd name="connsiteX6" fmla="*/ 1486735 w 3657600"/>
              <a:gd name="connsiteY6" fmla="*/ 1584520 h 1816173"/>
              <a:gd name="connsiteX7" fmla="*/ 1612978 w 3657600"/>
              <a:gd name="connsiteY7" fmla="*/ 1724558 h 1816173"/>
              <a:gd name="connsiteX8" fmla="*/ 1862877 w 3657600"/>
              <a:gd name="connsiteY8" fmla="*/ 19 h 1816173"/>
              <a:gd name="connsiteX9" fmla="*/ 2078698 w 3657600"/>
              <a:gd name="connsiteY9" fmla="*/ 1760664 h 1816173"/>
              <a:gd name="connsiteX10" fmla="*/ 2487622 w 3657600"/>
              <a:gd name="connsiteY10" fmla="*/ 1624356 h 1816173"/>
              <a:gd name="connsiteX11" fmla="*/ 2896546 w 3657600"/>
              <a:gd name="connsiteY11" fmla="*/ 1699812 h 1816173"/>
              <a:gd name="connsiteX12" fmla="*/ 3260034 w 3657600"/>
              <a:gd name="connsiteY12" fmla="*/ 1669792 h 1816173"/>
              <a:gd name="connsiteX13" fmla="*/ 3657600 w 3657600"/>
              <a:gd name="connsiteY13" fmla="*/ 1665734 h 1816173"/>
              <a:gd name="connsiteX0" fmla="*/ 0 w 3657600"/>
              <a:gd name="connsiteY0" fmla="*/ 1737946 h 1814832"/>
              <a:gd name="connsiteX1" fmla="*/ 204462 w 3657600"/>
              <a:gd name="connsiteY1" fmla="*/ 1681151 h 1814832"/>
              <a:gd name="connsiteX2" fmla="*/ 600732 w 3657600"/>
              <a:gd name="connsiteY2" fmla="*/ 1765051 h 1814832"/>
              <a:gd name="connsiteX3" fmla="*/ 829207 w 3657600"/>
              <a:gd name="connsiteY3" fmla="*/ 2823 h 1814832"/>
              <a:gd name="connsiteX4" fmla="*/ 1032374 w 3657600"/>
              <a:gd name="connsiteY4" fmla="*/ 1692838 h 1814832"/>
              <a:gd name="connsiteX5" fmla="*/ 1486735 w 3657600"/>
              <a:gd name="connsiteY5" fmla="*/ 1584520 h 1814832"/>
              <a:gd name="connsiteX6" fmla="*/ 1612978 w 3657600"/>
              <a:gd name="connsiteY6" fmla="*/ 1724558 h 1814832"/>
              <a:gd name="connsiteX7" fmla="*/ 1862877 w 3657600"/>
              <a:gd name="connsiteY7" fmla="*/ 19 h 1814832"/>
              <a:gd name="connsiteX8" fmla="*/ 2078698 w 3657600"/>
              <a:gd name="connsiteY8" fmla="*/ 1760664 h 1814832"/>
              <a:gd name="connsiteX9" fmla="*/ 2487622 w 3657600"/>
              <a:gd name="connsiteY9" fmla="*/ 1624356 h 1814832"/>
              <a:gd name="connsiteX10" fmla="*/ 2896546 w 3657600"/>
              <a:gd name="connsiteY10" fmla="*/ 1699812 h 1814832"/>
              <a:gd name="connsiteX11" fmla="*/ 3260034 w 3657600"/>
              <a:gd name="connsiteY11" fmla="*/ 1669792 h 1814832"/>
              <a:gd name="connsiteX12" fmla="*/ 3657600 w 3657600"/>
              <a:gd name="connsiteY12" fmla="*/ 1665734 h 1814832"/>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3 h 1792918"/>
              <a:gd name="connsiteX1" fmla="*/ 204462 w 3657600"/>
              <a:gd name="connsiteY1" fmla="*/ 1681148 h 1792918"/>
              <a:gd name="connsiteX2" fmla="*/ 600732 w 3657600"/>
              <a:gd name="connsiteY2" fmla="*/ 1765048 h 1792918"/>
              <a:gd name="connsiteX3" fmla="*/ 829207 w 3657600"/>
              <a:gd name="connsiteY3" fmla="*/ 2820 h 1792918"/>
              <a:gd name="connsiteX4" fmla="*/ 1032374 w 3657600"/>
              <a:gd name="connsiteY4" fmla="*/ 1692835 h 1792918"/>
              <a:gd name="connsiteX5" fmla="*/ 1316349 w 3657600"/>
              <a:gd name="connsiteY5" fmla="*/ 1620624 h 1792918"/>
              <a:gd name="connsiteX6" fmla="*/ 1612978 w 3657600"/>
              <a:gd name="connsiteY6" fmla="*/ 1724555 h 1792918"/>
              <a:gd name="connsiteX7" fmla="*/ 1862877 w 3657600"/>
              <a:gd name="connsiteY7" fmla="*/ 16 h 1792918"/>
              <a:gd name="connsiteX8" fmla="*/ 2078698 w 3657600"/>
              <a:gd name="connsiteY8" fmla="*/ 1760661 h 1792918"/>
              <a:gd name="connsiteX9" fmla="*/ 2487622 w 3657600"/>
              <a:gd name="connsiteY9" fmla="*/ 1624353 h 1792918"/>
              <a:gd name="connsiteX10" fmla="*/ 2896546 w 3657600"/>
              <a:gd name="connsiteY10" fmla="*/ 1699809 h 1792918"/>
              <a:gd name="connsiteX11" fmla="*/ 3260034 w 3657600"/>
              <a:gd name="connsiteY11" fmla="*/ 1669789 h 1792918"/>
              <a:gd name="connsiteX12" fmla="*/ 3657600 w 3657600"/>
              <a:gd name="connsiteY12" fmla="*/ 1665731 h 1792918"/>
              <a:gd name="connsiteX0" fmla="*/ 0 w 3657600"/>
              <a:gd name="connsiteY0" fmla="*/ 1737943 h 1792610"/>
              <a:gd name="connsiteX1" fmla="*/ 204462 w 3657600"/>
              <a:gd name="connsiteY1" fmla="*/ 1681148 h 1792610"/>
              <a:gd name="connsiteX2" fmla="*/ 600732 w 3657600"/>
              <a:gd name="connsiteY2" fmla="*/ 1765048 h 1792610"/>
              <a:gd name="connsiteX3" fmla="*/ 829207 w 3657600"/>
              <a:gd name="connsiteY3" fmla="*/ 2820 h 1792610"/>
              <a:gd name="connsiteX4" fmla="*/ 1032374 w 3657600"/>
              <a:gd name="connsiteY4" fmla="*/ 1692835 h 1792610"/>
              <a:gd name="connsiteX5" fmla="*/ 1316349 w 3657600"/>
              <a:gd name="connsiteY5" fmla="*/ 1620624 h 1792610"/>
              <a:gd name="connsiteX6" fmla="*/ 1612978 w 3657600"/>
              <a:gd name="connsiteY6" fmla="*/ 1724555 h 1792610"/>
              <a:gd name="connsiteX7" fmla="*/ 1862877 w 3657600"/>
              <a:gd name="connsiteY7" fmla="*/ 16 h 1792610"/>
              <a:gd name="connsiteX8" fmla="*/ 2078698 w 3657600"/>
              <a:gd name="connsiteY8" fmla="*/ 1760661 h 1792610"/>
              <a:gd name="connsiteX9" fmla="*/ 2487622 w 3657600"/>
              <a:gd name="connsiteY9" fmla="*/ 1624353 h 1792610"/>
              <a:gd name="connsiteX10" fmla="*/ 2896546 w 3657600"/>
              <a:gd name="connsiteY10" fmla="*/ 1699809 h 1792610"/>
              <a:gd name="connsiteX11" fmla="*/ 3260034 w 3657600"/>
              <a:gd name="connsiteY11" fmla="*/ 1669789 h 1792610"/>
              <a:gd name="connsiteX12" fmla="*/ 3657600 w 3657600"/>
              <a:gd name="connsiteY12" fmla="*/ 1665731 h 1792610"/>
              <a:gd name="connsiteX0" fmla="*/ 0 w 3657600"/>
              <a:gd name="connsiteY0" fmla="*/ 1737946 h 1854975"/>
              <a:gd name="connsiteX1" fmla="*/ 204462 w 3657600"/>
              <a:gd name="connsiteY1" fmla="*/ 1681151 h 1854975"/>
              <a:gd name="connsiteX2" fmla="*/ 600732 w 3657600"/>
              <a:gd name="connsiteY2" fmla="*/ 1765051 h 1854975"/>
              <a:gd name="connsiteX3" fmla="*/ 829207 w 3657600"/>
              <a:gd name="connsiteY3" fmla="*/ 2823 h 1854975"/>
              <a:gd name="connsiteX4" fmla="*/ 1032374 w 3657600"/>
              <a:gd name="connsiteY4" fmla="*/ 1692838 h 1854975"/>
              <a:gd name="connsiteX5" fmla="*/ 1316349 w 3657600"/>
              <a:gd name="connsiteY5" fmla="*/ 1728945 h 1854975"/>
              <a:gd name="connsiteX6" fmla="*/ 1612978 w 3657600"/>
              <a:gd name="connsiteY6" fmla="*/ 1724558 h 1854975"/>
              <a:gd name="connsiteX7" fmla="*/ 1862877 w 3657600"/>
              <a:gd name="connsiteY7" fmla="*/ 19 h 1854975"/>
              <a:gd name="connsiteX8" fmla="*/ 2078698 w 3657600"/>
              <a:gd name="connsiteY8" fmla="*/ 1760664 h 1854975"/>
              <a:gd name="connsiteX9" fmla="*/ 2487622 w 3657600"/>
              <a:gd name="connsiteY9" fmla="*/ 1624356 h 1854975"/>
              <a:gd name="connsiteX10" fmla="*/ 2896546 w 3657600"/>
              <a:gd name="connsiteY10" fmla="*/ 1699812 h 1854975"/>
              <a:gd name="connsiteX11" fmla="*/ 3260034 w 3657600"/>
              <a:gd name="connsiteY11" fmla="*/ 1669792 h 1854975"/>
              <a:gd name="connsiteX12" fmla="*/ 3657600 w 3657600"/>
              <a:gd name="connsiteY12" fmla="*/ 1665734 h 1854975"/>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23360"/>
              <a:gd name="connsiteX1" fmla="*/ 204462 w 3657600"/>
              <a:gd name="connsiteY1" fmla="*/ 1681151 h 1823360"/>
              <a:gd name="connsiteX2" fmla="*/ 600732 w 3657600"/>
              <a:gd name="connsiteY2" fmla="*/ 1765051 h 1823360"/>
              <a:gd name="connsiteX3" fmla="*/ 829207 w 3657600"/>
              <a:gd name="connsiteY3" fmla="*/ 2823 h 1823360"/>
              <a:gd name="connsiteX4" fmla="*/ 1032374 w 3657600"/>
              <a:gd name="connsiteY4" fmla="*/ 1692838 h 1823360"/>
              <a:gd name="connsiteX5" fmla="*/ 1316349 w 3657600"/>
              <a:gd name="connsiteY5" fmla="*/ 1620627 h 1823360"/>
              <a:gd name="connsiteX6" fmla="*/ 1612978 w 3657600"/>
              <a:gd name="connsiteY6" fmla="*/ 1724558 h 1823360"/>
              <a:gd name="connsiteX7" fmla="*/ 1862877 w 3657600"/>
              <a:gd name="connsiteY7" fmla="*/ 19 h 1823360"/>
              <a:gd name="connsiteX8" fmla="*/ 2078698 w 3657600"/>
              <a:gd name="connsiteY8" fmla="*/ 1760664 h 1823360"/>
              <a:gd name="connsiteX9" fmla="*/ 2487622 w 3657600"/>
              <a:gd name="connsiteY9" fmla="*/ 1624356 h 1823360"/>
              <a:gd name="connsiteX10" fmla="*/ 2896546 w 3657600"/>
              <a:gd name="connsiteY10" fmla="*/ 1699812 h 1823360"/>
              <a:gd name="connsiteX11" fmla="*/ 3260034 w 3657600"/>
              <a:gd name="connsiteY11" fmla="*/ 1669792 h 1823360"/>
              <a:gd name="connsiteX12" fmla="*/ 3657600 w 3657600"/>
              <a:gd name="connsiteY12" fmla="*/ 1665734 h 1823360"/>
              <a:gd name="connsiteX0" fmla="*/ 0 w 3657600"/>
              <a:gd name="connsiteY0" fmla="*/ 1737946 h 1843284"/>
              <a:gd name="connsiteX1" fmla="*/ 204462 w 3657600"/>
              <a:gd name="connsiteY1" fmla="*/ 1681151 h 1843284"/>
              <a:gd name="connsiteX2" fmla="*/ 600732 w 3657600"/>
              <a:gd name="connsiteY2" fmla="*/ 1765051 h 1843284"/>
              <a:gd name="connsiteX3" fmla="*/ 829207 w 3657600"/>
              <a:gd name="connsiteY3" fmla="*/ 2823 h 1843284"/>
              <a:gd name="connsiteX4" fmla="*/ 1032374 w 3657600"/>
              <a:gd name="connsiteY4" fmla="*/ 1692838 h 1843284"/>
              <a:gd name="connsiteX5" fmla="*/ 1339068 w 3657600"/>
              <a:gd name="connsiteY5" fmla="*/ 1692839 h 1843284"/>
              <a:gd name="connsiteX6" fmla="*/ 1612978 w 3657600"/>
              <a:gd name="connsiteY6" fmla="*/ 1724558 h 1843284"/>
              <a:gd name="connsiteX7" fmla="*/ 1862877 w 3657600"/>
              <a:gd name="connsiteY7" fmla="*/ 19 h 1843284"/>
              <a:gd name="connsiteX8" fmla="*/ 2078698 w 3657600"/>
              <a:gd name="connsiteY8" fmla="*/ 1760664 h 1843284"/>
              <a:gd name="connsiteX9" fmla="*/ 2487622 w 3657600"/>
              <a:gd name="connsiteY9" fmla="*/ 1624356 h 1843284"/>
              <a:gd name="connsiteX10" fmla="*/ 2896546 w 3657600"/>
              <a:gd name="connsiteY10" fmla="*/ 1699812 h 1843284"/>
              <a:gd name="connsiteX11" fmla="*/ 3260034 w 3657600"/>
              <a:gd name="connsiteY11" fmla="*/ 1669792 h 1843284"/>
              <a:gd name="connsiteX12" fmla="*/ 3657600 w 3657600"/>
              <a:gd name="connsiteY12" fmla="*/ 1665734 h 1843284"/>
              <a:gd name="connsiteX0" fmla="*/ 0 w 3657600"/>
              <a:gd name="connsiteY0" fmla="*/ 1737943 h 1792788"/>
              <a:gd name="connsiteX1" fmla="*/ 204462 w 3657600"/>
              <a:gd name="connsiteY1" fmla="*/ 1681148 h 1792788"/>
              <a:gd name="connsiteX2" fmla="*/ 600732 w 3657600"/>
              <a:gd name="connsiteY2" fmla="*/ 1765048 h 1792788"/>
              <a:gd name="connsiteX3" fmla="*/ 829207 w 3657600"/>
              <a:gd name="connsiteY3" fmla="*/ 2820 h 1792788"/>
              <a:gd name="connsiteX4" fmla="*/ 1032374 w 3657600"/>
              <a:gd name="connsiteY4" fmla="*/ 1692835 h 1792788"/>
              <a:gd name="connsiteX5" fmla="*/ 1339068 w 3657600"/>
              <a:gd name="connsiteY5" fmla="*/ 1692836 h 1792788"/>
              <a:gd name="connsiteX6" fmla="*/ 1612978 w 3657600"/>
              <a:gd name="connsiteY6" fmla="*/ 1724555 h 1792788"/>
              <a:gd name="connsiteX7" fmla="*/ 1862877 w 3657600"/>
              <a:gd name="connsiteY7" fmla="*/ 16 h 1792788"/>
              <a:gd name="connsiteX8" fmla="*/ 2078698 w 3657600"/>
              <a:gd name="connsiteY8" fmla="*/ 1760661 h 1792788"/>
              <a:gd name="connsiteX9" fmla="*/ 2487622 w 3657600"/>
              <a:gd name="connsiteY9" fmla="*/ 1624353 h 1792788"/>
              <a:gd name="connsiteX10" fmla="*/ 2896546 w 3657600"/>
              <a:gd name="connsiteY10" fmla="*/ 1699809 h 1792788"/>
              <a:gd name="connsiteX11" fmla="*/ 3260034 w 3657600"/>
              <a:gd name="connsiteY11" fmla="*/ 1669789 h 1792788"/>
              <a:gd name="connsiteX12" fmla="*/ 3657600 w 3657600"/>
              <a:gd name="connsiteY12" fmla="*/ 1665731 h 1792788"/>
              <a:gd name="connsiteX0" fmla="*/ 0 w 3657600"/>
              <a:gd name="connsiteY0" fmla="*/ 1737943 h 1795356"/>
              <a:gd name="connsiteX1" fmla="*/ 204462 w 3657600"/>
              <a:gd name="connsiteY1" fmla="*/ 1681148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37943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665731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1701837 h 1795356"/>
              <a:gd name="connsiteX1" fmla="*/ 283975 w 3657600"/>
              <a:gd name="connsiteY1" fmla="*/ 1681147 h 1795356"/>
              <a:gd name="connsiteX2" fmla="*/ 600732 w 3657600"/>
              <a:gd name="connsiteY2" fmla="*/ 1765048 h 1795356"/>
              <a:gd name="connsiteX3" fmla="*/ 829207 w 3657600"/>
              <a:gd name="connsiteY3" fmla="*/ 2820 h 1795356"/>
              <a:gd name="connsiteX4" fmla="*/ 1032374 w 3657600"/>
              <a:gd name="connsiteY4" fmla="*/ 1692835 h 1795356"/>
              <a:gd name="connsiteX5" fmla="*/ 1339068 w 3657600"/>
              <a:gd name="connsiteY5" fmla="*/ 1692836 h 1795356"/>
              <a:gd name="connsiteX6" fmla="*/ 1612978 w 3657600"/>
              <a:gd name="connsiteY6" fmla="*/ 1724555 h 1795356"/>
              <a:gd name="connsiteX7" fmla="*/ 1862877 w 3657600"/>
              <a:gd name="connsiteY7" fmla="*/ 16 h 1795356"/>
              <a:gd name="connsiteX8" fmla="*/ 2078698 w 3657600"/>
              <a:gd name="connsiteY8" fmla="*/ 1760661 h 1795356"/>
              <a:gd name="connsiteX9" fmla="*/ 2487622 w 3657600"/>
              <a:gd name="connsiteY9" fmla="*/ 1624353 h 1795356"/>
              <a:gd name="connsiteX10" fmla="*/ 2896546 w 3657600"/>
              <a:gd name="connsiteY10" fmla="*/ 1699809 h 1795356"/>
              <a:gd name="connsiteX11" fmla="*/ 3260034 w 3657600"/>
              <a:gd name="connsiteY11" fmla="*/ 1669789 h 1795356"/>
              <a:gd name="connsiteX12" fmla="*/ 3657600 w 3657600"/>
              <a:gd name="connsiteY12" fmla="*/ 1665731 h 1795356"/>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511615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82583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5210632 h 5619243"/>
              <a:gd name="connsiteX1" fmla="*/ 283975 w 3657600"/>
              <a:gd name="connsiteY1" fmla="*/ 5189942 h 5619243"/>
              <a:gd name="connsiteX2" fmla="*/ 600732 w 3657600"/>
              <a:gd name="connsiteY2" fmla="*/ 5273843 h 5619243"/>
              <a:gd name="connsiteX3" fmla="*/ 829207 w 3657600"/>
              <a:gd name="connsiteY3" fmla="*/ 3982946 h 5619243"/>
              <a:gd name="connsiteX4" fmla="*/ 1032374 w 3657600"/>
              <a:gd name="connsiteY4" fmla="*/ 5201630 h 5619243"/>
              <a:gd name="connsiteX5" fmla="*/ 1339068 w 3657600"/>
              <a:gd name="connsiteY5" fmla="*/ 5201631 h 5619243"/>
              <a:gd name="connsiteX6" fmla="*/ 1612978 w 3657600"/>
              <a:gd name="connsiteY6" fmla="*/ 5233350 h 5619243"/>
              <a:gd name="connsiteX7" fmla="*/ 1879353 w 3657600"/>
              <a:gd name="connsiteY7" fmla="*/ 6 h 5619243"/>
              <a:gd name="connsiteX8" fmla="*/ 2078698 w 3657600"/>
              <a:gd name="connsiteY8" fmla="*/ 5269456 h 5619243"/>
              <a:gd name="connsiteX9" fmla="*/ 2487622 w 3657600"/>
              <a:gd name="connsiteY9" fmla="*/ 5133148 h 5619243"/>
              <a:gd name="connsiteX10" fmla="*/ 2896546 w 3657600"/>
              <a:gd name="connsiteY10" fmla="*/ 5208604 h 5619243"/>
              <a:gd name="connsiteX11" fmla="*/ 3260034 w 3657600"/>
              <a:gd name="connsiteY11" fmla="*/ 5178584 h 5619243"/>
              <a:gd name="connsiteX12" fmla="*/ 3657600 w 3657600"/>
              <a:gd name="connsiteY12" fmla="*/ 5174526 h 561924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95829 w 3657600"/>
              <a:gd name="connsiteY7" fmla="*/ 7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13451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487622 w 3657600"/>
              <a:gd name="connsiteY9" fmla="*/ 4766556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217997"/>
              <a:gd name="connsiteX1" fmla="*/ 283975 w 3657600"/>
              <a:gd name="connsiteY1" fmla="*/ 4823350 h 5217997"/>
              <a:gd name="connsiteX2" fmla="*/ 600732 w 3657600"/>
              <a:gd name="connsiteY2" fmla="*/ 4907251 h 5217997"/>
              <a:gd name="connsiteX3" fmla="*/ 829207 w 3657600"/>
              <a:gd name="connsiteY3" fmla="*/ 3616354 h 5217997"/>
              <a:gd name="connsiteX4" fmla="*/ 1032374 w 3657600"/>
              <a:gd name="connsiteY4" fmla="*/ 4835038 h 5217997"/>
              <a:gd name="connsiteX5" fmla="*/ 1339068 w 3657600"/>
              <a:gd name="connsiteY5" fmla="*/ 4835039 h 5217997"/>
              <a:gd name="connsiteX6" fmla="*/ 1612978 w 3657600"/>
              <a:gd name="connsiteY6" fmla="*/ 4866758 h 5217997"/>
              <a:gd name="connsiteX7" fmla="*/ 1879354 w 3657600"/>
              <a:gd name="connsiteY7" fmla="*/ 6 h 5217997"/>
              <a:gd name="connsiteX8" fmla="*/ 2078698 w 3657600"/>
              <a:gd name="connsiteY8" fmla="*/ 4902864 h 5217997"/>
              <a:gd name="connsiteX9" fmla="*/ 2487622 w 3657600"/>
              <a:gd name="connsiteY9" fmla="*/ 4766556 h 5217997"/>
              <a:gd name="connsiteX10" fmla="*/ 2896546 w 3657600"/>
              <a:gd name="connsiteY10" fmla="*/ 4842012 h 5217997"/>
              <a:gd name="connsiteX11" fmla="*/ 3260034 w 3657600"/>
              <a:gd name="connsiteY11" fmla="*/ 4811992 h 5217997"/>
              <a:gd name="connsiteX12" fmla="*/ 3657600 w 3657600"/>
              <a:gd name="connsiteY12" fmla="*/ 4807934 h 5217997"/>
              <a:gd name="connsiteX0" fmla="*/ 0 w 3657600"/>
              <a:gd name="connsiteY0" fmla="*/ 4844040 h 5087628"/>
              <a:gd name="connsiteX1" fmla="*/ 283975 w 3657600"/>
              <a:gd name="connsiteY1" fmla="*/ 4823350 h 5087628"/>
              <a:gd name="connsiteX2" fmla="*/ 600732 w 3657600"/>
              <a:gd name="connsiteY2" fmla="*/ 4907251 h 5087628"/>
              <a:gd name="connsiteX3" fmla="*/ 829207 w 3657600"/>
              <a:gd name="connsiteY3" fmla="*/ 3616354 h 5087628"/>
              <a:gd name="connsiteX4" fmla="*/ 1032374 w 3657600"/>
              <a:gd name="connsiteY4" fmla="*/ 4835038 h 5087628"/>
              <a:gd name="connsiteX5" fmla="*/ 1339068 w 3657600"/>
              <a:gd name="connsiteY5" fmla="*/ 4835039 h 5087628"/>
              <a:gd name="connsiteX6" fmla="*/ 1612978 w 3657600"/>
              <a:gd name="connsiteY6" fmla="*/ 4866758 h 5087628"/>
              <a:gd name="connsiteX7" fmla="*/ 1879354 w 3657600"/>
              <a:gd name="connsiteY7" fmla="*/ 6 h 5087628"/>
              <a:gd name="connsiteX8" fmla="*/ 2078698 w 3657600"/>
              <a:gd name="connsiteY8" fmla="*/ 4902864 h 5087628"/>
              <a:gd name="connsiteX9" fmla="*/ 2487622 w 3657600"/>
              <a:gd name="connsiteY9" fmla="*/ 4766556 h 5087628"/>
              <a:gd name="connsiteX10" fmla="*/ 2896546 w 3657600"/>
              <a:gd name="connsiteY10" fmla="*/ 4842012 h 5087628"/>
              <a:gd name="connsiteX11" fmla="*/ 3260034 w 3657600"/>
              <a:gd name="connsiteY11" fmla="*/ 4811992 h 5087628"/>
              <a:gd name="connsiteX12" fmla="*/ 3657600 w 3657600"/>
              <a:gd name="connsiteY12" fmla="*/ 4807934 h 5087628"/>
              <a:gd name="connsiteX0" fmla="*/ 0 w 3657600"/>
              <a:gd name="connsiteY0" fmla="*/ 4844040 h 5183496"/>
              <a:gd name="connsiteX1" fmla="*/ 283975 w 3657600"/>
              <a:gd name="connsiteY1" fmla="*/ 4823350 h 5183496"/>
              <a:gd name="connsiteX2" fmla="*/ 600732 w 3657600"/>
              <a:gd name="connsiteY2" fmla="*/ 4907251 h 5183496"/>
              <a:gd name="connsiteX3" fmla="*/ 829207 w 3657600"/>
              <a:gd name="connsiteY3" fmla="*/ 3616354 h 5183496"/>
              <a:gd name="connsiteX4" fmla="*/ 1032374 w 3657600"/>
              <a:gd name="connsiteY4" fmla="*/ 4835038 h 5183496"/>
              <a:gd name="connsiteX5" fmla="*/ 1339068 w 3657600"/>
              <a:gd name="connsiteY5" fmla="*/ 4835039 h 5183496"/>
              <a:gd name="connsiteX6" fmla="*/ 1612978 w 3657600"/>
              <a:gd name="connsiteY6" fmla="*/ 4866758 h 5183496"/>
              <a:gd name="connsiteX7" fmla="*/ 1879354 w 3657600"/>
              <a:gd name="connsiteY7" fmla="*/ 6 h 5183496"/>
              <a:gd name="connsiteX8" fmla="*/ 2078698 w 3657600"/>
              <a:gd name="connsiteY8" fmla="*/ 4902864 h 5183496"/>
              <a:gd name="connsiteX9" fmla="*/ 2388768 w 3657600"/>
              <a:gd name="connsiteY9" fmla="*/ 4609446 h 5183496"/>
              <a:gd name="connsiteX10" fmla="*/ 2896546 w 3657600"/>
              <a:gd name="connsiteY10" fmla="*/ 4842012 h 5183496"/>
              <a:gd name="connsiteX11" fmla="*/ 3260034 w 3657600"/>
              <a:gd name="connsiteY11" fmla="*/ 4811992 h 5183496"/>
              <a:gd name="connsiteX12" fmla="*/ 3657600 w 3657600"/>
              <a:gd name="connsiteY12" fmla="*/ 4807934 h 5183496"/>
              <a:gd name="connsiteX0" fmla="*/ 0 w 3657600"/>
              <a:gd name="connsiteY0" fmla="*/ 4844040 h 5225683"/>
              <a:gd name="connsiteX1" fmla="*/ 283975 w 3657600"/>
              <a:gd name="connsiteY1" fmla="*/ 4823350 h 5225683"/>
              <a:gd name="connsiteX2" fmla="*/ 600732 w 3657600"/>
              <a:gd name="connsiteY2" fmla="*/ 4907251 h 5225683"/>
              <a:gd name="connsiteX3" fmla="*/ 829207 w 3657600"/>
              <a:gd name="connsiteY3" fmla="*/ 3616354 h 5225683"/>
              <a:gd name="connsiteX4" fmla="*/ 1032374 w 3657600"/>
              <a:gd name="connsiteY4" fmla="*/ 4835038 h 5225683"/>
              <a:gd name="connsiteX5" fmla="*/ 1339068 w 3657600"/>
              <a:gd name="connsiteY5" fmla="*/ 4835039 h 5225683"/>
              <a:gd name="connsiteX6" fmla="*/ 1612978 w 3657600"/>
              <a:gd name="connsiteY6" fmla="*/ 4866758 h 5225683"/>
              <a:gd name="connsiteX7" fmla="*/ 1879354 w 3657600"/>
              <a:gd name="connsiteY7" fmla="*/ 6 h 5225683"/>
              <a:gd name="connsiteX8" fmla="*/ 2078698 w 3657600"/>
              <a:gd name="connsiteY8" fmla="*/ 4902864 h 5225683"/>
              <a:gd name="connsiteX9" fmla="*/ 2388768 w 3657600"/>
              <a:gd name="connsiteY9" fmla="*/ 4766557 h 5225683"/>
              <a:gd name="connsiteX10" fmla="*/ 2896546 w 3657600"/>
              <a:gd name="connsiteY10" fmla="*/ 4842012 h 5225683"/>
              <a:gd name="connsiteX11" fmla="*/ 3260034 w 3657600"/>
              <a:gd name="connsiteY11" fmla="*/ 4811992 h 5225683"/>
              <a:gd name="connsiteX12" fmla="*/ 3657600 w 3657600"/>
              <a:gd name="connsiteY12" fmla="*/ 4807934 h 5225683"/>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5019555"/>
              <a:gd name="connsiteX1" fmla="*/ 283975 w 3657600"/>
              <a:gd name="connsiteY1" fmla="*/ 4823350 h 5019555"/>
              <a:gd name="connsiteX2" fmla="*/ 600732 w 3657600"/>
              <a:gd name="connsiteY2" fmla="*/ 4907251 h 5019555"/>
              <a:gd name="connsiteX3" fmla="*/ 829207 w 3657600"/>
              <a:gd name="connsiteY3" fmla="*/ 3616354 h 5019555"/>
              <a:gd name="connsiteX4" fmla="*/ 1032374 w 3657600"/>
              <a:gd name="connsiteY4" fmla="*/ 4835038 h 5019555"/>
              <a:gd name="connsiteX5" fmla="*/ 1339068 w 3657600"/>
              <a:gd name="connsiteY5" fmla="*/ 4835039 h 5019555"/>
              <a:gd name="connsiteX6" fmla="*/ 1612978 w 3657600"/>
              <a:gd name="connsiteY6" fmla="*/ 4866758 h 5019555"/>
              <a:gd name="connsiteX7" fmla="*/ 1879354 w 3657600"/>
              <a:gd name="connsiteY7" fmla="*/ 6 h 5019555"/>
              <a:gd name="connsiteX8" fmla="*/ 2078698 w 3657600"/>
              <a:gd name="connsiteY8" fmla="*/ 4902864 h 5019555"/>
              <a:gd name="connsiteX9" fmla="*/ 2388768 w 3657600"/>
              <a:gd name="connsiteY9" fmla="*/ 4766557 h 5019555"/>
              <a:gd name="connsiteX10" fmla="*/ 2896546 w 3657600"/>
              <a:gd name="connsiteY10" fmla="*/ 4842012 h 5019555"/>
              <a:gd name="connsiteX11" fmla="*/ 3260034 w 3657600"/>
              <a:gd name="connsiteY11" fmla="*/ 4811992 h 5019555"/>
              <a:gd name="connsiteX12" fmla="*/ 3657600 w 3657600"/>
              <a:gd name="connsiteY12" fmla="*/ 4807934 h 5019555"/>
              <a:gd name="connsiteX0" fmla="*/ 0 w 3657600"/>
              <a:gd name="connsiteY0" fmla="*/ 4844040 h 4935467"/>
              <a:gd name="connsiteX1" fmla="*/ 283975 w 3657600"/>
              <a:gd name="connsiteY1" fmla="*/ 4823350 h 4935467"/>
              <a:gd name="connsiteX2" fmla="*/ 600732 w 3657600"/>
              <a:gd name="connsiteY2" fmla="*/ 4907251 h 4935467"/>
              <a:gd name="connsiteX3" fmla="*/ 829207 w 3657600"/>
              <a:gd name="connsiteY3" fmla="*/ 3616354 h 4935467"/>
              <a:gd name="connsiteX4" fmla="*/ 1032374 w 3657600"/>
              <a:gd name="connsiteY4" fmla="*/ 4835038 h 4935467"/>
              <a:gd name="connsiteX5" fmla="*/ 1339068 w 3657600"/>
              <a:gd name="connsiteY5" fmla="*/ 4835039 h 4935467"/>
              <a:gd name="connsiteX6" fmla="*/ 1612978 w 3657600"/>
              <a:gd name="connsiteY6" fmla="*/ 4866758 h 4935467"/>
              <a:gd name="connsiteX7" fmla="*/ 1879354 w 3657600"/>
              <a:gd name="connsiteY7" fmla="*/ 6 h 4935467"/>
              <a:gd name="connsiteX8" fmla="*/ 2078698 w 3657600"/>
              <a:gd name="connsiteY8" fmla="*/ 4902864 h 4935467"/>
              <a:gd name="connsiteX9" fmla="*/ 2388768 w 3657600"/>
              <a:gd name="connsiteY9" fmla="*/ 4766557 h 4935467"/>
              <a:gd name="connsiteX10" fmla="*/ 2896546 w 3657600"/>
              <a:gd name="connsiteY10" fmla="*/ 4842012 h 4935467"/>
              <a:gd name="connsiteX11" fmla="*/ 3260034 w 3657600"/>
              <a:gd name="connsiteY11" fmla="*/ 4811992 h 4935467"/>
              <a:gd name="connsiteX12" fmla="*/ 3657600 w 3657600"/>
              <a:gd name="connsiteY12" fmla="*/ 4807934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9207 w 3260034"/>
              <a:gd name="connsiteY3" fmla="*/ 3616354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41160 w 3260034"/>
              <a:gd name="connsiteY3" fmla="*/ 2324555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4844040 h 4935467"/>
              <a:gd name="connsiteX1" fmla="*/ 283975 w 3260034"/>
              <a:gd name="connsiteY1" fmla="*/ 4823350 h 4935467"/>
              <a:gd name="connsiteX2" fmla="*/ 600732 w 3260034"/>
              <a:gd name="connsiteY2" fmla="*/ 4907251 h 4935467"/>
              <a:gd name="connsiteX3" fmla="*/ 823230 w 3260034"/>
              <a:gd name="connsiteY3" fmla="*/ 2419539 h 4935467"/>
              <a:gd name="connsiteX4" fmla="*/ 1032374 w 3260034"/>
              <a:gd name="connsiteY4" fmla="*/ 4835038 h 4935467"/>
              <a:gd name="connsiteX5" fmla="*/ 1339068 w 3260034"/>
              <a:gd name="connsiteY5" fmla="*/ 4835039 h 4935467"/>
              <a:gd name="connsiteX6" fmla="*/ 1612978 w 3260034"/>
              <a:gd name="connsiteY6" fmla="*/ 4866758 h 4935467"/>
              <a:gd name="connsiteX7" fmla="*/ 1879354 w 3260034"/>
              <a:gd name="connsiteY7" fmla="*/ 6 h 4935467"/>
              <a:gd name="connsiteX8" fmla="*/ 2078698 w 3260034"/>
              <a:gd name="connsiteY8" fmla="*/ 4902864 h 4935467"/>
              <a:gd name="connsiteX9" fmla="*/ 2388768 w 3260034"/>
              <a:gd name="connsiteY9" fmla="*/ 4766557 h 4935467"/>
              <a:gd name="connsiteX10" fmla="*/ 2896546 w 3260034"/>
              <a:gd name="connsiteY10" fmla="*/ 4842012 h 4935467"/>
              <a:gd name="connsiteX11" fmla="*/ 3260034 w 3260034"/>
              <a:gd name="connsiteY11" fmla="*/ 4811992 h 4935467"/>
              <a:gd name="connsiteX0" fmla="*/ 0 w 3260034"/>
              <a:gd name="connsiteY0" fmla="*/ 2424549 h 2624431"/>
              <a:gd name="connsiteX1" fmla="*/ 283975 w 3260034"/>
              <a:gd name="connsiteY1" fmla="*/ 2403859 h 2624431"/>
              <a:gd name="connsiteX2" fmla="*/ 600732 w 3260034"/>
              <a:gd name="connsiteY2" fmla="*/ 2487760 h 2624431"/>
              <a:gd name="connsiteX3" fmla="*/ 823230 w 3260034"/>
              <a:gd name="connsiteY3" fmla="*/ 48 h 2624431"/>
              <a:gd name="connsiteX4" fmla="*/ 1032374 w 3260034"/>
              <a:gd name="connsiteY4" fmla="*/ 2415547 h 2624431"/>
              <a:gd name="connsiteX5" fmla="*/ 1339068 w 3260034"/>
              <a:gd name="connsiteY5" fmla="*/ 2415548 h 2624431"/>
              <a:gd name="connsiteX6" fmla="*/ 1612978 w 3260034"/>
              <a:gd name="connsiteY6" fmla="*/ 2447267 h 2624431"/>
              <a:gd name="connsiteX7" fmla="*/ 1855448 w 3260034"/>
              <a:gd name="connsiteY7" fmla="*/ 69129 h 2624431"/>
              <a:gd name="connsiteX8" fmla="*/ 2078698 w 3260034"/>
              <a:gd name="connsiteY8" fmla="*/ 2483373 h 2624431"/>
              <a:gd name="connsiteX9" fmla="*/ 2388768 w 3260034"/>
              <a:gd name="connsiteY9" fmla="*/ 2347066 h 2624431"/>
              <a:gd name="connsiteX10" fmla="*/ 2896546 w 3260034"/>
              <a:gd name="connsiteY10" fmla="*/ 2422521 h 2624431"/>
              <a:gd name="connsiteX11" fmla="*/ 3260034 w 3260034"/>
              <a:gd name="connsiteY11" fmla="*/ 2392501 h 2624431"/>
              <a:gd name="connsiteX0" fmla="*/ 0 w 3260034"/>
              <a:gd name="connsiteY0" fmla="*/ 2450420 h 2657158"/>
              <a:gd name="connsiteX1" fmla="*/ 283975 w 3260034"/>
              <a:gd name="connsiteY1" fmla="*/ 2429730 h 2657158"/>
              <a:gd name="connsiteX2" fmla="*/ 600732 w 3260034"/>
              <a:gd name="connsiteY2" fmla="*/ 2513631 h 2657158"/>
              <a:gd name="connsiteX3" fmla="*/ 823230 w 3260034"/>
              <a:gd name="connsiteY3" fmla="*/ 25919 h 2657158"/>
              <a:gd name="connsiteX4" fmla="*/ 1032374 w 3260034"/>
              <a:gd name="connsiteY4" fmla="*/ 2441418 h 2657158"/>
              <a:gd name="connsiteX5" fmla="*/ 1339068 w 3260034"/>
              <a:gd name="connsiteY5" fmla="*/ 2441419 h 2657158"/>
              <a:gd name="connsiteX6" fmla="*/ 1612978 w 3260034"/>
              <a:gd name="connsiteY6" fmla="*/ 2473138 h 2657158"/>
              <a:gd name="connsiteX7" fmla="*/ 1879354 w 3260034"/>
              <a:gd name="connsiteY7" fmla="*/ 13 h 2657158"/>
              <a:gd name="connsiteX8" fmla="*/ 2078698 w 3260034"/>
              <a:gd name="connsiteY8" fmla="*/ 2509244 h 2657158"/>
              <a:gd name="connsiteX9" fmla="*/ 2388768 w 3260034"/>
              <a:gd name="connsiteY9" fmla="*/ 2372937 h 2657158"/>
              <a:gd name="connsiteX10" fmla="*/ 2896546 w 3260034"/>
              <a:gd name="connsiteY10" fmla="*/ 2448392 h 2657158"/>
              <a:gd name="connsiteX11" fmla="*/ 3260034 w 3260034"/>
              <a:gd name="connsiteY11" fmla="*/ 2418372 h 2657158"/>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9068 w 3260034"/>
              <a:gd name="connsiteY5" fmla="*/ 2415548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60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61425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54339"/>
              <a:gd name="connsiteX1" fmla="*/ 283975 w 3260034"/>
              <a:gd name="connsiteY1" fmla="*/ 2403859 h 2554339"/>
              <a:gd name="connsiteX2" fmla="*/ 600732 w 3260034"/>
              <a:gd name="connsiteY2" fmla="*/ 2487760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54339"/>
              <a:gd name="connsiteX1" fmla="*/ 283975 w 3260034"/>
              <a:gd name="connsiteY1" fmla="*/ 2403859 h 2554339"/>
              <a:gd name="connsiteX2" fmla="*/ 600732 w 3260034"/>
              <a:gd name="connsiteY2" fmla="*/ 2487759 h 2554339"/>
              <a:gd name="connsiteX3" fmla="*/ 823230 w 3260034"/>
              <a:gd name="connsiteY3" fmla="*/ 48 h 2554339"/>
              <a:gd name="connsiteX4" fmla="*/ 1032374 w 3260034"/>
              <a:gd name="connsiteY4" fmla="*/ 2415547 h 2554339"/>
              <a:gd name="connsiteX5" fmla="*/ 1333092 w 3260034"/>
              <a:gd name="connsiteY5" fmla="*/ 2415547 h 2554339"/>
              <a:gd name="connsiteX6" fmla="*/ 1612978 w 3260034"/>
              <a:gd name="connsiteY6" fmla="*/ 2447267 h 2554339"/>
              <a:gd name="connsiteX7" fmla="*/ 1861425 w 3260034"/>
              <a:gd name="connsiteY7" fmla="*/ 31135 h 2554339"/>
              <a:gd name="connsiteX8" fmla="*/ 2078698 w 3260034"/>
              <a:gd name="connsiteY8" fmla="*/ 2483373 h 2554339"/>
              <a:gd name="connsiteX9" fmla="*/ 2388768 w 3260034"/>
              <a:gd name="connsiteY9" fmla="*/ 2347066 h 2554339"/>
              <a:gd name="connsiteX10" fmla="*/ 2896546 w 3260034"/>
              <a:gd name="connsiteY10" fmla="*/ 2422521 h 2554339"/>
              <a:gd name="connsiteX11" fmla="*/ 3260034 w 3260034"/>
              <a:gd name="connsiteY11" fmla="*/ 2392501 h 2554339"/>
              <a:gd name="connsiteX0" fmla="*/ 0 w 3260034"/>
              <a:gd name="connsiteY0" fmla="*/ 2424549 h 2538738"/>
              <a:gd name="connsiteX1" fmla="*/ 283975 w 3260034"/>
              <a:gd name="connsiteY1" fmla="*/ 2403859 h 2538738"/>
              <a:gd name="connsiteX2" fmla="*/ 600732 w 3260034"/>
              <a:gd name="connsiteY2" fmla="*/ 2487759 h 2538738"/>
              <a:gd name="connsiteX3" fmla="*/ 823230 w 3260034"/>
              <a:gd name="connsiteY3" fmla="*/ 48 h 2538738"/>
              <a:gd name="connsiteX4" fmla="*/ 1032374 w 3260034"/>
              <a:gd name="connsiteY4" fmla="*/ 2415547 h 2538738"/>
              <a:gd name="connsiteX5" fmla="*/ 1333092 w 3260034"/>
              <a:gd name="connsiteY5" fmla="*/ 2415547 h 2538738"/>
              <a:gd name="connsiteX6" fmla="*/ 1612978 w 3260034"/>
              <a:gd name="connsiteY6" fmla="*/ 2447267 h 2538738"/>
              <a:gd name="connsiteX7" fmla="*/ 1861425 w 3260034"/>
              <a:gd name="connsiteY7" fmla="*/ 31135 h 2538738"/>
              <a:gd name="connsiteX8" fmla="*/ 2078698 w 3260034"/>
              <a:gd name="connsiteY8" fmla="*/ 2483373 h 2538738"/>
              <a:gd name="connsiteX9" fmla="*/ 2388768 w 3260034"/>
              <a:gd name="connsiteY9" fmla="*/ 2347066 h 2538738"/>
              <a:gd name="connsiteX10" fmla="*/ 2896546 w 3260034"/>
              <a:gd name="connsiteY10" fmla="*/ 2422521 h 2538738"/>
              <a:gd name="connsiteX11" fmla="*/ 3260034 w 3260034"/>
              <a:gd name="connsiteY11" fmla="*/ 2392501 h 2538738"/>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7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627171"/>
              <a:gd name="connsiteX1" fmla="*/ 283975 w 3260034"/>
              <a:gd name="connsiteY1" fmla="*/ 2403859 h 2627171"/>
              <a:gd name="connsiteX2" fmla="*/ 600732 w 3260034"/>
              <a:gd name="connsiteY2" fmla="*/ 2487759 h 2627171"/>
              <a:gd name="connsiteX3" fmla="*/ 823230 w 3260034"/>
              <a:gd name="connsiteY3" fmla="*/ 48 h 2627171"/>
              <a:gd name="connsiteX4" fmla="*/ 1032374 w 3260034"/>
              <a:gd name="connsiteY4" fmla="*/ 2415547 h 2627171"/>
              <a:gd name="connsiteX5" fmla="*/ 1333092 w 3260034"/>
              <a:gd name="connsiteY5" fmla="*/ 2415547 h 2627171"/>
              <a:gd name="connsiteX6" fmla="*/ 1612978 w 3260034"/>
              <a:gd name="connsiteY6" fmla="*/ 2447266 h 2627171"/>
              <a:gd name="connsiteX7" fmla="*/ 1849472 w 3260034"/>
              <a:gd name="connsiteY7" fmla="*/ 31135 h 2627171"/>
              <a:gd name="connsiteX8" fmla="*/ 2078698 w 3260034"/>
              <a:gd name="connsiteY8" fmla="*/ 2483373 h 2627171"/>
              <a:gd name="connsiteX9" fmla="*/ 2388768 w 3260034"/>
              <a:gd name="connsiteY9" fmla="*/ 2347066 h 2627171"/>
              <a:gd name="connsiteX10" fmla="*/ 2896546 w 3260034"/>
              <a:gd name="connsiteY10" fmla="*/ 2422521 h 2627171"/>
              <a:gd name="connsiteX11" fmla="*/ 3260034 w 3260034"/>
              <a:gd name="connsiteY11" fmla="*/ 2392501 h 2627171"/>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12978 w 3260034"/>
              <a:gd name="connsiteY6" fmla="*/ 2447266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46494"/>
              <a:gd name="connsiteX1" fmla="*/ 283975 w 3260034"/>
              <a:gd name="connsiteY1" fmla="*/ 2403859 h 2546494"/>
              <a:gd name="connsiteX2" fmla="*/ 600732 w 3260034"/>
              <a:gd name="connsiteY2" fmla="*/ 2487759 h 2546494"/>
              <a:gd name="connsiteX3" fmla="*/ 823230 w 3260034"/>
              <a:gd name="connsiteY3" fmla="*/ 48 h 2546494"/>
              <a:gd name="connsiteX4" fmla="*/ 1032374 w 3260034"/>
              <a:gd name="connsiteY4" fmla="*/ 2415547 h 2546494"/>
              <a:gd name="connsiteX5" fmla="*/ 1333092 w 3260034"/>
              <a:gd name="connsiteY5" fmla="*/ 2415547 h 2546494"/>
              <a:gd name="connsiteX6" fmla="*/ 1660790 w 3260034"/>
              <a:gd name="connsiteY6" fmla="*/ 2333284 h 2546494"/>
              <a:gd name="connsiteX7" fmla="*/ 1849472 w 3260034"/>
              <a:gd name="connsiteY7" fmla="*/ 31135 h 2546494"/>
              <a:gd name="connsiteX8" fmla="*/ 2078698 w 3260034"/>
              <a:gd name="connsiteY8" fmla="*/ 2483373 h 2546494"/>
              <a:gd name="connsiteX9" fmla="*/ 2388768 w 3260034"/>
              <a:gd name="connsiteY9" fmla="*/ 2347066 h 2546494"/>
              <a:gd name="connsiteX10" fmla="*/ 2896546 w 3260034"/>
              <a:gd name="connsiteY10" fmla="*/ 2422521 h 2546494"/>
              <a:gd name="connsiteX11" fmla="*/ 3260034 w 3260034"/>
              <a:gd name="connsiteY11" fmla="*/ 2392501 h 2546494"/>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9778"/>
              <a:gd name="connsiteX1" fmla="*/ 283975 w 3260034"/>
              <a:gd name="connsiteY1" fmla="*/ 2403859 h 2519778"/>
              <a:gd name="connsiteX2" fmla="*/ 600732 w 3260034"/>
              <a:gd name="connsiteY2" fmla="*/ 2487759 h 2519778"/>
              <a:gd name="connsiteX3" fmla="*/ 823230 w 3260034"/>
              <a:gd name="connsiteY3" fmla="*/ 48 h 2519778"/>
              <a:gd name="connsiteX4" fmla="*/ 1032374 w 3260034"/>
              <a:gd name="connsiteY4" fmla="*/ 2415547 h 2519778"/>
              <a:gd name="connsiteX5" fmla="*/ 1333092 w 3260034"/>
              <a:gd name="connsiteY5" fmla="*/ 2415547 h 2519778"/>
              <a:gd name="connsiteX6" fmla="*/ 1660790 w 3260034"/>
              <a:gd name="connsiteY6" fmla="*/ 2333284 h 2519778"/>
              <a:gd name="connsiteX7" fmla="*/ 1849472 w 3260034"/>
              <a:gd name="connsiteY7" fmla="*/ 31135 h 2519778"/>
              <a:gd name="connsiteX8" fmla="*/ 2048816 w 3260034"/>
              <a:gd name="connsiteY8" fmla="*/ 2369390 h 2519778"/>
              <a:gd name="connsiteX9" fmla="*/ 2388768 w 3260034"/>
              <a:gd name="connsiteY9" fmla="*/ 2347066 h 2519778"/>
              <a:gd name="connsiteX10" fmla="*/ 2896546 w 3260034"/>
              <a:gd name="connsiteY10" fmla="*/ 2422521 h 2519778"/>
              <a:gd name="connsiteX11" fmla="*/ 3260034 w 3260034"/>
              <a:gd name="connsiteY11" fmla="*/ 2392501 h 2519778"/>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17604"/>
              <a:gd name="connsiteX1" fmla="*/ 283975 w 3260034"/>
              <a:gd name="connsiteY1" fmla="*/ 2403859 h 2517604"/>
              <a:gd name="connsiteX2" fmla="*/ 600732 w 3260034"/>
              <a:gd name="connsiteY2" fmla="*/ 2487759 h 2517604"/>
              <a:gd name="connsiteX3" fmla="*/ 823230 w 3260034"/>
              <a:gd name="connsiteY3" fmla="*/ 48 h 2517604"/>
              <a:gd name="connsiteX4" fmla="*/ 1032374 w 3260034"/>
              <a:gd name="connsiteY4" fmla="*/ 2415547 h 2517604"/>
              <a:gd name="connsiteX5" fmla="*/ 1333092 w 3260034"/>
              <a:gd name="connsiteY5" fmla="*/ 2415547 h 2517604"/>
              <a:gd name="connsiteX6" fmla="*/ 1636884 w 3260034"/>
              <a:gd name="connsiteY6" fmla="*/ 2390274 h 2517604"/>
              <a:gd name="connsiteX7" fmla="*/ 1849472 w 3260034"/>
              <a:gd name="connsiteY7" fmla="*/ 31135 h 2517604"/>
              <a:gd name="connsiteX8" fmla="*/ 2048816 w 3260034"/>
              <a:gd name="connsiteY8" fmla="*/ 2369390 h 2517604"/>
              <a:gd name="connsiteX9" fmla="*/ 2388768 w 3260034"/>
              <a:gd name="connsiteY9" fmla="*/ 2347066 h 2517604"/>
              <a:gd name="connsiteX10" fmla="*/ 2896546 w 3260034"/>
              <a:gd name="connsiteY10" fmla="*/ 2422521 h 2517604"/>
              <a:gd name="connsiteX11" fmla="*/ 3260034 w 3260034"/>
              <a:gd name="connsiteY11" fmla="*/ 2392501 h 2517604"/>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1 h 2533497"/>
              <a:gd name="connsiteX0" fmla="*/ 0 w 3260034"/>
              <a:gd name="connsiteY0" fmla="*/ 2424549 h 2533497"/>
              <a:gd name="connsiteX1" fmla="*/ 283975 w 3260034"/>
              <a:gd name="connsiteY1" fmla="*/ 2403859 h 2533497"/>
              <a:gd name="connsiteX2" fmla="*/ 600732 w 3260034"/>
              <a:gd name="connsiteY2" fmla="*/ 2487759 h 2533497"/>
              <a:gd name="connsiteX3" fmla="*/ 823230 w 3260034"/>
              <a:gd name="connsiteY3" fmla="*/ 48 h 2533497"/>
              <a:gd name="connsiteX4" fmla="*/ 1032374 w 3260034"/>
              <a:gd name="connsiteY4" fmla="*/ 2415547 h 2533497"/>
              <a:gd name="connsiteX5" fmla="*/ 1333092 w 3260034"/>
              <a:gd name="connsiteY5" fmla="*/ 2415547 h 2533497"/>
              <a:gd name="connsiteX6" fmla="*/ 1636884 w 3260034"/>
              <a:gd name="connsiteY6" fmla="*/ 2390274 h 2533497"/>
              <a:gd name="connsiteX7" fmla="*/ 1849472 w 3260034"/>
              <a:gd name="connsiteY7" fmla="*/ 31135 h 2533497"/>
              <a:gd name="connsiteX8" fmla="*/ 2048816 w 3260034"/>
              <a:gd name="connsiteY8" fmla="*/ 2369390 h 2533497"/>
              <a:gd name="connsiteX9" fmla="*/ 2388768 w 3260034"/>
              <a:gd name="connsiteY9" fmla="*/ 2347067 h 2533497"/>
              <a:gd name="connsiteX10" fmla="*/ 2896546 w 3260034"/>
              <a:gd name="connsiteY10" fmla="*/ 2422521 h 2533497"/>
              <a:gd name="connsiteX11" fmla="*/ 3260034 w 3260034"/>
              <a:gd name="connsiteY11" fmla="*/ 2392502 h 2533497"/>
              <a:gd name="connsiteX0" fmla="*/ 0 w 2896546"/>
              <a:gd name="connsiteY0" fmla="*/ 2424549 h 2533497"/>
              <a:gd name="connsiteX1" fmla="*/ 283975 w 2896546"/>
              <a:gd name="connsiteY1" fmla="*/ 2403859 h 2533497"/>
              <a:gd name="connsiteX2" fmla="*/ 600732 w 2896546"/>
              <a:gd name="connsiteY2" fmla="*/ 2487759 h 2533497"/>
              <a:gd name="connsiteX3" fmla="*/ 823230 w 2896546"/>
              <a:gd name="connsiteY3" fmla="*/ 48 h 2533497"/>
              <a:gd name="connsiteX4" fmla="*/ 1032374 w 2896546"/>
              <a:gd name="connsiteY4" fmla="*/ 2415547 h 2533497"/>
              <a:gd name="connsiteX5" fmla="*/ 1333092 w 2896546"/>
              <a:gd name="connsiteY5" fmla="*/ 2415547 h 2533497"/>
              <a:gd name="connsiteX6" fmla="*/ 1636884 w 2896546"/>
              <a:gd name="connsiteY6" fmla="*/ 2390274 h 2533497"/>
              <a:gd name="connsiteX7" fmla="*/ 1849472 w 2896546"/>
              <a:gd name="connsiteY7" fmla="*/ 31135 h 2533497"/>
              <a:gd name="connsiteX8" fmla="*/ 2048816 w 2896546"/>
              <a:gd name="connsiteY8" fmla="*/ 2369390 h 2533497"/>
              <a:gd name="connsiteX9" fmla="*/ 2388768 w 2896546"/>
              <a:gd name="connsiteY9" fmla="*/ 2347067 h 2533497"/>
              <a:gd name="connsiteX10" fmla="*/ 2896546 w 2896546"/>
              <a:gd name="connsiteY10" fmla="*/ 2422521 h 2533497"/>
              <a:gd name="connsiteX0" fmla="*/ 0 w 2388768"/>
              <a:gd name="connsiteY0" fmla="*/ 2424549 h 2533497"/>
              <a:gd name="connsiteX1" fmla="*/ 283975 w 2388768"/>
              <a:gd name="connsiteY1" fmla="*/ 2403859 h 2533497"/>
              <a:gd name="connsiteX2" fmla="*/ 600732 w 2388768"/>
              <a:gd name="connsiteY2" fmla="*/ 2487759 h 2533497"/>
              <a:gd name="connsiteX3" fmla="*/ 823230 w 2388768"/>
              <a:gd name="connsiteY3" fmla="*/ 48 h 2533497"/>
              <a:gd name="connsiteX4" fmla="*/ 1032374 w 2388768"/>
              <a:gd name="connsiteY4" fmla="*/ 2415547 h 2533497"/>
              <a:gd name="connsiteX5" fmla="*/ 1333092 w 2388768"/>
              <a:gd name="connsiteY5" fmla="*/ 2415547 h 2533497"/>
              <a:gd name="connsiteX6" fmla="*/ 1636884 w 2388768"/>
              <a:gd name="connsiteY6" fmla="*/ 2390274 h 2533497"/>
              <a:gd name="connsiteX7" fmla="*/ 1849472 w 2388768"/>
              <a:gd name="connsiteY7" fmla="*/ 31135 h 2533497"/>
              <a:gd name="connsiteX8" fmla="*/ 2048816 w 2388768"/>
              <a:gd name="connsiteY8" fmla="*/ 2369390 h 2533497"/>
              <a:gd name="connsiteX9" fmla="*/ 2388768 w 2388768"/>
              <a:gd name="connsiteY9" fmla="*/ 2347067 h 2533497"/>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388768"/>
              <a:gd name="connsiteY0" fmla="*/ 2424549 h 2572702"/>
              <a:gd name="connsiteX1" fmla="*/ 283975 w 2388768"/>
              <a:gd name="connsiteY1" fmla="*/ 2403859 h 2572702"/>
              <a:gd name="connsiteX2" fmla="*/ 600732 w 2388768"/>
              <a:gd name="connsiteY2" fmla="*/ 2487759 h 2572702"/>
              <a:gd name="connsiteX3" fmla="*/ 823230 w 2388768"/>
              <a:gd name="connsiteY3" fmla="*/ 48 h 2572702"/>
              <a:gd name="connsiteX4" fmla="*/ 1032374 w 2388768"/>
              <a:gd name="connsiteY4" fmla="*/ 2415547 h 2572702"/>
              <a:gd name="connsiteX5" fmla="*/ 1333092 w 2388768"/>
              <a:gd name="connsiteY5" fmla="*/ 2415547 h 2572702"/>
              <a:gd name="connsiteX6" fmla="*/ 1636884 w 2388768"/>
              <a:gd name="connsiteY6" fmla="*/ 2390274 h 2572702"/>
              <a:gd name="connsiteX7" fmla="*/ 1849472 w 2388768"/>
              <a:gd name="connsiteY7" fmla="*/ 31135 h 2572702"/>
              <a:gd name="connsiteX8" fmla="*/ 2048816 w 2388768"/>
              <a:gd name="connsiteY8" fmla="*/ 2369390 h 2572702"/>
              <a:gd name="connsiteX9" fmla="*/ 2388768 w 2388768"/>
              <a:gd name="connsiteY9" fmla="*/ 2347067 h 2572702"/>
              <a:gd name="connsiteX0" fmla="*/ 0 w 2104793"/>
              <a:gd name="connsiteY0" fmla="*/ 2403859 h 2572702"/>
              <a:gd name="connsiteX1" fmla="*/ 316757 w 2104793"/>
              <a:gd name="connsiteY1" fmla="*/ 2487759 h 2572702"/>
              <a:gd name="connsiteX2" fmla="*/ 539255 w 2104793"/>
              <a:gd name="connsiteY2" fmla="*/ 48 h 2572702"/>
              <a:gd name="connsiteX3" fmla="*/ 748399 w 2104793"/>
              <a:gd name="connsiteY3" fmla="*/ 2415547 h 2572702"/>
              <a:gd name="connsiteX4" fmla="*/ 1049117 w 2104793"/>
              <a:gd name="connsiteY4" fmla="*/ 2415547 h 2572702"/>
              <a:gd name="connsiteX5" fmla="*/ 1352909 w 2104793"/>
              <a:gd name="connsiteY5" fmla="*/ 2390274 h 2572702"/>
              <a:gd name="connsiteX6" fmla="*/ 1565497 w 2104793"/>
              <a:gd name="connsiteY6" fmla="*/ 31135 h 2572702"/>
              <a:gd name="connsiteX7" fmla="*/ 1764841 w 2104793"/>
              <a:gd name="connsiteY7" fmla="*/ 2369390 h 2572702"/>
              <a:gd name="connsiteX8" fmla="*/ 2104793 w 2104793"/>
              <a:gd name="connsiteY8" fmla="*/ 2347067 h 2572702"/>
              <a:gd name="connsiteX0" fmla="*/ 0 w 1788036"/>
              <a:gd name="connsiteY0" fmla="*/ 2487759 h 2572702"/>
              <a:gd name="connsiteX1" fmla="*/ 222498 w 1788036"/>
              <a:gd name="connsiteY1" fmla="*/ 48 h 2572702"/>
              <a:gd name="connsiteX2" fmla="*/ 431642 w 1788036"/>
              <a:gd name="connsiteY2" fmla="*/ 2415547 h 2572702"/>
              <a:gd name="connsiteX3" fmla="*/ 732360 w 1788036"/>
              <a:gd name="connsiteY3" fmla="*/ 2415547 h 2572702"/>
              <a:gd name="connsiteX4" fmla="*/ 1036152 w 1788036"/>
              <a:gd name="connsiteY4" fmla="*/ 2390274 h 2572702"/>
              <a:gd name="connsiteX5" fmla="*/ 1248740 w 1788036"/>
              <a:gd name="connsiteY5" fmla="*/ 31135 h 2572702"/>
              <a:gd name="connsiteX6" fmla="*/ 1448084 w 1788036"/>
              <a:gd name="connsiteY6" fmla="*/ 2369390 h 2572702"/>
              <a:gd name="connsiteX7" fmla="*/ 1788036 w 1788036"/>
              <a:gd name="connsiteY7" fmla="*/ 2347067 h 2572702"/>
              <a:gd name="connsiteX0" fmla="*/ 0 w 1565538"/>
              <a:gd name="connsiteY0" fmla="*/ 48 h 2572702"/>
              <a:gd name="connsiteX1" fmla="*/ 209144 w 1565538"/>
              <a:gd name="connsiteY1" fmla="*/ 2415547 h 2572702"/>
              <a:gd name="connsiteX2" fmla="*/ 509862 w 1565538"/>
              <a:gd name="connsiteY2" fmla="*/ 2415547 h 2572702"/>
              <a:gd name="connsiteX3" fmla="*/ 813654 w 1565538"/>
              <a:gd name="connsiteY3" fmla="*/ 2390274 h 2572702"/>
              <a:gd name="connsiteX4" fmla="*/ 1026242 w 1565538"/>
              <a:gd name="connsiteY4" fmla="*/ 31135 h 2572702"/>
              <a:gd name="connsiteX5" fmla="*/ 1225586 w 1565538"/>
              <a:gd name="connsiteY5" fmla="*/ 2369390 h 2572702"/>
              <a:gd name="connsiteX6" fmla="*/ 1565538 w 1565538"/>
              <a:gd name="connsiteY6" fmla="*/ 2347067 h 2572702"/>
              <a:gd name="connsiteX0" fmla="*/ 0 w 1565538"/>
              <a:gd name="connsiteY0" fmla="*/ 48 h 2572702"/>
              <a:gd name="connsiteX1" fmla="*/ 209144 w 1565538"/>
              <a:gd name="connsiteY1" fmla="*/ 2415547 h 2572702"/>
              <a:gd name="connsiteX2" fmla="*/ 509862 w 1565538"/>
              <a:gd name="connsiteY2" fmla="*/ 2415547 h 2572702"/>
              <a:gd name="connsiteX3" fmla="*/ 813654 w 1565538"/>
              <a:gd name="connsiteY3" fmla="*/ 2390274 h 2572702"/>
              <a:gd name="connsiteX4" fmla="*/ 1026242 w 1565538"/>
              <a:gd name="connsiteY4" fmla="*/ 31135 h 2572702"/>
              <a:gd name="connsiteX5" fmla="*/ 1225586 w 1565538"/>
              <a:gd name="connsiteY5" fmla="*/ 2369390 h 2572702"/>
              <a:gd name="connsiteX6" fmla="*/ 1565538 w 1565538"/>
              <a:gd name="connsiteY6" fmla="*/ 2347067 h 2572702"/>
              <a:gd name="connsiteX0" fmla="*/ 0 w 1356394"/>
              <a:gd name="connsiteY0" fmla="*/ 2384419 h 2541574"/>
              <a:gd name="connsiteX1" fmla="*/ 300718 w 1356394"/>
              <a:gd name="connsiteY1" fmla="*/ 2384419 h 2541574"/>
              <a:gd name="connsiteX2" fmla="*/ 604510 w 1356394"/>
              <a:gd name="connsiteY2" fmla="*/ 2359146 h 2541574"/>
              <a:gd name="connsiteX3" fmla="*/ 817098 w 1356394"/>
              <a:gd name="connsiteY3" fmla="*/ 7 h 2541574"/>
              <a:gd name="connsiteX4" fmla="*/ 1016442 w 1356394"/>
              <a:gd name="connsiteY4" fmla="*/ 2338262 h 2541574"/>
              <a:gd name="connsiteX5" fmla="*/ 1356394 w 1356394"/>
              <a:gd name="connsiteY5" fmla="*/ 2315939 h 2541574"/>
              <a:gd name="connsiteX0" fmla="*/ 0 w 1055676"/>
              <a:gd name="connsiteY0" fmla="*/ 2384416 h 2541571"/>
              <a:gd name="connsiteX1" fmla="*/ 303792 w 1055676"/>
              <a:gd name="connsiteY1" fmla="*/ 2359143 h 2541571"/>
              <a:gd name="connsiteX2" fmla="*/ 516380 w 1055676"/>
              <a:gd name="connsiteY2" fmla="*/ 4 h 2541571"/>
              <a:gd name="connsiteX3" fmla="*/ 715724 w 1055676"/>
              <a:gd name="connsiteY3" fmla="*/ 2338259 h 2541571"/>
              <a:gd name="connsiteX4" fmla="*/ 1055676 w 1055676"/>
              <a:gd name="connsiteY4" fmla="*/ 2315936 h 2541571"/>
              <a:gd name="connsiteX0" fmla="*/ 0 w 1055676"/>
              <a:gd name="connsiteY0" fmla="*/ 2384416 h 2541571"/>
              <a:gd name="connsiteX1" fmla="*/ 303792 w 1055676"/>
              <a:gd name="connsiteY1" fmla="*/ 2359143 h 2541571"/>
              <a:gd name="connsiteX2" fmla="*/ 516380 w 1055676"/>
              <a:gd name="connsiteY2" fmla="*/ 4 h 2541571"/>
              <a:gd name="connsiteX3" fmla="*/ 715724 w 1055676"/>
              <a:gd name="connsiteY3" fmla="*/ 2338259 h 2541571"/>
              <a:gd name="connsiteX4" fmla="*/ 1055676 w 1055676"/>
              <a:gd name="connsiteY4" fmla="*/ 2397048 h 2541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676" h="2541571">
                <a:moveTo>
                  <a:pt x="0" y="2384416"/>
                </a:moveTo>
                <a:cubicBezTo>
                  <a:pt x="100752" y="2380204"/>
                  <a:pt x="217729" y="2756545"/>
                  <a:pt x="303792" y="2359143"/>
                </a:cubicBezTo>
                <a:cubicBezTo>
                  <a:pt x="389855" y="1961741"/>
                  <a:pt x="447725" y="3485"/>
                  <a:pt x="516380" y="4"/>
                </a:cubicBezTo>
                <a:cubicBezTo>
                  <a:pt x="585035" y="-3477"/>
                  <a:pt x="625841" y="1938752"/>
                  <a:pt x="715724" y="2338259"/>
                </a:cubicBezTo>
                <a:cubicBezTo>
                  <a:pt x="805607" y="2737766"/>
                  <a:pt x="914388" y="2388193"/>
                  <a:pt x="1055676" y="2397048"/>
                </a:cubicBezTo>
              </a:path>
            </a:pathLst>
          </a:custGeom>
          <a:noFill/>
          <a:ln w="50800">
            <a:solidFill>
              <a:srgbClr val="102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66"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80BEA42-2677-479B-9C58-FC7FE7C946BA}"/>
                  </a:ext>
                </a:extLst>
              </p:cNvPr>
              <p:cNvSpPr txBox="1"/>
              <p:nvPr/>
            </p:nvSpPr>
            <p:spPr>
              <a:xfrm>
                <a:off x="1680754" y="1561873"/>
                <a:ext cx="8930906" cy="523220"/>
              </a:xfrm>
              <a:prstGeom prst="rect">
                <a:avLst/>
              </a:prstGeom>
              <a:noFill/>
            </p:spPr>
            <p:txBody>
              <a:bodyPr wrap="none" rtlCol="0">
                <a:spAutoFit/>
              </a:bodyPr>
              <a:lstStyle/>
              <a:p>
                <a:pPr algn="ctr"/>
                <a:r>
                  <a:rPr lang="en-US" sz="2800" dirty="0">
                    <a:solidFill>
                      <a:srgbClr val="132FFD"/>
                    </a:solidFill>
                  </a:rPr>
                  <a:t>Apply an oracle</a:t>
                </a:r>
                <a:r>
                  <a:rPr lang="en-US" sz="2800" dirty="0">
                    <a:solidFill>
                      <a:schemeClr val="tx1"/>
                    </a:solidFill>
                  </a:rPr>
                  <a:t> which flips the phase of state </a:t>
                </a:r>
                <a14:m>
                  <m:oMath xmlns:m="http://schemas.openxmlformats.org/officeDocument/2006/math">
                    <m:r>
                      <a:rPr lang="en-US" sz="2800" i="1">
                        <a:latin typeface="Cambria Math" panose="02040503050406030204" pitchFamily="18" charset="0"/>
                      </a:rPr>
                      <m:t>𝑥</m:t>
                    </m:r>
                  </m:oMath>
                </a14:m>
                <a:r>
                  <a:rPr lang="en-US" sz="2800" dirty="0">
                    <a:solidFill>
                      <a:schemeClr val="tx1"/>
                    </a:solidFill>
                  </a:rPr>
                  <a:t> if  </a:t>
                </a:r>
                <a14:m>
                  <m:oMath xmlns:m="http://schemas.openxmlformats.org/officeDocument/2006/math">
                    <m:r>
                      <a:rPr lang="en-US" sz="2800" i="1">
                        <a:solidFill>
                          <a:schemeClr val="tx1"/>
                        </a:solidFill>
                        <a:latin typeface="Cambria Math" panose="02040503050406030204" pitchFamily="18" charset="0"/>
                      </a:rPr>
                      <m:t>𝑓</m:t>
                    </m:r>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𝑥</m:t>
                        </m:r>
                      </m:e>
                    </m:d>
                    <m:r>
                      <a:rPr lang="en-US" sz="2800" i="1">
                        <a:solidFill>
                          <a:schemeClr val="tx1"/>
                        </a:solidFill>
                        <a:latin typeface="Cambria Math" panose="02040503050406030204" pitchFamily="18" charset="0"/>
                      </a:rPr>
                      <m:t>=1 </m:t>
                    </m:r>
                  </m:oMath>
                </a14:m>
                <a:endParaRPr lang="en-US" sz="2800" dirty="0">
                  <a:solidFill>
                    <a:schemeClr val="tx1"/>
                  </a:solidFill>
                </a:endParaRPr>
              </a:p>
            </p:txBody>
          </p:sp>
        </mc:Choice>
        <mc:Fallback xmlns="">
          <p:sp>
            <p:nvSpPr>
              <p:cNvPr id="20" name="TextBox 19">
                <a:extLst>
                  <a:ext uri="{FF2B5EF4-FFF2-40B4-BE49-F238E27FC236}">
                    <a16:creationId xmlns:a16="http://schemas.microsoft.com/office/drawing/2014/main" id="{380BEA42-2677-479B-9C58-FC7FE7C946BA}"/>
                  </a:ext>
                </a:extLst>
              </p:cNvPr>
              <p:cNvSpPr txBox="1">
                <a:spLocks noRot="1" noChangeAspect="1" noMove="1" noResize="1" noEditPoints="1" noAdjustHandles="1" noChangeArrowheads="1" noChangeShapeType="1" noTextEdit="1"/>
              </p:cNvSpPr>
              <p:nvPr/>
            </p:nvSpPr>
            <p:spPr>
              <a:xfrm>
                <a:off x="1680754" y="1561873"/>
                <a:ext cx="8930906" cy="523220"/>
              </a:xfrm>
              <a:prstGeom prst="rect">
                <a:avLst/>
              </a:prstGeom>
              <a:blipFill>
                <a:blip r:embed="rId3"/>
                <a:stretch>
                  <a:fillRect l="-956" t="-10465" b="-32558"/>
                </a:stretch>
              </a:blipFill>
            </p:spPr>
            <p:txBody>
              <a:bodyPr/>
              <a:lstStyle/>
              <a:p>
                <a:r>
                  <a:rPr lang="en-US">
                    <a:noFill/>
                  </a:rPr>
                  <a:t> </a:t>
                </a:r>
              </a:p>
            </p:txBody>
          </p:sp>
        </mc:Fallback>
      </mc:AlternateContent>
      <p:sp>
        <p:nvSpPr>
          <p:cNvPr id="12" name="TextBox 11"/>
          <p:cNvSpPr txBox="1"/>
          <p:nvPr/>
        </p:nvSpPr>
        <p:spPr>
          <a:xfrm>
            <a:off x="642608" y="455357"/>
            <a:ext cx="10906783" cy="707886"/>
          </a:xfrm>
          <a:prstGeom prst="rect">
            <a:avLst/>
          </a:prstGeom>
          <a:noFill/>
        </p:spPr>
        <p:txBody>
          <a:bodyPr wrap="square" rtlCol="0">
            <a:spAutoFit/>
          </a:bodyPr>
          <a:lstStyle/>
          <a:p>
            <a:pPr algn="ctr"/>
            <a:r>
              <a:rPr lang="en-US" sz="4000" dirty="0">
                <a:latin typeface="+mj-lt"/>
              </a:rPr>
              <a:t>Step 2: Evaluate the function on all inputs</a:t>
            </a:r>
            <a:endParaRPr lang="ru-RU" sz="4000" dirty="0">
              <a:latin typeface="+mj-lt"/>
            </a:endParaRPr>
          </a:p>
        </p:txBody>
      </p:sp>
      <p:sp>
        <p:nvSpPr>
          <p:cNvPr id="22" name="Rectangle 21">
            <a:extLst>
              <a:ext uri="{FF2B5EF4-FFF2-40B4-BE49-F238E27FC236}">
                <a16:creationId xmlns:a16="http://schemas.microsoft.com/office/drawing/2014/main" id="{CF285767-591E-D649-B4E0-35D9CACD85C2}"/>
              </a:ext>
            </a:extLst>
          </p:cNvPr>
          <p:cNvSpPr/>
          <p:nvPr/>
        </p:nvSpPr>
        <p:spPr>
          <a:xfrm>
            <a:off x="9817709" y="6298168"/>
            <a:ext cx="1870448" cy="369332"/>
          </a:xfrm>
          <a:prstGeom prst="rect">
            <a:avLst/>
          </a:prstGeom>
        </p:spPr>
        <p:txBody>
          <a:bodyPr wrap="none">
            <a:spAutoFit/>
          </a:bodyPr>
          <a:lstStyle/>
          <a:p>
            <a:r>
              <a:rPr lang="en-US" dirty="0"/>
              <a:t>#Hopperx1Seattle</a:t>
            </a:r>
            <a:endParaRPr lang="en-US" b="1" dirty="0">
              <a:latin typeface="+mj-lt"/>
            </a:endParaRPr>
          </a:p>
        </p:txBody>
      </p:sp>
      <p:sp>
        <p:nvSpPr>
          <p:cNvPr id="28" name="TextBox 27">
            <a:extLst>
              <a:ext uri="{FF2B5EF4-FFF2-40B4-BE49-F238E27FC236}">
                <a16:creationId xmlns:a16="http://schemas.microsoft.com/office/drawing/2014/main" id="{D4E08814-7555-4FBE-83A4-586ED0A0D885}"/>
              </a:ext>
            </a:extLst>
          </p:cNvPr>
          <p:cNvSpPr txBox="1"/>
          <p:nvPr/>
        </p:nvSpPr>
        <p:spPr>
          <a:xfrm>
            <a:off x="2349053" y="3075237"/>
            <a:ext cx="1036569"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FF6F67"/>
                </a:solidFill>
                <a:latin typeface="Cambria Math" panose="02040503050406030204" pitchFamily="18" charset="0"/>
                <a:ea typeface="Cambria Math" panose="02040503050406030204" pitchFamily="18" charset="0"/>
              </a:rPr>
              <a:t>|</a:t>
            </a:r>
            <a:r>
              <a:rPr lang="en-US" sz="2531" dirty="0">
                <a:solidFill>
                  <a:srgbClr val="FF6F67"/>
                </a:solidFill>
                <a:latin typeface="Cambria Math" panose="02040503050406030204" pitchFamily="18" charset="0"/>
                <a:ea typeface="Cambria Math" panose="02040503050406030204" pitchFamily="18" charset="0"/>
              </a:rPr>
              <a:t>000</a:t>
            </a:r>
            <a:r>
              <a:rPr lang="en-GB" sz="2531" dirty="0">
                <a:solidFill>
                  <a:srgbClr val="FF6F67"/>
                </a:solidFill>
              </a:rPr>
              <a:t>⟩</a:t>
            </a:r>
          </a:p>
          <a:p>
            <a:pPr>
              <a:lnSpc>
                <a:spcPct val="90000"/>
              </a:lnSpc>
              <a:spcAft>
                <a:spcPts val="430"/>
              </a:spcAft>
            </a:pPr>
            <a:endParaRPr lang="en-GB" sz="2531" dirty="0">
              <a:solidFill>
                <a:srgbClr val="FF6F67"/>
              </a:solidFill>
            </a:endParaRPr>
          </a:p>
        </p:txBody>
      </p:sp>
      <p:sp>
        <p:nvSpPr>
          <p:cNvPr id="30" name="TextBox 29">
            <a:extLst>
              <a:ext uri="{FF2B5EF4-FFF2-40B4-BE49-F238E27FC236}">
                <a16:creationId xmlns:a16="http://schemas.microsoft.com/office/drawing/2014/main" id="{2B799B14-2941-41B7-921C-494BE2FA0AFB}"/>
              </a:ext>
            </a:extLst>
          </p:cNvPr>
          <p:cNvSpPr txBox="1"/>
          <p:nvPr/>
        </p:nvSpPr>
        <p:spPr>
          <a:xfrm>
            <a:off x="3106223" y="2573378"/>
            <a:ext cx="104733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102FFF"/>
                </a:solidFill>
                <a:latin typeface="Cambria Math" panose="02040503050406030204" pitchFamily="18" charset="0"/>
                <a:ea typeface="Cambria Math" panose="02040503050406030204" pitchFamily="18" charset="0"/>
              </a:rPr>
              <a:t>|</a:t>
            </a:r>
            <a:r>
              <a:rPr lang="en-US" sz="2531" dirty="0">
                <a:solidFill>
                  <a:srgbClr val="102FFF"/>
                </a:solidFill>
                <a:latin typeface="Cambria Math" panose="02040503050406030204" pitchFamily="18" charset="0"/>
                <a:ea typeface="Cambria Math" panose="02040503050406030204" pitchFamily="18" charset="0"/>
              </a:rPr>
              <a:t>001</a:t>
            </a:r>
            <a:r>
              <a:rPr lang="en-GB" sz="2531" dirty="0">
                <a:solidFill>
                  <a:srgbClr val="102FFF"/>
                </a:solidFill>
              </a:rPr>
              <a:t>⟩</a:t>
            </a:r>
          </a:p>
          <a:p>
            <a:pPr>
              <a:lnSpc>
                <a:spcPct val="90000"/>
              </a:lnSpc>
              <a:spcAft>
                <a:spcPts val="430"/>
              </a:spcAft>
            </a:pPr>
            <a:endParaRPr lang="en-GB" sz="2531" dirty="0">
              <a:solidFill>
                <a:srgbClr val="102FFF"/>
              </a:solidFill>
            </a:endParaRPr>
          </a:p>
        </p:txBody>
      </p:sp>
      <p:sp>
        <p:nvSpPr>
          <p:cNvPr id="31" name="TextBox 30">
            <a:extLst>
              <a:ext uri="{FF2B5EF4-FFF2-40B4-BE49-F238E27FC236}">
                <a16:creationId xmlns:a16="http://schemas.microsoft.com/office/drawing/2014/main" id="{8C997E9D-ACDF-4BAB-BA4F-7D2FEA37B705}"/>
              </a:ext>
            </a:extLst>
          </p:cNvPr>
          <p:cNvSpPr txBox="1"/>
          <p:nvPr/>
        </p:nvSpPr>
        <p:spPr>
          <a:xfrm>
            <a:off x="3847383" y="3075237"/>
            <a:ext cx="106334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102FFF"/>
                </a:solidFill>
                <a:latin typeface="Cambria Math" panose="02040503050406030204" pitchFamily="18" charset="0"/>
                <a:ea typeface="Cambria Math" panose="02040503050406030204" pitchFamily="18" charset="0"/>
              </a:rPr>
              <a:t>|</a:t>
            </a:r>
            <a:r>
              <a:rPr lang="en-US" sz="2531" dirty="0">
                <a:solidFill>
                  <a:srgbClr val="102FFF"/>
                </a:solidFill>
                <a:latin typeface="Cambria Math" panose="02040503050406030204" pitchFamily="18" charset="0"/>
                <a:ea typeface="Cambria Math" panose="02040503050406030204" pitchFamily="18" charset="0"/>
              </a:rPr>
              <a:t>010</a:t>
            </a:r>
            <a:r>
              <a:rPr lang="en-GB" sz="2531" dirty="0">
                <a:solidFill>
                  <a:srgbClr val="102FFF"/>
                </a:solidFill>
              </a:rPr>
              <a:t>⟩</a:t>
            </a:r>
          </a:p>
          <a:p>
            <a:pPr>
              <a:lnSpc>
                <a:spcPct val="90000"/>
              </a:lnSpc>
              <a:spcAft>
                <a:spcPts val="430"/>
              </a:spcAft>
            </a:pPr>
            <a:endParaRPr lang="en-GB" sz="2531" dirty="0">
              <a:solidFill>
                <a:srgbClr val="102FFF"/>
              </a:solidFill>
            </a:endParaRPr>
          </a:p>
        </p:txBody>
      </p:sp>
      <p:sp>
        <p:nvSpPr>
          <p:cNvPr id="32" name="TextBox 31">
            <a:extLst>
              <a:ext uri="{FF2B5EF4-FFF2-40B4-BE49-F238E27FC236}">
                <a16:creationId xmlns:a16="http://schemas.microsoft.com/office/drawing/2014/main" id="{3EF37A92-6708-43BE-995D-23A676C558A0}"/>
              </a:ext>
            </a:extLst>
          </p:cNvPr>
          <p:cNvSpPr txBox="1"/>
          <p:nvPr/>
        </p:nvSpPr>
        <p:spPr>
          <a:xfrm>
            <a:off x="4588543" y="2573378"/>
            <a:ext cx="106334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102FFF"/>
                </a:solidFill>
                <a:latin typeface="Cambria Math" panose="02040503050406030204" pitchFamily="18" charset="0"/>
                <a:ea typeface="Cambria Math" panose="02040503050406030204" pitchFamily="18" charset="0"/>
              </a:rPr>
              <a:t>|</a:t>
            </a:r>
            <a:r>
              <a:rPr lang="en-US" sz="2531" dirty="0">
                <a:solidFill>
                  <a:srgbClr val="102FFF"/>
                </a:solidFill>
                <a:latin typeface="Cambria Math" panose="02040503050406030204" pitchFamily="18" charset="0"/>
                <a:ea typeface="Cambria Math" panose="02040503050406030204" pitchFamily="18" charset="0"/>
              </a:rPr>
              <a:t>011</a:t>
            </a:r>
            <a:r>
              <a:rPr lang="en-GB" sz="2531" dirty="0">
                <a:solidFill>
                  <a:srgbClr val="102FFF"/>
                </a:solidFill>
              </a:rPr>
              <a:t>⟩</a:t>
            </a:r>
          </a:p>
          <a:p>
            <a:pPr>
              <a:lnSpc>
                <a:spcPct val="90000"/>
              </a:lnSpc>
              <a:spcAft>
                <a:spcPts val="430"/>
              </a:spcAft>
            </a:pPr>
            <a:endParaRPr lang="en-GB" sz="2531" dirty="0">
              <a:solidFill>
                <a:srgbClr val="102FFF"/>
              </a:solidFill>
            </a:endParaRPr>
          </a:p>
        </p:txBody>
      </p:sp>
      <p:sp>
        <p:nvSpPr>
          <p:cNvPr id="33" name="TextBox 32">
            <a:extLst>
              <a:ext uri="{FF2B5EF4-FFF2-40B4-BE49-F238E27FC236}">
                <a16:creationId xmlns:a16="http://schemas.microsoft.com/office/drawing/2014/main" id="{0EAF2E71-5674-49B8-B38C-CDFBD4C2A041}"/>
              </a:ext>
            </a:extLst>
          </p:cNvPr>
          <p:cNvSpPr txBox="1"/>
          <p:nvPr/>
        </p:nvSpPr>
        <p:spPr>
          <a:xfrm>
            <a:off x="5321615" y="3075237"/>
            <a:ext cx="110549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FF6F67"/>
                </a:solidFill>
                <a:latin typeface="Cambria Math" panose="02040503050406030204" pitchFamily="18" charset="0"/>
                <a:ea typeface="Cambria Math" panose="02040503050406030204" pitchFamily="18" charset="0"/>
              </a:rPr>
              <a:t>|</a:t>
            </a:r>
            <a:r>
              <a:rPr lang="en-US" sz="2531" dirty="0">
                <a:solidFill>
                  <a:srgbClr val="FF6F67"/>
                </a:solidFill>
                <a:latin typeface="Cambria Math" panose="02040503050406030204" pitchFamily="18" charset="0"/>
                <a:ea typeface="Cambria Math" panose="02040503050406030204" pitchFamily="18" charset="0"/>
              </a:rPr>
              <a:t>100</a:t>
            </a:r>
            <a:r>
              <a:rPr lang="en-GB" sz="2531" dirty="0">
                <a:solidFill>
                  <a:srgbClr val="FF6F67"/>
                </a:solidFill>
              </a:rPr>
              <a:t>⟩</a:t>
            </a:r>
          </a:p>
          <a:p>
            <a:pPr>
              <a:lnSpc>
                <a:spcPct val="90000"/>
              </a:lnSpc>
              <a:spcAft>
                <a:spcPts val="430"/>
              </a:spcAft>
            </a:pPr>
            <a:endParaRPr lang="en-GB" sz="2531" dirty="0">
              <a:solidFill>
                <a:srgbClr val="FF6F67"/>
              </a:solidFill>
            </a:endParaRPr>
          </a:p>
        </p:txBody>
      </p:sp>
      <p:sp>
        <p:nvSpPr>
          <p:cNvPr id="34" name="TextBox 33">
            <a:extLst>
              <a:ext uri="{FF2B5EF4-FFF2-40B4-BE49-F238E27FC236}">
                <a16:creationId xmlns:a16="http://schemas.microsoft.com/office/drawing/2014/main" id="{4C4C90AC-3ADA-48BA-A064-A909C1B5DF5F}"/>
              </a:ext>
            </a:extLst>
          </p:cNvPr>
          <p:cNvSpPr txBox="1"/>
          <p:nvPr/>
        </p:nvSpPr>
        <p:spPr>
          <a:xfrm>
            <a:off x="6036004" y="2573378"/>
            <a:ext cx="1095976"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FF6F67"/>
                </a:solidFill>
                <a:latin typeface="Cambria Math" panose="02040503050406030204" pitchFamily="18" charset="0"/>
                <a:ea typeface="Cambria Math" panose="02040503050406030204" pitchFamily="18" charset="0"/>
              </a:rPr>
              <a:t>|</a:t>
            </a:r>
            <a:r>
              <a:rPr lang="en-US" sz="2531" dirty="0">
                <a:solidFill>
                  <a:srgbClr val="FF6F67"/>
                </a:solidFill>
                <a:latin typeface="Cambria Math" panose="02040503050406030204" pitchFamily="18" charset="0"/>
                <a:ea typeface="Cambria Math" panose="02040503050406030204" pitchFamily="18" charset="0"/>
              </a:rPr>
              <a:t>101</a:t>
            </a:r>
            <a:r>
              <a:rPr lang="en-GB" sz="2531" dirty="0">
                <a:solidFill>
                  <a:srgbClr val="FF6F67"/>
                </a:solidFill>
              </a:rPr>
              <a:t>⟩</a:t>
            </a:r>
          </a:p>
          <a:p>
            <a:pPr>
              <a:lnSpc>
                <a:spcPct val="90000"/>
              </a:lnSpc>
              <a:spcAft>
                <a:spcPts val="430"/>
              </a:spcAft>
            </a:pPr>
            <a:endParaRPr lang="en-GB" sz="2531" dirty="0">
              <a:solidFill>
                <a:srgbClr val="FF6F67"/>
              </a:solidFill>
            </a:endParaRPr>
          </a:p>
        </p:txBody>
      </p:sp>
      <p:sp>
        <p:nvSpPr>
          <p:cNvPr id="42" name="TextBox 41">
            <a:extLst>
              <a:ext uri="{FF2B5EF4-FFF2-40B4-BE49-F238E27FC236}">
                <a16:creationId xmlns:a16="http://schemas.microsoft.com/office/drawing/2014/main" id="{ADE86366-96F8-44FD-8A1A-49B433B247E5}"/>
              </a:ext>
            </a:extLst>
          </p:cNvPr>
          <p:cNvSpPr txBox="1"/>
          <p:nvPr/>
        </p:nvSpPr>
        <p:spPr>
          <a:xfrm>
            <a:off x="6802300" y="3075237"/>
            <a:ext cx="106334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102FFF"/>
                </a:solidFill>
                <a:latin typeface="Cambria Math" panose="02040503050406030204" pitchFamily="18" charset="0"/>
                <a:ea typeface="Cambria Math" panose="02040503050406030204" pitchFamily="18" charset="0"/>
              </a:rPr>
              <a:t>|</a:t>
            </a:r>
            <a:r>
              <a:rPr lang="en-US" sz="2531" dirty="0">
                <a:solidFill>
                  <a:srgbClr val="102FFF"/>
                </a:solidFill>
                <a:latin typeface="Cambria Math" panose="02040503050406030204" pitchFamily="18" charset="0"/>
                <a:ea typeface="Cambria Math" panose="02040503050406030204" pitchFamily="18" charset="0"/>
              </a:rPr>
              <a:t>110</a:t>
            </a:r>
            <a:r>
              <a:rPr lang="en-GB" sz="2531" dirty="0">
                <a:solidFill>
                  <a:srgbClr val="102FFF"/>
                </a:solidFill>
              </a:rPr>
              <a:t>⟩</a:t>
            </a:r>
          </a:p>
          <a:p>
            <a:pPr>
              <a:lnSpc>
                <a:spcPct val="90000"/>
              </a:lnSpc>
              <a:spcAft>
                <a:spcPts val="430"/>
              </a:spcAft>
            </a:pPr>
            <a:endParaRPr lang="en-GB" sz="2531" dirty="0">
              <a:solidFill>
                <a:srgbClr val="102FFF"/>
              </a:solidFill>
            </a:endParaRPr>
          </a:p>
        </p:txBody>
      </p:sp>
      <p:sp>
        <p:nvSpPr>
          <p:cNvPr id="48" name="TextBox 47">
            <a:extLst>
              <a:ext uri="{FF2B5EF4-FFF2-40B4-BE49-F238E27FC236}">
                <a16:creationId xmlns:a16="http://schemas.microsoft.com/office/drawing/2014/main" id="{21B8A8BC-3B10-4E1B-A3B0-3E11E9053A45}"/>
              </a:ext>
            </a:extLst>
          </p:cNvPr>
          <p:cNvSpPr txBox="1"/>
          <p:nvPr/>
        </p:nvSpPr>
        <p:spPr>
          <a:xfrm>
            <a:off x="7507175" y="2573378"/>
            <a:ext cx="1063340" cy="964271"/>
          </a:xfrm>
          <a:prstGeom prst="rect">
            <a:avLst/>
          </a:prstGeom>
          <a:noFill/>
          <a:ln>
            <a:noFill/>
          </a:ln>
        </p:spPr>
        <p:txBody>
          <a:bodyPr wrap="square" lIns="131148" tIns="104918" rIns="131148" bIns="104918" rtlCol="0">
            <a:spAutoFit/>
          </a:bodyPr>
          <a:lstStyle/>
          <a:p>
            <a:pPr>
              <a:lnSpc>
                <a:spcPct val="90000"/>
              </a:lnSpc>
              <a:spcAft>
                <a:spcPts val="430"/>
              </a:spcAft>
            </a:pPr>
            <a:r>
              <a:rPr lang="en-GB" sz="2531" dirty="0">
                <a:solidFill>
                  <a:srgbClr val="FF6F67"/>
                </a:solidFill>
                <a:latin typeface="Cambria Math" panose="02040503050406030204" pitchFamily="18" charset="0"/>
                <a:ea typeface="Cambria Math" panose="02040503050406030204" pitchFamily="18" charset="0"/>
              </a:rPr>
              <a:t>|</a:t>
            </a:r>
            <a:r>
              <a:rPr lang="en-US" sz="2531" dirty="0">
                <a:solidFill>
                  <a:srgbClr val="FF6F67"/>
                </a:solidFill>
                <a:latin typeface="Cambria Math" panose="02040503050406030204" pitchFamily="18" charset="0"/>
                <a:ea typeface="Cambria Math" panose="02040503050406030204" pitchFamily="18" charset="0"/>
              </a:rPr>
              <a:t>111</a:t>
            </a:r>
            <a:r>
              <a:rPr lang="en-GB" sz="2531" dirty="0">
                <a:solidFill>
                  <a:srgbClr val="FF6F67"/>
                </a:solidFill>
              </a:rPr>
              <a:t>⟩</a:t>
            </a:r>
          </a:p>
          <a:p>
            <a:pPr>
              <a:lnSpc>
                <a:spcPct val="90000"/>
              </a:lnSpc>
              <a:spcAft>
                <a:spcPts val="430"/>
              </a:spcAft>
            </a:pPr>
            <a:endParaRPr lang="en-GB" sz="2531" dirty="0">
              <a:solidFill>
                <a:srgbClr val="FF6F67"/>
              </a:solidFill>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5C86C8FF-9D14-4941-B1DE-F621ED20603A}"/>
                  </a:ext>
                </a:extLst>
              </p:cNvPr>
              <p:cNvSpPr/>
              <p:nvPr/>
            </p:nvSpPr>
            <p:spPr>
              <a:xfrm>
                <a:off x="9013677" y="2629441"/>
                <a:ext cx="1419235" cy="438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50" i="1">
                          <a:solidFill>
                            <a:srgbClr val="102FFF"/>
                          </a:solidFill>
                          <a:latin typeface="Cambria Math" panose="02040503050406030204" pitchFamily="18" charset="0"/>
                        </a:rPr>
                        <m:t>𝑓</m:t>
                      </m:r>
                      <m:d>
                        <m:dPr>
                          <m:ctrlPr>
                            <a:rPr lang="en-US" sz="2250" i="1">
                              <a:solidFill>
                                <a:srgbClr val="102FFF"/>
                              </a:solidFill>
                              <a:latin typeface="Cambria Math" panose="02040503050406030204" pitchFamily="18" charset="0"/>
                            </a:rPr>
                          </m:ctrlPr>
                        </m:dPr>
                        <m:e>
                          <m:r>
                            <a:rPr lang="en-US" sz="2250" i="1">
                              <a:solidFill>
                                <a:srgbClr val="102FFF"/>
                              </a:solidFill>
                              <a:latin typeface="Cambria Math" panose="02040503050406030204" pitchFamily="18" charset="0"/>
                            </a:rPr>
                            <m:t>𝑥</m:t>
                          </m:r>
                        </m:e>
                      </m:d>
                      <m:r>
                        <a:rPr lang="en-US" sz="2250" i="1">
                          <a:solidFill>
                            <a:srgbClr val="102FFF"/>
                          </a:solidFill>
                          <a:latin typeface="Cambria Math" panose="02040503050406030204" pitchFamily="18" charset="0"/>
                        </a:rPr>
                        <m:t>=0 </m:t>
                      </m:r>
                    </m:oMath>
                  </m:oMathPara>
                </a14:m>
                <a:endParaRPr lang="en-US" sz="2250" dirty="0">
                  <a:solidFill>
                    <a:srgbClr val="102FFF"/>
                  </a:solidFill>
                </a:endParaRPr>
              </a:p>
            </p:txBody>
          </p:sp>
        </mc:Choice>
        <mc:Fallback xmlns="">
          <p:sp>
            <p:nvSpPr>
              <p:cNvPr id="52" name="Rectangle 51">
                <a:extLst>
                  <a:ext uri="{FF2B5EF4-FFF2-40B4-BE49-F238E27FC236}">
                    <a16:creationId xmlns:a16="http://schemas.microsoft.com/office/drawing/2014/main" id="{5C86C8FF-9D14-4941-B1DE-F621ED20603A}"/>
                  </a:ext>
                </a:extLst>
              </p:cNvPr>
              <p:cNvSpPr>
                <a:spLocks noRot="1" noChangeAspect="1" noMove="1" noResize="1" noEditPoints="1" noAdjustHandles="1" noChangeArrowheads="1" noChangeShapeType="1" noTextEdit="1"/>
              </p:cNvSpPr>
              <p:nvPr/>
            </p:nvSpPr>
            <p:spPr>
              <a:xfrm>
                <a:off x="9013677" y="2629441"/>
                <a:ext cx="1419235" cy="438582"/>
              </a:xfrm>
              <a:prstGeom prst="rect">
                <a:avLst/>
              </a:prstGeom>
              <a:blipFill>
                <a:blip r:embed="rId4"/>
                <a:stretch>
                  <a:fillRect l="-43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8B4E2F8F-D9C2-44BB-A3E2-4ADFB6BDB5D4}"/>
                  </a:ext>
                </a:extLst>
              </p:cNvPr>
              <p:cNvSpPr/>
              <p:nvPr/>
            </p:nvSpPr>
            <p:spPr>
              <a:xfrm>
                <a:off x="9013677" y="3075237"/>
                <a:ext cx="1419235" cy="438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50" i="1">
                          <a:solidFill>
                            <a:srgbClr val="FF6F67"/>
                          </a:solidFill>
                          <a:latin typeface="Cambria Math" panose="02040503050406030204" pitchFamily="18" charset="0"/>
                        </a:rPr>
                        <m:t>𝑓</m:t>
                      </m:r>
                      <m:d>
                        <m:dPr>
                          <m:ctrlPr>
                            <a:rPr lang="en-US" sz="2250" i="1">
                              <a:solidFill>
                                <a:srgbClr val="FF6F67"/>
                              </a:solidFill>
                              <a:latin typeface="Cambria Math" panose="02040503050406030204" pitchFamily="18" charset="0"/>
                            </a:rPr>
                          </m:ctrlPr>
                        </m:dPr>
                        <m:e>
                          <m:r>
                            <a:rPr lang="en-US" sz="2250" i="1">
                              <a:solidFill>
                                <a:srgbClr val="FF6F67"/>
                              </a:solidFill>
                              <a:latin typeface="Cambria Math" panose="02040503050406030204" pitchFamily="18" charset="0"/>
                            </a:rPr>
                            <m:t>𝑥</m:t>
                          </m:r>
                        </m:e>
                      </m:d>
                      <m:r>
                        <a:rPr lang="en-US" sz="2250" i="1">
                          <a:solidFill>
                            <a:srgbClr val="FF6F67"/>
                          </a:solidFill>
                          <a:latin typeface="Cambria Math" panose="02040503050406030204" pitchFamily="18" charset="0"/>
                        </a:rPr>
                        <m:t>=1 </m:t>
                      </m:r>
                    </m:oMath>
                  </m:oMathPara>
                </a14:m>
                <a:endParaRPr lang="en-US" sz="2250" dirty="0">
                  <a:solidFill>
                    <a:srgbClr val="FF6F67"/>
                  </a:solidFill>
                </a:endParaRPr>
              </a:p>
            </p:txBody>
          </p:sp>
        </mc:Choice>
        <mc:Fallback xmlns="">
          <p:sp>
            <p:nvSpPr>
              <p:cNvPr id="53" name="Rectangle 52">
                <a:extLst>
                  <a:ext uri="{FF2B5EF4-FFF2-40B4-BE49-F238E27FC236}">
                    <a16:creationId xmlns:a16="http://schemas.microsoft.com/office/drawing/2014/main" id="{8B4E2F8F-D9C2-44BB-A3E2-4ADFB6BDB5D4}"/>
                  </a:ext>
                </a:extLst>
              </p:cNvPr>
              <p:cNvSpPr>
                <a:spLocks noRot="1" noChangeAspect="1" noMove="1" noResize="1" noEditPoints="1" noAdjustHandles="1" noChangeArrowheads="1" noChangeShapeType="1" noTextEdit="1"/>
              </p:cNvSpPr>
              <p:nvPr/>
            </p:nvSpPr>
            <p:spPr>
              <a:xfrm>
                <a:off x="9013677" y="3075237"/>
                <a:ext cx="1419235" cy="438582"/>
              </a:xfrm>
              <a:prstGeom prst="rect">
                <a:avLst/>
              </a:prstGeom>
              <a:blipFill>
                <a:blip r:embed="rId5"/>
                <a:stretch>
                  <a:fillRect l="-431" b="-16667"/>
                </a:stretch>
              </a:blipFill>
            </p:spPr>
            <p:txBody>
              <a:bodyPr/>
              <a:lstStyle/>
              <a:p>
                <a:r>
                  <a:rPr lang="en-US">
                    <a:noFill/>
                  </a:rPr>
                  <a:t> </a:t>
                </a:r>
              </a:p>
            </p:txBody>
          </p:sp>
        </mc:Fallback>
      </mc:AlternateContent>
    </p:spTree>
    <p:extLst>
      <p:ext uri="{BB962C8B-B14F-4D97-AF65-F5344CB8AC3E}">
        <p14:creationId xmlns:p14="http://schemas.microsoft.com/office/powerpoint/2010/main" val="1160756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pper_Speaker_Templatev2" id="{32930A68-D8AA-564A-B1BF-CA5143B68293}" vid="{E15B4B42-DACC-1E46-8793-30E9B2E7EF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5260</TotalTime>
  <Words>1431</Words>
  <Application>Microsoft Office PowerPoint</Application>
  <PresentationFormat>Widescreen</PresentationFormat>
  <Paragraphs>179</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Raleway ExtraBold</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klausbarko@yahoo.com</dc:creator>
  <cp:lastModifiedBy>Mariia Mykhailova</cp:lastModifiedBy>
  <cp:revision>274</cp:revision>
  <dcterms:created xsi:type="dcterms:W3CDTF">2017-02-13T09:19:54Z</dcterms:created>
  <dcterms:modified xsi:type="dcterms:W3CDTF">2019-03-23T16:47:14Z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mamykhai@microsoft.com</vt:lpwstr>
  </property>
  <property fmtid="{D5CDD505-2E9C-101B-9397-08002B2CF9AE}" pid="5" name="MSIP_Label_f42aa342-8706-4288-bd11-ebb85995028c_SetDate">
    <vt:lpwstr>2019-03-06T09:24:23.3028171Z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14f038a0-6c3b-4d18-b63a-9ba56be4c3b3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