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1748" r:id="rId6"/>
    <p:sldId id="357" r:id="rId7"/>
    <p:sldId id="1747" r:id="rId8"/>
    <p:sldId id="2083" r:id="rId9"/>
    <p:sldId id="356" r:id="rId10"/>
    <p:sldId id="2081" r:id="rId11"/>
    <p:sldId id="2082" r:id="rId12"/>
    <p:sldId id="1743" r:id="rId13"/>
    <p:sldId id="2076" r:id="rId14"/>
    <p:sldId id="2077" r:id="rId15"/>
    <p:sldId id="2079" r:id="rId16"/>
    <p:sldId id="2080" r:id="rId17"/>
    <p:sldId id="1744" r:id="rId18"/>
    <p:sldId id="174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A3A"/>
    <a:srgbClr val="870E5D"/>
    <a:srgbClr val="C3D83F"/>
    <a:srgbClr val="51B8EB"/>
    <a:srgbClr val="262A7C"/>
    <a:srgbClr val="00527C"/>
    <a:srgbClr val="205AA5"/>
    <a:srgbClr val="ACD9E2"/>
    <a:srgbClr val="F27ABF"/>
    <a:srgbClr val="DE9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76238" autoAdjust="0"/>
  </p:normalViewPr>
  <p:slideViewPr>
    <p:cSldViewPr snapToGrid="0" showGuides="1">
      <p:cViewPr varScale="1">
        <p:scale>
          <a:sx n="66" d="100"/>
          <a:sy n="66" d="100"/>
        </p:scale>
        <p:origin x="111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2344B-E4CA-450A-B315-5DA305C9F3E6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229B-EBA0-4B65-92E3-1EBAA8F0F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5A10E-C24A-C442-9B8D-FF380098E0F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FB4DA-BBA6-C745-8932-34CB503C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Page/ Tittle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an equal superposition of all states</a:t>
            </a:r>
          </a:p>
          <a:p>
            <a:r>
              <a:rPr lang="en-US" dirty="0"/>
              <a:t>We can think of it as a superposition of two vectors – all solutions and all non-solutions</a:t>
            </a:r>
          </a:p>
          <a:p>
            <a:r>
              <a:rPr lang="en-US" dirty="0"/>
              <a:t>If you perform a measurement now, you will get any random state with equal probability, and the fewer solution states there are, the worse are the chances of us getting one of them</a:t>
            </a:r>
          </a:p>
          <a:p>
            <a:r>
              <a:rPr lang="en-US" dirty="0"/>
              <a:t>Our goal is to increase the probability of getting a solution state as the measurement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 this, we perform a sequence of two steps, called Grover iteration</a:t>
            </a:r>
          </a:p>
          <a:p>
            <a:r>
              <a:rPr lang="en-US" dirty="0"/>
              <a:t>The first step is reflecting the state of the system across the vector that is a superposition of all non-solution states</a:t>
            </a:r>
          </a:p>
          <a:p>
            <a:r>
              <a:rPr lang="en-US" dirty="0"/>
              <a:t>You can do this if you have access to the quantum oracle – a black box which implements the classical function we’re inverting in a quantum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step is reflecting the state of the system across the vector that is superposition of all states</a:t>
            </a:r>
          </a:p>
          <a:p>
            <a:r>
              <a:rPr lang="en-US" dirty="0"/>
              <a:t>These two reflections combine to make a rotation, which brings the state of the system further away from the non-solution states and closer to the solution states? </a:t>
            </a:r>
          </a:p>
          <a:p>
            <a:r>
              <a:rPr lang="en-US" dirty="0"/>
              <a:t>This means that if do the measurement now, we have a higher probability of getting a solution than we had when we 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repeat the iteration multiple times to bring the state of the system closer to the superposition of solution states</a:t>
            </a:r>
          </a:p>
          <a:p>
            <a:r>
              <a:rPr lang="en-US" dirty="0"/>
              <a:t>Note that this works only up to a certain point – if you do too many iterations, you cross the vertical axis and start going further away from the solution states, back to non-solution states</a:t>
            </a:r>
          </a:p>
          <a:p>
            <a:r>
              <a:rPr lang="en-US" dirty="0"/>
              <a:t>There is a sweet spot – the number of iterations you want to do to maximize success probability of the algorithm</a:t>
            </a:r>
          </a:p>
          <a:p>
            <a:r>
              <a:rPr lang="en-US" dirty="0"/>
              <a:t>This is one of the properties of the algorithm that you will observe closer in the hands-on part of the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9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0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computing is a new computing paradigm, dramatically different from normal (classical) computing, which relies on quantum-mechanical phenomena to perform computation. </a:t>
            </a:r>
          </a:p>
          <a:p>
            <a:r>
              <a:rPr lang="en-US" dirty="0"/>
              <a:t>The promise of quantum computing is that it will allow to solve problems that would take billions of years to solve with our existing technology. </a:t>
            </a:r>
          </a:p>
          <a:p>
            <a:endParaRPr lang="en-US" dirty="0"/>
          </a:p>
          <a:p>
            <a:r>
              <a:rPr lang="en-US" dirty="0"/>
              <a:t>Today you will implement and explore one of the most famous algorithms of quantum computing – Grover’s search algorithm.</a:t>
            </a:r>
          </a:p>
          <a:p>
            <a:r>
              <a:rPr lang="en-US" dirty="0"/>
              <a:t>Time is very short, so I’ll focus on the ideas more than on the math.</a:t>
            </a:r>
          </a:p>
          <a:p>
            <a:endParaRPr lang="en-US" dirty="0"/>
          </a:p>
          <a:p>
            <a:r>
              <a:rPr lang="en-US" dirty="0"/>
              <a:t>To start, we’ll take a look at the problem we’re trying to solve today and talk about some high-level ideas about the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solved by the algorithm is inverting a function: you are given a function and want to find an input on which its output will be 1.</a:t>
            </a:r>
          </a:p>
          <a:p>
            <a:r>
              <a:rPr lang="en-US" dirty="0"/>
              <a:t>An example of such a function are SAT problems…</a:t>
            </a:r>
          </a:p>
          <a:p>
            <a:endParaRPr lang="en-US" dirty="0"/>
          </a:p>
          <a:p>
            <a:r>
              <a:rPr lang="en-US" dirty="0"/>
              <a:t>This formula reads as “find a pair of variables x0, x1 such that (x0 is true) and (x0 is false or x1 is false)”</a:t>
            </a:r>
          </a:p>
          <a:p>
            <a:r>
              <a:rPr lang="en-US" dirty="0"/>
              <a:t>This instance is easy to solve – from the first clause you know that x0 is true, and from the second one you know that x1 has to be false.</a:t>
            </a:r>
          </a:p>
          <a:p>
            <a:r>
              <a:rPr lang="en-US" dirty="0"/>
              <a:t>But in general case a function can be hard to invert, so it is an interesting problem to consider.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look at the Grover’s algorithm itself, let’s consider some of the practical aspects of its applications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lot of problems can be represented as inverting a function – you just have to phrase it as a yes/no question</a:t>
            </a:r>
            <a:br>
              <a:rPr lang="en-US" dirty="0"/>
            </a:br>
            <a:r>
              <a:rPr lang="en-US" dirty="0"/>
              <a:t>(integer factoring: is x a divisor of number N; database search: does the table contain this entry at index x)</a:t>
            </a:r>
          </a:p>
          <a:p>
            <a:pPr marL="0" indent="0">
              <a:buNone/>
            </a:pPr>
            <a:r>
              <a:rPr lang="en-US" dirty="0"/>
              <a:t>But this does not mean that Grover’s search is going to be a magic bullet to speed up everything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of all, we compare Grover’s search with the worst classical algorithm, exhaustive search. For a lot of problems classical algorithms do a lot better than that – databases don’t search for a query by checking each entry and comparing it to a query, they use 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go into the overview of the algorithm, we’ll need to review a couple of fundamental concepts of quantum computing.</a:t>
            </a:r>
          </a:p>
          <a:p>
            <a:r>
              <a:rPr lang="en-US" dirty="0"/>
              <a:t>Quantum computing is a new computing paradigm, dramatically different from normal (classical) computing, which relies on quantum-mechanical phenomena to perform computation. </a:t>
            </a:r>
          </a:p>
          <a:p>
            <a:r>
              <a:rPr lang="en-US" dirty="0"/>
              <a:t>The two concepts we’ll need today are superposition and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see some unusual notation on the following slides; this is Dirac notation, the language of quantum computing, and it just means “certain quantum state”. Try not to focus too much on the notation or on the exact formulas – there is a lot of math behind it which I don’t have time for, but you won’t need it for the hands-on part of the workshop.</a:t>
            </a:r>
          </a:p>
          <a:p>
            <a:endParaRPr lang="en-US" dirty="0"/>
          </a:p>
          <a:p>
            <a:r>
              <a:rPr lang="en-US" dirty="0"/>
              <a:t>In classical computing, the data is stored as bits, zeros and ones, each value has a probability of 1.</a:t>
            </a:r>
          </a:p>
          <a:p>
            <a:endParaRPr lang="en-US" dirty="0"/>
          </a:p>
          <a:p>
            <a:r>
              <a:rPr lang="en-US" dirty="0"/>
              <a:t>In quantum computing, the data is stored as qubits, which can also be in zero state and one state, but they can also be in a superposition of states 0 and 1 – a combination of these two. When we want to describe a superposition state in detail, we talk about “amplitudes” of the basis states of which the superposition state consists.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is the only way to get information out of the quantum system.</a:t>
            </a:r>
          </a:p>
          <a:p>
            <a:r>
              <a:rPr lang="en-US" dirty="0"/>
              <a:t>When you measure a system in a superposition, you can get each of the basis states included in it with probability equal to the amplitude of this state squared. </a:t>
            </a:r>
          </a:p>
          <a:p>
            <a:r>
              <a:rPr lang="en-US" dirty="0"/>
              <a:t>So, if you measure a basis state 0 or 1, you’ll get the corresponding result with 100% certainty; the larger is the amplitude of the state, the higher is the probability you will measure it.</a:t>
            </a:r>
          </a:p>
          <a:p>
            <a:r>
              <a:rPr lang="en-US" dirty="0"/>
              <a:t>You can also think of it as the closer the state is to a certain state, the higher is the probability you will measure that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are armed with these two concepts, let’s dive in the Grover’s algorithm itself!</a:t>
            </a:r>
          </a:p>
          <a:p>
            <a:r>
              <a:rPr lang="en-US"/>
              <a:t>Here we </a:t>
            </a:r>
            <a:r>
              <a:rPr lang="en-US" dirty="0"/>
              <a:t>will look at a general Grover’s algorithm, not tuned to solving any specific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FB4DA-BBA6-C745-8932-34CB503C6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3774395" y="1969620"/>
            <a:ext cx="4763757" cy="1077277"/>
          </a:xfrm>
          <a:custGeom>
            <a:avLst/>
            <a:gdLst>
              <a:gd name="connsiteX0" fmla="*/ 3206801 w 4763757"/>
              <a:gd name="connsiteY0" fmla="*/ 216941 h 1077277"/>
              <a:gd name="connsiteX1" fmla="*/ 3085700 w 4763757"/>
              <a:gd name="connsiteY1" fmla="*/ 244430 h 1077277"/>
              <a:gd name="connsiteX2" fmla="*/ 2999518 w 4763757"/>
              <a:gd name="connsiteY2" fmla="*/ 316496 h 1077277"/>
              <a:gd name="connsiteX3" fmla="*/ 2947511 w 4763757"/>
              <a:gd name="connsiteY3" fmla="*/ 418280 h 1077277"/>
              <a:gd name="connsiteX4" fmla="*/ 2930424 w 4763757"/>
              <a:gd name="connsiteY4" fmla="*/ 534924 h 1077277"/>
              <a:gd name="connsiteX5" fmla="*/ 2948254 w 4763757"/>
              <a:gd name="connsiteY5" fmla="*/ 653053 h 1077277"/>
              <a:gd name="connsiteX6" fmla="*/ 3001004 w 4763757"/>
              <a:gd name="connsiteY6" fmla="*/ 754837 h 1077277"/>
              <a:gd name="connsiteX7" fmla="*/ 3087929 w 4763757"/>
              <a:gd name="connsiteY7" fmla="*/ 826160 h 1077277"/>
              <a:gd name="connsiteX8" fmla="*/ 3206801 w 4763757"/>
              <a:gd name="connsiteY8" fmla="*/ 852906 h 1077277"/>
              <a:gd name="connsiteX9" fmla="*/ 3328645 w 4763757"/>
              <a:gd name="connsiteY9" fmla="*/ 824674 h 1077277"/>
              <a:gd name="connsiteX10" fmla="*/ 3414827 w 4763757"/>
              <a:gd name="connsiteY10" fmla="*/ 751122 h 1077277"/>
              <a:gd name="connsiteX11" fmla="*/ 3466091 w 4763757"/>
              <a:gd name="connsiteY11" fmla="*/ 648595 h 1077277"/>
              <a:gd name="connsiteX12" fmla="*/ 3483178 w 4763757"/>
              <a:gd name="connsiteY12" fmla="*/ 531952 h 1077277"/>
              <a:gd name="connsiteX13" fmla="*/ 3465348 w 4763757"/>
              <a:gd name="connsiteY13" fmla="*/ 413823 h 1077277"/>
              <a:gd name="connsiteX14" fmla="*/ 3411855 w 4763757"/>
              <a:gd name="connsiteY14" fmla="*/ 312782 h 1077277"/>
              <a:gd name="connsiteX15" fmla="*/ 3324930 w 4763757"/>
              <a:gd name="connsiteY15" fmla="*/ 242944 h 1077277"/>
              <a:gd name="connsiteX16" fmla="*/ 3206801 w 4763757"/>
              <a:gd name="connsiteY16" fmla="*/ 216941 h 1077277"/>
              <a:gd name="connsiteX17" fmla="*/ 3775634 w 4763757"/>
              <a:gd name="connsiteY17" fmla="*/ 5943 h 1077277"/>
              <a:gd name="connsiteX18" fmla="*/ 4040125 w 4763757"/>
              <a:gd name="connsiteY18" fmla="*/ 5943 h 1077277"/>
              <a:gd name="connsiteX19" fmla="*/ 4267467 w 4763757"/>
              <a:gd name="connsiteY19" fmla="*/ 490347 h 1077277"/>
              <a:gd name="connsiteX20" fmla="*/ 4497782 w 4763757"/>
              <a:gd name="connsiteY20" fmla="*/ 5943 h 1077277"/>
              <a:gd name="connsiteX21" fmla="*/ 4763757 w 4763757"/>
              <a:gd name="connsiteY21" fmla="*/ 5943 h 1077277"/>
              <a:gd name="connsiteX22" fmla="*/ 4387825 w 4763757"/>
              <a:gd name="connsiteY22" fmla="*/ 701344 h 1077277"/>
              <a:gd name="connsiteX23" fmla="*/ 4387825 w 4763757"/>
              <a:gd name="connsiteY23" fmla="*/ 1060932 h 1077277"/>
              <a:gd name="connsiteX24" fmla="*/ 4145623 w 4763757"/>
              <a:gd name="connsiteY24" fmla="*/ 1060932 h 1077277"/>
              <a:gd name="connsiteX25" fmla="*/ 4145623 w 4763757"/>
              <a:gd name="connsiteY25" fmla="*/ 698373 h 1077277"/>
              <a:gd name="connsiteX26" fmla="*/ 2309927 w 4763757"/>
              <a:gd name="connsiteY26" fmla="*/ 5943 h 1077277"/>
              <a:gd name="connsiteX27" fmla="*/ 2553615 w 4763757"/>
              <a:gd name="connsiteY27" fmla="*/ 5943 h 1077277"/>
              <a:gd name="connsiteX28" fmla="*/ 2553615 w 4763757"/>
              <a:gd name="connsiteY28" fmla="*/ 542353 h 1077277"/>
              <a:gd name="connsiteX29" fmla="*/ 2540985 w 4763757"/>
              <a:gd name="connsiteY29" fmla="*/ 761523 h 1077277"/>
              <a:gd name="connsiteX30" fmla="*/ 2486006 w 4763757"/>
              <a:gd name="connsiteY30" fmla="*/ 930173 h 1077277"/>
              <a:gd name="connsiteX31" fmla="*/ 2361934 w 4763757"/>
              <a:gd name="connsiteY31" fmla="*/ 1038644 h 1077277"/>
              <a:gd name="connsiteX32" fmla="*/ 2143506 w 4763757"/>
              <a:gd name="connsiteY32" fmla="*/ 1077277 h 1077277"/>
              <a:gd name="connsiteX33" fmla="*/ 1914678 w 4763757"/>
              <a:gd name="connsiteY33" fmla="*/ 1011898 h 1077277"/>
              <a:gd name="connsiteX34" fmla="*/ 1968170 w 4763757"/>
              <a:gd name="connsiteY34" fmla="*/ 812787 h 1077277"/>
              <a:gd name="connsiteX35" fmla="*/ 2031321 w 4763757"/>
              <a:gd name="connsiteY35" fmla="*/ 842505 h 1077277"/>
              <a:gd name="connsiteX36" fmla="*/ 2143506 w 4763757"/>
              <a:gd name="connsiteY36" fmla="*/ 860336 h 1077277"/>
              <a:gd name="connsiteX37" fmla="*/ 2231175 w 4763757"/>
              <a:gd name="connsiteY37" fmla="*/ 841762 h 1077277"/>
              <a:gd name="connsiteX38" fmla="*/ 2281695 w 4763757"/>
              <a:gd name="connsiteY38" fmla="*/ 784555 h 1077277"/>
              <a:gd name="connsiteX39" fmla="*/ 2304727 w 4763757"/>
              <a:gd name="connsiteY39" fmla="*/ 685742 h 1077277"/>
              <a:gd name="connsiteX40" fmla="*/ 2309927 w 4763757"/>
              <a:gd name="connsiteY40" fmla="*/ 542353 h 1077277"/>
              <a:gd name="connsiteX41" fmla="*/ 885825 w 4763757"/>
              <a:gd name="connsiteY41" fmla="*/ 5943 h 1077277"/>
              <a:gd name="connsiteX42" fmla="*/ 1076021 w 4763757"/>
              <a:gd name="connsiteY42" fmla="*/ 5943 h 1077277"/>
              <a:gd name="connsiteX43" fmla="*/ 1567853 w 4763757"/>
              <a:gd name="connsiteY43" fmla="*/ 625563 h 1077277"/>
              <a:gd name="connsiteX44" fmla="*/ 1567853 w 4763757"/>
              <a:gd name="connsiteY44" fmla="*/ 5943 h 1077277"/>
              <a:gd name="connsiteX45" fmla="*/ 1811541 w 4763757"/>
              <a:gd name="connsiteY45" fmla="*/ 5943 h 1077277"/>
              <a:gd name="connsiteX46" fmla="*/ 1811541 w 4763757"/>
              <a:gd name="connsiteY46" fmla="*/ 1060932 h 1077277"/>
              <a:gd name="connsiteX47" fmla="*/ 1615402 w 4763757"/>
              <a:gd name="connsiteY47" fmla="*/ 1060932 h 1077277"/>
              <a:gd name="connsiteX48" fmla="*/ 1129513 w 4763757"/>
              <a:gd name="connsiteY48" fmla="*/ 457657 h 1077277"/>
              <a:gd name="connsiteX49" fmla="*/ 1129513 w 4763757"/>
              <a:gd name="connsiteY49" fmla="*/ 1060932 h 1077277"/>
              <a:gd name="connsiteX50" fmla="*/ 885825 w 4763757"/>
              <a:gd name="connsiteY50" fmla="*/ 1060932 h 1077277"/>
              <a:gd name="connsiteX51" fmla="*/ 0 w 4763757"/>
              <a:gd name="connsiteY51" fmla="*/ 5943 h 1077277"/>
              <a:gd name="connsiteX52" fmla="*/ 728091 w 4763757"/>
              <a:gd name="connsiteY52" fmla="*/ 5943 h 1077277"/>
              <a:gd name="connsiteX53" fmla="*/ 728091 w 4763757"/>
              <a:gd name="connsiteY53" fmla="*/ 219913 h 1077277"/>
              <a:gd name="connsiteX54" fmla="*/ 243688 w 4763757"/>
              <a:gd name="connsiteY54" fmla="*/ 219913 h 1077277"/>
              <a:gd name="connsiteX55" fmla="*/ 243688 w 4763757"/>
              <a:gd name="connsiteY55" fmla="*/ 424967 h 1077277"/>
              <a:gd name="connsiteX56" fmla="*/ 659740 w 4763757"/>
              <a:gd name="connsiteY56" fmla="*/ 424967 h 1077277"/>
              <a:gd name="connsiteX57" fmla="*/ 659740 w 4763757"/>
              <a:gd name="connsiteY57" fmla="*/ 622592 h 1077277"/>
              <a:gd name="connsiteX58" fmla="*/ 243688 w 4763757"/>
              <a:gd name="connsiteY58" fmla="*/ 622592 h 1077277"/>
              <a:gd name="connsiteX59" fmla="*/ 243688 w 4763757"/>
              <a:gd name="connsiteY59" fmla="*/ 846963 h 1077277"/>
              <a:gd name="connsiteX60" fmla="*/ 741465 w 4763757"/>
              <a:gd name="connsiteY60" fmla="*/ 846963 h 1077277"/>
              <a:gd name="connsiteX61" fmla="*/ 741465 w 4763757"/>
              <a:gd name="connsiteY61" fmla="*/ 1060932 h 1077277"/>
              <a:gd name="connsiteX62" fmla="*/ 0 w 4763757"/>
              <a:gd name="connsiteY62" fmla="*/ 1060932 h 1077277"/>
              <a:gd name="connsiteX63" fmla="*/ 3209773 w 4763757"/>
              <a:gd name="connsiteY63" fmla="*/ 0 h 1077277"/>
              <a:gd name="connsiteX64" fmla="*/ 3423743 w 4763757"/>
              <a:gd name="connsiteY64" fmla="*/ 46062 h 1077277"/>
              <a:gd name="connsiteX65" fmla="*/ 3588678 w 4763757"/>
              <a:gd name="connsiteY65" fmla="*/ 167906 h 1077277"/>
              <a:gd name="connsiteX66" fmla="*/ 3694176 w 4763757"/>
              <a:gd name="connsiteY66" fmla="*/ 340271 h 1077277"/>
              <a:gd name="connsiteX67" fmla="*/ 3731324 w 4763757"/>
              <a:gd name="connsiteY67" fmla="*/ 536409 h 1077277"/>
              <a:gd name="connsiteX68" fmla="*/ 3691947 w 4763757"/>
              <a:gd name="connsiteY68" fmla="*/ 737006 h 1077277"/>
              <a:gd name="connsiteX69" fmla="*/ 3582734 w 4763757"/>
              <a:gd name="connsiteY69" fmla="*/ 907142 h 1077277"/>
              <a:gd name="connsiteX70" fmla="*/ 3416313 w 4763757"/>
              <a:gd name="connsiteY70" fmla="*/ 1025271 h 1077277"/>
              <a:gd name="connsiteX71" fmla="*/ 3205315 w 4763757"/>
              <a:gd name="connsiteY71" fmla="*/ 1069848 h 1077277"/>
              <a:gd name="connsiteX72" fmla="*/ 2991346 w 4763757"/>
              <a:gd name="connsiteY72" fmla="*/ 1023785 h 1077277"/>
              <a:gd name="connsiteX73" fmla="*/ 2826411 w 4763757"/>
              <a:gd name="connsiteY73" fmla="*/ 902684 h 1077277"/>
              <a:gd name="connsiteX74" fmla="*/ 2720169 w 4763757"/>
              <a:gd name="connsiteY74" fmla="*/ 731062 h 1077277"/>
              <a:gd name="connsiteX75" fmla="*/ 2682279 w 4763757"/>
              <a:gd name="connsiteY75" fmla="*/ 531952 h 1077277"/>
              <a:gd name="connsiteX76" fmla="*/ 2721655 w 4763757"/>
              <a:gd name="connsiteY76" fmla="*/ 331355 h 1077277"/>
              <a:gd name="connsiteX77" fmla="*/ 2831611 w 4763757"/>
              <a:gd name="connsiteY77" fmla="*/ 161220 h 1077277"/>
              <a:gd name="connsiteX78" fmla="*/ 2998775 w 4763757"/>
              <a:gd name="connsiteY78" fmla="*/ 43834 h 1077277"/>
              <a:gd name="connsiteX79" fmla="*/ 3209773 w 4763757"/>
              <a:gd name="connsiteY79" fmla="*/ 0 h 10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63757" h="1077277">
                <a:moveTo>
                  <a:pt x="3206801" y="216941"/>
                </a:moveTo>
                <a:cubicBezTo>
                  <a:pt x="3160243" y="216941"/>
                  <a:pt x="3119876" y="226104"/>
                  <a:pt x="3085700" y="244430"/>
                </a:cubicBezTo>
                <a:cubicBezTo>
                  <a:pt x="3051525" y="262756"/>
                  <a:pt x="3022797" y="286778"/>
                  <a:pt x="2999518" y="316496"/>
                </a:cubicBezTo>
                <a:cubicBezTo>
                  <a:pt x="2976239" y="346214"/>
                  <a:pt x="2958904" y="380142"/>
                  <a:pt x="2947511" y="418280"/>
                </a:cubicBezTo>
                <a:cubicBezTo>
                  <a:pt x="2936120" y="456419"/>
                  <a:pt x="2930424" y="495300"/>
                  <a:pt x="2930424" y="534924"/>
                </a:cubicBezTo>
                <a:cubicBezTo>
                  <a:pt x="2930424" y="575538"/>
                  <a:pt x="2936367" y="614914"/>
                  <a:pt x="2948254" y="653053"/>
                </a:cubicBezTo>
                <a:cubicBezTo>
                  <a:pt x="2960142" y="691191"/>
                  <a:pt x="2977725" y="725119"/>
                  <a:pt x="3001004" y="754837"/>
                </a:cubicBezTo>
                <a:cubicBezTo>
                  <a:pt x="3024283" y="784555"/>
                  <a:pt x="3053258" y="808329"/>
                  <a:pt x="3087929" y="826160"/>
                </a:cubicBezTo>
                <a:cubicBezTo>
                  <a:pt x="3122600" y="843991"/>
                  <a:pt x="3162224" y="852906"/>
                  <a:pt x="3206801" y="852906"/>
                </a:cubicBezTo>
                <a:cubicBezTo>
                  <a:pt x="3253360" y="852906"/>
                  <a:pt x="3293974" y="843495"/>
                  <a:pt x="3328645" y="824674"/>
                </a:cubicBezTo>
                <a:cubicBezTo>
                  <a:pt x="3363316" y="805853"/>
                  <a:pt x="3392043" y="781335"/>
                  <a:pt x="3414827" y="751122"/>
                </a:cubicBezTo>
                <a:cubicBezTo>
                  <a:pt x="3437611" y="720909"/>
                  <a:pt x="3454699" y="686733"/>
                  <a:pt x="3466091" y="648595"/>
                </a:cubicBezTo>
                <a:cubicBezTo>
                  <a:pt x="3477483" y="610457"/>
                  <a:pt x="3483178" y="571576"/>
                  <a:pt x="3483178" y="531952"/>
                </a:cubicBezTo>
                <a:cubicBezTo>
                  <a:pt x="3483178" y="491337"/>
                  <a:pt x="3477235" y="451961"/>
                  <a:pt x="3465348" y="413823"/>
                </a:cubicBezTo>
                <a:cubicBezTo>
                  <a:pt x="3453461" y="375685"/>
                  <a:pt x="3435630" y="342004"/>
                  <a:pt x="3411855" y="312782"/>
                </a:cubicBezTo>
                <a:cubicBezTo>
                  <a:pt x="3388081" y="283559"/>
                  <a:pt x="3359106" y="260280"/>
                  <a:pt x="3324930" y="242944"/>
                </a:cubicBezTo>
                <a:cubicBezTo>
                  <a:pt x="3290754" y="225609"/>
                  <a:pt x="3251378" y="216941"/>
                  <a:pt x="3206801" y="216941"/>
                </a:cubicBezTo>
                <a:close/>
                <a:moveTo>
                  <a:pt x="3775634" y="5943"/>
                </a:moveTo>
                <a:lnTo>
                  <a:pt x="4040125" y="5943"/>
                </a:lnTo>
                <a:lnTo>
                  <a:pt x="4267467" y="490347"/>
                </a:lnTo>
                <a:lnTo>
                  <a:pt x="4497782" y="5943"/>
                </a:lnTo>
                <a:lnTo>
                  <a:pt x="4763757" y="5943"/>
                </a:lnTo>
                <a:lnTo>
                  <a:pt x="4387825" y="701344"/>
                </a:lnTo>
                <a:lnTo>
                  <a:pt x="4387825" y="1060932"/>
                </a:lnTo>
                <a:lnTo>
                  <a:pt x="4145623" y="1060932"/>
                </a:lnTo>
                <a:lnTo>
                  <a:pt x="4145623" y="698373"/>
                </a:lnTo>
                <a:close/>
                <a:moveTo>
                  <a:pt x="2309927" y="5943"/>
                </a:moveTo>
                <a:lnTo>
                  <a:pt x="2553615" y="5943"/>
                </a:lnTo>
                <a:lnTo>
                  <a:pt x="2553615" y="542353"/>
                </a:lnTo>
                <a:cubicBezTo>
                  <a:pt x="2553615" y="622592"/>
                  <a:pt x="2549405" y="695648"/>
                  <a:pt x="2540985" y="761523"/>
                </a:cubicBezTo>
                <a:cubicBezTo>
                  <a:pt x="2532565" y="827398"/>
                  <a:pt x="2514238" y="883615"/>
                  <a:pt x="2486006" y="930173"/>
                </a:cubicBezTo>
                <a:cubicBezTo>
                  <a:pt x="2457774" y="976731"/>
                  <a:pt x="2416417" y="1012888"/>
                  <a:pt x="2361934" y="1038644"/>
                </a:cubicBezTo>
                <a:cubicBezTo>
                  <a:pt x="2307451" y="1064399"/>
                  <a:pt x="2234642" y="1077277"/>
                  <a:pt x="2143506" y="1077277"/>
                </a:cubicBezTo>
                <a:cubicBezTo>
                  <a:pt x="2054352" y="1077277"/>
                  <a:pt x="1978076" y="1055484"/>
                  <a:pt x="1914678" y="1011898"/>
                </a:cubicBezTo>
                <a:lnTo>
                  <a:pt x="1968170" y="812787"/>
                </a:lnTo>
                <a:cubicBezTo>
                  <a:pt x="1978076" y="820712"/>
                  <a:pt x="1999126" y="830618"/>
                  <a:pt x="2031321" y="842505"/>
                </a:cubicBezTo>
                <a:cubicBezTo>
                  <a:pt x="2063515" y="854392"/>
                  <a:pt x="2100911" y="860336"/>
                  <a:pt x="2143506" y="860336"/>
                </a:cubicBezTo>
                <a:cubicBezTo>
                  <a:pt x="2180159" y="860336"/>
                  <a:pt x="2209381" y="854144"/>
                  <a:pt x="2231175" y="841762"/>
                </a:cubicBezTo>
                <a:cubicBezTo>
                  <a:pt x="2252968" y="829379"/>
                  <a:pt x="2269808" y="810310"/>
                  <a:pt x="2281695" y="784555"/>
                </a:cubicBezTo>
                <a:cubicBezTo>
                  <a:pt x="2293582" y="758799"/>
                  <a:pt x="2301259" y="725862"/>
                  <a:pt x="2304727" y="685742"/>
                </a:cubicBezTo>
                <a:cubicBezTo>
                  <a:pt x="2308194" y="645623"/>
                  <a:pt x="2309927" y="597827"/>
                  <a:pt x="2309927" y="542353"/>
                </a:cubicBezTo>
                <a:close/>
                <a:moveTo>
                  <a:pt x="885825" y="5943"/>
                </a:moveTo>
                <a:lnTo>
                  <a:pt x="1076021" y="5943"/>
                </a:lnTo>
                <a:lnTo>
                  <a:pt x="1567853" y="625563"/>
                </a:lnTo>
                <a:lnTo>
                  <a:pt x="1567853" y="5943"/>
                </a:lnTo>
                <a:lnTo>
                  <a:pt x="1811541" y="5943"/>
                </a:lnTo>
                <a:lnTo>
                  <a:pt x="1811541" y="1060932"/>
                </a:lnTo>
                <a:lnTo>
                  <a:pt x="1615402" y="1060932"/>
                </a:lnTo>
                <a:lnTo>
                  <a:pt x="1129513" y="457657"/>
                </a:lnTo>
                <a:lnTo>
                  <a:pt x="1129513" y="1060932"/>
                </a:lnTo>
                <a:lnTo>
                  <a:pt x="885825" y="1060932"/>
                </a:lnTo>
                <a:close/>
                <a:moveTo>
                  <a:pt x="0" y="5943"/>
                </a:moveTo>
                <a:lnTo>
                  <a:pt x="728091" y="5943"/>
                </a:lnTo>
                <a:lnTo>
                  <a:pt x="728091" y="219913"/>
                </a:lnTo>
                <a:lnTo>
                  <a:pt x="243688" y="219913"/>
                </a:lnTo>
                <a:lnTo>
                  <a:pt x="243688" y="424967"/>
                </a:lnTo>
                <a:lnTo>
                  <a:pt x="659740" y="424967"/>
                </a:lnTo>
                <a:lnTo>
                  <a:pt x="659740" y="622592"/>
                </a:lnTo>
                <a:lnTo>
                  <a:pt x="243688" y="622592"/>
                </a:lnTo>
                <a:lnTo>
                  <a:pt x="243688" y="846963"/>
                </a:lnTo>
                <a:lnTo>
                  <a:pt x="741465" y="846963"/>
                </a:lnTo>
                <a:lnTo>
                  <a:pt x="741465" y="1060932"/>
                </a:lnTo>
                <a:lnTo>
                  <a:pt x="0" y="1060932"/>
                </a:lnTo>
                <a:close/>
                <a:moveTo>
                  <a:pt x="3209773" y="0"/>
                </a:moveTo>
                <a:cubicBezTo>
                  <a:pt x="3288031" y="0"/>
                  <a:pt x="3359354" y="15354"/>
                  <a:pt x="3423743" y="46062"/>
                </a:cubicBezTo>
                <a:cubicBezTo>
                  <a:pt x="3488131" y="76771"/>
                  <a:pt x="3543110" y="117386"/>
                  <a:pt x="3588678" y="167906"/>
                </a:cubicBezTo>
                <a:cubicBezTo>
                  <a:pt x="3634245" y="218427"/>
                  <a:pt x="3669411" y="275882"/>
                  <a:pt x="3694176" y="340271"/>
                </a:cubicBezTo>
                <a:cubicBezTo>
                  <a:pt x="3718941" y="404660"/>
                  <a:pt x="3731324" y="470039"/>
                  <a:pt x="3731324" y="536409"/>
                </a:cubicBezTo>
                <a:cubicBezTo>
                  <a:pt x="3731324" y="605751"/>
                  <a:pt x="3718198" y="672617"/>
                  <a:pt x="3691947" y="737006"/>
                </a:cubicBezTo>
                <a:cubicBezTo>
                  <a:pt x="3665696" y="801395"/>
                  <a:pt x="3629292" y="858107"/>
                  <a:pt x="3582734" y="907142"/>
                </a:cubicBezTo>
                <a:cubicBezTo>
                  <a:pt x="3536176" y="956176"/>
                  <a:pt x="3480702" y="995553"/>
                  <a:pt x="3416313" y="1025271"/>
                </a:cubicBezTo>
                <a:cubicBezTo>
                  <a:pt x="3351924" y="1054989"/>
                  <a:pt x="3281592" y="1069848"/>
                  <a:pt x="3205315" y="1069848"/>
                </a:cubicBezTo>
                <a:cubicBezTo>
                  <a:pt x="3127058" y="1069848"/>
                  <a:pt x="3055735" y="1054493"/>
                  <a:pt x="2991346" y="1023785"/>
                </a:cubicBezTo>
                <a:cubicBezTo>
                  <a:pt x="2926957" y="993076"/>
                  <a:pt x="2871979" y="952709"/>
                  <a:pt x="2826411" y="902684"/>
                </a:cubicBezTo>
                <a:cubicBezTo>
                  <a:pt x="2780843" y="852659"/>
                  <a:pt x="2745429" y="795451"/>
                  <a:pt x="2720169" y="731062"/>
                </a:cubicBezTo>
                <a:cubicBezTo>
                  <a:pt x="2694909" y="666673"/>
                  <a:pt x="2682279" y="600303"/>
                  <a:pt x="2682279" y="531952"/>
                </a:cubicBezTo>
                <a:cubicBezTo>
                  <a:pt x="2682279" y="462610"/>
                  <a:pt x="2695404" y="395744"/>
                  <a:pt x="2721655" y="331355"/>
                </a:cubicBezTo>
                <a:cubicBezTo>
                  <a:pt x="2747906" y="266966"/>
                  <a:pt x="2784558" y="210254"/>
                  <a:pt x="2831611" y="161220"/>
                </a:cubicBezTo>
                <a:cubicBezTo>
                  <a:pt x="2878665" y="112185"/>
                  <a:pt x="2934386" y="73056"/>
                  <a:pt x="2998775" y="43834"/>
                </a:cubicBezTo>
                <a:cubicBezTo>
                  <a:pt x="3063164" y="14611"/>
                  <a:pt x="3133497" y="0"/>
                  <a:pt x="32097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19315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0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4967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8672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2302042" y="2033338"/>
            <a:ext cx="2791326" cy="2791326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1422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065929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0"/>
            <a:ext cx="306863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0"/>
            <a:ext cx="3068638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0"/>
            <a:ext cx="3066845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3101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sz="quarter" idx="11"/>
          </p:nvPr>
        </p:nvSpPr>
        <p:spPr>
          <a:xfrm>
            <a:off x="7716252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7716252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0783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2310064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2310064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0868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7178842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9338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4"/>
          </p:nvPr>
        </p:nvSpPr>
        <p:spPr>
          <a:xfrm>
            <a:off x="2847474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3280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30674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9941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10"/>
          <p:cNvSpPr>
            <a:spLocks noGrp="1"/>
          </p:cNvSpPr>
          <p:nvPr>
            <p:ph type="pic" sz="quarter" idx="10"/>
          </p:nvPr>
        </p:nvSpPr>
        <p:spPr>
          <a:xfrm>
            <a:off x="927735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11241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2216209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99153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3" y="1"/>
            <a:ext cx="12191997" cy="6857999"/>
          </a:xfrm>
          <a:custGeom>
            <a:avLst/>
            <a:gdLst>
              <a:gd name="connsiteX0" fmla="*/ 0 w 12191997"/>
              <a:gd name="connsiteY0" fmla="*/ 0 h 6857999"/>
              <a:gd name="connsiteX1" fmla="*/ 12191997 w 12191997"/>
              <a:gd name="connsiteY1" fmla="*/ 0 h 6857999"/>
              <a:gd name="connsiteX2" fmla="*/ 12191997 w 12191997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1997" h="6857999">
                <a:moveTo>
                  <a:pt x="0" y="0"/>
                </a:moveTo>
                <a:lnTo>
                  <a:pt x="12191997" y="0"/>
                </a:lnTo>
                <a:lnTo>
                  <a:pt x="12191997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22064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6190541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3"/>
          </p:nvPr>
        </p:nvSpPr>
        <p:spPr>
          <a:xfrm>
            <a:off x="9294812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4"/>
          </p:nvPr>
        </p:nvSpPr>
        <p:spPr>
          <a:xfrm>
            <a:off x="3086270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897188" cy="3429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7060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2"/>
          <p:cNvSpPr>
            <a:spLocks noGrp="1"/>
          </p:cNvSpPr>
          <p:nvPr>
            <p:ph type="pic" sz="quarter" idx="17"/>
          </p:nvPr>
        </p:nvSpPr>
        <p:spPr>
          <a:xfrm>
            <a:off x="632554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/>
          </p:nvPr>
        </p:nvSpPr>
        <p:spPr>
          <a:xfrm>
            <a:off x="882490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6325540" y="185934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8"/>
          </p:nvPr>
        </p:nvSpPr>
        <p:spPr>
          <a:xfrm>
            <a:off x="8824900" y="1859340"/>
            <a:ext cx="2193620" cy="126492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688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620920" y="785647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1"/>
          </p:nvPr>
        </p:nvSpPr>
        <p:spPr>
          <a:xfrm>
            <a:off x="1620920" y="2686636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1620920" y="4587625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22211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95713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9711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8037093" y="1026695"/>
            <a:ext cx="2197768" cy="399448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31698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6394660" y="1264920"/>
            <a:ext cx="5797340" cy="559307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7233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018047" y="286553"/>
            <a:ext cx="3038957" cy="6511058"/>
          </a:xfrm>
          <a:custGeom>
            <a:avLst/>
            <a:gdLst>
              <a:gd name="connsiteX0" fmla="*/ 1226680 w 3038957"/>
              <a:gd name="connsiteY0" fmla="*/ 5325808 h 6511058"/>
              <a:gd name="connsiteX1" fmla="*/ 1259282 w 3038957"/>
              <a:gd name="connsiteY1" fmla="*/ 5332407 h 6511058"/>
              <a:gd name="connsiteX2" fmla="*/ 1310923 w 3038957"/>
              <a:gd name="connsiteY2" fmla="*/ 5460325 h 6511058"/>
              <a:gd name="connsiteX3" fmla="*/ 1293796 w 3038957"/>
              <a:gd name="connsiteY3" fmla="*/ 5510543 h 6511058"/>
              <a:gd name="connsiteX4" fmla="*/ 1264418 w 3038957"/>
              <a:gd name="connsiteY4" fmla="*/ 5528552 h 6511058"/>
              <a:gd name="connsiteX5" fmla="*/ 1271145 w 3038957"/>
              <a:gd name="connsiteY5" fmla="*/ 5576959 h 6511058"/>
              <a:gd name="connsiteX6" fmla="*/ 1234406 w 3038957"/>
              <a:gd name="connsiteY6" fmla="*/ 5684682 h 6511058"/>
              <a:gd name="connsiteX7" fmla="*/ 1210828 w 3038957"/>
              <a:gd name="connsiteY7" fmla="*/ 5685683 h 6511058"/>
              <a:gd name="connsiteX8" fmla="*/ 1225843 w 3038957"/>
              <a:gd name="connsiteY8" fmla="*/ 5709792 h 6511058"/>
              <a:gd name="connsiteX9" fmla="*/ 1197668 w 3038957"/>
              <a:gd name="connsiteY9" fmla="*/ 5792407 h 6511058"/>
              <a:gd name="connsiteX10" fmla="*/ 1124578 w 3038957"/>
              <a:gd name="connsiteY10" fmla="*/ 5795508 h 6511058"/>
              <a:gd name="connsiteX11" fmla="*/ 1103765 w 3038957"/>
              <a:gd name="connsiteY11" fmla="*/ 5788410 h 6511058"/>
              <a:gd name="connsiteX12" fmla="*/ 1117852 w 3038957"/>
              <a:gd name="connsiteY12" fmla="*/ 5747103 h 6511058"/>
              <a:gd name="connsiteX13" fmla="*/ 1116925 w 3038957"/>
              <a:gd name="connsiteY13" fmla="*/ 5681687 h 6511058"/>
              <a:gd name="connsiteX14" fmla="*/ 1137741 w 3038957"/>
              <a:gd name="connsiteY14" fmla="*/ 5688786 h 6511058"/>
              <a:gd name="connsiteX15" fmla="*/ 1118763 w 3038957"/>
              <a:gd name="connsiteY15" fmla="*/ 5608172 h 6511058"/>
              <a:gd name="connsiteX16" fmla="*/ 1212129 w 3038957"/>
              <a:gd name="connsiteY16" fmla="*/ 5334409 h 6511058"/>
              <a:gd name="connsiteX17" fmla="*/ 1226680 w 3038957"/>
              <a:gd name="connsiteY17" fmla="*/ 5325808 h 6511058"/>
              <a:gd name="connsiteX18" fmla="*/ 958870 w 3038957"/>
              <a:gd name="connsiteY18" fmla="*/ 5238993 h 6511058"/>
              <a:gd name="connsiteX19" fmla="*/ 947545 w 3038957"/>
              <a:gd name="connsiteY19" fmla="*/ 5272202 h 6511058"/>
              <a:gd name="connsiteX20" fmla="*/ 994975 w 3038957"/>
              <a:gd name="connsiteY20" fmla="*/ 5269390 h 6511058"/>
              <a:gd name="connsiteX21" fmla="*/ 958870 w 3038957"/>
              <a:gd name="connsiteY21" fmla="*/ 5238993 h 6511058"/>
              <a:gd name="connsiteX22" fmla="*/ 951344 w 3038957"/>
              <a:gd name="connsiteY22" fmla="*/ 4634256 h 6511058"/>
              <a:gd name="connsiteX23" fmla="*/ 972157 w 3038957"/>
              <a:gd name="connsiteY23" fmla="*/ 4641355 h 6511058"/>
              <a:gd name="connsiteX24" fmla="*/ 1007988 w 3038957"/>
              <a:gd name="connsiteY24" fmla="*/ 4672562 h 6511058"/>
              <a:gd name="connsiteX25" fmla="*/ 999425 w 3038957"/>
              <a:gd name="connsiteY25" fmla="*/ 4697671 h 6511058"/>
              <a:gd name="connsiteX26" fmla="*/ 952269 w 3038957"/>
              <a:gd name="connsiteY26" fmla="*/ 4699671 h 6511058"/>
              <a:gd name="connsiteX27" fmla="*/ 919884 w 3038957"/>
              <a:gd name="connsiteY27" fmla="*/ 4651557 h 6511058"/>
              <a:gd name="connsiteX28" fmla="*/ 951344 w 3038957"/>
              <a:gd name="connsiteY28" fmla="*/ 4634256 h 6511058"/>
              <a:gd name="connsiteX29" fmla="*/ 1549114 w 3038957"/>
              <a:gd name="connsiteY29" fmla="*/ 4625645 h 6511058"/>
              <a:gd name="connsiteX30" fmla="*/ 1590743 w 3038957"/>
              <a:gd name="connsiteY30" fmla="*/ 4639843 h 6511058"/>
              <a:gd name="connsiteX31" fmla="*/ 1664758 w 3038957"/>
              <a:gd name="connsiteY31" fmla="*/ 4702155 h 6511058"/>
              <a:gd name="connsiteX32" fmla="*/ 1622495 w 3038957"/>
              <a:gd name="connsiteY32" fmla="*/ 4826078 h 6511058"/>
              <a:gd name="connsiteX33" fmla="*/ 1676623 w 3038957"/>
              <a:gd name="connsiteY33" fmla="*/ 4946709 h 6511058"/>
              <a:gd name="connsiteX34" fmla="*/ 1653044 w 3038957"/>
              <a:gd name="connsiteY34" fmla="*/ 4947709 h 6511058"/>
              <a:gd name="connsiteX35" fmla="*/ 1659773 w 3038957"/>
              <a:gd name="connsiteY35" fmla="*/ 4996115 h 6511058"/>
              <a:gd name="connsiteX36" fmla="*/ 1580494 w 3038957"/>
              <a:gd name="connsiteY36" fmla="*/ 5228572 h 6511058"/>
              <a:gd name="connsiteX37" fmla="*/ 1613560 w 3038957"/>
              <a:gd name="connsiteY37" fmla="*/ 5267878 h 6511058"/>
              <a:gd name="connsiteX38" fmla="*/ 1581031 w 3038957"/>
              <a:gd name="connsiteY38" fmla="*/ 5506333 h 6511058"/>
              <a:gd name="connsiteX39" fmla="*/ 1560215 w 3038957"/>
              <a:gd name="connsiteY39" fmla="*/ 5499233 h 6511058"/>
              <a:gd name="connsiteX40" fmla="*/ 1575230 w 3038957"/>
              <a:gd name="connsiteY40" fmla="*/ 5523342 h 6511058"/>
              <a:gd name="connsiteX41" fmla="*/ 1473578 w 3038957"/>
              <a:gd name="connsiteY41" fmla="*/ 5821404 h 6511058"/>
              <a:gd name="connsiteX42" fmla="*/ 1435636 w 3038957"/>
              <a:gd name="connsiteY42" fmla="*/ 5864523 h 6511058"/>
              <a:gd name="connsiteX43" fmla="*/ 1445126 w 3038957"/>
              <a:gd name="connsiteY43" fmla="*/ 5904829 h 6511058"/>
              <a:gd name="connsiteX44" fmla="*/ 1407460 w 3038957"/>
              <a:gd name="connsiteY44" fmla="*/ 5947138 h 6511058"/>
              <a:gd name="connsiteX45" fmla="*/ 1342936 w 3038957"/>
              <a:gd name="connsiteY45" fmla="*/ 5925133 h 6511058"/>
              <a:gd name="connsiteX46" fmla="*/ 1359786 w 3038957"/>
              <a:gd name="connsiteY46" fmla="*/ 5875724 h 6511058"/>
              <a:gd name="connsiteX47" fmla="*/ 1353059 w 3038957"/>
              <a:gd name="connsiteY47" fmla="*/ 5827319 h 6511058"/>
              <a:gd name="connsiteX48" fmla="*/ 1373875 w 3038957"/>
              <a:gd name="connsiteY48" fmla="*/ 5834418 h 6511058"/>
              <a:gd name="connsiteX49" fmla="*/ 1338726 w 3038957"/>
              <a:gd name="connsiteY49" fmla="*/ 5794402 h 6511058"/>
              <a:gd name="connsiteX50" fmla="*/ 1367423 w 3038957"/>
              <a:gd name="connsiteY50" fmla="*/ 5785201 h 6511058"/>
              <a:gd name="connsiteX51" fmla="*/ 1386791 w 3038957"/>
              <a:gd name="connsiteY51" fmla="*/ 5653469 h 6511058"/>
              <a:gd name="connsiteX52" fmla="*/ 1409441 w 3038957"/>
              <a:gd name="connsiteY52" fmla="*/ 5587054 h 6511058"/>
              <a:gd name="connsiteX53" fmla="*/ 1526366 w 3038957"/>
              <a:gd name="connsiteY53" fmla="*/ 5107942 h 6511058"/>
              <a:gd name="connsiteX54" fmla="*/ 1560067 w 3038957"/>
              <a:gd name="connsiteY54" fmla="*/ 5009128 h 6511058"/>
              <a:gd name="connsiteX55" fmla="*/ 1524919 w 3038957"/>
              <a:gd name="connsiteY55" fmla="*/ 4969111 h 6511058"/>
              <a:gd name="connsiteX56" fmla="*/ 1544808 w 3038957"/>
              <a:gd name="connsiteY56" fmla="*/ 4910796 h 6511058"/>
              <a:gd name="connsiteX57" fmla="*/ 1538081 w 3038957"/>
              <a:gd name="connsiteY57" fmla="*/ 4862389 h 6511058"/>
              <a:gd name="connsiteX58" fmla="*/ 1575745 w 3038957"/>
              <a:gd name="connsiteY58" fmla="*/ 4820080 h 6511058"/>
              <a:gd name="connsiteX59" fmla="*/ 1578784 w 3038957"/>
              <a:gd name="connsiteY59" fmla="*/ 4811171 h 6511058"/>
              <a:gd name="connsiteX60" fmla="*/ 1549114 w 3038957"/>
              <a:gd name="connsiteY60" fmla="*/ 4625645 h 6511058"/>
              <a:gd name="connsiteX61" fmla="*/ 2009936 w 3038957"/>
              <a:gd name="connsiteY61" fmla="*/ 4384975 h 6511058"/>
              <a:gd name="connsiteX62" fmla="*/ 2032830 w 3038957"/>
              <a:gd name="connsiteY62" fmla="*/ 4392783 h 6511058"/>
              <a:gd name="connsiteX63" fmla="*/ 2121227 w 3038957"/>
              <a:gd name="connsiteY63" fmla="*/ 4617325 h 6511058"/>
              <a:gd name="connsiteX64" fmla="*/ 2087527 w 3038957"/>
              <a:gd name="connsiteY64" fmla="*/ 4716140 h 6511058"/>
              <a:gd name="connsiteX65" fmla="*/ 2125974 w 3038957"/>
              <a:gd name="connsiteY65" fmla="*/ 5025816 h 6511058"/>
              <a:gd name="connsiteX66" fmla="*/ 2123212 w 3038957"/>
              <a:gd name="connsiteY66" fmla="*/ 5033915 h 6511058"/>
              <a:gd name="connsiteX67" fmla="*/ 2225939 w 3038957"/>
              <a:gd name="connsiteY67" fmla="*/ 5291373 h 6511058"/>
              <a:gd name="connsiteX68" fmla="*/ 2169311 w 3038957"/>
              <a:gd name="connsiteY68" fmla="*/ 5457414 h 6511058"/>
              <a:gd name="connsiteX69" fmla="*/ 2270869 w 3038957"/>
              <a:gd name="connsiteY69" fmla="*/ 5575233 h 6511058"/>
              <a:gd name="connsiteX70" fmla="*/ 2297730 w 3038957"/>
              <a:gd name="connsiteY70" fmla="*/ 5639547 h 6511058"/>
              <a:gd name="connsiteX71" fmla="*/ 2209889 w 3038957"/>
              <a:gd name="connsiteY71" fmla="*/ 5897113 h 6511058"/>
              <a:gd name="connsiteX72" fmla="*/ 2184229 w 3038957"/>
              <a:gd name="connsiteY72" fmla="*/ 5897402 h 6511058"/>
              <a:gd name="connsiteX73" fmla="*/ 2214779 w 3038957"/>
              <a:gd name="connsiteY73" fmla="*/ 6019033 h 6511058"/>
              <a:gd name="connsiteX74" fmla="*/ 2163952 w 3038957"/>
              <a:gd name="connsiteY74" fmla="*/ 6168065 h 6511058"/>
              <a:gd name="connsiteX75" fmla="*/ 2091110 w 3038957"/>
              <a:gd name="connsiteY75" fmla="*/ 6245393 h 6511058"/>
              <a:gd name="connsiteX76" fmla="*/ 2000506 w 3038957"/>
              <a:gd name="connsiteY76" fmla="*/ 6511058 h 6511058"/>
              <a:gd name="connsiteX77" fmla="*/ 1956795 w 3038957"/>
              <a:gd name="connsiteY77" fmla="*/ 6496150 h 6511058"/>
              <a:gd name="connsiteX78" fmla="*/ 1955868 w 3038957"/>
              <a:gd name="connsiteY78" fmla="*/ 6430734 h 6511058"/>
              <a:gd name="connsiteX79" fmla="*/ 1979446 w 3038957"/>
              <a:gd name="connsiteY79" fmla="*/ 6429733 h 6511058"/>
              <a:gd name="connsiteX80" fmla="*/ 1943616 w 3038957"/>
              <a:gd name="connsiteY80" fmla="*/ 6398526 h 6511058"/>
              <a:gd name="connsiteX81" fmla="*/ 2019855 w 3038957"/>
              <a:gd name="connsiteY81" fmla="*/ 6174980 h 6511058"/>
              <a:gd name="connsiteX82" fmla="*/ 1925984 w 3038957"/>
              <a:gd name="connsiteY82" fmla="*/ 6095948 h 6511058"/>
              <a:gd name="connsiteX83" fmla="*/ 1835088 w 3038957"/>
              <a:gd name="connsiteY83" fmla="*/ 6158078 h 6511058"/>
              <a:gd name="connsiteX84" fmla="*/ 1812193 w 3038957"/>
              <a:gd name="connsiteY84" fmla="*/ 6150270 h 6511058"/>
              <a:gd name="connsiteX85" fmla="*/ 1766875 w 3038957"/>
              <a:gd name="connsiteY85" fmla="*/ 6078755 h 6511058"/>
              <a:gd name="connsiteX86" fmla="*/ 1857202 w 3038957"/>
              <a:gd name="connsiteY86" fmla="*/ 5813900 h 6511058"/>
              <a:gd name="connsiteX87" fmla="*/ 1822055 w 3038957"/>
              <a:gd name="connsiteY87" fmla="*/ 5773885 h 6511058"/>
              <a:gd name="connsiteX88" fmla="*/ 1856031 w 3038957"/>
              <a:gd name="connsiteY88" fmla="*/ 5674261 h 6511058"/>
              <a:gd name="connsiteX89" fmla="*/ 1830325 w 3038957"/>
              <a:gd name="connsiteY89" fmla="*/ 5545241 h 6511058"/>
              <a:gd name="connsiteX90" fmla="*/ 1862466 w 3038957"/>
              <a:gd name="connsiteY90" fmla="*/ 5519132 h 6511058"/>
              <a:gd name="connsiteX91" fmla="*/ 1838644 w 3038957"/>
              <a:gd name="connsiteY91" fmla="*/ 5445907 h 6511058"/>
              <a:gd name="connsiteX92" fmla="*/ 1878145 w 3038957"/>
              <a:gd name="connsiteY92" fmla="*/ 5330084 h 6511058"/>
              <a:gd name="connsiteX93" fmla="*/ 1845077 w 3038957"/>
              <a:gd name="connsiteY93" fmla="*/ 5290777 h 6511058"/>
              <a:gd name="connsiteX94" fmla="*/ 1850601 w 3038957"/>
              <a:gd name="connsiteY94" fmla="*/ 5274578 h 6511058"/>
              <a:gd name="connsiteX95" fmla="*/ 1900796 w 3038957"/>
              <a:gd name="connsiteY95" fmla="*/ 5263669 h 6511058"/>
              <a:gd name="connsiteX96" fmla="*/ 1864689 w 3038957"/>
              <a:gd name="connsiteY96" fmla="*/ 5233271 h 6511058"/>
              <a:gd name="connsiteX97" fmla="*/ 1896830 w 3038957"/>
              <a:gd name="connsiteY97" fmla="*/ 5207161 h 6511058"/>
              <a:gd name="connsiteX98" fmla="*/ 1895903 w 3038957"/>
              <a:gd name="connsiteY98" fmla="*/ 5141746 h 6511058"/>
              <a:gd name="connsiteX99" fmla="*/ 1929879 w 3038957"/>
              <a:gd name="connsiteY99" fmla="*/ 5042122 h 6511058"/>
              <a:gd name="connsiteX100" fmla="*/ 1953457 w 3038957"/>
              <a:gd name="connsiteY100" fmla="*/ 5041122 h 6511058"/>
              <a:gd name="connsiteX101" fmla="*/ 1938166 w 3038957"/>
              <a:gd name="connsiteY101" fmla="*/ 5017824 h 6511058"/>
              <a:gd name="connsiteX102" fmla="*/ 2005487 w 3038957"/>
              <a:gd name="connsiteY102" fmla="*/ 4956696 h 6511058"/>
              <a:gd name="connsiteX103" fmla="*/ 1980706 w 3038957"/>
              <a:gd name="connsiteY103" fmla="*/ 4893090 h 6511058"/>
              <a:gd name="connsiteX104" fmla="*/ 2023245 w 3038957"/>
              <a:gd name="connsiteY104" fmla="*/ 4768358 h 6511058"/>
              <a:gd name="connsiteX105" fmla="*/ 1987821 w 3038957"/>
              <a:gd name="connsiteY105" fmla="*/ 4729151 h 6511058"/>
              <a:gd name="connsiteX106" fmla="*/ 2019035 w 3038957"/>
              <a:gd name="connsiteY106" fmla="*/ 4637627 h 6511058"/>
              <a:gd name="connsiteX107" fmla="*/ 1973197 w 3038957"/>
              <a:gd name="connsiteY107" fmla="*/ 4492699 h 6511058"/>
              <a:gd name="connsiteX108" fmla="*/ 741142 w 3038957"/>
              <a:gd name="connsiteY108" fmla="*/ 3710849 h 6511058"/>
              <a:gd name="connsiteX109" fmla="*/ 714525 w 3038957"/>
              <a:gd name="connsiteY109" fmla="*/ 3720759 h 6511058"/>
              <a:gd name="connsiteX110" fmla="*/ 672262 w 3038957"/>
              <a:gd name="connsiteY110" fmla="*/ 3844681 h 6511058"/>
              <a:gd name="connsiteX111" fmla="*/ 707703 w 3038957"/>
              <a:gd name="connsiteY111" fmla="*/ 4088234 h 6511058"/>
              <a:gd name="connsiteX112" fmla="*/ 727559 w 3038957"/>
              <a:gd name="connsiteY112" fmla="*/ 4104952 h 6511058"/>
              <a:gd name="connsiteX113" fmla="*/ 690576 w 3038957"/>
              <a:gd name="connsiteY113" fmla="*/ 4138451 h 6511058"/>
              <a:gd name="connsiteX114" fmla="*/ 728762 w 3038957"/>
              <a:gd name="connsiteY114" fmla="*/ 4169558 h 6511058"/>
              <a:gd name="connsiteX115" fmla="*/ 884834 w 3038957"/>
              <a:gd name="connsiteY115" fmla="*/ 4195660 h 6511058"/>
              <a:gd name="connsiteX116" fmla="*/ 941461 w 3038957"/>
              <a:gd name="connsiteY116" fmla="*/ 4029620 h 6511058"/>
              <a:gd name="connsiteX117" fmla="*/ 908395 w 3038957"/>
              <a:gd name="connsiteY117" fmla="*/ 3990313 h 6511058"/>
              <a:gd name="connsiteX118" fmla="*/ 928284 w 3038957"/>
              <a:gd name="connsiteY118" fmla="*/ 3931997 h 6511058"/>
              <a:gd name="connsiteX119" fmla="*/ 845706 w 3038957"/>
              <a:gd name="connsiteY119" fmla="*/ 3894792 h 6511058"/>
              <a:gd name="connsiteX120" fmla="*/ 873881 w 3038957"/>
              <a:gd name="connsiteY120" fmla="*/ 3812177 h 6511058"/>
              <a:gd name="connsiteX121" fmla="*/ 741142 w 3038957"/>
              <a:gd name="connsiteY121" fmla="*/ 3710849 h 6511058"/>
              <a:gd name="connsiteX122" fmla="*/ 733487 w 3038957"/>
              <a:gd name="connsiteY122" fmla="*/ 3597027 h 6511058"/>
              <a:gd name="connsiteX123" fmla="*/ 748501 w 3038957"/>
              <a:gd name="connsiteY123" fmla="*/ 3621135 h 6511058"/>
              <a:gd name="connsiteX124" fmla="*/ 701348 w 3038957"/>
              <a:gd name="connsiteY124" fmla="*/ 3623137 h 6511058"/>
              <a:gd name="connsiteX125" fmla="*/ 813953 w 3038957"/>
              <a:gd name="connsiteY125" fmla="*/ 3708555 h 6511058"/>
              <a:gd name="connsiteX126" fmla="*/ 866227 w 3038957"/>
              <a:gd name="connsiteY126" fmla="*/ 3698354 h 6511058"/>
              <a:gd name="connsiteX127" fmla="*/ 868989 w 3038957"/>
              <a:gd name="connsiteY127" fmla="*/ 3690256 h 6511058"/>
              <a:gd name="connsiteX128" fmla="*/ 777881 w 3038957"/>
              <a:gd name="connsiteY128" fmla="*/ 3603125 h 6511058"/>
              <a:gd name="connsiteX129" fmla="*/ 2177070 w 3038957"/>
              <a:gd name="connsiteY129" fmla="*/ 3123162 h 6511058"/>
              <a:gd name="connsiteX130" fmla="*/ 2213231 w 3038957"/>
              <a:gd name="connsiteY130" fmla="*/ 3136372 h 6511058"/>
              <a:gd name="connsiteX131" fmla="*/ 2263707 w 3038957"/>
              <a:gd name="connsiteY131" fmla="*/ 3206109 h 6511058"/>
              <a:gd name="connsiteX132" fmla="*/ 2254709 w 3038957"/>
              <a:gd name="connsiteY132" fmla="*/ 3222335 h 6511058"/>
              <a:gd name="connsiteX133" fmla="*/ 2233580 w 3038957"/>
              <a:gd name="connsiteY133" fmla="*/ 3221226 h 6511058"/>
              <a:gd name="connsiteX134" fmla="*/ 2242808 w 3038957"/>
              <a:gd name="connsiteY134" fmla="*/ 3243794 h 6511058"/>
              <a:gd name="connsiteX135" fmla="*/ 2223506 w 3038957"/>
              <a:gd name="connsiteY135" fmla="*/ 3278601 h 6511058"/>
              <a:gd name="connsiteX136" fmla="*/ 2205425 w 3038957"/>
              <a:gd name="connsiteY136" fmla="*/ 3271996 h 6511058"/>
              <a:gd name="connsiteX137" fmla="*/ 2219007 w 3038957"/>
              <a:gd name="connsiteY137" fmla="*/ 3286714 h 6511058"/>
              <a:gd name="connsiteX138" fmla="*/ 2204204 w 3038957"/>
              <a:gd name="connsiteY138" fmla="*/ 3313408 h 6511058"/>
              <a:gd name="connsiteX139" fmla="*/ 2148152 w 3038957"/>
              <a:gd name="connsiteY139" fmla="*/ 3292932 h 6511058"/>
              <a:gd name="connsiteX140" fmla="*/ 2131524 w 3038957"/>
              <a:gd name="connsiteY140" fmla="*/ 3283711 h 6511058"/>
              <a:gd name="connsiteX141" fmla="*/ 2138926 w 3038957"/>
              <a:gd name="connsiteY141" fmla="*/ 3270364 h 6511058"/>
              <a:gd name="connsiteX142" fmla="*/ 2132744 w 3038957"/>
              <a:gd name="connsiteY142" fmla="*/ 3242298 h 6511058"/>
              <a:gd name="connsiteX143" fmla="*/ 2149375 w 3038957"/>
              <a:gd name="connsiteY143" fmla="*/ 3251521 h 6511058"/>
              <a:gd name="connsiteX144" fmla="*/ 2128016 w 3038957"/>
              <a:gd name="connsiteY144" fmla="*/ 3211618 h 6511058"/>
              <a:gd name="connsiteX145" fmla="*/ 1973976 w 3038957"/>
              <a:gd name="connsiteY145" fmla="*/ 3007113 h 6511058"/>
              <a:gd name="connsiteX146" fmla="*/ 1968027 w 3038957"/>
              <a:gd name="connsiteY146" fmla="*/ 3017843 h 6511058"/>
              <a:gd name="connsiteX147" fmla="*/ 2004333 w 3038957"/>
              <a:gd name="connsiteY147" fmla="*/ 3030791 h 6511058"/>
              <a:gd name="connsiteX148" fmla="*/ 1973976 w 3038957"/>
              <a:gd name="connsiteY148" fmla="*/ 3007113 h 6511058"/>
              <a:gd name="connsiteX149" fmla="*/ 1582099 w 3038957"/>
              <a:gd name="connsiteY149" fmla="*/ 3000410 h 6511058"/>
              <a:gd name="connsiteX150" fmla="*/ 1576470 w 3038957"/>
              <a:gd name="connsiteY150" fmla="*/ 3005678 h 6511058"/>
              <a:gd name="connsiteX151" fmla="*/ 1607223 w 3038957"/>
              <a:gd name="connsiteY151" fmla="*/ 3024273 h 6511058"/>
              <a:gd name="connsiteX152" fmla="*/ 2712383 w 3038957"/>
              <a:gd name="connsiteY152" fmla="*/ 2957729 h 6511058"/>
              <a:gd name="connsiteX153" fmla="*/ 2730675 w 3038957"/>
              <a:gd name="connsiteY153" fmla="*/ 2967873 h 6511058"/>
              <a:gd name="connsiteX154" fmla="*/ 2817544 w 3038957"/>
              <a:gd name="connsiteY154" fmla="*/ 3089617 h 6511058"/>
              <a:gd name="connsiteX155" fmla="*/ 2799839 w 3038957"/>
              <a:gd name="connsiteY155" fmla="*/ 3121544 h 6511058"/>
              <a:gd name="connsiteX156" fmla="*/ 2855340 w 3038957"/>
              <a:gd name="connsiteY156" fmla="*/ 3264560 h 6511058"/>
              <a:gd name="connsiteX157" fmla="*/ 2853889 w 3038957"/>
              <a:gd name="connsiteY157" fmla="*/ 3267176 h 6511058"/>
              <a:gd name="connsiteX158" fmla="*/ 2954549 w 3038957"/>
              <a:gd name="connsiteY158" fmla="*/ 3407176 h 6511058"/>
              <a:gd name="connsiteX159" fmla="*/ 2924798 w 3038957"/>
              <a:gd name="connsiteY159" fmla="*/ 3460825 h 6511058"/>
              <a:gd name="connsiteX160" fmla="*/ 3012888 w 3038957"/>
              <a:gd name="connsiteY160" fmla="*/ 3541157 h 6511058"/>
              <a:gd name="connsiteX161" fmla="*/ 3038957 w 3038957"/>
              <a:gd name="connsiteY161" fmla="*/ 3576487 h 6511058"/>
              <a:gd name="connsiteX162" fmla="*/ 2992807 w 3038957"/>
              <a:gd name="connsiteY162" fmla="*/ 3659709 h 6511058"/>
              <a:gd name="connsiteX163" fmla="*/ 2973061 w 3038957"/>
              <a:gd name="connsiteY163" fmla="*/ 3652181 h 6511058"/>
              <a:gd name="connsiteX164" fmla="*/ 3006763 w 3038957"/>
              <a:gd name="connsiteY164" fmla="*/ 3712959 h 6511058"/>
              <a:gd name="connsiteX165" fmla="*/ 2980060 w 3038957"/>
              <a:gd name="connsiteY165" fmla="*/ 3761113 h 6511058"/>
              <a:gd name="connsiteX166" fmla="*/ 2930400 w 3038957"/>
              <a:gd name="connsiteY166" fmla="*/ 3772242 h 6511058"/>
              <a:gd name="connsiteX167" fmla="*/ 2882798 w 3038957"/>
              <a:gd name="connsiteY167" fmla="*/ 3858080 h 6511058"/>
              <a:gd name="connsiteX168" fmla="*/ 2847877 w 3038957"/>
              <a:gd name="connsiteY168" fmla="*/ 3838714 h 6511058"/>
              <a:gd name="connsiteX169" fmla="*/ 2841695 w 3038957"/>
              <a:gd name="connsiteY169" fmla="*/ 3810649 h 6511058"/>
              <a:gd name="connsiteX170" fmla="*/ 2859777 w 3038957"/>
              <a:gd name="connsiteY170" fmla="*/ 3817254 h 6511058"/>
              <a:gd name="connsiteX171" fmla="*/ 2829564 w 3038957"/>
              <a:gd name="connsiteY171" fmla="*/ 3793314 h 6511058"/>
              <a:gd name="connsiteX172" fmla="*/ 2869619 w 3038957"/>
              <a:gd name="connsiteY172" fmla="*/ 3721084 h 6511058"/>
              <a:gd name="connsiteX173" fmla="*/ 2790693 w 3038957"/>
              <a:gd name="connsiteY173" fmla="*/ 3659521 h 6511058"/>
              <a:gd name="connsiteX174" fmla="*/ 2725856 w 3038957"/>
              <a:gd name="connsiteY174" fmla="*/ 3658811 h 6511058"/>
              <a:gd name="connsiteX175" fmla="*/ 2707563 w 3038957"/>
              <a:gd name="connsiteY175" fmla="*/ 3648667 h 6511058"/>
              <a:gd name="connsiteX176" fmla="*/ 2666672 w 3038957"/>
              <a:gd name="connsiteY176" fmla="*/ 3604774 h 6511058"/>
              <a:gd name="connsiteX177" fmla="*/ 2714129 w 3038957"/>
              <a:gd name="connsiteY177" fmla="*/ 3519197 h 6511058"/>
              <a:gd name="connsiteX178" fmla="*/ 2683707 w 3038957"/>
              <a:gd name="connsiteY178" fmla="*/ 3491718 h 6511058"/>
              <a:gd name="connsiteX179" fmla="*/ 2701558 w 3038957"/>
              <a:gd name="connsiteY179" fmla="*/ 3459529 h 6511058"/>
              <a:gd name="connsiteX180" fmla="*/ 2670970 w 3038957"/>
              <a:gd name="connsiteY180" fmla="*/ 3397056 h 6511058"/>
              <a:gd name="connsiteX181" fmla="*/ 2693551 w 3038957"/>
              <a:gd name="connsiteY181" fmla="*/ 3395549 h 6511058"/>
              <a:gd name="connsiteX182" fmla="*/ 2669077 w 3038957"/>
              <a:gd name="connsiteY182" fmla="*/ 3357340 h 6511058"/>
              <a:gd name="connsiteX183" fmla="*/ 2689831 w 3038957"/>
              <a:gd name="connsiteY183" fmla="*/ 3319915 h 6511058"/>
              <a:gd name="connsiteX184" fmla="*/ 2661070 w 3038957"/>
              <a:gd name="connsiteY184" fmla="*/ 3293359 h 6511058"/>
              <a:gd name="connsiteX185" fmla="*/ 2663972 w 3038957"/>
              <a:gd name="connsiteY185" fmla="*/ 3288124 h 6511058"/>
              <a:gd name="connsiteX186" fmla="*/ 2701731 w 3038957"/>
              <a:gd name="connsiteY186" fmla="*/ 3298456 h 6511058"/>
              <a:gd name="connsiteX187" fmla="*/ 2671373 w 3038957"/>
              <a:gd name="connsiteY187" fmla="*/ 3274777 h 6511058"/>
              <a:gd name="connsiteX188" fmla="*/ 2693954 w 3038957"/>
              <a:gd name="connsiteY188" fmla="*/ 3273270 h 6511058"/>
              <a:gd name="connsiteX189" fmla="*/ 2687773 w 3038957"/>
              <a:gd name="connsiteY189" fmla="*/ 3245205 h 6511058"/>
              <a:gd name="connsiteX190" fmla="*/ 2705624 w 3038957"/>
              <a:gd name="connsiteY190" fmla="*/ 3213016 h 6511058"/>
              <a:gd name="connsiteX191" fmla="*/ 2723706 w 3038957"/>
              <a:gd name="connsiteY191" fmla="*/ 3219620 h 6511058"/>
              <a:gd name="connsiteX192" fmla="*/ 2709978 w 3038957"/>
              <a:gd name="connsiteY192" fmla="*/ 3205164 h 6511058"/>
              <a:gd name="connsiteX193" fmla="*/ 2756735 w 3038957"/>
              <a:gd name="connsiteY193" fmla="*/ 3199270 h 6511058"/>
              <a:gd name="connsiteX194" fmla="*/ 2732328 w 3038957"/>
              <a:gd name="connsiteY194" fmla="*/ 3164862 h 6511058"/>
              <a:gd name="connsiteX195" fmla="*/ 2754678 w 3038957"/>
              <a:gd name="connsiteY195" fmla="*/ 3124560 h 6511058"/>
              <a:gd name="connsiteX196" fmla="*/ 2724109 w 3038957"/>
              <a:gd name="connsiteY196" fmla="*/ 3097342 h 6511058"/>
              <a:gd name="connsiteX197" fmla="*/ 2740509 w 3038957"/>
              <a:gd name="connsiteY197" fmla="*/ 3067769 h 6511058"/>
              <a:gd name="connsiteX198" fmla="*/ 2693081 w 3038957"/>
              <a:gd name="connsiteY198" fmla="*/ 2992536 h 6511058"/>
              <a:gd name="connsiteX199" fmla="*/ 2377464 w 3038957"/>
              <a:gd name="connsiteY199" fmla="*/ 2922560 h 6511058"/>
              <a:gd name="connsiteX200" fmla="*/ 2410722 w 3038957"/>
              <a:gd name="connsiteY200" fmla="*/ 2941003 h 6511058"/>
              <a:gd name="connsiteX201" fmla="*/ 2472954 w 3038957"/>
              <a:gd name="connsiteY201" fmla="*/ 2989543 h 6511058"/>
              <a:gd name="connsiteX202" fmla="*/ 2450749 w 3038957"/>
              <a:gd name="connsiteY202" fmla="*/ 3029585 h 6511058"/>
              <a:gd name="connsiteX203" fmla="*/ 2502532 w 3038957"/>
              <a:gd name="connsiteY203" fmla="*/ 3096968 h 6511058"/>
              <a:gd name="connsiteX204" fmla="*/ 2484451 w 3038957"/>
              <a:gd name="connsiteY204" fmla="*/ 3090363 h 6511058"/>
              <a:gd name="connsiteX205" fmla="*/ 2493679 w 3038957"/>
              <a:gd name="connsiteY205" fmla="*/ 3112931 h 6511058"/>
              <a:gd name="connsiteX206" fmla="*/ 2452027 w 3038957"/>
              <a:gd name="connsiteY206" fmla="*/ 3188041 h 6511058"/>
              <a:gd name="connsiteX207" fmla="*/ 2480786 w 3038957"/>
              <a:gd name="connsiteY207" fmla="*/ 3214598 h 6511058"/>
              <a:gd name="connsiteX208" fmla="*/ 2475653 w 3038957"/>
              <a:gd name="connsiteY208" fmla="*/ 3306194 h 6511058"/>
              <a:gd name="connsiteX209" fmla="*/ 2459023 w 3038957"/>
              <a:gd name="connsiteY209" fmla="*/ 3296972 h 6511058"/>
              <a:gd name="connsiteX210" fmla="*/ 2472606 w 3038957"/>
              <a:gd name="connsiteY210" fmla="*/ 3311690 h 6511058"/>
              <a:gd name="connsiteX211" fmla="*/ 2419199 w 3038957"/>
              <a:gd name="connsiteY211" fmla="*/ 3407996 h 6511058"/>
              <a:gd name="connsiteX212" fmla="*/ 2393570 w 3038957"/>
              <a:gd name="connsiteY212" fmla="*/ 3415000 h 6511058"/>
              <a:gd name="connsiteX213" fmla="*/ 2404250 w 3038957"/>
              <a:gd name="connsiteY213" fmla="*/ 3434952 h 6511058"/>
              <a:gd name="connsiteX214" fmla="*/ 2378768 w 3038957"/>
              <a:gd name="connsiteY214" fmla="*/ 3441693 h 6511058"/>
              <a:gd name="connsiteX215" fmla="*/ 2327216 w 3038957"/>
              <a:gd name="connsiteY215" fmla="*/ 3413106 h 6511058"/>
              <a:gd name="connsiteX216" fmla="*/ 2336069 w 3038957"/>
              <a:gd name="connsiteY216" fmla="*/ 3397142 h 6511058"/>
              <a:gd name="connsiteX217" fmla="*/ 2326840 w 3038957"/>
              <a:gd name="connsiteY217" fmla="*/ 3374572 h 6511058"/>
              <a:gd name="connsiteX218" fmla="*/ 2343471 w 3038957"/>
              <a:gd name="connsiteY218" fmla="*/ 3383795 h 6511058"/>
              <a:gd name="connsiteX219" fmla="*/ 2313047 w 3038957"/>
              <a:gd name="connsiteY219" fmla="*/ 3356316 h 6511058"/>
              <a:gd name="connsiteX220" fmla="*/ 2334387 w 3038957"/>
              <a:gd name="connsiteY220" fmla="*/ 3360964 h 6511058"/>
              <a:gd name="connsiteX221" fmla="*/ 2338300 w 3038957"/>
              <a:gd name="connsiteY221" fmla="*/ 3310780 h 6511058"/>
              <a:gd name="connsiteX222" fmla="*/ 2350200 w 3038957"/>
              <a:gd name="connsiteY222" fmla="*/ 3289320 h 6511058"/>
              <a:gd name="connsiteX223" fmla="*/ 2400243 w 3038957"/>
              <a:gd name="connsiteY223" fmla="*/ 3120657 h 6511058"/>
              <a:gd name="connsiteX224" fmla="*/ 2417949 w 3038957"/>
              <a:gd name="connsiteY224" fmla="*/ 3088729 h 6511058"/>
              <a:gd name="connsiteX225" fmla="*/ 2387526 w 3038957"/>
              <a:gd name="connsiteY225" fmla="*/ 3061250 h 6511058"/>
              <a:gd name="connsiteX226" fmla="*/ 2397975 w 3038957"/>
              <a:gd name="connsiteY226" fmla="*/ 3042408 h 6511058"/>
              <a:gd name="connsiteX227" fmla="*/ 2388749 w 3038957"/>
              <a:gd name="connsiteY227" fmla="*/ 3019840 h 6511058"/>
              <a:gd name="connsiteX228" fmla="*/ 2414230 w 3038957"/>
              <a:gd name="connsiteY228" fmla="*/ 3013096 h 6511058"/>
              <a:gd name="connsiteX229" fmla="*/ 2415826 w 3038957"/>
              <a:gd name="connsiteY229" fmla="*/ 3010218 h 6511058"/>
              <a:gd name="connsiteX230" fmla="*/ 2377464 w 3038957"/>
              <a:gd name="connsiteY230" fmla="*/ 2922560 h 6511058"/>
              <a:gd name="connsiteX231" fmla="*/ 2567808 w 3038957"/>
              <a:gd name="connsiteY231" fmla="*/ 2053914 h 6511058"/>
              <a:gd name="connsiteX232" fmla="*/ 2602730 w 3038957"/>
              <a:gd name="connsiteY232" fmla="*/ 2073280 h 6511058"/>
              <a:gd name="connsiteX233" fmla="*/ 2610360 w 3038957"/>
              <a:gd name="connsiteY233" fmla="*/ 2098727 h 6511058"/>
              <a:gd name="connsiteX234" fmla="*/ 2577102 w 3038957"/>
              <a:gd name="connsiteY234" fmla="*/ 2080284 h 6511058"/>
              <a:gd name="connsiteX235" fmla="*/ 2566212 w 3038957"/>
              <a:gd name="connsiteY235" fmla="*/ 2056793 h 6511058"/>
              <a:gd name="connsiteX236" fmla="*/ 2561482 w 3038957"/>
              <a:gd name="connsiteY236" fmla="*/ 2026110 h 6511058"/>
              <a:gd name="connsiteX237" fmla="*/ 2578112 w 3038957"/>
              <a:gd name="connsiteY237" fmla="*/ 2035334 h 6511058"/>
              <a:gd name="connsiteX238" fmla="*/ 2610131 w 3038957"/>
              <a:gd name="connsiteY238" fmla="*/ 2059934 h 6511058"/>
              <a:gd name="connsiteX239" fmla="*/ 2589003 w 3038957"/>
              <a:gd name="connsiteY239" fmla="*/ 2058824 h 6511058"/>
              <a:gd name="connsiteX240" fmla="*/ 2554080 w 3038957"/>
              <a:gd name="connsiteY240" fmla="*/ 2039457 h 6511058"/>
              <a:gd name="connsiteX241" fmla="*/ 2246617 w 3038957"/>
              <a:gd name="connsiteY241" fmla="*/ 1511711 h 6511058"/>
              <a:gd name="connsiteX242" fmla="*/ 2294045 w 3038957"/>
              <a:gd name="connsiteY242" fmla="*/ 1586945 h 6511058"/>
              <a:gd name="connsiteX243" fmla="*/ 2241271 w 3038957"/>
              <a:gd name="connsiteY243" fmla="*/ 1599768 h 6511058"/>
              <a:gd name="connsiteX244" fmla="*/ 2274743 w 3038957"/>
              <a:gd name="connsiteY244" fmla="*/ 1621751 h 6511058"/>
              <a:gd name="connsiteX245" fmla="*/ 2308001 w 3038957"/>
              <a:gd name="connsiteY245" fmla="*/ 1640195 h 6511058"/>
              <a:gd name="connsiteX246" fmla="*/ 2309452 w 3038957"/>
              <a:gd name="connsiteY246" fmla="*/ 1637578 h 6511058"/>
              <a:gd name="connsiteX247" fmla="*/ 2260949 w 3038957"/>
              <a:gd name="connsiteY247" fmla="*/ 1603495 h 6511058"/>
              <a:gd name="connsiteX248" fmla="*/ 2318450 w 3038957"/>
              <a:gd name="connsiteY248" fmla="*/ 1621352 h 6511058"/>
              <a:gd name="connsiteX249" fmla="*/ 2303273 w 3038957"/>
              <a:gd name="connsiteY249" fmla="*/ 1609514 h 6511058"/>
              <a:gd name="connsiteX250" fmla="*/ 2339435 w 3038957"/>
              <a:gd name="connsiteY250" fmla="*/ 1622724 h 6511058"/>
              <a:gd name="connsiteX251" fmla="*/ 2309223 w 3038957"/>
              <a:gd name="connsiteY251" fmla="*/ 1598785 h 6511058"/>
              <a:gd name="connsiteX252" fmla="*/ 2312126 w 3038957"/>
              <a:gd name="connsiteY252" fmla="*/ 1593550 h 6511058"/>
              <a:gd name="connsiteX253" fmla="*/ 2392207 w 3038957"/>
              <a:gd name="connsiteY253" fmla="*/ 1609900 h 6511058"/>
              <a:gd name="connsiteX254" fmla="*/ 2398158 w 3038957"/>
              <a:gd name="connsiteY254" fmla="*/ 1599171 h 6511058"/>
              <a:gd name="connsiteX255" fmla="*/ 2369186 w 3038957"/>
              <a:gd name="connsiteY255" fmla="*/ 1569074 h 6511058"/>
              <a:gd name="connsiteX256" fmla="*/ 2316395 w 3038957"/>
              <a:gd name="connsiteY256" fmla="*/ 1546642 h 6511058"/>
              <a:gd name="connsiteX257" fmla="*/ 2319297 w 3038957"/>
              <a:gd name="connsiteY257" fmla="*/ 1541408 h 6511058"/>
              <a:gd name="connsiteX258" fmla="*/ 2267746 w 3038957"/>
              <a:gd name="connsiteY258" fmla="*/ 1512820 h 6511058"/>
              <a:gd name="connsiteX259" fmla="*/ 2246617 w 3038957"/>
              <a:gd name="connsiteY259" fmla="*/ 1511711 h 6511058"/>
              <a:gd name="connsiteX260" fmla="*/ 568405 w 3038957"/>
              <a:gd name="connsiteY260" fmla="*/ 34 h 6511058"/>
              <a:gd name="connsiteX261" fmla="*/ 601010 w 3038957"/>
              <a:gd name="connsiteY261" fmla="*/ 6632 h 6511058"/>
              <a:gd name="connsiteX262" fmla="*/ 644721 w 3038957"/>
              <a:gd name="connsiteY262" fmla="*/ 21540 h 6511058"/>
              <a:gd name="connsiteX263" fmla="*/ 845704 w 3038957"/>
              <a:gd name="connsiteY263" fmla="*/ 127154 h 6511058"/>
              <a:gd name="connsiteX264" fmla="*/ 1092235 w 3038957"/>
              <a:gd name="connsiteY264" fmla="*/ 174162 h 6511058"/>
              <a:gd name="connsiteX265" fmla="*/ 1113051 w 3038957"/>
              <a:gd name="connsiteY265" fmla="*/ 181261 h 6511058"/>
              <a:gd name="connsiteX266" fmla="*/ 1287696 w 3038957"/>
              <a:gd name="connsiteY266" fmla="*/ 295978 h 6511058"/>
              <a:gd name="connsiteX267" fmla="*/ 1396613 w 3038957"/>
              <a:gd name="connsiteY267" fmla="*/ 324081 h 6511058"/>
              <a:gd name="connsiteX268" fmla="*/ 1481953 w 3038957"/>
              <a:gd name="connsiteY268" fmla="*/ 353186 h 6511058"/>
              <a:gd name="connsiteX269" fmla="*/ 1846502 w 3038957"/>
              <a:gd name="connsiteY269" fmla="*/ 680948 h 6511058"/>
              <a:gd name="connsiteX270" fmla="*/ 1890213 w 3038957"/>
              <a:gd name="connsiteY270" fmla="*/ 695856 h 6511058"/>
              <a:gd name="connsiteX271" fmla="*/ 1907063 w 3038957"/>
              <a:gd name="connsiteY271" fmla="*/ 646449 h 6511058"/>
              <a:gd name="connsiteX272" fmla="*/ 1898256 w 3038957"/>
              <a:gd name="connsiteY272" fmla="*/ 597333 h 6511058"/>
              <a:gd name="connsiteX273" fmla="*/ 1918388 w 3038957"/>
              <a:gd name="connsiteY273" fmla="*/ 613242 h 6511058"/>
              <a:gd name="connsiteX274" fmla="*/ 1941966 w 3038957"/>
              <a:gd name="connsiteY274" fmla="*/ 612241 h 6511058"/>
              <a:gd name="connsiteX275" fmla="*/ 2145713 w 3038957"/>
              <a:gd name="connsiteY275" fmla="*/ 709757 h 6511058"/>
              <a:gd name="connsiteX276" fmla="*/ 2195225 w 3038957"/>
              <a:gd name="connsiteY276" fmla="*/ 707656 h 6511058"/>
              <a:gd name="connsiteX277" fmla="*/ 2246589 w 3038957"/>
              <a:gd name="connsiteY277" fmla="*/ 836383 h 6511058"/>
              <a:gd name="connsiteX278" fmla="*/ 2364362 w 3038957"/>
              <a:gd name="connsiteY278" fmla="*/ 1042916 h 6511058"/>
              <a:gd name="connsiteX279" fmla="*/ 2384495 w 3038957"/>
              <a:gd name="connsiteY279" fmla="*/ 1058823 h 6511058"/>
              <a:gd name="connsiteX280" fmla="*/ 2356043 w 3038957"/>
              <a:gd name="connsiteY280" fmla="*/ 1142249 h 6511058"/>
              <a:gd name="connsiteX281" fmla="*/ 2389109 w 3038957"/>
              <a:gd name="connsiteY281" fmla="*/ 1181555 h 6511058"/>
              <a:gd name="connsiteX282" fmla="*/ 2352370 w 3038957"/>
              <a:gd name="connsiteY282" fmla="*/ 1289279 h 6511058"/>
              <a:gd name="connsiteX283" fmla="*/ 2252942 w 3038957"/>
              <a:gd name="connsiteY283" fmla="*/ 1301482 h 6511058"/>
              <a:gd name="connsiteX284" fmla="*/ 2252663 w 3038957"/>
              <a:gd name="connsiteY284" fmla="*/ 1302300 h 6511058"/>
              <a:gd name="connsiteX285" fmla="*/ 2276917 w 3038957"/>
              <a:gd name="connsiteY285" fmla="*/ 1335521 h 6511058"/>
              <a:gd name="connsiteX286" fmla="*/ 2311839 w 3038957"/>
              <a:gd name="connsiteY286" fmla="*/ 1354887 h 6511058"/>
              <a:gd name="connsiteX287" fmla="*/ 2320692 w 3038957"/>
              <a:gd name="connsiteY287" fmla="*/ 1338924 h 6511058"/>
              <a:gd name="connsiteX288" fmla="*/ 2309802 w 3038957"/>
              <a:gd name="connsiteY288" fmla="*/ 1315433 h 6511058"/>
              <a:gd name="connsiteX289" fmla="*/ 2326642 w 3038957"/>
              <a:gd name="connsiteY289" fmla="*/ 1328194 h 6511058"/>
              <a:gd name="connsiteX290" fmla="*/ 2344724 w 3038957"/>
              <a:gd name="connsiteY290" fmla="*/ 1334799 h 6511058"/>
              <a:gd name="connsiteX291" fmla="*/ 2509848 w 3038957"/>
              <a:gd name="connsiteY291" fmla="*/ 1436977 h 6511058"/>
              <a:gd name="connsiteX292" fmla="*/ 2547817 w 3038957"/>
              <a:gd name="connsiteY292" fmla="*/ 1450848 h 6511058"/>
              <a:gd name="connsiteX293" fmla="*/ 2598148 w 3038957"/>
              <a:gd name="connsiteY293" fmla="*/ 1520848 h 6511058"/>
              <a:gd name="connsiteX294" fmla="*/ 2706145 w 3038957"/>
              <a:gd name="connsiteY294" fmla="*/ 1643699 h 6511058"/>
              <a:gd name="connsiteX295" fmla="*/ 2722986 w 3038957"/>
              <a:gd name="connsiteY295" fmla="*/ 1656460 h 6511058"/>
              <a:gd name="connsiteX296" fmla="*/ 2708038 w 3038957"/>
              <a:gd name="connsiteY296" fmla="*/ 1683417 h 6511058"/>
              <a:gd name="connsiteX297" fmla="*/ 2736797 w 3038957"/>
              <a:gd name="connsiteY297" fmla="*/ 1709972 h 6511058"/>
              <a:gd name="connsiteX298" fmla="*/ 2717495 w 3038957"/>
              <a:gd name="connsiteY298" fmla="*/ 1744780 h 6511058"/>
              <a:gd name="connsiteX299" fmla="*/ 2641913 w 3038957"/>
              <a:gd name="connsiteY299" fmla="*/ 1720316 h 6511058"/>
              <a:gd name="connsiteX300" fmla="*/ 2628560 w 3038957"/>
              <a:gd name="connsiteY300" fmla="*/ 1744393 h 6511058"/>
              <a:gd name="connsiteX301" fmla="*/ 2647084 w 3038957"/>
              <a:gd name="connsiteY301" fmla="*/ 1793332 h 6511058"/>
              <a:gd name="connsiteX302" fmla="*/ 2642730 w 3038957"/>
              <a:gd name="connsiteY302" fmla="*/ 1801183 h 6511058"/>
              <a:gd name="connsiteX303" fmla="*/ 2603308 w 3038957"/>
              <a:gd name="connsiteY303" fmla="*/ 1789929 h 6511058"/>
              <a:gd name="connsiteX304" fmla="*/ 2570655 w 3038957"/>
              <a:gd name="connsiteY304" fmla="*/ 1848812 h 6511058"/>
              <a:gd name="connsiteX305" fmla="*/ 2593676 w 3038957"/>
              <a:gd name="connsiteY305" fmla="*/ 1889638 h 6511058"/>
              <a:gd name="connsiteX306" fmla="*/ 2569875 w 3038957"/>
              <a:gd name="connsiteY306" fmla="*/ 1932559 h 6511058"/>
              <a:gd name="connsiteX307" fmla="*/ 2600462 w 3038957"/>
              <a:gd name="connsiteY307" fmla="*/ 1995031 h 6511058"/>
              <a:gd name="connsiteX308" fmla="*/ 2617303 w 3038957"/>
              <a:gd name="connsiteY308" fmla="*/ 2007791 h 6511058"/>
              <a:gd name="connsiteX309" fmla="*/ 2605402 w 3038957"/>
              <a:gd name="connsiteY309" fmla="*/ 2029251 h 6511058"/>
              <a:gd name="connsiteX310" fmla="*/ 2567432 w 3038957"/>
              <a:gd name="connsiteY310" fmla="*/ 2015381 h 6511058"/>
              <a:gd name="connsiteX311" fmla="*/ 2529233 w 3038957"/>
              <a:gd name="connsiteY311" fmla="*/ 1962716 h 6511058"/>
              <a:gd name="connsiteX312" fmla="*/ 2479344 w 3038957"/>
              <a:gd name="connsiteY312" fmla="*/ 1935050 h 6511058"/>
              <a:gd name="connsiteX313" fmla="*/ 2470491 w 3038957"/>
              <a:gd name="connsiteY313" fmla="*/ 1951014 h 6511058"/>
              <a:gd name="connsiteX314" fmla="*/ 2481169 w 3038957"/>
              <a:gd name="connsiteY314" fmla="*/ 1970966 h 6511058"/>
              <a:gd name="connsiteX315" fmla="*/ 2458590 w 3038957"/>
              <a:gd name="connsiteY315" fmla="*/ 1972474 h 6511058"/>
              <a:gd name="connsiteX316" fmla="*/ 2470720 w 3038957"/>
              <a:gd name="connsiteY316" fmla="*/ 1989808 h 6511058"/>
              <a:gd name="connsiteX317" fmla="*/ 2448141 w 3038957"/>
              <a:gd name="connsiteY317" fmla="*/ 1991316 h 6511058"/>
              <a:gd name="connsiteX318" fmla="*/ 2445238 w 3038957"/>
              <a:gd name="connsiteY318" fmla="*/ 1996550 h 6511058"/>
              <a:gd name="connsiteX319" fmla="*/ 2473999 w 3038957"/>
              <a:gd name="connsiteY319" fmla="*/ 2023107 h 6511058"/>
              <a:gd name="connsiteX320" fmla="*/ 2460647 w 3038957"/>
              <a:gd name="connsiteY320" fmla="*/ 2047184 h 6511058"/>
              <a:gd name="connsiteX321" fmla="*/ 2506478 w 3038957"/>
              <a:gd name="connsiteY321" fmla="*/ 2125297 h 6511058"/>
              <a:gd name="connsiteX322" fmla="*/ 2488398 w 3038957"/>
              <a:gd name="connsiteY322" fmla="*/ 2118692 h 6511058"/>
              <a:gd name="connsiteX323" fmla="*/ 2525750 w 3038957"/>
              <a:gd name="connsiteY323" fmla="*/ 2251300 h 6511058"/>
              <a:gd name="connsiteX324" fmla="*/ 2519800 w 3038957"/>
              <a:gd name="connsiteY324" fmla="*/ 2262030 h 6511058"/>
              <a:gd name="connsiteX325" fmla="*/ 2486542 w 3038957"/>
              <a:gd name="connsiteY325" fmla="*/ 2243587 h 6511058"/>
              <a:gd name="connsiteX326" fmla="*/ 2407470 w 3038957"/>
              <a:gd name="connsiteY326" fmla="*/ 2182285 h 6511058"/>
              <a:gd name="connsiteX327" fmla="*/ 2390840 w 3038957"/>
              <a:gd name="connsiteY327" fmla="*/ 2173064 h 6511058"/>
              <a:gd name="connsiteX328" fmla="*/ 2371538 w 3038957"/>
              <a:gd name="connsiteY328" fmla="*/ 2207870 h 6511058"/>
              <a:gd name="connsiteX329" fmla="*/ 2288177 w 3038957"/>
              <a:gd name="connsiteY329" fmla="*/ 2158220 h 6511058"/>
              <a:gd name="connsiteX330" fmla="*/ 2268499 w 3038957"/>
              <a:gd name="connsiteY330" fmla="*/ 2154494 h 6511058"/>
              <a:gd name="connsiteX331" fmla="*/ 2258195 w 3038957"/>
              <a:gd name="connsiteY331" fmla="*/ 2173075 h 6511058"/>
              <a:gd name="connsiteX332" fmla="*/ 2285947 w 3038957"/>
              <a:gd name="connsiteY332" fmla="*/ 2244583 h 6511058"/>
              <a:gd name="connsiteX333" fmla="*/ 2263156 w 3038957"/>
              <a:gd name="connsiteY333" fmla="*/ 2242552 h 6511058"/>
              <a:gd name="connsiteX334" fmla="*/ 2325387 w 3038957"/>
              <a:gd name="connsiteY334" fmla="*/ 2291092 h 6511058"/>
              <a:gd name="connsiteX335" fmla="*/ 2305853 w 3038957"/>
              <a:gd name="connsiteY335" fmla="*/ 2287103 h 6511058"/>
              <a:gd name="connsiteX336" fmla="*/ 2370143 w 3038957"/>
              <a:gd name="connsiteY336" fmla="*/ 2410355 h 6511058"/>
              <a:gd name="connsiteX337" fmla="*/ 2367094 w 3038957"/>
              <a:gd name="connsiteY337" fmla="*/ 2415851 h 6511058"/>
              <a:gd name="connsiteX338" fmla="*/ 2347562 w 3038957"/>
              <a:gd name="connsiteY338" fmla="*/ 2411862 h 6511058"/>
              <a:gd name="connsiteX339" fmla="*/ 2379437 w 3038957"/>
              <a:gd name="connsiteY339" fmla="*/ 2436724 h 6511058"/>
              <a:gd name="connsiteX340" fmla="*/ 2377986 w 3038957"/>
              <a:gd name="connsiteY340" fmla="*/ 2439341 h 6511058"/>
              <a:gd name="connsiteX341" fmla="*/ 2358242 w 3038957"/>
              <a:gd name="connsiteY341" fmla="*/ 2431814 h 6511058"/>
              <a:gd name="connsiteX342" fmla="*/ 2390490 w 3038957"/>
              <a:gd name="connsiteY342" fmla="*/ 2495208 h 6511058"/>
              <a:gd name="connsiteX343" fmla="*/ 2383089 w 3038957"/>
              <a:gd name="connsiteY343" fmla="*/ 2508555 h 6511058"/>
              <a:gd name="connsiteX344" fmla="*/ 2378821 w 3038957"/>
              <a:gd name="connsiteY344" fmla="*/ 2555463 h 6511058"/>
              <a:gd name="connsiteX345" fmla="*/ 2357836 w 3038957"/>
              <a:gd name="connsiteY345" fmla="*/ 2554092 h 6511058"/>
              <a:gd name="connsiteX346" fmla="*/ 2414348 w 3038957"/>
              <a:gd name="connsiteY346" fmla="*/ 2652157 h 6511058"/>
              <a:gd name="connsiteX347" fmla="*/ 2431190 w 3038957"/>
              <a:gd name="connsiteY347" fmla="*/ 2664918 h 6511058"/>
              <a:gd name="connsiteX348" fmla="*/ 2393221 w 3038957"/>
              <a:gd name="connsiteY348" fmla="*/ 2651048 h 6511058"/>
              <a:gd name="connsiteX349" fmla="*/ 2406946 w 3038957"/>
              <a:gd name="connsiteY349" fmla="*/ 2665504 h 6511058"/>
              <a:gd name="connsiteX350" fmla="*/ 2405495 w 3038957"/>
              <a:gd name="connsiteY350" fmla="*/ 2668121 h 6511058"/>
              <a:gd name="connsiteX351" fmla="*/ 2387270 w 3038957"/>
              <a:gd name="connsiteY351" fmla="*/ 2661778 h 6511058"/>
              <a:gd name="connsiteX352" fmla="*/ 2410293 w 3038957"/>
              <a:gd name="connsiteY352" fmla="*/ 2702604 h 6511058"/>
              <a:gd name="connsiteX353" fmla="*/ 2402890 w 3038957"/>
              <a:gd name="connsiteY353" fmla="*/ 2715950 h 6511058"/>
              <a:gd name="connsiteX354" fmla="*/ 2436149 w 3038957"/>
              <a:gd name="connsiteY354" fmla="*/ 2734394 h 6511058"/>
              <a:gd name="connsiteX355" fmla="*/ 2394642 w 3038957"/>
              <a:gd name="connsiteY355" fmla="*/ 2809242 h 6511058"/>
              <a:gd name="connsiteX356" fmla="*/ 2431621 w 3038957"/>
              <a:gd name="connsiteY356" fmla="*/ 2903318 h 6511058"/>
              <a:gd name="connsiteX357" fmla="*/ 2398362 w 3038957"/>
              <a:gd name="connsiteY357" fmla="*/ 2884875 h 6511058"/>
              <a:gd name="connsiteX358" fmla="*/ 2341936 w 3038957"/>
              <a:gd name="connsiteY358" fmla="*/ 2825866 h 6511058"/>
              <a:gd name="connsiteX359" fmla="*/ 2363064 w 3038957"/>
              <a:gd name="connsiteY359" fmla="*/ 2826975 h 6511058"/>
              <a:gd name="connsiteX360" fmla="*/ 2322807 w 3038957"/>
              <a:gd name="connsiteY360" fmla="*/ 2699600 h 6511058"/>
              <a:gd name="connsiteX361" fmla="*/ 2253175 w 3038957"/>
              <a:gd name="connsiteY361" fmla="*/ 2664406 h 6511058"/>
              <a:gd name="connsiteX362" fmla="*/ 2244322 w 3038957"/>
              <a:gd name="connsiteY362" fmla="*/ 2680370 h 6511058"/>
              <a:gd name="connsiteX363" fmla="*/ 2253405 w 3038957"/>
              <a:gd name="connsiteY363" fmla="*/ 2703201 h 6511058"/>
              <a:gd name="connsiteX364" fmla="*/ 2187050 w 3038957"/>
              <a:gd name="connsiteY364" fmla="*/ 2701306 h 6511058"/>
              <a:gd name="connsiteX365" fmla="*/ 2145948 w 3038957"/>
              <a:gd name="connsiteY365" fmla="*/ 2653876 h 6511058"/>
              <a:gd name="connsiteX366" fmla="*/ 2080880 w 3038957"/>
              <a:gd name="connsiteY366" fmla="*/ 2614371 h 6511058"/>
              <a:gd name="connsiteX367" fmla="*/ 2062588 w 3038957"/>
              <a:gd name="connsiteY367" fmla="*/ 2604227 h 6511058"/>
              <a:gd name="connsiteX368" fmla="*/ 1994848 w 3038957"/>
              <a:gd name="connsiteY368" fmla="*/ 2608750 h 6511058"/>
              <a:gd name="connsiteX369" fmla="*/ 1955427 w 3038957"/>
              <a:gd name="connsiteY369" fmla="*/ 2597496 h 6511058"/>
              <a:gd name="connsiteX370" fmla="*/ 1964653 w 3038957"/>
              <a:gd name="connsiteY370" fmla="*/ 2620064 h 6511058"/>
              <a:gd name="connsiteX371" fmla="*/ 1960154 w 3038957"/>
              <a:gd name="connsiteY371" fmla="*/ 2628177 h 6511058"/>
              <a:gd name="connsiteX372" fmla="*/ 1954360 w 3038957"/>
              <a:gd name="connsiteY372" fmla="*/ 2630822 h 6511058"/>
              <a:gd name="connsiteX373" fmla="*/ 1955874 w 3038957"/>
              <a:gd name="connsiteY373" fmla="*/ 2644339 h 6511058"/>
              <a:gd name="connsiteX374" fmla="*/ 1954629 w 3038957"/>
              <a:gd name="connsiteY374" fmla="*/ 2713138 h 6511058"/>
              <a:gd name="connsiteX375" fmla="*/ 1944095 w 3038957"/>
              <a:gd name="connsiteY375" fmla="*/ 2763667 h 6511058"/>
              <a:gd name="connsiteX376" fmla="*/ 1958161 w 3038957"/>
              <a:gd name="connsiteY376" fmla="*/ 2772929 h 6511058"/>
              <a:gd name="connsiteX377" fmla="*/ 1964481 w 3038957"/>
              <a:gd name="connsiteY377" fmla="*/ 2781138 h 6511058"/>
              <a:gd name="connsiteX378" fmla="*/ 1959982 w 3038957"/>
              <a:gd name="connsiteY378" fmla="*/ 2789251 h 6511058"/>
              <a:gd name="connsiteX379" fmla="*/ 1946995 w 3038957"/>
              <a:gd name="connsiteY379" fmla="*/ 2787182 h 6511058"/>
              <a:gd name="connsiteX380" fmla="*/ 1938222 w 3038957"/>
              <a:gd name="connsiteY380" fmla="*/ 2782964 h 6511058"/>
              <a:gd name="connsiteX381" fmla="*/ 1931656 w 3038957"/>
              <a:gd name="connsiteY381" fmla="*/ 2802217 h 6511058"/>
              <a:gd name="connsiteX382" fmla="*/ 1890027 w 3038957"/>
              <a:gd name="connsiteY382" fmla="*/ 2788020 h 6511058"/>
              <a:gd name="connsiteX383" fmla="*/ 1795880 w 3038957"/>
              <a:gd name="connsiteY383" fmla="*/ 2709800 h 6511058"/>
              <a:gd name="connsiteX384" fmla="*/ 1775064 w 3038957"/>
              <a:gd name="connsiteY384" fmla="*/ 2702701 h 6511058"/>
              <a:gd name="connsiteX385" fmla="*/ 1741845 w 3038957"/>
              <a:gd name="connsiteY385" fmla="*/ 2800106 h 6511058"/>
              <a:gd name="connsiteX386" fmla="*/ 1750534 w 3038957"/>
              <a:gd name="connsiteY386" fmla="*/ 2806212 h 6511058"/>
              <a:gd name="connsiteX387" fmla="*/ 1787052 w 3038957"/>
              <a:gd name="connsiteY387" fmla="*/ 2822698 h 6511058"/>
              <a:gd name="connsiteX388" fmla="*/ 1799183 w 3038957"/>
              <a:gd name="connsiteY388" fmla="*/ 2840033 h 6511058"/>
              <a:gd name="connsiteX389" fmla="*/ 1900624 w 3038957"/>
              <a:gd name="connsiteY389" fmla="*/ 2896288 h 6511058"/>
              <a:gd name="connsiteX390" fmla="*/ 1958356 w 3038957"/>
              <a:gd name="connsiteY390" fmla="*/ 2952941 h 6511058"/>
              <a:gd name="connsiteX391" fmla="*/ 2009909 w 3038957"/>
              <a:gd name="connsiteY391" fmla="*/ 2981530 h 6511058"/>
              <a:gd name="connsiteX392" fmla="*/ 2047666 w 3038957"/>
              <a:gd name="connsiteY392" fmla="*/ 2991860 h 6511058"/>
              <a:gd name="connsiteX393" fmla="*/ 2065959 w 3038957"/>
              <a:gd name="connsiteY393" fmla="*/ 3002004 h 6511058"/>
              <a:gd name="connsiteX394" fmla="*/ 2081366 w 3038957"/>
              <a:gd name="connsiteY394" fmla="*/ 3052637 h 6511058"/>
              <a:gd name="connsiteX395" fmla="*/ 2052838 w 3038957"/>
              <a:gd name="connsiteY395" fmla="*/ 3064875 h 6511058"/>
              <a:gd name="connsiteX396" fmla="*/ 2035361 w 3038957"/>
              <a:gd name="connsiteY396" fmla="*/ 3135597 h 6511058"/>
              <a:gd name="connsiteX397" fmla="*/ 2008511 w 3038957"/>
              <a:gd name="connsiteY397" fmla="*/ 3184013 h 6511058"/>
              <a:gd name="connsiteX398" fmla="*/ 1985933 w 3038957"/>
              <a:gd name="connsiteY398" fmla="*/ 3185521 h 6511058"/>
              <a:gd name="connsiteX399" fmla="*/ 1996611 w 3038957"/>
              <a:gd name="connsiteY399" fmla="*/ 3205473 h 6511058"/>
              <a:gd name="connsiteX400" fmla="*/ 1961054 w 3038957"/>
              <a:gd name="connsiteY400" fmla="*/ 3269590 h 6511058"/>
              <a:gd name="connsiteX401" fmla="*/ 2002389 w 3038957"/>
              <a:gd name="connsiteY401" fmla="*/ 3355816 h 6511058"/>
              <a:gd name="connsiteX402" fmla="*/ 1983087 w 3038957"/>
              <a:gd name="connsiteY402" fmla="*/ 3390623 h 6511058"/>
              <a:gd name="connsiteX403" fmla="*/ 2013656 w 3038957"/>
              <a:gd name="connsiteY403" fmla="*/ 3417840 h 6511058"/>
              <a:gd name="connsiteX404" fmla="*/ 2000159 w 3038957"/>
              <a:gd name="connsiteY404" fmla="*/ 3442179 h 6511058"/>
              <a:gd name="connsiteX405" fmla="*/ 1962333 w 3038957"/>
              <a:gd name="connsiteY405" fmla="*/ 3428047 h 6511058"/>
              <a:gd name="connsiteX406" fmla="*/ 1925584 w 3038957"/>
              <a:gd name="connsiteY406" fmla="*/ 3372764 h 6511058"/>
              <a:gd name="connsiteX407" fmla="*/ 1910550 w 3038957"/>
              <a:gd name="connsiteY407" fmla="*/ 3360662 h 6511058"/>
              <a:gd name="connsiteX408" fmla="*/ 1917951 w 3038957"/>
              <a:gd name="connsiteY408" fmla="*/ 3347316 h 6511058"/>
              <a:gd name="connsiteX409" fmla="*/ 1796161 w 3038957"/>
              <a:gd name="connsiteY409" fmla="*/ 3206207 h 6511058"/>
              <a:gd name="connsiteX410" fmla="*/ 1698632 w 3038957"/>
              <a:gd name="connsiteY410" fmla="*/ 3099767 h 6511058"/>
              <a:gd name="connsiteX411" fmla="*/ 1682004 w 3038957"/>
              <a:gd name="connsiteY411" fmla="*/ 3090546 h 6511058"/>
              <a:gd name="connsiteX412" fmla="*/ 1644391 w 3038957"/>
              <a:gd name="connsiteY412" fmla="*/ 3079953 h 6511058"/>
              <a:gd name="connsiteX413" fmla="*/ 1641726 w 3038957"/>
              <a:gd name="connsiteY413" fmla="*/ 3077711 h 6511058"/>
              <a:gd name="connsiteX414" fmla="*/ 1641137 w 3038957"/>
              <a:gd name="connsiteY414" fmla="*/ 3078365 h 6511058"/>
              <a:gd name="connsiteX415" fmla="*/ 1624144 w 3038957"/>
              <a:gd name="connsiteY415" fmla="*/ 3077090 h 6511058"/>
              <a:gd name="connsiteX416" fmla="*/ 1680400 w 3038957"/>
              <a:gd name="connsiteY416" fmla="*/ 3327741 h 6511058"/>
              <a:gd name="connsiteX417" fmla="*/ 1674600 w 3038957"/>
              <a:gd name="connsiteY417" fmla="*/ 3344750 h 6511058"/>
              <a:gd name="connsiteX418" fmla="*/ 1648259 w 3038957"/>
              <a:gd name="connsiteY418" fmla="*/ 3353849 h 6511058"/>
              <a:gd name="connsiteX419" fmla="*/ 1686169 w 3038957"/>
              <a:gd name="connsiteY419" fmla="*/ 3385766 h 6511058"/>
              <a:gd name="connsiteX420" fmla="*/ 1683407 w 3038957"/>
              <a:gd name="connsiteY420" fmla="*/ 3393866 h 6511058"/>
              <a:gd name="connsiteX421" fmla="*/ 1657749 w 3038957"/>
              <a:gd name="connsiteY421" fmla="*/ 3394157 h 6511058"/>
              <a:gd name="connsiteX422" fmla="*/ 1685534 w 3038957"/>
              <a:gd name="connsiteY422" fmla="*/ 3523887 h 6511058"/>
              <a:gd name="connsiteX423" fmla="*/ 1671447 w 3038957"/>
              <a:gd name="connsiteY423" fmla="*/ 3565194 h 6511058"/>
              <a:gd name="connsiteX424" fmla="*/ 1652485 w 3038957"/>
              <a:gd name="connsiteY424" fmla="*/ 3688926 h 6511058"/>
              <a:gd name="connsiteX425" fmla="*/ 1623383 w 3038957"/>
              <a:gd name="connsiteY425" fmla="*/ 3706126 h 6511058"/>
              <a:gd name="connsiteX426" fmla="*/ 1675673 w 3038957"/>
              <a:gd name="connsiteY426" fmla="*/ 3900271 h 6511058"/>
              <a:gd name="connsiteX427" fmla="*/ 1695808 w 3038957"/>
              <a:gd name="connsiteY427" fmla="*/ 3916179 h 6511058"/>
              <a:gd name="connsiteX428" fmla="*/ 1646297 w 3038957"/>
              <a:gd name="connsiteY428" fmla="*/ 3918281 h 6511058"/>
              <a:gd name="connsiteX429" fmla="*/ 1661585 w 3038957"/>
              <a:gd name="connsiteY429" fmla="*/ 3941579 h 6511058"/>
              <a:gd name="connsiteX430" fmla="*/ 1658824 w 3038957"/>
              <a:gd name="connsiteY430" fmla="*/ 3949678 h 6511058"/>
              <a:gd name="connsiteX431" fmla="*/ 1634971 w 3038957"/>
              <a:gd name="connsiteY431" fmla="*/ 3951490 h 6511058"/>
              <a:gd name="connsiteX432" fmla="*/ 1656031 w 3038957"/>
              <a:gd name="connsiteY432" fmla="*/ 4032813 h 6511058"/>
              <a:gd name="connsiteX433" fmla="*/ 1641943 w 3038957"/>
              <a:gd name="connsiteY433" fmla="*/ 4074121 h 6511058"/>
              <a:gd name="connsiteX434" fmla="*/ 1683572 w 3038957"/>
              <a:gd name="connsiteY434" fmla="*/ 4088318 h 6511058"/>
              <a:gd name="connsiteX435" fmla="*/ 1604570 w 3038957"/>
              <a:gd name="connsiteY435" fmla="*/ 4319965 h 6511058"/>
              <a:gd name="connsiteX436" fmla="*/ 1630520 w 3038957"/>
              <a:gd name="connsiteY436" fmla="*/ 4523209 h 6511058"/>
              <a:gd name="connsiteX437" fmla="*/ 1588892 w 3038957"/>
              <a:gd name="connsiteY437" fmla="*/ 4509013 h 6511058"/>
              <a:gd name="connsiteX438" fmla="*/ 1525927 w 3038957"/>
              <a:gd name="connsiteY438" fmla="*/ 4414302 h 6511058"/>
              <a:gd name="connsiteX439" fmla="*/ 1555303 w 3038957"/>
              <a:gd name="connsiteY439" fmla="*/ 4396290 h 6511058"/>
              <a:gd name="connsiteX440" fmla="*/ 1533951 w 3038957"/>
              <a:gd name="connsiteY440" fmla="*/ 4111432 h 6511058"/>
              <a:gd name="connsiteX441" fmla="*/ 1445849 w 3038957"/>
              <a:gd name="connsiteY441" fmla="*/ 4090426 h 6511058"/>
              <a:gd name="connsiteX442" fmla="*/ 1428998 w 3038957"/>
              <a:gd name="connsiteY442" fmla="*/ 4139833 h 6511058"/>
              <a:gd name="connsiteX443" fmla="*/ 1435450 w 3038957"/>
              <a:gd name="connsiteY443" fmla="*/ 4189050 h 6511058"/>
              <a:gd name="connsiteX444" fmla="*/ 1342749 w 3038957"/>
              <a:gd name="connsiteY444" fmla="*/ 4249659 h 6511058"/>
              <a:gd name="connsiteX445" fmla="*/ 1298112 w 3038957"/>
              <a:gd name="connsiteY445" fmla="*/ 4169337 h 6511058"/>
              <a:gd name="connsiteX446" fmla="*/ 1217615 w 3038957"/>
              <a:gd name="connsiteY446" fmla="*/ 4132842 h 6511058"/>
              <a:gd name="connsiteX447" fmla="*/ 1194720 w 3038957"/>
              <a:gd name="connsiteY447" fmla="*/ 4125033 h 6511058"/>
              <a:gd name="connsiteX448" fmla="*/ 1098299 w 3038957"/>
              <a:gd name="connsiteY448" fmla="*/ 4203362 h 6511058"/>
              <a:gd name="connsiteX449" fmla="*/ 1046025 w 3038957"/>
              <a:gd name="connsiteY449" fmla="*/ 4213563 h 6511058"/>
              <a:gd name="connsiteX450" fmla="*/ 1052751 w 3038957"/>
              <a:gd name="connsiteY450" fmla="*/ 4261968 h 6511058"/>
              <a:gd name="connsiteX451" fmla="*/ 1044187 w 3038957"/>
              <a:gd name="connsiteY451" fmla="*/ 4287077 h 6511058"/>
              <a:gd name="connsiteX452" fmla="*/ 1012325 w 3038957"/>
              <a:gd name="connsiteY452" fmla="*/ 4312378 h 6511058"/>
              <a:gd name="connsiteX453" fmla="*/ 1024575 w 3038957"/>
              <a:gd name="connsiteY453" fmla="*/ 4344584 h 6511058"/>
              <a:gd name="connsiteX454" fmla="*/ 1003762 w 3038957"/>
              <a:gd name="connsiteY454" fmla="*/ 4337486 h 6511058"/>
              <a:gd name="connsiteX455" fmla="*/ 1018774 w 3038957"/>
              <a:gd name="connsiteY455" fmla="*/ 4361593 h 6511058"/>
              <a:gd name="connsiteX456" fmla="*/ 999162 w 3038957"/>
              <a:gd name="connsiteY456" fmla="*/ 4419099 h 6511058"/>
              <a:gd name="connsiteX457" fmla="*/ 993608 w 3038957"/>
              <a:gd name="connsiteY457" fmla="*/ 4510333 h 6511058"/>
              <a:gd name="connsiteX458" fmla="*/ 949897 w 3038957"/>
              <a:gd name="connsiteY458" fmla="*/ 4495425 h 6511058"/>
              <a:gd name="connsiteX459" fmla="*/ 811064 w 3038957"/>
              <a:gd name="connsiteY459" fmla="*/ 4207572 h 6511058"/>
              <a:gd name="connsiteX460" fmla="*/ 814102 w 3038957"/>
              <a:gd name="connsiteY460" fmla="*/ 4198662 h 6511058"/>
              <a:gd name="connsiteX461" fmla="*/ 791207 w 3038957"/>
              <a:gd name="connsiteY461" fmla="*/ 4190854 h 6511058"/>
              <a:gd name="connsiteX462" fmla="*/ 764590 w 3038957"/>
              <a:gd name="connsiteY462" fmla="*/ 4200764 h 6511058"/>
              <a:gd name="connsiteX463" fmla="*/ 702145 w 3038957"/>
              <a:gd name="connsiteY463" fmla="*/ 4179468 h 6511058"/>
              <a:gd name="connsiteX464" fmla="*/ 664776 w 3038957"/>
              <a:gd name="connsiteY464" fmla="*/ 4425312 h 6511058"/>
              <a:gd name="connsiteX465" fmla="*/ 661736 w 3038957"/>
              <a:gd name="connsiteY465" fmla="*/ 4434222 h 6511058"/>
              <a:gd name="connsiteX466" fmla="*/ 693488 w 3038957"/>
              <a:gd name="connsiteY466" fmla="*/ 4620458 h 6511058"/>
              <a:gd name="connsiteX467" fmla="*/ 659512 w 3038957"/>
              <a:gd name="connsiteY467" fmla="*/ 4720081 h 6511058"/>
              <a:gd name="connsiteX468" fmla="*/ 667409 w 3038957"/>
              <a:gd name="connsiteY468" fmla="*/ 4908127 h 6511058"/>
              <a:gd name="connsiteX469" fmla="*/ 641751 w 3038957"/>
              <a:gd name="connsiteY469" fmla="*/ 4908418 h 6511058"/>
              <a:gd name="connsiteX470" fmla="*/ 700476 w 3038957"/>
              <a:gd name="connsiteY470" fmla="*/ 4947434 h 6511058"/>
              <a:gd name="connsiteX471" fmla="*/ 747226 w 3038957"/>
              <a:gd name="connsiteY471" fmla="*/ 4953433 h 6511058"/>
              <a:gd name="connsiteX472" fmla="*/ 759476 w 3038957"/>
              <a:gd name="connsiteY472" fmla="*/ 4985638 h 6511058"/>
              <a:gd name="connsiteX473" fmla="*/ 886447 w 3038957"/>
              <a:gd name="connsiteY473" fmla="*/ 5028941 h 6511058"/>
              <a:gd name="connsiteX474" fmla="*/ 951898 w 3038957"/>
              <a:gd name="connsiteY474" fmla="*/ 5116362 h 6511058"/>
              <a:gd name="connsiteX475" fmla="*/ 1016425 w 3038957"/>
              <a:gd name="connsiteY475" fmla="*/ 5138369 h 6511058"/>
              <a:gd name="connsiteX476" fmla="*/ 1066616 w 3038957"/>
              <a:gd name="connsiteY476" fmla="*/ 5127458 h 6511058"/>
              <a:gd name="connsiteX477" fmla="*/ 1089512 w 3038957"/>
              <a:gd name="connsiteY477" fmla="*/ 5135266 h 6511058"/>
              <a:gd name="connsiteX478" fmla="*/ 1097164 w 3038957"/>
              <a:gd name="connsiteY478" fmla="*/ 5249087 h 6511058"/>
              <a:gd name="connsiteX479" fmla="*/ 1053700 w 3038957"/>
              <a:gd name="connsiteY479" fmla="*/ 5308405 h 6511058"/>
              <a:gd name="connsiteX480" fmla="*/ 1009600 w 3038957"/>
              <a:gd name="connsiteY480" fmla="*/ 5505843 h 6511058"/>
              <a:gd name="connsiteX481" fmla="*/ 958496 w 3038957"/>
              <a:gd name="connsiteY481" fmla="*/ 5655685 h 6511058"/>
              <a:gd name="connsiteX482" fmla="*/ 926357 w 3038957"/>
              <a:gd name="connsiteY482" fmla="*/ 5681794 h 6511058"/>
              <a:gd name="connsiteX483" fmla="*/ 935845 w 3038957"/>
              <a:gd name="connsiteY483" fmla="*/ 5722101 h 6511058"/>
              <a:gd name="connsiteX484" fmla="*/ 868170 w 3038957"/>
              <a:gd name="connsiteY484" fmla="*/ 5920539 h 6511058"/>
              <a:gd name="connsiteX485" fmla="*/ 902409 w 3038957"/>
              <a:gd name="connsiteY485" fmla="*/ 6099486 h 6511058"/>
              <a:gd name="connsiteX486" fmla="*/ 865671 w 3038957"/>
              <a:gd name="connsiteY486" fmla="*/ 6207210 h 6511058"/>
              <a:gd name="connsiteX487" fmla="*/ 901094 w 3038957"/>
              <a:gd name="connsiteY487" fmla="*/ 6246416 h 6511058"/>
              <a:gd name="connsiteX488" fmla="*/ 875405 w 3038957"/>
              <a:gd name="connsiteY488" fmla="*/ 6321742 h 6511058"/>
              <a:gd name="connsiteX489" fmla="*/ 826169 w 3038957"/>
              <a:gd name="connsiteY489" fmla="*/ 6323033 h 6511058"/>
              <a:gd name="connsiteX490" fmla="*/ 789818 w 3038957"/>
              <a:gd name="connsiteY490" fmla="*/ 6218412 h 6511058"/>
              <a:gd name="connsiteX491" fmla="*/ 772041 w 3038957"/>
              <a:gd name="connsiteY491" fmla="*/ 6202403 h 6511058"/>
              <a:gd name="connsiteX492" fmla="*/ 786128 w 3038957"/>
              <a:gd name="connsiteY492" fmla="*/ 6161096 h 6511058"/>
              <a:gd name="connsiteX493" fmla="*/ 654023 w 3038957"/>
              <a:gd name="connsiteY493" fmla="*/ 5921647 h 6511058"/>
              <a:gd name="connsiteX494" fmla="*/ 546421 w 3038957"/>
              <a:gd name="connsiteY494" fmla="*/ 5746613 h 6511058"/>
              <a:gd name="connsiteX495" fmla="*/ 525607 w 3038957"/>
              <a:gd name="connsiteY495" fmla="*/ 5739514 h 6511058"/>
              <a:gd name="connsiteX496" fmla="*/ 475691 w 3038957"/>
              <a:gd name="connsiteY496" fmla="*/ 5749616 h 6511058"/>
              <a:gd name="connsiteX497" fmla="*/ 404437 w 3038957"/>
              <a:gd name="connsiteY497" fmla="*/ 5679204 h 6511058"/>
              <a:gd name="connsiteX498" fmla="*/ 413000 w 3038957"/>
              <a:gd name="connsiteY498" fmla="*/ 5654095 h 6511058"/>
              <a:gd name="connsiteX499" fmla="*/ 439341 w 3038957"/>
              <a:gd name="connsiteY499" fmla="*/ 5644995 h 6511058"/>
              <a:gd name="connsiteX500" fmla="*/ 338465 w 3038957"/>
              <a:gd name="connsiteY500" fmla="*/ 5518368 h 6511058"/>
              <a:gd name="connsiteX501" fmla="*/ 298038 w 3038957"/>
              <a:gd name="connsiteY501" fmla="*/ 5568775 h 6511058"/>
              <a:gd name="connsiteX502" fmla="*/ 277225 w 3038957"/>
              <a:gd name="connsiteY502" fmla="*/ 5561677 h 6511058"/>
              <a:gd name="connsiteX503" fmla="*/ 104168 w 3038957"/>
              <a:gd name="connsiteY503" fmla="*/ 5299220 h 6511058"/>
              <a:gd name="connsiteX504" fmla="*/ 75455 w 3038957"/>
              <a:gd name="connsiteY504" fmla="*/ 5104075 h 6511058"/>
              <a:gd name="connsiteX505" fmla="*/ 106916 w 3038957"/>
              <a:gd name="connsiteY505" fmla="*/ 5086776 h 6511058"/>
              <a:gd name="connsiteX506" fmla="*/ 68730 w 3038957"/>
              <a:gd name="connsiteY506" fmla="*/ 5055669 h 6511058"/>
              <a:gd name="connsiteX507" fmla="*/ 77293 w 3038957"/>
              <a:gd name="connsiteY507" fmla="*/ 5030561 h 6511058"/>
              <a:gd name="connsiteX508" fmla="*/ 75163 w 3038957"/>
              <a:gd name="connsiteY508" fmla="*/ 4900540 h 6511058"/>
              <a:gd name="connsiteX509" fmla="*/ 130882 w 3038957"/>
              <a:gd name="connsiteY509" fmla="*/ 4873431 h 6511058"/>
              <a:gd name="connsiteX510" fmla="*/ 95051 w 3038957"/>
              <a:gd name="connsiteY510" fmla="*/ 4842223 h 6511058"/>
              <a:gd name="connsiteX511" fmla="*/ 120465 w 3038957"/>
              <a:gd name="connsiteY511" fmla="*/ 4767707 h 6511058"/>
              <a:gd name="connsiteX512" fmla="*/ 83189 w 3038957"/>
              <a:gd name="connsiteY512" fmla="*/ 4597671 h 6511058"/>
              <a:gd name="connsiteX513" fmla="*/ 108601 w 3038957"/>
              <a:gd name="connsiteY513" fmla="*/ 4523156 h 6511058"/>
              <a:gd name="connsiteX514" fmla="*/ 87542 w 3038957"/>
              <a:gd name="connsiteY514" fmla="*/ 4441832 h 6511058"/>
              <a:gd name="connsiteX515" fmla="*/ 112955 w 3038957"/>
              <a:gd name="connsiteY515" fmla="*/ 4367316 h 6511058"/>
              <a:gd name="connsiteX516" fmla="*/ 79890 w 3038957"/>
              <a:gd name="connsiteY516" fmla="*/ 4328009 h 6511058"/>
              <a:gd name="connsiteX517" fmla="*/ 108065 w 3038957"/>
              <a:gd name="connsiteY517" fmla="*/ 4245395 h 6511058"/>
              <a:gd name="connsiteX518" fmla="*/ 95568 w 3038957"/>
              <a:gd name="connsiteY518" fmla="*/ 4138963 h 6511058"/>
              <a:gd name="connsiteX519" fmla="*/ 115457 w 3038957"/>
              <a:gd name="connsiteY519" fmla="*/ 4080646 h 6511058"/>
              <a:gd name="connsiteX520" fmla="*/ 82115 w 3038957"/>
              <a:gd name="connsiteY520" fmla="*/ 4042150 h 6511058"/>
              <a:gd name="connsiteX521" fmla="*/ 110567 w 3038957"/>
              <a:gd name="connsiteY521" fmla="*/ 3958725 h 6511058"/>
              <a:gd name="connsiteX522" fmla="*/ 92901 w 3038957"/>
              <a:gd name="connsiteY522" fmla="*/ 3731181 h 6511058"/>
              <a:gd name="connsiteX523" fmla="*/ 116755 w 3038957"/>
              <a:gd name="connsiteY523" fmla="*/ 3729371 h 6511058"/>
              <a:gd name="connsiteX524" fmla="*/ 91440 w 3038957"/>
              <a:gd name="connsiteY524" fmla="*/ 3388005 h 6511058"/>
              <a:gd name="connsiteX525" fmla="*/ 112252 w 3038957"/>
              <a:gd name="connsiteY525" fmla="*/ 3395104 h 6511058"/>
              <a:gd name="connsiteX526" fmla="*/ 91193 w 3038957"/>
              <a:gd name="connsiteY526" fmla="*/ 3313780 h 6511058"/>
              <a:gd name="connsiteX527" fmla="*/ 108318 w 3038957"/>
              <a:gd name="connsiteY527" fmla="*/ 3263563 h 6511058"/>
              <a:gd name="connsiteX528" fmla="*/ 74977 w 3038957"/>
              <a:gd name="connsiteY528" fmla="*/ 3225067 h 6511058"/>
              <a:gd name="connsiteX529" fmla="*/ 106191 w 3038957"/>
              <a:gd name="connsiteY529" fmla="*/ 3133543 h 6511058"/>
              <a:gd name="connsiteX530" fmla="*/ 70751 w 3038957"/>
              <a:gd name="connsiteY530" fmla="*/ 2889990 h 6511058"/>
              <a:gd name="connsiteX531" fmla="*/ 91566 w 3038957"/>
              <a:gd name="connsiteY531" fmla="*/ 2897090 h 6511058"/>
              <a:gd name="connsiteX532" fmla="*/ 40200 w 3038957"/>
              <a:gd name="connsiteY532" fmla="*/ 2768360 h 6511058"/>
              <a:gd name="connsiteX533" fmla="*/ 65614 w 3038957"/>
              <a:gd name="connsiteY533" fmla="*/ 2693844 h 6511058"/>
              <a:gd name="connsiteX534" fmla="*/ 37829 w 3038957"/>
              <a:gd name="connsiteY534" fmla="*/ 2564115 h 6511058"/>
              <a:gd name="connsiteX535" fmla="*/ 19776 w 3038957"/>
              <a:gd name="connsiteY535" fmla="*/ 2548916 h 6511058"/>
              <a:gd name="connsiteX536" fmla="*/ 50989 w 3038957"/>
              <a:gd name="connsiteY536" fmla="*/ 2457392 h 6511058"/>
              <a:gd name="connsiteX537" fmla="*/ 17924 w 3038957"/>
              <a:gd name="connsiteY537" fmla="*/ 2418085 h 6511058"/>
              <a:gd name="connsiteX538" fmla="*/ 54663 w 3038957"/>
              <a:gd name="connsiteY538" fmla="*/ 2310361 h 6511058"/>
              <a:gd name="connsiteX539" fmla="*/ 24111 w 3038957"/>
              <a:gd name="connsiteY539" fmla="*/ 2188732 h 6511058"/>
              <a:gd name="connsiteX540" fmla="*/ 6061 w 3038957"/>
              <a:gd name="connsiteY540" fmla="*/ 2173534 h 6511058"/>
              <a:gd name="connsiteX541" fmla="*/ 29637 w 3038957"/>
              <a:gd name="connsiteY541" fmla="*/ 2172532 h 6511058"/>
              <a:gd name="connsiteX542" fmla="*/ 1851 w 3038957"/>
              <a:gd name="connsiteY542" fmla="*/ 2042803 h 6511058"/>
              <a:gd name="connsiteX543" fmla="*/ 33064 w 3038957"/>
              <a:gd name="connsiteY543" fmla="*/ 1951278 h 6511058"/>
              <a:gd name="connsiteX544" fmla="*/ 0 w 3038957"/>
              <a:gd name="connsiteY544" fmla="*/ 1911972 h 6511058"/>
              <a:gd name="connsiteX545" fmla="*/ 28175 w 3038957"/>
              <a:gd name="connsiteY545" fmla="*/ 1829356 h 6511058"/>
              <a:gd name="connsiteX546" fmla="*/ 20276 w 3038957"/>
              <a:gd name="connsiteY546" fmla="*/ 1641309 h 6511058"/>
              <a:gd name="connsiteX547" fmla="*/ 28563 w 3038957"/>
              <a:gd name="connsiteY547" fmla="*/ 1617012 h 6511058"/>
              <a:gd name="connsiteX548" fmla="*/ 7747 w 3038957"/>
              <a:gd name="connsiteY548" fmla="*/ 1609913 h 6511058"/>
              <a:gd name="connsiteX549" fmla="*/ 41723 w 3038957"/>
              <a:gd name="connsiteY549" fmla="*/ 1510288 h 6511058"/>
              <a:gd name="connsiteX550" fmla="*/ 6576 w 3038957"/>
              <a:gd name="connsiteY550" fmla="*/ 1470272 h 6511058"/>
              <a:gd name="connsiteX551" fmla="*/ 51877 w 3038957"/>
              <a:gd name="connsiteY551" fmla="*/ 1337439 h 6511058"/>
              <a:gd name="connsiteX552" fmla="*/ 96642 w 3038957"/>
              <a:gd name="connsiteY552" fmla="*/ 926847 h 6511058"/>
              <a:gd name="connsiteX553" fmla="*/ 122300 w 3038957"/>
              <a:gd name="connsiteY553" fmla="*/ 926556 h 6511058"/>
              <a:gd name="connsiteX554" fmla="*/ 119294 w 3038957"/>
              <a:gd name="connsiteY554" fmla="*/ 860430 h 6511058"/>
              <a:gd name="connsiteX555" fmla="*/ 206858 w 3038957"/>
              <a:gd name="connsiteY555" fmla="*/ 603675 h 6511058"/>
              <a:gd name="connsiteX556" fmla="*/ 264657 w 3038957"/>
              <a:gd name="connsiteY556" fmla="*/ 577275 h 6511058"/>
              <a:gd name="connsiteX557" fmla="*/ 249642 w 3038957"/>
              <a:gd name="connsiteY557" fmla="*/ 553167 h 6511058"/>
              <a:gd name="connsiteX558" fmla="*/ 291905 w 3038957"/>
              <a:gd name="connsiteY558" fmla="*/ 429244 h 6511058"/>
              <a:gd name="connsiteX559" fmla="*/ 324046 w 3038957"/>
              <a:gd name="connsiteY559" fmla="*/ 403135 h 6511058"/>
              <a:gd name="connsiteX560" fmla="*/ 302987 w 3038957"/>
              <a:gd name="connsiteY560" fmla="*/ 321811 h 6511058"/>
              <a:gd name="connsiteX561" fmla="*/ 365415 w 3038957"/>
              <a:gd name="connsiteY561" fmla="*/ 138762 h 6511058"/>
              <a:gd name="connsiteX562" fmla="*/ 493945 w 3038957"/>
              <a:gd name="connsiteY562" fmla="*/ 109359 h 6511058"/>
              <a:gd name="connsiteX563" fmla="*/ 572835 w 3038957"/>
              <a:gd name="connsiteY563" fmla="*/ 89248 h 6511058"/>
              <a:gd name="connsiteX564" fmla="*/ 584160 w 3038957"/>
              <a:gd name="connsiteY564" fmla="*/ 56041 h 6511058"/>
              <a:gd name="connsiteX565" fmla="*/ 550816 w 3038957"/>
              <a:gd name="connsiteY565" fmla="*/ 17543 h 6511058"/>
              <a:gd name="connsiteX566" fmla="*/ 553854 w 3038957"/>
              <a:gd name="connsiteY566" fmla="*/ 8633 h 6511058"/>
              <a:gd name="connsiteX567" fmla="*/ 568405 w 3038957"/>
              <a:gd name="connsiteY567" fmla="*/ 34 h 651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</a:cxnLst>
            <a:rect l="l" t="t" r="r" b="b"/>
            <a:pathLst>
              <a:path w="3038957" h="6511058">
                <a:moveTo>
                  <a:pt x="1226680" y="5325808"/>
                </a:moveTo>
                <a:cubicBezTo>
                  <a:pt x="1234539" y="5325475"/>
                  <a:pt x="1245406" y="5327675"/>
                  <a:pt x="1259282" y="5332407"/>
                </a:cubicBezTo>
                <a:lnTo>
                  <a:pt x="1310923" y="5460325"/>
                </a:lnTo>
                <a:lnTo>
                  <a:pt x="1293796" y="5510543"/>
                </a:lnTo>
                <a:cubicBezTo>
                  <a:pt x="1288088" y="5527282"/>
                  <a:pt x="1278296" y="5533285"/>
                  <a:pt x="1264418" y="5528552"/>
                </a:cubicBezTo>
                <a:lnTo>
                  <a:pt x="1271145" y="5576959"/>
                </a:lnTo>
                <a:lnTo>
                  <a:pt x="1234406" y="5684682"/>
                </a:lnTo>
                <a:cubicBezTo>
                  <a:pt x="1232566" y="5690082"/>
                  <a:pt x="1224707" y="5690417"/>
                  <a:pt x="1210828" y="5685683"/>
                </a:cubicBezTo>
                <a:lnTo>
                  <a:pt x="1225843" y="5709792"/>
                </a:lnTo>
                <a:lnTo>
                  <a:pt x="1197668" y="5792407"/>
                </a:lnTo>
                <a:cubicBezTo>
                  <a:pt x="1194906" y="5800506"/>
                  <a:pt x="1170542" y="5801540"/>
                  <a:pt x="1124578" y="5795508"/>
                </a:cubicBezTo>
                <a:lnTo>
                  <a:pt x="1103765" y="5788410"/>
                </a:lnTo>
                <a:lnTo>
                  <a:pt x="1117852" y="5747103"/>
                </a:lnTo>
                <a:lnTo>
                  <a:pt x="1116925" y="5681687"/>
                </a:lnTo>
                <a:lnTo>
                  <a:pt x="1137741" y="5688786"/>
                </a:lnTo>
                <a:cubicBezTo>
                  <a:pt x="1116986" y="5658802"/>
                  <a:pt x="1110660" y="5631932"/>
                  <a:pt x="1118763" y="5608172"/>
                </a:cubicBezTo>
                <a:lnTo>
                  <a:pt x="1212129" y="5334409"/>
                </a:lnTo>
                <a:cubicBezTo>
                  <a:pt x="1213971" y="5329010"/>
                  <a:pt x="1218821" y="5326142"/>
                  <a:pt x="1226680" y="5325808"/>
                </a:cubicBezTo>
                <a:close/>
                <a:moveTo>
                  <a:pt x="958870" y="5238993"/>
                </a:moveTo>
                <a:lnTo>
                  <a:pt x="947545" y="5272202"/>
                </a:lnTo>
                <a:cubicBezTo>
                  <a:pt x="975297" y="5281666"/>
                  <a:pt x="991107" y="5280730"/>
                  <a:pt x="994975" y="5269390"/>
                </a:cubicBezTo>
                <a:cubicBezTo>
                  <a:pt x="994496" y="5257171"/>
                  <a:pt x="982462" y="5247039"/>
                  <a:pt x="958870" y="5238993"/>
                </a:cubicBezTo>
                <a:close/>
                <a:moveTo>
                  <a:pt x="951344" y="4634256"/>
                </a:moveTo>
                <a:lnTo>
                  <a:pt x="972157" y="4641355"/>
                </a:lnTo>
                <a:cubicBezTo>
                  <a:pt x="999177" y="4652980"/>
                  <a:pt x="1011119" y="4663382"/>
                  <a:pt x="1007988" y="4672562"/>
                </a:cubicBezTo>
                <a:lnTo>
                  <a:pt x="999425" y="4697671"/>
                </a:lnTo>
                <a:cubicBezTo>
                  <a:pt x="991578" y="4707050"/>
                  <a:pt x="975860" y="4707717"/>
                  <a:pt x="952269" y="4699671"/>
                </a:cubicBezTo>
                <a:lnTo>
                  <a:pt x="919884" y="4651557"/>
                </a:lnTo>
                <a:cubicBezTo>
                  <a:pt x="938832" y="4645962"/>
                  <a:pt x="949318" y="4640196"/>
                  <a:pt x="951344" y="4634256"/>
                </a:cubicBezTo>
                <a:close/>
                <a:moveTo>
                  <a:pt x="1549114" y="4625645"/>
                </a:moveTo>
                <a:lnTo>
                  <a:pt x="1590743" y="4639843"/>
                </a:lnTo>
                <a:cubicBezTo>
                  <a:pt x="1612946" y="4647414"/>
                  <a:pt x="1637619" y="4668185"/>
                  <a:pt x="1664758" y="4702155"/>
                </a:cubicBezTo>
                <a:lnTo>
                  <a:pt x="1622495" y="4826078"/>
                </a:lnTo>
                <a:cubicBezTo>
                  <a:pt x="1667050" y="4881659"/>
                  <a:pt x="1685094" y="4921870"/>
                  <a:pt x="1676623" y="4946709"/>
                </a:cubicBezTo>
                <a:cubicBezTo>
                  <a:pt x="1674781" y="4952108"/>
                  <a:pt x="1666921" y="4952442"/>
                  <a:pt x="1653044" y="4947709"/>
                </a:cubicBezTo>
                <a:lnTo>
                  <a:pt x="1659773" y="4996115"/>
                </a:lnTo>
                <a:lnTo>
                  <a:pt x="1580494" y="5228572"/>
                </a:lnTo>
                <a:lnTo>
                  <a:pt x="1613560" y="5267878"/>
                </a:lnTo>
                <a:cubicBezTo>
                  <a:pt x="1594776" y="5322954"/>
                  <a:pt x="1583932" y="5402440"/>
                  <a:pt x="1581031" y="5506333"/>
                </a:cubicBezTo>
                <a:lnTo>
                  <a:pt x="1560215" y="5499233"/>
                </a:lnTo>
                <a:lnTo>
                  <a:pt x="1575230" y="5523342"/>
                </a:lnTo>
                <a:lnTo>
                  <a:pt x="1473578" y="5821404"/>
                </a:lnTo>
                <a:lnTo>
                  <a:pt x="1435636" y="5864523"/>
                </a:lnTo>
                <a:cubicBezTo>
                  <a:pt x="1446197" y="5878974"/>
                  <a:pt x="1449362" y="5892409"/>
                  <a:pt x="1445126" y="5904829"/>
                </a:cubicBezTo>
                <a:lnTo>
                  <a:pt x="1407460" y="5947138"/>
                </a:lnTo>
                <a:lnTo>
                  <a:pt x="1342936" y="5925133"/>
                </a:lnTo>
                <a:lnTo>
                  <a:pt x="1359786" y="5875724"/>
                </a:lnTo>
                <a:lnTo>
                  <a:pt x="1353059" y="5827319"/>
                </a:lnTo>
                <a:lnTo>
                  <a:pt x="1373875" y="5834418"/>
                </a:lnTo>
                <a:cubicBezTo>
                  <a:pt x="1365707" y="5812946"/>
                  <a:pt x="1353989" y="5799607"/>
                  <a:pt x="1338726" y="5794402"/>
                </a:cubicBezTo>
                <a:cubicBezTo>
                  <a:pt x="1342594" y="5783062"/>
                  <a:pt x="1352157" y="5779995"/>
                  <a:pt x="1367423" y="5785201"/>
                </a:cubicBezTo>
                <a:cubicBezTo>
                  <a:pt x="1370941" y="5724918"/>
                  <a:pt x="1377399" y="5681007"/>
                  <a:pt x="1386791" y="5653469"/>
                </a:cubicBezTo>
                <a:lnTo>
                  <a:pt x="1409441" y="5587054"/>
                </a:lnTo>
                <a:cubicBezTo>
                  <a:pt x="1475236" y="5303284"/>
                  <a:pt x="1514213" y="5143580"/>
                  <a:pt x="1526366" y="5107942"/>
                </a:cubicBezTo>
                <a:lnTo>
                  <a:pt x="1560067" y="5009128"/>
                </a:lnTo>
                <a:lnTo>
                  <a:pt x="1524919" y="4969111"/>
                </a:lnTo>
                <a:lnTo>
                  <a:pt x="1544808" y="4910796"/>
                </a:lnTo>
                <a:cubicBezTo>
                  <a:pt x="1551069" y="4892436"/>
                  <a:pt x="1548828" y="4876302"/>
                  <a:pt x="1538081" y="4862389"/>
                </a:cubicBezTo>
                <a:lnTo>
                  <a:pt x="1575745" y="4820080"/>
                </a:lnTo>
                <a:lnTo>
                  <a:pt x="1578784" y="4811171"/>
                </a:lnTo>
                <a:cubicBezTo>
                  <a:pt x="1551639" y="4709086"/>
                  <a:pt x="1541749" y="4647243"/>
                  <a:pt x="1549114" y="4625645"/>
                </a:cubicBezTo>
                <a:close/>
                <a:moveTo>
                  <a:pt x="2009936" y="4384975"/>
                </a:moveTo>
                <a:lnTo>
                  <a:pt x="2032830" y="4392783"/>
                </a:lnTo>
                <a:cubicBezTo>
                  <a:pt x="2086949" y="4411240"/>
                  <a:pt x="2116414" y="4486087"/>
                  <a:pt x="2121227" y="4617325"/>
                </a:cubicBezTo>
                <a:lnTo>
                  <a:pt x="2087527" y="4716140"/>
                </a:lnTo>
                <a:cubicBezTo>
                  <a:pt x="2143175" y="4834577"/>
                  <a:pt x="2155991" y="4937802"/>
                  <a:pt x="2125974" y="5025816"/>
                </a:cubicBezTo>
                <a:lnTo>
                  <a:pt x="2123212" y="5033915"/>
                </a:lnTo>
                <a:cubicBezTo>
                  <a:pt x="2190988" y="5098622"/>
                  <a:pt x="2225231" y="5184442"/>
                  <a:pt x="2225939" y="5291373"/>
                </a:cubicBezTo>
                <a:lnTo>
                  <a:pt x="2169311" y="5457414"/>
                </a:lnTo>
                <a:cubicBezTo>
                  <a:pt x="2235920" y="5480131"/>
                  <a:pt x="2269770" y="5519403"/>
                  <a:pt x="2270869" y="5575233"/>
                </a:cubicBezTo>
                <a:cubicBezTo>
                  <a:pt x="2263871" y="5595751"/>
                  <a:pt x="2272824" y="5617188"/>
                  <a:pt x="2297730" y="5639547"/>
                </a:cubicBezTo>
                <a:lnTo>
                  <a:pt x="2209889" y="5897113"/>
                </a:lnTo>
                <a:cubicBezTo>
                  <a:pt x="2208047" y="5902512"/>
                  <a:pt x="2199494" y="5902609"/>
                  <a:pt x="2184229" y="5897402"/>
                </a:cubicBezTo>
                <a:cubicBezTo>
                  <a:pt x="2186177" y="5964372"/>
                  <a:pt x="2196358" y="6004915"/>
                  <a:pt x="2214779" y="6019033"/>
                </a:cubicBezTo>
                <a:lnTo>
                  <a:pt x="2163952" y="6168065"/>
                </a:lnTo>
                <a:cubicBezTo>
                  <a:pt x="2117969" y="6212057"/>
                  <a:pt x="2093688" y="6237832"/>
                  <a:pt x="2091110" y="6245393"/>
                </a:cubicBezTo>
                <a:lnTo>
                  <a:pt x="2000506" y="6511058"/>
                </a:lnTo>
                <a:lnTo>
                  <a:pt x="1956795" y="6496150"/>
                </a:lnTo>
                <a:lnTo>
                  <a:pt x="1955868" y="6430734"/>
                </a:lnTo>
                <a:cubicBezTo>
                  <a:pt x="1969744" y="6435467"/>
                  <a:pt x="1977604" y="6435133"/>
                  <a:pt x="1979446" y="6429733"/>
                </a:cubicBezTo>
                <a:cubicBezTo>
                  <a:pt x="1951694" y="6420269"/>
                  <a:pt x="1939748" y="6409866"/>
                  <a:pt x="1943616" y="6398526"/>
                </a:cubicBezTo>
                <a:lnTo>
                  <a:pt x="2019855" y="6174980"/>
                </a:lnTo>
                <a:cubicBezTo>
                  <a:pt x="1994839" y="6139322"/>
                  <a:pt x="1963549" y="6112979"/>
                  <a:pt x="1925984" y="6095948"/>
                </a:cubicBezTo>
                <a:cubicBezTo>
                  <a:pt x="1893140" y="6146833"/>
                  <a:pt x="1862841" y="6167543"/>
                  <a:pt x="1835088" y="6158078"/>
                </a:cubicBezTo>
                <a:lnTo>
                  <a:pt x="1812193" y="6150270"/>
                </a:lnTo>
                <a:cubicBezTo>
                  <a:pt x="1772403" y="6130672"/>
                  <a:pt x="1757298" y="6106834"/>
                  <a:pt x="1766875" y="6078755"/>
                </a:cubicBezTo>
                <a:lnTo>
                  <a:pt x="1857202" y="5813900"/>
                </a:lnTo>
                <a:lnTo>
                  <a:pt x="1822055" y="5773885"/>
                </a:lnTo>
                <a:lnTo>
                  <a:pt x="1856031" y="5674261"/>
                </a:lnTo>
                <a:lnTo>
                  <a:pt x="1830325" y="5545241"/>
                </a:lnTo>
                <a:cubicBezTo>
                  <a:pt x="1847515" y="5540254"/>
                  <a:pt x="1858230" y="5531551"/>
                  <a:pt x="1862466" y="5519132"/>
                </a:cubicBezTo>
                <a:lnTo>
                  <a:pt x="1838644" y="5445907"/>
                </a:lnTo>
                <a:lnTo>
                  <a:pt x="1878145" y="5330084"/>
                </a:lnTo>
                <a:lnTo>
                  <a:pt x="1845077" y="5290777"/>
                </a:lnTo>
                <a:lnTo>
                  <a:pt x="1850601" y="5274578"/>
                </a:lnTo>
                <a:lnTo>
                  <a:pt x="1900796" y="5263669"/>
                </a:lnTo>
                <a:cubicBezTo>
                  <a:pt x="1873040" y="5254202"/>
                  <a:pt x="1861006" y="5244071"/>
                  <a:pt x="1864689" y="5233271"/>
                </a:cubicBezTo>
                <a:cubicBezTo>
                  <a:pt x="1872239" y="5211132"/>
                  <a:pt x="1882954" y="5202429"/>
                  <a:pt x="1896830" y="5207161"/>
                </a:cubicBezTo>
                <a:lnTo>
                  <a:pt x="1895903" y="5141746"/>
                </a:lnTo>
                <a:lnTo>
                  <a:pt x="1929879" y="5042122"/>
                </a:lnTo>
                <a:cubicBezTo>
                  <a:pt x="1931721" y="5036723"/>
                  <a:pt x="1939581" y="5036389"/>
                  <a:pt x="1953457" y="5041122"/>
                </a:cubicBezTo>
                <a:lnTo>
                  <a:pt x="1938166" y="5017824"/>
                </a:lnTo>
                <a:lnTo>
                  <a:pt x="2005487" y="4956696"/>
                </a:lnTo>
                <a:cubicBezTo>
                  <a:pt x="1983808" y="4929411"/>
                  <a:pt x="1975550" y="4908209"/>
                  <a:pt x="1980706" y="4893090"/>
                </a:cubicBezTo>
                <a:lnTo>
                  <a:pt x="2023245" y="4768358"/>
                </a:lnTo>
                <a:lnTo>
                  <a:pt x="1987821" y="4729151"/>
                </a:lnTo>
                <a:lnTo>
                  <a:pt x="2019035" y="4637627"/>
                </a:lnTo>
                <a:cubicBezTo>
                  <a:pt x="2011723" y="4568226"/>
                  <a:pt x="1996445" y="4519917"/>
                  <a:pt x="1973197" y="4492699"/>
                </a:cubicBezTo>
                <a:close/>
                <a:moveTo>
                  <a:pt x="741142" y="3710849"/>
                </a:moveTo>
                <a:lnTo>
                  <a:pt x="714525" y="3720759"/>
                </a:lnTo>
                <a:lnTo>
                  <a:pt x="672262" y="3844681"/>
                </a:lnTo>
                <a:lnTo>
                  <a:pt x="707703" y="4088234"/>
                </a:lnTo>
                <a:cubicBezTo>
                  <a:pt x="722967" y="4093440"/>
                  <a:pt x="729585" y="4099012"/>
                  <a:pt x="727559" y="4104952"/>
                </a:cubicBezTo>
                <a:lnTo>
                  <a:pt x="690576" y="4138451"/>
                </a:lnTo>
                <a:cubicBezTo>
                  <a:pt x="719165" y="4150009"/>
                  <a:pt x="731893" y="4160377"/>
                  <a:pt x="728762" y="4169558"/>
                </a:cubicBezTo>
                <a:cubicBezTo>
                  <a:pt x="805057" y="4177494"/>
                  <a:pt x="857081" y="4186195"/>
                  <a:pt x="884834" y="4195660"/>
                </a:cubicBezTo>
                <a:lnTo>
                  <a:pt x="941461" y="4029620"/>
                </a:lnTo>
                <a:lnTo>
                  <a:pt x="908395" y="3990313"/>
                </a:lnTo>
                <a:lnTo>
                  <a:pt x="928284" y="3931997"/>
                </a:lnTo>
                <a:lnTo>
                  <a:pt x="845706" y="3894792"/>
                </a:lnTo>
                <a:lnTo>
                  <a:pt x="873881" y="3812177"/>
                </a:lnTo>
                <a:cubicBezTo>
                  <a:pt x="857544" y="3769234"/>
                  <a:pt x="813299" y="3735458"/>
                  <a:pt x="741142" y="3710849"/>
                </a:cubicBezTo>
                <a:close/>
                <a:moveTo>
                  <a:pt x="733487" y="3597027"/>
                </a:moveTo>
                <a:lnTo>
                  <a:pt x="748501" y="3621135"/>
                </a:lnTo>
                <a:cubicBezTo>
                  <a:pt x="740657" y="3630514"/>
                  <a:pt x="724937" y="3631181"/>
                  <a:pt x="701348" y="3623137"/>
                </a:cubicBezTo>
                <a:cubicBezTo>
                  <a:pt x="713975" y="3658787"/>
                  <a:pt x="751509" y="3687260"/>
                  <a:pt x="813953" y="3708555"/>
                </a:cubicBezTo>
                <a:lnTo>
                  <a:pt x="866227" y="3698354"/>
                </a:lnTo>
                <a:lnTo>
                  <a:pt x="868989" y="3690256"/>
                </a:lnTo>
                <a:cubicBezTo>
                  <a:pt x="830453" y="3639740"/>
                  <a:pt x="800083" y="3610696"/>
                  <a:pt x="777881" y="3603125"/>
                </a:cubicBezTo>
                <a:close/>
                <a:moveTo>
                  <a:pt x="2177070" y="3123162"/>
                </a:moveTo>
                <a:cubicBezTo>
                  <a:pt x="2179005" y="3119672"/>
                  <a:pt x="2191059" y="3124076"/>
                  <a:pt x="2213231" y="3136372"/>
                </a:cubicBezTo>
                <a:lnTo>
                  <a:pt x="2263707" y="3206109"/>
                </a:lnTo>
                <a:lnTo>
                  <a:pt x="2254709" y="3222335"/>
                </a:lnTo>
                <a:cubicBezTo>
                  <a:pt x="2251710" y="3227743"/>
                  <a:pt x="2244668" y="3227375"/>
                  <a:pt x="2233580" y="3221226"/>
                </a:cubicBezTo>
                <a:lnTo>
                  <a:pt x="2242808" y="3243794"/>
                </a:lnTo>
                <a:lnTo>
                  <a:pt x="2223506" y="3278601"/>
                </a:lnTo>
                <a:cubicBezTo>
                  <a:pt x="2222539" y="3280346"/>
                  <a:pt x="2216513" y="3278145"/>
                  <a:pt x="2205425" y="3271996"/>
                </a:cubicBezTo>
                <a:lnTo>
                  <a:pt x="2219007" y="3286714"/>
                </a:lnTo>
                <a:lnTo>
                  <a:pt x="2204204" y="3313408"/>
                </a:lnTo>
                <a:cubicBezTo>
                  <a:pt x="2202753" y="3316025"/>
                  <a:pt x="2184069" y="3309200"/>
                  <a:pt x="2148152" y="3292932"/>
                </a:cubicBezTo>
                <a:lnTo>
                  <a:pt x="2131524" y="3283711"/>
                </a:lnTo>
                <a:lnTo>
                  <a:pt x="2138926" y="3270364"/>
                </a:lnTo>
                <a:lnTo>
                  <a:pt x="2132744" y="3242298"/>
                </a:lnTo>
                <a:lnTo>
                  <a:pt x="2149375" y="3251521"/>
                </a:lnTo>
                <a:cubicBezTo>
                  <a:pt x="2130879" y="3232595"/>
                  <a:pt x="2123759" y="3219294"/>
                  <a:pt x="2128016" y="3211618"/>
                </a:cubicBezTo>
                <a:close/>
                <a:moveTo>
                  <a:pt x="1973976" y="3007113"/>
                </a:moveTo>
                <a:lnTo>
                  <a:pt x="1968027" y="3017843"/>
                </a:lnTo>
                <a:cubicBezTo>
                  <a:pt x="1990199" y="3030139"/>
                  <a:pt x="2002300" y="3034455"/>
                  <a:pt x="2004333" y="3030791"/>
                </a:cubicBezTo>
                <a:cubicBezTo>
                  <a:pt x="2002943" y="3025458"/>
                  <a:pt x="1992824" y="3017565"/>
                  <a:pt x="1973976" y="3007113"/>
                </a:cubicBezTo>
                <a:close/>
                <a:moveTo>
                  <a:pt x="1582099" y="3000410"/>
                </a:moveTo>
                <a:lnTo>
                  <a:pt x="1576470" y="3005678"/>
                </a:lnTo>
                <a:lnTo>
                  <a:pt x="1607223" y="3024273"/>
                </a:lnTo>
                <a:close/>
                <a:moveTo>
                  <a:pt x="2712383" y="2957729"/>
                </a:moveTo>
                <a:lnTo>
                  <a:pt x="2730675" y="2967873"/>
                </a:lnTo>
                <a:cubicBezTo>
                  <a:pt x="2773912" y="2991851"/>
                  <a:pt x="2802868" y="3032431"/>
                  <a:pt x="2817544" y="3089617"/>
                </a:cubicBezTo>
                <a:lnTo>
                  <a:pt x="2799839" y="3121544"/>
                </a:lnTo>
                <a:cubicBezTo>
                  <a:pt x="2852610" y="3188449"/>
                  <a:pt x="2871110" y="3236121"/>
                  <a:pt x="2855340" y="3264560"/>
                </a:cubicBezTo>
                <a:lnTo>
                  <a:pt x="2853889" y="3267176"/>
                </a:lnTo>
                <a:cubicBezTo>
                  <a:pt x="2911513" y="3314873"/>
                  <a:pt x="2945067" y="3361539"/>
                  <a:pt x="2954549" y="3407176"/>
                </a:cubicBezTo>
                <a:lnTo>
                  <a:pt x="2924798" y="3460825"/>
                </a:lnTo>
                <a:cubicBezTo>
                  <a:pt x="2978014" y="3490337"/>
                  <a:pt x="3007376" y="3517113"/>
                  <a:pt x="3012888" y="3541157"/>
                </a:cubicBezTo>
                <a:cubicBezTo>
                  <a:pt x="3009211" y="3547787"/>
                  <a:pt x="3017901" y="3559563"/>
                  <a:pt x="3038957" y="3576487"/>
                </a:cubicBezTo>
                <a:lnTo>
                  <a:pt x="2992807" y="3659709"/>
                </a:lnTo>
                <a:cubicBezTo>
                  <a:pt x="2991839" y="3661453"/>
                  <a:pt x="2985258" y="3658944"/>
                  <a:pt x="2973061" y="3652181"/>
                </a:cubicBezTo>
                <a:cubicBezTo>
                  <a:pt x="2980158" y="3681210"/>
                  <a:pt x="2991391" y="3701469"/>
                  <a:pt x="3006763" y="3712959"/>
                </a:cubicBezTo>
                <a:lnTo>
                  <a:pt x="2980060" y="3761113"/>
                </a:lnTo>
                <a:cubicBezTo>
                  <a:pt x="2948308" y="3766089"/>
                  <a:pt x="2931755" y="3769798"/>
                  <a:pt x="2930400" y="3772242"/>
                </a:cubicBezTo>
                <a:lnTo>
                  <a:pt x="2882798" y="3858080"/>
                </a:lnTo>
                <a:lnTo>
                  <a:pt x="2847877" y="3838714"/>
                </a:lnTo>
                <a:lnTo>
                  <a:pt x="2841695" y="3810649"/>
                </a:lnTo>
                <a:cubicBezTo>
                  <a:pt x="2852781" y="3816797"/>
                  <a:pt x="2858810" y="3818999"/>
                  <a:pt x="2859777" y="3817254"/>
                </a:cubicBezTo>
                <a:cubicBezTo>
                  <a:pt x="2837605" y="3804958"/>
                  <a:pt x="2827532" y="3796978"/>
                  <a:pt x="2829564" y="3793314"/>
                </a:cubicBezTo>
                <a:lnTo>
                  <a:pt x="2869619" y="3721084"/>
                </a:lnTo>
                <a:cubicBezTo>
                  <a:pt x="2847367" y="3698477"/>
                  <a:pt x="2821058" y="3677956"/>
                  <a:pt x="2790693" y="3659521"/>
                </a:cubicBezTo>
                <a:cubicBezTo>
                  <a:pt x="2769642" y="3671343"/>
                  <a:pt x="2748028" y="3671106"/>
                  <a:pt x="2725856" y="3658811"/>
                </a:cubicBezTo>
                <a:lnTo>
                  <a:pt x="2707563" y="3648667"/>
                </a:lnTo>
                <a:cubicBezTo>
                  <a:pt x="2675270" y="3628477"/>
                  <a:pt x="2661641" y="3613847"/>
                  <a:pt x="2666672" y="3604774"/>
                </a:cubicBezTo>
                <a:lnTo>
                  <a:pt x="2714129" y="3519197"/>
                </a:lnTo>
                <a:lnTo>
                  <a:pt x="2683707" y="3491718"/>
                </a:lnTo>
                <a:lnTo>
                  <a:pt x="2701558" y="3459529"/>
                </a:lnTo>
                <a:lnTo>
                  <a:pt x="2670970" y="3397056"/>
                </a:lnTo>
                <a:cubicBezTo>
                  <a:pt x="2683798" y="3400064"/>
                  <a:pt x="2691326" y="3399561"/>
                  <a:pt x="2693551" y="3395549"/>
                </a:cubicBezTo>
                <a:lnTo>
                  <a:pt x="2669077" y="3357340"/>
                </a:lnTo>
                <a:lnTo>
                  <a:pt x="2689831" y="3319915"/>
                </a:lnTo>
                <a:lnTo>
                  <a:pt x="2661070" y="3293359"/>
                </a:lnTo>
                <a:lnTo>
                  <a:pt x="2663972" y="3288124"/>
                </a:lnTo>
                <a:lnTo>
                  <a:pt x="2701731" y="3298456"/>
                </a:lnTo>
                <a:cubicBezTo>
                  <a:pt x="2679557" y="3286159"/>
                  <a:pt x="2669439" y="3278267"/>
                  <a:pt x="2671373" y="3274777"/>
                </a:cubicBezTo>
                <a:cubicBezTo>
                  <a:pt x="2675341" y="3267624"/>
                  <a:pt x="2682868" y="3267122"/>
                  <a:pt x="2693954" y="3273270"/>
                </a:cubicBezTo>
                <a:lnTo>
                  <a:pt x="2687773" y="3245205"/>
                </a:lnTo>
                <a:lnTo>
                  <a:pt x="2705624" y="3213016"/>
                </a:lnTo>
                <a:cubicBezTo>
                  <a:pt x="2706592" y="3211271"/>
                  <a:pt x="2712619" y="3213472"/>
                  <a:pt x="2723706" y="3219620"/>
                </a:cubicBezTo>
                <a:lnTo>
                  <a:pt x="2709978" y="3205164"/>
                </a:lnTo>
                <a:lnTo>
                  <a:pt x="2756735" y="3199270"/>
                </a:lnTo>
                <a:cubicBezTo>
                  <a:pt x="2737755" y="3181216"/>
                  <a:pt x="2729619" y="3169747"/>
                  <a:pt x="2732328" y="3164862"/>
                </a:cubicBezTo>
                <a:lnTo>
                  <a:pt x="2754678" y="3124560"/>
                </a:lnTo>
                <a:lnTo>
                  <a:pt x="2724109" y="3097342"/>
                </a:lnTo>
                <a:lnTo>
                  <a:pt x="2740509" y="3067769"/>
                </a:lnTo>
                <a:cubicBezTo>
                  <a:pt x="2729076" y="3036107"/>
                  <a:pt x="2713267" y="3011030"/>
                  <a:pt x="2693081" y="2992536"/>
                </a:cubicBezTo>
                <a:close/>
                <a:moveTo>
                  <a:pt x="2377464" y="2922560"/>
                </a:moveTo>
                <a:lnTo>
                  <a:pt x="2410722" y="2941003"/>
                </a:lnTo>
                <a:cubicBezTo>
                  <a:pt x="2428460" y="2950840"/>
                  <a:pt x="2449205" y="2967021"/>
                  <a:pt x="2472954" y="2989543"/>
                </a:cubicBezTo>
                <a:lnTo>
                  <a:pt x="2450749" y="3029585"/>
                </a:lnTo>
                <a:cubicBezTo>
                  <a:pt x="2489721" y="3066481"/>
                  <a:pt x="2506983" y="3088942"/>
                  <a:pt x="2502532" y="3096968"/>
                </a:cubicBezTo>
                <a:cubicBezTo>
                  <a:pt x="2501565" y="3098712"/>
                  <a:pt x="2495536" y="3096511"/>
                  <a:pt x="2484451" y="3090363"/>
                </a:cubicBezTo>
                <a:lnTo>
                  <a:pt x="2493679" y="3112931"/>
                </a:lnTo>
                <a:lnTo>
                  <a:pt x="2452027" y="3188041"/>
                </a:lnTo>
                <a:lnTo>
                  <a:pt x="2480786" y="3214598"/>
                </a:lnTo>
                <a:cubicBezTo>
                  <a:pt x="2470919" y="3232393"/>
                  <a:pt x="2469207" y="3262926"/>
                  <a:pt x="2475653" y="3306194"/>
                </a:cubicBezTo>
                <a:lnTo>
                  <a:pt x="2459023" y="3296972"/>
                </a:lnTo>
                <a:lnTo>
                  <a:pt x="2472606" y="3311690"/>
                </a:lnTo>
                <a:lnTo>
                  <a:pt x="2419199" y="3407996"/>
                </a:lnTo>
                <a:lnTo>
                  <a:pt x="2393570" y="3415000"/>
                </a:lnTo>
                <a:cubicBezTo>
                  <a:pt x="2402915" y="3424288"/>
                  <a:pt x="2406476" y="3430939"/>
                  <a:pt x="2404250" y="3434952"/>
                </a:cubicBezTo>
                <a:lnTo>
                  <a:pt x="2378768" y="3441693"/>
                </a:lnTo>
                <a:lnTo>
                  <a:pt x="2327216" y="3413106"/>
                </a:lnTo>
                <a:lnTo>
                  <a:pt x="2336069" y="3397142"/>
                </a:lnTo>
                <a:lnTo>
                  <a:pt x="2326840" y="3374572"/>
                </a:lnTo>
                <a:lnTo>
                  <a:pt x="2343471" y="3383795"/>
                </a:lnTo>
                <a:cubicBezTo>
                  <a:pt x="2335384" y="3372239"/>
                  <a:pt x="2325242" y="3363079"/>
                  <a:pt x="2313047" y="3356316"/>
                </a:cubicBezTo>
                <a:cubicBezTo>
                  <a:pt x="2315079" y="3352652"/>
                  <a:pt x="2322192" y="3354201"/>
                  <a:pt x="2334387" y="3360964"/>
                </a:cubicBezTo>
                <a:cubicBezTo>
                  <a:pt x="2332060" y="3336405"/>
                  <a:pt x="2333366" y="3319677"/>
                  <a:pt x="2338300" y="3310780"/>
                </a:cubicBezTo>
                <a:lnTo>
                  <a:pt x="2350200" y="3289320"/>
                </a:lnTo>
                <a:cubicBezTo>
                  <a:pt x="2377176" y="3188393"/>
                  <a:pt x="2393858" y="3132172"/>
                  <a:pt x="2400243" y="3120657"/>
                </a:cubicBezTo>
                <a:lnTo>
                  <a:pt x="2417949" y="3088729"/>
                </a:lnTo>
                <a:lnTo>
                  <a:pt x="2387526" y="3061250"/>
                </a:lnTo>
                <a:lnTo>
                  <a:pt x="2397975" y="3042408"/>
                </a:lnTo>
                <a:cubicBezTo>
                  <a:pt x="2401265" y="3036475"/>
                  <a:pt x="2398189" y="3028953"/>
                  <a:pt x="2388749" y="3019840"/>
                </a:cubicBezTo>
                <a:lnTo>
                  <a:pt x="2414230" y="3013096"/>
                </a:lnTo>
                <a:lnTo>
                  <a:pt x="2415826" y="3010218"/>
                </a:lnTo>
                <a:cubicBezTo>
                  <a:pt x="2386381" y="2958758"/>
                  <a:pt x="2373594" y="2929539"/>
                  <a:pt x="2377464" y="2922560"/>
                </a:cubicBezTo>
                <a:close/>
                <a:moveTo>
                  <a:pt x="2567808" y="2053914"/>
                </a:moveTo>
                <a:lnTo>
                  <a:pt x="2602730" y="2073280"/>
                </a:lnTo>
                <a:lnTo>
                  <a:pt x="2610360" y="2098727"/>
                </a:lnTo>
                <a:lnTo>
                  <a:pt x="2577102" y="2080284"/>
                </a:lnTo>
                <a:lnTo>
                  <a:pt x="2566212" y="2056793"/>
                </a:lnTo>
                <a:close/>
                <a:moveTo>
                  <a:pt x="2561482" y="2026110"/>
                </a:moveTo>
                <a:lnTo>
                  <a:pt x="2578112" y="2035334"/>
                </a:lnTo>
                <a:cubicBezTo>
                  <a:pt x="2601102" y="2048767"/>
                  <a:pt x="2611776" y="2056967"/>
                  <a:pt x="2610131" y="2059934"/>
                </a:cubicBezTo>
                <a:cubicBezTo>
                  <a:pt x="2597110" y="2057274"/>
                  <a:pt x="2590067" y="2056905"/>
                  <a:pt x="2589003" y="2058824"/>
                </a:cubicBezTo>
                <a:lnTo>
                  <a:pt x="2554080" y="2039457"/>
                </a:lnTo>
                <a:close/>
                <a:moveTo>
                  <a:pt x="2246617" y="1511711"/>
                </a:moveTo>
                <a:cubicBezTo>
                  <a:pt x="2275908" y="1537308"/>
                  <a:pt x="2291719" y="1562387"/>
                  <a:pt x="2294045" y="1586945"/>
                </a:cubicBezTo>
                <a:cubicBezTo>
                  <a:pt x="2283530" y="1584993"/>
                  <a:pt x="2265940" y="1589267"/>
                  <a:pt x="2241271" y="1599768"/>
                </a:cubicBezTo>
                <a:lnTo>
                  <a:pt x="2274743" y="1621751"/>
                </a:lnTo>
                <a:lnTo>
                  <a:pt x="2308001" y="1640195"/>
                </a:lnTo>
                <a:lnTo>
                  <a:pt x="2309452" y="1637578"/>
                </a:lnTo>
                <a:cubicBezTo>
                  <a:pt x="2311484" y="1633914"/>
                  <a:pt x="2295316" y="1622553"/>
                  <a:pt x="2260949" y="1603495"/>
                </a:cubicBezTo>
                <a:lnTo>
                  <a:pt x="2318450" y="1621352"/>
                </a:lnTo>
                <a:cubicBezTo>
                  <a:pt x="2307364" y="1615204"/>
                  <a:pt x="2302306" y="1611259"/>
                  <a:pt x="2303273" y="1609514"/>
                </a:cubicBezTo>
                <a:cubicBezTo>
                  <a:pt x="2325446" y="1621810"/>
                  <a:pt x="2337500" y="1626214"/>
                  <a:pt x="2339435" y="1622724"/>
                </a:cubicBezTo>
                <a:cubicBezTo>
                  <a:pt x="2317262" y="1610428"/>
                  <a:pt x="2307192" y="1602448"/>
                  <a:pt x="2309223" y="1598785"/>
                </a:cubicBezTo>
                <a:lnTo>
                  <a:pt x="2312126" y="1593550"/>
                </a:lnTo>
                <a:lnTo>
                  <a:pt x="2392207" y="1609900"/>
                </a:lnTo>
                <a:lnTo>
                  <a:pt x="2398158" y="1599171"/>
                </a:lnTo>
                <a:cubicBezTo>
                  <a:pt x="2377295" y="1581898"/>
                  <a:pt x="2367638" y="1571867"/>
                  <a:pt x="2369186" y="1569074"/>
                </a:cubicBezTo>
                <a:lnTo>
                  <a:pt x="2316395" y="1546642"/>
                </a:lnTo>
                <a:lnTo>
                  <a:pt x="2319297" y="1541408"/>
                </a:lnTo>
                <a:lnTo>
                  <a:pt x="2267746" y="1512820"/>
                </a:lnTo>
                <a:cubicBezTo>
                  <a:pt x="2266682" y="1514740"/>
                  <a:pt x="2259638" y="1514369"/>
                  <a:pt x="2246617" y="1511711"/>
                </a:cubicBezTo>
                <a:close/>
                <a:moveTo>
                  <a:pt x="568405" y="34"/>
                </a:moveTo>
                <a:cubicBezTo>
                  <a:pt x="576264" y="-300"/>
                  <a:pt x="587133" y="1900"/>
                  <a:pt x="601010" y="6632"/>
                </a:cubicBezTo>
                <a:lnTo>
                  <a:pt x="644721" y="21540"/>
                </a:lnTo>
                <a:cubicBezTo>
                  <a:pt x="709328" y="68287"/>
                  <a:pt x="776323" y="103492"/>
                  <a:pt x="845704" y="127154"/>
                </a:cubicBezTo>
                <a:cubicBezTo>
                  <a:pt x="941452" y="159808"/>
                  <a:pt x="1023629" y="175478"/>
                  <a:pt x="1092235" y="174162"/>
                </a:cubicBezTo>
                <a:lnTo>
                  <a:pt x="1113051" y="181261"/>
                </a:lnTo>
                <a:cubicBezTo>
                  <a:pt x="1232244" y="249640"/>
                  <a:pt x="1290458" y="287877"/>
                  <a:pt x="1287696" y="295978"/>
                </a:cubicBezTo>
                <a:lnTo>
                  <a:pt x="1396613" y="324081"/>
                </a:lnTo>
                <a:lnTo>
                  <a:pt x="1481953" y="353186"/>
                </a:lnTo>
                <a:cubicBezTo>
                  <a:pt x="1690100" y="424172"/>
                  <a:pt x="1811616" y="533427"/>
                  <a:pt x="1846502" y="680948"/>
                </a:cubicBezTo>
                <a:lnTo>
                  <a:pt x="1890213" y="695856"/>
                </a:lnTo>
                <a:lnTo>
                  <a:pt x="1907063" y="646449"/>
                </a:lnTo>
                <a:lnTo>
                  <a:pt x="1898256" y="597333"/>
                </a:lnTo>
                <a:cubicBezTo>
                  <a:pt x="1913520" y="602539"/>
                  <a:pt x="1920230" y="607842"/>
                  <a:pt x="1918388" y="613242"/>
                </a:cubicBezTo>
                <a:cubicBezTo>
                  <a:pt x="1932264" y="617974"/>
                  <a:pt x="1940125" y="617641"/>
                  <a:pt x="1941966" y="612241"/>
                </a:cubicBezTo>
                <a:cubicBezTo>
                  <a:pt x="2033097" y="649348"/>
                  <a:pt x="2101013" y="681854"/>
                  <a:pt x="2145713" y="709757"/>
                </a:cubicBezTo>
                <a:cubicBezTo>
                  <a:pt x="2149581" y="698417"/>
                  <a:pt x="2166084" y="697717"/>
                  <a:pt x="2195225" y="707656"/>
                </a:cubicBezTo>
                <a:cubicBezTo>
                  <a:pt x="2236853" y="721853"/>
                  <a:pt x="2253975" y="764762"/>
                  <a:pt x="2246589" y="836383"/>
                </a:cubicBezTo>
                <a:cubicBezTo>
                  <a:pt x="2340941" y="927634"/>
                  <a:pt x="2380199" y="996478"/>
                  <a:pt x="2364362" y="1042916"/>
                </a:cubicBezTo>
                <a:cubicBezTo>
                  <a:pt x="2379625" y="1048121"/>
                  <a:pt x="2386336" y="1053423"/>
                  <a:pt x="2384495" y="1058823"/>
                </a:cubicBezTo>
                <a:lnTo>
                  <a:pt x="2356043" y="1142249"/>
                </a:lnTo>
                <a:lnTo>
                  <a:pt x="2389109" y="1181555"/>
                </a:lnTo>
                <a:lnTo>
                  <a:pt x="2352370" y="1289279"/>
                </a:lnTo>
                <a:cubicBezTo>
                  <a:pt x="2287190" y="1294174"/>
                  <a:pt x="2254048" y="1298241"/>
                  <a:pt x="2252942" y="1301482"/>
                </a:cubicBezTo>
                <a:lnTo>
                  <a:pt x="2252663" y="1302300"/>
                </a:lnTo>
                <a:lnTo>
                  <a:pt x="2276917" y="1335521"/>
                </a:lnTo>
                <a:lnTo>
                  <a:pt x="2311839" y="1354887"/>
                </a:lnTo>
                <a:lnTo>
                  <a:pt x="2320692" y="1338924"/>
                </a:lnTo>
                <a:lnTo>
                  <a:pt x="2309802" y="1315433"/>
                </a:lnTo>
                <a:cubicBezTo>
                  <a:pt x="2321997" y="1322196"/>
                  <a:pt x="2327609" y="1326449"/>
                  <a:pt x="2326642" y="1328194"/>
                </a:cubicBezTo>
                <a:cubicBezTo>
                  <a:pt x="2337728" y="1334342"/>
                  <a:pt x="2343757" y="1336544"/>
                  <a:pt x="2344724" y="1334799"/>
                </a:cubicBezTo>
                <a:cubicBezTo>
                  <a:pt x="2418036" y="1377736"/>
                  <a:pt x="2473077" y="1411795"/>
                  <a:pt x="2509848" y="1436977"/>
                </a:cubicBezTo>
                <a:cubicBezTo>
                  <a:pt x="2511880" y="1433314"/>
                  <a:pt x="2524536" y="1437937"/>
                  <a:pt x="2547817" y="1450848"/>
                </a:cubicBezTo>
                <a:cubicBezTo>
                  <a:pt x="2581077" y="1469292"/>
                  <a:pt x="2597853" y="1492624"/>
                  <a:pt x="2598148" y="1520848"/>
                </a:cubicBezTo>
                <a:cubicBezTo>
                  <a:pt x="2678466" y="1587744"/>
                  <a:pt x="2714466" y="1628695"/>
                  <a:pt x="2706145" y="1643699"/>
                </a:cubicBezTo>
                <a:cubicBezTo>
                  <a:pt x="2718339" y="1650462"/>
                  <a:pt x="2723954" y="1654716"/>
                  <a:pt x="2722986" y="1656460"/>
                </a:cubicBezTo>
                <a:lnTo>
                  <a:pt x="2708038" y="1683417"/>
                </a:lnTo>
                <a:lnTo>
                  <a:pt x="2736797" y="1709972"/>
                </a:lnTo>
                <a:lnTo>
                  <a:pt x="2717495" y="1744780"/>
                </a:lnTo>
                <a:cubicBezTo>
                  <a:pt x="2667687" y="1727423"/>
                  <a:pt x="2642493" y="1719269"/>
                  <a:pt x="2641913" y="1720316"/>
                </a:cubicBezTo>
                <a:lnTo>
                  <a:pt x="2628560" y="1744393"/>
                </a:lnTo>
                <a:cubicBezTo>
                  <a:pt x="2627399" y="1746487"/>
                  <a:pt x="2633573" y="1762799"/>
                  <a:pt x="2647084" y="1793332"/>
                </a:cubicBezTo>
                <a:lnTo>
                  <a:pt x="2642730" y="1801183"/>
                </a:lnTo>
                <a:lnTo>
                  <a:pt x="2603308" y="1789929"/>
                </a:lnTo>
                <a:lnTo>
                  <a:pt x="2570655" y="1848812"/>
                </a:lnTo>
                <a:cubicBezTo>
                  <a:pt x="2569687" y="1850558"/>
                  <a:pt x="2577360" y="1864166"/>
                  <a:pt x="2593676" y="1889638"/>
                </a:cubicBezTo>
                <a:lnTo>
                  <a:pt x="2569875" y="1932559"/>
                </a:lnTo>
                <a:cubicBezTo>
                  <a:pt x="2587271" y="1945627"/>
                  <a:pt x="2597465" y="1966451"/>
                  <a:pt x="2600462" y="1995031"/>
                </a:cubicBezTo>
                <a:cubicBezTo>
                  <a:pt x="2612656" y="2001793"/>
                  <a:pt x="2618270" y="2006047"/>
                  <a:pt x="2617303" y="2007791"/>
                </a:cubicBezTo>
                <a:lnTo>
                  <a:pt x="2605402" y="2029251"/>
                </a:lnTo>
                <a:cubicBezTo>
                  <a:pt x="2598936" y="2030456"/>
                  <a:pt x="2586280" y="2025833"/>
                  <a:pt x="2567432" y="2015381"/>
                </a:cubicBezTo>
                <a:cubicBezTo>
                  <a:pt x="2540224" y="1983411"/>
                  <a:pt x="2527491" y="1965857"/>
                  <a:pt x="2529233" y="1962716"/>
                </a:cubicBezTo>
                <a:lnTo>
                  <a:pt x="2479344" y="1935050"/>
                </a:lnTo>
                <a:lnTo>
                  <a:pt x="2470491" y="1951014"/>
                </a:lnTo>
                <a:cubicBezTo>
                  <a:pt x="2468265" y="1955027"/>
                  <a:pt x="2471825" y="1961677"/>
                  <a:pt x="2481169" y="1970966"/>
                </a:cubicBezTo>
                <a:cubicBezTo>
                  <a:pt x="2468342" y="1967959"/>
                  <a:pt x="2460816" y="1968460"/>
                  <a:pt x="2458590" y="1972474"/>
                </a:cubicBezTo>
                <a:cubicBezTo>
                  <a:pt x="2457526" y="1974393"/>
                  <a:pt x="2461569" y="1980171"/>
                  <a:pt x="2470720" y="1989808"/>
                </a:cubicBezTo>
                <a:cubicBezTo>
                  <a:pt x="2457892" y="1986801"/>
                  <a:pt x="2450367" y="1987303"/>
                  <a:pt x="2448141" y="1991316"/>
                </a:cubicBezTo>
                <a:lnTo>
                  <a:pt x="2445238" y="1996550"/>
                </a:lnTo>
                <a:lnTo>
                  <a:pt x="2473999" y="2023107"/>
                </a:lnTo>
                <a:lnTo>
                  <a:pt x="2460647" y="2047184"/>
                </a:lnTo>
                <a:cubicBezTo>
                  <a:pt x="2475256" y="2083573"/>
                  <a:pt x="2490533" y="2109610"/>
                  <a:pt x="2506478" y="2125297"/>
                </a:cubicBezTo>
                <a:cubicBezTo>
                  <a:pt x="2505511" y="2127040"/>
                  <a:pt x="2499485" y="2124840"/>
                  <a:pt x="2488398" y="2118692"/>
                </a:cubicBezTo>
                <a:cubicBezTo>
                  <a:pt x="2525103" y="2185812"/>
                  <a:pt x="2537554" y="2230015"/>
                  <a:pt x="2525750" y="2251300"/>
                </a:cubicBezTo>
                <a:lnTo>
                  <a:pt x="2519800" y="2262030"/>
                </a:lnTo>
                <a:lnTo>
                  <a:pt x="2486542" y="2243587"/>
                </a:lnTo>
                <a:cubicBezTo>
                  <a:pt x="2489154" y="2238876"/>
                  <a:pt x="2462797" y="2218443"/>
                  <a:pt x="2407470" y="2182285"/>
                </a:cubicBezTo>
                <a:lnTo>
                  <a:pt x="2390840" y="2173064"/>
                </a:lnTo>
                <a:lnTo>
                  <a:pt x="2371538" y="2207870"/>
                </a:lnTo>
                <a:lnTo>
                  <a:pt x="2288177" y="2158220"/>
                </a:lnTo>
                <a:lnTo>
                  <a:pt x="2268499" y="2154494"/>
                </a:lnTo>
                <a:lnTo>
                  <a:pt x="2258195" y="2173075"/>
                </a:lnTo>
                <a:lnTo>
                  <a:pt x="2285947" y="2244583"/>
                </a:lnTo>
                <a:cubicBezTo>
                  <a:pt x="2271815" y="2241309"/>
                  <a:pt x="2264220" y="2240633"/>
                  <a:pt x="2263156" y="2242552"/>
                </a:cubicBezTo>
                <a:cubicBezTo>
                  <a:pt x="2280893" y="2252389"/>
                  <a:pt x="2301637" y="2268568"/>
                  <a:pt x="2325387" y="2291092"/>
                </a:cubicBezTo>
                <a:cubicBezTo>
                  <a:pt x="2323452" y="2294581"/>
                  <a:pt x="2316940" y="2293251"/>
                  <a:pt x="2305853" y="2287103"/>
                </a:cubicBezTo>
                <a:cubicBezTo>
                  <a:pt x="2315454" y="2350827"/>
                  <a:pt x="2336884" y="2391911"/>
                  <a:pt x="2370143" y="2410355"/>
                </a:cubicBezTo>
                <a:lnTo>
                  <a:pt x="2367094" y="2415851"/>
                </a:lnTo>
                <a:lnTo>
                  <a:pt x="2347562" y="2411862"/>
                </a:lnTo>
                <a:cubicBezTo>
                  <a:pt x="2370554" y="2425297"/>
                  <a:pt x="2381178" y="2433584"/>
                  <a:pt x="2379437" y="2436724"/>
                </a:cubicBezTo>
                <a:lnTo>
                  <a:pt x="2377986" y="2439341"/>
                </a:lnTo>
                <a:cubicBezTo>
                  <a:pt x="2377018" y="2441086"/>
                  <a:pt x="2370436" y="2438577"/>
                  <a:pt x="2358242" y="2431814"/>
                </a:cubicBezTo>
                <a:cubicBezTo>
                  <a:pt x="2361236" y="2460393"/>
                  <a:pt x="2371986" y="2481525"/>
                  <a:pt x="2390490" y="2495208"/>
                </a:cubicBezTo>
                <a:lnTo>
                  <a:pt x="2383089" y="2508555"/>
                </a:lnTo>
                <a:cubicBezTo>
                  <a:pt x="2377574" y="2518499"/>
                  <a:pt x="2376152" y="2534137"/>
                  <a:pt x="2378821" y="2555463"/>
                </a:cubicBezTo>
                <a:cubicBezTo>
                  <a:pt x="2365800" y="2552804"/>
                  <a:pt x="2358804" y="2552347"/>
                  <a:pt x="2357836" y="2554092"/>
                </a:cubicBezTo>
                <a:cubicBezTo>
                  <a:pt x="2376684" y="2564544"/>
                  <a:pt x="2395522" y="2597233"/>
                  <a:pt x="2414348" y="2652157"/>
                </a:cubicBezTo>
                <a:cubicBezTo>
                  <a:pt x="2426543" y="2658920"/>
                  <a:pt x="2432158" y="2663173"/>
                  <a:pt x="2431190" y="2664918"/>
                </a:cubicBezTo>
                <a:cubicBezTo>
                  <a:pt x="2424724" y="2666123"/>
                  <a:pt x="2412066" y="2661499"/>
                  <a:pt x="2393221" y="2651048"/>
                </a:cubicBezTo>
                <a:lnTo>
                  <a:pt x="2406946" y="2665504"/>
                </a:lnTo>
                <a:lnTo>
                  <a:pt x="2405495" y="2668121"/>
                </a:lnTo>
                <a:cubicBezTo>
                  <a:pt x="2404431" y="2670040"/>
                  <a:pt x="2398357" y="2667926"/>
                  <a:pt x="2387270" y="2661778"/>
                </a:cubicBezTo>
                <a:cubicBezTo>
                  <a:pt x="2406971" y="2681143"/>
                  <a:pt x="2414645" y="2694753"/>
                  <a:pt x="2410293" y="2702604"/>
                </a:cubicBezTo>
                <a:lnTo>
                  <a:pt x="2402890" y="2715950"/>
                </a:lnTo>
                <a:lnTo>
                  <a:pt x="2436149" y="2734394"/>
                </a:lnTo>
                <a:lnTo>
                  <a:pt x="2394642" y="2809242"/>
                </a:lnTo>
                <a:cubicBezTo>
                  <a:pt x="2392611" y="2812906"/>
                  <a:pt x="2404936" y="2844264"/>
                  <a:pt x="2431621" y="2903318"/>
                </a:cubicBezTo>
                <a:lnTo>
                  <a:pt x="2398362" y="2884875"/>
                </a:lnTo>
                <a:cubicBezTo>
                  <a:pt x="2363993" y="2865815"/>
                  <a:pt x="2345186" y="2846146"/>
                  <a:pt x="2341936" y="2825866"/>
                </a:cubicBezTo>
                <a:cubicBezTo>
                  <a:pt x="2343000" y="2823947"/>
                  <a:pt x="2350043" y="2824317"/>
                  <a:pt x="2363064" y="2826975"/>
                </a:cubicBezTo>
                <a:cubicBezTo>
                  <a:pt x="2366878" y="2793959"/>
                  <a:pt x="2353458" y="2751500"/>
                  <a:pt x="2322807" y="2699600"/>
                </a:cubicBezTo>
                <a:cubicBezTo>
                  <a:pt x="2301884" y="2690278"/>
                  <a:pt x="2278674" y="2678547"/>
                  <a:pt x="2253175" y="2664406"/>
                </a:cubicBezTo>
                <a:lnTo>
                  <a:pt x="2244322" y="2680370"/>
                </a:lnTo>
                <a:cubicBezTo>
                  <a:pt x="2240936" y="2686477"/>
                  <a:pt x="2243964" y="2694087"/>
                  <a:pt x="2253405" y="2703201"/>
                </a:cubicBezTo>
                <a:cubicBezTo>
                  <a:pt x="2232450" y="2714849"/>
                  <a:pt x="2210332" y="2714218"/>
                  <a:pt x="2187050" y="2701306"/>
                </a:cubicBezTo>
                <a:lnTo>
                  <a:pt x="2145948" y="2653876"/>
                </a:lnTo>
                <a:cubicBezTo>
                  <a:pt x="2128068" y="2641679"/>
                  <a:pt x="2106379" y="2628511"/>
                  <a:pt x="2080880" y="2614371"/>
                </a:cubicBezTo>
                <a:lnTo>
                  <a:pt x="2062588" y="2604227"/>
                </a:lnTo>
                <a:cubicBezTo>
                  <a:pt x="2040415" y="2591931"/>
                  <a:pt x="2017835" y="2593438"/>
                  <a:pt x="1994848" y="2608750"/>
                </a:cubicBezTo>
                <a:cubicBezTo>
                  <a:pt x="1987086" y="2604446"/>
                  <a:pt x="1973947" y="2600695"/>
                  <a:pt x="1955427" y="2597496"/>
                </a:cubicBezTo>
                <a:lnTo>
                  <a:pt x="1964653" y="2620064"/>
                </a:lnTo>
                <a:lnTo>
                  <a:pt x="1960154" y="2628177"/>
                </a:lnTo>
                <a:lnTo>
                  <a:pt x="1954360" y="2630822"/>
                </a:lnTo>
                <a:lnTo>
                  <a:pt x="1955874" y="2644339"/>
                </a:lnTo>
                <a:cubicBezTo>
                  <a:pt x="1957193" y="2669427"/>
                  <a:pt x="1956779" y="2692360"/>
                  <a:pt x="1954629" y="2713138"/>
                </a:cubicBezTo>
                <a:lnTo>
                  <a:pt x="1944095" y="2763667"/>
                </a:lnTo>
                <a:lnTo>
                  <a:pt x="1958161" y="2772929"/>
                </a:lnTo>
                <a:cubicBezTo>
                  <a:pt x="1963196" y="2776918"/>
                  <a:pt x="1965302" y="2779655"/>
                  <a:pt x="1964481" y="2781138"/>
                </a:cubicBezTo>
                <a:lnTo>
                  <a:pt x="1959982" y="2789251"/>
                </a:lnTo>
                <a:cubicBezTo>
                  <a:pt x="1957351" y="2790074"/>
                  <a:pt x="1953021" y="2789384"/>
                  <a:pt x="1946995" y="2787182"/>
                </a:cubicBezTo>
                <a:lnTo>
                  <a:pt x="1938222" y="2782964"/>
                </a:lnTo>
                <a:lnTo>
                  <a:pt x="1931656" y="2802217"/>
                </a:lnTo>
                <a:lnTo>
                  <a:pt x="1890027" y="2788020"/>
                </a:lnTo>
                <a:cubicBezTo>
                  <a:pt x="1894999" y="2773442"/>
                  <a:pt x="1863617" y="2747368"/>
                  <a:pt x="1795880" y="2709800"/>
                </a:cubicBezTo>
                <a:lnTo>
                  <a:pt x="1775064" y="2702701"/>
                </a:lnTo>
                <a:lnTo>
                  <a:pt x="1741845" y="2800106"/>
                </a:lnTo>
                <a:lnTo>
                  <a:pt x="1750534" y="2806212"/>
                </a:lnTo>
                <a:lnTo>
                  <a:pt x="1787052" y="2822698"/>
                </a:lnTo>
                <a:cubicBezTo>
                  <a:pt x="1796204" y="2832336"/>
                  <a:pt x="1800247" y="2838114"/>
                  <a:pt x="1799183" y="2840033"/>
                </a:cubicBezTo>
                <a:lnTo>
                  <a:pt x="1900624" y="2896288"/>
                </a:lnTo>
                <a:lnTo>
                  <a:pt x="1958356" y="2952941"/>
                </a:lnTo>
                <a:lnTo>
                  <a:pt x="2009909" y="2981530"/>
                </a:lnTo>
                <a:cubicBezTo>
                  <a:pt x="2012908" y="2976122"/>
                  <a:pt x="2025494" y="2979564"/>
                  <a:pt x="2047666" y="2991860"/>
                </a:cubicBezTo>
                <a:lnTo>
                  <a:pt x="2065959" y="3002004"/>
                </a:lnTo>
                <a:cubicBezTo>
                  <a:pt x="2078745" y="3031224"/>
                  <a:pt x="2083882" y="3048101"/>
                  <a:pt x="2081366" y="3052637"/>
                </a:cubicBezTo>
                <a:cubicBezTo>
                  <a:pt x="2077303" y="3059965"/>
                  <a:pt x="2067794" y="3064046"/>
                  <a:pt x="2052838" y="3064875"/>
                </a:cubicBezTo>
                <a:cubicBezTo>
                  <a:pt x="2050572" y="3095101"/>
                  <a:pt x="2044745" y="3118674"/>
                  <a:pt x="2035361" y="3135597"/>
                </a:cubicBezTo>
                <a:lnTo>
                  <a:pt x="2008511" y="3184013"/>
                </a:lnTo>
                <a:cubicBezTo>
                  <a:pt x="2006286" y="3188026"/>
                  <a:pt x="1998761" y="3188528"/>
                  <a:pt x="1985933" y="3185521"/>
                </a:cubicBezTo>
                <a:cubicBezTo>
                  <a:pt x="1995374" y="3194635"/>
                  <a:pt x="1998933" y="3201285"/>
                  <a:pt x="1996611" y="3205473"/>
                </a:cubicBezTo>
                <a:lnTo>
                  <a:pt x="1961054" y="3269590"/>
                </a:lnTo>
                <a:cubicBezTo>
                  <a:pt x="1972183" y="3312261"/>
                  <a:pt x="1985960" y="3341002"/>
                  <a:pt x="2002389" y="3355816"/>
                </a:cubicBezTo>
                <a:lnTo>
                  <a:pt x="1983087" y="3390623"/>
                </a:lnTo>
                <a:lnTo>
                  <a:pt x="2013656" y="3417840"/>
                </a:lnTo>
                <a:lnTo>
                  <a:pt x="2000159" y="3442179"/>
                </a:lnTo>
                <a:cubicBezTo>
                  <a:pt x="1993789" y="3443209"/>
                  <a:pt x="1981179" y="3438497"/>
                  <a:pt x="1962333" y="3428047"/>
                </a:cubicBezTo>
                <a:cubicBezTo>
                  <a:pt x="1940159" y="3415750"/>
                  <a:pt x="1927911" y="3397323"/>
                  <a:pt x="1925584" y="3372764"/>
                </a:cubicBezTo>
                <a:cubicBezTo>
                  <a:pt x="1914498" y="3366616"/>
                  <a:pt x="1909485" y="3362582"/>
                  <a:pt x="1910550" y="3360662"/>
                </a:cubicBezTo>
                <a:lnTo>
                  <a:pt x="1917951" y="3347316"/>
                </a:lnTo>
                <a:cubicBezTo>
                  <a:pt x="1938753" y="3309805"/>
                  <a:pt x="1898157" y="3262769"/>
                  <a:pt x="1796161" y="3206207"/>
                </a:cubicBezTo>
                <a:cubicBezTo>
                  <a:pt x="1730272" y="3136819"/>
                  <a:pt x="1697761" y="3101338"/>
                  <a:pt x="1698632" y="3099767"/>
                </a:cubicBezTo>
                <a:lnTo>
                  <a:pt x="1682004" y="3090546"/>
                </a:lnTo>
                <a:cubicBezTo>
                  <a:pt x="1659831" y="3078250"/>
                  <a:pt x="1647293" y="3074719"/>
                  <a:pt x="1644391" y="3079953"/>
                </a:cubicBezTo>
                <a:lnTo>
                  <a:pt x="1641726" y="3077711"/>
                </a:lnTo>
                <a:lnTo>
                  <a:pt x="1641137" y="3078365"/>
                </a:lnTo>
                <a:cubicBezTo>
                  <a:pt x="1636747" y="3079881"/>
                  <a:pt x="1631082" y="3079457"/>
                  <a:pt x="1624144" y="3077090"/>
                </a:cubicBezTo>
                <a:cubicBezTo>
                  <a:pt x="1620019" y="3229993"/>
                  <a:pt x="1638772" y="3313544"/>
                  <a:pt x="1680400" y="3327741"/>
                </a:cubicBezTo>
                <a:lnTo>
                  <a:pt x="1674600" y="3344750"/>
                </a:lnTo>
                <a:lnTo>
                  <a:pt x="1648259" y="3353849"/>
                </a:lnTo>
                <a:cubicBezTo>
                  <a:pt x="1676848" y="3365409"/>
                  <a:pt x="1689484" y="3376047"/>
                  <a:pt x="1686169" y="3385766"/>
                </a:cubicBezTo>
                <a:lnTo>
                  <a:pt x="1683407" y="3393866"/>
                </a:lnTo>
                <a:cubicBezTo>
                  <a:pt x="1681565" y="3399265"/>
                  <a:pt x="1673012" y="3399363"/>
                  <a:pt x="1657749" y="3394157"/>
                </a:cubicBezTo>
                <a:cubicBezTo>
                  <a:pt x="1654057" y="3464026"/>
                  <a:pt x="1663319" y="3507269"/>
                  <a:pt x="1685534" y="3523887"/>
                </a:cubicBezTo>
                <a:lnTo>
                  <a:pt x="1671447" y="3565194"/>
                </a:lnTo>
                <a:cubicBezTo>
                  <a:pt x="1660951" y="3595972"/>
                  <a:pt x="1654631" y="3637217"/>
                  <a:pt x="1652485" y="3688926"/>
                </a:cubicBezTo>
                <a:cubicBezTo>
                  <a:pt x="1634927" y="3694993"/>
                  <a:pt x="1625225" y="3700726"/>
                  <a:pt x="1623383" y="3706126"/>
                </a:cubicBezTo>
                <a:cubicBezTo>
                  <a:pt x="1646974" y="3714172"/>
                  <a:pt x="1664404" y="3778887"/>
                  <a:pt x="1675673" y="3900271"/>
                </a:cubicBezTo>
                <a:cubicBezTo>
                  <a:pt x="1690938" y="3905477"/>
                  <a:pt x="1697650" y="3910779"/>
                  <a:pt x="1695808" y="3916179"/>
                </a:cubicBezTo>
                <a:cubicBezTo>
                  <a:pt x="1686391" y="3925627"/>
                  <a:pt x="1669886" y="3926326"/>
                  <a:pt x="1646297" y="3918281"/>
                </a:cubicBezTo>
                <a:lnTo>
                  <a:pt x="1661585" y="3941579"/>
                </a:lnTo>
                <a:lnTo>
                  <a:pt x="1658824" y="3949678"/>
                </a:lnTo>
                <a:cubicBezTo>
                  <a:pt x="1656798" y="3955618"/>
                  <a:pt x="1648847" y="3956222"/>
                  <a:pt x="1634971" y="3951490"/>
                </a:cubicBezTo>
                <a:cubicBezTo>
                  <a:pt x="1657297" y="3981406"/>
                  <a:pt x="1664318" y="4008514"/>
                  <a:pt x="1656031" y="4032813"/>
                </a:cubicBezTo>
                <a:lnTo>
                  <a:pt x="1641943" y="4074121"/>
                </a:lnTo>
                <a:lnTo>
                  <a:pt x="1683572" y="4088318"/>
                </a:lnTo>
                <a:lnTo>
                  <a:pt x="1604570" y="4319965"/>
                </a:lnTo>
                <a:cubicBezTo>
                  <a:pt x="1600703" y="4331303"/>
                  <a:pt x="1609353" y="4399053"/>
                  <a:pt x="1630520" y="4523209"/>
                </a:cubicBezTo>
                <a:lnTo>
                  <a:pt x="1588892" y="4509013"/>
                </a:lnTo>
                <a:cubicBezTo>
                  <a:pt x="1545875" y="4494341"/>
                  <a:pt x="1524887" y="4462772"/>
                  <a:pt x="1525927" y="4414302"/>
                </a:cubicBezTo>
                <a:cubicBezTo>
                  <a:pt x="1527953" y="4408361"/>
                  <a:pt x="1537743" y="4402359"/>
                  <a:pt x="1555303" y="4396290"/>
                </a:cubicBezTo>
                <a:cubicBezTo>
                  <a:pt x="1569787" y="4308403"/>
                  <a:pt x="1562668" y="4213450"/>
                  <a:pt x="1533951" y="4111432"/>
                </a:cubicBezTo>
                <a:cubicBezTo>
                  <a:pt x="1507132" y="4108312"/>
                  <a:pt x="1477765" y="4101311"/>
                  <a:pt x="1445849" y="4090426"/>
                </a:cubicBezTo>
                <a:lnTo>
                  <a:pt x="1428998" y="4139833"/>
                </a:lnTo>
                <a:cubicBezTo>
                  <a:pt x="1422553" y="4158732"/>
                  <a:pt x="1424705" y="4175137"/>
                  <a:pt x="1435450" y="4189050"/>
                </a:cubicBezTo>
                <a:cubicBezTo>
                  <a:pt x="1402790" y="4239395"/>
                  <a:pt x="1371890" y="4259598"/>
                  <a:pt x="1342749" y="4249659"/>
                </a:cubicBezTo>
                <a:lnTo>
                  <a:pt x="1298112" y="4169337"/>
                </a:lnTo>
                <a:cubicBezTo>
                  <a:pt x="1276363" y="4155892"/>
                  <a:pt x="1249532" y="4143727"/>
                  <a:pt x="1217615" y="4132842"/>
                </a:cubicBezTo>
                <a:lnTo>
                  <a:pt x="1194720" y="4125033"/>
                </a:lnTo>
                <a:cubicBezTo>
                  <a:pt x="1166967" y="4115569"/>
                  <a:pt x="1134826" y="4141678"/>
                  <a:pt x="1098299" y="4203362"/>
                </a:cubicBezTo>
                <a:cubicBezTo>
                  <a:pt x="1088584" y="4200049"/>
                  <a:pt x="1071161" y="4203449"/>
                  <a:pt x="1046025" y="4213563"/>
                </a:cubicBezTo>
                <a:lnTo>
                  <a:pt x="1052751" y="4261968"/>
                </a:lnTo>
                <a:lnTo>
                  <a:pt x="1044187" y="4287077"/>
                </a:lnTo>
                <a:cubicBezTo>
                  <a:pt x="1039951" y="4299497"/>
                  <a:pt x="1029332" y="4307930"/>
                  <a:pt x="1012325" y="4312378"/>
                </a:cubicBezTo>
                <a:cubicBezTo>
                  <a:pt x="1022518" y="4327909"/>
                  <a:pt x="1026601" y="4338644"/>
                  <a:pt x="1024575" y="4344584"/>
                </a:cubicBezTo>
                <a:lnTo>
                  <a:pt x="1003762" y="4337486"/>
                </a:lnTo>
                <a:lnTo>
                  <a:pt x="1018774" y="4361593"/>
                </a:lnTo>
                <a:lnTo>
                  <a:pt x="999162" y="4419099"/>
                </a:lnTo>
                <a:lnTo>
                  <a:pt x="993608" y="4510333"/>
                </a:lnTo>
                <a:lnTo>
                  <a:pt x="949897" y="4495425"/>
                </a:lnTo>
                <a:cubicBezTo>
                  <a:pt x="986543" y="4387974"/>
                  <a:pt x="940265" y="4292021"/>
                  <a:pt x="811064" y="4207572"/>
                </a:cubicBezTo>
                <a:lnTo>
                  <a:pt x="814102" y="4198662"/>
                </a:lnTo>
                <a:lnTo>
                  <a:pt x="791207" y="4190854"/>
                </a:lnTo>
                <a:cubicBezTo>
                  <a:pt x="787340" y="4202193"/>
                  <a:pt x="778466" y="4205496"/>
                  <a:pt x="764590" y="4200764"/>
                </a:cubicBezTo>
                <a:lnTo>
                  <a:pt x="702145" y="4179468"/>
                </a:lnTo>
                <a:cubicBezTo>
                  <a:pt x="691042" y="4302866"/>
                  <a:pt x="678587" y="4384814"/>
                  <a:pt x="664776" y="4425312"/>
                </a:cubicBezTo>
                <a:lnTo>
                  <a:pt x="661736" y="4434222"/>
                </a:lnTo>
                <a:cubicBezTo>
                  <a:pt x="680905" y="4455226"/>
                  <a:pt x="691491" y="4517304"/>
                  <a:pt x="693488" y="4620458"/>
                </a:cubicBezTo>
                <a:lnTo>
                  <a:pt x="659512" y="4720081"/>
                </a:lnTo>
                <a:cubicBezTo>
                  <a:pt x="673636" y="4769504"/>
                  <a:pt x="676270" y="4832186"/>
                  <a:pt x="667409" y="4908127"/>
                </a:cubicBezTo>
                <a:cubicBezTo>
                  <a:pt x="652146" y="4902922"/>
                  <a:pt x="643593" y="4903019"/>
                  <a:pt x="641751" y="4908418"/>
                </a:cubicBezTo>
                <a:lnTo>
                  <a:pt x="700476" y="4947434"/>
                </a:lnTo>
                <a:lnTo>
                  <a:pt x="747226" y="4953433"/>
                </a:lnTo>
                <a:cubicBezTo>
                  <a:pt x="757419" y="4968964"/>
                  <a:pt x="761501" y="4979699"/>
                  <a:pt x="759476" y="4985638"/>
                </a:cubicBezTo>
                <a:lnTo>
                  <a:pt x="886447" y="5028941"/>
                </a:lnTo>
                <a:lnTo>
                  <a:pt x="951898" y="5116362"/>
                </a:lnTo>
                <a:lnTo>
                  <a:pt x="1016425" y="5138369"/>
                </a:lnTo>
                <a:cubicBezTo>
                  <a:pt x="1022133" y="5121631"/>
                  <a:pt x="1038864" y="5117993"/>
                  <a:pt x="1066616" y="5127458"/>
                </a:cubicBezTo>
                <a:lnTo>
                  <a:pt x="1089512" y="5135266"/>
                </a:lnTo>
                <a:cubicBezTo>
                  <a:pt x="1099401" y="5197109"/>
                  <a:pt x="1101952" y="5235049"/>
                  <a:pt x="1097164" y="5249087"/>
                </a:cubicBezTo>
                <a:cubicBezTo>
                  <a:pt x="1089429" y="5271767"/>
                  <a:pt x="1074942" y="5291540"/>
                  <a:pt x="1053700" y="5308405"/>
                </a:cubicBezTo>
                <a:cubicBezTo>
                  <a:pt x="1042163" y="5387654"/>
                  <a:pt x="1027462" y="5453467"/>
                  <a:pt x="1009600" y="5505843"/>
                </a:cubicBezTo>
                <a:lnTo>
                  <a:pt x="958496" y="5655685"/>
                </a:lnTo>
                <a:cubicBezTo>
                  <a:pt x="954261" y="5668104"/>
                  <a:pt x="943549" y="5676807"/>
                  <a:pt x="926357" y="5681794"/>
                </a:cubicBezTo>
                <a:cubicBezTo>
                  <a:pt x="937104" y="5695706"/>
                  <a:pt x="940265" y="5709141"/>
                  <a:pt x="935845" y="5722101"/>
                </a:cubicBezTo>
                <a:lnTo>
                  <a:pt x="868170" y="5920539"/>
                </a:lnTo>
                <a:cubicBezTo>
                  <a:pt x="872011" y="6018293"/>
                  <a:pt x="883422" y="6077941"/>
                  <a:pt x="902409" y="6099486"/>
                </a:cubicBezTo>
                <a:lnTo>
                  <a:pt x="865671" y="6207210"/>
                </a:lnTo>
                <a:lnTo>
                  <a:pt x="901094" y="6246416"/>
                </a:lnTo>
                <a:lnTo>
                  <a:pt x="875405" y="6321742"/>
                </a:lnTo>
                <a:cubicBezTo>
                  <a:pt x="866171" y="6330649"/>
                  <a:pt x="849758" y="6331079"/>
                  <a:pt x="826169" y="6323033"/>
                </a:cubicBezTo>
                <a:cubicBezTo>
                  <a:pt x="798414" y="6313568"/>
                  <a:pt x="786299" y="6278695"/>
                  <a:pt x="789818" y="6218412"/>
                </a:cubicBezTo>
                <a:cubicBezTo>
                  <a:pt x="775942" y="6213680"/>
                  <a:pt x="770015" y="6208343"/>
                  <a:pt x="772041" y="6202403"/>
                </a:cubicBezTo>
                <a:lnTo>
                  <a:pt x="786128" y="6161096"/>
                </a:lnTo>
                <a:cubicBezTo>
                  <a:pt x="825722" y="6045001"/>
                  <a:pt x="781688" y="5965187"/>
                  <a:pt x="654023" y="5921647"/>
                </a:cubicBezTo>
                <a:cubicBezTo>
                  <a:pt x="580632" y="5809819"/>
                  <a:pt x="544763" y="5751473"/>
                  <a:pt x="546421" y="5746613"/>
                </a:cubicBezTo>
                <a:lnTo>
                  <a:pt x="525607" y="5739514"/>
                </a:lnTo>
                <a:cubicBezTo>
                  <a:pt x="497855" y="5730050"/>
                  <a:pt x="481216" y="5733418"/>
                  <a:pt x="475691" y="5749616"/>
                </a:cubicBezTo>
                <a:cubicBezTo>
                  <a:pt x="456262" y="5742990"/>
                  <a:pt x="432512" y="5719520"/>
                  <a:pt x="404437" y="5679204"/>
                </a:cubicBezTo>
                <a:lnTo>
                  <a:pt x="413000" y="5654095"/>
                </a:lnTo>
                <a:lnTo>
                  <a:pt x="439341" y="5644995"/>
                </a:lnTo>
                <a:lnTo>
                  <a:pt x="338465" y="5518368"/>
                </a:lnTo>
                <a:cubicBezTo>
                  <a:pt x="317223" y="5535234"/>
                  <a:pt x="303746" y="5552036"/>
                  <a:pt x="298038" y="5568775"/>
                </a:cubicBezTo>
                <a:lnTo>
                  <a:pt x="277225" y="5561677"/>
                </a:lnTo>
                <a:cubicBezTo>
                  <a:pt x="142885" y="5442323"/>
                  <a:pt x="85200" y="5354838"/>
                  <a:pt x="104168" y="5299220"/>
                </a:cubicBezTo>
                <a:cubicBezTo>
                  <a:pt x="90292" y="5294488"/>
                  <a:pt x="80721" y="5229440"/>
                  <a:pt x="75455" y="5104075"/>
                </a:cubicBezTo>
                <a:cubicBezTo>
                  <a:pt x="94404" y="5098482"/>
                  <a:pt x="104891" y="5092715"/>
                  <a:pt x="106916" y="5086776"/>
                </a:cubicBezTo>
                <a:cubicBezTo>
                  <a:pt x="77775" y="5076838"/>
                  <a:pt x="65047" y="5066470"/>
                  <a:pt x="68730" y="5055669"/>
                </a:cubicBezTo>
                <a:lnTo>
                  <a:pt x="77293" y="5030561"/>
                </a:lnTo>
                <a:cubicBezTo>
                  <a:pt x="89448" y="4994923"/>
                  <a:pt x="88739" y="4951583"/>
                  <a:pt x="75163" y="4900540"/>
                </a:cubicBezTo>
                <a:lnTo>
                  <a:pt x="130882" y="4873431"/>
                </a:lnTo>
                <a:cubicBezTo>
                  <a:pt x="103127" y="4863965"/>
                  <a:pt x="91185" y="4853563"/>
                  <a:pt x="95051" y="4842223"/>
                </a:cubicBezTo>
                <a:lnTo>
                  <a:pt x="120465" y="4767707"/>
                </a:lnTo>
                <a:cubicBezTo>
                  <a:pt x="95746" y="4744810"/>
                  <a:pt x="83319" y="4688131"/>
                  <a:pt x="83189" y="4597671"/>
                </a:cubicBezTo>
                <a:lnTo>
                  <a:pt x="108601" y="4523156"/>
                </a:lnTo>
                <a:cubicBezTo>
                  <a:pt x="92720" y="4474338"/>
                  <a:pt x="85700" y="4447231"/>
                  <a:pt x="87542" y="4441832"/>
                </a:cubicBezTo>
                <a:lnTo>
                  <a:pt x="112955" y="4367316"/>
                </a:lnTo>
                <a:lnTo>
                  <a:pt x="79890" y="4328009"/>
                </a:lnTo>
                <a:lnTo>
                  <a:pt x="108065" y="4245395"/>
                </a:lnTo>
                <a:cubicBezTo>
                  <a:pt x="110275" y="4238916"/>
                  <a:pt x="106110" y="4203438"/>
                  <a:pt x="95568" y="4138963"/>
                </a:cubicBezTo>
                <a:lnTo>
                  <a:pt x="115457" y="4080646"/>
                </a:lnTo>
                <a:lnTo>
                  <a:pt x="82115" y="4042150"/>
                </a:lnTo>
                <a:lnTo>
                  <a:pt x="110567" y="3958725"/>
                </a:lnTo>
                <a:lnTo>
                  <a:pt x="92901" y="3731181"/>
                </a:lnTo>
                <a:cubicBezTo>
                  <a:pt x="94927" y="3725241"/>
                  <a:pt x="102879" y="3724639"/>
                  <a:pt x="116755" y="3729371"/>
                </a:cubicBezTo>
                <a:cubicBezTo>
                  <a:pt x="118965" y="3722891"/>
                  <a:pt x="110527" y="3609103"/>
                  <a:pt x="91440" y="3388005"/>
                </a:cubicBezTo>
                <a:lnTo>
                  <a:pt x="112252" y="3395104"/>
                </a:lnTo>
                <a:cubicBezTo>
                  <a:pt x="90112" y="3364648"/>
                  <a:pt x="83090" y="3337539"/>
                  <a:pt x="91193" y="3313780"/>
                </a:cubicBezTo>
                <a:lnTo>
                  <a:pt x="108318" y="3263563"/>
                </a:lnTo>
                <a:lnTo>
                  <a:pt x="74977" y="3225067"/>
                </a:lnTo>
                <a:lnTo>
                  <a:pt x="106191" y="3133543"/>
                </a:lnTo>
                <a:cubicBezTo>
                  <a:pt x="81653" y="3110105"/>
                  <a:pt x="69840" y="3028921"/>
                  <a:pt x="70751" y="2889990"/>
                </a:cubicBezTo>
                <a:lnTo>
                  <a:pt x="91566" y="2897090"/>
                </a:lnTo>
                <a:lnTo>
                  <a:pt x="40200" y="2768360"/>
                </a:lnTo>
                <a:lnTo>
                  <a:pt x="65614" y="2693844"/>
                </a:lnTo>
                <a:cubicBezTo>
                  <a:pt x="43399" y="2677226"/>
                  <a:pt x="34136" y="2633984"/>
                  <a:pt x="37829" y="2564115"/>
                </a:cubicBezTo>
                <a:cubicBezTo>
                  <a:pt x="23952" y="2559382"/>
                  <a:pt x="17934" y="2554316"/>
                  <a:pt x="19776" y="2548916"/>
                </a:cubicBezTo>
                <a:lnTo>
                  <a:pt x="50989" y="2457392"/>
                </a:lnTo>
                <a:lnTo>
                  <a:pt x="17924" y="2418085"/>
                </a:lnTo>
                <a:lnTo>
                  <a:pt x="54663" y="2310361"/>
                </a:lnTo>
                <a:cubicBezTo>
                  <a:pt x="34854" y="2295771"/>
                  <a:pt x="24671" y="2255226"/>
                  <a:pt x="24111" y="2188732"/>
                </a:cubicBezTo>
                <a:cubicBezTo>
                  <a:pt x="10235" y="2184000"/>
                  <a:pt x="4219" y="2178934"/>
                  <a:pt x="6061" y="2173534"/>
                </a:cubicBezTo>
                <a:cubicBezTo>
                  <a:pt x="7903" y="2168135"/>
                  <a:pt x="15760" y="2167799"/>
                  <a:pt x="29637" y="2172532"/>
                </a:cubicBezTo>
                <a:cubicBezTo>
                  <a:pt x="33328" y="2102664"/>
                  <a:pt x="24066" y="2059421"/>
                  <a:pt x="1851" y="2042803"/>
                </a:cubicBezTo>
                <a:lnTo>
                  <a:pt x="33064" y="1951278"/>
                </a:lnTo>
                <a:lnTo>
                  <a:pt x="0" y="1911972"/>
                </a:lnTo>
                <a:lnTo>
                  <a:pt x="28175" y="1829356"/>
                </a:lnTo>
                <a:cubicBezTo>
                  <a:pt x="12661" y="1779461"/>
                  <a:pt x="10028" y="1716778"/>
                  <a:pt x="20276" y="1641309"/>
                </a:cubicBezTo>
                <a:lnTo>
                  <a:pt x="28563" y="1617012"/>
                </a:lnTo>
                <a:lnTo>
                  <a:pt x="7747" y="1609913"/>
                </a:lnTo>
                <a:lnTo>
                  <a:pt x="41723" y="1510288"/>
                </a:lnTo>
                <a:lnTo>
                  <a:pt x="6576" y="1470272"/>
                </a:lnTo>
                <a:lnTo>
                  <a:pt x="51877" y="1337439"/>
                </a:lnTo>
                <a:cubicBezTo>
                  <a:pt x="44014" y="1269658"/>
                  <a:pt x="58936" y="1132794"/>
                  <a:pt x="96642" y="926847"/>
                </a:cubicBezTo>
                <a:cubicBezTo>
                  <a:pt x="98484" y="921447"/>
                  <a:pt x="107037" y="921351"/>
                  <a:pt x="122300" y="926556"/>
                </a:cubicBezTo>
                <a:lnTo>
                  <a:pt x="119294" y="860430"/>
                </a:lnTo>
                <a:lnTo>
                  <a:pt x="206858" y="603675"/>
                </a:lnTo>
                <a:cubicBezTo>
                  <a:pt x="216250" y="576137"/>
                  <a:pt x="235515" y="567337"/>
                  <a:pt x="264657" y="577275"/>
                </a:cubicBezTo>
                <a:lnTo>
                  <a:pt x="249642" y="553167"/>
                </a:lnTo>
                <a:lnTo>
                  <a:pt x="291905" y="429244"/>
                </a:lnTo>
                <a:cubicBezTo>
                  <a:pt x="296141" y="416824"/>
                  <a:pt x="306855" y="408122"/>
                  <a:pt x="324046" y="403135"/>
                </a:cubicBezTo>
                <a:cubicBezTo>
                  <a:pt x="301903" y="372678"/>
                  <a:pt x="294883" y="345571"/>
                  <a:pt x="302987" y="321811"/>
                </a:cubicBezTo>
                <a:lnTo>
                  <a:pt x="365415" y="138762"/>
                </a:lnTo>
                <a:cubicBezTo>
                  <a:pt x="415023" y="106855"/>
                  <a:pt x="457866" y="97055"/>
                  <a:pt x="493945" y="109359"/>
                </a:cubicBezTo>
                <a:cubicBezTo>
                  <a:pt x="505045" y="113146"/>
                  <a:pt x="531342" y="106441"/>
                  <a:pt x="572835" y="89248"/>
                </a:cubicBezTo>
                <a:lnTo>
                  <a:pt x="584160" y="56041"/>
                </a:lnTo>
                <a:lnTo>
                  <a:pt x="550816" y="17543"/>
                </a:lnTo>
                <a:lnTo>
                  <a:pt x="553854" y="8633"/>
                </a:lnTo>
                <a:cubicBezTo>
                  <a:pt x="555696" y="3233"/>
                  <a:pt x="560547" y="367"/>
                  <a:pt x="568405" y="3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58071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38825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632327" y="675774"/>
            <a:ext cx="4574170" cy="550645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17202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4443663" y="0"/>
            <a:ext cx="7748337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883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1891911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2123597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136428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149259" y="80252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8154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922491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922491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935322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35322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/>
          </p:nvPr>
        </p:nvSpPr>
        <p:spPr>
          <a:xfrm>
            <a:off x="5922491" y="454810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/>
          </p:nvPr>
        </p:nvSpPr>
        <p:spPr>
          <a:xfrm>
            <a:off x="8935322" y="454810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1549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96329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1369616" y="2290220"/>
            <a:ext cx="1919288" cy="17962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3885143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6400670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16197" y="2290220"/>
            <a:ext cx="1919288" cy="179629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5689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797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/>
          <p:cNvSpPr>
            <a:spLocks noGrp="1"/>
          </p:cNvSpPr>
          <p:nvPr>
            <p:ph type="pic" sz="quarter" idx="11"/>
          </p:nvPr>
        </p:nvSpPr>
        <p:spPr>
          <a:xfrm>
            <a:off x="5136428" y="3207363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30887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0614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3305908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9274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580184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93518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5580184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5580184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5224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3305908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3305908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305908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9821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8261684" y="721107"/>
            <a:ext cx="3160295" cy="2707893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771254" y="721108"/>
            <a:ext cx="7490430" cy="270789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4531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931549" y="2075054"/>
            <a:ext cx="7490430" cy="270789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20"/>
          </p:nvPr>
        </p:nvSpPr>
        <p:spPr>
          <a:xfrm>
            <a:off x="771254" y="2075054"/>
            <a:ext cx="3160295" cy="270789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3799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443046" y="205338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600961" y="205338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285131" y="2053387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57227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3881438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6699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330751" y="882312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4330751" y="37177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188879" y="882313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188879" y="37177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91640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1138989" y="22202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4444897" y="4539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3"/>
          </p:nvPr>
        </p:nvSpPr>
        <p:spPr>
          <a:xfrm>
            <a:off x="7750805" y="22202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752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1110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5580184" y="342900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886092" y="111013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886092" y="3429000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12358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20"/>
          </p:nvPr>
        </p:nvSpPr>
        <p:spPr>
          <a:xfrm>
            <a:off x="3031958" y="-1"/>
            <a:ext cx="3064043" cy="685800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303195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22"/>
          </p:nvPr>
        </p:nvSpPr>
        <p:spPr>
          <a:xfrm>
            <a:off x="9127959" y="-2"/>
            <a:ext cx="3064043" cy="685800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23"/>
          </p:nvPr>
        </p:nvSpPr>
        <p:spPr>
          <a:xfrm>
            <a:off x="6096001" y="-1"/>
            <a:ext cx="3031958" cy="685800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97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2823411" cy="203892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0"/>
          </p:nvPr>
        </p:nvSpPr>
        <p:spPr>
          <a:xfrm>
            <a:off x="2823411" y="0"/>
            <a:ext cx="3593431" cy="4028143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4028143"/>
            <a:ext cx="6416842" cy="282262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22"/>
          </p:nvPr>
        </p:nvSpPr>
        <p:spPr>
          <a:xfrm>
            <a:off x="0" y="2038922"/>
            <a:ext cx="2823411" cy="198922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8425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2983329" y="2870200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7"/>
          </p:nvPr>
        </p:nvSpPr>
        <p:spPr>
          <a:xfrm>
            <a:off x="5035966" y="2870199"/>
            <a:ext cx="2052637" cy="31606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9" y="817562"/>
            <a:ext cx="4105274" cy="2052637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20"/>
          </p:nvPr>
        </p:nvSpPr>
        <p:spPr>
          <a:xfrm>
            <a:off x="7088601" y="817562"/>
            <a:ext cx="2052637" cy="314483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3953523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7" y="1900885"/>
            <a:ext cx="2052637" cy="206943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67071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5035964" y="817561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7" y="3962401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817560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8" y="2869235"/>
            <a:ext cx="2052637" cy="31625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24"/>
          </p:nvPr>
        </p:nvSpPr>
        <p:spPr>
          <a:xfrm>
            <a:off x="7088601" y="2869235"/>
            <a:ext cx="2052637" cy="3162597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25"/>
          </p:nvPr>
        </p:nvSpPr>
        <p:spPr>
          <a:xfrm>
            <a:off x="2983327" y="818233"/>
            <a:ext cx="2052637" cy="206943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9513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204574" y="1162466"/>
            <a:ext cx="3290386" cy="44279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5160084" y="173663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5403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892429" y="229095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32374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/>
          <p:cNvSpPr>
            <a:spLocks noGrp="1"/>
          </p:cNvSpPr>
          <p:nvPr>
            <p:ph type="pic" sz="quarter" idx="12"/>
          </p:nvPr>
        </p:nvSpPr>
        <p:spPr>
          <a:xfrm>
            <a:off x="8517819" y="1925083"/>
            <a:ext cx="1871831" cy="3274209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39972" y="1532490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06251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400801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18096"/>
      </p:ext>
    </p:extLst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780421" y="1341469"/>
            <a:ext cx="2261937" cy="40581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8333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2"/>
          </p:nvPr>
        </p:nvSpPr>
        <p:spPr>
          <a:xfrm>
            <a:off x="5158565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3"/>
          </p:nvPr>
        </p:nvSpPr>
        <p:spPr>
          <a:xfrm>
            <a:off x="8239508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077622" y="2079716"/>
            <a:ext cx="1881115" cy="324247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56817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8117115" y="2217821"/>
            <a:ext cx="2422297" cy="2422442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700464" y="1359656"/>
            <a:ext cx="2258274" cy="40399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59589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25352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99056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28847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3269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313057" y="122715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83386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342705" y="0"/>
            <a:ext cx="7374503" cy="393055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8384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34848" y="2654905"/>
            <a:ext cx="3290082" cy="420309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12978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408891" y="1058594"/>
            <a:ext cx="5783109" cy="428309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58824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531423" y="1567035"/>
            <a:ext cx="5550568" cy="356643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14321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88746"/>
      </p:ext>
    </p:extLst>
  </p:cSld>
  <p:clrMapOvr>
    <a:masterClrMapping/>
  </p:clrMapOvr>
  <p:transition spd="slow"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751606" y="2869351"/>
            <a:ext cx="6689558" cy="398864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16583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1443631"/>
            <a:ext cx="5703376" cy="381505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791678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112042" y="1877447"/>
            <a:ext cx="4684295" cy="296726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58283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tTriangl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01282"/>
      </p:ext>
    </p:extLst>
  </p:cSld>
  <p:clrMapOvr>
    <a:masterClrMapping/>
  </p:clrMapOvr>
  <p:transition spd="slow"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86416"/>
      </p:ext>
    </p:extLst>
  </p:cSld>
  <p:clrMapOvr>
    <a:masterClrMapping/>
  </p:clrMapOvr>
  <p:transition spd="slow"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4611687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08286"/>
      </p:ext>
    </p:extLst>
  </p:cSld>
  <p:clrMapOvr>
    <a:masterClrMapping/>
  </p:clrMapOvr>
  <p:transition spd="slow"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314826"/>
      </p:ext>
    </p:extLst>
  </p:cSld>
  <p:clrMapOvr>
    <a:masterClrMapping/>
  </p:clrMapOvr>
  <p:transition spd="slow"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9189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3609975" y="0"/>
            <a:ext cx="49720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02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7459578" y="1761090"/>
            <a:ext cx="3368842" cy="336884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876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14650" cy="6858000"/>
          </a:xfrm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464E8-C809-1945-9F14-35E8339BB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042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Text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Size 1</a:t>
            </a:r>
            <a:endParaRPr lang="ru-RU" dirty="0"/>
          </a:p>
          <a:p>
            <a:pPr lvl="1"/>
            <a:r>
              <a:rPr lang="en-US" dirty="0"/>
              <a:t>Size 2</a:t>
            </a:r>
            <a:endParaRPr lang="ru-RU" dirty="0"/>
          </a:p>
          <a:p>
            <a:pPr lvl="2"/>
            <a:r>
              <a:rPr lang="en-US" dirty="0"/>
              <a:t>Size 3</a:t>
            </a:r>
            <a:endParaRPr lang="ru-RU" dirty="0"/>
          </a:p>
          <a:p>
            <a:pPr lvl="3"/>
            <a:r>
              <a:rPr lang="en-US" dirty="0"/>
              <a:t>Size 4</a:t>
            </a:r>
            <a:endParaRPr lang="ru-RU" dirty="0"/>
          </a:p>
          <a:p>
            <a:pPr lvl="4"/>
            <a:r>
              <a:rPr lang="en-US" dirty="0"/>
              <a:t>Size 5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0DAF-B19F-4BF5-BAAA-E74724289BFD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8B1507-A5B0-3049-9960-937BE10FB4DF}"/>
              </a:ext>
            </a:extLst>
          </p:cNvPr>
          <p:cNvPicPr>
            <a:picLocks noChangeAspect="1"/>
          </p:cNvPicPr>
          <p:nvPr userDrawn="1"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8" r:id="rId29"/>
    <p:sldLayoutId id="2147483677" r:id="rId30"/>
    <p:sldLayoutId id="2147483679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4" r:id="rId41"/>
    <p:sldLayoutId id="2147483691" r:id="rId42"/>
    <p:sldLayoutId id="2147483692" r:id="rId43"/>
    <p:sldLayoutId id="2147483693" r:id="rId44"/>
    <p:sldLayoutId id="2147483680" r:id="rId45"/>
    <p:sldLayoutId id="2147483681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4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9.png"/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HC19-Grover-1" TargetMode="External"/><Relationship Id="rId7" Type="http://schemas.openxmlformats.org/officeDocument/2006/relationships/hyperlink" Target="https://aka.ms/GHC19-GroverSearch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aka.ms/GHC19-Grover-4" TargetMode="External"/><Relationship Id="rId5" Type="http://schemas.openxmlformats.org/officeDocument/2006/relationships/hyperlink" Target="https://aka.ms/GHC19-Grover-3" TargetMode="External"/><Relationship Id="rId4" Type="http://schemas.openxmlformats.org/officeDocument/2006/relationships/hyperlink" Target="https://aka.ms/GHC19-Grover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73F08-C42C-E34D-99B4-05BA69F951C5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#GHC19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4D92A-8F8D-3744-A6CC-3AFE2703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75" y="249313"/>
            <a:ext cx="6678649" cy="3120541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D523B2B1-9AB3-4A63-A360-36099DB2D527}"/>
              </a:ext>
            </a:extLst>
          </p:cNvPr>
          <p:cNvSpPr txBox="1"/>
          <p:nvPr/>
        </p:nvSpPr>
        <p:spPr>
          <a:xfrm>
            <a:off x="491764" y="3618293"/>
            <a:ext cx="112084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Introduction to Quantum Computing</a:t>
            </a:r>
            <a:br>
              <a:rPr lang="en-US" sz="4800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US" sz="4800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with Grover’s Search</a:t>
            </a:r>
          </a:p>
          <a:p>
            <a:pPr algn="ctr"/>
            <a:endParaRPr lang="en-US" sz="2800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r>
              <a:rPr lang="en-US" sz="2800" spc="300">
                <a:solidFill>
                  <a:schemeClr val="bg1">
                    <a:lumMod val="95000"/>
                  </a:schemeClr>
                </a:solidFill>
                <a:latin typeface="+mj-lt"/>
              </a:rPr>
              <a:t>Mariia Mykhailova, Megan Brown &amp; Cathy Palmer</a:t>
            </a:r>
            <a:endParaRPr lang="en-US" sz="7200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760635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4992158" y="1189494"/>
            <a:ext cx="5405175" cy="5227665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4992158" y="3803327"/>
            <a:ext cx="5405175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4" idx="4"/>
          </p:cNvCxnSpPr>
          <p:nvPr/>
        </p:nvCxnSpPr>
        <p:spPr>
          <a:xfrm>
            <a:off x="7694746" y="1189494"/>
            <a:ext cx="0" cy="5227665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04444" y="2731754"/>
                <a:ext cx="1473332" cy="85388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444" y="2731754"/>
                <a:ext cx="1473332" cy="853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58080" y="292887"/>
                <a:ext cx="1473332" cy="89367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good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80" y="292887"/>
                <a:ext cx="1473332" cy="893676"/>
              </a:xfrm>
              <a:prstGeom prst="rect">
                <a:avLst/>
              </a:prstGeom>
              <a:blipFill>
                <a:blip r:embed="rId4"/>
                <a:stretch>
                  <a:fillRect r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7694745" y="3160163"/>
            <a:ext cx="2609700" cy="64316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4445" y="3376383"/>
                <a:ext cx="1473332" cy="85388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bad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445" y="3376383"/>
                <a:ext cx="1473332" cy="853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8857160" y="3494141"/>
            <a:ext cx="168785" cy="625910"/>
          </a:xfrm>
          <a:prstGeom prst="arc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12770" y="3294630"/>
                <a:ext cx="570690" cy="690953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70" y="3294630"/>
                <a:ext cx="570690" cy="690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5647" y="1470257"/>
                <a:ext cx="4893120" cy="3798054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size of the search space</a:t>
                </a:r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400" i="1" dirty="0">
                    <a:latin typeface="Cambria Math" panose="02040503050406030204" pitchFamily="18" charset="0"/>
                  </a:rPr>
                  <a:t>M</a:t>
                </a:r>
                <a:r>
                  <a:rPr lang="en-US" sz="24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number of solutions</a:t>
                </a:r>
                <a:br>
                  <a:rPr lang="en-US" sz="2400" dirty="0">
                    <a:latin typeface="Cambria Math" panose="02040503050406030204" pitchFamily="18" charset="0"/>
                  </a:rPr>
                </a:br>
                <a:endParaRPr lang="en-US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good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equal superposition of </a:t>
                </a:r>
                <a:br>
                  <a:rPr lang="en-US" sz="2400" dirty="0"/>
                </a:br>
                <a:r>
                  <a:rPr lang="en-US" sz="2400" dirty="0"/>
                  <a:t>                    </a:t>
                </a:r>
                <a:r>
                  <a:rPr lang="en-US" sz="2400" i="1" dirty="0"/>
                  <a:t>M</a:t>
                </a:r>
                <a:r>
                  <a:rPr lang="en-US" sz="2400" dirty="0"/>
                  <a:t> solution states</a:t>
                </a:r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bad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equal superposition of </a:t>
                </a:r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400" dirty="0"/>
                  <a:t>                  </a:t>
                </a:r>
                <a:r>
                  <a:rPr lang="en-US" sz="2400" i="1" dirty="0"/>
                  <a:t>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400" i="1" dirty="0"/>
                  <a:t>M</a:t>
                </a:r>
                <a:r>
                  <a:rPr lang="en-US" sz="2400" dirty="0"/>
                  <a:t> non-solution states</a:t>
                </a:r>
                <a:endParaRPr lang="en-US" sz="2400" i="1" dirty="0"/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all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superposition of </a:t>
                </a:r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400" dirty="0"/>
                  <a:t>                all basis states</a:t>
                </a:r>
                <a:endPara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7" y="1470257"/>
                <a:ext cx="4893120" cy="3798054"/>
              </a:xfrm>
              <a:prstGeom prst="rect">
                <a:avLst/>
              </a:prstGeom>
              <a:blipFill>
                <a:blip r:embed="rId7"/>
                <a:stretch>
                  <a:fillRect l="-249" b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ED047A3-D84A-4507-A9B6-4814BD706503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B5D0D67-78C8-463E-93E3-472AAEE5300D}"/>
                  </a:ext>
                </a:extLst>
              </p:cNvPr>
              <p:cNvSpPr/>
              <p:nvPr/>
            </p:nvSpPr>
            <p:spPr>
              <a:xfrm>
                <a:off x="6097161" y="4854191"/>
                <a:ext cx="1229567" cy="828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353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B5D0D67-78C8-463E-93E3-472AAEE53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61" y="4854191"/>
                <a:ext cx="1229567" cy="8282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B70AE5E-BCA1-45F9-BBB1-4423451A2070}"/>
              </a:ext>
            </a:extLst>
          </p:cNvPr>
          <p:cNvSpPr txBox="1"/>
          <p:nvPr/>
        </p:nvSpPr>
        <p:spPr>
          <a:xfrm>
            <a:off x="617173" y="452531"/>
            <a:ext cx="547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Definitions and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73029D-724C-4FAE-8384-179140D664D2}"/>
                  </a:ext>
                </a:extLst>
              </p:cNvPr>
              <p:cNvSpPr txBox="1"/>
              <p:nvPr/>
            </p:nvSpPr>
            <p:spPr>
              <a:xfrm>
                <a:off x="204955" y="5300422"/>
                <a:ext cx="5423009" cy="1348665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〉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good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〉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73029D-724C-4FAE-8384-179140D6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5" y="5300422"/>
                <a:ext cx="5423009" cy="1348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9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4992158" y="1189494"/>
            <a:ext cx="5405175" cy="5227665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4992158" y="3803327"/>
            <a:ext cx="5405175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4" idx="4"/>
          </p:cNvCxnSpPr>
          <p:nvPr/>
        </p:nvCxnSpPr>
        <p:spPr>
          <a:xfrm>
            <a:off x="7694746" y="1189494"/>
            <a:ext cx="0" cy="5227665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04444" y="2731754"/>
                <a:ext cx="1473332" cy="85388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444" y="2731754"/>
                <a:ext cx="1473332" cy="853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58080" y="292887"/>
                <a:ext cx="1473332" cy="89367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good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80" y="292887"/>
                <a:ext cx="1473332" cy="893676"/>
              </a:xfrm>
              <a:prstGeom prst="rect">
                <a:avLst/>
              </a:prstGeom>
              <a:blipFill>
                <a:blip r:embed="rId4"/>
                <a:stretch>
                  <a:fillRect r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7694745" y="3160163"/>
            <a:ext cx="2609700" cy="64316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4445" y="3376383"/>
                <a:ext cx="1473332" cy="85388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bad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445" y="3376383"/>
                <a:ext cx="1473332" cy="853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8857160" y="3494141"/>
            <a:ext cx="168785" cy="625910"/>
          </a:xfrm>
          <a:prstGeom prst="arc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12770" y="3294630"/>
                <a:ext cx="570690" cy="690953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70" y="3294630"/>
                <a:ext cx="570690" cy="690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7703618" y="3801861"/>
            <a:ext cx="2635593" cy="627324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269679" y="4071171"/>
                <a:ext cx="1473332" cy="893048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29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529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79" y="4071171"/>
                <a:ext cx="1473332" cy="893048"/>
              </a:xfrm>
              <a:prstGeom prst="rect">
                <a:avLst/>
              </a:prstGeom>
              <a:blipFill>
                <a:blip r:embed="rId7"/>
                <a:stretch>
                  <a:fillRect r="-9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 flipV="1">
            <a:off x="8834381" y="3524573"/>
            <a:ext cx="187034" cy="563355"/>
          </a:xfrm>
          <a:prstGeom prst="arc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32F91D-1C3C-492C-B57D-1BC75CFAA5FF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10C61-641D-49E1-A19B-CBA875E8BBCC}"/>
              </a:ext>
            </a:extLst>
          </p:cNvPr>
          <p:cNvSpPr txBox="1"/>
          <p:nvPr/>
        </p:nvSpPr>
        <p:spPr>
          <a:xfrm>
            <a:off x="617173" y="452531"/>
            <a:ext cx="547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Grover iteration,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664CCE-DF15-4367-9393-BC74BB44D1E3}"/>
                  </a:ext>
                </a:extLst>
              </p:cNvPr>
              <p:cNvSpPr txBox="1"/>
              <p:nvPr/>
            </p:nvSpPr>
            <p:spPr>
              <a:xfrm>
                <a:off x="343430" y="1277181"/>
                <a:ext cx="4691462" cy="2990590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745" b="0" dirty="0"/>
                  <a:t>Reflect the state of the system</a:t>
                </a:r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745" dirty="0"/>
                  <a:t>across vector</a:t>
                </a:r>
                <a:r>
                  <a:rPr lang="en-US" sz="2745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sz="274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74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45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745">
                                <a:latin typeface="Cambria Math" panose="02040503050406030204" pitchFamily="18" charset="0"/>
                              </a:rPr>
                              <m:t>bad</m:t>
                            </m:r>
                          </m:sub>
                        </m:sSub>
                      </m:e>
                    </m:d>
                  </m:oMath>
                </a14:m>
                <a:endParaRPr lang="en-US" sz="2745" i="1" dirty="0"/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endParaRPr lang="en-US" sz="2745" i="1" dirty="0"/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400" i="1" dirty="0"/>
                  <a:t>This is the step that uses </a:t>
                </a:r>
                <a:br>
                  <a:rPr lang="en-US" sz="2400" i="1" dirty="0"/>
                </a:br>
                <a:r>
                  <a:rPr lang="en-US" sz="2400" i="1" dirty="0"/>
                  <a:t>the quantum oracle </a:t>
                </a:r>
                <a:br>
                  <a:rPr lang="en-US" sz="2400" i="1" dirty="0"/>
                </a:br>
                <a:r>
                  <a:rPr lang="en-US" sz="2400" i="1" dirty="0"/>
                  <a:t>(i.e., information about </a:t>
                </a:r>
                <a:br>
                  <a:rPr lang="en-US" sz="2400" i="1" dirty="0"/>
                </a:br>
                <a:r>
                  <a:rPr lang="en-US" sz="2400" i="1" dirty="0"/>
                  <a:t>the problem we’re solving)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664CCE-DF15-4367-9393-BC74BB44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0" y="1277181"/>
                <a:ext cx="4691462" cy="2990590"/>
              </a:xfrm>
              <a:prstGeom prst="rect">
                <a:avLst/>
              </a:prstGeom>
              <a:blipFill>
                <a:blip r:embed="rId8"/>
                <a:stretch>
                  <a:fillRect l="-649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B48ECB-6789-4F95-A25B-FD4C9293530C}"/>
                  </a:ext>
                </a:extLst>
              </p:cNvPr>
              <p:cNvSpPr txBox="1"/>
              <p:nvPr/>
            </p:nvSpPr>
            <p:spPr>
              <a:xfrm>
                <a:off x="8912531" y="3678821"/>
                <a:ext cx="570690" cy="6909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B48ECB-6789-4F95-A25B-FD4C9293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531" y="3678821"/>
                <a:ext cx="570690" cy="6909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4992158" y="1189494"/>
            <a:ext cx="5405175" cy="5227665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4992158" y="3803327"/>
            <a:ext cx="5405175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4" idx="4"/>
          </p:cNvCxnSpPr>
          <p:nvPr/>
        </p:nvCxnSpPr>
        <p:spPr>
          <a:xfrm>
            <a:off x="7694746" y="1189494"/>
            <a:ext cx="0" cy="5227665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04444" y="2731754"/>
                <a:ext cx="1473332" cy="85388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444" y="2731754"/>
                <a:ext cx="1473332" cy="853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58080" y="292887"/>
                <a:ext cx="1473332" cy="89367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good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80" y="292887"/>
                <a:ext cx="1473332" cy="893676"/>
              </a:xfrm>
              <a:prstGeom prst="rect">
                <a:avLst/>
              </a:prstGeom>
              <a:blipFill>
                <a:blip r:embed="rId4"/>
                <a:stretch>
                  <a:fillRect r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7694745" y="3160163"/>
            <a:ext cx="2609700" cy="64316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4445" y="3376383"/>
                <a:ext cx="1473332" cy="85388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bad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445" y="3376383"/>
                <a:ext cx="1473332" cy="853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8857160" y="3494141"/>
            <a:ext cx="168785" cy="625910"/>
          </a:xfrm>
          <a:prstGeom prst="arc">
            <a:avLst/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12770" y="3294630"/>
                <a:ext cx="570690" cy="690953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70" y="3294630"/>
                <a:ext cx="570690" cy="690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7703618" y="3801861"/>
            <a:ext cx="2635593" cy="627324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269679" y="4071171"/>
                <a:ext cx="1473332" cy="893048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2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529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529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79" y="4071171"/>
                <a:ext cx="1473332" cy="893048"/>
              </a:xfrm>
              <a:prstGeom prst="rect">
                <a:avLst/>
              </a:prstGeom>
              <a:blipFill>
                <a:blip r:embed="rId7"/>
                <a:stretch>
                  <a:fillRect r="-9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 flipV="1">
            <a:off x="8834381" y="3524573"/>
            <a:ext cx="187034" cy="563355"/>
          </a:xfrm>
          <a:prstGeom prst="arc">
            <a:avLst/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12531" y="3678821"/>
                <a:ext cx="570690" cy="6909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531" y="3678821"/>
                <a:ext cx="570690" cy="6909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4" idx="7"/>
          </p:cNvCxnSpPr>
          <p:nvPr/>
        </p:nvCxnSpPr>
        <p:spPr>
          <a:xfrm flipV="1">
            <a:off x="7690309" y="1955067"/>
            <a:ext cx="1915455" cy="1863550"/>
          </a:xfrm>
          <a:prstGeom prst="straightConnector1">
            <a:avLst/>
          </a:prstGeom>
          <a:ln w="3492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7352102" y="2847272"/>
            <a:ext cx="1642925" cy="1862505"/>
          </a:xfrm>
          <a:prstGeom prst="arc">
            <a:avLst>
              <a:gd name="adj1" fmla="val 17763787"/>
              <a:gd name="adj2" fmla="val 20377551"/>
            </a:avLst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796173" y="2716562"/>
                <a:ext cx="570690" cy="690953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353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173" y="2716562"/>
                <a:ext cx="570690" cy="6909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74141" y="1388408"/>
                <a:ext cx="2168870" cy="893048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529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141" y="1388408"/>
                <a:ext cx="2168870" cy="893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5226921-9B24-4C59-94FC-AA1CF91E6944}"/>
              </a:ext>
            </a:extLst>
          </p:cNvPr>
          <p:cNvSpPr txBox="1"/>
          <p:nvPr/>
        </p:nvSpPr>
        <p:spPr>
          <a:xfrm>
            <a:off x="617173" y="452531"/>
            <a:ext cx="547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Grover iteration,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B45809-EC3F-4097-8B09-973BDF2D93C9}"/>
                  </a:ext>
                </a:extLst>
              </p:cNvPr>
              <p:cNvSpPr txBox="1"/>
              <p:nvPr/>
            </p:nvSpPr>
            <p:spPr>
              <a:xfrm>
                <a:off x="343430" y="1277181"/>
                <a:ext cx="4697426" cy="3038359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745" b="0" dirty="0"/>
                  <a:t>Reflect the state of the system</a:t>
                </a:r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745" dirty="0"/>
                  <a:t>across vector</a:t>
                </a:r>
                <a:r>
                  <a:rPr lang="en-US" sz="2745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sz="274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74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45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745" b="0" i="0" smtClean="0">
                                <a:latin typeface="Cambria Math" panose="02040503050406030204" pitchFamily="18" charset="0"/>
                              </a:rPr>
                              <m:t>all</m:t>
                            </m:r>
                          </m:sub>
                        </m:sSub>
                      </m:e>
                    </m:d>
                  </m:oMath>
                </a14:m>
                <a:endParaRPr lang="en-US" sz="2745" i="1" dirty="0"/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endParaRPr lang="en-US" sz="2745" i="1" dirty="0"/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400" i="1" dirty="0"/>
                  <a:t>These two reflections together</a:t>
                </a:r>
                <a:br>
                  <a:rPr lang="en-US" sz="2400" i="1" dirty="0"/>
                </a:br>
                <a:r>
                  <a:rPr lang="en-US" sz="2400" i="1" dirty="0"/>
                  <a:t>rotated the state of the system</a:t>
                </a:r>
                <a:br>
                  <a:rPr lang="en-US" sz="2400" i="1" dirty="0"/>
                </a:br>
                <a:r>
                  <a:rPr lang="en-US" sz="2400" i="1" dirty="0"/>
                  <a:t>further from non-solutions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bad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400" i="1" dirty="0"/>
                </a:br>
                <a:r>
                  <a:rPr lang="en-US" sz="2400" i="1" dirty="0"/>
                  <a:t>and closer to solutions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good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/>
                  <a:t>!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B45809-EC3F-4097-8B09-973BDF2D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0" y="1277181"/>
                <a:ext cx="4697426" cy="3038359"/>
              </a:xfrm>
              <a:prstGeom prst="rect">
                <a:avLst/>
              </a:prstGeom>
              <a:blipFill>
                <a:blip r:embed="rId11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47425F28-03FD-460B-BEAD-21C41C7FBA95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95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4992158" y="1189494"/>
            <a:ext cx="5405175" cy="5227665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4992158" y="3803327"/>
            <a:ext cx="5405175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4" idx="4"/>
          </p:cNvCxnSpPr>
          <p:nvPr/>
        </p:nvCxnSpPr>
        <p:spPr>
          <a:xfrm>
            <a:off x="7694746" y="1189494"/>
            <a:ext cx="0" cy="5227665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04444" y="2731754"/>
                <a:ext cx="1473332" cy="85388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444" y="2731754"/>
                <a:ext cx="1473332" cy="853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58080" y="292887"/>
                <a:ext cx="1473332" cy="89367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good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80" y="292887"/>
                <a:ext cx="1473332" cy="893676"/>
              </a:xfrm>
              <a:prstGeom prst="rect">
                <a:avLst/>
              </a:prstGeom>
              <a:blipFill>
                <a:blip r:embed="rId4"/>
                <a:stretch>
                  <a:fillRect r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7694745" y="3160163"/>
            <a:ext cx="2609700" cy="64316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4445" y="3376383"/>
                <a:ext cx="1473332" cy="85388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bad</m:t>
                          </m:r>
                        </m:sub>
                      </m:sSub>
                      <m:r>
                        <a:rPr lang="en-US" sz="3529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445" y="3376383"/>
                <a:ext cx="1473332" cy="853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8857160" y="3494141"/>
            <a:ext cx="168785" cy="625910"/>
          </a:xfrm>
          <a:prstGeom prst="arc">
            <a:avLst/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12770" y="3294630"/>
                <a:ext cx="570690" cy="690953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70" y="3294630"/>
                <a:ext cx="570690" cy="690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7703618" y="3801861"/>
            <a:ext cx="2635593" cy="627324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269679" y="4071171"/>
                <a:ext cx="1473332" cy="893048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2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529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529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79" y="4071171"/>
                <a:ext cx="1473332" cy="893048"/>
              </a:xfrm>
              <a:prstGeom prst="rect">
                <a:avLst/>
              </a:prstGeom>
              <a:blipFill>
                <a:blip r:embed="rId7"/>
                <a:stretch>
                  <a:fillRect r="-9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 flipV="1">
            <a:off x="8834381" y="3524573"/>
            <a:ext cx="187034" cy="563355"/>
          </a:xfrm>
          <a:prstGeom prst="arc">
            <a:avLst/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12531" y="3678821"/>
                <a:ext cx="570690" cy="6909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531" y="3678821"/>
                <a:ext cx="570690" cy="6909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4" idx="7"/>
          </p:cNvCxnSpPr>
          <p:nvPr/>
        </p:nvCxnSpPr>
        <p:spPr>
          <a:xfrm flipV="1">
            <a:off x="7690309" y="1955067"/>
            <a:ext cx="1915455" cy="1863550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7352102" y="2847272"/>
            <a:ext cx="1642925" cy="1862505"/>
          </a:xfrm>
          <a:prstGeom prst="arc">
            <a:avLst>
              <a:gd name="adj1" fmla="val 17763787"/>
              <a:gd name="adj2" fmla="val 20377551"/>
            </a:avLst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796173" y="2716562"/>
                <a:ext cx="570690" cy="690953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353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173" y="2716562"/>
                <a:ext cx="570690" cy="6909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74141" y="1388408"/>
                <a:ext cx="2168870" cy="893048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29" i="1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352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529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529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141" y="1388408"/>
                <a:ext cx="2168870" cy="893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7697287" y="1251918"/>
            <a:ext cx="609424" cy="2565301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6341185" y="2549005"/>
            <a:ext cx="2494689" cy="2109539"/>
          </a:xfrm>
          <a:prstGeom prst="arc">
            <a:avLst>
              <a:gd name="adj1" fmla="val 17483916"/>
              <a:gd name="adj2" fmla="val 19590361"/>
            </a:avLst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09421" y="2199878"/>
                <a:ext cx="570690" cy="690953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53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353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353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421" y="2199878"/>
                <a:ext cx="570690" cy="6909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30958" y="609471"/>
                <a:ext cx="2859869" cy="1024612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529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529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29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3529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29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529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529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29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29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lang="en-US" sz="3529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3529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58" y="609471"/>
                <a:ext cx="2859869" cy="10246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3D20671-2137-469A-AA17-64A30DF12A93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ED3FFA-482D-4A44-94A8-0C943F84ECD2}"/>
              </a:ext>
            </a:extLst>
          </p:cNvPr>
          <p:cNvSpPr txBox="1"/>
          <p:nvPr/>
        </p:nvSpPr>
        <p:spPr>
          <a:xfrm>
            <a:off x="617173" y="452531"/>
            <a:ext cx="547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Repeat Grover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155FB4D-777B-4368-9E72-5AE4586DD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882669"/>
                  </p:ext>
                </p:extLst>
              </p:nvPr>
            </p:nvGraphicFramePr>
            <p:xfrm>
              <a:off x="691415" y="1554754"/>
              <a:ext cx="3727826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3913">
                      <a:extLst>
                        <a:ext uri="{9D8B030D-6E8A-4147-A177-3AD203B41FA5}">
                          <a16:colId xmlns:a16="http://schemas.microsoft.com/office/drawing/2014/main" val="1137689333"/>
                        </a:ext>
                      </a:extLst>
                    </a:gridCol>
                    <a:gridCol w="1863913">
                      <a:extLst>
                        <a:ext uri="{9D8B030D-6E8A-4147-A177-3AD203B41FA5}">
                          <a16:colId xmlns:a16="http://schemas.microsoft.com/office/drawing/2014/main" val="882344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# of iterations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angle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755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834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09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6224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916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155FB4D-777B-4368-9E72-5AE4586DD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882669"/>
                  </p:ext>
                </p:extLst>
              </p:nvPr>
            </p:nvGraphicFramePr>
            <p:xfrm>
              <a:off x="691415" y="1554754"/>
              <a:ext cx="3727826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3913">
                      <a:extLst>
                        <a:ext uri="{9D8B030D-6E8A-4147-A177-3AD203B41FA5}">
                          <a16:colId xmlns:a16="http://schemas.microsoft.com/office/drawing/2014/main" val="1137689333"/>
                        </a:ext>
                      </a:extLst>
                    </a:gridCol>
                    <a:gridCol w="1863913">
                      <a:extLst>
                        <a:ext uri="{9D8B030D-6E8A-4147-A177-3AD203B41FA5}">
                          <a16:colId xmlns:a16="http://schemas.microsoft.com/office/drawing/2014/main" val="8823443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# of iterations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angle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7556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327" t="-107692" r="-1634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8349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327" t="-204545" r="-1634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091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327" t="-309231" r="-1634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62246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327" t="-409231" r="-1634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59162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FBE3C1-B1C2-47BC-B4D6-16B73A6E3E29}"/>
                  </a:ext>
                </a:extLst>
              </p:cNvPr>
              <p:cNvSpPr txBox="1"/>
              <p:nvPr/>
            </p:nvSpPr>
            <p:spPr>
              <a:xfrm>
                <a:off x="448989" y="4226621"/>
                <a:ext cx="4569063" cy="2027799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We want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spcAft>
                    <a:spcPts val="600"/>
                  </a:spcAft>
                </a:pPr>
                <a:r>
                  <a:rPr lang="en-US" sz="2800" dirty="0"/>
                  <a:t>Choose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FBE3C1-B1C2-47BC-B4D6-16B73A6E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9" y="4226621"/>
                <a:ext cx="4569063" cy="2027799"/>
              </a:xfrm>
              <a:prstGeom prst="rect">
                <a:avLst/>
              </a:prstGeom>
              <a:blipFill>
                <a:blip r:embed="rId14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2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F9A43-F166-EE4D-81B0-A097B6DEDD0A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#GHC19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44A51-9499-4EF7-9EB1-3D9E07E2F4B3}"/>
              </a:ext>
            </a:extLst>
          </p:cNvPr>
          <p:cNvSpPr txBox="1"/>
          <p:nvPr/>
        </p:nvSpPr>
        <p:spPr>
          <a:xfrm>
            <a:off x="3931920" y="2847065"/>
            <a:ext cx="7022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Exploring Grover’s Search</a:t>
            </a:r>
            <a:endParaRPr lang="ru-RU" sz="4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747EF-2BE8-4E50-A07E-7B7C287C9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3941" y="364029"/>
            <a:ext cx="101600" cy="66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2276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2EA82-4749-4A03-AF50-085E47AC1921}"/>
              </a:ext>
            </a:extLst>
          </p:cNvPr>
          <p:cNvSpPr txBox="1"/>
          <p:nvPr/>
        </p:nvSpPr>
        <p:spPr>
          <a:xfrm>
            <a:off x="881862" y="1684534"/>
            <a:ext cx="68743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Pick one of these links </a:t>
            </a:r>
            <a:r>
              <a:rPr lang="en-US" sz="3200" b="1" dirty="0"/>
              <a:t>at random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https://aka.ms/GHC19-Grover-1</a:t>
            </a:r>
            <a:br>
              <a:rPr lang="en-US" sz="3200" dirty="0"/>
            </a:br>
            <a:r>
              <a:rPr lang="en-US" sz="3200" dirty="0">
                <a:hlinkClick r:id="rId4"/>
              </a:rPr>
              <a:t>https://aka.ms/GHC19-Grover-2</a:t>
            </a:r>
            <a:br>
              <a:rPr lang="en-US" sz="3200" dirty="0"/>
            </a:br>
            <a:r>
              <a:rPr lang="en-US" sz="3200" dirty="0">
                <a:hlinkClick r:id="rId5"/>
              </a:rPr>
              <a:t>https://aka.ms/GHC19-Grover-3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hlinkClick r:id="rId6"/>
              </a:rPr>
              <a:t>https://aka.ms/GHC19-Grover-4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All workshop materials </a:t>
            </a:r>
            <a:r>
              <a:rPr lang="en-US" sz="3200"/>
              <a:t>(GitHub): </a:t>
            </a:r>
            <a:br>
              <a:rPr lang="en-US" sz="3200" dirty="0"/>
            </a:br>
            <a:r>
              <a:rPr lang="en-US" sz="3200" dirty="0">
                <a:hlinkClick r:id="rId7"/>
              </a:rPr>
              <a:t>https://aka.ms/GHC19-GroverSearch</a:t>
            </a:r>
            <a:r>
              <a:rPr lang="en-US" sz="3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3FCF0-7855-4393-A0C9-61A00A91AE2D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1B8BA-CE02-44E4-A12B-35941158E445}"/>
              </a:ext>
            </a:extLst>
          </p:cNvPr>
          <p:cNvSpPr txBox="1"/>
          <p:nvPr/>
        </p:nvSpPr>
        <p:spPr>
          <a:xfrm>
            <a:off x="1390650" y="458898"/>
            <a:ext cx="948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Calibri" panose="020F0502020204030204" pitchFamily="34" charset="0"/>
              </a:rPr>
              <a:t>Let’s write some code!</a:t>
            </a:r>
            <a:endParaRPr lang="ru-RU" sz="4800" b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F9A43-F166-EE4D-81B0-A097B6DEDD0A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#GHC19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44A51-9499-4EF7-9EB1-3D9E07E2F4B3}"/>
              </a:ext>
            </a:extLst>
          </p:cNvPr>
          <p:cNvSpPr txBox="1"/>
          <p:nvPr/>
        </p:nvSpPr>
        <p:spPr>
          <a:xfrm>
            <a:off x="3931920" y="2847065"/>
            <a:ext cx="7022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Introduction</a:t>
            </a:r>
            <a:endParaRPr lang="ru-RU" sz="4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747EF-2BE8-4E50-A07E-7B7C287C9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3941" y="364029"/>
            <a:ext cx="101600" cy="66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6067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90650" y="458898"/>
            <a:ext cx="948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Calibri" panose="020F0502020204030204" pitchFamily="34" charset="0"/>
              </a:rPr>
              <a:t>The problem</a:t>
            </a:r>
            <a:endParaRPr lang="ru-RU" sz="4800" b="1" dirty="0">
              <a:latin typeface="+mj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2EA82-4749-4A03-AF50-085E47AC1921}"/>
                  </a:ext>
                </a:extLst>
              </p:cNvPr>
              <p:cNvSpPr txBox="1"/>
              <p:nvPr/>
            </p:nvSpPr>
            <p:spPr>
              <a:xfrm>
                <a:off x="858416" y="1614196"/>
                <a:ext cx="11047896" cy="4293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You are given a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The task is to find an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for which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800" dirty="0"/>
              </a:p>
              <a:p>
                <a:endParaRPr lang="en-US" sz="3600" dirty="0"/>
              </a:p>
              <a:p>
                <a:r>
                  <a:rPr lang="en-US" sz="2800" b="1" dirty="0"/>
                  <a:t>Example: </a:t>
                </a:r>
                <a:r>
                  <a:rPr lang="en-US" sz="2800" dirty="0"/>
                  <a:t>Boolean satisfiability problems (SAT)</a:t>
                </a:r>
              </a:p>
              <a:p>
                <a:r>
                  <a:rPr lang="en-US" sz="2800" dirty="0"/>
                  <a:t>Given a Boolean formula, find a variable assignment that satisfies it.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NOT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3600" dirty="0"/>
              </a:p>
              <a:p>
                <a:r>
                  <a:rPr lang="en-US" sz="2800" dirty="0"/>
                  <a:t>Worst case classical solution (exhaustive search):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 function evaluations.</a:t>
                </a:r>
              </a:p>
              <a:p>
                <a:r>
                  <a:rPr lang="en-US" sz="2800" dirty="0"/>
                  <a:t>Quantum solution: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US" sz="2800" dirty="0"/>
                  <a:t>  function evaluations!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2EA82-4749-4A03-AF50-085E47AC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6" y="1614196"/>
                <a:ext cx="11047896" cy="4293035"/>
              </a:xfrm>
              <a:prstGeom prst="rect">
                <a:avLst/>
              </a:prstGeom>
              <a:blipFill>
                <a:blip r:embed="rId3"/>
                <a:stretch>
                  <a:fillRect l="-1159" t="-1420" b="-2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13FCF0-7855-4393-A0C9-61A00A91AE2D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52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6927" y="458898"/>
            <a:ext cx="11252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Calibri" panose="020F0502020204030204" pitchFamily="34" charset="0"/>
              </a:rPr>
              <a:t>Is Grover’s algorithm always practical?</a:t>
            </a:r>
            <a:endParaRPr lang="ru-RU" sz="48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2EA82-4749-4A03-AF50-085E47AC1921}"/>
              </a:ext>
            </a:extLst>
          </p:cNvPr>
          <p:cNvSpPr txBox="1"/>
          <p:nvPr/>
        </p:nvSpPr>
        <p:spPr>
          <a:xfrm>
            <a:off x="466927" y="1443841"/>
            <a:ext cx="1123961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lot of problems can be represented as inverting a function, but…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Grover’s algorithm uses no information about problem structure;</a:t>
            </a:r>
            <a:br>
              <a:rPr lang="en-US" sz="2800" dirty="0"/>
            </a:br>
            <a:r>
              <a:rPr lang="en-US" sz="2800" dirty="0"/>
              <a:t>best classical algorithms exploit problem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Classical algorithms can use parallel processing (easier)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Implementing the quantum oracle which encodes a problem instance</a:t>
            </a:r>
            <a:br>
              <a:rPr lang="en-US" sz="2800" dirty="0"/>
            </a:br>
            <a:r>
              <a:rPr lang="en-US" sz="2800" dirty="0"/>
              <a:t>on a quantum computer can be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Complexity is compared in terms of queries (function evaluations);</a:t>
            </a:r>
            <a:br>
              <a:rPr lang="en-US" sz="2800" dirty="0"/>
            </a:br>
            <a:r>
              <a:rPr lang="en-US" sz="2800" dirty="0"/>
              <a:t>if quantum function evaluation is time-consuming, advantage disappears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really a database search…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3FCF0-7855-4393-A0C9-61A00A91AE2D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65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6927" y="458898"/>
            <a:ext cx="11252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Calibri" panose="020F0502020204030204" pitchFamily="34" charset="0"/>
              </a:rPr>
              <a:t>Why are we talking about it?</a:t>
            </a:r>
            <a:endParaRPr lang="ru-RU" sz="4800" b="1" dirty="0">
              <a:latin typeface="+mj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2EA82-4749-4A03-AF50-085E47AC1921}"/>
                  </a:ext>
                </a:extLst>
              </p:cNvPr>
              <p:cNvSpPr txBox="1"/>
              <p:nvPr/>
            </p:nvSpPr>
            <p:spPr>
              <a:xfrm>
                <a:off x="466927" y="1618370"/>
                <a:ext cx="11298542" cy="4025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Second major quantum computing algorithm (after Shor’s algorithm)</a:t>
                </a:r>
                <a:br>
                  <a:rPr lang="en-US" sz="2800" dirty="0"/>
                </a:b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Can be used for problems which don’t have efficient classical algorithms: </a:t>
                </a:r>
                <a:br>
                  <a:rPr lang="en-US" sz="2800" dirty="0"/>
                </a:br>
                <a:r>
                  <a:rPr lang="en-US" sz="2800" dirty="0"/>
                  <a:t>symmetric cryptography (AES), hash functions, etc.</a:t>
                </a:r>
                <a:br>
                  <a:rPr lang="en-US" sz="2800" dirty="0"/>
                </a:b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Can be used to speed up other algorithms (including classical): </a:t>
                </a:r>
                <a:br>
                  <a:rPr lang="en-US" sz="2800" dirty="0"/>
                </a:br>
                <a:r>
                  <a:rPr lang="en-US" sz="2800" dirty="0"/>
                  <a:t>given an algorithm that succeeds with probability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, we can amplify </a:t>
                </a:r>
                <a:br>
                  <a:rPr lang="en-US" sz="2800" dirty="0"/>
                </a:br>
                <a:r>
                  <a:rPr lang="en-US" sz="2800" dirty="0"/>
                  <a:t>its success probability to (say)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≥90%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algorithm uses</a:t>
                </a:r>
                <a:br>
                  <a:rPr lang="en-US" sz="2800" dirty="0"/>
                </a:br>
                <a:r>
                  <a:rPr lang="en-US" sz="2800" dirty="0"/>
                  <a:t>(this is known as “amplitude amplification”)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2EA82-4749-4A03-AF50-085E47AC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7" y="1618370"/>
                <a:ext cx="11298542" cy="4025782"/>
              </a:xfrm>
              <a:prstGeom prst="rect">
                <a:avLst/>
              </a:prstGeom>
              <a:blipFill>
                <a:blip r:embed="rId3"/>
                <a:stretch>
                  <a:fillRect l="-971" t="-1362" r="-162" b="-3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13FCF0-7855-4393-A0C9-61A00A91AE2D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056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F9A43-F166-EE4D-81B0-A097B6DEDD0A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#GHC19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44A51-9499-4EF7-9EB1-3D9E07E2F4B3}"/>
              </a:ext>
            </a:extLst>
          </p:cNvPr>
          <p:cNvSpPr txBox="1"/>
          <p:nvPr/>
        </p:nvSpPr>
        <p:spPr>
          <a:xfrm>
            <a:off x="4133852" y="2847065"/>
            <a:ext cx="662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Fundamental Concepts </a:t>
            </a:r>
            <a:b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</a:br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of Quantum Computing</a:t>
            </a:r>
            <a:endParaRPr lang="ru-RU" sz="4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747EF-2BE8-4E50-A07E-7B7C287C9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3941" y="364029"/>
            <a:ext cx="101600" cy="66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189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7173" y="452531"/>
            <a:ext cx="1090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Superposition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01A6C-0BD8-498F-9E64-3E95242AFE18}"/>
              </a:ext>
            </a:extLst>
          </p:cNvPr>
          <p:cNvSpPr txBox="1"/>
          <p:nvPr/>
        </p:nvSpPr>
        <p:spPr>
          <a:xfrm>
            <a:off x="617173" y="1171134"/>
            <a:ext cx="2948460" cy="544284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30"/>
              </a:spcAft>
            </a:pPr>
            <a:r>
              <a:rPr lang="en-GB" sz="2400" dirty="0"/>
              <a:t>Classical data: bits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9583AB-2384-4BF3-8A9A-B4A246455D9D}"/>
              </a:ext>
            </a:extLst>
          </p:cNvPr>
          <p:cNvSpPr txBox="1"/>
          <p:nvPr/>
        </p:nvSpPr>
        <p:spPr>
          <a:xfrm>
            <a:off x="6029493" y="2452513"/>
            <a:ext cx="813313" cy="599684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>
              <a:lnSpc>
                <a:spcPct val="90000"/>
              </a:lnSpc>
              <a:spcAft>
                <a:spcPts val="430"/>
              </a:spcAft>
            </a:pP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GB" sz="2800" dirty="0"/>
              <a:t>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54468C-21F7-40AC-B0EC-C3AD05AC335C}"/>
              </a:ext>
            </a:extLst>
          </p:cNvPr>
          <p:cNvSpPr txBox="1"/>
          <p:nvPr/>
        </p:nvSpPr>
        <p:spPr>
          <a:xfrm>
            <a:off x="6343650" y="1166745"/>
            <a:ext cx="3474059" cy="599684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30"/>
              </a:spcAft>
            </a:pPr>
            <a:r>
              <a:rPr lang="en-GB" sz="2800" dirty="0"/>
              <a:t>Quantum data: </a:t>
            </a:r>
            <a:r>
              <a:rPr lang="en-GB" sz="2800" dirty="0">
                <a:solidFill>
                  <a:schemeClr val="accent2"/>
                </a:solidFill>
              </a:rPr>
              <a:t>qubits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881687-1641-4B20-9655-1D36ED9B0747}"/>
              </a:ext>
            </a:extLst>
          </p:cNvPr>
          <p:cNvSpPr txBox="1"/>
          <p:nvPr/>
        </p:nvSpPr>
        <p:spPr>
          <a:xfrm>
            <a:off x="4789017" y="3790939"/>
            <a:ext cx="750928" cy="599684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>
              <a:lnSpc>
                <a:spcPct val="90000"/>
              </a:lnSpc>
              <a:spcAft>
                <a:spcPts val="430"/>
              </a:spcAft>
            </a:pP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/>
              <a:t>⟩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F2DA76-1B8B-41B2-9BB4-073875A470E3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501E35F-8126-4428-98A9-599873A279E2}"/>
              </a:ext>
            </a:extLst>
          </p:cNvPr>
          <p:cNvSpPr/>
          <p:nvPr/>
        </p:nvSpPr>
        <p:spPr bwMode="auto">
          <a:xfrm>
            <a:off x="4305371" y="1913841"/>
            <a:ext cx="1626625" cy="1639775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50C3A0-90EF-4928-BD79-F799403A9FC3}"/>
              </a:ext>
            </a:extLst>
          </p:cNvPr>
          <p:cNvCxnSpPr>
            <a:cxnSpLocks/>
            <a:stCxn id="45" idx="2"/>
            <a:endCxn id="45" idx="6"/>
          </p:cNvCxnSpPr>
          <p:nvPr/>
        </p:nvCxnSpPr>
        <p:spPr>
          <a:xfrm>
            <a:off x="4305371" y="2733729"/>
            <a:ext cx="1626625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DD297E-5565-4223-A648-740E27C06D93}"/>
              </a:ext>
            </a:extLst>
          </p:cNvPr>
          <p:cNvCxnSpPr>
            <a:cxnSpLocks/>
            <a:stCxn id="45" idx="0"/>
            <a:endCxn id="45" idx="4"/>
          </p:cNvCxnSpPr>
          <p:nvPr/>
        </p:nvCxnSpPr>
        <p:spPr>
          <a:xfrm>
            <a:off x="5118684" y="1913841"/>
            <a:ext cx="0" cy="1639775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0D1491-4BDE-4072-97A4-1FF960C819A7}"/>
                  </a:ext>
                </a:extLst>
              </p:cNvPr>
              <p:cNvSpPr txBox="1"/>
              <p:nvPr/>
            </p:nvSpPr>
            <p:spPr>
              <a:xfrm>
                <a:off x="8954895" y="2288402"/>
                <a:ext cx="3237105" cy="754400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28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28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0D1491-4BDE-4072-97A4-1FF960C81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895" y="2288402"/>
                <a:ext cx="3237105" cy="75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8A3D35-CA5D-4204-AA2D-93B91A071BF8}"/>
              </a:ext>
            </a:extLst>
          </p:cNvPr>
          <p:cNvCxnSpPr>
            <a:cxnSpLocks/>
            <a:endCxn id="45" idx="6"/>
          </p:cNvCxnSpPr>
          <p:nvPr/>
        </p:nvCxnSpPr>
        <p:spPr>
          <a:xfrm>
            <a:off x="5118683" y="2733728"/>
            <a:ext cx="813313" cy="1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145213F-6FA3-4645-BBAD-2950CF337344}"/>
              </a:ext>
            </a:extLst>
          </p:cNvPr>
          <p:cNvSpPr/>
          <p:nvPr/>
        </p:nvSpPr>
        <p:spPr bwMode="auto">
          <a:xfrm>
            <a:off x="4305370" y="4403699"/>
            <a:ext cx="1626625" cy="1639775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A6E2D-8958-49D9-AC77-977CAA090305}"/>
              </a:ext>
            </a:extLst>
          </p:cNvPr>
          <p:cNvCxnSpPr>
            <a:cxnSpLocks/>
            <a:stCxn id="66" idx="2"/>
            <a:endCxn id="66" idx="6"/>
          </p:cNvCxnSpPr>
          <p:nvPr/>
        </p:nvCxnSpPr>
        <p:spPr>
          <a:xfrm>
            <a:off x="4305370" y="5223587"/>
            <a:ext cx="1626625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0539CD-5B01-418B-B36B-5F3F6DF7365B}"/>
              </a:ext>
            </a:extLst>
          </p:cNvPr>
          <p:cNvCxnSpPr>
            <a:cxnSpLocks/>
            <a:stCxn id="66" idx="0"/>
            <a:endCxn id="66" idx="4"/>
          </p:cNvCxnSpPr>
          <p:nvPr/>
        </p:nvCxnSpPr>
        <p:spPr>
          <a:xfrm>
            <a:off x="5118683" y="4403699"/>
            <a:ext cx="0" cy="1639775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818EE6-6D24-4263-BDB7-B99A58DD2A06}"/>
              </a:ext>
            </a:extLst>
          </p:cNvPr>
          <p:cNvCxnSpPr>
            <a:cxnSpLocks/>
            <a:endCxn id="66" idx="0"/>
          </p:cNvCxnSpPr>
          <p:nvPr/>
        </p:nvCxnSpPr>
        <p:spPr>
          <a:xfrm flipV="1">
            <a:off x="5118682" y="4403699"/>
            <a:ext cx="1" cy="819888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1ED5344-AC72-4995-B7B5-8A02430226C0}"/>
              </a:ext>
            </a:extLst>
          </p:cNvPr>
          <p:cNvSpPr txBox="1"/>
          <p:nvPr/>
        </p:nvSpPr>
        <p:spPr>
          <a:xfrm>
            <a:off x="8044085" y="2146714"/>
            <a:ext cx="770899" cy="599684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>
              <a:lnSpc>
                <a:spcPct val="90000"/>
              </a:lnSpc>
              <a:spcAft>
                <a:spcPts val="430"/>
              </a:spcAft>
            </a:pP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/>
              <a:t>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01076-5A02-4DEA-9C25-2746131B70CE}"/>
              </a:ext>
            </a:extLst>
          </p:cNvPr>
          <p:cNvSpPr txBox="1"/>
          <p:nvPr/>
        </p:nvSpPr>
        <p:spPr>
          <a:xfrm>
            <a:off x="10014092" y="4162963"/>
            <a:ext cx="949299" cy="599684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>
              <a:lnSpc>
                <a:spcPct val="90000"/>
              </a:lnSpc>
              <a:spcAft>
                <a:spcPts val="430"/>
              </a:spcAft>
            </a:pP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GB" sz="2800" dirty="0"/>
              <a:t>⟩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76753A-5926-43CD-86BD-ACF0DAE99F6C}"/>
              </a:ext>
            </a:extLst>
          </p:cNvPr>
          <p:cNvSpPr/>
          <p:nvPr/>
        </p:nvSpPr>
        <p:spPr bwMode="auto">
          <a:xfrm>
            <a:off x="6724359" y="2782486"/>
            <a:ext cx="3333687" cy="3360638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B64CFE-9882-4DCC-9E01-7F8AA90F35AB}"/>
              </a:ext>
            </a:extLst>
          </p:cNvPr>
          <p:cNvCxnSpPr>
            <a:cxnSpLocks/>
            <a:stCxn id="79" idx="2"/>
            <a:endCxn id="79" idx="6"/>
          </p:cNvCxnSpPr>
          <p:nvPr/>
        </p:nvCxnSpPr>
        <p:spPr>
          <a:xfrm>
            <a:off x="6724359" y="4462805"/>
            <a:ext cx="3333687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FF911C-5C59-44B2-A71E-6397B6AEA2C6}"/>
              </a:ext>
            </a:extLst>
          </p:cNvPr>
          <p:cNvCxnSpPr>
            <a:cxnSpLocks/>
            <a:stCxn id="79" idx="0"/>
            <a:endCxn id="79" idx="4"/>
          </p:cNvCxnSpPr>
          <p:nvPr/>
        </p:nvCxnSpPr>
        <p:spPr>
          <a:xfrm>
            <a:off x="8391203" y="2782486"/>
            <a:ext cx="0" cy="336063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3B8086A-A079-493C-8715-32BD9FB5224B}"/>
              </a:ext>
            </a:extLst>
          </p:cNvPr>
          <p:cNvCxnSpPr>
            <a:cxnSpLocks/>
          </p:cNvCxnSpPr>
          <p:nvPr/>
        </p:nvCxnSpPr>
        <p:spPr>
          <a:xfrm flipV="1">
            <a:off x="8391202" y="3063701"/>
            <a:ext cx="905345" cy="1399104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93744F-8B8A-4593-911D-3EAE65165F34}"/>
              </a:ext>
            </a:extLst>
          </p:cNvPr>
          <p:cNvSpPr txBox="1"/>
          <p:nvPr/>
        </p:nvSpPr>
        <p:spPr>
          <a:xfrm>
            <a:off x="2457293" y="3643779"/>
            <a:ext cx="847926" cy="445539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30"/>
              </a:spcAft>
            </a:pPr>
            <a:r>
              <a:rPr lang="en-GB" sz="1687" dirty="0"/>
              <a:t>state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5439DE-27A3-4459-994E-3248C9703682}"/>
              </a:ext>
            </a:extLst>
          </p:cNvPr>
          <p:cNvSpPr txBox="1"/>
          <p:nvPr/>
        </p:nvSpPr>
        <p:spPr>
          <a:xfrm rot="16200000">
            <a:off x="219380" y="2759176"/>
            <a:ext cx="1251732" cy="445539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30"/>
              </a:spcAft>
            </a:pPr>
            <a:r>
              <a:rPr lang="en-GB" sz="1687" dirty="0"/>
              <a:t>probability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BF84069-A1D9-46F1-9570-68A449BD9958}"/>
              </a:ext>
            </a:extLst>
          </p:cNvPr>
          <p:cNvCxnSpPr>
            <a:cxnSpLocks/>
          </p:cNvCxnSpPr>
          <p:nvPr/>
        </p:nvCxnSpPr>
        <p:spPr>
          <a:xfrm>
            <a:off x="982652" y="3636767"/>
            <a:ext cx="19792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63ADD9-2E2F-4C21-AF5A-AD4F68FBBB64}"/>
              </a:ext>
            </a:extLst>
          </p:cNvPr>
          <p:cNvCxnSpPr>
            <a:cxnSpLocks/>
          </p:cNvCxnSpPr>
          <p:nvPr/>
        </p:nvCxnSpPr>
        <p:spPr>
          <a:xfrm flipV="1">
            <a:off x="1092846" y="2327126"/>
            <a:ext cx="0" cy="130964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2077FE1-A3AA-448C-94AD-31E6E52B5E21}"/>
              </a:ext>
            </a:extLst>
          </p:cNvPr>
          <p:cNvSpPr txBox="1"/>
          <p:nvPr/>
        </p:nvSpPr>
        <p:spPr>
          <a:xfrm>
            <a:off x="1449243" y="1884126"/>
            <a:ext cx="432122" cy="562430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>
              <a:lnSpc>
                <a:spcPct val="90000"/>
              </a:lnSpc>
              <a:spcAft>
                <a:spcPts val="430"/>
              </a:spcAft>
            </a:pPr>
            <a:r>
              <a:rPr lang="en-GB" sz="2531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GB" sz="253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C0AA6E9-E946-4147-8C18-274E4C094772}"/>
              </a:ext>
            </a:extLst>
          </p:cNvPr>
          <p:cNvCxnSpPr>
            <a:cxnSpLocks/>
          </p:cNvCxnSpPr>
          <p:nvPr/>
        </p:nvCxnSpPr>
        <p:spPr>
          <a:xfrm>
            <a:off x="1676004" y="2423549"/>
            <a:ext cx="0" cy="1213217"/>
          </a:xfrm>
          <a:prstGeom prst="line">
            <a:avLst/>
          </a:prstGeom>
          <a:ln w="130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089FB8-B4BB-48D7-91ED-39A32FF3ECBD}"/>
              </a:ext>
            </a:extLst>
          </p:cNvPr>
          <p:cNvSpPr txBox="1"/>
          <p:nvPr/>
        </p:nvSpPr>
        <p:spPr>
          <a:xfrm>
            <a:off x="2457293" y="5900623"/>
            <a:ext cx="847926" cy="445539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30"/>
              </a:spcAft>
            </a:pPr>
            <a:r>
              <a:rPr lang="en-GB" sz="1687" dirty="0"/>
              <a:t>state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EE6D5A-61E9-4216-A7DA-C8F99FDBFAA3}"/>
              </a:ext>
            </a:extLst>
          </p:cNvPr>
          <p:cNvSpPr txBox="1"/>
          <p:nvPr/>
        </p:nvSpPr>
        <p:spPr>
          <a:xfrm rot="16200000">
            <a:off x="219381" y="5064232"/>
            <a:ext cx="1251732" cy="445539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30"/>
              </a:spcAft>
            </a:pPr>
            <a:r>
              <a:rPr lang="en-GB" sz="1687" dirty="0"/>
              <a:t>probability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78B457A-25F0-4197-BB71-348E501B28AB}"/>
              </a:ext>
            </a:extLst>
          </p:cNvPr>
          <p:cNvCxnSpPr>
            <a:cxnSpLocks/>
          </p:cNvCxnSpPr>
          <p:nvPr/>
        </p:nvCxnSpPr>
        <p:spPr>
          <a:xfrm>
            <a:off x="982652" y="5893611"/>
            <a:ext cx="19792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36F3119-3D4C-4217-8B7A-83E13F96A22D}"/>
              </a:ext>
            </a:extLst>
          </p:cNvPr>
          <p:cNvCxnSpPr>
            <a:cxnSpLocks/>
          </p:cNvCxnSpPr>
          <p:nvPr/>
        </p:nvCxnSpPr>
        <p:spPr>
          <a:xfrm flipV="1">
            <a:off x="1092846" y="4583970"/>
            <a:ext cx="0" cy="130964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24C9C4-5EE6-4661-926F-C7D807C99A75}"/>
              </a:ext>
            </a:extLst>
          </p:cNvPr>
          <p:cNvSpPr txBox="1"/>
          <p:nvPr/>
        </p:nvSpPr>
        <p:spPr>
          <a:xfrm>
            <a:off x="2133943" y="4127349"/>
            <a:ext cx="412552" cy="562430"/>
          </a:xfrm>
          <a:prstGeom prst="rect">
            <a:avLst/>
          </a:prstGeom>
          <a:noFill/>
          <a:ln>
            <a:noFill/>
          </a:ln>
        </p:spPr>
        <p:txBody>
          <a:bodyPr wrap="square" lIns="131148" tIns="104918" rIns="131148" bIns="104918" rtlCol="0">
            <a:spAutoFit/>
          </a:bodyPr>
          <a:lstStyle/>
          <a:p>
            <a:pPr>
              <a:lnSpc>
                <a:spcPct val="90000"/>
              </a:lnSpc>
              <a:spcAft>
                <a:spcPts val="430"/>
              </a:spcAft>
            </a:pPr>
            <a:r>
              <a:rPr lang="en-GB" sz="253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253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A6C538C-979B-4A96-80F6-CA6FA688C778}"/>
              </a:ext>
            </a:extLst>
          </p:cNvPr>
          <p:cNvCxnSpPr>
            <a:cxnSpLocks/>
          </p:cNvCxnSpPr>
          <p:nvPr/>
        </p:nvCxnSpPr>
        <p:spPr>
          <a:xfrm>
            <a:off x="2372520" y="4680393"/>
            <a:ext cx="0" cy="1213217"/>
          </a:xfrm>
          <a:prstGeom prst="line">
            <a:avLst/>
          </a:prstGeom>
          <a:ln w="130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5AABC1-D57D-4E22-A089-7F5BE164BB4F}"/>
              </a:ext>
            </a:extLst>
          </p:cNvPr>
          <p:cNvCxnSpPr>
            <a:cxnSpLocks/>
          </p:cNvCxnSpPr>
          <p:nvPr/>
        </p:nvCxnSpPr>
        <p:spPr>
          <a:xfrm>
            <a:off x="9302425" y="3055744"/>
            <a:ext cx="0" cy="1386162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DB4A66-179C-4664-B705-AE49AD877667}"/>
              </a:ext>
            </a:extLst>
          </p:cNvPr>
          <p:cNvCxnSpPr>
            <a:cxnSpLocks/>
          </p:cNvCxnSpPr>
          <p:nvPr/>
        </p:nvCxnSpPr>
        <p:spPr>
          <a:xfrm flipV="1">
            <a:off x="8385324" y="3063702"/>
            <a:ext cx="911223" cy="15188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340D95-79EA-48EE-A3BD-9487C06B721E}"/>
                  </a:ext>
                </a:extLst>
              </p:cNvPr>
              <p:cNvSpPr txBox="1"/>
              <p:nvPr/>
            </p:nvSpPr>
            <p:spPr>
              <a:xfrm>
                <a:off x="8564486" y="4312579"/>
                <a:ext cx="500996" cy="754400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340D95-79EA-48EE-A3BD-9487C06B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486" y="4312579"/>
                <a:ext cx="500996" cy="75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84C564-1B81-4F4A-A209-A6A527BD1005}"/>
                  </a:ext>
                </a:extLst>
              </p:cNvPr>
              <p:cNvSpPr txBox="1"/>
              <p:nvPr/>
            </p:nvSpPr>
            <p:spPr>
              <a:xfrm>
                <a:off x="7804215" y="3426718"/>
                <a:ext cx="500996" cy="754400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84C564-1B81-4F4A-A209-A6A527BD1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215" y="3426718"/>
                <a:ext cx="500996" cy="75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4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7173" y="452531"/>
            <a:ext cx="1090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Measurement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F15873-DB3B-4C36-8966-ACA1A4F8F5BB}"/>
              </a:ext>
            </a:extLst>
          </p:cNvPr>
          <p:cNvCxnSpPr>
            <a:cxnSpLocks/>
          </p:cNvCxnSpPr>
          <p:nvPr/>
        </p:nvCxnSpPr>
        <p:spPr>
          <a:xfrm>
            <a:off x="2804785" y="2012783"/>
            <a:ext cx="635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D8AC9B-0805-4E43-9246-579D6FFC9836}"/>
              </a:ext>
            </a:extLst>
          </p:cNvPr>
          <p:cNvSpPr txBox="1"/>
          <p:nvPr/>
        </p:nvSpPr>
        <p:spPr>
          <a:xfrm>
            <a:off x="3441515" y="1727415"/>
            <a:ext cx="185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“0”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(100%)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2D2615-30FF-4345-A9BD-94AB23502C2D}"/>
              </a:ext>
            </a:extLst>
          </p:cNvPr>
          <p:cNvCxnSpPr>
            <a:cxnSpLocks/>
          </p:cNvCxnSpPr>
          <p:nvPr/>
        </p:nvCxnSpPr>
        <p:spPr>
          <a:xfrm>
            <a:off x="2804785" y="3887526"/>
            <a:ext cx="635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92A1F9-1C81-4495-BC5D-FD0057FDF2A8}"/>
              </a:ext>
            </a:extLst>
          </p:cNvPr>
          <p:cNvSpPr txBox="1"/>
          <p:nvPr/>
        </p:nvSpPr>
        <p:spPr>
          <a:xfrm>
            <a:off x="3440673" y="3625916"/>
            <a:ext cx="185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“1”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(100%)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973577-90E2-4C24-B082-A779AD846C89}"/>
              </a:ext>
            </a:extLst>
          </p:cNvPr>
          <p:cNvCxnSpPr>
            <a:cxnSpLocks/>
          </p:cNvCxnSpPr>
          <p:nvPr/>
        </p:nvCxnSpPr>
        <p:spPr>
          <a:xfrm flipV="1">
            <a:off x="2804784" y="5367317"/>
            <a:ext cx="635889" cy="290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A33B0D-3661-4907-90C8-E96B3EC28E51}"/>
              </a:ext>
            </a:extLst>
          </p:cNvPr>
          <p:cNvSpPr txBox="1"/>
          <p:nvPr/>
        </p:nvSpPr>
        <p:spPr>
          <a:xfrm>
            <a:off x="3450102" y="5105707"/>
            <a:ext cx="171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“0”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(50%)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E4811F-ECF8-471C-A994-487ABF405208}"/>
              </a:ext>
            </a:extLst>
          </p:cNvPr>
          <p:cNvCxnSpPr>
            <a:cxnSpLocks/>
          </p:cNvCxnSpPr>
          <p:nvPr/>
        </p:nvCxnSpPr>
        <p:spPr>
          <a:xfrm>
            <a:off x="2804784" y="5657505"/>
            <a:ext cx="635889" cy="261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0F8F27-BEA2-4E12-B019-DF50E81C5627}"/>
              </a:ext>
            </a:extLst>
          </p:cNvPr>
          <p:cNvSpPr txBox="1"/>
          <p:nvPr/>
        </p:nvSpPr>
        <p:spPr>
          <a:xfrm>
            <a:off x="3450102" y="5657505"/>
            <a:ext cx="171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“1”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(50%)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39EB7D-5239-45FA-8E80-29CDB6A6EEC9}"/>
              </a:ext>
            </a:extLst>
          </p:cNvPr>
          <p:cNvCxnSpPr>
            <a:cxnSpLocks/>
          </p:cNvCxnSpPr>
          <p:nvPr/>
        </p:nvCxnSpPr>
        <p:spPr>
          <a:xfrm>
            <a:off x="9276670" y="4373918"/>
            <a:ext cx="642030" cy="6117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C8FDEC-C3BC-48EF-88CF-046B08509434}"/>
              </a:ext>
            </a:extLst>
          </p:cNvPr>
          <p:cNvCxnSpPr>
            <a:cxnSpLocks/>
          </p:cNvCxnSpPr>
          <p:nvPr/>
        </p:nvCxnSpPr>
        <p:spPr>
          <a:xfrm flipH="1">
            <a:off x="7255622" y="4328827"/>
            <a:ext cx="642030" cy="6117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11CF4C-712B-4AF6-A626-182D92C0BAB9}"/>
                  </a:ext>
                </a:extLst>
              </p:cNvPr>
              <p:cNvSpPr txBox="1"/>
              <p:nvPr/>
            </p:nvSpPr>
            <p:spPr>
              <a:xfrm>
                <a:off x="5810253" y="5104260"/>
                <a:ext cx="269234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“0” </a:t>
                </a:r>
              </a:p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probability</m:t>
                    </m:r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aseline="30000" dirty="0">
                    <a:solidFill>
                      <a:schemeClr val="tx2"/>
                    </a:solidFill>
                  </a:rPr>
                  <a:t>2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11CF4C-712B-4AF6-A626-182D92C0B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3" y="5104260"/>
                <a:ext cx="2692346" cy="892552"/>
              </a:xfrm>
              <a:prstGeom prst="rect">
                <a:avLst/>
              </a:prstGeom>
              <a:blipFill>
                <a:blip r:embed="rId3"/>
                <a:stretch>
                  <a:fillRect t="-61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2EBE38-3A4B-4B3E-99E3-16863B0E5FA6}"/>
                  </a:ext>
                </a:extLst>
              </p:cNvPr>
              <p:cNvSpPr txBox="1"/>
              <p:nvPr/>
            </p:nvSpPr>
            <p:spPr>
              <a:xfrm>
                <a:off x="8820151" y="5104260"/>
                <a:ext cx="246697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“1” </a:t>
                </a:r>
              </a:p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probability</m:t>
                    </m:r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aseline="30000" dirty="0">
                    <a:solidFill>
                      <a:schemeClr val="tx2"/>
                    </a:solidFill>
                  </a:rPr>
                  <a:t>2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2EBE38-3A4B-4B3E-99E3-16863B0E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1" y="5104260"/>
                <a:ext cx="2466972" cy="892552"/>
              </a:xfrm>
              <a:prstGeom prst="rect">
                <a:avLst/>
              </a:prstGeom>
              <a:blipFill>
                <a:blip r:embed="rId4"/>
                <a:stretch>
                  <a:fillRect l="-741" t="-6122" r="-2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B99B06D1-D1D7-48AB-AF24-BA104AABCC7A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#GHC19</a:t>
            </a:r>
            <a:endParaRPr lang="en-US" b="1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B638B4-7B39-4701-B9C9-85E42F6BB825}"/>
              </a:ext>
            </a:extLst>
          </p:cNvPr>
          <p:cNvSpPr/>
          <p:nvPr/>
        </p:nvSpPr>
        <p:spPr bwMode="auto">
          <a:xfrm>
            <a:off x="1030572" y="1337704"/>
            <a:ext cx="1339331" cy="1350158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F8090C-212F-4522-8466-22B237FB569B}"/>
              </a:ext>
            </a:extLst>
          </p:cNvPr>
          <p:cNvCxnSpPr>
            <a:cxnSpLocks/>
            <a:stCxn id="54" idx="2"/>
            <a:endCxn id="54" idx="6"/>
          </p:cNvCxnSpPr>
          <p:nvPr/>
        </p:nvCxnSpPr>
        <p:spPr>
          <a:xfrm>
            <a:off x="1030572" y="2012783"/>
            <a:ext cx="1339331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EE08-08CB-4CEA-AE38-FA41DB37ECB9}"/>
              </a:ext>
            </a:extLst>
          </p:cNvPr>
          <p:cNvCxnSpPr>
            <a:cxnSpLocks/>
            <a:stCxn id="54" idx="0"/>
            <a:endCxn id="54" idx="4"/>
          </p:cNvCxnSpPr>
          <p:nvPr/>
        </p:nvCxnSpPr>
        <p:spPr>
          <a:xfrm>
            <a:off x="1700238" y="1337704"/>
            <a:ext cx="0" cy="135015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47D48B-4686-4D4A-9AB9-1F5EC39527E5}"/>
              </a:ext>
            </a:extLst>
          </p:cNvPr>
          <p:cNvCxnSpPr>
            <a:cxnSpLocks/>
            <a:endCxn id="54" idx="6"/>
          </p:cNvCxnSpPr>
          <p:nvPr/>
        </p:nvCxnSpPr>
        <p:spPr>
          <a:xfrm>
            <a:off x="1707346" y="2012783"/>
            <a:ext cx="66255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ECC95C0-6163-403A-8A0D-9ED8F8EEFFEF}"/>
              </a:ext>
            </a:extLst>
          </p:cNvPr>
          <p:cNvSpPr/>
          <p:nvPr/>
        </p:nvSpPr>
        <p:spPr bwMode="auto">
          <a:xfrm>
            <a:off x="1046781" y="3186983"/>
            <a:ext cx="1339327" cy="1350154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C28E6D-BAED-4613-B917-284AC9304E30}"/>
              </a:ext>
            </a:extLst>
          </p:cNvPr>
          <p:cNvCxnSpPr>
            <a:cxnSpLocks/>
            <a:stCxn id="58" idx="2"/>
            <a:endCxn id="58" idx="6"/>
          </p:cNvCxnSpPr>
          <p:nvPr/>
        </p:nvCxnSpPr>
        <p:spPr>
          <a:xfrm>
            <a:off x="1046781" y="3862060"/>
            <a:ext cx="1339327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F803BA-C0F0-432C-A668-89C9C16DA920}"/>
              </a:ext>
            </a:extLst>
          </p:cNvPr>
          <p:cNvCxnSpPr>
            <a:cxnSpLocks/>
            <a:stCxn id="58" idx="0"/>
            <a:endCxn id="58" idx="4"/>
          </p:cNvCxnSpPr>
          <p:nvPr/>
        </p:nvCxnSpPr>
        <p:spPr>
          <a:xfrm>
            <a:off x="1716445" y="3186983"/>
            <a:ext cx="0" cy="135015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07E591-1568-4394-ADBC-A0C843951AEF}"/>
              </a:ext>
            </a:extLst>
          </p:cNvPr>
          <p:cNvCxnSpPr>
            <a:cxnSpLocks/>
            <a:endCxn id="58" idx="0"/>
          </p:cNvCxnSpPr>
          <p:nvPr/>
        </p:nvCxnSpPr>
        <p:spPr>
          <a:xfrm flipV="1">
            <a:off x="1716445" y="3186983"/>
            <a:ext cx="0" cy="675077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8D9C37D-43A0-4F96-A99D-F47CC6D24529}"/>
              </a:ext>
            </a:extLst>
          </p:cNvPr>
          <p:cNvSpPr/>
          <p:nvPr/>
        </p:nvSpPr>
        <p:spPr bwMode="auto">
          <a:xfrm>
            <a:off x="1046781" y="4982428"/>
            <a:ext cx="1339327" cy="1350154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C924295-AAAF-4A1C-AD6C-B62518AFBA48}"/>
              </a:ext>
            </a:extLst>
          </p:cNvPr>
          <p:cNvCxnSpPr>
            <a:cxnSpLocks/>
            <a:stCxn id="63" idx="2"/>
            <a:endCxn id="63" idx="6"/>
          </p:cNvCxnSpPr>
          <p:nvPr/>
        </p:nvCxnSpPr>
        <p:spPr>
          <a:xfrm>
            <a:off x="1046781" y="5657505"/>
            <a:ext cx="1339327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8904CA-945A-454F-89F9-B78C7746DB94}"/>
              </a:ext>
            </a:extLst>
          </p:cNvPr>
          <p:cNvCxnSpPr>
            <a:cxnSpLocks/>
            <a:stCxn id="63" idx="0"/>
            <a:endCxn id="63" idx="4"/>
          </p:cNvCxnSpPr>
          <p:nvPr/>
        </p:nvCxnSpPr>
        <p:spPr>
          <a:xfrm>
            <a:off x="1716445" y="4982428"/>
            <a:ext cx="0" cy="135015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F8C637-A301-423D-8811-D22D77B9D95F}"/>
              </a:ext>
            </a:extLst>
          </p:cNvPr>
          <p:cNvCxnSpPr>
            <a:cxnSpLocks/>
            <a:endCxn id="63" idx="7"/>
          </p:cNvCxnSpPr>
          <p:nvPr/>
        </p:nvCxnSpPr>
        <p:spPr>
          <a:xfrm flipV="1">
            <a:off x="1716445" y="5180153"/>
            <a:ext cx="473523" cy="477354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78ABB9-3102-48C1-B40C-99031DD2B098}"/>
                  </a:ext>
                </a:extLst>
              </p:cNvPr>
              <p:cNvSpPr txBox="1"/>
              <p:nvPr/>
            </p:nvSpPr>
            <p:spPr>
              <a:xfrm>
                <a:off x="8956104" y="964893"/>
                <a:ext cx="3237105" cy="754400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28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28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78ABB9-3102-48C1-B40C-99031DD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104" y="964893"/>
                <a:ext cx="3237105" cy="75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79DD2D5A-908F-4619-A641-80E06F457E65}"/>
              </a:ext>
            </a:extLst>
          </p:cNvPr>
          <p:cNvSpPr/>
          <p:nvPr/>
        </p:nvSpPr>
        <p:spPr bwMode="auto">
          <a:xfrm>
            <a:off x="7264467" y="1466958"/>
            <a:ext cx="2692358" cy="2714124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B35FD7B-217C-45BC-89B5-63ED6DD3701F}"/>
              </a:ext>
            </a:extLst>
          </p:cNvPr>
          <p:cNvCxnSpPr>
            <a:cxnSpLocks/>
            <a:stCxn id="81" idx="2"/>
            <a:endCxn id="81" idx="6"/>
          </p:cNvCxnSpPr>
          <p:nvPr/>
        </p:nvCxnSpPr>
        <p:spPr>
          <a:xfrm>
            <a:off x="7264467" y="2824020"/>
            <a:ext cx="2692358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1E534A-4237-463D-8F52-EB9168151A79}"/>
              </a:ext>
            </a:extLst>
          </p:cNvPr>
          <p:cNvCxnSpPr>
            <a:cxnSpLocks/>
            <a:stCxn id="81" idx="0"/>
            <a:endCxn id="81" idx="4"/>
          </p:cNvCxnSpPr>
          <p:nvPr/>
        </p:nvCxnSpPr>
        <p:spPr>
          <a:xfrm>
            <a:off x="8610646" y="1466958"/>
            <a:ext cx="0" cy="271412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9F0BE5-A4D1-4FED-A235-6D709DA15F49}"/>
              </a:ext>
            </a:extLst>
          </p:cNvPr>
          <p:cNvCxnSpPr>
            <a:cxnSpLocks/>
          </p:cNvCxnSpPr>
          <p:nvPr/>
        </p:nvCxnSpPr>
        <p:spPr>
          <a:xfrm flipV="1">
            <a:off x="8613427" y="1684237"/>
            <a:ext cx="717763" cy="1132796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F9A43-F166-EE4D-81B0-A097B6DEDD0A}"/>
              </a:ext>
            </a:extLst>
          </p:cNvPr>
          <p:cNvSpPr/>
          <p:nvPr/>
        </p:nvSpPr>
        <p:spPr>
          <a:xfrm>
            <a:off x="10954530" y="629816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#GHC19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44A51-9499-4EF7-9EB1-3D9E07E2F4B3}"/>
              </a:ext>
            </a:extLst>
          </p:cNvPr>
          <p:cNvSpPr txBox="1"/>
          <p:nvPr/>
        </p:nvSpPr>
        <p:spPr>
          <a:xfrm>
            <a:off x="3931920" y="2847065"/>
            <a:ext cx="7022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Grover’s Search Algorithm</a:t>
            </a:r>
            <a:endParaRPr lang="ru-RU" sz="4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747EF-2BE8-4E50-A07E-7B7C287C9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3941" y="364029"/>
            <a:ext cx="101600" cy="66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786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pper_Speaker_Templatev2" id="{32930A68-D8AA-564A-B1BF-CA5143B68293}" vid="{E15B4B42-DACC-1E46-8793-30E9B2E7EF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A53BA1CC2F9F4B90ECD5EFA02BAE14" ma:contentTypeVersion="11" ma:contentTypeDescription="Create a new document." ma:contentTypeScope="" ma:versionID="4354f9295b44aa798ed6d0648c5f5e96">
  <xsd:schema xmlns:xsd="http://www.w3.org/2001/XMLSchema" xmlns:xs="http://www.w3.org/2001/XMLSchema" xmlns:p="http://schemas.microsoft.com/office/2006/metadata/properties" xmlns:ns2="e099bb53-ec14-478e-b8d0-890de2447893" xmlns:ns3="502bf2fa-6145-4768-9877-1cabab3cc5a7" targetNamespace="http://schemas.microsoft.com/office/2006/metadata/properties" ma:root="true" ma:fieldsID="6b84cd74559b4d1f107329591a4a0799" ns2:_="" ns3:_="">
    <xsd:import namespace="e099bb53-ec14-478e-b8d0-890de2447893"/>
    <xsd:import namespace="502bf2fa-6145-4768-9877-1cabab3cc5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99bb53-ec14-478e-b8d0-890de24478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2bf2fa-6145-4768-9877-1cabab3cc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ategory" ma:index="18" nillable="true" ma:displayName="Category" ma:format="Dropdown" ma:internalName="Category">
      <xsd:simpleType>
        <xsd:restriction base="dms:Choice">
          <xsd:enumeration value="CFP"/>
          <xsd:enumeration value="Co-Chairs"/>
          <xsd:enumeration value="Operations"/>
          <xsd:enumeration value="Registr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502bf2fa-6145-4768-9877-1cabab3cc5a7" xsi:nil="true"/>
  </documentManagement>
</p:properties>
</file>

<file path=customXml/itemProps1.xml><?xml version="1.0" encoding="utf-8"?>
<ds:datastoreItem xmlns:ds="http://schemas.openxmlformats.org/officeDocument/2006/customXml" ds:itemID="{CFC6680E-EC61-4D70-AE1E-541778F3A7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EFFE04-74BB-41EF-9AFA-1E0990E496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99bb53-ec14-478e-b8d0-890de2447893"/>
    <ds:schemaRef ds:uri="502bf2fa-6145-4768-9877-1cabab3cc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EBC93-7420-4459-8872-0B108D708C18}">
  <ds:schemaRefs>
    <ds:schemaRef ds:uri="e099bb53-ec14-478e-b8d0-890de2447893"/>
    <ds:schemaRef ds:uri="http://purl.org/dc/elements/1.1/"/>
    <ds:schemaRef ds:uri="502bf2fa-6145-4768-9877-1cabab3cc5a7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5811</TotalTime>
  <Words>1421</Words>
  <Application>Microsoft Office PowerPoint</Application>
  <PresentationFormat>Widescreen</PresentationFormat>
  <Paragraphs>197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Raleway ExtraBold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klausbarko@yahoo.com</dc:creator>
  <cp:lastModifiedBy>Mariia Mykhailova</cp:lastModifiedBy>
  <cp:revision>234</cp:revision>
  <dcterms:created xsi:type="dcterms:W3CDTF">2017-02-13T09:19:54Z</dcterms:created>
  <dcterms:modified xsi:type="dcterms:W3CDTF">2019-10-04T21:34:26Z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0x010100B2A53BA1CC2F9F4B90ECD5EFA02BAE14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mamykhai@microsoft.com</vt:lpwstr>
  </property>
  <property fmtid="{D5CDD505-2E9C-101B-9397-08002B2CF9AE}" pid="6" name="MSIP_Label_f42aa342-8706-4288-bd11-ebb85995028c_SetDate">
    <vt:lpwstr>2019-09-10T23:06:05.3809154Z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a0bd929a-a93a-45ef-b1ea-65ccc5556849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