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1" r:id="rId6"/>
    <p:sldId id="259" r:id="rId7"/>
    <p:sldId id="1818" r:id="rId8"/>
    <p:sldId id="1527" r:id="rId9"/>
    <p:sldId id="1532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9DDA7-BCB8-4A82-B435-0B9235FF84D9}" v="41" dt="2019-05-23T05:10:3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ark Agosta" userId="c6d2689a7ef1deef" providerId="LiveId" clId="{AF09DDA7-BCB8-4A82-B435-0B9235FF84D9}"/>
    <pc:docChg chg="undo custSel addSld delSld modSld">
      <pc:chgData name="John Mark Agosta" userId="c6d2689a7ef1deef" providerId="LiveId" clId="{AF09DDA7-BCB8-4A82-B435-0B9235FF84D9}" dt="2019-05-23T17:48:27.128" v="842" actId="20577"/>
      <pc:docMkLst>
        <pc:docMk/>
      </pc:docMkLst>
      <pc:sldChg chg="addSp modSp add">
        <pc:chgData name="John Mark Agosta" userId="c6d2689a7ef1deef" providerId="LiveId" clId="{AF09DDA7-BCB8-4A82-B435-0B9235FF84D9}" dt="2019-05-23T04:57:00.470" v="450" actId="1076"/>
        <pc:sldMkLst>
          <pc:docMk/>
          <pc:sldMk cId="1042238773" sldId="257"/>
        </pc:sldMkLst>
        <pc:spChg chg="add mod">
          <ac:chgData name="John Mark Agosta" userId="c6d2689a7ef1deef" providerId="LiveId" clId="{AF09DDA7-BCB8-4A82-B435-0B9235FF84D9}" dt="2019-05-23T03:07:09.539" v="41" actId="27636"/>
          <ac:spMkLst>
            <pc:docMk/>
            <pc:sldMk cId="1042238773" sldId="257"/>
            <ac:spMk id="2" creationId="{2C189CEF-4620-4F8B-88CD-F49BC6FE4054}"/>
          </ac:spMkLst>
        </pc:spChg>
        <pc:spChg chg="add mod">
          <ac:chgData name="John Mark Agosta" userId="c6d2689a7ef1deef" providerId="LiveId" clId="{AF09DDA7-BCB8-4A82-B435-0B9235FF84D9}" dt="2019-05-23T04:13:45.705" v="132" actId="5793"/>
          <ac:spMkLst>
            <pc:docMk/>
            <pc:sldMk cId="1042238773" sldId="257"/>
            <ac:spMk id="3" creationId="{16C13026-7824-4966-8A51-816ED18A8EC7}"/>
          </ac:spMkLst>
        </pc:spChg>
        <pc:spChg chg="add mod">
          <ac:chgData name="John Mark Agosta" userId="c6d2689a7ef1deef" providerId="LiveId" clId="{AF09DDA7-BCB8-4A82-B435-0B9235FF84D9}" dt="2019-05-23T04:14:00.090" v="139" actId="20577"/>
          <ac:spMkLst>
            <pc:docMk/>
            <pc:sldMk cId="1042238773" sldId="257"/>
            <ac:spMk id="4" creationId="{B69EF929-711C-4A46-892D-6E547A7F3DA4}"/>
          </ac:spMkLst>
        </pc:spChg>
        <pc:spChg chg="add mod">
          <ac:chgData name="John Mark Agosta" userId="c6d2689a7ef1deef" providerId="LiveId" clId="{AF09DDA7-BCB8-4A82-B435-0B9235FF84D9}" dt="2019-05-23T04:11:16.145" v="68" actId="1076"/>
          <ac:spMkLst>
            <pc:docMk/>
            <pc:sldMk cId="1042238773" sldId="257"/>
            <ac:spMk id="5" creationId="{DACD6C68-CBE3-43D5-88AC-FB30270034D0}"/>
          </ac:spMkLst>
        </pc:spChg>
        <pc:spChg chg="add mod">
          <ac:chgData name="John Mark Agosta" userId="c6d2689a7ef1deef" providerId="LiveId" clId="{AF09DDA7-BCB8-4A82-B435-0B9235FF84D9}" dt="2019-05-23T04:57:00.470" v="450" actId="1076"/>
          <ac:spMkLst>
            <pc:docMk/>
            <pc:sldMk cId="1042238773" sldId="257"/>
            <ac:spMk id="6" creationId="{2E37694E-0151-4E5B-87C4-BE29DAC03321}"/>
          </ac:spMkLst>
        </pc:spChg>
        <pc:spChg chg="add mod">
          <ac:chgData name="John Mark Agosta" userId="c6d2689a7ef1deef" providerId="LiveId" clId="{AF09DDA7-BCB8-4A82-B435-0B9235FF84D9}" dt="2019-05-23T04:11:21.721" v="69" actId="1076"/>
          <ac:spMkLst>
            <pc:docMk/>
            <pc:sldMk cId="1042238773" sldId="257"/>
            <ac:spMk id="7" creationId="{CC4481B0-0C60-41F6-9BCD-C7AFB19956EB}"/>
          </ac:spMkLst>
        </pc:spChg>
        <pc:spChg chg="add mod">
          <ac:chgData name="John Mark Agosta" userId="c6d2689a7ef1deef" providerId="LiveId" clId="{AF09DDA7-BCB8-4A82-B435-0B9235FF84D9}" dt="2019-05-23T04:56:41.995" v="437" actId="1076"/>
          <ac:spMkLst>
            <pc:docMk/>
            <pc:sldMk cId="1042238773" sldId="257"/>
            <ac:spMk id="8" creationId="{2D3569FA-8E7F-46E9-836A-0E50EC5142F0}"/>
          </ac:spMkLst>
        </pc:spChg>
        <pc:spChg chg="add mod">
          <ac:chgData name="John Mark Agosta" userId="c6d2689a7ef1deef" providerId="LiveId" clId="{AF09DDA7-BCB8-4A82-B435-0B9235FF84D9}" dt="2019-05-23T04:12:00.590" v="81" actId="1076"/>
          <ac:spMkLst>
            <pc:docMk/>
            <pc:sldMk cId="1042238773" sldId="257"/>
            <ac:spMk id="9" creationId="{A603E9EC-5F85-4318-B02B-0D8B747955B8}"/>
          </ac:spMkLst>
        </pc:spChg>
        <pc:spChg chg="add mod">
          <ac:chgData name="John Mark Agosta" userId="c6d2689a7ef1deef" providerId="LiveId" clId="{AF09DDA7-BCB8-4A82-B435-0B9235FF84D9}" dt="2019-05-23T04:12:26.461" v="104" actId="1076"/>
          <ac:spMkLst>
            <pc:docMk/>
            <pc:sldMk cId="1042238773" sldId="257"/>
            <ac:spMk id="10" creationId="{581B0E6C-7DF4-43B8-86DC-ACF6C403200B}"/>
          </ac:spMkLst>
        </pc:spChg>
        <pc:spChg chg="add mod">
          <ac:chgData name="John Mark Agosta" userId="c6d2689a7ef1deef" providerId="LiveId" clId="{AF09DDA7-BCB8-4A82-B435-0B9235FF84D9}" dt="2019-05-23T04:13:31.189" v="125" actId="1038"/>
          <ac:spMkLst>
            <pc:docMk/>
            <pc:sldMk cId="1042238773" sldId="257"/>
            <ac:spMk id="11" creationId="{5951744F-A1E9-4BD4-9F0E-12EA13D0B3E1}"/>
          </ac:spMkLst>
        </pc:spChg>
        <pc:spChg chg="add mod">
          <ac:chgData name="John Mark Agosta" userId="c6d2689a7ef1deef" providerId="LiveId" clId="{AF09DDA7-BCB8-4A82-B435-0B9235FF84D9}" dt="2019-05-23T04:13:31.189" v="125" actId="1038"/>
          <ac:spMkLst>
            <pc:docMk/>
            <pc:sldMk cId="1042238773" sldId="257"/>
            <ac:spMk id="12" creationId="{7B5E3937-2AE9-4940-B508-7070E0F301A1}"/>
          </ac:spMkLst>
        </pc:spChg>
        <pc:spChg chg="add mod">
          <ac:chgData name="John Mark Agosta" userId="c6d2689a7ef1deef" providerId="LiveId" clId="{AF09DDA7-BCB8-4A82-B435-0B9235FF84D9}" dt="2019-05-23T04:16:28.986" v="153" actId="1035"/>
          <ac:spMkLst>
            <pc:docMk/>
            <pc:sldMk cId="1042238773" sldId="257"/>
            <ac:spMk id="13" creationId="{CA058C30-D8C4-41F2-9FE4-9177892B673F}"/>
          </ac:spMkLst>
        </pc:spChg>
        <pc:cxnChg chg="add mod ord">
          <ac:chgData name="John Mark Agosta" userId="c6d2689a7ef1deef" providerId="LiveId" clId="{AF09DDA7-BCB8-4A82-B435-0B9235FF84D9}" dt="2019-05-23T04:16:07.825" v="151" actId="171"/>
          <ac:cxnSpMkLst>
            <pc:docMk/>
            <pc:sldMk cId="1042238773" sldId="257"/>
            <ac:cxnSpMk id="15" creationId="{5A640E46-584A-4828-825E-A678815B0020}"/>
          </ac:cxnSpMkLst>
        </pc:cxnChg>
      </pc:sldChg>
      <pc:sldChg chg="add del">
        <pc:chgData name="John Mark Agosta" userId="c6d2689a7ef1deef" providerId="LiveId" clId="{AF09DDA7-BCB8-4A82-B435-0B9235FF84D9}" dt="2019-05-23T04:16:47.007" v="155"/>
        <pc:sldMkLst>
          <pc:docMk/>
          <pc:sldMk cId="1532701767" sldId="258"/>
        </pc:sldMkLst>
      </pc:sldChg>
      <pc:sldChg chg="addSp delSp modSp add">
        <pc:chgData name="John Mark Agosta" userId="c6d2689a7ef1deef" providerId="LiveId" clId="{AF09DDA7-BCB8-4A82-B435-0B9235FF84D9}" dt="2019-05-23T04:55:53.872" v="424" actId="1076"/>
        <pc:sldMkLst>
          <pc:docMk/>
          <pc:sldMk cId="2975828689" sldId="258"/>
        </pc:sldMkLst>
        <pc:spChg chg="mod">
          <ac:chgData name="John Mark Agosta" userId="c6d2689a7ef1deef" providerId="LiveId" clId="{AF09DDA7-BCB8-4A82-B435-0B9235FF84D9}" dt="2019-05-23T04:17:04.515" v="178" actId="20577"/>
          <ac:spMkLst>
            <pc:docMk/>
            <pc:sldMk cId="2975828689" sldId="258"/>
            <ac:spMk id="2" creationId="{2C189CEF-4620-4F8B-88CD-F49BC6FE4054}"/>
          </ac:spMkLst>
        </pc:spChg>
        <pc:spChg chg="mod">
          <ac:chgData name="John Mark Agosta" userId="c6d2689a7ef1deef" providerId="LiveId" clId="{AF09DDA7-BCB8-4A82-B435-0B9235FF84D9}" dt="2019-05-23T04:20:51.645" v="273" actId="20577"/>
          <ac:spMkLst>
            <pc:docMk/>
            <pc:sldMk cId="2975828689" sldId="258"/>
            <ac:spMk id="3" creationId="{16C13026-7824-4966-8A51-816ED18A8EC7}"/>
          </ac:spMkLst>
        </pc:spChg>
        <pc:spChg chg="mod">
          <ac:chgData name="John Mark Agosta" userId="c6d2689a7ef1deef" providerId="LiveId" clId="{AF09DDA7-BCB8-4A82-B435-0B9235FF84D9}" dt="2019-05-23T04:19:44.756" v="239" actId="20577"/>
          <ac:spMkLst>
            <pc:docMk/>
            <pc:sldMk cId="2975828689" sldId="258"/>
            <ac:spMk id="4" creationId="{B69EF929-711C-4A46-892D-6E547A7F3DA4}"/>
          </ac:spMkLst>
        </pc:spChg>
        <pc:spChg chg="del">
          <ac:chgData name="John Mark Agosta" userId="c6d2689a7ef1deef" providerId="LiveId" clId="{AF09DDA7-BCB8-4A82-B435-0B9235FF84D9}" dt="2019-05-23T04:21:11.558" v="276" actId="478"/>
          <ac:spMkLst>
            <pc:docMk/>
            <pc:sldMk cId="2975828689" sldId="258"/>
            <ac:spMk id="5" creationId="{DACD6C68-CBE3-43D5-88AC-FB30270034D0}"/>
          </ac:spMkLst>
        </pc:spChg>
        <pc:spChg chg="mod">
          <ac:chgData name="John Mark Agosta" userId="c6d2689a7ef1deef" providerId="LiveId" clId="{AF09DDA7-BCB8-4A82-B435-0B9235FF84D9}" dt="2019-05-23T04:55:53.872" v="424" actId="1076"/>
          <ac:spMkLst>
            <pc:docMk/>
            <pc:sldMk cId="2975828689" sldId="258"/>
            <ac:spMk id="6" creationId="{2E37694E-0151-4E5B-87C4-BE29DAC03321}"/>
          </ac:spMkLst>
        </pc:spChg>
        <pc:spChg chg="del">
          <ac:chgData name="John Mark Agosta" userId="c6d2689a7ef1deef" providerId="LiveId" clId="{AF09DDA7-BCB8-4A82-B435-0B9235FF84D9}" dt="2019-05-23T04:21:14.784" v="277" actId="478"/>
          <ac:spMkLst>
            <pc:docMk/>
            <pc:sldMk cId="2975828689" sldId="258"/>
            <ac:spMk id="7" creationId="{CC4481B0-0C60-41F6-9BCD-C7AFB19956EB}"/>
          </ac:spMkLst>
        </pc:spChg>
        <pc:spChg chg="mod">
          <ac:chgData name="John Mark Agosta" userId="c6d2689a7ef1deef" providerId="LiveId" clId="{AF09DDA7-BCB8-4A82-B435-0B9235FF84D9}" dt="2019-05-23T04:55:25.509" v="406" actId="1076"/>
          <ac:spMkLst>
            <pc:docMk/>
            <pc:sldMk cId="2975828689" sldId="258"/>
            <ac:spMk id="8" creationId="{2D3569FA-8E7F-46E9-836A-0E50EC5142F0}"/>
          </ac:spMkLst>
        </pc:spChg>
        <pc:spChg chg="del">
          <ac:chgData name="John Mark Agosta" userId="c6d2689a7ef1deef" providerId="LiveId" clId="{AF09DDA7-BCB8-4A82-B435-0B9235FF84D9}" dt="2019-05-23T04:21:07.840" v="275" actId="478"/>
          <ac:spMkLst>
            <pc:docMk/>
            <pc:sldMk cId="2975828689" sldId="258"/>
            <ac:spMk id="9" creationId="{A603E9EC-5F85-4318-B02B-0D8B747955B8}"/>
          </ac:spMkLst>
        </pc:spChg>
        <pc:spChg chg="mod">
          <ac:chgData name="John Mark Agosta" userId="c6d2689a7ef1deef" providerId="LiveId" clId="{AF09DDA7-BCB8-4A82-B435-0B9235FF84D9}" dt="2019-05-23T04:51:15.247" v="376" actId="1076"/>
          <ac:spMkLst>
            <pc:docMk/>
            <pc:sldMk cId="2975828689" sldId="258"/>
            <ac:spMk id="10" creationId="{581B0E6C-7DF4-43B8-86DC-ACF6C403200B}"/>
          </ac:spMkLst>
        </pc:spChg>
        <pc:spChg chg="del">
          <ac:chgData name="John Mark Agosta" userId="c6d2689a7ef1deef" providerId="LiveId" clId="{AF09DDA7-BCB8-4A82-B435-0B9235FF84D9}" dt="2019-05-23T04:21:02.922" v="274" actId="478"/>
          <ac:spMkLst>
            <pc:docMk/>
            <pc:sldMk cId="2975828689" sldId="258"/>
            <ac:spMk id="11" creationId="{5951744F-A1E9-4BD4-9F0E-12EA13D0B3E1}"/>
          </ac:spMkLst>
        </pc:spChg>
        <pc:spChg chg="mod">
          <ac:chgData name="John Mark Agosta" userId="c6d2689a7ef1deef" providerId="LiveId" clId="{AF09DDA7-BCB8-4A82-B435-0B9235FF84D9}" dt="2019-05-23T04:25:11.557" v="322" actId="1076"/>
          <ac:spMkLst>
            <pc:docMk/>
            <pc:sldMk cId="2975828689" sldId="258"/>
            <ac:spMk id="12" creationId="{7B5E3937-2AE9-4940-B508-7070E0F301A1}"/>
          </ac:spMkLst>
        </pc:spChg>
        <pc:spChg chg="mod">
          <ac:chgData name="John Mark Agosta" userId="c6d2689a7ef1deef" providerId="LiveId" clId="{AF09DDA7-BCB8-4A82-B435-0B9235FF84D9}" dt="2019-05-23T04:19:15.648" v="234" actId="20577"/>
          <ac:spMkLst>
            <pc:docMk/>
            <pc:sldMk cId="2975828689" sldId="258"/>
            <ac:spMk id="13" creationId="{CA058C30-D8C4-41F2-9FE4-9177892B673F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6" creationId="{426430AD-084C-4923-9607-62214DA91427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7" creationId="{31084138-9D47-4BA5-B437-D8DA191E010A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8" creationId="{0C8ECA9A-608D-44CC-A18A-FF82866AAB2E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19" creationId="{F30C5CA4-89F5-4627-B3FC-82727C1FCDF3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0" creationId="{8009C7E5-F99E-418A-A200-1C0A6E23421C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1" creationId="{99E04DC4-B6C4-40F2-B1A5-E1EC6A5901DE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2" creationId="{55AB9AAD-A7CA-4BD6-A89D-7BB4D34D8FE1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3" creationId="{3156BC43-836C-4103-AAED-61A8E9C91EE4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4" creationId="{BC9D454F-5A50-4B77-AF37-61C1CB70A633}"/>
          </ac:spMkLst>
        </pc:spChg>
        <pc:spChg chg="add mod topLvl">
          <ac:chgData name="John Mark Agosta" userId="c6d2689a7ef1deef" providerId="LiveId" clId="{AF09DDA7-BCB8-4A82-B435-0B9235FF84D9}" dt="2019-05-23T04:18:07.693" v="190" actId="165"/>
          <ac:spMkLst>
            <pc:docMk/>
            <pc:sldMk cId="2975828689" sldId="258"/>
            <ac:spMk id="25" creationId="{E26047A4-9728-49E9-997E-241CF6978ADD}"/>
          </ac:spMkLst>
        </pc:spChg>
        <pc:spChg chg="add mod topLvl">
          <ac:chgData name="John Mark Agosta" userId="c6d2689a7ef1deef" providerId="LiveId" clId="{AF09DDA7-BCB8-4A82-B435-0B9235FF84D9}" dt="2019-05-23T04:19:07.120" v="228" actId="1076"/>
          <ac:spMkLst>
            <pc:docMk/>
            <pc:sldMk cId="2975828689" sldId="258"/>
            <ac:spMk id="27" creationId="{A2838475-196F-4A15-95C4-C1F9424BCEA3}"/>
          </ac:spMkLst>
        </pc:spChg>
        <pc:spChg chg="add mod">
          <ac:chgData name="John Mark Agosta" userId="c6d2689a7ef1deef" providerId="LiveId" clId="{AF09DDA7-BCB8-4A82-B435-0B9235FF84D9}" dt="2019-05-23T04:18:29.109" v="223" actId="20577"/>
          <ac:spMkLst>
            <pc:docMk/>
            <pc:sldMk cId="2975828689" sldId="258"/>
            <ac:spMk id="28" creationId="{FE104576-931F-4CBD-8F49-82B91C0D516B}"/>
          </ac:spMkLst>
        </pc:spChg>
        <pc:spChg chg="add mod ord">
          <ac:chgData name="John Mark Agosta" userId="c6d2689a7ef1deef" providerId="LiveId" clId="{AF09DDA7-BCB8-4A82-B435-0B9235FF84D9}" dt="2019-05-23T04:53:25.681" v="388" actId="166"/>
          <ac:spMkLst>
            <pc:docMk/>
            <pc:sldMk cId="2975828689" sldId="258"/>
            <ac:spMk id="30" creationId="{4B9FCA49-7D46-4EE8-948C-D7C4A50E299E}"/>
          </ac:spMkLst>
        </pc:spChg>
        <pc:spChg chg="add mod">
          <ac:chgData name="John Mark Agosta" userId="c6d2689a7ef1deef" providerId="LiveId" clId="{AF09DDA7-BCB8-4A82-B435-0B9235FF84D9}" dt="2019-05-23T04:22:37.666" v="291" actId="1076"/>
          <ac:spMkLst>
            <pc:docMk/>
            <pc:sldMk cId="2975828689" sldId="258"/>
            <ac:spMk id="31" creationId="{28BDC52E-4181-4A56-B72D-34F0E8EA1EEF}"/>
          </ac:spMkLst>
        </pc:spChg>
        <pc:spChg chg="add del">
          <ac:chgData name="John Mark Agosta" userId="c6d2689a7ef1deef" providerId="LiveId" clId="{AF09DDA7-BCB8-4A82-B435-0B9235FF84D9}" dt="2019-05-23T04:49:32.790" v="358"/>
          <ac:spMkLst>
            <pc:docMk/>
            <pc:sldMk cId="2975828689" sldId="258"/>
            <ac:spMk id="32" creationId="{38DF12EA-F03D-4B49-A50C-38DC935E6342}"/>
          </ac:spMkLst>
        </pc:spChg>
        <pc:spChg chg="add mod">
          <ac:chgData name="John Mark Agosta" userId="c6d2689a7ef1deef" providerId="LiveId" clId="{AF09DDA7-BCB8-4A82-B435-0B9235FF84D9}" dt="2019-05-23T04:50:41.269" v="374" actId="1076"/>
          <ac:spMkLst>
            <pc:docMk/>
            <pc:sldMk cId="2975828689" sldId="258"/>
            <ac:spMk id="33" creationId="{D71C4B5E-7E85-42DA-A062-EA5E98E30ADD}"/>
          </ac:spMkLst>
        </pc:spChg>
        <pc:grpChg chg="add del mod">
          <ac:chgData name="John Mark Agosta" userId="c6d2689a7ef1deef" providerId="LiveId" clId="{AF09DDA7-BCB8-4A82-B435-0B9235FF84D9}" dt="2019-05-23T04:18:07.693" v="190" actId="165"/>
          <ac:grpSpMkLst>
            <pc:docMk/>
            <pc:sldMk cId="2975828689" sldId="258"/>
            <ac:grpSpMk id="14" creationId="{CC24F05D-5C39-40BB-AAFF-8992D6746457}"/>
          </ac:grpSpMkLst>
        </pc:grpChg>
        <pc:cxnChg chg="add mod topLvl">
          <ac:chgData name="John Mark Agosta" userId="c6d2689a7ef1deef" providerId="LiveId" clId="{AF09DDA7-BCB8-4A82-B435-0B9235FF84D9}" dt="2019-05-23T04:18:49.459" v="224" actId="1582"/>
          <ac:cxnSpMkLst>
            <pc:docMk/>
            <pc:sldMk cId="2975828689" sldId="258"/>
            <ac:cxnSpMk id="26" creationId="{13D53736-B202-4E7D-B3BD-16B1484E64C1}"/>
          </ac:cxnSpMkLst>
        </pc:cxnChg>
        <pc:cxnChg chg="add mod">
          <ac:chgData name="John Mark Agosta" userId="c6d2689a7ef1deef" providerId="LiveId" clId="{AF09DDA7-BCB8-4A82-B435-0B9235FF84D9}" dt="2019-05-23T04:50:53.545" v="375" actId="208"/>
          <ac:cxnSpMkLst>
            <pc:docMk/>
            <pc:sldMk cId="2975828689" sldId="258"/>
            <ac:cxnSpMk id="34" creationId="{E95D56F2-B19B-4B83-BF3A-7B6A1351078E}"/>
          </ac:cxnSpMkLst>
        </pc:cxnChg>
        <pc:cxnChg chg="add mod">
          <ac:chgData name="John Mark Agosta" userId="c6d2689a7ef1deef" providerId="LiveId" clId="{AF09DDA7-BCB8-4A82-B435-0B9235FF84D9}" dt="2019-05-23T04:53:14.015" v="387" actId="1076"/>
          <ac:cxnSpMkLst>
            <pc:docMk/>
            <pc:sldMk cId="2975828689" sldId="258"/>
            <ac:cxnSpMk id="37" creationId="{B87205BA-0845-435E-AF46-420AAE9628A0}"/>
          </ac:cxnSpMkLst>
        </pc:cxnChg>
        <pc:cxnChg chg="add mod">
          <ac:chgData name="John Mark Agosta" userId="c6d2689a7ef1deef" providerId="LiveId" clId="{AF09DDA7-BCB8-4A82-B435-0B9235FF84D9}" dt="2019-05-23T04:54:32.462" v="396" actId="208"/>
          <ac:cxnSpMkLst>
            <pc:docMk/>
            <pc:sldMk cId="2975828689" sldId="258"/>
            <ac:cxnSpMk id="44" creationId="{6C3B16B3-F2F1-4248-8C3C-7A548106B653}"/>
          </ac:cxnSpMkLst>
        </pc:cxnChg>
      </pc:sldChg>
      <pc:sldChg chg="addSp delSp modSp add mod setBg">
        <pc:chgData name="John Mark Agosta" userId="c6d2689a7ef1deef" providerId="LiveId" clId="{AF09DDA7-BCB8-4A82-B435-0B9235FF84D9}" dt="2019-05-23T05:10:45.037" v="655" actId="20577"/>
        <pc:sldMkLst>
          <pc:docMk/>
          <pc:sldMk cId="1998126623" sldId="259"/>
        </pc:sldMkLst>
        <pc:spChg chg="del">
          <ac:chgData name="John Mark Agosta" userId="c6d2689a7ef1deef" providerId="LiveId" clId="{AF09DDA7-BCB8-4A82-B435-0B9235FF84D9}" dt="2019-05-23T04:47:24.415" v="327"/>
          <ac:spMkLst>
            <pc:docMk/>
            <pc:sldMk cId="1998126623" sldId="259"/>
            <ac:spMk id="2" creationId="{2B1B2909-60D1-477C-BE5A-60EDE5342D38}"/>
          </ac:spMkLst>
        </pc:spChg>
        <pc:spChg chg="add mod ord">
          <ac:chgData name="John Mark Agosta" userId="c6d2689a7ef1deef" providerId="LiveId" clId="{AF09DDA7-BCB8-4A82-B435-0B9235FF84D9}" dt="2019-05-23T04:47:47.539" v="354" actId="20577"/>
          <ac:spMkLst>
            <pc:docMk/>
            <pc:sldMk cId="1998126623" sldId="259"/>
            <ac:spMk id="5" creationId="{F7B87676-4E1F-4E36-8393-B2D374FDB887}"/>
          </ac:spMkLst>
        </pc:spChg>
        <pc:spChg chg="add del mod">
          <ac:chgData name="John Mark Agosta" userId="c6d2689a7ef1deef" providerId="LiveId" clId="{AF09DDA7-BCB8-4A82-B435-0B9235FF84D9}" dt="2019-05-23T05:09:49.366" v="651" actId="767"/>
          <ac:spMkLst>
            <pc:docMk/>
            <pc:sldMk cId="1998126623" sldId="259"/>
            <ac:spMk id="6" creationId="{766DAB88-5A5B-41C1-A763-488617F34F76}"/>
          </ac:spMkLst>
        </pc:spChg>
        <pc:spChg chg="add mod">
          <ac:chgData name="John Mark Agosta" userId="c6d2689a7ef1deef" providerId="LiveId" clId="{AF09DDA7-BCB8-4A82-B435-0B9235FF84D9}" dt="2019-05-23T05:10:45.037" v="655" actId="20577"/>
          <ac:spMkLst>
            <pc:docMk/>
            <pc:sldMk cId="1998126623" sldId="259"/>
            <ac:spMk id="7" creationId="{13E2FA4F-0741-4FC1-AD60-59CF235BFEBB}"/>
          </ac:spMkLst>
        </pc:spChg>
        <pc:spChg chg="add">
          <ac:chgData name="John Mark Agosta" userId="c6d2689a7ef1deef" providerId="LiveId" clId="{AF09DDA7-BCB8-4A82-B435-0B9235FF84D9}" dt="2019-05-23T04:47:34.076" v="328" actId="26606"/>
          <ac:spMkLst>
            <pc:docMk/>
            <pc:sldMk cId="1998126623" sldId="259"/>
            <ac:spMk id="10" creationId="{87CC2527-562A-4F69-B487-4371E5B243E7}"/>
          </ac:spMkLst>
        </pc:spChg>
        <pc:picChg chg="add mod">
          <ac:chgData name="John Mark Agosta" userId="c6d2689a7ef1deef" providerId="LiveId" clId="{AF09DDA7-BCB8-4A82-B435-0B9235FF84D9}" dt="2019-05-23T04:47:50.748" v="355" actId="1076"/>
          <ac:picMkLst>
            <pc:docMk/>
            <pc:sldMk cId="1998126623" sldId="259"/>
            <ac:picMk id="4" creationId="{D1237853-8A40-4167-A534-A19045FCEB9D}"/>
          </ac:picMkLst>
        </pc:picChg>
        <pc:cxnChg chg="add">
          <ac:chgData name="John Mark Agosta" userId="c6d2689a7ef1deef" providerId="LiveId" clId="{AF09DDA7-BCB8-4A82-B435-0B9235FF84D9}" dt="2019-05-23T04:47:34.076" v="328" actId="26606"/>
          <ac:cxnSpMkLst>
            <pc:docMk/>
            <pc:sldMk cId="1998126623" sldId="259"/>
            <ac:cxnSpMk id="12" creationId="{BCDAEC91-5BCE-4B55-9CC0-43EF94CB734B}"/>
          </ac:cxnSpMkLst>
        </pc:cxnChg>
      </pc:sldChg>
      <pc:sldChg chg="addSp modSp add">
        <pc:chgData name="John Mark Agosta" userId="c6d2689a7ef1deef" providerId="LiveId" clId="{AF09DDA7-BCB8-4A82-B435-0B9235FF84D9}" dt="2019-05-23T17:48:27.128" v="842" actId="20577"/>
        <pc:sldMkLst>
          <pc:docMk/>
          <pc:sldMk cId="1341219970" sldId="260"/>
        </pc:sldMkLst>
        <pc:spChg chg="add mod">
          <ac:chgData name="John Mark Agosta" userId="c6d2689a7ef1deef" providerId="LiveId" clId="{AF09DDA7-BCB8-4A82-B435-0B9235FF84D9}" dt="2019-05-23T04:57:58.577" v="493" actId="20577"/>
          <ac:spMkLst>
            <pc:docMk/>
            <pc:sldMk cId="1341219970" sldId="260"/>
            <ac:spMk id="2" creationId="{8736F47A-B456-4F9B-99A2-BE266E8C1DB3}"/>
          </ac:spMkLst>
        </pc:spChg>
        <pc:spChg chg="add mod">
          <ac:chgData name="John Mark Agosta" userId="c6d2689a7ef1deef" providerId="LiveId" clId="{AF09DDA7-BCB8-4A82-B435-0B9235FF84D9}" dt="2019-05-23T17:48:27.128" v="842" actId="20577"/>
          <ac:spMkLst>
            <pc:docMk/>
            <pc:sldMk cId="1341219970" sldId="260"/>
            <ac:spMk id="3" creationId="{1970DE78-72A8-4830-8547-42F0388FB2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8AE1-6326-4480-B3DC-D996E7F03AAE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23B44-2615-4523-B5E8-651F67C02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“turtle’s eye view” of ROC curves is described here:</a:t>
            </a:r>
          </a:p>
          <a:p>
            <a:r>
              <a:rPr lang="en-US" dirty="0"/>
              <a:t>https://blog.revolutionanalytics.com/2016/08/roc-curves-in-two-lines-of-code.html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5/24/2019 2:35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5/24/2019 2:28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5/24/2019 2:27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code is just the little black box in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BE162-B8EB-4035-9401-9F47107154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5CA9-2A6C-4D6D-A2C2-4B92DF5C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31B89-0334-44CC-B30E-7E9A43AC4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B39A-EAA5-4E4A-8383-6E8AE358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722F-0BE9-47F0-B838-5ACAA43A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F0DE-8443-4784-A160-EA26AC57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B8CC-03A1-4DF4-BD00-5862ED1B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0484-50FE-45AE-9FDB-AF6B61EE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10D0-DE10-480E-95C0-1DC855CA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8AE0-F7FA-4C69-BF49-6B932229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658F-528F-4B66-AE01-BD606797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DE62D-7E69-42F0-8D2F-768001C25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2AF22-0AE8-4433-8976-E7352B5EE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F39E4-FD4C-4764-A97C-E06B577D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6E8-E5B4-4D18-B7EA-F49D9E9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24C5-046F-4BF8-B534-F8E96B9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476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69323-1BEB-4120-81D6-CF4C467A0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 flipH="1">
            <a:off x="5095" y="1825"/>
            <a:ext cx="12181810" cy="6854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30519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1300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82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A702-ECCD-485C-AD90-C335C18D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295F-F146-4722-B7DC-454D31DB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160B-3B25-4237-A790-C1BE71D2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3E5E7-26D2-404C-9B02-A4D066B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CDB7-7E1D-4798-8A32-4F9E1DA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28F4-BB35-43D9-88D0-DFA6F2D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37B63-4379-46EB-ADE8-E1D1C067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49A6-B3EA-426C-8B80-2261464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E0A0-1114-4179-9C1E-450A3BFB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5EEA-8D70-4E6C-8EF5-2B56493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516A-492B-4DED-869A-F1C89B89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6E90-357C-43BF-A46B-F99864C1C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773B9-65DF-4631-B602-E2E09678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8835-BA10-4E9F-8654-06F144FB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8803-0F05-48F7-912A-64525FAB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506D-7F4D-41E5-98C0-90DBD75C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F3DE-CDD7-4B6E-8077-04B6FFC3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528D-1D91-4EA7-A712-F4B15BFC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956D-66ED-4952-8325-5976CBB3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07D33-0CA3-489A-9AE5-F61EE21F1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A4F5-ED22-4A0A-BC74-7CE1F8651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AD8B5-F309-4B2A-8EA7-F99FC907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97EEE-A056-4032-A217-38AAE6FF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004F-49B8-499E-8D52-03A04D65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CBCF-0FBD-4907-BD0B-F8A501B1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2481-42AA-4737-8380-ECEF24FD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65AD-8285-40D1-834D-4E3E838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4F580-AB19-4D2A-8E81-DB77EAA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C9E90-B49F-4F7E-9A2B-391925C4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4A3E-61E1-4730-9325-FBABF7CB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AF8C-7EA8-4E9F-9829-60685970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678-6C05-47A2-B4E9-0BB07FB1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45DA-F6BB-45DD-B79A-977B1C61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05F60-4C57-4FDD-8D79-C65981E0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C598-06A9-401D-9577-113AD71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C965-66CF-4554-8F3D-733CA39A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C645-6886-4A81-BEE2-BCA94B3A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2B1A-DF7C-4022-947A-13FC00A4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7A0C-C57D-4FC7-8EDD-E799F76D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2A53-6518-43D1-8B0E-7FB857BD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A76F-3524-4627-BA5A-7E58DC9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9486-86C6-48D8-B710-EDEAA91E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78B2C-EE7E-499D-9E5E-FE70544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39436-4E16-4634-B2D4-9ED39D8A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A2-73C5-4373-B935-5DDDC73D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73B5-7E5D-4672-A658-F2C822A9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94C11-1D8C-4CD4-9951-2FEE5D70BA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0788-FAFE-4529-B500-8DA6D1AF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910E-B265-4C22-9373-2E13321A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1AE3-4CA6-475B-88F6-2D02D8DC7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ound, floor, table&#10;&#10;Description automatically generated">
            <a:extLst>
              <a:ext uri="{FF2B5EF4-FFF2-40B4-BE49-F238E27FC236}">
                <a16:creationId xmlns:a16="http://schemas.microsoft.com/office/drawing/2014/main" id="{38DCA460-F074-4C7E-94A8-6F1EF3945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 b="5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5897F-0B97-45FF-B14B-A90914DE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8438"/>
            <a:ext cx="12192000" cy="4196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3DBB0-ECA5-4FBA-966C-218F33611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9" y="90774"/>
            <a:ext cx="10596282" cy="2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1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F47A-B456-4F9B-99A2-BE266E8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Reinforcement Learning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DE78-72A8-4830-8547-42F0388F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Reinforcement Learning compared to Supervised Learning (10min)</a:t>
            </a:r>
          </a:p>
          <a:p>
            <a:r>
              <a:rPr lang="en-US" sz="2400" dirty="0"/>
              <a:t>Program Flow for RL (10 min)</a:t>
            </a:r>
          </a:p>
          <a:p>
            <a:r>
              <a:rPr lang="en-US" sz="2400" dirty="0"/>
              <a:t>Navigation example (20 min)</a:t>
            </a:r>
          </a:p>
          <a:p>
            <a:pPr lvl="1"/>
            <a:r>
              <a:rPr lang="en-US" sz="2000" dirty="0"/>
              <a:t>- maze representation</a:t>
            </a:r>
          </a:p>
          <a:p>
            <a:pPr lvl="1"/>
            <a:r>
              <a:rPr lang="en-US" sz="2000" dirty="0"/>
              <a:t>- function approximation</a:t>
            </a:r>
          </a:p>
          <a:p>
            <a:r>
              <a:rPr lang="en-US" sz="2400" dirty="0"/>
              <a:t>Personalization example (20 min)</a:t>
            </a:r>
          </a:p>
          <a:p>
            <a:pPr lvl="1"/>
            <a:r>
              <a:rPr lang="en-US" sz="2000" dirty="0"/>
              <a:t>Context, unobservable belief state</a:t>
            </a:r>
          </a:p>
          <a:p>
            <a:pPr lvl="1"/>
            <a:r>
              <a:rPr lang="en-US" sz="2000" dirty="0"/>
              <a:t>Demo Azure Personalizer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21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CEF-4620-4F8B-88CD-F49BC6F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9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Supervised Machine Learning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6C13026-7824-4966-8A51-816ED18A8EC7}"/>
              </a:ext>
            </a:extLst>
          </p:cNvPr>
          <p:cNvSpPr/>
          <p:nvPr/>
        </p:nvSpPr>
        <p:spPr>
          <a:xfrm>
            <a:off x="3282950" y="3841750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69EF929-711C-4A46-892D-6E547A7F3DA4}"/>
              </a:ext>
            </a:extLst>
          </p:cNvPr>
          <p:cNvSpPr/>
          <p:nvPr/>
        </p:nvSpPr>
        <p:spPr>
          <a:xfrm>
            <a:off x="3282950" y="1525375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ACD6C68-CBE3-43D5-88AC-FB30270034D0}"/>
              </a:ext>
            </a:extLst>
          </p:cNvPr>
          <p:cNvSpPr/>
          <p:nvPr/>
        </p:nvSpPr>
        <p:spPr>
          <a:xfrm>
            <a:off x="2708275" y="1837597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694E-0151-4E5B-87C4-BE29DAC03321}"/>
              </a:ext>
            </a:extLst>
          </p:cNvPr>
          <p:cNvSpPr txBox="1"/>
          <p:nvPr/>
        </p:nvSpPr>
        <p:spPr>
          <a:xfrm>
            <a:off x="986329" y="171325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features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C4481B0-0C60-41F6-9BCD-C7AFB19956EB}"/>
              </a:ext>
            </a:extLst>
          </p:cNvPr>
          <p:cNvSpPr/>
          <p:nvPr/>
        </p:nvSpPr>
        <p:spPr>
          <a:xfrm>
            <a:off x="2708275" y="4244975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569FA-8E7F-46E9-836A-0E50EC5142F0}"/>
              </a:ext>
            </a:extLst>
          </p:cNvPr>
          <p:cNvSpPr txBox="1"/>
          <p:nvPr/>
        </p:nvSpPr>
        <p:spPr>
          <a:xfrm>
            <a:off x="989215" y="4107934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 features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603E9EC-5F85-4318-B02B-0D8B747955B8}"/>
              </a:ext>
            </a:extLst>
          </p:cNvPr>
          <p:cNvSpPr/>
          <p:nvPr/>
        </p:nvSpPr>
        <p:spPr>
          <a:xfrm rot="10800000">
            <a:off x="5572125" y="4232275"/>
            <a:ext cx="527050" cy="12065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B0E6C-7DF4-43B8-86DC-ACF6C403200B}"/>
              </a:ext>
            </a:extLst>
          </p:cNvPr>
          <p:cNvSpPr txBox="1"/>
          <p:nvPr/>
        </p:nvSpPr>
        <p:spPr>
          <a:xfrm>
            <a:off x="6096000" y="4107934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labels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951744F-A1E9-4BD4-9F0E-12EA13D0B3E1}"/>
              </a:ext>
            </a:extLst>
          </p:cNvPr>
          <p:cNvSpPr/>
          <p:nvPr/>
        </p:nvSpPr>
        <p:spPr>
          <a:xfrm>
            <a:off x="5568952" y="1837597"/>
            <a:ext cx="527050" cy="12065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E3937-2AE9-4940-B508-7070E0F301A1}"/>
              </a:ext>
            </a:extLst>
          </p:cNvPr>
          <p:cNvSpPr txBox="1"/>
          <p:nvPr/>
        </p:nvSpPr>
        <p:spPr>
          <a:xfrm>
            <a:off x="6092827" y="171325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0E46-584A-4828-825E-A678815B00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03725" y="2306425"/>
            <a:ext cx="0" cy="1535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058C30-D8C4-41F2-9FE4-9177892B673F}"/>
              </a:ext>
            </a:extLst>
          </p:cNvPr>
          <p:cNvSpPr/>
          <p:nvPr/>
        </p:nvSpPr>
        <p:spPr>
          <a:xfrm>
            <a:off x="3841750" y="2820775"/>
            <a:ext cx="1155700" cy="48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422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9CEF-4620-4F8B-88CD-F49BC6FE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9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Reinforcement Learning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16C13026-7824-4966-8A51-816ED18A8EC7}"/>
              </a:ext>
            </a:extLst>
          </p:cNvPr>
          <p:cNvSpPr/>
          <p:nvPr/>
        </p:nvSpPr>
        <p:spPr>
          <a:xfrm>
            <a:off x="3282950" y="3841750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69EF929-711C-4A46-892D-6E547A7F3DA4}"/>
              </a:ext>
            </a:extLst>
          </p:cNvPr>
          <p:cNvSpPr/>
          <p:nvPr/>
        </p:nvSpPr>
        <p:spPr>
          <a:xfrm>
            <a:off x="3282950" y="1525375"/>
            <a:ext cx="2241550" cy="7810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694E-0151-4E5B-87C4-BE29DAC03321}"/>
              </a:ext>
            </a:extLst>
          </p:cNvPr>
          <p:cNvSpPr txBox="1"/>
          <p:nvPr/>
        </p:nvSpPr>
        <p:spPr>
          <a:xfrm>
            <a:off x="1405327" y="1601615"/>
            <a:ext cx="190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569FA-8E7F-46E9-836A-0E50EC5142F0}"/>
              </a:ext>
            </a:extLst>
          </p:cNvPr>
          <p:cNvSpPr txBox="1"/>
          <p:nvPr/>
        </p:nvSpPr>
        <p:spPr>
          <a:xfrm>
            <a:off x="662527" y="4047609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B0E6C-7DF4-43B8-86DC-ACF6C403200B}"/>
              </a:ext>
            </a:extLst>
          </p:cNvPr>
          <p:cNvSpPr txBox="1"/>
          <p:nvPr/>
        </p:nvSpPr>
        <p:spPr>
          <a:xfrm>
            <a:off x="8393889" y="4623316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E3937-2AE9-4940-B508-7070E0F301A1}"/>
              </a:ext>
            </a:extLst>
          </p:cNvPr>
          <p:cNvSpPr txBox="1"/>
          <p:nvPr/>
        </p:nvSpPr>
        <p:spPr>
          <a:xfrm>
            <a:off x="6092826" y="15674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0E46-584A-4828-825E-A678815B0020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03725" y="2306425"/>
            <a:ext cx="0" cy="153532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A058C30-D8C4-41F2-9FE4-9177892B673F}"/>
              </a:ext>
            </a:extLst>
          </p:cNvPr>
          <p:cNvSpPr/>
          <p:nvPr/>
        </p:nvSpPr>
        <p:spPr>
          <a:xfrm>
            <a:off x="3841750" y="2820775"/>
            <a:ext cx="1155700" cy="48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26430AD-084C-4923-9607-62214DA91427}"/>
              </a:ext>
            </a:extLst>
          </p:cNvPr>
          <p:cNvSpPr/>
          <p:nvPr/>
        </p:nvSpPr>
        <p:spPr>
          <a:xfrm>
            <a:off x="9279660" y="1307285"/>
            <a:ext cx="1081757" cy="26019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 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31084138-9D47-4BA5-B437-D8DA191E010A}"/>
              </a:ext>
            </a:extLst>
          </p:cNvPr>
          <p:cNvSpPr/>
          <p:nvPr/>
        </p:nvSpPr>
        <p:spPr>
          <a:xfrm>
            <a:off x="9279660" y="535609"/>
            <a:ext cx="1081757" cy="260198"/>
          </a:xfrm>
          <a:prstGeom prst="round2Diag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C8ECA9A-608D-44CC-A18A-FF82866AAB2E}"/>
              </a:ext>
            </a:extLst>
          </p:cNvPr>
          <p:cNvSpPr/>
          <p:nvPr/>
        </p:nvSpPr>
        <p:spPr>
          <a:xfrm>
            <a:off x="9002325" y="639622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C5CA4-89F5-4627-B3FC-82727C1FCDF3}"/>
              </a:ext>
            </a:extLst>
          </p:cNvPr>
          <p:cNvSpPr txBox="1"/>
          <p:nvPr/>
        </p:nvSpPr>
        <p:spPr>
          <a:xfrm>
            <a:off x="8343900" y="59820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Current data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009C7E5-F99E-418A-A200-1C0A6E23421C}"/>
              </a:ext>
            </a:extLst>
          </p:cNvPr>
          <p:cNvSpPr/>
          <p:nvPr/>
        </p:nvSpPr>
        <p:spPr>
          <a:xfrm>
            <a:off x="9002325" y="1441615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04DC4-B6C4-40F2-B1A5-E1EC6A5901DE}"/>
              </a:ext>
            </a:extLst>
          </p:cNvPr>
          <p:cNvSpPr txBox="1"/>
          <p:nvPr/>
        </p:nvSpPr>
        <p:spPr>
          <a:xfrm>
            <a:off x="8343900" y="140019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Historic data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55AB9AAD-A7CA-4BD6-A89D-7BB4D34D8FE1}"/>
              </a:ext>
            </a:extLst>
          </p:cNvPr>
          <p:cNvSpPr/>
          <p:nvPr/>
        </p:nvSpPr>
        <p:spPr>
          <a:xfrm rot="10800000">
            <a:off x="10384400" y="1437384"/>
            <a:ext cx="254351" cy="4019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6BC43-836C-4103-AAED-61A8E9C91EE4}"/>
              </a:ext>
            </a:extLst>
          </p:cNvPr>
          <p:cNvSpPr txBox="1"/>
          <p:nvPr/>
        </p:nvSpPr>
        <p:spPr>
          <a:xfrm>
            <a:off x="10637219" y="139596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labels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BC9D454F-5A50-4B77-AF37-61C1CB70A633}"/>
              </a:ext>
            </a:extLst>
          </p:cNvPr>
          <p:cNvSpPr/>
          <p:nvPr/>
        </p:nvSpPr>
        <p:spPr>
          <a:xfrm>
            <a:off x="10382869" y="639622"/>
            <a:ext cx="254351" cy="40193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6047A4-9728-49E9-997E-241CF6978ADD}"/>
              </a:ext>
            </a:extLst>
          </p:cNvPr>
          <p:cNvSpPr txBox="1"/>
          <p:nvPr/>
        </p:nvSpPr>
        <p:spPr>
          <a:xfrm>
            <a:off x="10635688" y="598200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Prediction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D53736-B202-4E7D-B3BD-16B1484E64C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820538" y="795807"/>
            <a:ext cx="0" cy="51147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838475-196F-4A15-95C4-C1F9424BCEA3}"/>
              </a:ext>
            </a:extLst>
          </p:cNvPr>
          <p:cNvSpPr/>
          <p:nvPr/>
        </p:nvSpPr>
        <p:spPr>
          <a:xfrm>
            <a:off x="9458599" y="953431"/>
            <a:ext cx="723877" cy="26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04576-931F-4CBD-8F49-82B91C0D516B}"/>
              </a:ext>
            </a:extLst>
          </p:cNvPr>
          <p:cNvSpPr txBox="1"/>
          <p:nvPr/>
        </p:nvSpPr>
        <p:spPr>
          <a:xfrm>
            <a:off x="8764047" y="166277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Supervised Machine Learning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28BDC52E-4181-4A56-B72D-34F0E8EA1EEF}"/>
              </a:ext>
            </a:extLst>
          </p:cNvPr>
          <p:cNvSpPr/>
          <p:nvPr/>
        </p:nvSpPr>
        <p:spPr>
          <a:xfrm rot="10800000">
            <a:off x="1507732" y="1860186"/>
            <a:ext cx="1720844" cy="2482850"/>
          </a:xfrm>
          <a:prstGeom prst="curvedLeftArrow">
            <a:avLst>
              <a:gd name="adj1" fmla="val 49906"/>
              <a:gd name="adj2" fmla="val 9338"/>
              <a:gd name="adj3" fmla="val 38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D71C4B5E-7E85-42DA-A062-EA5E98E30ADD}"/>
              </a:ext>
            </a:extLst>
          </p:cNvPr>
          <p:cNvSpPr/>
          <p:nvPr/>
        </p:nvSpPr>
        <p:spPr>
          <a:xfrm>
            <a:off x="3733800" y="5162550"/>
            <a:ext cx="1263650" cy="44241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5D56F2-B19B-4B83-BF3A-7B6A1351078E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4403725" y="4622800"/>
            <a:ext cx="19050" cy="48260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87205BA-0845-435E-AF46-420AAE9628A0}"/>
              </a:ext>
            </a:extLst>
          </p:cNvPr>
          <p:cNvCxnSpPr>
            <a:cxnSpLocks/>
            <a:stCxn id="30" idx="0"/>
            <a:endCxn id="33" idx="0"/>
          </p:cNvCxnSpPr>
          <p:nvPr/>
        </p:nvCxnSpPr>
        <p:spPr>
          <a:xfrm rot="10800000" flipV="1">
            <a:off x="4997450" y="1902796"/>
            <a:ext cx="629454" cy="3480962"/>
          </a:xfrm>
          <a:prstGeom prst="curvedConnector3">
            <a:avLst>
              <a:gd name="adj1" fmla="val -33536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4B9FCA49-7D46-4EE8-948C-D7C4A50E299E}"/>
              </a:ext>
            </a:extLst>
          </p:cNvPr>
          <p:cNvSpPr/>
          <p:nvPr/>
        </p:nvSpPr>
        <p:spPr>
          <a:xfrm>
            <a:off x="5626904" y="1822450"/>
            <a:ext cx="1720844" cy="2482850"/>
          </a:xfrm>
          <a:prstGeom prst="curvedLeftArrow">
            <a:avLst>
              <a:gd name="adj1" fmla="val 49906"/>
              <a:gd name="adj2" fmla="val 9338"/>
              <a:gd name="adj3" fmla="val 3828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C3B16B3-F2F1-4248-8C3C-7A548106B653}"/>
              </a:ext>
            </a:extLst>
          </p:cNvPr>
          <p:cNvCxnSpPr>
            <a:cxnSpLocks/>
            <a:stCxn id="31" idx="0"/>
            <a:endCxn id="33" idx="3"/>
          </p:cNvCxnSpPr>
          <p:nvPr/>
        </p:nvCxnSpPr>
        <p:spPr>
          <a:xfrm>
            <a:off x="3228576" y="4262690"/>
            <a:ext cx="505224" cy="1121068"/>
          </a:xfrm>
          <a:prstGeom prst="curvedConnector3">
            <a:avLst>
              <a:gd name="adj1" fmla="val -42859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2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1A93-E386-4651-A227-5D6CA781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(This should look familiar).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B11D1-22BE-492F-86EB-4FA24361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73" y="1690688"/>
            <a:ext cx="49244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237853-8A40-4167-A534-A19045FCE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2358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87676-4E1F-4E36-8393-B2D374FD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Reinforcement learning MDP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E2FA4F-0741-4FC1-AD60-59CF235BFEBB}"/>
              </a:ext>
            </a:extLst>
          </p:cNvPr>
          <p:cNvSpPr txBox="1"/>
          <p:nvPr/>
        </p:nvSpPr>
        <p:spPr>
          <a:xfrm>
            <a:off x="6767129" y="273050"/>
            <a:ext cx="466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RL is the problem of controlling a Markov Chain with unknown probabilities.*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40557" y="337935"/>
            <a:ext cx="3395910" cy="67710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ROC Curve:</a:t>
            </a: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E9FDC-1A86-406B-B3FD-C028F210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37" y="0"/>
            <a:ext cx="6858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2576E-6C0B-4CEA-A590-0A1B20BA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678" y="3658953"/>
            <a:ext cx="3200400" cy="214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F5BA1-6045-4A5B-B1FF-C0A6B9AF8469}"/>
              </a:ext>
            </a:extLst>
          </p:cNvPr>
          <p:cNvSpPr txBox="1"/>
          <p:nvPr/>
        </p:nvSpPr>
        <p:spPr>
          <a:xfrm rot="16200000">
            <a:off x="4618713" y="3052859"/>
            <a:ext cx="125630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0F883-87DA-448C-B213-93926057AF8C}"/>
              </a:ext>
            </a:extLst>
          </p:cNvPr>
          <p:cNvSpPr txBox="1"/>
          <p:nvPr/>
        </p:nvSpPr>
        <p:spPr>
          <a:xfrm>
            <a:off x="5803124" y="6211669"/>
            <a:ext cx="5658394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0.0            0.2            0.4            0.6            0.8            1.0</a:t>
            </a:r>
          </a:p>
          <a:p>
            <a:pPr algn="ctr"/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FPR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F9A4C-2DF9-4F1B-B6CC-D794A3C87590}"/>
              </a:ext>
            </a:extLst>
          </p:cNvPr>
          <p:cNvSpPr txBox="1"/>
          <p:nvPr/>
        </p:nvSpPr>
        <p:spPr>
          <a:xfrm>
            <a:off x="548640" y="1160901"/>
            <a:ext cx="3495796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sort test cases by their score from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march along the sequence, stepping up for positives and right for negatives</a:t>
            </a:r>
          </a:p>
          <a:p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is the same as scanning across possible cutoff threshold values.</a:t>
            </a:r>
          </a:p>
          <a:p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slope of the curve shows the concentration of positives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292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Reinforcement Learning Outline</vt:lpstr>
      <vt:lpstr>Supervised Machine Learning</vt:lpstr>
      <vt:lpstr>Reinforcement Learning</vt:lpstr>
      <vt:lpstr>(This should look familiar). </vt:lpstr>
      <vt:lpstr>Reinforcement learning MDP</vt:lpstr>
      <vt:lpstr>ROC Curve: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John-Mark Agosta</dc:creator>
  <cp:lastModifiedBy>John-Mark Agosta</cp:lastModifiedBy>
  <cp:revision>7</cp:revision>
  <dcterms:created xsi:type="dcterms:W3CDTF">2019-05-21T05:08:50Z</dcterms:created>
  <dcterms:modified xsi:type="dcterms:W3CDTF">2019-05-25T01:00:28Z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joagosta@microsoft.com</vt:lpwstr>
  </property>
  <property fmtid="{D5CDD505-2E9C-101B-9397-08002B2CF9AE}" pid="5" name="MSIP_Label_f42aa342-8706-4288-bd11-ebb85995028c_SetDate">
    <vt:lpwstr>2019-05-21T05:09:29.6209728Z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6c7479d6-ee41-4a40-81b8-b02faeac03fd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