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57" r:id="rId4"/>
    <p:sldId id="258" r:id="rId5"/>
    <p:sldId id="1819" r:id="rId6"/>
    <p:sldId id="1822" r:id="rId7"/>
    <p:sldId id="1823" r:id="rId8"/>
    <p:sldId id="1820" r:id="rId9"/>
    <p:sldId id="261" r:id="rId10"/>
    <p:sldId id="259" r:id="rId11"/>
    <p:sldId id="1821" r:id="rId12"/>
    <p:sldId id="1824" r:id="rId13"/>
    <p:sldId id="1825" r:id="rId14"/>
    <p:sldId id="1826" r:id="rId15"/>
    <p:sldId id="1527" r:id="rId16"/>
    <p:sldId id="1532" r:id="rId17"/>
    <p:sldId id="1818"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D9A3"/>
    <a:srgbClr val="EEF7E9"/>
    <a:srgbClr val="F8FCF6"/>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09DDA7-BCB8-4A82-B435-0B9235FF84D9}" v="41" dt="2019-05-23T05:10:37.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p:scale>
          <a:sx n="65" d="100"/>
          <a:sy n="65" d="100"/>
        </p:scale>
        <p:origin x="48" y="12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rk Agosta" userId="c6d2689a7ef1deef" providerId="LiveId" clId="{AF09DDA7-BCB8-4A82-B435-0B9235FF84D9}"/>
    <pc:docChg chg="undo custSel addSld delSld modSld">
      <pc:chgData name="John Mark Agosta" userId="c6d2689a7ef1deef" providerId="LiveId" clId="{AF09DDA7-BCB8-4A82-B435-0B9235FF84D9}" dt="2019-05-23T17:48:27.128" v="842" actId="20577"/>
      <pc:docMkLst>
        <pc:docMk/>
      </pc:docMkLst>
      <pc:sldChg chg="addSp modSp add">
        <pc:chgData name="John Mark Agosta" userId="c6d2689a7ef1deef" providerId="LiveId" clId="{AF09DDA7-BCB8-4A82-B435-0B9235FF84D9}" dt="2019-05-23T04:57:00.470" v="450" actId="1076"/>
        <pc:sldMkLst>
          <pc:docMk/>
          <pc:sldMk cId="1042238773" sldId="257"/>
        </pc:sldMkLst>
        <pc:spChg chg="add mod">
          <ac:chgData name="John Mark Agosta" userId="c6d2689a7ef1deef" providerId="LiveId" clId="{AF09DDA7-BCB8-4A82-B435-0B9235FF84D9}" dt="2019-05-23T03:07:09.539" v="41" actId="27636"/>
          <ac:spMkLst>
            <pc:docMk/>
            <pc:sldMk cId="1042238773" sldId="257"/>
            <ac:spMk id="2" creationId="{2C189CEF-4620-4F8B-88CD-F49BC6FE4054}"/>
          </ac:spMkLst>
        </pc:spChg>
        <pc:spChg chg="add mod">
          <ac:chgData name="John Mark Agosta" userId="c6d2689a7ef1deef" providerId="LiveId" clId="{AF09DDA7-BCB8-4A82-B435-0B9235FF84D9}" dt="2019-05-23T04:13:45.705" v="132" actId="5793"/>
          <ac:spMkLst>
            <pc:docMk/>
            <pc:sldMk cId="1042238773" sldId="257"/>
            <ac:spMk id="3" creationId="{16C13026-7824-4966-8A51-816ED18A8EC7}"/>
          </ac:spMkLst>
        </pc:spChg>
        <pc:spChg chg="add mod">
          <ac:chgData name="John Mark Agosta" userId="c6d2689a7ef1deef" providerId="LiveId" clId="{AF09DDA7-BCB8-4A82-B435-0B9235FF84D9}" dt="2019-05-23T04:14:00.090" v="139" actId="20577"/>
          <ac:spMkLst>
            <pc:docMk/>
            <pc:sldMk cId="1042238773" sldId="257"/>
            <ac:spMk id="4" creationId="{B69EF929-711C-4A46-892D-6E547A7F3DA4}"/>
          </ac:spMkLst>
        </pc:spChg>
        <pc:spChg chg="add mod">
          <ac:chgData name="John Mark Agosta" userId="c6d2689a7ef1deef" providerId="LiveId" clId="{AF09DDA7-BCB8-4A82-B435-0B9235FF84D9}" dt="2019-05-23T04:11:16.145" v="68" actId="1076"/>
          <ac:spMkLst>
            <pc:docMk/>
            <pc:sldMk cId="1042238773" sldId="257"/>
            <ac:spMk id="5" creationId="{DACD6C68-CBE3-43D5-88AC-FB30270034D0}"/>
          </ac:spMkLst>
        </pc:spChg>
        <pc:spChg chg="add mod">
          <ac:chgData name="John Mark Agosta" userId="c6d2689a7ef1deef" providerId="LiveId" clId="{AF09DDA7-BCB8-4A82-B435-0B9235FF84D9}" dt="2019-05-23T04:57:00.470" v="450" actId="1076"/>
          <ac:spMkLst>
            <pc:docMk/>
            <pc:sldMk cId="1042238773" sldId="257"/>
            <ac:spMk id="6" creationId="{2E37694E-0151-4E5B-87C4-BE29DAC03321}"/>
          </ac:spMkLst>
        </pc:spChg>
        <pc:spChg chg="add mod">
          <ac:chgData name="John Mark Agosta" userId="c6d2689a7ef1deef" providerId="LiveId" clId="{AF09DDA7-BCB8-4A82-B435-0B9235FF84D9}" dt="2019-05-23T04:11:21.721" v="69" actId="1076"/>
          <ac:spMkLst>
            <pc:docMk/>
            <pc:sldMk cId="1042238773" sldId="257"/>
            <ac:spMk id="7" creationId="{CC4481B0-0C60-41F6-9BCD-C7AFB19956EB}"/>
          </ac:spMkLst>
        </pc:spChg>
        <pc:spChg chg="add mod">
          <ac:chgData name="John Mark Agosta" userId="c6d2689a7ef1deef" providerId="LiveId" clId="{AF09DDA7-BCB8-4A82-B435-0B9235FF84D9}" dt="2019-05-23T04:56:41.995" v="437" actId="1076"/>
          <ac:spMkLst>
            <pc:docMk/>
            <pc:sldMk cId="1042238773" sldId="257"/>
            <ac:spMk id="8" creationId="{2D3569FA-8E7F-46E9-836A-0E50EC5142F0}"/>
          </ac:spMkLst>
        </pc:spChg>
        <pc:spChg chg="add mod">
          <ac:chgData name="John Mark Agosta" userId="c6d2689a7ef1deef" providerId="LiveId" clId="{AF09DDA7-BCB8-4A82-B435-0B9235FF84D9}" dt="2019-05-23T04:12:00.590" v="81" actId="1076"/>
          <ac:spMkLst>
            <pc:docMk/>
            <pc:sldMk cId="1042238773" sldId="257"/>
            <ac:spMk id="9" creationId="{A603E9EC-5F85-4318-B02B-0D8B747955B8}"/>
          </ac:spMkLst>
        </pc:spChg>
        <pc:spChg chg="add mod">
          <ac:chgData name="John Mark Agosta" userId="c6d2689a7ef1deef" providerId="LiveId" clId="{AF09DDA7-BCB8-4A82-B435-0B9235FF84D9}" dt="2019-05-23T04:12:26.461" v="104" actId="1076"/>
          <ac:spMkLst>
            <pc:docMk/>
            <pc:sldMk cId="1042238773" sldId="257"/>
            <ac:spMk id="10" creationId="{581B0E6C-7DF4-43B8-86DC-ACF6C403200B}"/>
          </ac:spMkLst>
        </pc:spChg>
        <pc:spChg chg="add mod">
          <ac:chgData name="John Mark Agosta" userId="c6d2689a7ef1deef" providerId="LiveId" clId="{AF09DDA7-BCB8-4A82-B435-0B9235FF84D9}" dt="2019-05-23T04:13:31.189" v="125" actId="1038"/>
          <ac:spMkLst>
            <pc:docMk/>
            <pc:sldMk cId="1042238773" sldId="257"/>
            <ac:spMk id="11" creationId="{5951744F-A1E9-4BD4-9F0E-12EA13D0B3E1}"/>
          </ac:spMkLst>
        </pc:spChg>
        <pc:spChg chg="add mod">
          <ac:chgData name="John Mark Agosta" userId="c6d2689a7ef1deef" providerId="LiveId" clId="{AF09DDA7-BCB8-4A82-B435-0B9235FF84D9}" dt="2019-05-23T04:13:31.189" v="125" actId="1038"/>
          <ac:spMkLst>
            <pc:docMk/>
            <pc:sldMk cId="1042238773" sldId="257"/>
            <ac:spMk id="12" creationId="{7B5E3937-2AE9-4940-B508-7070E0F301A1}"/>
          </ac:spMkLst>
        </pc:spChg>
        <pc:spChg chg="add mod">
          <ac:chgData name="John Mark Agosta" userId="c6d2689a7ef1deef" providerId="LiveId" clId="{AF09DDA7-BCB8-4A82-B435-0B9235FF84D9}" dt="2019-05-23T04:16:28.986" v="153" actId="1035"/>
          <ac:spMkLst>
            <pc:docMk/>
            <pc:sldMk cId="1042238773" sldId="257"/>
            <ac:spMk id="13" creationId="{CA058C30-D8C4-41F2-9FE4-9177892B673F}"/>
          </ac:spMkLst>
        </pc:spChg>
        <pc:cxnChg chg="add mod ord">
          <ac:chgData name="John Mark Agosta" userId="c6d2689a7ef1deef" providerId="LiveId" clId="{AF09DDA7-BCB8-4A82-B435-0B9235FF84D9}" dt="2019-05-23T04:16:07.825" v="151" actId="171"/>
          <ac:cxnSpMkLst>
            <pc:docMk/>
            <pc:sldMk cId="1042238773" sldId="257"/>
            <ac:cxnSpMk id="15" creationId="{5A640E46-584A-4828-825E-A678815B0020}"/>
          </ac:cxnSpMkLst>
        </pc:cxnChg>
      </pc:sldChg>
      <pc:sldChg chg="add del">
        <pc:chgData name="John Mark Agosta" userId="c6d2689a7ef1deef" providerId="LiveId" clId="{AF09DDA7-BCB8-4A82-B435-0B9235FF84D9}" dt="2019-05-23T04:16:47.007" v="155"/>
        <pc:sldMkLst>
          <pc:docMk/>
          <pc:sldMk cId="1532701767" sldId="258"/>
        </pc:sldMkLst>
      </pc:sldChg>
      <pc:sldChg chg="addSp delSp modSp add">
        <pc:chgData name="John Mark Agosta" userId="c6d2689a7ef1deef" providerId="LiveId" clId="{AF09DDA7-BCB8-4A82-B435-0B9235FF84D9}" dt="2019-05-23T04:55:53.872" v="424" actId="1076"/>
        <pc:sldMkLst>
          <pc:docMk/>
          <pc:sldMk cId="2975828689" sldId="258"/>
        </pc:sldMkLst>
        <pc:spChg chg="mod">
          <ac:chgData name="John Mark Agosta" userId="c6d2689a7ef1deef" providerId="LiveId" clId="{AF09DDA7-BCB8-4A82-B435-0B9235FF84D9}" dt="2019-05-23T04:17:04.515" v="178" actId="20577"/>
          <ac:spMkLst>
            <pc:docMk/>
            <pc:sldMk cId="2975828689" sldId="258"/>
            <ac:spMk id="2" creationId="{2C189CEF-4620-4F8B-88CD-F49BC6FE4054}"/>
          </ac:spMkLst>
        </pc:spChg>
        <pc:spChg chg="mod">
          <ac:chgData name="John Mark Agosta" userId="c6d2689a7ef1deef" providerId="LiveId" clId="{AF09DDA7-BCB8-4A82-B435-0B9235FF84D9}" dt="2019-05-23T04:20:51.645" v="273" actId="20577"/>
          <ac:spMkLst>
            <pc:docMk/>
            <pc:sldMk cId="2975828689" sldId="258"/>
            <ac:spMk id="3" creationId="{16C13026-7824-4966-8A51-816ED18A8EC7}"/>
          </ac:spMkLst>
        </pc:spChg>
        <pc:spChg chg="mod">
          <ac:chgData name="John Mark Agosta" userId="c6d2689a7ef1deef" providerId="LiveId" clId="{AF09DDA7-BCB8-4A82-B435-0B9235FF84D9}" dt="2019-05-23T04:19:44.756" v="239" actId="20577"/>
          <ac:spMkLst>
            <pc:docMk/>
            <pc:sldMk cId="2975828689" sldId="258"/>
            <ac:spMk id="4" creationId="{B69EF929-711C-4A46-892D-6E547A7F3DA4}"/>
          </ac:spMkLst>
        </pc:spChg>
        <pc:spChg chg="del">
          <ac:chgData name="John Mark Agosta" userId="c6d2689a7ef1deef" providerId="LiveId" clId="{AF09DDA7-BCB8-4A82-B435-0B9235FF84D9}" dt="2019-05-23T04:21:11.558" v="276" actId="478"/>
          <ac:spMkLst>
            <pc:docMk/>
            <pc:sldMk cId="2975828689" sldId="258"/>
            <ac:spMk id="5" creationId="{DACD6C68-CBE3-43D5-88AC-FB30270034D0}"/>
          </ac:spMkLst>
        </pc:spChg>
        <pc:spChg chg="mod">
          <ac:chgData name="John Mark Agosta" userId="c6d2689a7ef1deef" providerId="LiveId" clId="{AF09DDA7-BCB8-4A82-B435-0B9235FF84D9}" dt="2019-05-23T04:55:53.872" v="424" actId="1076"/>
          <ac:spMkLst>
            <pc:docMk/>
            <pc:sldMk cId="2975828689" sldId="258"/>
            <ac:spMk id="6" creationId="{2E37694E-0151-4E5B-87C4-BE29DAC03321}"/>
          </ac:spMkLst>
        </pc:spChg>
        <pc:spChg chg="del">
          <ac:chgData name="John Mark Agosta" userId="c6d2689a7ef1deef" providerId="LiveId" clId="{AF09DDA7-BCB8-4A82-B435-0B9235FF84D9}" dt="2019-05-23T04:21:14.784" v="277" actId="478"/>
          <ac:spMkLst>
            <pc:docMk/>
            <pc:sldMk cId="2975828689" sldId="258"/>
            <ac:spMk id="7" creationId="{CC4481B0-0C60-41F6-9BCD-C7AFB19956EB}"/>
          </ac:spMkLst>
        </pc:spChg>
        <pc:spChg chg="mod">
          <ac:chgData name="John Mark Agosta" userId="c6d2689a7ef1deef" providerId="LiveId" clId="{AF09DDA7-BCB8-4A82-B435-0B9235FF84D9}" dt="2019-05-23T04:55:25.509" v="406" actId="1076"/>
          <ac:spMkLst>
            <pc:docMk/>
            <pc:sldMk cId="2975828689" sldId="258"/>
            <ac:spMk id="8" creationId="{2D3569FA-8E7F-46E9-836A-0E50EC5142F0}"/>
          </ac:spMkLst>
        </pc:spChg>
        <pc:spChg chg="del">
          <ac:chgData name="John Mark Agosta" userId="c6d2689a7ef1deef" providerId="LiveId" clId="{AF09DDA7-BCB8-4A82-B435-0B9235FF84D9}" dt="2019-05-23T04:21:07.840" v="275" actId="478"/>
          <ac:spMkLst>
            <pc:docMk/>
            <pc:sldMk cId="2975828689" sldId="258"/>
            <ac:spMk id="9" creationId="{A603E9EC-5F85-4318-B02B-0D8B747955B8}"/>
          </ac:spMkLst>
        </pc:spChg>
        <pc:spChg chg="mod">
          <ac:chgData name="John Mark Agosta" userId="c6d2689a7ef1deef" providerId="LiveId" clId="{AF09DDA7-BCB8-4A82-B435-0B9235FF84D9}" dt="2019-05-23T04:51:15.247" v="376" actId="1076"/>
          <ac:spMkLst>
            <pc:docMk/>
            <pc:sldMk cId="2975828689" sldId="258"/>
            <ac:spMk id="10" creationId="{581B0E6C-7DF4-43B8-86DC-ACF6C403200B}"/>
          </ac:spMkLst>
        </pc:spChg>
        <pc:spChg chg="del">
          <ac:chgData name="John Mark Agosta" userId="c6d2689a7ef1deef" providerId="LiveId" clId="{AF09DDA7-BCB8-4A82-B435-0B9235FF84D9}" dt="2019-05-23T04:21:02.922" v="274" actId="478"/>
          <ac:spMkLst>
            <pc:docMk/>
            <pc:sldMk cId="2975828689" sldId="258"/>
            <ac:spMk id="11" creationId="{5951744F-A1E9-4BD4-9F0E-12EA13D0B3E1}"/>
          </ac:spMkLst>
        </pc:spChg>
        <pc:spChg chg="mod">
          <ac:chgData name="John Mark Agosta" userId="c6d2689a7ef1deef" providerId="LiveId" clId="{AF09DDA7-BCB8-4A82-B435-0B9235FF84D9}" dt="2019-05-23T04:25:11.557" v="322" actId="1076"/>
          <ac:spMkLst>
            <pc:docMk/>
            <pc:sldMk cId="2975828689" sldId="258"/>
            <ac:spMk id="12" creationId="{7B5E3937-2AE9-4940-B508-7070E0F301A1}"/>
          </ac:spMkLst>
        </pc:spChg>
        <pc:spChg chg="mod">
          <ac:chgData name="John Mark Agosta" userId="c6d2689a7ef1deef" providerId="LiveId" clId="{AF09DDA7-BCB8-4A82-B435-0B9235FF84D9}" dt="2019-05-23T04:19:15.648" v="234" actId="20577"/>
          <ac:spMkLst>
            <pc:docMk/>
            <pc:sldMk cId="2975828689" sldId="258"/>
            <ac:spMk id="13" creationId="{CA058C30-D8C4-41F2-9FE4-9177892B673F}"/>
          </ac:spMkLst>
        </pc:spChg>
        <pc:spChg chg="add mod topLvl">
          <ac:chgData name="John Mark Agosta" userId="c6d2689a7ef1deef" providerId="LiveId" clId="{AF09DDA7-BCB8-4A82-B435-0B9235FF84D9}" dt="2019-05-23T04:18:07.693" v="190" actId="165"/>
          <ac:spMkLst>
            <pc:docMk/>
            <pc:sldMk cId="2975828689" sldId="258"/>
            <ac:spMk id="16" creationId="{426430AD-084C-4923-9607-62214DA91427}"/>
          </ac:spMkLst>
        </pc:spChg>
        <pc:spChg chg="add mod topLvl">
          <ac:chgData name="John Mark Agosta" userId="c6d2689a7ef1deef" providerId="LiveId" clId="{AF09DDA7-BCB8-4A82-B435-0B9235FF84D9}" dt="2019-05-23T04:18:07.693" v="190" actId="165"/>
          <ac:spMkLst>
            <pc:docMk/>
            <pc:sldMk cId="2975828689" sldId="258"/>
            <ac:spMk id="17" creationId="{31084138-9D47-4BA5-B437-D8DA191E010A}"/>
          </ac:spMkLst>
        </pc:spChg>
        <pc:spChg chg="add mod topLvl">
          <ac:chgData name="John Mark Agosta" userId="c6d2689a7ef1deef" providerId="LiveId" clId="{AF09DDA7-BCB8-4A82-B435-0B9235FF84D9}" dt="2019-05-23T04:18:07.693" v="190" actId="165"/>
          <ac:spMkLst>
            <pc:docMk/>
            <pc:sldMk cId="2975828689" sldId="258"/>
            <ac:spMk id="18" creationId="{0C8ECA9A-608D-44CC-A18A-FF82866AAB2E}"/>
          </ac:spMkLst>
        </pc:spChg>
        <pc:spChg chg="add mod topLvl">
          <ac:chgData name="John Mark Agosta" userId="c6d2689a7ef1deef" providerId="LiveId" clId="{AF09DDA7-BCB8-4A82-B435-0B9235FF84D9}" dt="2019-05-23T04:18:07.693" v="190" actId="165"/>
          <ac:spMkLst>
            <pc:docMk/>
            <pc:sldMk cId="2975828689" sldId="258"/>
            <ac:spMk id="19" creationId="{F30C5CA4-89F5-4627-B3FC-82727C1FCDF3}"/>
          </ac:spMkLst>
        </pc:spChg>
        <pc:spChg chg="add mod topLvl">
          <ac:chgData name="John Mark Agosta" userId="c6d2689a7ef1deef" providerId="LiveId" clId="{AF09DDA7-BCB8-4A82-B435-0B9235FF84D9}" dt="2019-05-23T04:18:07.693" v="190" actId="165"/>
          <ac:spMkLst>
            <pc:docMk/>
            <pc:sldMk cId="2975828689" sldId="258"/>
            <ac:spMk id="20" creationId="{8009C7E5-F99E-418A-A200-1C0A6E23421C}"/>
          </ac:spMkLst>
        </pc:spChg>
        <pc:spChg chg="add mod topLvl">
          <ac:chgData name="John Mark Agosta" userId="c6d2689a7ef1deef" providerId="LiveId" clId="{AF09DDA7-BCB8-4A82-B435-0B9235FF84D9}" dt="2019-05-23T04:18:07.693" v="190" actId="165"/>
          <ac:spMkLst>
            <pc:docMk/>
            <pc:sldMk cId="2975828689" sldId="258"/>
            <ac:spMk id="21" creationId="{99E04DC4-B6C4-40F2-B1A5-E1EC6A5901DE}"/>
          </ac:spMkLst>
        </pc:spChg>
        <pc:spChg chg="add mod topLvl">
          <ac:chgData name="John Mark Agosta" userId="c6d2689a7ef1deef" providerId="LiveId" clId="{AF09DDA7-BCB8-4A82-B435-0B9235FF84D9}" dt="2019-05-23T04:18:07.693" v="190" actId="165"/>
          <ac:spMkLst>
            <pc:docMk/>
            <pc:sldMk cId="2975828689" sldId="258"/>
            <ac:spMk id="22" creationId="{55AB9AAD-A7CA-4BD6-A89D-7BB4D34D8FE1}"/>
          </ac:spMkLst>
        </pc:spChg>
        <pc:spChg chg="add mod topLvl">
          <ac:chgData name="John Mark Agosta" userId="c6d2689a7ef1deef" providerId="LiveId" clId="{AF09DDA7-BCB8-4A82-B435-0B9235FF84D9}" dt="2019-05-23T04:18:07.693" v="190" actId="165"/>
          <ac:spMkLst>
            <pc:docMk/>
            <pc:sldMk cId="2975828689" sldId="258"/>
            <ac:spMk id="23" creationId="{3156BC43-836C-4103-AAED-61A8E9C91EE4}"/>
          </ac:spMkLst>
        </pc:spChg>
        <pc:spChg chg="add mod topLvl">
          <ac:chgData name="John Mark Agosta" userId="c6d2689a7ef1deef" providerId="LiveId" clId="{AF09DDA7-BCB8-4A82-B435-0B9235FF84D9}" dt="2019-05-23T04:18:07.693" v="190" actId="165"/>
          <ac:spMkLst>
            <pc:docMk/>
            <pc:sldMk cId="2975828689" sldId="258"/>
            <ac:spMk id="24" creationId="{BC9D454F-5A50-4B77-AF37-61C1CB70A633}"/>
          </ac:spMkLst>
        </pc:spChg>
        <pc:spChg chg="add mod topLvl">
          <ac:chgData name="John Mark Agosta" userId="c6d2689a7ef1deef" providerId="LiveId" clId="{AF09DDA7-BCB8-4A82-B435-0B9235FF84D9}" dt="2019-05-23T04:18:07.693" v="190" actId="165"/>
          <ac:spMkLst>
            <pc:docMk/>
            <pc:sldMk cId="2975828689" sldId="258"/>
            <ac:spMk id="25" creationId="{E26047A4-9728-49E9-997E-241CF6978ADD}"/>
          </ac:spMkLst>
        </pc:spChg>
        <pc:spChg chg="add mod topLvl">
          <ac:chgData name="John Mark Agosta" userId="c6d2689a7ef1deef" providerId="LiveId" clId="{AF09DDA7-BCB8-4A82-B435-0B9235FF84D9}" dt="2019-05-23T04:19:07.120" v="228" actId="1076"/>
          <ac:spMkLst>
            <pc:docMk/>
            <pc:sldMk cId="2975828689" sldId="258"/>
            <ac:spMk id="27" creationId="{A2838475-196F-4A15-95C4-C1F9424BCEA3}"/>
          </ac:spMkLst>
        </pc:spChg>
        <pc:spChg chg="add mod">
          <ac:chgData name="John Mark Agosta" userId="c6d2689a7ef1deef" providerId="LiveId" clId="{AF09DDA7-BCB8-4A82-B435-0B9235FF84D9}" dt="2019-05-23T04:18:29.109" v="223" actId="20577"/>
          <ac:spMkLst>
            <pc:docMk/>
            <pc:sldMk cId="2975828689" sldId="258"/>
            <ac:spMk id="28" creationId="{FE104576-931F-4CBD-8F49-82B91C0D516B}"/>
          </ac:spMkLst>
        </pc:spChg>
        <pc:spChg chg="add mod ord">
          <ac:chgData name="John Mark Agosta" userId="c6d2689a7ef1deef" providerId="LiveId" clId="{AF09DDA7-BCB8-4A82-B435-0B9235FF84D9}" dt="2019-05-23T04:53:25.681" v="388" actId="166"/>
          <ac:spMkLst>
            <pc:docMk/>
            <pc:sldMk cId="2975828689" sldId="258"/>
            <ac:spMk id="30" creationId="{4B9FCA49-7D46-4EE8-948C-D7C4A50E299E}"/>
          </ac:spMkLst>
        </pc:spChg>
        <pc:spChg chg="add mod">
          <ac:chgData name="John Mark Agosta" userId="c6d2689a7ef1deef" providerId="LiveId" clId="{AF09DDA7-BCB8-4A82-B435-0B9235FF84D9}" dt="2019-05-23T04:22:37.666" v="291" actId="1076"/>
          <ac:spMkLst>
            <pc:docMk/>
            <pc:sldMk cId="2975828689" sldId="258"/>
            <ac:spMk id="31" creationId="{28BDC52E-4181-4A56-B72D-34F0E8EA1EEF}"/>
          </ac:spMkLst>
        </pc:spChg>
        <pc:spChg chg="add del">
          <ac:chgData name="John Mark Agosta" userId="c6d2689a7ef1deef" providerId="LiveId" clId="{AF09DDA7-BCB8-4A82-B435-0B9235FF84D9}" dt="2019-05-23T04:49:32.790" v="358"/>
          <ac:spMkLst>
            <pc:docMk/>
            <pc:sldMk cId="2975828689" sldId="258"/>
            <ac:spMk id="32" creationId="{38DF12EA-F03D-4B49-A50C-38DC935E6342}"/>
          </ac:spMkLst>
        </pc:spChg>
        <pc:spChg chg="add mod">
          <ac:chgData name="John Mark Agosta" userId="c6d2689a7ef1deef" providerId="LiveId" clId="{AF09DDA7-BCB8-4A82-B435-0B9235FF84D9}" dt="2019-05-23T04:50:41.269" v="374" actId="1076"/>
          <ac:spMkLst>
            <pc:docMk/>
            <pc:sldMk cId="2975828689" sldId="258"/>
            <ac:spMk id="33" creationId="{D71C4B5E-7E85-42DA-A062-EA5E98E30ADD}"/>
          </ac:spMkLst>
        </pc:spChg>
        <pc:grpChg chg="add del mod">
          <ac:chgData name="John Mark Agosta" userId="c6d2689a7ef1deef" providerId="LiveId" clId="{AF09DDA7-BCB8-4A82-B435-0B9235FF84D9}" dt="2019-05-23T04:18:07.693" v="190" actId="165"/>
          <ac:grpSpMkLst>
            <pc:docMk/>
            <pc:sldMk cId="2975828689" sldId="258"/>
            <ac:grpSpMk id="14" creationId="{CC24F05D-5C39-40BB-AAFF-8992D6746457}"/>
          </ac:grpSpMkLst>
        </pc:grpChg>
        <pc:cxnChg chg="add mod topLvl">
          <ac:chgData name="John Mark Agosta" userId="c6d2689a7ef1deef" providerId="LiveId" clId="{AF09DDA7-BCB8-4A82-B435-0B9235FF84D9}" dt="2019-05-23T04:18:49.459" v="224" actId="1582"/>
          <ac:cxnSpMkLst>
            <pc:docMk/>
            <pc:sldMk cId="2975828689" sldId="258"/>
            <ac:cxnSpMk id="26" creationId="{13D53736-B202-4E7D-B3BD-16B1484E64C1}"/>
          </ac:cxnSpMkLst>
        </pc:cxnChg>
        <pc:cxnChg chg="add mod">
          <ac:chgData name="John Mark Agosta" userId="c6d2689a7ef1deef" providerId="LiveId" clId="{AF09DDA7-BCB8-4A82-B435-0B9235FF84D9}" dt="2019-05-23T04:50:53.545" v="375" actId="208"/>
          <ac:cxnSpMkLst>
            <pc:docMk/>
            <pc:sldMk cId="2975828689" sldId="258"/>
            <ac:cxnSpMk id="34" creationId="{E95D56F2-B19B-4B83-BF3A-7B6A1351078E}"/>
          </ac:cxnSpMkLst>
        </pc:cxnChg>
        <pc:cxnChg chg="add mod">
          <ac:chgData name="John Mark Agosta" userId="c6d2689a7ef1deef" providerId="LiveId" clId="{AF09DDA7-BCB8-4A82-B435-0B9235FF84D9}" dt="2019-05-23T04:53:14.015" v="387" actId="1076"/>
          <ac:cxnSpMkLst>
            <pc:docMk/>
            <pc:sldMk cId="2975828689" sldId="258"/>
            <ac:cxnSpMk id="37" creationId="{B87205BA-0845-435E-AF46-420AAE9628A0}"/>
          </ac:cxnSpMkLst>
        </pc:cxnChg>
        <pc:cxnChg chg="add mod">
          <ac:chgData name="John Mark Agosta" userId="c6d2689a7ef1deef" providerId="LiveId" clId="{AF09DDA7-BCB8-4A82-B435-0B9235FF84D9}" dt="2019-05-23T04:54:32.462" v="396" actId="208"/>
          <ac:cxnSpMkLst>
            <pc:docMk/>
            <pc:sldMk cId="2975828689" sldId="258"/>
            <ac:cxnSpMk id="44" creationId="{6C3B16B3-F2F1-4248-8C3C-7A548106B653}"/>
          </ac:cxnSpMkLst>
        </pc:cxnChg>
      </pc:sldChg>
      <pc:sldChg chg="addSp delSp modSp add mod setBg">
        <pc:chgData name="John Mark Agosta" userId="c6d2689a7ef1deef" providerId="LiveId" clId="{AF09DDA7-BCB8-4A82-B435-0B9235FF84D9}" dt="2019-05-23T05:10:45.037" v="655" actId="20577"/>
        <pc:sldMkLst>
          <pc:docMk/>
          <pc:sldMk cId="1998126623" sldId="259"/>
        </pc:sldMkLst>
        <pc:spChg chg="del">
          <ac:chgData name="John Mark Agosta" userId="c6d2689a7ef1deef" providerId="LiveId" clId="{AF09DDA7-BCB8-4A82-B435-0B9235FF84D9}" dt="2019-05-23T04:47:24.415" v="327"/>
          <ac:spMkLst>
            <pc:docMk/>
            <pc:sldMk cId="1998126623" sldId="259"/>
            <ac:spMk id="2" creationId="{2B1B2909-60D1-477C-BE5A-60EDE5342D38}"/>
          </ac:spMkLst>
        </pc:spChg>
        <pc:spChg chg="add mod ord">
          <ac:chgData name="John Mark Agosta" userId="c6d2689a7ef1deef" providerId="LiveId" clId="{AF09DDA7-BCB8-4A82-B435-0B9235FF84D9}" dt="2019-05-23T04:47:47.539" v="354" actId="20577"/>
          <ac:spMkLst>
            <pc:docMk/>
            <pc:sldMk cId="1998126623" sldId="259"/>
            <ac:spMk id="5" creationId="{F7B87676-4E1F-4E36-8393-B2D374FDB887}"/>
          </ac:spMkLst>
        </pc:spChg>
        <pc:spChg chg="add del mod">
          <ac:chgData name="John Mark Agosta" userId="c6d2689a7ef1deef" providerId="LiveId" clId="{AF09DDA7-BCB8-4A82-B435-0B9235FF84D9}" dt="2019-05-23T05:09:49.366" v="651" actId="767"/>
          <ac:spMkLst>
            <pc:docMk/>
            <pc:sldMk cId="1998126623" sldId="259"/>
            <ac:spMk id="6" creationId="{766DAB88-5A5B-41C1-A763-488617F34F76}"/>
          </ac:spMkLst>
        </pc:spChg>
        <pc:spChg chg="add mod">
          <ac:chgData name="John Mark Agosta" userId="c6d2689a7ef1deef" providerId="LiveId" clId="{AF09DDA7-BCB8-4A82-B435-0B9235FF84D9}" dt="2019-05-23T05:10:45.037" v="655" actId="20577"/>
          <ac:spMkLst>
            <pc:docMk/>
            <pc:sldMk cId="1998126623" sldId="259"/>
            <ac:spMk id="7" creationId="{13E2FA4F-0741-4FC1-AD60-59CF235BFEBB}"/>
          </ac:spMkLst>
        </pc:spChg>
        <pc:spChg chg="add">
          <ac:chgData name="John Mark Agosta" userId="c6d2689a7ef1deef" providerId="LiveId" clId="{AF09DDA7-BCB8-4A82-B435-0B9235FF84D9}" dt="2019-05-23T04:47:34.076" v="328" actId="26606"/>
          <ac:spMkLst>
            <pc:docMk/>
            <pc:sldMk cId="1998126623" sldId="259"/>
            <ac:spMk id="10" creationId="{87CC2527-562A-4F69-B487-4371E5B243E7}"/>
          </ac:spMkLst>
        </pc:spChg>
        <pc:picChg chg="add mod">
          <ac:chgData name="John Mark Agosta" userId="c6d2689a7ef1deef" providerId="LiveId" clId="{AF09DDA7-BCB8-4A82-B435-0B9235FF84D9}" dt="2019-05-23T04:47:50.748" v="355" actId="1076"/>
          <ac:picMkLst>
            <pc:docMk/>
            <pc:sldMk cId="1998126623" sldId="259"/>
            <ac:picMk id="4" creationId="{D1237853-8A40-4167-A534-A19045FCEB9D}"/>
          </ac:picMkLst>
        </pc:picChg>
        <pc:cxnChg chg="add">
          <ac:chgData name="John Mark Agosta" userId="c6d2689a7ef1deef" providerId="LiveId" clId="{AF09DDA7-BCB8-4A82-B435-0B9235FF84D9}" dt="2019-05-23T04:47:34.076" v="328" actId="26606"/>
          <ac:cxnSpMkLst>
            <pc:docMk/>
            <pc:sldMk cId="1998126623" sldId="259"/>
            <ac:cxnSpMk id="12" creationId="{BCDAEC91-5BCE-4B55-9CC0-43EF94CB734B}"/>
          </ac:cxnSpMkLst>
        </pc:cxnChg>
      </pc:sldChg>
      <pc:sldChg chg="addSp modSp add">
        <pc:chgData name="John Mark Agosta" userId="c6d2689a7ef1deef" providerId="LiveId" clId="{AF09DDA7-BCB8-4A82-B435-0B9235FF84D9}" dt="2019-05-23T17:48:27.128" v="842" actId="20577"/>
        <pc:sldMkLst>
          <pc:docMk/>
          <pc:sldMk cId="1341219970" sldId="260"/>
        </pc:sldMkLst>
        <pc:spChg chg="add mod">
          <ac:chgData name="John Mark Agosta" userId="c6d2689a7ef1deef" providerId="LiveId" clId="{AF09DDA7-BCB8-4A82-B435-0B9235FF84D9}" dt="2019-05-23T04:57:58.577" v="493" actId="20577"/>
          <ac:spMkLst>
            <pc:docMk/>
            <pc:sldMk cId="1341219970" sldId="260"/>
            <ac:spMk id="2" creationId="{8736F47A-B456-4F9B-99A2-BE266E8C1DB3}"/>
          </ac:spMkLst>
        </pc:spChg>
        <pc:spChg chg="add mod">
          <ac:chgData name="John Mark Agosta" userId="c6d2689a7ef1deef" providerId="LiveId" clId="{AF09DDA7-BCB8-4A82-B435-0B9235FF84D9}" dt="2019-05-23T17:48:27.128" v="842" actId="20577"/>
          <ac:spMkLst>
            <pc:docMk/>
            <pc:sldMk cId="1341219970" sldId="260"/>
            <ac:spMk id="3" creationId="{1970DE78-72A8-4830-8547-42F0388FB2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B8AE1-6326-4480-B3DC-D996E7F03AAE}" type="datetimeFigureOut">
              <a:rPr lang="en-US" smtClean="0"/>
              <a:t>5/26/2019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23B44-2615-4523-B5E8-651F67C02481}" type="slidenum">
              <a:rPr lang="en-US" smtClean="0"/>
              <a:t>‹#›</a:t>
            </a:fld>
            <a:endParaRPr lang="en-US"/>
          </a:p>
        </p:txBody>
      </p:sp>
    </p:spTree>
    <p:extLst>
      <p:ext uri="{BB962C8B-B14F-4D97-AF65-F5344CB8AC3E}">
        <p14:creationId xmlns:p14="http://schemas.microsoft.com/office/powerpoint/2010/main" val="31541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5/26/2019 9:36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51192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5/26/2019 9:36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“turtle’s eye view” of ROC curves is described here:</a:t>
            </a:r>
          </a:p>
          <a:p>
            <a:r>
              <a:rPr lang="en-US" dirty="0"/>
              <a:t>https://blog.revolutionanalytics.com/2016/08/roc-curves-in-two-lines-of-code.html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5/26/2019 9:36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16266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code is just the little black box in the middle.</a:t>
            </a:r>
          </a:p>
        </p:txBody>
      </p:sp>
      <p:sp>
        <p:nvSpPr>
          <p:cNvPr id="4" name="Slide Number Placeholder 3"/>
          <p:cNvSpPr>
            <a:spLocks noGrp="1"/>
          </p:cNvSpPr>
          <p:nvPr>
            <p:ph type="sldNum" sz="quarter" idx="5"/>
          </p:nvPr>
        </p:nvSpPr>
        <p:spPr/>
        <p:txBody>
          <a:bodyPr/>
          <a:lstStyle/>
          <a:p>
            <a:fld id="{77CBE162-B8EB-4035-9401-9F47107154AE}" type="slidenum">
              <a:rPr lang="en-US" smtClean="0"/>
              <a:t>18</a:t>
            </a:fld>
            <a:endParaRPr lang="en-US"/>
          </a:p>
        </p:txBody>
      </p:sp>
    </p:spTree>
    <p:extLst>
      <p:ext uri="{BB962C8B-B14F-4D97-AF65-F5344CB8AC3E}">
        <p14:creationId xmlns:p14="http://schemas.microsoft.com/office/powerpoint/2010/main" val="33615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5CA9-2A6C-4D6D-A2C2-4B92DF5CA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A31B89-0334-44CC-B30E-7E9A43AC4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5B39A-EAA5-4E4A-8383-6E8AE358F813}"/>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5" name="Footer Placeholder 4">
            <a:extLst>
              <a:ext uri="{FF2B5EF4-FFF2-40B4-BE49-F238E27FC236}">
                <a16:creationId xmlns:a16="http://schemas.microsoft.com/office/drawing/2014/main" id="{4310722F-0BE9-47F0-B838-5ACAA43AC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3F0DE-8443-4784-A160-EA26AC5738F9}"/>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97718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B8CC-03A1-4DF4-BD00-5862ED1B4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A40484-50FE-45AE-9FDB-AF6B61EE4F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10D0-DE10-480E-95C0-1DC855CA5BEC}"/>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5" name="Footer Placeholder 4">
            <a:extLst>
              <a:ext uri="{FF2B5EF4-FFF2-40B4-BE49-F238E27FC236}">
                <a16:creationId xmlns:a16="http://schemas.microsoft.com/office/drawing/2014/main" id="{1C038AE0-F7FA-4C69-BF49-6B932229A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C658F-528F-4B66-AE01-BD6067978F44}"/>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5084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DE62D-7E69-42F0-8D2F-768001C25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62AF22-0AE8-4433-8976-E7352B5EE2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F39E4-FD4C-4764-A97C-E06B577DE6FF}"/>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5" name="Footer Placeholder 4">
            <a:extLst>
              <a:ext uri="{FF2B5EF4-FFF2-40B4-BE49-F238E27FC236}">
                <a16:creationId xmlns:a16="http://schemas.microsoft.com/office/drawing/2014/main" id="{549106E8-E5B4-4D18-B7EA-F49D9E9BD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324C5-046F-4BF8-B534-F8E96B991EB7}"/>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625914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604766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9323-1BEB-4120-81D6-CF4C467A047A}"/>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30519">
                      <a:srgbClr val="FFFFFF"/>
                    </a:gs>
                    <a:gs pos="51000">
                      <a:srgbClr val="FFFFFF"/>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113005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348293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A702-ECCD-485C-AD90-C335C18DC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A295F-F146-4722-B7DC-454D31DB2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1160B-3B25-4237-A790-C1BE71D2F51D}"/>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5" name="Footer Placeholder 4">
            <a:extLst>
              <a:ext uri="{FF2B5EF4-FFF2-40B4-BE49-F238E27FC236}">
                <a16:creationId xmlns:a16="http://schemas.microsoft.com/office/drawing/2014/main" id="{5433E5E7-26D2-404C-9B02-A4D066B98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FCDB7-7E1D-4798-8A32-4F9E1DA007A2}"/>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08560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28F4-BB35-43D9-88D0-DFA6F2D63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A37B63-4379-46EB-ADE8-E1D1C0679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E49A6-B3EA-426C-8B80-22614640A279}"/>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5" name="Footer Placeholder 4">
            <a:extLst>
              <a:ext uri="{FF2B5EF4-FFF2-40B4-BE49-F238E27FC236}">
                <a16:creationId xmlns:a16="http://schemas.microsoft.com/office/drawing/2014/main" id="{C419E0A0-1114-4179-9C1E-450A3BFB9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95EEA-8D70-4E6C-8EF5-2B56493E02F8}"/>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31074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516A-492B-4DED-869A-F1C89B89C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86E90-357C-43BF-A46B-F99864C1C8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B773B9-65DF-4631-B602-E2E09678C3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98835-BA10-4E9F-8654-06F144FB4404}"/>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6" name="Footer Placeholder 5">
            <a:extLst>
              <a:ext uri="{FF2B5EF4-FFF2-40B4-BE49-F238E27FC236}">
                <a16:creationId xmlns:a16="http://schemas.microsoft.com/office/drawing/2014/main" id="{4CD68803-0F05-48F7-912A-64525FAB2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E506D-7F4D-41E5-98C0-90DBD75C85DE}"/>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59056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F3DE-CDD7-4B6E-8077-04B6FFC325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0C528D-1D91-4EA7-A712-F4B15BFC3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9956D-66ED-4952-8325-5976CBB395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C07D33-0CA3-489A-9AE5-F61EE21F1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74A4F5-ED22-4A0A-BC74-7CE1F8651C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FAD8B5-F309-4B2A-8EA7-F99FC90761FD}"/>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8" name="Footer Placeholder 7">
            <a:extLst>
              <a:ext uri="{FF2B5EF4-FFF2-40B4-BE49-F238E27FC236}">
                <a16:creationId xmlns:a16="http://schemas.microsoft.com/office/drawing/2014/main" id="{DA297EEE-A056-4032-A217-38AAE6FF15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4F004F-49B8-499E-8D52-03A04D6587DF}"/>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7360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CBCF-0FBD-4907-BD0B-F8A501B1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042481-42AA-4737-8380-ECEF24FD6F4F}"/>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4" name="Footer Placeholder 3">
            <a:extLst>
              <a:ext uri="{FF2B5EF4-FFF2-40B4-BE49-F238E27FC236}">
                <a16:creationId xmlns:a16="http://schemas.microsoft.com/office/drawing/2014/main" id="{0F0365AD-8285-40D1-834D-4E3E83839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74F580-AB19-4D2A-8E81-DB77EAA450E2}"/>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16050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C9E90-B49F-4F7E-9A2B-391925C4ED59}"/>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3" name="Footer Placeholder 2">
            <a:extLst>
              <a:ext uri="{FF2B5EF4-FFF2-40B4-BE49-F238E27FC236}">
                <a16:creationId xmlns:a16="http://schemas.microsoft.com/office/drawing/2014/main" id="{90464A3E-61E1-4730-9325-FBABF7CBDB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2EAF8C-7EA8-4E9F-9829-606859703305}"/>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74441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7678-6C05-47A2-B4E9-0BB07FB1A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F745DA-F6BB-45DD-B79A-977B1C615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05F60-4C57-4FDD-8D79-C65981E07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8C598-06A9-401D-9577-113AD710E962}"/>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6" name="Footer Placeholder 5">
            <a:extLst>
              <a:ext uri="{FF2B5EF4-FFF2-40B4-BE49-F238E27FC236}">
                <a16:creationId xmlns:a16="http://schemas.microsoft.com/office/drawing/2014/main" id="{ACADC965-66CF-4554-8F3D-733CA39AC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5C645-6886-4A81-BEE2-BCA94B3A1AAF}"/>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415850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2B1A-DF7C-4022-947A-13FC00A4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E27A0C-C57D-4FC7-8EDD-E799F76D8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82A53-6518-43D1-8B0E-7FB857BDD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BA76F-3524-4627-BA5A-7E58DC978787}"/>
              </a:ext>
            </a:extLst>
          </p:cNvPr>
          <p:cNvSpPr>
            <a:spLocks noGrp="1"/>
          </p:cNvSpPr>
          <p:nvPr>
            <p:ph type="dt" sz="half" idx="10"/>
          </p:nvPr>
        </p:nvSpPr>
        <p:spPr/>
        <p:txBody>
          <a:bodyPr/>
          <a:lstStyle/>
          <a:p>
            <a:fld id="{2FC94C11-1D8C-4CD4-9951-2FEE5D70BA6C}" type="datetimeFigureOut">
              <a:rPr lang="en-US" smtClean="0"/>
              <a:t>5/26/2019</a:t>
            </a:fld>
            <a:endParaRPr lang="en-US"/>
          </a:p>
        </p:txBody>
      </p:sp>
      <p:sp>
        <p:nvSpPr>
          <p:cNvPr id="6" name="Footer Placeholder 5">
            <a:extLst>
              <a:ext uri="{FF2B5EF4-FFF2-40B4-BE49-F238E27FC236}">
                <a16:creationId xmlns:a16="http://schemas.microsoft.com/office/drawing/2014/main" id="{66259486-86C6-48D8-B710-EDEAA91E9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78B2C-EE7E-499D-9E5E-FE70544E3DFE}"/>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9089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B39436-4E16-4634-B2D4-9ED39D8AF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1D8A2-73C5-4373-B935-5DDDC73D6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573B5-7E5D-4672-A658-F2C822A93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94C11-1D8C-4CD4-9951-2FEE5D70BA6C}" type="datetimeFigureOut">
              <a:rPr lang="en-US" smtClean="0"/>
              <a:t>5/26/2019</a:t>
            </a:fld>
            <a:endParaRPr lang="en-US"/>
          </a:p>
        </p:txBody>
      </p:sp>
      <p:sp>
        <p:nvSpPr>
          <p:cNvPr id="5" name="Footer Placeholder 4">
            <a:extLst>
              <a:ext uri="{FF2B5EF4-FFF2-40B4-BE49-F238E27FC236}">
                <a16:creationId xmlns:a16="http://schemas.microsoft.com/office/drawing/2014/main" id="{66810788-FAFE-4529-B500-8DA6D1AF0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E5910E-B265-4C22-9373-2E13321AC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41AE3-4CA6-475B-88F6-2D02D8DC710E}" type="slidenum">
              <a:rPr lang="en-US" smtClean="0"/>
              <a:t>‹#›</a:t>
            </a:fld>
            <a:endParaRPr lang="en-US"/>
          </a:p>
        </p:txBody>
      </p:sp>
    </p:spTree>
    <p:extLst>
      <p:ext uri="{BB962C8B-B14F-4D97-AF65-F5344CB8AC3E}">
        <p14:creationId xmlns:p14="http://schemas.microsoft.com/office/powerpoint/2010/main" val="939904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ound, floor, table&#10;&#10;Description automatically generated">
            <a:extLst>
              <a:ext uri="{FF2B5EF4-FFF2-40B4-BE49-F238E27FC236}">
                <a16:creationId xmlns:a16="http://schemas.microsoft.com/office/drawing/2014/main" id="{38DCA460-F074-4C7E-94A8-6F1EF39459CC}"/>
              </a:ext>
            </a:extLst>
          </p:cNvPr>
          <p:cNvPicPr>
            <a:picLocks noChangeAspect="1"/>
          </p:cNvPicPr>
          <p:nvPr/>
        </p:nvPicPr>
        <p:blipFill rotWithShape="1">
          <a:blip r:embed="rId2">
            <a:extLst>
              <a:ext uri="{28A0092B-C50C-407E-A947-70E740481C1C}">
                <a14:useLocalDpi xmlns:a14="http://schemas.microsoft.com/office/drawing/2010/main" val="0"/>
              </a:ext>
            </a:extLst>
          </a:blip>
          <a:srcRect t="10131" b="5914"/>
          <a:stretch/>
        </p:blipFill>
        <p:spPr>
          <a:xfrm>
            <a:off x="20" y="10"/>
            <a:ext cx="12191980" cy="6857990"/>
          </a:xfrm>
          <a:prstGeom prst="rect">
            <a:avLst/>
          </a:prstGeom>
        </p:spPr>
      </p:pic>
    </p:spTree>
    <p:extLst>
      <p:ext uri="{BB962C8B-B14F-4D97-AF65-F5344CB8AC3E}">
        <p14:creationId xmlns:p14="http://schemas.microsoft.com/office/powerpoint/2010/main" val="129658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D1237853-8A40-4167-A534-A19045FCEB9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2358"/>
            <a:ext cx="12192000" cy="685800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5" name="Title 4">
            <a:extLst>
              <a:ext uri="{FF2B5EF4-FFF2-40B4-BE49-F238E27FC236}">
                <a16:creationId xmlns:a16="http://schemas.microsoft.com/office/drawing/2014/main" id="{F7B87676-4E1F-4E36-8393-B2D374FDB887}"/>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Reinforcement learning MDP</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E2FA4F-0741-4FC1-AD60-59CF235BFEBB}"/>
              </a:ext>
            </a:extLst>
          </p:cNvPr>
          <p:cNvSpPr txBox="1"/>
          <p:nvPr/>
        </p:nvSpPr>
        <p:spPr>
          <a:xfrm>
            <a:off x="6767129" y="273050"/>
            <a:ext cx="4669222" cy="923330"/>
          </a:xfrm>
          <a:prstGeom prst="rect">
            <a:avLst/>
          </a:prstGeom>
          <a:noFill/>
        </p:spPr>
        <p:txBody>
          <a:bodyPr wrap="square" rtlCol="0">
            <a:spAutoFit/>
          </a:bodyPr>
          <a:lstStyle/>
          <a:p>
            <a:r>
              <a:rPr lang="en-US" dirty="0"/>
              <a:t>RL is the problem of controlling a Markov Chain with unknown probabilities.*</a:t>
            </a:r>
          </a:p>
          <a:p>
            <a:endParaRPr lang="en-US" dirty="0"/>
          </a:p>
        </p:txBody>
      </p:sp>
    </p:spTree>
    <p:extLst>
      <p:ext uri="{BB962C8B-B14F-4D97-AF65-F5344CB8AC3E}">
        <p14:creationId xmlns:p14="http://schemas.microsoft.com/office/powerpoint/2010/main" val="199812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C30B-1A6F-43E9-8701-04D500E800D7}"/>
              </a:ext>
            </a:extLst>
          </p:cNvPr>
          <p:cNvSpPr>
            <a:spLocks noGrp="1"/>
          </p:cNvSpPr>
          <p:nvPr>
            <p:ph type="title"/>
          </p:nvPr>
        </p:nvSpPr>
        <p:spPr/>
        <p:txBody>
          <a:bodyPr/>
          <a:lstStyle/>
          <a:p>
            <a:r>
              <a:rPr lang="en-US" dirty="0"/>
              <a:t>Progress in RL</a:t>
            </a:r>
          </a:p>
        </p:txBody>
      </p:sp>
      <p:sp>
        <p:nvSpPr>
          <p:cNvPr id="3" name="Content Placeholder 2">
            <a:extLst>
              <a:ext uri="{FF2B5EF4-FFF2-40B4-BE49-F238E27FC236}">
                <a16:creationId xmlns:a16="http://schemas.microsoft.com/office/drawing/2014/main" id="{3831548F-CF29-4E55-B5EE-2928A8C329CD}"/>
              </a:ext>
            </a:extLst>
          </p:cNvPr>
          <p:cNvSpPr>
            <a:spLocks noGrp="1"/>
          </p:cNvSpPr>
          <p:nvPr>
            <p:ph idx="1"/>
          </p:nvPr>
        </p:nvSpPr>
        <p:spPr/>
        <p:txBody>
          <a:bodyPr/>
          <a:lstStyle/>
          <a:p>
            <a:r>
              <a:rPr lang="en-US" dirty="0" err="1"/>
              <a:t>Sammuels</a:t>
            </a:r>
            <a:r>
              <a:rPr lang="en-US" dirty="0"/>
              <a:t> Checkers</a:t>
            </a:r>
          </a:p>
          <a:p>
            <a:r>
              <a:rPr lang="en-US" dirty="0" err="1"/>
              <a:t>Tesauro</a:t>
            </a:r>
            <a:r>
              <a:rPr lang="en-US" dirty="0"/>
              <a:t> </a:t>
            </a:r>
            <a:r>
              <a:rPr lang="en-US" dirty="0" err="1"/>
              <a:t>Blackgammon</a:t>
            </a:r>
            <a:r>
              <a:rPr lang="en-US" dirty="0"/>
              <a:t>? Google data center management</a:t>
            </a:r>
          </a:p>
          <a:p>
            <a:r>
              <a:rPr lang="en-US" dirty="0"/>
              <a:t>Deep Mind Alpha Go – “Deep” reinforcement learning</a:t>
            </a:r>
          </a:p>
          <a:p>
            <a:r>
              <a:rPr lang="en-US" dirty="0"/>
              <a:t>Commercial applications. Startups. </a:t>
            </a:r>
          </a:p>
          <a:p>
            <a:r>
              <a:rPr lang="en-US" dirty="0"/>
              <a:t>(some measures of current performance)</a:t>
            </a:r>
          </a:p>
          <a:p>
            <a:endParaRPr lang="en-US" dirty="0"/>
          </a:p>
        </p:txBody>
      </p:sp>
    </p:spTree>
    <p:extLst>
      <p:ext uri="{BB962C8B-B14F-4D97-AF65-F5344CB8AC3E}">
        <p14:creationId xmlns:p14="http://schemas.microsoft.com/office/powerpoint/2010/main" val="256543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0522-FEB4-49C4-BB8A-9E446D1E384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8D14CAC6-6257-4044-9136-472149DE32B3}"/>
              </a:ext>
            </a:extLst>
          </p:cNvPr>
          <p:cNvSpPr>
            <a:spLocks noGrp="1"/>
          </p:cNvSpPr>
          <p:nvPr>
            <p:ph idx="1"/>
          </p:nvPr>
        </p:nvSpPr>
        <p:spPr/>
        <p:txBody>
          <a:bodyPr/>
          <a:lstStyle/>
          <a:p>
            <a:r>
              <a:rPr lang="en-US" dirty="0" err="1"/>
              <a:t>OpenAI</a:t>
            </a:r>
            <a:r>
              <a:rPr lang="en-US" dirty="0"/>
              <a:t> gym</a:t>
            </a:r>
          </a:p>
          <a:p>
            <a:r>
              <a:rPr lang="en-US" dirty="0" err="1"/>
              <a:t>Pybrain</a:t>
            </a:r>
            <a:endParaRPr lang="en-US" dirty="0"/>
          </a:p>
          <a:p>
            <a:r>
              <a:rPr lang="en-US" dirty="0"/>
              <a:t>RL-glue: https://sites.google.com/a/rl-community.org/rl-glue/Home/rl-glue </a:t>
            </a:r>
          </a:p>
          <a:p>
            <a:r>
              <a:rPr lang="en-US" dirty="0" err="1"/>
              <a:t>LibPG</a:t>
            </a:r>
            <a:r>
              <a:rPr lang="en-US" dirty="0"/>
              <a:t>: http://code.google.com/p/libpgrl</a:t>
            </a:r>
          </a:p>
          <a:p>
            <a:r>
              <a:rPr lang="en-US" dirty="0"/>
              <a:t>RISE lab </a:t>
            </a:r>
            <a:r>
              <a:rPr lang="en-US" dirty="0" err="1"/>
              <a:t>rlLib</a:t>
            </a:r>
            <a:endParaRPr lang="en-US" dirty="0"/>
          </a:p>
        </p:txBody>
      </p:sp>
    </p:spTree>
    <p:extLst>
      <p:ext uri="{BB962C8B-B14F-4D97-AF65-F5344CB8AC3E}">
        <p14:creationId xmlns:p14="http://schemas.microsoft.com/office/powerpoint/2010/main" val="130696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D6E07C-2341-4530-BC75-910505E5B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442" y="0"/>
            <a:ext cx="4417391" cy="6858000"/>
          </a:xfrm>
          <a:prstGeom prst="rect">
            <a:avLst/>
          </a:prstGeom>
          <a:effectLst>
            <a:outerShdw blurRad="50800" dist="50800" dir="5400000" algn="ctr" rotWithShape="0">
              <a:schemeClr val="tx1">
                <a:lumMod val="65000"/>
                <a:lumOff val="35000"/>
              </a:schemeClr>
            </a:outerShdw>
          </a:effectLst>
        </p:spPr>
      </p:pic>
      <p:pic>
        <p:nvPicPr>
          <p:cNvPr id="7" name="Picture 6" descr="A close up of a sign&#10;&#10;Description automatically generated">
            <a:extLst>
              <a:ext uri="{FF2B5EF4-FFF2-40B4-BE49-F238E27FC236}">
                <a16:creationId xmlns:a16="http://schemas.microsoft.com/office/drawing/2014/main" id="{ED0B6AED-6BC4-4E76-B123-4A245D8AE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279" y="0"/>
            <a:ext cx="5018231" cy="6858000"/>
          </a:xfrm>
          <a:prstGeom prst="rect">
            <a:avLst/>
          </a:prstGeom>
        </p:spPr>
      </p:pic>
      <p:sp>
        <p:nvSpPr>
          <p:cNvPr id="9" name="Title 8">
            <a:extLst>
              <a:ext uri="{FF2B5EF4-FFF2-40B4-BE49-F238E27FC236}">
                <a16:creationId xmlns:a16="http://schemas.microsoft.com/office/drawing/2014/main" id="{7B04C3C9-C35F-4520-9E16-A12A923E7DA7}"/>
              </a:ext>
            </a:extLst>
          </p:cNvPr>
          <p:cNvSpPr>
            <a:spLocks noGrp="1"/>
          </p:cNvSpPr>
          <p:nvPr>
            <p:ph type="title"/>
          </p:nvPr>
        </p:nvSpPr>
        <p:spPr>
          <a:xfrm>
            <a:off x="838199" y="365125"/>
            <a:ext cx="1623647" cy="6223244"/>
          </a:xfrm>
        </p:spPr>
        <p:txBody>
          <a:bodyPr/>
          <a:lstStyle/>
          <a:p>
            <a:r>
              <a:rPr lang="en-US" dirty="0"/>
              <a:t>Books</a:t>
            </a:r>
          </a:p>
        </p:txBody>
      </p:sp>
    </p:spTree>
    <p:extLst>
      <p:ext uri="{BB962C8B-B14F-4D97-AF65-F5344CB8AC3E}">
        <p14:creationId xmlns:p14="http://schemas.microsoft.com/office/powerpoint/2010/main" val="149468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social media post&#10;&#10;Description automatically generated">
            <a:extLst>
              <a:ext uri="{FF2B5EF4-FFF2-40B4-BE49-F238E27FC236}">
                <a16:creationId xmlns:a16="http://schemas.microsoft.com/office/drawing/2014/main" id="{2B6D5ED0-54C1-4F57-A419-E1FF58267200}"/>
              </a:ext>
            </a:extLst>
          </p:cNvPr>
          <p:cNvPicPr>
            <a:picLocks noChangeAspect="1"/>
          </p:cNvPicPr>
          <p:nvPr/>
        </p:nvPicPr>
        <p:blipFill rotWithShape="1">
          <a:blip r:embed="rId2">
            <a:extLst>
              <a:ext uri="{28A0092B-C50C-407E-A947-70E740481C1C}">
                <a14:useLocalDpi xmlns:a14="http://schemas.microsoft.com/office/drawing/2010/main" val="0"/>
              </a:ext>
            </a:extLst>
          </a:blip>
          <a:srcRect l="1242" t="2735" b="3418"/>
          <a:stretch/>
        </p:blipFill>
        <p:spPr>
          <a:xfrm>
            <a:off x="6423137" y="0"/>
            <a:ext cx="5768863" cy="6858000"/>
          </a:xfrm>
          <a:prstGeom prst="rect">
            <a:avLst/>
          </a:prstGeom>
        </p:spPr>
      </p:pic>
      <p:pic>
        <p:nvPicPr>
          <p:cNvPr id="6" name="Picture 5" descr="A close up of a piece of paper&#10;&#10;Description automatically generated">
            <a:extLst>
              <a:ext uri="{FF2B5EF4-FFF2-40B4-BE49-F238E27FC236}">
                <a16:creationId xmlns:a16="http://schemas.microsoft.com/office/drawing/2014/main" id="{2C3C9098-F479-4909-8C0B-572938D5E7FF}"/>
              </a:ext>
            </a:extLst>
          </p:cNvPr>
          <p:cNvPicPr>
            <a:picLocks noChangeAspect="1"/>
          </p:cNvPicPr>
          <p:nvPr/>
        </p:nvPicPr>
        <p:blipFill rotWithShape="1">
          <a:blip r:embed="rId3">
            <a:extLst>
              <a:ext uri="{28A0092B-C50C-407E-A947-70E740481C1C}">
                <a14:useLocalDpi xmlns:a14="http://schemas.microsoft.com/office/drawing/2010/main" val="0"/>
              </a:ext>
            </a:extLst>
          </a:blip>
          <a:srcRect l="8857" t="3419" r="5614" b="1197"/>
          <a:stretch/>
        </p:blipFill>
        <p:spPr>
          <a:xfrm>
            <a:off x="1242643" y="22003"/>
            <a:ext cx="5169877" cy="6835997"/>
          </a:xfrm>
          <a:prstGeom prst="rect">
            <a:avLst/>
          </a:prstGeom>
        </p:spPr>
      </p:pic>
    </p:spTree>
    <p:extLst>
      <p:ext uri="{BB962C8B-B14F-4D97-AF65-F5344CB8AC3E}">
        <p14:creationId xmlns:p14="http://schemas.microsoft.com/office/powerpoint/2010/main" val="300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a:t>Speaker name</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40557" y="337935"/>
            <a:ext cx="3395910" cy="677108"/>
          </a:xfrm>
        </p:spPr>
        <p:txBody>
          <a:bodyPr>
            <a:normAutofit fontScale="90000"/>
          </a:bodyPr>
          <a:lstStyle/>
          <a:p>
            <a:r>
              <a:rPr lang="en-US" sz="4400" dirty="0"/>
              <a:t>ROC Curve:</a:t>
            </a:r>
            <a:endParaRPr lang="en-US" i="1" dirty="0"/>
          </a:p>
        </p:txBody>
      </p:sp>
      <p:pic>
        <p:nvPicPr>
          <p:cNvPr id="2" name="Picture 1">
            <a:extLst>
              <a:ext uri="{FF2B5EF4-FFF2-40B4-BE49-F238E27FC236}">
                <a16:creationId xmlns:a16="http://schemas.microsoft.com/office/drawing/2014/main" id="{2FAE9FDC-1A86-406B-B3FD-C028F2102168}"/>
              </a:ext>
            </a:extLst>
          </p:cNvPr>
          <p:cNvPicPr>
            <a:picLocks noChangeAspect="1"/>
          </p:cNvPicPr>
          <p:nvPr/>
        </p:nvPicPr>
        <p:blipFill>
          <a:blip r:embed="rId3"/>
          <a:stretch>
            <a:fillRect/>
          </a:stretch>
        </p:blipFill>
        <p:spPr>
          <a:xfrm>
            <a:off x="5001937" y="0"/>
            <a:ext cx="6858000" cy="6858000"/>
          </a:xfrm>
          <a:prstGeom prst="rect">
            <a:avLst/>
          </a:prstGeom>
        </p:spPr>
      </p:pic>
      <p:pic>
        <p:nvPicPr>
          <p:cNvPr id="4" name="Picture 3">
            <a:extLst>
              <a:ext uri="{FF2B5EF4-FFF2-40B4-BE49-F238E27FC236}">
                <a16:creationId xmlns:a16="http://schemas.microsoft.com/office/drawing/2014/main" id="{9A22576E-6C0B-4CEA-A590-0A1B20BA1EE7}"/>
              </a:ext>
            </a:extLst>
          </p:cNvPr>
          <p:cNvPicPr>
            <a:picLocks noChangeAspect="1"/>
          </p:cNvPicPr>
          <p:nvPr/>
        </p:nvPicPr>
        <p:blipFill>
          <a:blip r:embed="rId4"/>
          <a:stretch>
            <a:fillRect/>
          </a:stretch>
        </p:blipFill>
        <p:spPr>
          <a:xfrm>
            <a:off x="8169678" y="3658953"/>
            <a:ext cx="3200400" cy="2143125"/>
          </a:xfrm>
          <a:prstGeom prst="rect">
            <a:avLst/>
          </a:prstGeom>
        </p:spPr>
      </p:pic>
      <p:sp>
        <p:nvSpPr>
          <p:cNvPr id="3" name="TextBox 2">
            <a:extLst>
              <a:ext uri="{FF2B5EF4-FFF2-40B4-BE49-F238E27FC236}">
                <a16:creationId xmlns:a16="http://schemas.microsoft.com/office/drawing/2014/main" id="{EAAF5BA1-6045-4A5B-B1FF-C0A6B9AF8469}"/>
              </a:ext>
            </a:extLst>
          </p:cNvPr>
          <p:cNvSpPr txBox="1"/>
          <p:nvPr/>
        </p:nvSpPr>
        <p:spPr>
          <a:xfrm rot="16200000">
            <a:off x="4618713" y="3052859"/>
            <a:ext cx="1256306" cy="369332"/>
          </a:xfrm>
          <a:prstGeom prst="rect">
            <a:avLst/>
          </a:prstGeom>
          <a:solidFill>
            <a:schemeClr val="bg1"/>
          </a:solidFill>
        </p:spPr>
        <p:txBody>
          <a:bodyPr wrap="square" lIns="0" tIns="0" rIns="0" bIns="0" rtlCol="0">
            <a:spAutoFit/>
          </a:bodyPr>
          <a:lstStyle/>
          <a:p>
            <a:pPr algn="ctr"/>
            <a:r>
              <a:rPr lang="en-US" sz="2400" b="1" dirty="0">
                <a:gradFill>
                  <a:gsLst>
                    <a:gs pos="2917">
                      <a:schemeClr val="tx1"/>
                    </a:gs>
                    <a:gs pos="30000">
                      <a:schemeClr val="tx1"/>
                    </a:gs>
                  </a:gsLst>
                  <a:lin ang="5400000" scaled="0"/>
                </a:gradFill>
              </a:rPr>
              <a:t>TPR</a:t>
            </a:r>
          </a:p>
        </p:txBody>
      </p:sp>
      <p:sp>
        <p:nvSpPr>
          <p:cNvPr id="6" name="TextBox 5">
            <a:extLst>
              <a:ext uri="{FF2B5EF4-FFF2-40B4-BE49-F238E27FC236}">
                <a16:creationId xmlns:a16="http://schemas.microsoft.com/office/drawing/2014/main" id="{BE60F883-87DA-448C-B213-93926057AF8C}"/>
              </a:ext>
            </a:extLst>
          </p:cNvPr>
          <p:cNvSpPr txBox="1"/>
          <p:nvPr/>
        </p:nvSpPr>
        <p:spPr>
          <a:xfrm>
            <a:off x="5803124" y="6211669"/>
            <a:ext cx="5658394" cy="646331"/>
          </a:xfrm>
          <a:prstGeom prst="rect">
            <a:avLst/>
          </a:prstGeom>
          <a:solidFill>
            <a:schemeClr val="bg1"/>
          </a:solid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0.0            0.2            0.4            0.6            0.8            1.0</a:t>
            </a:r>
          </a:p>
          <a:p>
            <a:pPr algn="ctr"/>
            <a:r>
              <a:rPr lang="en-US" sz="2400" b="1" dirty="0">
                <a:gradFill>
                  <a:gsLst>
                    <a:gs pos="2917">
                      <a:schemeClr val="tx1"/>
                    </a:gs>
                    <a:gs pos="30000">
                      <a:schemeClr val="tx1"/>
                    </a:gs>
                  </a:gsLst>
                  <a:lin ang="5400000" scaled="0"/>
                </a:gradFill>
              </a:rPr>
              <a:t>FPR</a:t>
            </a:r>
          </a:p>
        </p:txBody>
      </p:sp>
      <p:sp>
        <p:nvSpPr>
          <p:cNvPr id="5" name="TextBox 4">
            <a:extLst>
              <a:ext uri="{FF2B5EF4-FFF2-40B4-BE49-F238E27FC236}">
                <a16:creationId xmlns:a16="http://schemas.microsoft.com/office/drawing/2014/main" id="{29FF9A4C-2DF9-4F1B-B6CC-D794A3C87590}"/>
              </a:ext>
            </a:extLst>
          </p:cNvPr>
          <p:cNvSpPr txBox="1"/>
          <p:nvPr/>
        </p:nvSpPr>
        <p:spPr>
          <a:xfrm>
            <a:off x="548640" y="1160901"/>
            <a:ext cx="3495796" cy="553997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2917">
                      <a:schemeClr val="tx1"/>
                    </a:gs>
                    <a:gs pos="30000">
                      <a:schemeClr val="tx1"/>
                    </a:gs>
                  </a:gsLst>
                  <a:lin ang="5400000" scaled="0"/>
                </a:gradFill>
              </a:rPr>
              <a:t>sort test cases by their score from the model</a:t>
            </a:r>
          </a:p>
          <a:p>
            <a:pPr marL="342900" indent="-342900">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sz="2400" dirty="0">
                <a:gradFill>
                  <a:gsLst>
                    <a:gs pos="2917">
                      <a:schemeClr val="tx1"/>
                    </a:gs>
                    <a:gs pos="30000">
                      <a:schemeClr val="tx1"/>
                    </a:gs>
                  </a:gsLst>
                  <a:lin ang="5400000" scaled="0"/>
                </a:gradFill>
              </a:rPr>
              <a:t>march along the sequence, stepping up for positives and right for negatives</a:t>
            </a:r>
          </a:p>
          <a:p>
            <a:endParaRPr lang="en-US" sz="2400" dirty="0">
              <a:gradFill>
                <a:gsLst>
                  <a:gs pos="2917">
                    <a:schemeClr val="tx1"/>
                  </a:gs>
                  <a:gs pos="30000">
                    <a:schemeClr val="tx1"/>
                  </a:gs>
                </a:gsLst>
                <a:lin ang="5400000" scaled="0"/>
              </a:gradFill>
            </a:endParaRPr>
          </a:p>
          <a:p>
            <a:r>
              <a:rPr lang="en-US" sz="2400" dirty="0">
                <a:gradFill>
                  <a:gsLst>
                    <a:gs pos="2917">
                      <a:schemeClr val="tx1"/>
                    </a:gs>
                    <a:gs pos="30000">
                      <a:schemeClr val="tx1"/>
                    </a:gs>
                  </a:gsLst>
                  <a:lin ang="5400000" scaled="0"/>
                </a:gradFill>
              </a:rPr>
              <a:t>This is the same as scanning across possible cutoff threshold values.</a:t>
            </a:r>
          </a:p>
          <a:p>
            <a:endParaRPr lang="en-US" sz="2400" dirty="0">
              <a:gradFill>
                <a:gsLst>
                  <a:gs pos="2917">
                    <a:schemeClr val="tx1"/>
                  </a:gs>
                  <a:gs pos="30000">
                    <a:schemeClr val="tx1"/>
                  </a:gs>
                </a:gsLst>
                <a:lin ang="5400000" scaled="0"/>
              </a:gradFill>
            </a:endParaRPr>
          </a:p>
          <a:p>
            <a:r>
              <a:rPr lang="en-US" sz="2400" dirty="0">
                <a:gradFill>
                  <a:gsLst>
                    <a:gs pos="2917">
                      <a:schemeClr val="tx1"/>
                    </a:gs>
                    <a:gs pos="30000">
                      <a:schemeClr val="tx1"/>
                    </a:gs>
                  </a:gsLst>
                  <a:lin ang="5400000" scaled="0"/>
                </a:gradFill>
              </a:rPr>
              <a:t>The slope of the curve shows the concentration of positives</a:t>
            </a:r>
            <a:r>
              <a:rPr lang="en-US" sz="20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161186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B5897F-0B97-45FF-B14B-A90914DE3D0F}"/>
              </a:ext>
            </a:extLst>
          </p:cNvPr>
          <p:cNvPicPr>
            <a:picLocks noChangeAspect="1"/>
          </p:cNvPicPr>
          <p:nvPr/>
        </p:nvPicPr>
        <p:blipFill>
          <a:blip r:embed="rId3"/>
          <a:stretch>
            <a:fillRect/>
          </a:stretch>
        </p:blipFill>
        <p:spPr>
          <a:xfrm>
            <a:off x="0" y="2648438"/>
            <a:ext cx="12192000" cy="4196756"/>
          </a:xfrm>
          <a:prstGeom prst="rect">
            <a:avLst/>
          </a:prstGeom>
        </p:spPr>
      </p:pic>
      <p:pic>
        <p:nvPicPr>
          <p:cNvPr id="4" name="Picture 3">
            <a:extLst>
              <a:ext uri="{FF2B5EF4-FFF2-40B4-BE49-F238E27FC236}">
                <a16:creationId xmlns:a16="http://schemas.microsoft.com/office/drawing/2014/main" id="{43A3DBB0-ECA5-4FBA-966C-218F33611A48}"/>
              </a:ext>
            </a:extLst>
          </p:cNvPr>
          <p:cNvPicPr>
            <a:picLocks noChangeAspect="1"/>
          </p:cNvPicPr>
          <p:nvPr/>
        </p:nvPicPr>
        <p:blipFill>
          <a:blip r:embed="rId4"/>
          <a:stretch>
            <a:fillRect/>
          </a:stretch>
        </p:blipFill>
        <p:spPr>
          <a:xfrm>
            <a:off x="797859" y="90774"/>
            <a:ext cx="10596282" cy="2639319"/>
          </a:xfrm>
          <a:prstGeom prst="rect">
            <a:avLst/>
          </a:prstGeom>
        </p:spPr>
      </p:pic>
    </p:spTree>
    <p:extLst>
      <p:ext uri="{BB962C8B-B14F-4D97-AF65-F5344CB8AC3E}">
        <p14:creationId xmlns:p14="http://schemas.microsoft.com/office/powerpoint/2010/main" val="344631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F47A-B456-4F9B-99A2-BE266E8C1DB3}"/>
              </a:ext>
            </a:extLst>
          </p:cNvPr>
          <p:cNvSpPr>
            <a:spLocks noGrp="1"/>
          </p:cNvSpPr>
          <p:nvPr>
            <p:ph type="title"/>
          </p:nvPr>
        </p:nvSpPr>
        <p:spPr/>
        <p:txBody>
          <a:bodyPr>
            <a:normAutofit/>
          </a:bodyPr>
          <a:lstStyle/>
          <a:p>
            <a:r>
              <a:rPr lang="en-US" sz="2800" dirty="0"/>
              <a:t>Goal: Introduce you to the flourishing field of Reinforcement Learning</a:t>
            </a:r>
          </a:p>
        </p:txBody>
      </p:sp>
      <p:sp>
        <p:nvSpPr>
          <p:cNvPr id="3" name="Content Placeholder 2">
            <a:extLst>
              <a:ext uri="{FF2B5EF4-FFF2-40B4-BE49-F238E27FC236}">
                <a16:creationId xmlns:a16="http://schemas.microsoft.com/office/drawing/2014/main" id="{1970DE78-72A8-4830-8547-42F0388FB2F0}"/>
              </a:ext>
            </a:extLst>
          </p:cNvPr>
          <p:cNvSpPr>
            <a:spLocks noGrp="1"/>
          </p:cNvSpPr>
          <p:nvPr>
            <p:ph idx="1"/>
          </p:nvPr>
        </p:nvSpPr>
        <p:spPr/>
        <p:txBody>
          <a:bodyPr>
            <a:normAutofit/>
          </a:bodyPr>
          <a:lstStyle/>
          <a:p>
            <a:r>
              <a:rPr lang="en-US" sz="2400" dirty="0"/>
              <a:t>Reinforcement Learning compared to Supervised Learning (10min)</a:t>
            </a:r>
          </a:p>
          <a:p>
            <a:r>
              <a:rPr lang="en-US" sz="2400" dirty="0"/>
              <a:t>Program Flow for RL (10 min)</a:t>
            </a:r>
          </a:p>
          <a:p>
            <a:r>
              <a:rPr lang="en-US" sz="2400" dirty="0"/>
              <a:t>Navigation example (20 min)</a:t>
            </a:r>
          </a:p>
          <a:p>
            <a:pPr lvl="1"/>
            <a:r>
              <a:rPr lang="en-US" sz="2000" dirty="0"/>
              <a:t>- maze representation</a:t>
            </a:r>
          </a:p>
          <a:p>
            <a:pPr lvl="1"/>
            <a:r>
              <a:rPr lang="en-US" sz="2000" dirty="0"/>
              <a:t>- function approximation</a:t>
            </a:r>
          </a:p>
          <a:p>
            <a:r>
              <a:rPr lang="en-US" sz="2400" dirty="0"/>
              <a:t>Personalization example (20 min)</a:t>
            </a:r>
          </a:p>
          <a:p>
            <a:pPr lvl="1"/>
            <a:r>
              <a:rPr lang="en-US" sz="2000" dirty="0"/>
              <a:t>Context, unobservable belief state</a:t>
            </a:r>
          </a:p>
          <a:p>
            <a:pPr lvl="1"/>
            <a:r>
              <a:rPr lang="en-US" sz="2000" dirty="0"/>
              <a:t>Demo Azure Personalizer</a:t>
            </a:r>
          </a:p>
          <a:p>
            <a:endParaRPr lang="en-US" sz="2400" dirty="0"/>
          </a:p>
        </p:txBody>
      </p:sp>
    </p:spTree>
    <p:extLst>
      <p:ext uri="{BB962C8B-B14F-4D97-AF65-F5344CB8AC3E}">
        <p14:creationId xmlns:p14="http://schemas.microsoft.com/office/powerpoint/2010/main" val="134121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9CEF-4620-4F8B-88CD-F49BC6FE4054}"/>
              </a:ext>
            </a:extLst>
          </p:cNvPr>
          <p:cNvSpPr>
            <a:spLocks noGrp="1"/>
          </p:cNvSpPr>
          <p:nvPr>
            <p:ph type="title"/>
          </p:nvPr>
        </p:nvSpPr>
        <p:spPr>
          <a:xfrm>
            <a:off x="838200" y="365126"/>
            <a:ext cx="10515600" cy="405974"/>
          </a:xfrm>
        </p:spPr>
        <p:txBody>
          <a:bodyPr>
            <a:normAutofit fontScale="90000"/>
          </a:bodyPr>
          <a:lstStyle/>
          <a:p>
            <a:r>
              <a:rPr lang="en-US" sz="2800" dirty="0"/>
              <a:t>Supervised Machine Learning</a:t>
            </a:r>
          </a:p>
        </p:txBody>
      </p:sp>
      <p:sp>
        <p:nvSpPr>
          <p:cNvPr id="3" name="Rectangle: Diagonal Corners Rounded 2">
            <a:extLst>
              <a:ext uri="{FF2B5EF4-FFF2-40B4-BE49-F238E27FC236}">
                <a16:creationId xmlns:a16="http://schemas.microsoft.com/office/drawing/2014/main" id="{16C13026-7824-4966-8A51-816ED18A8EC7}"/>
              </a:ext>
            </a:extLst>
          </p:cNvPr>
          <p:cNvSpPr/>
          <p:nvPr/>
        </p:nvSpPr>
        <p:spPr>
          <a:xfrm>
            <a:off x="3282950" y="3841750"/>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t>
            </a:r>
          </a:p>
        </p:txBody>
      </p:sp>
      <p:sp>
        <p:nvSpPr>
          <p:cNvPr id="4" name="Rectangle: Diagonal Corners Rounded 3">
            <a:extLst>
              <a:ext uri="{FF2B5EF4-FFF2-40B4-BE49-F238E27FC236}">
                <a16:creationId xmlns:a16="http://schemas.microsoft.com/office/drawing/2014/main" id="{B69EF929-711C-4A46-892D-6E547A7F3DA4}"/>
              </a:ext>
            </a:extLst>
          </p:cNvPr>
          <p:cNvSpPr/>
          <p:nvPr/>
        </p:nvSpPr>
        <p:spPr>
          <a:xfrm>
            <a:off x="3282950" y="1525375"/>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5" name="Arrow: Pentagon 4">
            <a:extLst>
              <a:ext uri="{FF2B5EF4-FFF2-40B4-BE49-F238E27FC236}">
                <a16:creationId xmlns:a16="http://schemas.microsoft.com/office/drawing/2014/main" id="{DACD6C68-CBE3-43D5-88AC-FB30270034D0}"/>
              </a:ext>
            </a:extLst>
          </p:cNvPr>
          <p:cNvSpPr/>
          <p:nvPr/>
        </p:nvSpPr>
        <p:spPr>
          <a:xfrm>
            <a:off x="2708275" y="1837597"/>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E37694E-0151-4E5B-87C4-BE29DAC03321}"/>
              </a:ext>
            </a:extLst>
          </p:cNvPr>
          <p:cNvSpPr txBox="1"/>
          <p:nvPr/>
        </p:nvSpPr>
        <p:spPr>
          <a:xfrm>
            <a:off x="986329" y="1713256"/>
            <a:ext cx="1721946" cy="369332"/>
          </a:xfrm>
          <a:prstGeom prst="rect">
            <a:avLst/>
          </a:prstGeom>
          <a:noFill/>
        </p:spPr>
        <p:txBody>
          <a:bodyPr wrap="none" rtlCol="0">
            <a:spAutoFit/>
          </a:bodyPr>
          <a:lstStyle/>
          <a:p>
            <a:r>
              <a:rPr lang="en-US" dirty="0"/>
              <a:t>Current features</a:t>
            </a:r>
          </a:p>
        </p:txBody>
      </p:sp>
      <p:sp>
        <p:nvSpPr>
          <p:cNvPr id="7" name="Arrow: Pentagon 6">
            <a:extLst>
              <a:ext uri="{FF2B5EF4-FFF2-40B4-BE49-F238E27FC236}">
                <a16:creationId xmlns:a16="http://schemas.microsoft.com/office/drawing/2014/main" id="{CC4481B0-0C60-41F6-9BCD-C7AFB19956EB}"/>
              </a:ext>
            </a:extLst>
          </p:cNvPr>
          <p:cNvSpPr/>
          <p:nvPr/>
        </p:nvSpPr>
        <p:spPr>
          <a:xfrm>
            <a:off x="2708275" y="4244975"/>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3569FA-8E7F-46E9-836A-0E50EC5142F0}"/>
              </a:ext>
            </a:extLst>
          </p:cNvPr>
          <p:cNvSpPr txBox="1"/>
          <p:nvPr/>
        </p:nvSpPr>
        <p:spPr>
          <a:xfrm>
            <a:off x="989215" y="4107934"/>
            <a:ext cx="1719060" cy="369332"/>
          </a:xfrm>
          <a:prstGeom prst="rect">
            <a:avLst/>
          </a:prstGeom>
          <a:noFill/>
        </p:spPr>
        <p:txBody>
          <a:bodyPr wrap="none" rtlCol="0">
            <a:spAutoFit/>
          </a:bodyPr>
          <a:lstStyle/>
          <a:p>
            <a:r>
              <a:rPr lang="en-US" dirty="0"/>
              <a:t>Historic features</a:t>
            </a:r>
          </a:p>
        </p:txBody>
      </p:sp>
      <p:sp>
        <p:nvSpPr>
          <p:cNvPr id="9" name="Arrow: Pentagon 8">
            <a:extLst>
              <a:ext uri="{FF2B5EF4-FFF2-40B4-BE49-F238E27FC236}">
                <a16:creationId xmlns:a16="http://schemas.microsoft.com/office/drawing/2014/main" id="{A603E9EC-5F85-4318-B02B-0D8B747955B8}"/>
              </a:ext>
            </a:extLst>
          </p:cNvPr>
          <p:cNvSpPr/>
          <p:nvPr/>
        </p:nvSpPr>
        <p:spPr>
          <a:xfrm rot="10800000">
            <a:off x="5572125" y="4232275"/>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81B0E6C-7DF4-43B8-86DC-ACF6C403200B}"/>
              </a:ext>
            </a:extLst>
          </p:cNvPr>
          <p:cNvSpPr txBox="1"/>
          <p:nvPr/>
        </p:nvSpPr>
        <p:spPr>
          <a:xfrm>
            <a:off x="6096000" y="4107934"/>
            <a:ext cx="1216872" cy="369332"/>
          </a:xfrm>
          <a:prstGeom prst="rect">
            <a:avLst/>
          </a:prstGeom>
          <a:noFill/>
        </p:spPr>
        <p:txBody>
          <a:bodyPr wrap="none" rtlCol="0">
            <a:spAutoFit/>
          </a:bodyPr>
          <a:lstStyle/>
          <a:p>
            <a:r>
              <a:rPr lang="en-US" dirty="0"/>
              <a:t>Data labels</a:t>
            </a:r>
          </a:p>
        </p:txBody>
      </p:sp>
      <p:sp>
        <p:nvSpPr>
          <p:cNvPr id="11" name="Arrow: Pentagon 10">
            <a:extLst>
              <a:ext uri="{FF2B5EF4-FFF2-40B4-BE49-F238E27FC236}">
                <a16:creationId xmlns:a16="http://schemas.microsoft.com/office/drawing/2014/main" id="{5951744F-A1E9-4BD4-9F0E-12EA13D0B3E1}"/>
              </a:ext>
            </a:extLst>
          </p:cNvPr>
          <p:cNvSpPr/>
          <p:nvPr/>
        </p:nvSpPr>
        <p:spPr>
          <a:xfrm>
            <a:off x="5568952" y="1837597"/>
            <a:ext cx="527050" cy="120650"/>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B5E3937-2AE9-4940-B508-7070E0F301A1}"/>
              </a:ext>
            </a:extLst>
          </p:cNvPr>
          <p:cNvSpPr txBox="1"/>
          <p:nvPr/>
        </p:nvSpPr>
        <p:spPr>
          <a:xfrm>
            <a:off x="6092827" y="1713256"/>
            <a:ext cx="1141851" cy="369332"/>
          </a:xfrm>
          <a:prstGeom prst="rect">
            <a:avLst/>
          </a:prstGeom>
          <a:noFill/>
        </p:spPr>
        <p:txBody>
          <a:bodyPr wrap="none" rtlCol="0">
            <a:spAutoFit/>
          </a:bodyPr>
          <a:lstStyle/>
          <a:p>
            <a:r>
              <a:rPr lang="en-US" dirty="0"/>
              <a:t>Prediction</a:t>
            </a:r>
          </a:p>
        </p:txBody>
      </p:sp>
      <p:cxnSp>
        <p:nvCxnSpPr>
          <p:cNvPr id="15" name="Straight Arrow Connector 14">
            <a:extLst>
              <a:ext uri="{FF2B5EF4-FFF2-40B4-BE49-F238E27FC236}">
                <a16:creationId xmlns:a16="http://schemas.microsoft.com/office/drawing/2014/main" id="{5A640E46-584A-4828-825E-A678815B0020}"/>
              </a:ext>
            </a:extLst>
          </p:cNvPr>
          <p:cNvCxnSpPr>
            <a:stCxn id="3" idx="3"/>
            <a:endCxn id="4" idx="1"/>
          </p:cNvCxnSpPr>
          <p:nvPr/>
        </p:nvCxnSpPr>
        <p:spPr>
          <a:xfrm flipV="1">
            <a:off x="4403725" y="2306425"/>
            <a:ext cx="0" cy="1535325"/>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A058C30-D8C4-41F2-9FE4-9177892B673F}"/>
              </a:ext>
            </a:extLst>
          </p:cNvPr>
          <p:cNvSpPr/>
          <p:nvPr/>
        </p:nvSpPr>
        <p:spPr>
          <a:xfrm>
            <a:off x="3841750" y="2820775"/>
            <a:ext cx="1155700" cy="48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Tree>
    <p:extLst>
      <p:ext uri="{BB962C8B-B14F-4D97-AF65-F5344CB8AC3E}">
        <p14:creationId xmlns:p14="http://schemas.microsoft.com/office/powerpoint/2010/main" val="104223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9CEF-4620-4F8B-88CD-F49BC6FE4054}"/>
              </a:ext>
            </a:extLst>
          </p:cNvPr>
          <p:cNvSpPr>
            <a:spLocks noGrp="1"/>
          </p:cNvSpPr>
          <p:nvPr>
            <p:ph type="title"/>
          </p:nvPr>
        </p:nvSpPr>
        <p:spPr>
          <a:xfrm>
            <a:off x="838200" y="365126"/>
            <a:ext cx="10515600" cy="405974"/>
          </a:xfrm>
        </p:spPr>
        <p:txBody>
          <a:bodyPr>
            <a:normAutofit fontScale="90000"/>
          </a:bodyPr>
          <a:lstStyle/>
          <a:p>
            <a:r>
              <a:rPr lang="en-US" sz="2800" dirty="0"/>
              <a:t>Reinforcement Learning</a:t>
            </a:r>
          </a:p>
        </p:txBody>
      </p:sp>
      <p:sp>
        <p:nvSpPr>
          <p:cNvPr id="3" name="Rectangle: Diagonal Corners Rounded 2">
            <a:extLst>
              <a:ext uri="{FF2B5EF4-FFF2-40B4-BE49-F238E27FC236}">
                <a16:creationId xmlns:a16="http://schemas.microsoft.com/office/drawing/2014/main" id="{16C13026-7824-4966-8A51-816ED18A8EC7}"/>
              </a:ext>
            </a:extLst>
          </p:cNvPr>
          <p:cNvSpPr/>
          <p:nvPr/>
        </p:nvSpPr>
        <p:spPr>
          <a:xfrm>
            <a:off x="3282950" y="3841750"/>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 </a:t>
            </a:r>
          </a:p>
        </p:txBody>
      </p:sp>
      <p:sp>
        <p:nvSpPr>
          <p:cNvPr id="4" name="Rectangle: Diagonal Corners Rounded 3">
            <a:extLst>
              <a:ext uri="{FF2B5EF4-FFF2-40B4-BE49-F238E27FC236}">
                <a16:creationId xmlns:a16="http://schemas.microsoft.com/office/drawing/2014/main" id="{B69EF929-711C-4A46-892D-6E547A7F3DA4}"/>
              </a:ext>
            </a:extLst>
          </p:cNvPr>
          <p:cNvSpPr/>
          <p:nvPr/>
        </p:nvSpPr>
        <p:spPr>
          <a:xfrm>
            <a:off x="3282950" y="1525375"/>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a:t>
            </a:r>
          </a:p>
        </p:txBody>
      </p:sp>
      <p:sp>
        <p:nvSpPr>
          <p:cNvPr id="6" name="TextBox 5">
            <a:extLst>
              <a:ext uri="{FF2B5EF4-FFF2-40B4-BE49-F238E27FC236}">
                <a16:creationId xmlns:a16="http://schemas.microsoft.com/office/drawing/2014/main" id="{2E37694E-0151-4E5B-87C4-BE29DAC03321}"/>
              </a:ext>
            </a:extLst>
          </p:cNvPr>
          <p:cNvSpPr txBox="1"/>
          <p:nvPr/>
        </p:nvSpPr>
        <p:spPr>
          <a:xfrm>
            <a:off x="1405327" y="1601615"/>
            <a:ext cx="1906932" cy="369332"/>
          </a:xfrm>
          <a:prstGeom prst="rect">
            <a:avLst/>
          </a:prstGeom>
          <a:noFill/>
        </p:spPr>
        <p:txBody>
          <a:bodyPr wrap="none" rtlCol="0">
            <a:spAutoFit/>
          </a:bodyPr>
          <a:lstStyle/>
          <a:p>
            <a:r>
              <a:rPr lang="en-US" dirty="0"/>
              <a:t>Observed features</a:t>
            </a:r>
          </a:p>
        </p:txBody>
      </p:sp>
      <p:sp>
        <p:nvSpPr>
          <p:cNvPr id="8" name="TextBox 7">
            <a:extLst>
              <a:ext uri="{FF2B5EF4-FFF2-40B4-BE49-F238E27FC236}">
                <a16:creationId xmlns:a16="http://schemas.microsoft.com/office/drawing/2014/main" id="{2D3569FA-8E7F-46E9-836A-0E50EC5142F0}"/>
              </a:ext>
            </a:extLst>
          </p:cNvPr>
          <p:cNvSpPr txBox="1"/>
          <p:nvPr/>
        </p:nvSpPr>
        <p:spPr>
          <a:xfrm>
            <a:off x="662527" y="4047609"/>
            <a:ext cx="1485600" cy="369332"/>
          </a:xfrm>
          <a:prstGeom prst="rect">
            <a:avLst/>
          </a:prstGeom>
          <a:noFill/>
        </p:spPr>
        <p:txBody>
          <a:bodyPr wrap="none" rtlCol="0">
            <a:spAutoFit/>
          </a:bodyPr>
          <a:lstStyle/>
          <a:p>
            <a:r>
              <a:rPr lang="en-US" dirty="0"/>
              <a:t>State features</a:t>
            </a:r>
          </a:p>
        </p:txBody>
      </p:sp>
      <p:sp>
        <p:nvSpPr>
          <p:cNvPr id="10" name="TextBox 9">
            <a:extLst>
              <a:ext uri="{FF2B5EF4-FFF2-40B4-BE49-F238E27FC236}">
                <a16:creationId xmlns:a16="http://schemas.microsoft.com/office/drawing/2014/main" id="{581B0E6C-7DF4-43B8-86DC-ACF6C403200B}"/>
              </a:ext>
            </a:extLst>
          </p:cNvPr>
          <p:cNvSpPr txBox="1"/>
          <p:nvPr/>
        </p:nvSpPr>
        <p:spPr>
          <a:xfrm>
            <a:off x="8393889" y="4623316"/>
            <a:ext cx="1216872" cy="369332"/>
          </a:xfrm>
          <a:prstGeom prst="rect">
            <a:avLst/>
          </a:prstGeom>
          <a:noFill/>
        </p:spPr>
        <p:txBody>
          <a:bodyPr wrap="none" rtlCol="0">
            <a:spAutoFit/>
          </a:bodyPr>
          <a:lstStyle/>
          <a:p>
            <a:r>
              <a:rPr lang="en-US" dirty="0"/>
              <a:t>Data labels</a:t>
            </a:r>
          </a:p>
        </p:txBody>
      </p:sp>
      <p:sp>
        <p:nvSpPr>
          <p:cNvPr id="12" name="TextBox 11">
            <a:extLst>
              <a:ext uri="{FF2B5EF4-FFF2-40B4-BE49-F238E27FC236}">
                <a16:creationId xmlns:a16="http://schemas.microsoft.com/office/drawing/2014/main" id="{7B5E3937-2AE9-4940-B508-7070E0F301A1}"/>
              </a:ext>
            </a:extLst>
          </p:cNvPr>
          <p:cNvSpPr txBox="1"/>
          <p:nvPr/>
        </p:nvSpPr>
        <p:spPr>
          <a:xfrm>
            <a:off x="6092826" y="1567483"/>
            <a:ext cx="788999" cy="369332"/>
          </a:xfrm>
          <a:prstGeom prst="rect">
            <a:avLst/>
          </a:prstGeom>
          <a:noFill/>
        </p:spPr>
        <p:txBody>
          <a:bodyPr wrap="none" rtlCol="0">
            <a:spAutoFit/>
          </a:bodyPr>
          <a:lstStyle/>
          <a:p>
            <a:r>
              <a:rPr lang="en-US" dirty="0"/>
              <a:t>Action</a:t>
            </a:r>
          </a:p>
        </p:txBody>
      </p:sp>
      <p:cxnSp>
        <p:nvCxnSpPr>
          <p:cNvPr id="15" name="Straight Arrow Connector 14">
            <a:extLst>
              <a:ext uri="{FF2B5EF4-FFF2-40B4-BE49-F238E27FC236}">
                <a16:creationId xmlns:a16="http://schemas.microsoft.com/office/drawing/2014/main" id="{5A640E46-584A-4828-825E-A678815B0020}"/>
              </a:ext>
            </a:extLst>
          </p:cNvPr>
          <p:cNvCxnSpPr>
            <a:stCxn id="3" idx="3"/>
            <a:endCxn id="4" idx="1"/>
          </p:cNvCxnSpPr>
          <p:nvPr/>
        </p:nvCxnSpPr>
        <p:spPr>
          <a:xfrm flipV="1">
            <a:off x="4403725" y="2306425"/>
            <a:ext cx="0" cy="1535325"/>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A058C30-D8C4-41F2-9FE4-9177892B673F}"/>
              </a:ext>
            </a:extLst>
          </p:cNvPr>
          <p:cNvSpPr/>
          <p:nvPr/>
        </p:nvSpPr>
        <p:spPr>
          <a:xfrm>
            <a:off x="3841750" y="2820775"/>
            <a:ext cx="1155700" cy="48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a:t>
            </a:r>
          </a:p>
        </p:txBody>
      </p:sp>
      <p:sp>
        <p:nvSpPr>
          <p:cNvPr id="16" name="Rectangle: Diagonal Corners Rounded 15">
            <a:extLst>
              <a:ext uri="{FF2B5EF4-FFF2-40B4-BE49-F238E27FC236}">
                <a16:creationId xmlns:a16="http://schemas.microsoft.com/office/drawing/2014/main" id="{426430AD-084C-4923-9607-62214DA91427}"/>
              </a:ext>
            </a:extLst>
          </p:cNvPr>
          <p:cNvSpPr/>
          <p:nvPr/>
        </p:nvSpPr>
        <p:spPr>
          <a:xfrm>
            <a:off x="9279660" y="1307285"/>
            <a:ext cx="1081757" cy="260198"/>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Train </a:t>
            </a:r>
          </a:p>
        </p:txBody>
      </p:sp>
      <p:sp>
        <p:nvSpPr>
          <p:cNvPr id="17" name="Rectangle: Diagonal Corners Rounded 16">
            <a:extLst>
              <a:ext uri="{FF2B5EF4-FFF2-40B4-BE49-F238E27FC236}">
                <a16:creationId xmlns:a16="http://schemas.microsoft.com/office/drawing/2014/main" id="{31084138-9D47-4BA5-B437-D8DA191E010A}"/>
              </a:ext>
            </a:extLst>
          </p:cNvPr>
          <p:cNvSpPr/>
          <p:nvPr/>
        </p:nvSpPr>
        <p:spPr>
          <a:xfrm>
            <a:off x="9279660" y="535609"/>
            <a:ext cx="1081757" cy="260198"/>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Predict</a:t>
            </a:r>
          </a:p>
        </p:txBody>
      </p:sp>
      <p:sp>
        <p:nvSpPr>
          <p:cNvPr id="18" name="Arrow: Pentagon 17">
            <a:extLst>
              <a:ext uri="{FF2B5EF4-FFF2-40B4-BE49-F238E27FC236}">
                <a16:creationId xmlns:a16="http://schemas.microsoft.com/office/drawing/2014/main" id="{0C8ECA9A-608D-44CC-A18A-FF82866AAB2E}"/>
              </a:ext>
            </a:extLst>
          </p:cNvPr>
          <p:cNvSpPr/>
          <p:nvPr/>
        </p:nvSpPr>
        <p:spPr>
          <a:xfrm>
            <a:off x="9002325" y="639622"/>
            <a:ext cx="254351" cy="4019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9" name="TextBox 18">
            <a:extLst>
              <a:ext uri="{FF2B5EF4-FFF2-40B4-BE49-F238E27FC236}">
                <a16:creationId xmlns:a16="http://schemas.microsoft.com/office/drawing/2014/main" id="{F30C5CA4-89F5-4627-B3FC-82727C1FCDF3}"/>
              </a:ext>
            </a:extLst>
          </p:cNvPr>
          <p:cNvSpPr txBox="1"/>
          <p:nvPr/>
        </p:nvSpPr>
        <p:spPr>
          <a:xfrm>
            <a:off x="8343900" y="598200"/>
            <a:ext cx="846707" cy="246221"/>
          </a:xfrm>
          <a:prstGeom prst="rect">
            <a:avLst/>
          </a:prstGeom>
          <a:noFill/>
        </p:spPr>
        <p:txBody>
          <a:bodyPr wrap="none" rtlCol="0">
            <a:spAutoFit/>
          </a:bodyPr>
          <a:lstStyle/>
          <a:p>
            <a:r>
              <a:rPr lang="en-US" sz="1000" dirty="0"/>
              <a:t>Current data</a:t>
            </a:r>
          </a:p>
        </p:txBody>
      </p:sp>
      <p:sp>
        <p:nvSpPr>
          <p:cNvPr id="20" name="Arrow: Pentagon 19">
            <a:extLst>
              <a:ext uri="{FF2B5EF4-FFF2-40B4-BE49-F238E27FC236}">
                <a16:creationId xmlns:a16="http://schemas.microsoft.com/office/drawing/2014/main" id="{8009C7E5-F99E-418A-A200-1C0A6E23421C}"/>
              </a:ext>
            </a:extLst>
          </p:cNvPr>
          <p:cNvSpPr/>
          <p:nvPr/>
        </p:nvSpPr>
        <p:spPr>
          <a:xfrm>
            <a:off x="9002325" y="1441615"/>
            <a:ext cx="254351" cy="4019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TextBox 20">
            <a:extLst>
              <a:ext uri="{FF2B5EF4-FFF2-40B4-BE49-F238E27FC236}">
                <a16:creationId xmlns:a16="http://schemas.microsoft.com/office/drawing/2014/main" id="{99E04DC4-B6C4-40F2-B1A5-E1EC6A5901DE}"/>
              </a:ext>
            </a:extLst>
          </p:cNvPr>
          <p:cNvSpPr txBox="1"/>
          <p:nvPr/>
        </p:nvSpPr>
        <p:spPr>
          <a:xfrm>
            <a:off x="8343900" y="1400192"/>
            <a:ext cx="843501" cy="246221"/>
          </a:xfrm>
          <a:prstGeom prst="rect">
            <a:avLst/>
          </a:prstGeom>
          <a:noFill/>
        </p:spPr>
        <p:txBody>
          <a:bodyPr wrap="none" rtlCol="0">
            <a:spAutoFit/>
          </a:bodyPr>
          <a:lstStyle/>
          <a:p>
            <a:r>
              <a:rPr lang="en-US" sz="1000" dirty="0"/>
              <a:t>Historic data</a:t>
            </a:r>
          </a:p>
        </p:txBody>
      </p:sp>
      <p:sp>
        <p:nvSpPr>
          <p:cNvPr id="22" name="Arrow: Pentagon 21">
            <a:extLst>
              <a:ext uri="{FF2B5EF4-FFF2-40B4-BE49-F238E27FC236}">
                <a16:creationId xmlns:a16="http://schemas.microsoft.com/office/drawing/2014/main" id="{55AB9AAD-A7CA-4BD6-A89D-7BB4D34D8FE1}"/>
              </a:ext>
            </a:extLst>
          </p:cNvPr>
          <p:cNvSpPr/>
          <p:nvPr/>
        </p:nvSpPr>
        <p:spPr>
          <a:xfrm rot="10800000">
            <a:off x="10384400" y="1437384"/>
            <a:ext cx="254351" cy="4019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3" name="TextBox 22">
            <a:extLst>
              <a:ext uri="{FF2B5EF4-FFF2-40B4-BE49-F238E27FC236}">
                <a16:creationId xmlns:a16="http://schemas.microsoft.com/office/drawing/2014/main" id="{3156BC43-836C-4103-AAED-61A8E9C91EE4}"/>
              </a:ext>
            </a:extLst>
          </p:cNvPr>
          <p:cNvSpPr txBox="1"/>
          <p:nvPr/>
        </p:nvSpPr>
        <p:spPr>
          <a:xfrm>
            <a:off x="10637219" y="1395961"/>
            <a:ext cx="756938" cy="246221"/>
          </a:xfrm>
          <a:prstGeom prst="rect">
            <a:avLst/>
          </a:prstGeom>
          <a:noFill/>
        </p:spPr>
        <p:txBody>
          <a:bodyPr wrap="none" rtlCol="0">
            <a:spAutoFit/>
          </a:bodyPr>
          <a:lstStyle/>
          <a:p>
            <a:r>
              <a:rPr lang="en-US" sz="1000" dirty="0"/>
              <a:t>Data labels</a:t>
            </a:r>
          </a:p>
        </p:txBody>
      </p:sp>
      <p:sp>
        <p:nvSpPr>
          <p:cNvPr id="24" name="Arrow: Pentagon 23">
            <a:extLst>
              <a:ext uri="{FF2B5EF4-FFF2-40B4-BE49-F238E27FC236}">
                <a16:creationId xmlns:a16="http://schemas.microsoft.com/office/drawing/2014/main" id="{BC9D454F-5A50-4B77-AF37-61C1CB70A633}"/>
              </a:ext>
            </a:extLst>
          </p:cNvPr>
          <p:cNvSpPr/>
          <p:nvPr/>
        </p:nvSpPr>
        <p:spPr>
          <a:xfrm>
            <a:off x="10382869" y="639622"/>
            <a:ext cx="254351" cy="40193"/>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5" name="TextBox 24">
            <a:extLst>
              <a:ext uri="{FF2B5EF4-FFF2-40B4-BE49-F238E27FC236}">
                <a16:creationId xmlns:a16="http://schemas.microsoft.com/office/drawing/2014/main" id="{E26047A4-9728-49E9-997E-241CF6978ADD}"/>
              </a:ext>
            </a:extLst>
          </p:cNvPr>
          <p:cNvSpPr txBox="1"/>
          <p:nvPr/>
        </p:nvSpPr>
        <p:spPr>
          <a:xfrm>
            <a:off x="10635688" y="598200"/>
            <a:ext cx="716863" cy="246221"/>
          </a:xfrm>
          <a:prstGeom prst="rect">
            <a:avLst/>
          </a:prstGeom>
          <a:noFill/>
        </p:spPr>
        <p:txBody>
          <a:bodyPr wrap="none" rtlCol="0">
            <a:spAutoFit/>
          </a:bodyPr>
          <a:lstStyle/>
          <a:p>
            <a:r>
              <a:rPr lang="en-US" sz="1000" dirty="0"/>
              <a:t>Prediction</a:t>
            </a:r>
          </a:p>
        </p:txBody>
      </p:sp>
      <p:cxnSp>
        <p:nvCxnSpPr>
          <p:cNvPr id="26" name="Straight Arrow Connector 25">
            <a:extLst>
              <a:ext uri="{FF2B5EF4-FFF2-40B4-BE49-F238E27FC236}">
                <a16:creationId xmlns:a16="http://schemas.microsoft.com/office/drawing/2014/main" id="{13D53736-B202-4E7D-B3BD-16B1484E64C1}"/>
              </a:ext>
            </a:extLst>
          </p:cNvPr>
          <p:cNvCxnSpPr>
            <a:stCxn id="16" idx="3"/>
            <a:endCxn id="17" idx="1"/>
          </p:cNvCxnSpPr>
          <p:nvPr/>
        </p:nvCxnSpPr>
        <p:spPr>
          <a:xfrm flipV="1">
            <a:off x="9820538" y="795807"/>
            <a:ext cx="0" cy="51147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2838475-196F-4A15-95C4-C1F9424BCEA3}"/>
              </a:ext>
            </a:extLst>
          </p:cNvPr>
          <p:cNvSpPr/>
          <p:nvPr/>
        </p:nvSpPr>
        <p:spPr>
          <a:xfrm>
            <a:off x="9458599" y="953431"/>
            <a:ext cx="723877" cy="260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Model</a:t>
            </a:r>
          </a:p>
        </p:txBody>
      </p:sp>
      <p:sp>
        <p:nvSpPr>
          <p:cNvPr id="28" name="TextBox 27">
            <a:extLst>
              <a:ext uri="{FF2B5EF4-FFF2-40B4-BE49-F238E27FC236}">
                <a16:creationId xmlns:a16="http://schemas.microsoft.com/office/drawing/2014/main" id="{FE104576-931F-4CBD-8F49-82B91C0D516B}"/>
              </a:ext>
            </a:extLst>
          </p:cNvPr>
          <p:cNvSpPr txBox="1"/>
          <p:nvPr/>
        </p:nvSpPr>
        <p:spPr>
          <a:xfrm>
            <a:off x="8764047" y="166277"/>
            <a:ext cx="1713931" cy="246221"/>
          </a:xfrm>
          <a:prstGeom prst="rect">
            <a:avLst/>
          </a:prstGeom>
          <a:noFill/>
        </p:spPr>
        <p:txBody>
          <a:bodyPr wrap="none" rtlCol="0">
            <a:spAutoFit/>
          </a:bodyPr>
          <a:lstStyle/>
          <a:p>
            <a:r>
              <a:rPr lang="en-US" sz="1000" dirty="0"/>
              <a:t>Supervised Machine Learning</a:t>
            </a:r>
          </a:p>
        </p:txBody>
      </p:sp>
      <p:sp>
        <p:nvSpPr>
          <p:cNvPr id="31" name="Arrow: Curved Left 30">
            <a:extLst>
              <a:ext uri="{FF2B5EF4-FFF2-40B4-BE49-F238E27FC236}">
                <a16:creationId xmlns:a16="http://schemas.microsoft.com/office/drawing/2014/main" id="{28BDC52E-4181-4A56-B72D-34F0E8EA1EEF}"/>
              </a:ext>
            </a:extLst>
          </p:cNvPr>
          <p:cNvSpPr/>
          <p:nvPr/>
        </p:nvSpPr>
        <p:spPr>
          <a:xfrm rot="10800000">
            <a:off x="1507732" y="1860186"/>
            <a:ext cx="1720844" cy="2482850"/>
          </a:xfrm>
          <a:prstGeom prst="curvedLeftArrow">
            <a:avLst>
              <a:gd name="adj1" fmla="val 49906"/>
              <a:gd name="adj2" fmla="val 9338"/>
              <a:gd name="adj3" fmla="val 38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Hexagon 32">
            <a:extLst>
              <a:ext uri="{FF2B5EF4-FFF2-40B4-BE49-F238E27FC236}">
                <a16:creationId xmlns:a16="http://schemas.microsoft.com/office/drawing/2014/main" id="{D71C4B5E-7E85-42DA-A062-EA5E98E30ADD}"/>
              </a:ext>
            </a:extLst>
          </p:cNvPr>
          <p:cNvSpPr/>
          <p:nvPr/>
        </p:nvSpPr>
        <p:spPr>
          <a:xfrm>
            <a:off x="3733800" y="5162550"/>
            <a:ext cx="1263650" cy="442415"/>
          </a:xfrm>
          <a:prstGeom prst="hex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cxnSp>
        <p:nvCxnSpPr>
          <p:cNvPr id="34" name="Straight Arrow Connector 33">
            <a:extLst>
              <a:ext uri="{FF2B5EF4-FFF2-40B4-BE49-F238E27FC236}">
                <a16:creationId xmlns:a16="http://schemas.microsoft.com/office/drawing/2014/main" id="{E95D56F2-B19B-4B83-BF3A-7B6A1351078E}"/>
              </a:ext>
            </a:extLst>
          </p:cNvPr>
          <p:cNvCxnSpPr>
            <a:cxnSpLocks/>
            <a:endCxn id="3" idx="1"/>
          </p:cNvCxnSpPr>
          <p:nvPr/>
        </p:nvCxnSpPr>
        <p:spPr>
          <a:xfrm flipH="1" flipV="1">
            <a:off x="4403725" y="4622800"/>
            <a:ext cx="19050" cy="482602"/>
          </a:xfrm>
          <a:prstGeom prst="straightConnector1">
            <a:avLst/>
          </a:prstGeom>
          <a:ln w="762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B87205BA-0845-435E-AF46-420AAE9628A0}"/>
              </a:ext>
            </a:extLst>
          </p:cNvPr>
          <p:cNvCxnSpPr>
            <a:cxnSpLocks/>
            <a:stCxn id="30" idx="0"/>
            <a:endCxn id="33" idx="0"/>
          </p:cNvCxnSpPr>
          <p:nvPr/>
        </p:nvCxnSpPr>
        <p:spPr>
          <a:xfrm rot="10800000" flipV="1">
            <a:off x="4997450" y="1902796"/>
            <a:ext cx="629454" cy="3480962"/>
          </a:xfrm>
          <a:prstGeom prst="curvedConnector3">
            <a:avLst>
              <a:gd name="adj1" fmla="val -33536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Arrow: Curved Left 29">
            <a:extLst>
              <a:ext uri="{FF2B5EF4-FFF2-40B4-BE49-F238E27FC236}">
                <a16:creationId xmlns:a16="http://schemas.microsoft.com/office/drawing/2014/main" id="{4B9FCA49-7D46-4EE8-948C-D7C4A50E299E}"/>
              </a:ext>
            </a:extLst>
          </p:cNvPr>
          <p:cNvSpPr/>
          <p:nvPr/>
        </p:nvSpPr>
        <p:spPr>
          <a:xfrm>
            <a:off x="5626904" y="1822450"/>
            <a:ext cx="1720844" cy="2482850"/>
          </a:xfrm>
          <a:prstGeom prst="curvedLeftArrow">
            <a:avLst>
              <a:gd name="adj1" fmla="val 49906"/>
              <a:gd name="adj2" fmla="val 9338"/>
              <a:gd name="adj3" fmla="val 3828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4" name="Connector: Curved 43">
            <a:extLst>
              <a:ext uri="{FF2B5EF4-FFF2-40B4-BE49-F238E27FC236}">
                <a16:creationId xmlns:a16="http://schemas.microsoft.com/office/drawing/2014/main" id="{6C3B16B3-F2F1-4248-8C3C-7A548106B653}"/>
              </a:ext>
            </a:extLst>
          </p:cNvPr>
          <p:cNvCxnSpPr>
            <a:cxnSpLocks/>
            <a:stCxn id="31" idx="0"/>
            <a:endCxn id="33" idx="3"/>
          </p:cNvCxnSpPr>
          <p:nvPr/>
        </p:nvCxnSpPr>
        <p:spPr>
          <a:xfrm>
            <a:off x="3228576" y="4262690"/>
            <a:ext cx="505224" cy="1121068"/>
          </a:xfrm>
          <a:prstGeom prst="curvedConnector3">
            <a:avLst>
              <a:gd name="adj1" fmla="val -42859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82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3459-052E-458B-B106-A6F774FFE2F0}"/>
              </a:ext>
            </a:extLst>
          </p:cNvPr>
          <p:cNvSpPr>
            <a:spLocks noGrp="1"/>
          </p:cNvSpPr>
          <p:nvPr>
            <p:ph type="title"/>
          </p:nvPr>
        </p:nvSpPr>
        <p:spPr>
          <a:xfrm>
            <a:off x="838200" y="281456"/>
            <a:ext cx="10515600" cy="514106"/>
          </a:xfrm>
        </p:spPr>
        <p:txBody>
          <a:bodyPr>
            <a:normAutofit/>
          </a:bodyPr>
          <a:lstStyle/>
          <a:p>
            <a:r>
              <a:rPr lang="en-US" sz="2800" dirty="0"/>
              <a:t>Some examples from different domains.</a:t>
            </a:r>
          </a:p>
        </p:txBody>
      </p:sp>
      <p:sp>
        <p:nvSpPr>
          <p:cNvPr id="3" name="Content Placeholder 2">
            <a:extLst>
              <a:ext uri="{FF2B5EF4-FFF2-40B4-BE49-F238E27FC236}">
                <a16:creationId xmlns:a16="http://schemas.microsoft.com/office/drawing/2014/main" id="{83E92BBC-9BDF-4EA3-B99C-41BB1F2EB3DF}"/>
              </a:ext>
            </a:extLst>
          </p:cNvPr>
          <p:cNvSpPr>
            <a:spLocks noGrp="1"/>
          </p:cNvSpPr>
          <p:nvPr>
            <p:ph idx="1"/>
          </p:nvPr>
        </p:nvSpPr>
        <p:spPr/>
        <p:txBody>
          <a:bodyPr>
            <a:noAutofit/>
          </a:bodyPr>
          <a:lstStyle/>
          <a:p>
            <a:pPr>
              <a:lnSpc>
                <a:spcPct val="100000"/>
              </a:lnSpc>
            </a:pPr>
            <a:r>
              <a:rPr lang="en-US" sz="2000" dirty="0">
                <a:latin typeface="+mj-lt"/>
              </a:rPr>
              <a:t>Process control (think robots)</a:t>
            </a:r>
          </a:p>
          <a:p>
            <a:pPr lvl="1">
              <a:lnSpc>
                <a:spcPct val="100000"/>
              </a:lnSpc>
            </a:pPr>
            <a:r>
              <a:rPr lang="en-US" sz="2000" dirty="0">
                <a:latin typeface="+mj-lt"/>
              </a:rPr>
              <a:t>Use sensor feedback to learn a control function (a </a:t>
            </a:r>
            <a:r>
              <a:rPr lang="en-US" sz="2000" i="1" dirty="0">
                <a:latin typeface="+mj-lt"/>
              </a:rPr>
              <a:t>policy)</a:t>
            </a:r>
            <a:endParaRPr lang="en-US" sz="2000" dirty="0">
              <a:latin typeface="+mj-lt"/>
            </a:endParaRPr>
          </a:p>
          <a:p>
            <a:pPr>
              <a:lnSpc>
                <a:spcPct val="100000"/>
              </a:lnSpc>
            </a:pPr>
            <a:r>
              <a:rPr lang="en-US" sz="2000" dirty="0">
                <a:latin typeface="+mj-lt"/>
              </a:rPr>
              <a:t>Personalized recommendations</a:t>
            </a:r>
          </a:p>
          <a:p>
            <a:pPr lvl="1">
              <a:lnSpc>
                <a:spcPct val="100000"/>
              </a:lnSpc>
            </a:pPr>
            <a:r>
              <a:rPr lang="en-US" sz="2000" dirty="0">
                <a:latin typeface="+mj-lt"/>
              </a:rPr>
              <a:t>Recommend items based on a person’s previous purchases</a:t>
            </a:r>
          </a:p>
          <a:p>
            <a:pPr>
              <a:lnSpc>
                <a:spcPct val="100000"/>
              </a:lnSpc>
            </a:pPr>
            <a:r>
              <a:rPr lang="en-US" sz="2000" dirty="0">
                <a:latin typeface="+mj-lt"/>
              </a:rPr>
              <a:t>“Bandit” problems</a:t>
            </a:r>
          </a:p>
          <a:p>
            <a:pPr lvl="1">
              <a:lnSpc>
                <a:spcPct val="100000"/>
              </a:lnSpc>
            </a:pPr>
            <a:r>
              <a:rPr lang="en-US" sz="2000" dirty="0">
                <a:latin typeface="+mj-lt"/>
              </a:rPr>
              <a:t>Learn the best choice of advertisements to display. </a:t>
            </a:r>
          </a:p>
          <a:p>
            <a:pPr>
              <a:lnSpc>
                <a:spcPct val="100000"/>
              </a:lnSpc>
            </a:pPr>
            <a:r>
              <a:rPr lang="en-US" sz="2000" dirty="0">
                <a:latin typeface="+mj-lt"/>
              </a:rPr>
              <a:t>Dialog systems</a:t>
            </a:r>
          </a:p>
          <a:p>
            <a:pPr lvl="1">
              <a:lnSpc>
                <a:spcPct val="100000"/>
              </a:lnSpc>
            </a:pPr>
            <a:r>
              <a:rPr lang="en-US" sz="2000" dirty="0">
                <a:latin typeface="+mj-lt"/>
              </a:rPr>
              <a:t>“Chatbots”</a:t>
            </a:r>
          </a:p>
          <a:p>
            <a:pPr>
              <a:lnSpc>
                <a:spcPct val="100000"/>
              </a:lnSpc>
            </a:pPr>
            <a:r>
              <a:rPr lang="en-US" sz="2000" i="1" dirty="0" err="1">
                <a:latin typeface="+mj-lt"/>
              </a:rPr>
              <a:t>AutoScale</a:t>
            </a:r>
            <a:r>
              <a:rPr lang="en-US" sz="2000" i="1" dirty="0">
                <a:latin typeface="+mj-lt"/>
              </a:rPr>
              <a:t>: </a:t>
            </a:r>
            <a:r>
              <a:rPr lang="en-US" sz="2000" dirty="0">
                <a:latin typeface="+mj-lt"/>
              </a:rPr>
              <a:t>Dynamic resource optimization</a:t>
            </a:r>
          </a:p>
          <a:p>
            <a:pPr lvl="1">
              <a:lnSpc>
                <a:spcPct val="100000"/>
              </a:lnSpc>
            </a:pPr>
            <a:r>
              <a:rPr lang="en-US" sz="2000" dirty="0">
                <a:latin typeface="+mj-lt"/>
              </a:rPr>
              <a:t>Adjust capacity using current levels to predict future needs. </a:t>
            </a:r>
          </a:p>
          <a:p>
            <a:pPr>
              <a:lnSpc>
                <a:spcPct val="100000"/>
              </a:lnSpc>
            </a:pPr>
            <a:endParaRPr lang="en-US" sz="2000" i="1" dirty="0">
              <a:latin typeface="+mj-lt"/>
            </a:endParaRPr>
          </a:p>
        </p:txBody>
      </p:sp>
    </p:spTree>
    <p:extLst>
      <p:ext uri="{BB962C8B-B14F-4D97-AF65-F5344CB8AC3E}">
        <p14:creationId xmlns:p14="http://schemas.microsoft.com/office/powerpoint/2010/main" val="412029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5884-B00B-46B6-A736-B247D06B0F25}"/>
              </a:ext>
            </a:extLst>
          </p:cNvPr>
          <p:cNvSpPr>
            <a:spLocks noGrp="1"/>
          </p:cNvSpPr>
          <p:nvPr>
            <p:ph type="title"/>
          </p:nvPr>
        </p:nvSpPr>
        <p:spPr/>
        <p:txBody>
          <a:bodyPr/>
          <a:lstStyle/>
          <a:p>
            <a:r>
              <a:rPr lang="en-US" dirty="0"/>
              <a:t>Aspects of RL – a Dynamic, optimizing, value-driven approach. </a:t>
            </a:r>
          </a:p>
        </p:txBody>
      </p:sp>
      <p:sp>
        <p:nvSpPr>
          <p:cNvPr id="3" name="Content Placeholder 2">
            <a:extLst>
              <a:ext uri="{FF2B5EF4-FFF2-40B4-BE49-F238E27FC236}">
                <a16:creationId xmlns:a16="http://schemas.microsoft.com/office/drawing/2014/main" id="{14469C3E-CDE5-4343-9403-0CA8F3271D8E}"/>
              </a:ext>
            </a:extLst>
          </p:cNvPr>
          <p:cNvSpPr>
            <a:spLocks noGrp="1"/>
          </p:cNvSpPr>
          <p:nvPr>
            <p:ph idx="1"/>
          </p:nvPr>
        </p:nvSpPr>
        <p:spPr/>
        <p:txBody>
          <a:bodyPr/>
          <a:lstStyle/>
          <a:p>
            <a:r>
              <a:rPr lang="en-US" dirty="0"/>
              <a:t>Underlying Markov Decision Process – Solutions borrow from Dynamic Programming</a:t>
            </a:r>
          </a:p>
          <a:p>
            <a:r>
              <a:rPr lang="en-US" dirty="0"/>
              <a:t>Model-free solutions: Sampling from the environment takes the place of knowing the state transition probability matrices.</a:t>
            </a:r>
          </a:p>
          <a:p>
            <a:r>
              <a:rPr lang="en-US" dirty="0"/>
              <a:t>Function Approximation for continuous state spaces &amp; generalization</a:t>
            </a:r>
          </a:p>
          <a:p>
            <a:r>
              <a:rPr lang="en-US" dirty="0"/>
              <a:t>“Temporal Difference” learning.  Iterative methods based on limited look-ahead. </a:t>
            </a:r>
          </a:p>
          <a:p>
            <a:r>
              <a:rPr lang="en-US" dirty="0"/>
              <a:t>Exploration – Exploitation tradeoff. Take time to discover unexplored, possibly improved states and actions.</a:t>
            </a:r>
          </a:p>
          <a:p>
            <a:endParaRPr lang="en-US" dirty="0"/>
          </a:p>
        </p:txBody>
      </p:sp>
    </p:spTree>
    <p:extLst>
      <p:ext uri="{BB962C8B-B14F-4D97-AF65-F5344CB8AC3E}">
        <p14:creationId xmlns:p14="http://schemas.microsoft.com/office/powerpoint/2010/main" val="79700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DA18-BEE4-4D4B-BA86-13F2B08A141F}"/>
              </a:ext>
            </a:extLst>
          </p:cNvPr>
          <p:cNvSpPr>
            <a:spLocks noGrp="1"/>
          </p:cNvSpPr>
          <p:nvPr>
            <p:ph type="title"/>
          </p:nvPr>
        </p:nvSpPr>
        <p:spPr/>
        <p:txBody>
          <a:bodyPr/>
          <a:lstStyle/>
          <a:p>
            <a:r>
              <a:rPr lang="en-US" dirty="0"/>
              <a:t>“Q-learning” – a well known solution approach.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934E29-DDDA-4350-9E86-CF9423426DBF}"/>
                  </a:ext>
                </a:extLst>
              </p:cNvPr>
              <p:cNvSpPr txBox="1"/>
              <p:nvPr/>
            </p:nvSpPr>
            <p:spPr>
              <a:xfrm>
                <a:off x="838200" y="2250831"/>
                <a:ext cx="98205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𝑡</m:t>
                          </m:r>
                          <m:r>
                            <a:rPr lang="en-US" sz="2800" b="0" i="1" smtClean="0">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𝑡</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func>
                        <m:funcPr>
                          <m:ctrlPr>
                            <a:rPr lang="en-US" sz="2800" b="0" i="1" smtClean="0">
                              <a:latin typeface="Cambria Math" panose="02040503050406030204" pitchFamily="18" charset="0"/>
                              <a:ea typeface="Cambria Math" panose="02040503050406030204" pitchFamily="18" charset="0"/>
                            </a:rPr>
                          </m:ctrlPr>
                        </m:funcPr>
                        <m:fName>
                          <m:sSubSup>
                            <m:sSubSupPr>
                              <m:ctrlPr>
                                <a:rPr lang="en-US" sz="2800" b="0" i="1" smtClean="0">
                                  <a:latin typeface="Cambria Math" panose="02040503050406030204" pitchFamily="18" charset="0"/>
                                  <a:ea typeface="Cambria Math" panose="02040503050406030204" pitchFamily="18" charset="0"/>
                                </a:rPr>
                              </m:ctrlPr>
                            </m:sSubSupPr>
                            <m:e>
                              <m:r>
                                <m:rPr>
                                  <m:sty m:val="p"/>
                                </m:rPr>
                                <a:rPr lang="en-US" sz="2800" b="0" i="0" smtClean="0">
                                  <a:latin typeface="Cambria Math" panose="02040503050406030204" pitchFamily="18" charset="0"/>
                                  <a:ea typeface="Cambria Math" panose="02040503050406030204" pitchFamily="18" charset="0"/>
                                </a:rPr>
                                <m:t>max</m:t>
                              </m:r>
                            </m:e>
                            <m:sub>
                              <m:r>
                                <a:rPr lang="en-US" sz="2800" b="0" i="1" smtClean="0">
                                  <a:latin typeface="Cambria Math" panose="02040503050406030204" pitchFamily="18" charset="0"/>
                                  <a:ea typeface="Cambria Math" panose="02040503050406030204" pitchFamily="18" charset="0"/>
                                </a:rPr>
                                <m:t>𝑎</m:t>
                              </m:r>
                            </m:sub>
                            <m:sup>
                              <m:r>
                                <a:rPr lang="en-US" sz="2800" b="0" i="1" smtClean="0">
                                  <a:latin typeface="Cambria Math" panose="02040503050406030204" pitchFamily="18" charset="0"/>
                                  <a:ea typeface="Cambria Math" panose="02040503050406030204" pitchFamily="18" charset="0"/>
                                </a:rPr>
                                <m:t>′</m:t>
                              </m:r>
                            </m:sup>
                          </m:sSubSup>
                        </m:fName>
                        <m:e>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𝑡</m:t>
                              </m:r>
                            </m:sub>
                          </m:sSub>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𝐴</m:t>
                                  </m:r>
                                </m:e>
                                <m:sup>
                                  <m:r>
                                    <a:rPr lang="en-US" sz="2800" b="0" i="1" smtClean="0">
                                      <a:latin typeface="Cambria Math" panose="02040503050406030204" pitchFamily="18" charset="0"/>
                                      <a:ea typeface="Cambria Math" panose="02040503050406030204" pitchFamily="18" charset="0"/>
                                    </a:rPr>
                                    <m:t>′</m:t>
                                  </m:r>
                                </m:sup>
                              </m:sSup>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e>
                      </m:func>
                    </m:oMath>
                  </m:oMathPara>
                </a14:m>
                <a:endParaRPr lang="en-US" sz="2800" dirty="0"/>
              </a:p>
            </p:txBody>
          </p:sp>
        </mc:Choice>
        <mc:Fallback xmlns="">
          <p:sp>
            <p:nvSpPr>
              <p:cNvPr id="4" name="TextBox 3">
                <a:extLst>
                  <a:ext uri="{FF2B5EF4-FFF2-40B4-BE49-F238E27FC236}">
                    <a16:creationId xmlns:a16="http://schemas.microsoft.com/office/drawing/2014/main" id="{39934E29-DDDA-4350-9E86-CF9423426DBF}"/>
                  </a:ext>
                </a:extLst>
              </p:cNvPr>
              <p:cNvSpPr txBox="1">
                <a:spLocks noRot="1" noChangeAspect="1" noMove="1" noResize="1" noEditPoints="1" noAdjustHandles="1" noChangeArrowheads="1" noChangeShapeType="1" noTextEdit="1"/>
              </p:cNvSpPr>
              <p:nvPr/>
            </p:nvSpPr>
            <p:spPr>
              <a:xfrm>
                <a:off x="838200" y="2250831"/>
                <a:ext cx="9820574"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6E77DF-23B6-4FC1-8AC3-A89F450A721A}"/>
                  </a:ext>
                </a:extLst>
              </p:cNvPr>
              <p:cNvSpPr txBox="1"/>
              <p:nvPr/>
            </p:nvSpPr>
            <p:spPr>
              <a:xfrm flipH="1">
                <a:off x="1124242" y="3317631"/>
                <a:ext cx="9702020" cy="1754326"/>
              </a:xfrm>
              <a:prstGeom prst="rect">
                <a:avLst/>
              </a:prstGeom>
              <a:noFill/>
            </p:spPr>
            <p:txBody>
              <a:bodyPr wrap="square" rtlCol="0">
                <a:spAutoFit/>
              </a:bodyPr>
              <a:lstStyle/>
              <a:p>
                <a:r>
                  <a:rPr lang="en-US" dirty="0"/>
                  <a:t>Algorithm</a:t>
                </a:r>
              </a:p>
              <a:p>
                <a:pPr marL="342900" indent="-342900">
                  <a:buAutoNum type="arabicPeriod"/>
                </a:pPr>
                <a:r>
                  <a:rPr lang="en-US" dirty="0"/>
                  <a:t>Initialize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0</m:t>
                    </m:r>
                  </m:oMath>
                </a14:m>
                <a:endParaRPr lang="en-US" b="0" dirty="0">
                  <a:ea typeface="Cambria Math" panose="02040503050406030204" pitchFamily="18" charset="0"/>
                </a:endParaRPr>
              </a:p>
              <a:p>
                <a:pPr marL="342900" indent="-342900">
                  <a:buAutoNum type="arabicPeriod"/>
                </a:pPr>
                <a:r>
                  <a:rPr lang="en-US" dirty="0"/>
                  <a:t>For all episodes:</a:t>
                </a:r>
              </a:p>
              <a:p>
                <a:pPr lvl="1"/>
                <a:r>
                  <a:rPr lang="en-US" dirty="0"/>
                  <a:t>For all states visited:</a:t>
                </a:r>
              </a:p>
              <a:p>
                <a:pPr lvl="2"/>
                <a:r>
                  <a:rPr lang="en-US" dirty="0"/>
                  <a:t>Apply Q learning</a:t>
                </a:r>
              </a:p>
              <a:p>
                <a:pPr marL="342900" indent="-342900">
                  <a:buAutoNum type="arabicPeriod"/>
                </a:pPr>
                <a:r>
                  <a:rPr lang="en-US" dirty="0"/>
                  <a:t>Recover optimal policy: </a:t>
                </a:r>
                <a14:m>
                  <m:oMath xmlns:m="http://schemas.openxmlformats.org/officeDocument/2006/math">
                    <m:r>
                      <a:rPr lang="en-US"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𝑎𝑟𝑔𝑚𝑎</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𝑎</m:t>
                        </m:r>
                      </m:sub>
                    </m:sSub>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6" name="TextBox 5">
                <a:extLst>
                  <a:ext uri="{FF2B5EF4-FFF2-40B4-BE49-F238E27FC236}">
                    <a16:creationId xmlns:a16="http://schemas.microsoft.com/office/drawing/2014/main" id="{7F6E77DF-23B6-4FC1-8AC3-A89F450A721A}"/>
                  </a:ext>
                </a:extLst>
              </p:cNvPr>
              <p:cNvSpPr txBox="1">
                <a:spLocks noRot="1" noChangeAspect="1" noMove="1" noResize="1" noEditPoints="1" noAdjustHandles="1" noChangeArrowheads="1" noChangeShapeType="1" noTextEdit="1"/>
              </p:cNvSpPr>
              <p:nvPr/>
            </p:nvSpPr>
            <p:spPr>
              <a:xfrm flipH="1">
                <a:off x="1124242" y="3317631"/>
                <a:ext cx="9702020" cy="1754326"/>
              </a:xfrm>
              <a:prstGeom prst="rect">
                <a:avLst/>
              </a:prstGeom>
              <a:blipFill>
                <a:blip r:embed="rId3"/>
                <a:stretch>
                  <a:fillRect l="-503" t="-1736" b="-451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A3B38C19-38CC-4707-8737-7C35D4F21F5B}"/>
              </a:ext>
            </a:extLst>
          </p:cNvPr>
          <p:cNvCxnSpPr/>
          <p:nvPr/>
        </p:nvCxnSpPr>
        <p:spPr>
          <a:xfrm>
            <a:off x="1225176" y="3627718"/>
            <a:ext cx="619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7AFBD4-008B-45E6-B8F6-4C985B4EEB71}"/>
              </a:ext>
            </a:extLst>
          </p:cNvPr>
          <p:cNvCxnSpPr/>
          <p:nvPr/>
        </p:nvCxnSpPr>
        <p:spPr>
          <a:xfrm>
            <a:off x="1244875" y="5071957"/>
            <a:ext cx="619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19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FB4F6E1-83D9-4E9B-B272-2F920EB257CD}"/>
              </a:ext>
            </a:extLst>
          </p:cNvPr>
          <p:cNvSpPr/>
          <p:nvPr/>
        </p:nvSpPr>
        <p:spPr>
          <a:xfrm>
            <a:off x="1011112" y="5604914"/>
            <a:ext cx="8425966" cy="81475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95A5135-A18A-4602-ABE3-5C2463A43675}"/>
              </a:ext>
            </a:extLst>
          </p:cNvPr>
          <p:cNvSpPr/>
          <p:nvPr/>
        </p:nvSpPr>
        <p:spPr>
          <a:xfrm>
            <a:off x="980343" y="4459849"/>
            <a:ext cx="8425966" cy="81475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73F3A-E662-4C76-9BFA-DB694125B7E6}"/>
              </a:ext>
            </a:extLst>
          </p:cNvPr>
          <p:cNvSpPr>
            <a:spLocks noGrp="1"/>
          </p:cNvSpPr>
          <p:nvPr>
            <p:ph type="title"/>
          </p:nvPr>
        </p:nvSpPr>
        <p:spPr/>
        <p:txBody>
          <a:bodyPr/>
          <a:lstStyle/>
          <a:p>
            <a:r>
              <a:rPr lang="en-US" dirty="0"/>
              <a:t>Multi-pass solution methods </a:t>
            </a:r>
          </a:p>
        </p:txBody>
      </p:sp>
      <p:sp>
        <p:nvSpPr>
          <p:cNvPr id="3" name="Content Placeholder 2">
            <a:extLst>
              <a:ext uri="{FF2B5EF4-FFF2-40B4-BE49-F238E27FC236}">
                <a16:creationId xmlns:a16="http://schemas.microsoft.com/office/drawing/2014/main" id="{352C2863-CE3C-4CC1-9866-D21FB4295560}"/>
              </a:ext>
            </a:extLst>
          </p:cNvPr>
          <p:cNvSpPr>
            <a:spLocks noGrp="1"/>
          </p:cNvSpPr>
          <p:nvPr>
            <p:ph idx="1"/>
          </p:nvPr>
        </p:nvSpPr>
        <p:spPr>
          <a:xfrm>
            <a:off x="1011112" y="3595809"/>
            <a:ext cx="2485293" cy="542437"/>
          </a:xfrm>
        </p:spPr>
        <p:txBody>
          <a:bodyPr/>
          <a:lstStyle/>
          <a:p>
            <a:pPr marL="0" indent="0">
              <a:buNone/>
            </a:pPr>
            <a:r>
              <a:rPr lang="en-US" i="1" dirty="0"/>
              <a:t>State sequence</a:t>
            </a:r>
          </a:p>
        </p:txBody>
      </p:sp>
      <p:sp>
        <p:nvSpPr>
          <p:cNvPr id="4" name="Rectangle 3">
            <a:extLst>
              <a:ext uri="{FF2B5EF4-FFF2-40B4-BE49-F238E27FC236}">
                <a16:creationId xmlns:a16="http://schemas.microsoft.com/office/drawing/2014/main" id="{949AC665-4281-4513-B5B4-17CECEC95AF0}"/>
              </a:ext>
            </a:extLst>
          </p:cNvPr>
          <p:cNvSpPr/>
          <p:nvPr/>
        </p:nvSpPr>
        <p:spPr>
          <a:xfrm>
            <a:off x="1031630" y="2631831"/>
            <a:ext cx="814753" cy="814753"/>
          </a:xfrm>
          <a:prstGeom prst="rect">
            <a:avLst/>
          </a:prstGeom>
          <a:solidFill>
            <a:schemeClr val="bg1">
              <a:lumMod val="85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EB997E-5BD6-416A-AB4F-543E9C0C6411}"/>
              </a:ext>
            </a:extLst>
          </p:cNvPr>
          <p:cNvSpPr/>
          <p:nvPr/>
        </p:nvSpPr>
        <p:spPr>
          <a:xfrm>
            <a:off x="1846383" y="2631831"/>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3D6EBE0-AA1C-41D7-93B9-1B4CFA4CDBE3}"/>
              </a:ext>
            </a:extLst>
          </p:cNvPr>
          <p:cNvSpPr/>
          <p:nvPr/>
        </p:nvSpPr>
        <p:spPr>
          <a:xfrm>
            <a:off x="2661136" y="2631830"/>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8C191E-CE0F-4BFB-8AD6-DF48BF3B6E0D}"/>
              </a:ext>
            </a:extLst>
          </p:cNvPr>
          <p:cNvSpPr/>
          <p:nvPr/>
        </p:nvSpPr>
        <p:spPr>
          <a:xfrm>
            <a:off x="3475889" y="2631829"/>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53CA51-CD8D-43F3-A5AA-8E48C8FB7D4B}"/>
              </a:ext>
            </a:extLst>
          </p:cNvPr>
          <p:cNvSpPr/>
          <p:nvPr/>
        </p:nvSpPr>
        <p:spPr>
          <a:xfrm>
            <a:off x="8657495" y="2631828"/>
            <a:ext cx="814753" cy="814753"/>
          </a:xfrm>
          <a:prstGeom prst="rect">
            <a:avLst/>
          </a:prstGeom>
          <a:solidFill>
            <a:schemeClr val="accent6"/>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85D2F07-F7EE-43E5-845D-DFCADC00E631}"/>
              </a:ext>
            </a:extLst>
          </p:cNvPr>
          <p:cNvSpPr/>
          <p:nvPr/>
        </p:nvSpPr>
        <p:spPr>
          <a:xfrm>
            <a:off x="4536830" y="2948354"/>
            <a:ext cx="205154" cy="205154"/>
          </a:xfrm>
          <a:prstGeom prst="ellipse">
            <a:avLst/>
          </a:prstGeom>
          <a:solidFill>
            <a:schemeClr val="bg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CCB14EC-F30C-4541-ADE6-A12625380751}"/>
              </a:ext>
            </a:extLst>
          </p:cNvPr>
          <p:cNvSpPr/>
          <p:nvPr/>
        </p:nvSpPr>
        <p:spPr>
          <a:xfrm>
            <a:off x="4988172" y="2948354"/>
            <a:ext cx="205154" cy="205154"/>
          </a:xfrm>
          <a:prstGeom prst="ellipse">
            <a:avLst/>
          </a:prstGeom>
          <a:solidFill>
            <a:schemeClr val="bg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002876-1718-4702-A29F-F03790D3E738}"/>
              </a:ext>
            </a:extLst>
          </p:cNvPr>
          <p:cNvSpPr/>
          <p:nvPr/>
        </p:nvSpPr>
        <p:spPr>
          <a:xfrm>
            <a:off x="5446833" y="2948354"/>
            <a:ext cx="205154" cy="205154"/>
          </a:xfrm>
          <a:prstGeom prst="ellipse">
            <a:avLst/>
          </a:prstGeom>
          <a:solidFill>
            <a:schemeClr val="bg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8D198CBA-C21D-4AF4-BBBC-DDFBBC476588}"/>
              </a:ext>
            </a:extLst>
          </p:cNvPr>
          <p:cNvSpPr txBox="1">
            <a:spLocks/>
          </p:cNvSpPr>
          <p:nvPr/>
        </p:nvSpPr>
        <p:spPr>
          <a:xfrm>
            <a:off x="1019906" y="1565032"/>
            <a:ext cx="1283679" cy="992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Start</a:t>
            </a:r>
          </a:p>
          <a:p>
            <a:pPr marL="0" indent="0">
              <a:buFont typeface="Arial" panose="020B0604020202020204" pitchFamily="34" charset="0"/>
              <a:buNone/>
            </a:pPr>
            <a:r>
              <a:rPr lang="en-US" i="1" dirty="0"/>
              <a:t>state</a:t>
            </a:r>
          </a:p>
        </p:txBody>
      </p:sp>
      <p:sp>
        <p:nvSpPr>
          <p:cNvPr id="17" name="Content Placeholder 2">
            <a:extLst>
              <a:ext uri="{FF2B5EF4-FFF2-40B4-BE49-F238E27FC236}">
                <a16:creationId xmlns:a16="http://schemas.microsoft.com/office/drawing/2014/main" id="{AAFB6516-FE13-49C4-B471-0DB354E74FBF}"/>
              </a:ext>
            </a:extLst>
          </p:cNvPr>
          <p:cNvSpPr txBox="1">
            <a:spLocks/>
          </p:cNvSpPr>
          <p:nvPr/>
        </p:nvSpPr>
        <p:spPr>
          <a:xfrm>
            <a:off x="8650167" y="1596959"/>
            <a:ext cx="967141" cy="991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Goal</a:t>
            </a:r>
          </a:p>
          <a:p>
            <a:pPr marL="0" indent="0">
              <a:buFont typeface="Arial" panose="020B0604020202020204" pitchFamily="34" charset="0"/>
              <a:buNone/>
            </a:pPr>
            <a:r>
              <a:rPr lang="en-US" i="1" dirty="0"/>
              <a:t>state</a:t>
            </a:r>
          </a:p>
        </p:txBody>
      </p:sp>
      <p:sp>
        <p:nvSpPr>
          <p:cNvPr id="18" name="Rectangle 17">
            <a:extLst>
              <a:ext uri="{FF2B5EF4-FFF2-40B4-BE49-F238E27FC236}">
                <a16:creationId xmlns:a16="http://schemas.microsoft.com/office/drawing/2014/main" id="{23ECD1B3-4730-40B1-8BAA-EBFD65EB88D5}"/>
              </a:ext>
            </a:extLst>
          </p:cNvPr>
          <p:cNvSpPr/>
          <p:nvPr/>
        </p:nvSpPr>
        <p:spPr>
          <a:xfrm>
            <a:off x="6213236" y="2631830"/>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2DF7F0F-4C28-43E8-B0B0-E8F7A24B7DDF}"/>
              </a:ext>
            </a:extLst>
          </p:cNvPr>
          <p:cNvSpPr/>
          <p:nvPr/>
        </p:nvSpPr>
        <p:spPr>
          <a:xfrm>
            <a:off x="7027989" y="2631829"/>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03E70E-1B8C-4F34-A25E-6679DAC15CE7}"/>
              </a:ext>
            </a:extLst>
          </p:cNvPr>
          <p:cNvSpPr/>
          <p:nvPr/>
        </p:nvSpPr>
        <p:spPr>
          <a:xfrm>
            <a:off x="7842742" y="2631828"/>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6078D5C-A269-4E43-9C4B-D4DFAD7C033F}"/>
              </a:ext>
            </a:extLst>
          </p:cNvPr>
          <p:cNvSpPr/>
          <p:nvPr/>
        </p:nvSpPr>
        <p:spPr>
          <a:xfrm>
            <a:off x="2652342" y="2630736"/>
            <a:ext cx="814753" cy="814753"/>
          </a:xfrm>
          <a:prstGeom prst="rect">
            <a:avLst/>
          </a:prstGeom>
          <a:solidFill>
            <a:srgbClr val="EEF7E9"/>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6B59933-8E13-4470-B949-2F68C2D29D8E}"/>
              </a:ext>
            </a:extLst>
          </p:cNvPr>
          <p:cNvSpPr/>
          <p:nvPr/>
        </p:nvSpPr>
        <p:spPr>
          <a:xfrm>
            <a:off x="3467095" y="2630735"/>
            <a:ext cx="814753" cy="814753"/>
          </a:xfrm>
          <a:prstGeom prst="rect">
            <a:avLst/>
          </a:prstGeom>
          <a:solidFill>
            <a:schemeClr val="accent6">
              <a:lumMod val="20000"/>
              <a:lumOff val="80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ABF8901-A02D-4CCF-92F2-7E3C341B87CB}"/>
              </a:ext>
            </a:extLst>
          </p:cNvPr>
          <p:cNvSpPr/>
          <p:nvPr/>
        </p:nvSpPr>
        <p:spPr>
          <a:xfrm>
            <a:off x="1820002" y="2630734"/>
            <a:ext cx="814753" cy="814753"/>
          </a:xfrm>
          <a:prstGeom prst="rect">
            <a:avLst/>
          </a:prstGeom>
          <a:solidFill>
            <a:srgbClr val="F8FCF6"/>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E71649A-1C81-460A-B132-058967D209DA}"/>
              </a:ext>
            </a:extLst>
          </p:cNvPr>
          <p:cNvSpPr/>
          <p:nvPr/>
        </p:nvSpPr>
        <p:spPr>
          <a:xfrm>
            <a:off x="6220564" y="2631828"/>
            <a:ext cx="814753" cy="814753"/>
          </a:xfrm>
          <a:prstGeom prst="rect">
            <a:avLst/>
          </a:prstGeom>
          <a:solidFill>
            <a:schemeClr val="accent6">
              <a:lumMod val="20000"/>
              <a:lumOff val="80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060B4C-CE97-4720-BE67-340DB3E1BBF8}"/>
              </a:ext>
            </a:extLst>
          </p:cNvPr>
          <p:cNvSpPr/>
          <p:nvPr/>
        </p:nvSpPr>
        <p:spPr>
          <a:xfrm>
            <a:off x="7035317" y="2631828"/>
            <a:ext cx="814753" cy="814753"/>
          </a:xfrm>
          <a:prstGeom prst="rect">
            <a:avLst/>
          </a:prstGeom>
          <a:solidFill>
            <a:srgbClr val="B9D9A3"/>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922610-8D0A-48E9-ADAB-DAC742216E02}"/>
              </a:ext>
            </a:extLst>
          </p:cNvPr>
          <p:cNvSpPr/>
          <p:nvPr/>
        </p:nvSpPr>
        <p:spPr>
          <a:xfrm>
            <a:off x="7835414" y="2631828"/>
            <a:ext cx="814753" cy="814753"/>
          </a:xfrm>
          <a:prstGeom prst="rect">
            <a:avLst/>
          </a:prstGeom>
          <a:solidFill>
            <a:schemeClr val="accent6">
              <a:lumMod val="60000"/>
              <a:lumOff val="40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7D10BBAC-F13B-43CE-8900-FBAF103E691E}"/>
              </a:ext>
            </a:extLst>
          </p:cNvPr>
          <p:cNvSpPr/>
          <p:nvPr/>
        </p:nvSpPr>
        <p:spPr>
          <a:xfrm>
            <a:off x="1031630" y="4914656"/>
            <a:ext cx="8405448" cy="208329"/>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27">
            <a:extLst>
              <a:ext uri="{FF2B5EF4-FFF2-40B4-BE49-F238E27FC236}">
                <a16:creationId xmlns:a16="http://schemas.microsoft.com/office/drawing/2014/main" id="{D9F2DCA3-C6CF-44B3-9E37-C25AFDCAF05F}"/>
              </a:ext>
            </a:extLst>
          </p:cNvPr>
          <p:cNvSpPr/>
          <p:nvPr/>
        </p:nvSpPr>
        <p:spPr>
          <a:xfrm rot="10800000">
            <a:off x="1060933" y="5961311"/>
            <a:ext cx="8405448" cy="20832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FC502512-1C4D-40BB-B76B-D699E84915CE}"/>
              </a:ext>
            </a:extLst>
          </p:cNvPr>
          <p:cNvSpPr txBox="1">
            <a:spLocks/>
          </p:cNvSpPr>
          <p:nvPr/>
        </p:nvSpPr>
        <p:spPr>
          <a:xfrm>
            <a:off x="1031630" y="5524628"/>
            <a:ext cx="3956542" cy="54243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Policy iteration </a:t>
            </a:r>
            <a:r>
              <a:rPr lang="en-US" i="1" dirty="0"/>
              <a:t>(optimize actions)</a:t>
            </a:r>
          </a:p>
        </p:txBody>
      </p:sp>
      <p:sp>
        <p:nvSpPr>
          <p:cNvPr id="31" name="Content Placeholder 2">
            <a:extLst>
              <a:ext uri="{FF2B5EF4-FFF2-40B4-BE49-F238E27FC236}">
                <a16:creationId xmlns:a16="http://schemas.microsoft.com/office/drawing/2014/main" id="{BBB0723C-C601-481C-8EF5-D8A6549CE87A}"/>
              </a:ext>
            </a:extLst>
          </p:cNvPr>
          <p:cNvSpPr txBox="1">
            <a:spLocks/>
          </p:cNvSpPr>
          <p:nvPr/>
        </p:nvSpPr>
        <p:spPr>
          <a:xfrm>
            <a:off x="5193327" y="4432727"/>
            <a:ext cx="4387356" cy="54243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Value iteration </a:t>
            </a:r>
            <a:r>
              <a:rPr lang="en-US" sz="2300" i="1" dirty="0"/>
              <a:t>(backing up through time)</a:t>
            </a:r>
          </a:p>
        </p:txBody>
      </p:sp>
    </p:spTree>
    <p:extLst>
      <p:ext uri="{BB962C8B-B14F-4D97-AF65-F5344CB8AC3E}">
        <p14:creationId xmlns:p14="http://schemas.microsoft.com/office/powerpoint/2010/main" val="119968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2"/>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1A93-E386-4651-A227-5D6CA7810ED3}"/>
              </a:ext>
            </a:extLst>
          </p:cNvPr>
          <p:cNvSpPr>
            <a:spLocks noGrp="1"/>
          </p:cNvSpPr>
          <p:nvPr>
            <p:ph type="title"/>
          </p:nvPr>
        </p:nvSpPr>
        <p:spPr/>
        <p:txBody>
          <a:bodyPr>
            <a:normAutofit fontScale="90000"/>
          </a:bodyPr>
          <a:lstStyle/>
          <a:p>
            <a:r>
              <a:rPr lang="en-US" sz="2400" dirty="0"/>
              <a:t>In an </a:t>
            </a:r>
            <a:r>
              <a:rPr lang="en-US" sz="2400" i="1" dirty="0"/>
              <a:t>Actor-Critic</a:t>
            </a:r>
            <a:r>
              <a:rPr lang="en-US" sz="2400" dirty="0"/>
              <a:t> algorithm, the </a:t>
            </a:r>
            <a:r>
              <a:rPr lang="en-US" sz="2400" i="1" dirty="0"/>
              <a:t>Actor </a:t>
            </a:r>
            <a:r>
              <a:rPr lang="en-US" sz="2400" dirty="0"/>
              <a:t>aims to improve the current policy based on the current value function, and the </a:t>
            </a:r>
            <a:r>
              <a:rPr lang="en-US" sz="2400" i="1" dirty="0"/>
              <a:t>Critic </a:t>
            </a:r>
            <a:r>
              <a:rPr lang="en-US" sz="2400" dirty="0"/>
              <a:t>improves the value based on the rewards generated by the current policy. Together they implement </a:t>
            </a:r>
            <a:r>
              <a:rPr lang="en-US" sz="2400" i="1" dirty="0"/>
              <a:t>Generalized Policy Iteration</a:t>
            </a:r>
            <a:r>
              <a:rPr lang="en-US" sz="2400" dirty="0"/>
              <a:t> trying to converge on optimal value and policy functions. </a:t>
            </a:r>
          </a:p>
        </p:txBody>
      </p:sp>
      <p:pic>
        <p:nvPicPr>
          <p:cNvPr id="3" name="Picture 2">
            <a:extLst>
              <a:ext uri="{FF2B5EF4-FFF2-40B4-BE49-F238E27FC236}">
                <a16:creationId xmlns:a16="http://schemas.microsoft.com/office/drawing/2014/main" id="{FFCB11D1-22BE-492F-86EB-4FA243610A79}"/>
              </a:ext>
            </a:extLst>
          </p:cNvPr>
          <p:cNvPicPr>
            <a:picLocks noChangeAspect="1"/>
          </p:cNvPicPr>
          <p:nvPr/>
        </p:nvPicPr>
        <p:blipFill>
          <a:blip r:embed="rId2"/>
          <a:stretch>
            <a:fillRect/>
          </a:stretch>
        </p:blipFill>
        <p:spPr>
          <a:xfrm>
            <a:off x="2679973" y="1690688"/>
            <a:ext cx="4924425" cy="4981575"/>
          </a:xfrm>
          <a:prstGeom prst="rect">
            <a:avLst/>
          </a:prstGeom>
        </p:spPr>
      </p:pic>
    </p:spTree>
    <p:extLst>
      <p:ext uri="{BB962C8B-B14F-4D97-AF65-F5344CB8AC3E}">
        <p14:creationId xmlns:p14="http://schemas.microsoft.com/office/powerpoint/2010/main" val="3105768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4287</TotalTime>
  <Words>646</Words>
  <Application>Microsoft Office PowerPoint</Application>
  <PresentationFormat>Widescreen</PresentationFormat>
  <Paragraphs>109</Paragraphs>
  <Slides>18</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Segoe UI</vt:lpstr>
      <vt:lpstr>Office Theme</vt:lpstr>
      <vt:lpstr>PowerPoint Presentation</vt:lpstr>
      <vt:lpstr>Goal: Introduce you to the flourishing field of Reinforcement Learning</vt:lpstr>
      <vt:lpstr>Supervised Machine Learning</vt:lpstr>
      <vt:lpstr>Reinforcement Learning</vt:lpstr>
      <vt:lpstr>Some examples from different domains.</vt:lpstr>
      <vt:lpstr>Aspects of RL – a Dynamic, optimizing, value-driven approach. </vt:lpstr>
      <vt:lpstr>“Q-learning” – a well known solution approach. </vt:lpstr>
      <vt:lpstr>Multi-pass solution methods </vt:lpstr>
      <vt:lpstr>In an Actor-Critic algorithm, the Actor aims to improve the current policy based on the current value function, and the Critic improves the value based on the rewards generated by the current policy. Together they implement Generalized Policy Iteration trying to converge on optimal value and policy functions. </vt:lpstr>
      <vt:lpstr>Reinforcement learning MDP</vt:lpstr>
      <vt:lpstr>Progress in RL</vt:lpstr>
      <vt:lpstr>Sources</vt:lpstr>
      <vt:lpstr>Books</vt:lpstr>
      <vt:lpstr>PowerPoint Presentation</vt:lpstr>
      <vt:lpstr>Demo</vt:lpstr>
      <vt:lpstr>PowerPoint Presentation</vt:lpstr>
      <vt:lpstr>ROC Curve: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John-Mark Agosta</dc:creator>
  <cp:lastModifiedBy>John-Mark Agosta</cp:lastModifiedBy>
  <cp:revision>30</cp:revision>
  <dcterms:created xsi:type="dcterms:W3CDTF">2019-05-21T05:08:50Z</dcterms:created>
  <dcterms:modified xsi:type="dcterms:W3CDTF">2019-05-27T05:06:10Z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joagosta@microsoft.com</vt:lpwstr>
  </property>
  <property fmtid="{D5CDD505-2E9C-101B-9397-08002B2CF9AE}" pid="5" name="MSIP_Label_f42aa342-8706-4288-bd11-ebb85995028c_SetDate">
    <vt:lpwstr>2019-05-21T05:09:29.6209728Z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6c7479d6-ee41-4a40-81b8-b02faeac03fd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