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3" r:id="rId5"/>
    <p:sldMasterId id="2147483711" r:id="rId6"/>
  </p:sldMasterIdLst>
  <p:notesMasterIdLst>
    <p:notesMasterId r:id="rId30"/>
  </p:notesMasterIdLst>
  <p:sldIdLst>
    <p:sldId id="256" r:id="rId7"/>
    <p:sldId id="1920" r:id="rId8"/>
    <p:sldId id="2248" r:id="rId9"/>
    <p:sldId id="1911" r:id="rId10"/>
    <p:sldId id="2207" r:id="rId11"/>
    <p:sldId id="1842" r:id="rId12"/>
    <p:sldId id="2249" r:id="rId13"/>
    <p:sldId id="2236" r:id="rId14"/>
    <p:sldId id="2238" r:id="rId15"/>
    <p:sldId id="2243" r:id="rId16"/>
    <p:sldId id="2250" r:id="rId17"/>
    <p:sldId id="1825" r:id="rId18"/>
    <p:sldId id="1951" r:id="rId19"/>
    <p:sldId id="2227" r:id="rId20"/>
    <p:sldId id="1952" r:id="rId21"/>
    <p:sldId id="2245" r:id="rId22"/>
    <p:sldId id="2251" r:id="rId23"/>
    <p:sldId id="2212" r:id="rId24"/>
    <p:sldId id="1946" r:id="rId25"/>
    <p:sldId id="2247" r:id="rId26"/>
    <p:sldId id="266" r:id="rId27"/>
    <p:sldId id="258"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555"/>
    <a:srgbClr val="3076BC"/>
    <a:srgbClr val="235689"/>
    <a:srgbClr val="BFBFBF"/>
    <a:srgbClr val="F2F2F2"/>
    <a:srgbClr val="262626"/>
    <a:srgbClr val="054F8C"/>
    <a:srgbClr val="1C45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318" autoAdjust="0"/>
  </p:normalViewPr>
  <p:slideViewPr>
    <p:cSldViewPr snapToGrid="0">
      <p:cViewPr varScale="1">
        <p:scale>
          <a:sx n="83" d="100"/>
          <a:sy n="83" d="100"/>
        </p:scale>
        <p:origin x="1135" y="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383AF-B2BC-4059-83EA-140B2193DBE0}" type="datetimeFigureOut">
              <a:rPr lang="en-US" smtClean="0"/>
              <a:t>5/29/2018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B8F9C-470E-4439-A620-ED6893BACFC3}" type="slidenum">
              <a:rPr lang="en-US" smtClean="0"/>
              <a:t>‹#›</a:t>
            </a:fld>
            <a:endParaRPr lang="en-US"/>
          </a:p>
        </p:txBody>
      </p:sp>
    </p:spTree>
    <p:extLst>
      <p:ext uri="{BB962C8B-B14F-4D97-AF65-F5344CB8AC3E}">
        <p14:creationId xmlns:p14="http://schemas.microsoft.com/office/powerpoint/2010/main" val="2109859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Welcome back. My name is Justin Liu, I am from Microsoft. Today apart from being a banana, I am also here to talk to you about driving user engagement across all your devices with Microsoft Graph.</a:t>
            </a:r>
          </a:p>
          <a:p>
            <a:endParaRPr lang="en-US" dirty="0"/>
          </a:p>
          <a:p>
            <a:r>
              <a:rPr lang="en-US" dirty="0"/>
              <a:t>So these days we are often in situations where we work on something on one device and later on we want to continue working on the same thing on another device. We have apps that run across these devices and MS Graph is able to help us tie those activities together.</a:t>
            </a:r>
          </a:p>
        </p:txBody>
      </p:sp>
      <p:sp>
        <p:nvSpPr>
          <p:cNvPr id="4" name="Slide Number Placeholder 3"/>
          <p:cNvSpPr>
            <a:spLocks noGrp="1"/>
          </p:cNvSpPr>
          <p:nvPr>
            <p:ph type="sldNum" sz="quarter" idx="10"/>
          </p:nvPr>
        </p:nvSpPr>
        <p:spPr/>
        <p:txBody>
          <a:bodyPr/>
          <a:lstStyle/>
          <a:p>
            <a:fld id="{6EEB8F9C-470E-4439-A620-ED6893BACFC3}" type="slidenum">
              <a:rPr lang="en-US" smtClean="0"/>
              <a:t>1</a:t>
            </a:fld>
            <a:endParaRPr lang="en-US"/>
          </a:p>
        </p:txBody>
      </p:sp>
    </p:spTree>
    <p:extLst>
      <p:ext uri="{BB962C8B-B14F-4D97-AF65-F5344CB8AC3E}">
        <p14:creationId xmlns:p14="http://schemas.microsoft.com/office/powerpoint/2010/main" val="4168264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cs typeface="Segoe UI Light"/>
              </a:rPr>
              <a:t>And here’s another example, say I want to use the Graph API to send an email to someone about some document approval:</a:t>
            </a:r>
          </a:p>
          <a:p>
            <a:pPr marL="342900" indent="-342900">
              <a:buAutoNum type="arabicPeriod"/>
            </a:pPr>
            <a:r>
              <a:rPr lang="en-US" sz="1800" dirty="0">
                <a:cs typeface="Segoe UI Light"/>
              </a:rPr>
              <a:t>Get the documents and select a file and thumbnail</a:t>
            </a:r>
          </a:p>
          <a:p>
            <a:pPr marL="228600" indent="-228600">
              <a:buAutoNum type="arabicPeriod"/>
            </a:pPr>
            <a:r>
              <a:rPr lang="en-US" sz="1800" dirty="0">
                <a:cs typeface="Segoe UI Light"/>
              </a:rPr>
              <a:t>   Build a message from the user (name email) include the thumbnail and share link of the document</a:t>
            </a:r>
          </a:p>
          <a:p>
            <a:pPr marL="228600" indent="-228600">
              <a:buAutoNum type="arabicPeriod"/>
            </a:pPr>
            <a:r>
              <a:rPr lang="en-US" sz="1800" dirty="0">
                <a:cs typeface="Segoe UI Light"/>
              </a:rPr>
              <a:t>   Send the message!</a:t>
            </a:r>
          </a:p>
          <a:p>
            <a:pPr marL="228600" indent="-228600">
              <a:buAutoNum type="arabicPeriod"/>
            </a:pPr>
            <a:endParaRPr lang="en-US" sz="1800" dirty="0">
              <a:cs typeface="Segoe UI Light"/>
            </a:endParaRPr>
          </a:p>
          <a:p>
            <a:pPr marL="0" indent="0">
              <a:buNone/>
            </a:pPr>
            <a:r>
              <a:rPr lang="en-US" sz="1800" dirty="0">
                <a:cs typeface="Segoe UI Light"/>
              </a:rPr>
              <a:t>Looks easy right? But can we do better here?</a:t>
            </a:r>
          </a:p>
          <a:p>
            <a:pPr marL="0" indent="0">
              <a:buNone/>
            </a:pPr>
            <a:r>
              <a:rPr lang="en-US" sz="1800" dirty="0">
                <a:cs typeface="Segoe UI Light"/>
              </a:rPr>
              <a:t>Still need to manually login, get photos, documents…</a:t>
            </a:r>
          </a:p>
          <a:p>
            <a:pPr marL="0" indent="0">
              <a:buNone/>
            </a:pPr>
            <a:endParaRPr lang="en-US" sz="1800" dirty="0">
              <a:cs typeface="Segoe UI Light"/>
            </a:endParaRPr>
          </a:p>
          <a:p>
            <a:pPr marL="0" indent="0">
              <a:buNone/>
            </a:pPr>
            <a:r>
              <a:rPr lang="en-US" sz="1800" dirty="0">
                <a:cs typeface="Segoe UI Light"/>
              </a:rPr>
              <a:t>And the good news is, we just announced a new version of Windows Community Toolkit, previously known as the UWP Community Toolkit, which contains a new set of Graph controls.</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5/29/2018 11:40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1343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you need is to provide a client ID for the authentication. </a:t>
            </a:r>
          </a:p>
          <a:p>
            <a:endParaRPr lang="en-US" dirty="0"/>
          </a:p>
          <a:p>
            <a:r>
              <a:rPr lang="en-US" dirty="0"/>
              <a:t>Killian actually already showed you how to get a client id in her session…</a:t>
            </a:r>
          </a:p>
        </p:txBody>
      </p:sp>
      <p:sp>
        <p:nvSpPr>
          <p:cNvPr id="4" name="Slide Number Placeholder 3"/>
          <p:cNvSpPr>
            <a:spLocks noGrp="1"/>
          </p:cNvSpPr>
          <p:nvPr>
            <p:ph type="sldNum" sz="quarter" idx="10"/>
          </p:nvPr>
        </p:nvSpPr>
        <p:spPr/>
        <p:txBody>
          <a:bodyPr/>
          <a:lstStyle/>
          <a:p>
            <a:fld id="{6EEB8F9C-470E-4439-A620-ED6893BACFC3}" type="slidenum">
              <a:rPr lang="en-US" smtClean="0"/>
              <a:t>14</a:t>
            </a:fld>
            <a:endParaRPr lang="en-US"/>
          </a:p>
        </p:txBody>
      </p:sp>
    </p:spTree>
    <p:extLst>
      <p:ext uri="{BB962C8B-B14F-4D97-AF65-F5344CB8AC3E}">
        <p14:creationId xmlns:p14="http://schemas.microsoft.com/office/powerpoint/2010/main" val="217763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talked about UI, let’s go a little bit deeper on it.</a:t>
            </a:r>
          </a:p>
          <a:p>
            <a:endParaRPr lang="en-US" dirty="0"/>
          </a:p>
          <a:p>
            <a:r>
              <a:rPr lang="en-US" dirty="0"/>
              <a:t>As you already know, MS Graph is all about the data. But how can we provide a better user experience with the data we have?</a:t>
            </a:r>
          </a:p>
          <a:p>
            <a:endParaRPr lang="en-US" dirty="0"/>
          </a:p>
          <a:p>
            <a:r>
              <a:rPr lang="en-US" dirty="0"/>
              <a:t>For example, if I talk to a bot, in a Skype chat, I don’t really feel like reading too much conversation. I just want dropdowns for me to select, and buttons for me to confirm, and they should be grouped inside a card so it’s super clear.</a:t>
            </a:r>
          </a:p>
          <a:p>
            <a:r>
              <a:rPr lang="en-US" dirty="0"/>
              <a:t>Or another example, when I am on Outlook, and I received a document approval email, like the one I just showed you earlier. Most of the time, I just want to see an overview of the document followed with an approval button for me to click to approve it, right inside my email.</a:t>
            </a:r>
          </a:p>
          <a:p>
            <a:endParaRPr lang="en-US" dirty="0"/>
          </a:p>
          <a:p>
            <a:r>
              <a:rPr lang="en-US" dirty="0"/>
              <a:t>And all of these scenarios are the reasons that why we created Adaptive Cards. They are card-like UI that helps us create great user experience in a simple and consistent way.</a:t>
            </a:r>
          </a:p>
          <a:p>
            <a:r>
              <a:rPr lang="en-US" dirty="0"/>
              <a:t>They are smart, because they have the data from the Graph; </a:t>
            </a:r>
          </a:p>
          <a:p>
            <a:r>
              <a:rPr lang="en-US" dirty="0"/>
              <a:t>They are interactive, </a:t>
            </a:r>
            <a:r>
              <a:rPr lang="en-US" dirty="0" err="1"/>
              <a:t>‘cause</a:t>
            </a:r>
            <a:r>
              <a:rPr lang="en-US" dirty="0"/>
              <a:t> they support controls like buttons or dropdowns.</a:t>
            </a:r>
          </a:p>
          <a:p>
            <a:r>
              <a:rPr lang="en-US" dirty="0"/>
              <a:t>And most importantly, they are platform independent and across devices, because they are just json schemas.</a:t>
            </a:r>
          </a:p>
          <a:p>
            <a:endParaRPr lang="en-US" dirty="0"/>
          </a:p>
          <a:p>
            <a:r>
              <a:rPr lang="en-US" dirty="0"/>
              <a:t>Currently in Windows, we already have adaptive cards running inside a lot of apps, for example… as you have already seen in Killian’s bots, there’s an adaptive card.</a:t>
            </a:r>
          </a:p>
        </p:txBody>
      </p:sp>
      <p:sp>
        <p:nvSpPr>
          <p:cNvPr id="4" name="Slide Number Placeholder 3"/>
          <p:cNvSpPr>
            <a:spLocks noGrp="1"/>
          </p:cNvSpPr>
          <p:nvPr>
            <p:ph type="sldNum" sz="quarter" idx="10"/>
          </p:nvPr>
        </p:nvSpPr>
        <p:spPr/>
        <p:txBody>
          <a:bodyPr/>
          <a:lstStyle/>
          <a:p>
            <a:fld id="{6EEB8F9C-470E-4439-A620-ED6893BACFC3}" type="slidenum">
              <a:rPr lang="en-US" smtClean="0"/>
              <a:t>15</a:t>
            </a:fld>
            <a:endParaRPr lang="en-US"/>
          </a:p>
        </p:txBody>
      </p:sp>
    </p:spTree>
    <p:extLst>
      <p:ext uri="{BB962C8B-B14F-4D97-AF65-F5344CB8AC3E}">
        <p14:creationId xmlns:p14="http://schemas.microsoft.com/office/powerpoint/2010/main" val="3619354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 website where you can learn all about the adaptive cards.</a:t>
            </a:r>
          </a:p>
          <a:p>
            <a:endParaRPr lang="en-US" dirty="0"/>
          </a:p>
          <a:p>
            <a:r>
              <a:rPr lang="en-US" dirty="0"/>
              <a:t>One important feature of the adaptive cards that I didn’t mention is that the UI would adapt based on what app it is in.</a:t>
            </a:r>
          </a:p>
        </p:txBody>
      </p:sp>
      <p:sp>
        <p:nvSpPr>
          <p:cNvPr id="4" name="Slide Number Placeholder 3"/>
          <p:cNvSpPr>
            <a:spLocks noGrp="1"/>
          </p:cNvSpPr>
          <p:nvPr>
            <p:ph type="sldNum" sz="quarter" idx="10"/>
          </p:nvPr>
        </p:nvSpPr>
        <p:spPr/>
        <p:txBody>
          <a:bodyPr/>
          <a:lstStyle/>
          <a:p>
            <a:fld id="{6EEB8F9C-470E-4439-A620-ED6893BACFC3}" type="slidenum">
              <a:rPr lang="en-US" smtClean="0"/>
              <a:t>16</a:t>
            </a:fld>
            <a:endParaRPr lang="en-US"/>
          </a:p>
        </p:txBody>
      </p:sp>
    </p:spTree>
    <p:extLst>
      <p:ext uri="{BB962C8B-B14F-4D97-AF65-F5344CB8AC3E}">
        <p14:creationId xmlns:p14="http://schemas.microsoft.com/office/powerpoint/2010/main" val="1838444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EB8F9C-470E-4439-A620-ED6893BACFC3}" type="slidenum">
              <a:rPr lang="en-US" smtClean="0"/>
              <a:t>17</a:t>
            </a:fld>
            <a:endParaRPr lang="en-US"/>
          </a:p>
        </p:txBody>
      </p:sp>
    </p:spTree>
    <p:extLst>
      <p:ext uri="{BB962C8B-B14F-4D97-AF65-F5344CB8AC3E}">
        <p14:creationId xmlns:p14="http://schemas.microsoft.com/office/powerpoint/2010/main" val="392361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800" kern="1200" dirty="0">
                <a:solidFill>
                  <a:schemeClr val="tx1"/>
                </a:solidFill>
                <a:effectLst/>
                <a:latin typeface="Segoe UI Light" pitchFamily="34" charset="0"/>
                <a:ea typeface="+mn-ea"/>
                <a:cs typeface="+mn-cs"/>
              </a:rPr>
              <a:t>In cross device scenarios, MS Graph has two APIs that help with it, they are Activity APIs and Device APIs.</a:t>
            </a:r>
          </a:p>
          <a:p>
            <a:pPr rtl="0" fontAlgn="ctr"/>
            <a:endParaRPr lang="en-US" sz="800" kern="1200" dirty="0">
              <a:solidFill>
                <a:schemeClr val="tx1"/>
              </a:solidFill>
              <a:effectLst/>
              <a:latin typeface="Segoe UI Light" pitchFamily="34" charset="0"/>
              <a:ea typeface="+mn-ea"/>
              <a:cs typeface="+mn-cs"/>
            </a:endParaRPr>
          </a:p>
          <a:p>
            <a:pPr rtl="0" fontAlgn="ctr"/>
            <a:r>
              <a:rPr lang="en-US" sz="800" kern="1200" dirty="0">
                <a:solidFill>
                  <a:schemeClr val="tx1"/>
                </a:solidFill>
                <a:effectLst/>
                <a:latin typeface="Segoe UI Light" pitchFamily="34" charset="0"/>
                <a:ea typeface="+mn-ea"/>
                <a:cs typeface="+mn-cs"/>
              </a:rPr>
              <a:t>Activity API basically can create an activity of what you are currently doing, save it to the Graph, </a:t>
            </a:r>
          </a:p>
          <a:p>
            <a:pPr rtl="0" fontAlgn="ctr"/>
            <a:r>
              <a:rPr lang="en-US" sz="800" kern="1200" dirty="0">
                <a:solidFill>
                  <a:schemeClr val="tx1"/>
                </a:solidFill>
                <a:effectLst/>
                <a:latin typeface="Segoe UI Light" pitchFamily="34" charset="0"/>
                <a:ea typeface="+mn-ea"/>
                <a:cs typeface="+mn-cs"/>
              </a:rPr>
              <a:t>and Device API can discover all your registered devices, and as soon as you start using the same app on another device, the Graph will push that activity to your device so you will be right at where you left off.</a:t>
            </a:r>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5/29/2018 11:40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753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DF1A812-3324-4286-9C4B-4BC5B5D66461}"/>
              </a:ext>
            </a:extLst>
          </p:cNvPr>
          <p:cNvSpPr>
            <a:spLocks noGrp="1"/>
          </p:cNvSpPr>
          <p:nvPr>
            <p:ph type="body" idx="1"/>
          </p:nvPr>
        </p:nvSpPr>
        <p:spPr/>
        <p:txBody>
          <a:bodyPr/>
          <a:lstStyle/>
          <a:p>
            <a:pPr rtl="0" fontAlgn="ctr"/>
            <a:r>
              <a:rPr lang="en-US" sz="900" kern="1200" dirty="0">
                <a:solidFill>
                  <a:schemeClr val="tx1"/>
                </a:solidFill>
                <a:effectLst/>
                <a:latin typeface="Segoe UI Light" pitchFamily="34" charset="0"/>
                <a:ea typeface="+mn-ea"/>
                <a:cs typeface="+mn-cs"/>
              </a:rPr>
              <a:t>And this is how a simple activity </a:t>
            </a:r>
            <a:r>
              <a:rPr lang="en-US" sz="900" kern="1200" dirty="0" err="1">
                <a:solidFill>
                  <a:schemeClr val="tx1"/>
                </a:solidFill>
                <a:effectLst/>
                <a:latin typeface="Segoe UI Light" pitchFamily="34" charset="0"/>
                <a:ea typeface="+mn-ea"/>
                <a:cs typeface="+mn-cs"/>
              </a:rPr>
              <a:t>api</a:t>
            </a:r>
            <a:r>
              <a:rPr lang="en-US" sz="900" kern="1200" dirty="0">
                <a:solidFill>
                  <a:schemeClr val="tx1"/>
                </a:solidFill>
                <a:effectLst/>
                <a:latin typeface="Segoe UI Light" pitchFamily="34" charset="0"/>
                <a:ea typeface="+mn-ea"/>
                <a:cs typeface="+mn-cs"/>
              </a:rPr>
              <a:t> would look like. It’s basically a json object.</a:t>
            </a:r>
          </a:p>
          <a:p>
            <a:pPr rtl="0" fontAlgn="ctr"/>
            <a:endParaRPr lang="en-US" sz="900" kern="1200" dirty="0">
              <a:solidFill>
                <a:schemeClr val="tx1"/>
              </a:solidFill>
              <a:effectLst/>
              <a:latin typeface="Segoe UI Light" pitchFamily="34" charset="0"/>
              <a:ea typeface="+mn-ea"/>
              <a:cs typeface="+mn-cs"/>
            </a:endParaRPr>
          </a:p>
          <a:p>
            <a:pPr rtl="0" fontAlgn="ctr"/>
            <a:r>
              <a:rPr lang="en-US" sz="900" kern="1200" dirty="0">
                <a:solidFill>
                  <a:schemeClr val="tx1"/>
                </a:solidFill>
                <a:effectLst/>
                <a:latin typeface="Segoe UI Light" pitchFamily="34" charset="0"/>
                <a:ea typeface="+mn-ea"/>
                <a:cs typeface="+mn-cs"/>
              </a:rPr>
              <a:t>A deep link to your app so the user can resume the activity.</a:t>
            </a:r>
          </a:p>
          <a:p>
            <a:pPr rtl="0" fontAlgn="ctr"/>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Let’s take a look at how an activity would look like, visually, by going through another demo.</a:t>
            </a:r>
            <a:endParaRPr lang="en-US" dirty="0"/>
          </a:p>
          <a:p>
            <a:endParaRPr lang="en-US" dirty="0"/>
          </a:p>
        </p:txBody>
      </p:sp>
    </p:spTree>
    <p:extLst>
      <p:ext uri="{BB962C8B-B14F-4D97-AF65-F5344CB8AC3E}">
        <p14:creationId xmlns:p14="http://schemas.microsoft.com/office/powerpoint/2010/main" val="240470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Alright, here comes our last demo, and we are </a:t>
            </a:r>
            <a:r>
              <a:rPr lang="en-AU" dirty="0" err="1"/>
              <a:t>gonna</a:t>
            </a:r>
            <a:r>
              <a:rPr lang="en-AU" dirty="0"/>
              <a:t> show you how to create an </a:t>
            </a:r>
            <a:r>
              <a:rPr lang="en-AU"/>
              <a:t>activity for a UWP app </a:t>
            </a:r>
            <a:r>
              <a:rPr lang="en-AU" dirty="0"/>
              <a:t>in </a:t>
            </a:r>
            <a:r>
              <a:rPr lang="en-AU"/>
              <a:t>Windows Timeline.</a:t>
            </a:r>
            <a:endParaRPr lang="en-AU" dirty="0"/>
          </a:p>
        </p:txBody>
      </p:sp>
      <p:sp>
        <p:nvSpPr>
          <p:cNvPr id="4" name="Slide Number Placeholder 3"/>
          <p:cNvSpPr>
            <a:spLocks noGrp="1"/>
          </p:cNvSpPr>
          <p:nvPr>
            <p:ph type="sldNum" sz="quarter" idx="10"/>
          </p:nvPr>
        </p:nvSpPr>
        <p:spPr/>
        <p:txBody>
          <a:bodyPr/>
          <a:lstStyle/>
          <a:p>
            <a:fld id="{6EEB8F9C-470E-4439-A620-ED6893BACFC3}" type="slidenum">
              <a:rPr lang="en-US" smtClean="0"/>
              <a:t>20</a:t>
            </a:fld>
            <a:endParaRPr lang="en-US"/>
          </a:p>
        </p:txBody>
      </p:sp>
    </p:spTree>
    <p:extLst>
      <p:ext uri="{BB962C8B-B14F-4D97-AF65-F5344CB8AC3E}">
        <p14:creationId xmlns:p14="http://schemas.microsoft.com/office/powerpoint/2010/main" val="136053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EB8F9C-470E-4439-A620-ED6893BACFC3}" type="slidenum">
              <a:rPr lang="en-US" smtClean="0"/>
              <a:t>22</a:t>
            </a:fld>
            <a:endParaRPr lang="en-US"/>
          </a:p>
        </p:txBody>
      </p:sp>
    </p:spTree>
    <p:extLst>
      <p:ext uri="{BB962C8B-B14F-4D97-AF65-F5344CB8AC3E}">
        <p14:creationId xmlns:p14="http://schemas.microsoft.com/office/powerpoint/2010/main" val="388870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there’s a lot we can talk about, but today I’d like to focus on just a few key things.</a:t>
            </a:r>
          </a:p>
          <a:p>
            <a:r>
              <a:rPr lang="en-US" dirty="0"/>
              <a:t>First of all, we are </a:t>
            </a:r>
            <a:r>
              <a:rPr lang="en-US" dirty="0" err="1"/>
              <a:t>gonna</a:t>
            </a:r>
            <a:r>
              <a:rPr lang="en-US" dirty="0"/>
              <a:t> talk about why the Graph is important? We touched a little bit on what it is, we will go a little bit deeper.</a:t>
            </a:r>
          </a:p>
          <a:p>
            <a:r>
              <a:rPr lang="en-US" dirty="0"/>
              <a:t>And we are going to show you some tools that would help you get started, </a:t>
            </a:r>
          </a:p>
          <a:p>
            <a:r>
              <a:rPr lang="en-US" dirty="0"/>
              <a:t>After that, we will see a demo and highlight some key APIs,</a:t>
            </a:r>
          </a:p>
          <a:p>
            <a:r>
              <a:rPr lang="en-US" dirty="0"/>
              <a:t>Finally, we are </a:t>
            </a:r>
            <a:r>
              <a:rPr lang="en-US" dirty="0" err="1"/>
              <a:t>gonna</a:t>
            </a:r>
            <a:r>
              <a:rPr lang="en-US" dirty="0"/>
              <a:t> end with cross-device scenarios and Windows Timeline integration. </a:t>
            </a:r>
          </a:p>
        </p:txBody>
      </p:sp>
      <p:sp>
        <p:nvSpPr>
          <p:cNvPr id="4" name="Slide Number Placeholder 3"/>
          <p:cNvSpPr>
            <a:spLocks noGrp="1"/>
          </p:cNvSpPr>
          <p:nvPr>
            <p:ph type="sldNum" sz="quarter" idx="10"/>
          </p:nvPr>
        </p:nvSpPr>
        <p:spPr/>
        <p:txBody>
          <a:bodyPr/>
          <a:lstStyle/>
          <a:p>
            <a:fld id="{6EEB8F9C-470E-4439-A620-ED6893BACFC3}" type="slidenum">
              <a:rPr lang="en-US" smtClean="0"/>
              <a:t>2</a:t>
            </a:fld>
            <a:endParaRPr lang="en-US"/>
          </a:p>
        </p:txBody>
      </p:sp>
    </p:spTree>
    <p:extLst>
      <p:ext uri="{BB962C8B-B14F-4D97-AF65-F5344CB8AC3E}">
        <p14:creationId xmlns:p14="http://schemas.microsoft.com/office/powerpoint/2010/main" val="865922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The technical term of MS Graph is, it’s a unified rest API for accessing all your data in the MS Cloud. The key words there are “your data”, it’s all about you.</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If you remember a little bit earlier in the keynote, the graph explorer, every single rest </a:t>
            </a:r>
            <a:r>
              <a:rPr lang="en-US" sz="882" b="0" kern="1200" dirty="0" err="1">
                <a:solidFill>
                  <a:schemeClr val="tx1"/>
                </a:solidFill>
                <a:effectLst/>
                <a:latin typeface="Segoe UI Light" pitchFamily="34" charset="0"/>
                <a:ea typeface="+mn-ea"/>
                <a:cs typeface="+mn-cs"/>
              </a:rPr>
              <a:t>api</a:t>
            </a:r>
            <a:r>
              <a:rPr lang="en-US" sz="882" b="0" kern="1200" dirty="0">
                <a:solidFill>
                  <a:schemeClr val="tx1"/>
                </a:solidFill>
                <a:effectLst/>
                <a:latin typeface="Segoe UI Light" pitchFamily="34" charset="0"/>
                <a:ea typeface="+mn-ea"/>
                <a:cs typeface="+mn-cs"/>
              </a:rPr>
              <a:t> starts with “/me”.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/me/messages all my mails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/me/photo my photo</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/me/insights/trending items trending around me, things I am interested in.</a:t>
            </a:r>
            <a:endParaRPr lang="en-US" sz="882"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But you might ask</a:t>
            </a:r>
            <a:r>
              <a:rPr lang="en-US" sz="882" b="1" kern="1200" dirty="0">
                <a:solidFill>
                  <a:schemeClr val="tx1"/>
                </a:solidFill>
                <a:effectLst/>
                <a:latin typeface="Segoe UI Light" pitchFamily="34" charset="0"/>
                <a:ea typeface="+mn-ea"/>
                <a:cs typeface="+mn-cs"/>
              </a:rPr>
              <a:t>, How do I get my data into the Graph so I can start consuming them?</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The answer is, you don’t need to “add” your data into the Graph. As long as you are using MSFT services, this data is already available for you through the MS Graph.</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5/29/2018 11:40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7937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latin typeface="Segoe UI Light" pitchFamily="34" charset="0"/>
                <a:ea typeface="+mn-ea"/>
                <a:cs typeface="+mn-cs"/>
              </a:rPr>
              <a:t>Conversational data from MS Teams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latin typeface="Segoe UI Light" pitchFamily="34" charset="0"/>
                <a:ea typeface="+mn-ea"/>
                <a:cs typeface="+mn-cs"/>
              </a:rPr>
              <a:t>Files and documents from SharePoint or OneDrive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latin typeface="Segoe UI Light" pitchFamily="34" charset="0"/>
                <a:ea typeface="+mn-ea"/>
                <a:cs typeface="+mn-cs"/>
              </a:rPr>
              <a:t>Emails and meeting information from Outlook</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latin typeface="Segoe UI Light" pitchFamily="34" charset="0"/>
                <a:ea typeface="+mn-ea"/>
                <a:cs typeface="+mn-cs"/>
              </a:rPr>
              <a:t>So the Graph here is basically a single Gateway for you to connect your app with various Microsoft services.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latin typeface="Segoe UI Light" pitchFamily="34" charset="0"/>
                <a:ea typeface="+mn-ea"/>
                <a:cs typeface="+mn-cs"/>
              </a:rPr>
              <a:t>This means it doesn’t matter what type of user you are, you can be an Office 365 user, a Windows 10 MSA user, or even an EMS customer.</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latin typeface="Segoe UI Light" pitchFamily="34" charset="0"/>
                <a:ea typeface="+mn-ea"/>
                <a:cs typeface="+mn-cs"/>
              </a:rPr>
              <a:t>You will only need to deal with ONE authentication key and to work with one set of APIs.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latin typeface="Segoe UI Light" pitchFamily="34" charset="0"/>
                <a:ea typeface="+mn-ea"/>
                <a:cs typeface="+mn-cs"/>
              </a:rPr>
              <a:t>And it gives you more than your original data, it insights to it. You can get real-time updates as well, by using delta query and webhooks.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5/29/2018 11:40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4512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Light" pitchFamily="34" charset="0"/>
                <a:ea typeface="+mn-ea"/>
                <a:cs typeface="+mn-cs"/>
              </a:rPr>
              <a:t>All of this brings us great opportunities.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Light" pitchFamily="34" charset="0"/>
                <a:ea typeface="+mn-ea"/>
                <a:cs typeface="+mn-cs"/>
              </a:rPr>
              <a:t>Have a look at the slide here, they are super impressive.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Light" pitchFamily="34" charset="0"/>
                <a:ea typeface="+mn-ea"/>
                <a:cs typeface="+mn-cs"/>
              </a:rPr>
              <a:t>Imagine what you could do with all these customers in the Graph?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Light" pitchFamily="34" charset="0"/>
                <a:ea typeface="+mn-ea"/>
                <a:cs typeface="+mn-cs"/>
              </a:rPr>
              <a:t>For me personally, I am quite interested in the last one – over 1B meetings scheduled every month!</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i="0" kern="1200" dirty="0">
                <a:solidFill>
                  <a:schemeClr val="tx1"/>
                </a:solidFill>
                <a:effectLst/>
                <a:latin typeface="Segoe UI Light" pitchFamily="34" charset="0"/>
                <a:ea typeface="+mn-ea"/>
                <a:cs typeface="+mn-cs"/>
              </a:rPr>
              <a:t>I wonder what I can do with my meetings as I do get a lot of them. Let’s see about that in a second.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746D97-718D-49EE-B9CA-9118AEA8DF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1575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OK, so that was a just quick overview on what the Graph is, and now let’s have a look some tools.</a:t>
            </a:r>
          </a:p>
        </p:txBody>
      </p:sp>
      <p:sp>
        <p:nvSpPr>
          <p:cNvPr id="4" name="Slide Number Placeholder 3"/>
          <p:cNvSpPr>
            <a:spLocks noGrp="1"/>
          </p:cNvSpPr>
          <p:nvPr>
            <p:ph type="sldNum" sz="quarter" idx="10"/>
          </p:nvPr>
        </p:nvSpPr>
        <p:spPr/>
        <p:txBody>
          <a:bodyPr/>
          <a:lstStyle/>
          <a:p>
            <a:fld id="{6EEB8F9C-470E-4439-A620-ED6893BACFC3}" type="slidenum">
              <a:rPr lang="en-US" smtClean="0"/>
              <a:t>7</a:t>
            </a:fld>
            <a:endParaRPr lang="en-US"/>
          </a:p>
        </p:txBody>
      </p:sp>
    </p:spTree>
    <p:extLst>
      <p:ext uri="{BB962C8B-B14F-4D97-AF65-F5344CB8AC3E}">
        <p14:creationId xmlns:p14="http://schemas.microsoft.com/office/powerpoint/2010/main" val="1178628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showed you a little bit about the graph tool this morning.</a:t>
            </a:r>
          </a:p>
          <a:p>
            <a:endParaRPr lang="en-US" dirty="0"/>
          </a:p>
          <a:p>
            <a:r>
              <a:rPr lang="en-US" dirty="0"/>
              <a:t>Graph.Microsoft.com is a great place for you to get started.</a:t>
            </a:r>
          </a:p>
          <a:p>
            <a:endParaRPr lang="en-US" dirty="0"/>
          </a:p>
          <a:p>
            <a:r>
              <a:rPr lang="en-US" dirty="0"/>
              <a:t>Make sure you try the API before writing any code, specifically the Graph Explorer and various samples on the website.</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5/29/2018 11:40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72019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00" b="0" i="0" u="none" strike="noStrike" kern="1200" dirty="0">
                <a:solidFill>
                  <a:schemeClr val="tx1"/>
                </a:solidFill>
                <a:effectLst/>
                <a:latin typeface="Segoe UI Light" pitchFamily="34" charset="0"/>
                <a:ea typeface="+mn-ea"/>
                <a:cs typeface="+mn-cs"/>
              </a:rPr>
              <a:t>So one thing to be cautious with the Graph Explorer is, by default, it’s using a demo account, so you don’t have to login, but if you do, you can either login with your personal account or work account. And remember, if you do that, you can potentially modify your real data!</a:t>
            </a:r>
          </a:p>
          <a:p>
            <a:pPr rtl="0" fontAlgn="base"/>
            <a:endParaRPr lang="en-US" sz="800" b="0" i="0" u="none" strike="noStrike" kern="1200" dirty="0">
              <a:solidFill>
                <a:schemeClr val="tx1"/>
              </a:solidFill>
              <a:effectLst/>
              <a:latin typeface="Segoe UI Light" pitchFamily="34" charset="0"/>
              <a:ea typeface="+mn-ea"/>
              <a:cs typeface="+mn-cs"/>
            </a:endParaRPr>
          </a:p>
          <a:p>
            <a:pPr rtl="0" fontAlgn="base"/>
            <a:r>
              <a:rPr lang="en-US" sz="800" b="0" i="0" u="none" strike="noStrike" kern="1200" dirty="0">
                <a:solidFill>
                  <a:schemeClr val="tx1"/>
                </a:solidFill>
                <a:effectLst/>
                <a:latin typeface="Segoe UI Light" pitchFamily="34" charset="0"/>
                <a:ea typeface="+mn-ea"/>
                <a:cs typeface="+mn-cs"/>
              </a:rPr>
              <a:t>Say if you change your name to something else just to test the API, don’t forget to change it back! OK? So just be careful.</a:t>
            </a:r>
          </a:p>
          <a:p>
            <a:pPr rtl="0" fontAlgn="base"/>
            <a:endParaRPr lang="en-US" sz="800" b="0" i="0" u="none" strike="noStrike" kern="1200" dirty="0">
              <a:solidFill>
                <a:schemeClr val="tx1"/>
              </a:solidFill>
              <a:effectLst/>
              <a:latin typeface="Segoe UI Light" pitchFamily="34" charset="0"/>
              <a:ea typeface="+mn-ea"/>
              <a:cs typeface="+mn-cs"/>
            </a:endParaRPr>
          </a:p>
          <a:p>
            <a:pPr rtl="0" fontAlgn="base"/>
            <a:endParaRPr lang="en-US" sz="800" b="0" i="0" u="none" strike="noStrike" kern="1200" dirty="0">
              <a:solidFill>
                <a:schemeClr val="tx1"/>
              </a:solidFill>
              <a:effectLst/>
              <a:latin typeface="Segoe UI Light" pitchFamily="34" charset="0"/>
              <a:ea typeface="+mn-ea"/>
              <a:cs typeface="+mn-cs"/>
            </a:endParaRPr>
          </a:p>
          <a:p>
            <a:pPr rtl="0" fontAlgn="base"/>
            <a:endParaRPr lang="en-US" sz="800" b="0" i="0" u="none" strike="noStrike" kern="1200" dirty="0">
              <a:solidFill>
                <a:schemeClr val="tx1"/>
              </a:solidFill>
              <a:effectLst/>
              <a:latin typeface="Segoe UI Light" pitchFamily="34" charset="0"/>
              <a:ea typeface="+mn-ea"/>
              <a:cs typeface="+mn-cs"/>
            </a:endParaRPr>
          </a:p>
          <a:p>
            <a:pPr rtl="0" fontAlgn="base"/>
            <a:endParaRPr lang="en-US" sz="800" b="0" i="0" u="none" strike="noStrike" kern="1200" dirty="0">
              <a:solidFill>
                <a:schemeClr val="tx1"/>
              </a:solidFill>
              <a:effectLst/>
              <a:latin typeface="Segoe UI Light" pitchFamily="34" charset="0"/>
              <a:ea typeface="+mn-ea"/>
              <a:cs typeface="+mn-cs"/>
            </a:endParaRPr>
          </a:p>
          <a:p>
            <a:pPr rtl="0" fontAlgn="base"/>
            <a:endParaRPr lang="en-US" sz="800" b="0" i="0" u="none" strike="noStrike" kern="1200" dirty="0">
              <a:solidFill>
                <a:schemeClr val="tx1"/>
              </a:solidFill>
              <a:effectLst/>
              <a:latin typeface="Segoe UI Light" pitchFamily="34" charset="0"/>
              <a:ea typeface="+mn-ea"/>
              <a:cs typeface="+mn-cs"/>
            </a:endParaRPr>
          </a:p>
          <a:p>
            <a:pPr rtl="0" fontAlgn="base"/>
            <a:endParaRPr lang="en-US" sz="800" b="0" i="0" u="none" strike="noStrike" kern="1200" dirty="0">
              <a:solidFill>
                <a:schemeClr val="tx1"/>
              </a:solidFill>
              <a:effectLst/>
              <a:latin typeface="Segoe UI Light" pitchFamily="34" charset="0"/>
              <a:ea typeface="+mn-ea"/>
              <a:cs typeface="+mn-cs"/>
            </a:endParaRPr>
          </a:p>
          <a:p>
            <a:pPr rtl="0" fontAlgn="base"/>
            <a:endParaRPr lang="en-US" sz="800" b="0" i="0" u="none" strike="noStrike" kern="1200" dirty="0">
              <a:solidFill>
                <a:schemeClr val="tx1"/>
              </a:solidFill>
              <a:effectLst/>
              <a:latin typeface="Segoe UI Light" pitchFamily="34" charset="0"/>
              <a:ea typeface="+mn-ea"/>
              <a:cs typeface="+mn-cs"/>
            </a:endParaRPr>
          </a:p>
          <a:p>
            <a:pPr rtl="0" fontAlgn="base"/>
            <a:endParaRPr lang="en-US" sz="800" b="0" i="0" u="none" strike="noStrike" kern="1200" dirty="0">
              <a:solidFill>
                <a:schemeClr val="tx1"/>
              </a:solidFill>
              <a:effectLst/>
              <a:latin typeface="Segoe UI Light" pitchFamily="34" charset="0"/>
              <a:ea typeface="+mn-ea"/>
              <a:cs typeface="+mn-cs"/>
            </a:endParaRPr>
          </a:p>
          <a:p>
            <a:pPr rtl="0" fontAlgn="base"/>
            <a:endParaRPr lang="en-US" sz="800" b="0" i="0" u="none" strike="noStrike" kern="1200" dirty="0">
              <a:solidFill>
                <a:schemeClr val="tx1"/>
              </a:solidFill>
              <a:effectLst/>
              <a:latin typeface="Segoe UI Light" pitchFamily="34" charset="0"/>
              <a:ea typeface="+mn-ea"/>
              <a:cs typeface="+mn-cs"/>
            </a:endParaRPr>
          </a:p>
          <a:p>
            <a:pPr rtl="0" fontAlgn="base"/>
            <a:endParaRPr lang="en-US" sz="800" b="0" i="0" u="none" strike="noStrike" kern="1200" dirty="0">
              <a:solidFill>
                <a:schemeClr val="tx1"/>
              </a:solidFill>
              <a:effectLst/>
              <a:latin typeface="Segoe UI Light" pitchFamily="34" charset="0"/>
              <a:ea typeface="+mn-ea"/>
              <a:cs typeface="+mn-cs"/>
            </a:endParaRPr>
          </a:p>
          <a:p>
            <a:pPr rtl="0" fontAlgn="base"/>
            <a:endParaRPr lang="en-US" sz="800" b="0" i="0" u="none" strike="noStrike" kern="1200" dirty="0">
              <a:solidFill>
                <a:schemeClr val="tx1"/>
              </a:solidFill>
              <a:effectLst/>
              <a:latin typeface="Segoe UI Light" pitchFamily="34" charset="0"/>
              <a:ea typeface="+mn-ea"/>
              <a:cs typeface="+mn-cs"/>
            </a:endParaRPr>
          </a:p>
          <a:p>
            <a:pPr rtl="0" fontAlgn="base"/>
            <a:r>
              <a:rPr lang="en-US" sz="800" b="0" i="0" u="none" strike="noStrike" kern="1200" dirty="0">
                <a:solidFill>
                  <a:schemeClr val="tx1"/>
                </a:solidFill>
                <a:effectLst/>
                <a:latin typeface="Segoe UI Light" pitchFamily="34" charset="0"/>
                <a:ea typeface="+mn-ea"/>
                <a:cs typeface="+mn-cs"/>
              </a:rPr>
              <a:t>Graph Explorer is a customized HTTP request tool that makes it really easy to discover and execute queries. </a:t>
            </a:r>
          </a:p>
          <a:p>
            <a:pPr rtl="0" fontAlgn="base"/>
            <a:r>
              <a:rPr lang="en-US" sz="800" b="0" i="0" u="none" strike="noStrike" kern="1200" dirty="0">
                <a:solidFill>
                  <a:schemeClr val="tx1"/>
                </a:solidFill>
                <a:effectLst/>
                <a:latin typeface="Segoe UI Light" pitchFamily="34" charset="0"/>
                <a:ea typeface="+mn-ea"/>
                <a:cs typeface="+mn-cs"/>
              </a:rPr>
              <a:t>Along the left nav is a series of categorized requests, and you can click on “show more samples” to add or remove categories. </a:t>
            </a:r>
          </a:p>
          <a:p>
            <a:pPr rtl="0" fontAlgn="base"/>
            <a:r>
              <a:rPr lang="en-US" sz="800" b="0" i="0" u="none" strike="noStrike" kern="1200" dirty="0">
                <a:solidFill>
                  <a:schemeClr val="tx1"/>
                </a:solidFill>
                <a:effectLst/>
                <a:latin typeface="Segoe UI Light" pitchFamily="34" charset="0"/>
                <a:ea typeface="+mn-ea"/>
                <a:cs typeface="+mn-cs"/>
              </a:rPr>
              <a:t>In the main window, you compose your request and view the response. When you type in the URL bar, Graph Explorer will suggest some query options for you to choose, but really you can issue any query against Graph, even if the autocompletion doesn’t suggest it. </a:t>
            </a:r>
          </a:p>
          <a:p>
            <a:pPr rtl="0" fontAlgn="base"/>
            <a:r>
              <a:rPr lang="en-US" sz="800" b="0" i="0" u="none" strike="noStrike" kern="1200" dirty="0">
                <a:solidFill>
                  <a:schemeClr val="tx1"/>
                </a:solidFill>
                <a:effectLst/>
                <a:latin typeface="Segoe UI Light" pitchFamily="34" charset="0"/>
                <a:ea typeface="+mn-ea"/>
                <a:cs typeface="+mn-cs"/>
              </a:rPr>
              <a:t>Note that if you haven’t explicitly logged in, Graph Explorer is logged in with a demo account and will not allow data modification. </a:t>
            </a:r>
          </a:p>
          <a:p>
            <a:pPr rtl="0" fontAlgn="base"/>
            <a:r>
              <a:rPr lang="en-US" sz="800" b="0" i="0" u="none" strike="noStrike" kern="1200" dirty="0">
                <a:solidFill>
                  <a:schemeClr val="tx1"/>
                </a:solidFill>
                <a:effectLst/>
                <a:latin typeface="Segoe UI Light" pitchFamily="34" charset="0"/>
                <a:ea typeface="+mn-ea"/>
                <a:cs typeface="+mn-cs"/>
              </a:rPr>
              <a:t>Fortunately, Graph Explorer supports logging in with a work or personal account, at which point you can modify data – but remember, this is the real deal! Whatever you do through the API is actually happening. </a:t>
            </a:r>
          </a:p>
          <a:p>
            <a:endParaRPr lang="en-US" sz="800" dirty="0"/>
          </a:p>
          <a:p>
            <a:endParaRPr lang="en-US" sz="80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5/29/2018 11:40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950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5/29/2018 11:40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0582FAFC-A87E-4E95-B25C-470BF30437AA}"/>
              </a:ext>
            </a:extLst>
          </p:cNvPr>
          <p:cNvSpPr>
            <a:spLocks noGrp="1"/>
          </p:cNvSpPr>
          <p:nvPr>
            <p:ph type="body" idx="1"/>
          </p:nvPr>
        </p:nvSpPr>
        <p:spPr/>
        <p:txBody>
          <a:bodyPr/>
          <a:lstStyle/>
          <a:p>
            <a:r>
              <a:rPr lang="en-US" dirty="0"/>
              <a:t>So next I am going to show you a couple of screenshots of a web application that uses the Graph API.</a:t>
            </a:r>
          </a:p>
          <a:p>
            <a:endParaRPr lang="en-US" dirty="0"/>
          </a:p>
          <a:p>
            <a:r>
              <a:rPr lang="en-US" dirty="0"/>
              <a:t>First, you would see a very standard MSFT login page. Note that you don’t need to code this page, as long as you are using the Graph authentication, you get the UI automatically.</a:t>
            </a:r>
          </a:p>
          <a:p>
            <a:endParaRPr lang="en-US" dirty="0"/>
          </a:p>
          <a:p>
            <a:r>
              <a:rPr lang="en-US" dirty="0"/>
              <a:t>And once we logged in, this is the main page, you can kind of tell where the data comes from –</a:t>
            </a:r>
          </a:p>
          <a:p>
            <a:endParaRPr lang="en-US" dirty="0"/>
          </a:p>
          <a:p>
            <a:r>
              <a:rPr lang="en-US" dirty="0"/>
              <a:t>And look how easy it is to add some useful information to your app, with only a few rest APIs.</a:t>
            </a:r>
          </a:p>
        </p:txBody>
      </p:sp>
    </p:spTree>
    <p:extLst>
      <p:ext uri="{BB962C8B-B14F-4D97-AF65-F5344CB8AC3E}">
        <p14:creationId xmlns:p14="http://schemas.microsoft.com/office/powerpoint/2010/main" val="306716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sv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35689"/>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626521C-D9A5-44F2-9729-31AEB308F9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000" y="-793023"/>
            <a:ext cx="9719999" cy="6067024"/>
          </a:xfrm>
          <a:prstGeom prst="rect">
            <a:avLst/>
          </a:prstGeom>
        </p:spPr>
      </p:pic>
      <p:sp>
        <p:nvSpPr>
          <p:cNvPr id="10" name="Rectangle 9">
            <a:extLst>
              <a:ext uri="{FF2B5EF4-FFF2-40B4-BE49-F238E27FC236}">
                <a16:creationId xmlns:a16="http://schemas.microsoft.com/office/drawing/2014/main" id="{4F2030F1-4E27-460F-AAAD-BDB0E0222A0C}"/>
              </a:ext>
            </a:extLst>
          </p:cNvPr>
          <p:cNvSpPr/>
          <p:nvPr userDrawn="1"/>
        </p:nvSpPr>
        <p:spPr>
          <a:xfrm>
            <a:off x="1776000" y="0"/>
            <a:ext cx="10416000" cy="6858000"/>
          </a:xfrm>
          <a:prstGeom prst="rect">
            <a:avLst/>
          </a:prstGeom>
          <a:solidFill>
            <a:srgbClr val="23568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CB415-2AFB-46BC-936A-BB0B40187DC4}"/>
              </a:ext>
            </a:extLst>
          </p:cNvPr>
          <p:cNvSpPr>
            <a:spLocks noGrp="1"/>
          </p:cNvSpPr>
          <p:nvPr>
            <p:ph type="ctrTitle"/>
          </p:nvPr>
        </p:nvSpPr>
        <p:spPr>
          <a:xfrm>
            <a:off x="381000" y="4599000"/>
            <a:ext cx="9144000" cy="1352600"/>
          </a:xfrm>
        </p:spPr>
        <p:txBody>
          <a:bodyPr anchor="b">
            <a:normAutofit/>
          </a:bodyPr>
          <a:lstStyle>
            <a:lvl1pPr algn="l">
              <a:defRPr sz="4800">
                <a:solidFill>
                  <a:srgbClr val="F2F2F2"/>
                </a:solidFill>
              </a:defRPr>
            </a:lvl1pPr>
          </a:lstStyle>
          <a:p>
            <a:r>
              <a:rPr lang="en-US"/>
              <a:t>Click to edit Master title style</a:t>
            </a:r>
          </a:p>
        </p:txBody>
      </p:sp>
      <p:sp>
        <p:nvSpPr>
          <p:cNvPr id="3" name="Subtitle 2">
            <a:extLst>
              <a:ext uri="{FF2B5EF4-FFF2-40B4-BE49-F238E27FC236}">
                <a16:creationId xmlns:a16="http://schemas.microsoft.com/office/drawing/2014/main" id="{F53FA6B4-DCEC-4A8C-ACB5-9BC3EFEBACA6}"/>
              </a:ext>
            </a:extLst>
          </p:cNvPr>
          <p:cNvSpPr>
            <a:spLocks noGrp="1"/>
          </p:cNvSpPr>
          <p:nvPr>
            <p:ph type="subTitle" idx="1"/>
          </p:nvPr>
        </p:nvSpPr>
        <p:spPr>
          <a:xfrm>
            <a:off x="381000" y="5994000"/>
            <a:ext cx="9144000" cy="64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Graphic 6">
            <a:extLst>
              <a:ext uri="{FF2B5EF4-FFF2-40B4-BE49-F238E27FC236}">
                <a16:creationId xmlns:a16="http://schemas.microsoft.com/office/drawing/2014/main" id="{EC7B8511-5FFF-4742-9851-69AD6CEB92C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000" y="549000"/>
            <a:ext cx="1058613" cy="1440000"/>
          </a:xfrm>
          <a:prstGeom prst="rect">
            <a:avLst/>
          </a:prstGeom>
        </p:spPr>
      </p:pic>
    </p:spTree>
    <p:extLst>
      <p:ext uri="{BB962C8B-B14F-4D97-AF65-F5344CB8AC3E}">
        <p14:creationId xmlns:p14="http://schemas.microsoft.com/office/powerpoint/2010/main" val="111495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5750-FBC5-4CB3-B5B9-3AD611591FB1}"/>
              </a:ext>
            </a:extLst>
          </p:cNvPr>
          <p:cNvSpPr>
            <a:spLocks noGrp="1"/>
          </p:cNvSpPr>
          <p:nvPr>
            <p:ph type="title"/>
          </p:nvPr>
        </p:nvSpPr>
        <p:spPr>
          <a:xfrm>
            <a:off x="336000" y="324001"/>
            <a:ext cx="11520000" cy="944999"/>
          </a:xfrm>
        </p:spPr>
        <p:txBody>
          <a:bodyPr/>
          <a:lstStyle/>
          <a:p>
            <a:r>
              <a:rPr lang="en-US"/>
              <a:t>Click to edit Master title style</a:t>
            </a:r>
          </a:p>
        </p:txBody>
      </p:sp>
    </p:spTree>
    <p:extLst>
      <p:ext uri="{BB962C8B-B14F-4D97-AF65-F5344CB8AC3E}">
        <p14:creationId xmlns:p14="http://schemas.microsoft.com/office/powerpoint/2010/main" val="297381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09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4005-A062-4ABC-BA70-595D129C75A2}"/>
              </a:ext>
            </a:extLst>
          </p:cNvPr>
          <p:cNvSpPr>
            <a:spLocks noGrp="1"/>
          </p:cNvSpPr>
          <p:nvPr>
            <p:ph type="title"/>
          </p:nvPr>
        </p:nvSpPr>
        <p:spPr>
          <a:xfrm>
            <a:off x="336000" y="324000"/>
            <a:ext cx="5580000" cy="945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24E2F2-78D6-47A6-9A39-44E22257FC50}"/>
              </a:ext>
            </a:extLst>
          </p:cNvPr>
          <p:cNvSpPr>
            <a:spLocks noGrp="1"/>
          </p:cNvSpPr>
          <p:nvPr>
            <p:ph type="pic" idx="1"/>
          </p:nvPr>
        </p:nvSpPr>
        <p:spPr>
          <a:xfrm>
            <a:off x="6276000" y="324000"/>
            <a:ext cx="5580000" cy="6209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CB5550B-2EAD-4232-A994-C63274DA140C}"/>
              </a:ext>
            </a:extLst>
          </p:cNvPr>
          <p:cNvSpPr>
            <a:spLocks noGrp="1"/>
          </p:cNvSpPr>
          <p:nvPr>
            <p:ph type="body" sz="half" idx="2"/>
          </p:nvPr>
        </p:nvSpPr>
        <p:spPr>
          <a:xfrm>
            <a:off x="336000" y="1539000"/>
            <a:ext cx="5580000" cy="4995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957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erstitial">
    <p:bg>
      <p:bgPr>
        <a:solidFill>
          <a:srgbClr val="235689"/>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5289397-00E1-42AA-8577-7E469339DA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6002" y="2259000"/>
            <a:ext cx="4679998" cy="1615296"/>
          </a:xfrm>
          <a:prstGeom prst="rect">
            <a:avLst/>
          </a:prstGeom>
        </p:spPr>
      </p:pic>
      <p:sp>
        <p:nvSpPr>
          <p:cNvPr id="9" name="TextBox 8">
            <a:extLst>
              <a:ext uri="{FF2B5EF4-FFF2-40B4-BE49-F238E27FC236}">
                <a16:creationId xmlns:a16="http://schemas.microsoft.com/office/drawing/2014/main" id="{C532BFE4-A0A1-48E5-B3BC-F4E4D64538E1}"/>
              </a:ext>
            </a:extLst>
          </p:cNvPr>
          <p:cNvSpPr txBox="1"/>
          <p:nvPr userDrawn="1"/>
        </p:nvSpPr>
        <p:spPr>
          <a:xfrm>
            <a:off x="3936000" y="4014000"/>
            <a:ext cx="4320000" cy="584775"/>
          </a:xfrm>
          <a:prstGeom prst="rect">
            <a:avLst/>
          </a:prstGeom>
          <a:noFill/>
        </p:spPr>
        <p:txBody>
          <a:bodyPr wrap="square" rtlCol="0">
            <a:spAutoFit/>
          </a:bodyPr>
          <a:lstStyle/>
          <a:p>
            <a:pPr algn="ctr"/>
            <a:r>
              <a:rPr lang="en-US" sz="3200" b="1" spc="-100" baseline="0">
                <a:solidFill>
                  <a:srgbClr val="F2F2F2"/>
                </a:solidFill>
              </a:rPr>
              <a:t>Insider Dev Tour</a:t>
            </a:r>
          </a:p>
        </p:txBody>
      </p:sp>
    </p:spTree>
    <p:extLst>
      <p:ext uri="{BB962C8B-B14F-4D97-AF65-F5344CB8AC3E}">
        <p14:creationId xmlns:p14="http://schemas.microsoft.com/office/powerpoint/2010/main" val="281662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anim calcmode="lin" valueType="num">
                                      <p:cBhvr>
                                        <p:cTn id="11" dur="500" fill="hold"/>
                                        <p:tgtEl>
                                          <p:spTgt spid="9"/>
                                        </p:tgtEl>
                                        <p:attrNameLst>
                                          <p:attrName>ppt_x</p:attrName>
                                        </p:attrNameLst>
                                      </p:cBhvr>
                                      <p:tavLst>
                                        <p:tav tm="0">
                                          <p:val>
                                            <p:strVal val="#ppt_x"/>
                                          </p:val>
                                        </p:tav>
                                        <p:tav tm="100000">
                                          <p:val>
                                            <p:strVal val="#ppt_x"/>
                                          </p:val>
                                        </p:tav>
                                      </p:tavLst>
                                    </p:anim>
                                    <p:anim calcmode="lin" valueType="num">
                                      <p:cBhvr>
                                        <p:cTn id="12"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ssion eval slide">
    <p:bg>
      <p:bgPr>
        <a:solidFill>
          <a:srgbClr val="235689"/>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6F42743-FCB6-4A78-8650-8E6FD589062C}"/>
              </a:ext>
            </a:extLst>
          </p:cNvPr>
          <p:cNvGrpSpPr/>
          <p:nvPr userDrawn="1"/>
        </p:nvGrpSpPr>
        <p:grpSpPr>
          <a:xfrm>
            <a:off x="0" y="3429000"/>
            <a:ext cx="12192000" cy="3429000"/>
            <a:chOff x="0" y="3429000"/>
            <a:chExt cx="12192000" cy="3429000"/>
          </a:xfrm>
        </p:grpSpPr>
        <p:sp>
          <p:nvSpPr>
            <p:cNvPr id="9" name="Rectangle 8">
              <a:extLst>
                <a:ext uri="{FF2B5EF4-FFF2-40B4-BE49-F238E27FC236}">
                  <a16:creationId xmlns:a16="http://schemas.microsoft.com/office/drawing/2014/main" id="{DB71FC54-1FF9-4918-BFB9-811E998F545B}"/>
                </a:ext>
              </a:extLst>
            </p:cNvPr>
            <p:cNvSpPr/>
            <p:nvPr userDrawn="1"/>
          </p:nvSpPr>
          <p:spPr>
            <a:xfrm>
              <a:off x="0" y="3429000"/>
              <a:ext cx="12192000" cy="3429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5F7C655E-9DC3-42DD-BEC6-0DDF80694D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000" y="6219000"/>
              <a:ext cx="912649" cy="315000"/>
            </a:xfrm>
            <a:prstGeom prst="rect">
              <a:avLst/>
            </a:prstGeom>
          </p:spPr>
        </p:pic>
        <p:grpSp>
          <p:nvGrpSpPr>
            <p:cNvPr id="8" name="Group 7">
              <a:extLst>
                <a:ext uri="{FF2B5EF4-FFF2-40B4-BE49-F238E27FC236}">
                  <a16:creationId xmlns:a16="http://schemas.microsoft.com/office/drawing/2014/main" id="{FEDFAA6E-44F7-49BA-9E49-6AB9A10A10B9}"/>
                </a:ext>
              </a:extLst>
            </p:cNvPr>
            <p:cNvGrpSpPr/>
            <p:nvPr userDrawn="1"/>
          </p:nvGrpSpPr>
          <p:grpSpPr>
            <a:xfrm>
              <a:off x="11631000" y="6264000"/>
              <a:ext cx="225000" cy="225000"/>
              <a:chOff x="1776000" y="1269000"/>
              <a:chExt cx="1530000" cy="1530000"/>
            </a:xfrm>
          </p:grpSpPr>
          <p:sp>
            <p:nvSpPr>
              <p:cNvPr id="4" name="Rectangle 3">
                <a:extLst>
                  <a:ext uri="{FF2B5EF4-FFF2-40B4-BE49-F238E27FC236}">
                    <a16:creationId xmlns:a16="http://schemas.microsoft.com/office/drawing/2014/main" id="{8A337F59-92A8-439F-AAA4-2FE0EBDB96C2}"/>
                  </a:ext>
                </a:extLst>
              </p:cNvPr>
              <p:cNvSpPr/>
              <p:nvPr userDrawn="1"/>
            </p:nvSpPr>
            <p:spPr>
              <a:xfrm>
                <a:off x="177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4BA7FC4-69AC-4A78-A71B-8EC8418181FB}"/>
                  </a:ext>
                </a:extLst>
              </p:cNvPr>
              <p:cNvSpPr/>
              <p:nvPr userDrawn="1"/>
            </p:nvSpPr>
            <p:spPr>
              <a:xfrm>
                <a:off x="177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FA46DA2-8688-4642-9A34-596ADF0F96C2}"/>
                  </a:ext>
                </a:extLst>
              </p:cNvPr>
              <p:cNvSpPr/>
              <p:nvPr userDrawn="1"/>
            </p:nvSpPr>
            <p:spPr>
              <a:xfrm>
                <a:off x="258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D8E9DE-C1AC-48CC-B8C9-C6D1EFE6AD3B}"/>
                  </a:ext>
                </a:extLst>
              </p:cNvPr>
              <p:cNvSpPr/>
              <p:nvPr userDrawn="1"/>
            </p:nvSpPr>
            <p:spPr>
              <a:xfrm>
                <a:off x="258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itle 1">
            <a:extLst>
              <a:ext uri="{FF2B5EF4-FFF2-40B4-BE49-F238E27FC236}">
                <a16:creationId xmlns:a16="http://schemas.microsoft.com/office/drawing/2014/main" id="{E87F4173-C921-4892-988A-21E0E466BC45}"/>
              </a:ext>
            </a:extLst>
          </p:cNvPr>
          <p:cNvSpPr>
            <a:spLocks noGrp="1"/>
          </p:cNvSpPr>
          <p:nvPr>
            <p:ph type="ctrTitle" hasCustomPrompt="1"/>
          </p:nvPr>
        </p:nvSpPr>
        <p:spPr>
          <a:xfrm>
            <a:off x="336000" y="4149000"/>
            <a:ext cx="11520000" cy="1305000"/>
          </a:xfrm>
        </p:spPr>
        <p:txBody>
          <a:bodyPr anchor="b">
            <a:normAutofit/>
          </a:bodyPr>
          <a:lstStyle>
            <a:lvl1pPr algn="l">
              <a:defRPr sz="4800">
                <a:solidFill>
                  <a:srgbClr val="F2F2F2"/>
                </a:solidFill>
              </a:defRPr>
            </a:lvl1pPr>
          </a:lstStyle>
          <a:p>
            <a:r>
              <a:rPr lang="en-US"/>
              <a:t>[Next session name]</a:t>
            </a:r>
          </a:p>
        </p:txBody>
      </p:sp>
      <p:sp>
        <p:nvSpPr>
          <p:cNvPr id="11" name="Subtitle 2">
            <a:extLst>
              <a:ext uri="{FF2B5EF4-FFF2-40B4-BE49-F238E27FC236}">
                <a16:creationId xmlns:a16="http://schemas.microsoft.com/office/drawing/2014/main" id="{4E93315E-4E29-4881-B162-153F6D8DEDFA}"/>
              </a:ext>
            </a:extLst>
          </p:cNvPr>
          <p:cNvSpPr>
            <a:spLocks noGrp="1"/>
          </p:cNvSpPr>
          <p:nvPr>
            <p:ph type="subTitle" idx="1" hasCustomPrompt="1"/>
          </p:nvPr>
        </p:nvSpPr>
        <p:spPr>
          <a:xfrm>
            <a:off x="336000" y="5544000"/>
            <a:ext cx="9144000" cy="55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[Next session presenter]</a:t>
            </a:r>
          </a:p>
        </p:txBody>
      </p:sp>
      <p:sp>
        <p:nvSpPr>
          <p:cNvPr id="12" name="Subtitle 2">
            <a:extLst>
              <a:ext uri="{FF2B5EF4-FFF2-40B4-BE49-F238E27FC236}">
                <a16:creationId xmlns:a16="http://schemas.microsoft.com/office/drawing/2014/main" id="{FAEBD194-8656-4F12-A18F-0749897E1905}"/>
              </a:ext>
            </a:extLst>
          </p:cNvPr>
          <p:cNvSpPr txBox="1">
            <a:spLocks/>
          </p:cNvSpPr>
          <p:nvPr userDrawn="1"/>
        </p:nvSpPr>
        <p:spPr>
          <a:xfrm>
            <a:off x="336000" y="3744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rgbClr val="3076BC"/>
                </a:solidFill>
              </a:rPr>
              <a:t>Next up…</a:t>
            </a:r>
          </a:p>
        </p:txBody>
      </p:sp>
      <p:sp>
        <p:nvSpPr>
          <p:cNvPr id="13" name="Subtitle 2">
            <a:extLst>
              <a:ext uri="{FF2B5EF4-FFF2-40B4-BE49-F238E27FC236}">
                <a16:creationId xmlns:a16="http://schemas.microsoft.com/office/drawing/2014/main" id="{F165FA69-6764-4ECA-AD8A-4F3399354AD0}"/>
              </a:ext>
            </a:extLst>
          </p:cNvPr>
          <p:cNvSpPr txBox="1">
            <a:spLocks/>
          </p:cNvSpPr>
          <p:nvPr userDrawn="1"/>
        </p:nvSpPr>
        <p:spPr>
          <a:xfrm>
            <a:off x="336000" y="1269000"/>
            <a:ext cx="9189000" cy="720000"/>
          </a:xfrm>
          <a:prstGeom prst="rect">
            <a:avLst/>
          </a:prstGeom>
        </p:spPr>
        <p:txBody>
          <a:bodyPr vert="horz" lIns="91440" tIns="45720" rIns="91440" bIns="45720" rtlCol="0" anchor="b">
            <a:normAutofit lnSpcReduction="10000"/>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a:t>Thanks!</a:t>
            </a:r>
          </a:p>
        </p:txBody>
      </p:sp>
      <p:sp>
        <p:nvSpPr>
          <p:cNvPr id="14" name="Subtitle 2">
            <a:extLst>
              <a:ext uri="{FF2B5EF4-FFF2-40B4-BE49-F238E27FC236}">
                <a16:creationId xmlns:a16="http://schemas.microsoft.com/office/drawing/2014/main" id="{E0FCE637-E5A5-4EE0-972E-7EEDBBA29513}"/>
              </a:ext>
            </a:extLst>
          </p:cNvPr>
          <p:cNvSpPr txBox="1">
            <a:spLocks/>
          </p:cNvSpPr>
          <p:nvPr userDrawn="1"/>
        </p:nvSpPr>
        <p:spPr>
          <a:xfrm>
            <a:off x="336000" y="1989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Please don’t forget to complete the survey!</a:t>
            </a:r>
          </a:p>
        </p:txBody>
      </p:sp>
      <p:sp>
        <p:nvSpPr>
          <p:cNvPr id="16" name="Picture Placeholder 15">
            <a:extLst>
              <a:ext uri="{FF2B5EF4-FFF2-40B4-BE49-F238E27FC236}">
                <a16:creationId xmlns:a16="http://schemas.microsoft.com/office/drawing/2014/main" id="{203F7C4A-F52D-4A7A-821D-78986052A3AD}"/>
              </a:ext>
            </a:extLst>
          </p:cNvPr>
          <p:cNvSpPr>
            <a:spLocks noGrp="1"/>
          </p:cNvSpPr>
          <p:nvPr>
            <p:ph type="pic" sz="quarter" idx="10" hasCustomPrompt="1"/>
          </p:nvPr>
        </p:nvSpPr>
        <p:spPr>
          <a:xfrm>
            <a:off x="8886000" y="144000"/>
            <a:ext cx="3163696" cy="3165497"/>
          </a:xfrm>
        </p:spPr>
        <p:txBody>
          <a:bodyPr/>
          <a:lstStyle>
            <a:lvl1pPr marL="0" indent="0" algn="ctr">
              <a:buNone/>
              <a:defRPr>
                <a:solidFill>
                  <a:srgbClr val="F2F2F2"/>
                </a:solidFill>
              </a:defRPr>
            </a:lvl1pPr>
          </a:lstStyle>
          <a:p>
            <a:r>
              <a:rPr lang="en-US"/>
              <a:t>QR Code</a:t>
            </a:r>
          </a:p>
        </p:txBody>
      </p:sp>
    </p:spTree>
    <p:extLst>
      <p:ext uri="{BB962C8B-B14F-4D97-AF65-F5344CB8AC3E}">
        <p14:creationId xmlns:p14="http://schemas.microsoft.com/office/powerpoint/2010/main" val="131244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4" decel="100000" fill="hold" nodeType="withEffect">
                                  <p:stCondLst>
                                    <p:cond delay="10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1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42" presetClass="entr" presetSubtype="0" fill="hold" grpId="0" nodeType="withEffect">
                                  <p:stCondLst>
                                    <p:cond delay="1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750"/>
                                        <p:tgtEl>
                                          <p:spTgt spid="10"/>
                                        </p:tgtEl>
                                      </p:cBhvr>
                                    </p:animEffect>
                                    <p:anim calcmode="lin" valueType="num">
                                      <p:cBhvr>
                                        <p:cTn id="27" dur="750" fill="hold"/>
                                        <p:tgtEl>
                                          <p:spTgt spid="10"/>
                                        </p:tgtEl>
                                        <p:attrNameLst>
                                          <p:attrName>ppt_x</p:attrName>
                                        </p:attrNameLst>
                                      </p:cBhvr>
                                      <p:tavLst>
                                        <p:tav tm="0">
                                          <p:val>
                                            <p:strVal val="#ppt_x"/>
                                          </p:val>
                                        </p:tav>
                                        <p:tav tm="100000">
                                          <p:val>
                                            <p:strVal val="#ppt_x"/>
                                          </p:val>
                                        </p:tav>
                                      </p:tavLst>
                                    </p:anim>
                                    <p:anim calcmode="lin" valueType="num">
                                      <p:cBhvr>
                                        <p:cTn id="28" dur="750" fill="hold"/>
                                        <p:tgtEl>
                                          <p:spTgt spid="10"/>
                                        </p:tgtEl>
                                        <p:attrNameLst>
                                          <p:attrName>ppt_y</p:attrName>
                                        </p:attrNameLst>
                                      </p:cBhvr>
                                      <p:tavLst>
                                        <p:tav tm="0">
                                          <p:val>
                                            <p:strVal val="#ppt_y+.1"/>
                                          </p:val>
                                        </p:tav>
                                        <p:tav tm="100000">
                                          <p:val>
                                            <p:strVal val="#ppt_y"/>
                                          </p:val>
                                        </p:tav>
                                      </p:tavLst>
                                    </p:anim>
                                  </p:childTnLst>
                                </p:cTn>
                              </p:par>
                              <p:par>
                                <p:cTn id="29" presetID="10" presetClass="entr" presetSubtype="0" fill="hold" grpId="0" nodeType="withEffect">
                                  <p:stCondLst>
                                    <p:cond delay="175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withEffect">
                  <p:stCondLst>
                    <p:cond delay="17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bldP spid="13" grpId="0"/>
      <p:bldP spid="14" grpId="0"/>
      <p:bldP spid="1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bg>
      <p:bgPr>
        <a:solidFill>
          <a:srgbClr val="163555"/>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46C7E-DF61-4B77-8967-D17C1EC3F4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54F12190-5E2D-4117-A0A1-77C403D943D0}"/>
              </a:ext>
            </a:extLst>
          </p:cNvPr>
          <p:cNvSpPr/>
          <p:nvPr userDrawn="1"/>
        </p:nvSpPr>
        <p:spPr>
          <a:xfrm>
            <a:off x="0" y="0"/>
            <a:ext cx="12192000" cy="6858000"/>
          </a:xfrm>
          <a:prstGeom prst="rect">
            <a:avLst/>
          </a:prstGeom>
          <a:solidFill>
            <a:srgbClr val="16355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04800" y="2743200"/>
            <a:ext cx="9424416" cy="664797"/>
          </a:xfrm>
          <a:noFill/>
        </p:spPr>
        <p:txBody>
          <a:bodyPr wrap="square" lIns="0" tIns="0" rIns="0" bIns="0" anchor="b" anchorCtr="0">
            <a:spAutoFit/>
          </a:bodyPr>
          <a:lstStyle>
            <a:lvl1pPr algn="l" defTabSz="932742" rtl="0" eaLnBrk="1" latinLnBrk="0" hangingPunct="1">
              <a:lnSpc>
                <a:spcPct val="90000"/>
              </a:lnSpc>
              <a:spcBef>
                <a:spcPct val="0"/>
              </a:spcBef>
              <a:buNone/>
              <a:defRPr lang="en-US" sz="48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420249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p:bg>
      <p:bgPr>
        <a:solidFill>
          <a:srgbClr val="163555"/>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46C7E-DF61-4B77-8967-D17C1EC3F4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54F12190-5E2D-4117-A0A1-77C403D943D0}"/>
              </a:ext>
            </a:extLst>
          </p:cNvPr>
          <p:cNvSpPr/>
          <p:nvPr userDrawn="1"/>
        </p:nvSpPr>
        <p:spPr>
          <a:xfrm>
            <a:off x="0" y="0"/>
            <a:ext cx="12192000" cy="6858000"/>
          </a:xfrm>
          <a:prstGeom prst="rect">
            <a:avLst/>
          </a:prstGeom>
          <a:solidFill>
            <a:srgbClr val="16355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81000" y="1524000"/>
            <a:ext cx="9348216" cy="553998"/>
          </a:xfrm>
          <a:noFill/>
        </p:spPr>
        <p:txBody>
          <a:bodyPr wrap="square" lIns="0" tIns="0" rIns="0" bIns="0" anchor="t" anchorCtr="0">
            <a:spAutoFit/>
          </a:bodyPr>
          <a:lstStyle>
            <a:lvl1pPr algn="l" defTabSz="932742" rtl="0" eaLnBrk="1" latinLnBrk="0" hangingPunct="1">
              <a:lnSpc>
                <a:spcPct val="90000"/>
              </a:lnSpc>
              <a:spcBef>
                <a:spcPct val="0"/>
              </a:spcBef>
              <a:buNone/>
              <a:defRPr lang="en-US" sz="40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Agenda title</a:t>
            </a:r>
          </a:p>
        </p:txBody>
      </p:sp>
      <p:sp>
        <p:nvSpPr>
          <p:cNvPr id="6" name="Text Placeholder 5">
            <a:extLst>
              <a:ext uri="{FF2B5EF4-FFF2-40B4-BE49-F238E27FC236}">
                <a16:creationId xmlns:a16="http://schemas.microsoft.com/office/drawing/2014/main" id="{5E499769-FB96-4D80-BD89-778DE4099241}"/>
              </a:ext>
            </a:extLst>
          </p:cNvPr>
          <p:cNvSpPr>
            <a:spLocks noGrp="1"/>
          </p:cNvSpPr>
          <p:nvPr>
            <p:ph type="body" sz="quarter" idx="10" hasCustomPrompt="1"/>
          </p:nvPr>
        </p:nvSpPr>
        <p:spPr>
          <a:xfrm>
            <a:off x="304800" y="2590800"/>
            <a:ext cx="9448800" cy="533400"/>
          </a:xfrm>
        </p:spPr>
        <p:txBody>
          <a:bodyPr>
            <a:normAutofit/>
          </a:bodyPr>
          <a:lstStyle>
            <a:lvl1pPr>
              <a:defRPr sz="2800">
                <a:solidFill>
                  <a:srgbClr val="F2F2F2"/>
                </a:solidFill>
              </a:defRPr>
            </a:lvl1pPr>
            <a:lvl2pPr>
              <a:defRPr>
                <a:solidFill>
                  <a:srgbClr val="F2F2F2"/>
                </a:solidFill>
              </a:defRPr>
            </a:lvl2pPr>
            <a:lvl3pPr>
              <a:defRPr>
                <a:solidFill>
                  <a:srgbClr val="F2F2F2"/>
                </a:solidFill>
              </a:defRPr>
            </a:lvl3pPr>
            <a:lvl4pPr>
              <a:defRPr>
                <a:solidFill>
                  <a:srgbClr val="F2F2F2"/>
                </a:solidFill>
              </a:defRPr>
            </a:lvl4pPr>
            <a:lvl5pPr>
              <a:defRPr>
                <a:solidFill>
                  <a:srgbClr val="F2F2F2"/>
                </a:solidFill>
              </a:defRPr>
            </a:lvl5pPr>
          </a:lstStyle>
          <a:p>
            <a:pPr lvl="0"/>
            <a:r>
              <a:rPr lang="en-US"/>
              <a:t>Item</a:t>
            </a:r>
          </a:p>
        </p:txBody>
      </p:sp>
      <p:sp>
        <p:nvSpPr>
          <p:cNvPr id="8" name="Text Placeholder 5">
            <a:extLst>
              <a:ext uri="{FF2B5EF4-FFF2-40B4-BE49-F238E27FC236}">
                <a16:creationId xmlns:a16="http://schemas.microsoft.com/office/drawing/2014/main" id="{32566407-903F-476F-B4F1-8D27C49003EE}"/>
              </a:ext>
            </a:extLst>
          </p:cNvPr>
          <p:cNvSpPr>
            <a:spLocks noGrp="1"/>
          </p:cNvSpPr>
          <p:nvPr>
            <p:ph type="body" sz="quarter" idx="11" hasCustomPrompt="1"/>
          </p:nvPr>
        </p:nvSpPr>
        <p:spPr>
          <a:xfrm>
            <a:off x="304800" y="3200400"/>
            <a:ext cx="9448800" cy="533400"/>
          </a:xfrm>
        </p:spPr>
        <p:txBody>
          <a:bodyPr>
            <a:normAutofit/>
          </a:bodyPr>
          <a:lstStyle>
            <a:lvl1pPr>
              <a:defRPr sz="2800">
                <a:solidFill>
                  <a:srgbClr val="F2F2F2"/>
                </a:solidFill>
              </a:defRPr>
            </a:lvl1pPr>
            <a:lvl2pPr>
              <a:defRPr>
                <a:solidFill>
                  <a:srgbClr val="F2F2F2"/>
                </a:solidFill>
              </a:defRPr>
            </a:lvl2pPr>
            <a:lvl3pPr>
              <a:defRPr>
                <a:solidFill>
                  <a:srgbClr val="F2F2F2"/>
                </a:solidFill>
              </a:defRPr>
            </a:lvl3pPr>
            <a:lvl4pPr>
              <a:defRPr>
                <a:solidFill>
                  <a:srgbClr val="F2F2F2"/>
                </a:solidFill>
              </a:defRPr>
            </a:lvl4pPr>
            <a:lvl5pPr>
              <a:defRPr>
                <a:solidFill>
                  <a:srgbClr val="F2F2F2"/>
                </a:solidFill>
              </a:defRPr>
            </a:lvl5pPr>
          </a:lstStyle>
          <a:p>
            <a:pPr lvl="0"/>
            <a:r>
              <a:rPr lang="en-US"/>
              <a:t>Item</a:t>
            </a:r>
          </a:p>
        </p:txBody>
      </p:sp>
      <p:sp>
        <p:nvSpPr>
          <p:cNvPr id="9" name="Text Placeholder 5">
            <a:extLst>
              <a:ext uri="{FF2B5EF4-FFF2-40B4-BE49-F238E27FC236}">
                <a16:creationId xmlns:a16="http://schemas.microsoft.com/office/drawing/2014/main" id="{9AEA9BBA-191E-46EA-9323-09C160604C5E}"/>
              </a:ext>
            </a:extLst>
          </p:cNvPr>
          <p:cNvSpPr>
            <a:spLocks noGrp="1"/>
          </p:cNvSpPr>
          <p:nvPr>
            <p:ph type="body" sz="quarter" idx="12" hasCustomPrompt="1"/>
          </p:nvPr>
        </p:nvSpPr>
        <p:spPr>
          <a:xfrm>
            <a:off x="304800" y="3810000"/>
            <a:ext cx="9448800" cy="533400"/>
          </a:xfrm>
        </p:spPr>
        <p:txBody>
          <a:bodyPr>
            <a:normAutofit/>
          </a:bodyPr>
          <a:lstStyle>
            <a:lvl1pPr>
              <a:defRPr sz="2800">
                <a:solidFill>
                  <a:srgbClr val="F2F2F2"/>
                </a:solidFill>
              </a:defRPr>
            </a:lvl1pPr>
            <a:lvl2pPr>
              <a:defRPr>
                <a:solidFill>
                  <a:srgbClr val="F2F2F2"/>
                </a:solidFill>
              </a:defRPr>
            </a:lvl2pPr>
            <a:lvl3pPr>
              <a:defRPr>
                <a:solidFill>
                  <a:srgbClr val="F2F2F2"/>
                </a:solidFill>
              </a:defRPr>
            </a:lvl3pPr>
            <a:lvl4pPr>
              <a:defRPr>
                <a:solidFill>
                  <a:srgbClr val="F2F2F2"/>
                </a:solidFill>
              </a:defRPr>
            </a:lvl4pPr>
            <a:lvl5pPr>
              <a:defRPr>
                <a:solidFill>
                  <a:srgbClr val="F2F2F2"/>
                </a:solidFill>
              </a:defRPr>
            </a:lvl5pPr>
          </a:lstStyle>
          <a:p>
            <a:pPr lvl="0"/>
            <a:r>
              <a:rPr lang="en-US"/>
              <a:t>Item</a:t>
            </a:r>
          </a:p>
        </p:txBody>
      </p:sp>
      <p:sp>
        <p:nvSpPr>
          <p:cNvPr id="10" name="Text Placeholder 5">
            <a:extLst>
              <a:ext uri="{FF2B5EF4-FFF2-40B4-BE49-F238E27FC236}">
                <a16:creationId xmlns:a16="http://schemas.microsoft.com/office/drawing/2014/main" id="{44B20287-7C3B-4B94-9F6D-E1736C23E8B1}"/>
              </a:ext>
            </a:extLst>
          </p:cNvPr>
          <p:cNvSpPr>
            <a:spLocks noGrp="1"/>
          </p:cNvSpPr>
          <p:nvPr>
            <p:ph type="body" sz="quarter" idx="13" hasCustomPrompt="1"/>
          </p:nvPr>
        </p:nvSpPr>
        <p:spPr>
          <a:xfrm>
            <a:off x="304800" y="4419600"/>
            <a:ext cx="9448800" cy="533400"/>
          </a:xfrm>
        </p:spPr>
        <p:txBody>
          <a:bodyPr>
            <a:normAutofit/>
          </a:bodyPr>
          <a:lstStyle>
            <a:lvl1pPr>
              <a:defRPr sz="2800">
                <a:solidFill>
                  <a:srgbClr val="F2F2F2"/>
                </a:solidFill>
              </a:defRPr>
            </a:lvl1pPr>
            <a:lvl2pPr>
              <a:defRPr>
                <a:solidFill>
                  <a:srgbClr val="F2F2F2"/>
                </a:solidFill>
              </a:defRPr>
            </a:lvl2pPr>
            <a:lvl3pPr>
              <a:defRPr>
                <a:solidFill>
                  <a:srgbClr val="F2F2F2"/>
                </a:solidFill>
              </a:defRPr>
            </a:lvl3pPr>
            <a:lvl4pPr>
              <a:defRPr>
                <a:solidFill>
                  <a:srgbClr val="F2F2F2"/>
                </a:solidFill>
              </a:defRPr>
            </a:lvl4pPr>
            <a:lvl5pPr>
              <a:defRPr>
                <a:solidFill>
                  <a:srgbClr val="F2F2F2"/>
                </a:solidFill>
              </a:defRPr>
            </a:lvl5pPr>
          </a:lstStyle>
          <a:p>
            <a:pPr lvl="0"/>
            <a:r>
              <a:rPr lang="en-US"/>
              <a:t>Item</a:t>
            </a:r>
          </a:p>
        </p:txBody>
      </p:sp>
    </p:spTree>
    <p:extLst>
      <p:ext uri="{BB962C8B-B14F-4D97-AF65-F5344CB8AC3E}">
        <p14:creationId xmlns:p14="http://schemas.microsoft.com/office/powerpoint/2010/main" val="23726395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5678231"/>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1699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009651"/>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235689"/>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96ED66-E95C-499D-A357-00B71AD7279F}"/>
              </a:ext>
            </a:extLst>
          </p:cNvPr>
          <p:cNvSpPr/>
          <p:nvPr userDrawn="1"/>
        </p:nvSpPr>
        <p:spPr>
          <a:xfrm>
            <a:off x="6096000" y="0"/>
            <a:ext cx="6096000" cy="6858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7D7B231-B42B-45E8-BC51-7F29536E1EF2}"/>
              </a:ext>
            </a:extLst>
          </p:cNvPr>
          <p:cNvSpPr>
            <a:spLocks noGrp="1"/>
          </p:cNvSpPr>
          <p:nvPr>
            <p:ph type="body" sz="quarter" idx="10" hasCustomPrompt="1"/>
          </p:nvPr>
        </p:nvSpPr>
        <p:spPr>
          <a:xfrm>
            <a:off x="336550" y="126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7" name="Text Placeholder 2">
            <a:extLst>
              <a:ext uri="{FF2B5EF4-FFF2-40B4-BE49-F238E27FC236}">
                <a16:creationId xmlns:a16="http://schemas.microsoft.com/office/drawing/2014/main" id="{DEAC052E-0B08-4391-BA33-B683EF5C43AD}"/>
              </a:ext>
            </a:extLst>
          </p:cNvPr>
          <p:cNvSpPr>
            <a:spLocks noGrp="1"/>
          </p:cNvSpPr>
          <p:nvPr>
            <p:ph type="body" sz="quarter" idx="11" hasCustomPrompt="1"/>
          </p:nvPr>
        </p:nvSpPr>
        <p:spPr>
          <a:xfrm>
            <a:off x="1281000" y="126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13" name="Text Placeholder 2">
            <a:extLst>
              <a:ext uri="{FF2B5EF4-FFF2-40B4-BE49-F238E27FC236}">
                <a16:creationId xmlns:a16="http://schemas.microsoft.com/office/drawing/2014/main" id="{7C8A4268-959A-4CFE-A595-E2AFBD11CC05}"/>
              </a:ext>
            </a:extLst>
          </p:cNvPr>
          <p:cNvSpPr>
            <a:spLocks noGrp="1"/>
          </p:cNvSpPr>
          <p:nvPr>
            <p:ph type="body" sz="quarter" idx="14" hasCustomPrompt="1"/>
          </p:nvPr>
        </p:nvSpPr>
        <p:spPr>
          <a:xfrm>
            <a:off x="336550" y="19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14" name="Text Placeholder 2">
            <a:extLst>
              <a:ext uri="{FF2B5EF4-FFF2-40B4-BE49-F238E27FC236}">
                <a16:creationId xmlns:a16="http://schemas.microsoft.com/office/drawing/2014/main" id="{537028A8-3D16-4E81-9F55-87ADDE8881BA}"/>
              </a:ext>
            </a:extLst>
          </p:cNvPr>
          <p:cNvSpPr>
            <a:spLocks noGrp="1"/>
          </p:cNvSpPr>
          <p:nvPr>
            <p:ph type="body" sz="quarter" idx="15" hasCustomPrompt="1"/>
          </p:nvPr>
        </p:nvSpPr>
        <p:spPr>
          <a:xfrm>
            <a:off x="1281000" y="19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17" name="Text Placeholder 2">
            <a:extLst>
              <a:ext uri="{FF2B5EF4-FFF2-40B4-BE49-F238E27FC236}">
                <a16:creationId xmlns:a16="http://schemas.microsoft.com/office/drawing/2014/main" id="{81784B64-93E3-4C58-8F71-3BCF2FE74485}"/>
              </a:ext>
            </a:extLst>
          </p:cNvPr>
          <p:cNvSpPr>
            <a:spLocks noGrp="1"/>
          </p:cNvSpPr>
          <p:nvPr>
            <p:ph type="body" sz="quarter" idx="18" hasCustomPrompt="1"/>
          </p:nvPr>
        </p:nvSpPr>
        <p:spPr>
          <a:xfrm>
            <a:off x="336550" y="270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18" name="Text Placeholder 2">
            <a:extLst>
              <a:ext uri="{FF2B5EF4-FFF2-40B4-BE49-F238E27FC236}">
                <a16:creationId xmlns:a16="http://schemas.microsoft.com/office/drawing/2014/main" id="{2AE5F81B-63C3-49E7-87D8-AB3BF4B4E41D}"/>
              </a:ext>
            </a:extLst>
          </p:cNvPr>
          <p:cNvSpPr>
            <a:spLocks noGrp="1"/>
          </p:cNvSpPr>
          <p:nvPr>
            <p:ph type="body" sz="quarter" idx="19" hasCustomPrompt="1"/>
          </p:nvPr>
        </p:nvSpPr>
        <p:spPr>
          <a:xfrm>
            <a:off x="1281000" y="270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1" name="Text Placeholder 2">
            <a:extLst>
              <a:ext uri="{FF2B5EF4-FFF2-40B4-BE49-F238E27FC236}">
                <a16:creationId xmlns:a16="http://schemas.microsoft.com/office/drawing/2014/main" id="{EAACC181-770F-4C3B-AB9E-EDDCA9BA959B}"/>
              </a:ext>
            </a:extLst>
          </p:cNvPr>
          <p:cNvSpPr>
            <a:spLocks noGrp="1"/>
          </p:cNvSpPr>
          <p:nvPr>
            <p:ph type="body" sz="quarter" idx="22" hasCustomPrompt="1"/>
          </p:nvPr>
        </p:nvSpPr>
        <p:spPr>
          <a:xfrm>
            <a:off x="336550" y="342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22" name="Text Placeholder 2">
            <a:extLst>
              <a:ext uri="{FF2B5EF4-FFF2-40B4-BE49-F238E27FC236}">
                <a16:creationId xmlns:a16="http://schemas.microsoft.com/office/drawing/2014/main" id="{A7D4DB09-5691-44F1-B73C-F525155B76BB}"/>
              </a:ext>
            </a:extLst>
          </p:cNvPr>
          <p:cNvSpPr>
            <a:spLocks noGrp="1"/>
          </p:cNvSpPr>
          <p:nvPr>
            <p:ph type="body" sz="quarter" idx="23" hasCustomPrompt="1"/>
          </p:nvPr>
        </p:nvSpPr>
        <p:spPr>
          <a:xfrm>
            <a:off x="1281000" y="342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5" name="Text Placeholder 2">
            <a:extLst>
              <a:ext uri="{FF2B5EF4-FFF2-40B4-BE49-F238E27FC236}">
                <a16:creationId xmlns:a16="http://schemas.microsoft.com/office/drawing/2014/main" id="{0CD0FD60-9724-4C7C-B7F9-425D37A8B5DE}"/>
              </a:ext>
            </a:extLst>
          </p:cNvPr>
          <p:cNvSpPr>
            <a:spLocks noGrp="1"/>
          </p:cNvSpPr>
          <p:nvPr>
            <p:ph type="body" sz="quarter" idx="26" hasCustomPrompt="1"/>
          </p:nvPr>
        </p:nvSpPr>
        <p:spPr>
          <a:xfrm>
            <a:off x="336550" y="414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26" name="Text Placeholder 2">
            <a:extLst>
              <a:ext uri="{FF2B5EF4-FFF2-40B4-BE49-F238E27FC236}">
                <a16:creationId xmlns:a16="http://schemas.microsoft.com/office/drawing/2014/main" id="{35C92CEE-CAE5-42F3-9E2A-F9F7ABFA3055}"/>
              </a:ext>
            </a:extLst>
          </p:cNvPr>
          <p:cNvSpPr>
            <a:spLocks noGrp="1"/>
          </p:cNvSpPr>
          <p:nvPr>
            <p:ph type="body" sz="quarter" idx="27" hasCustomPrompt="1"/>
          </p:nvPr>
        </p:nvSpPr>
        <p:spPr>
          <a:xfrm>
            <a:off x="1281000" y="414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9" name="Text Placeholder 2">
            <a:extLst>
              <a:ext uri="{FF2B5EF4-FFF2-40B4-BE49-F238E27FC236}">
                <a16:creationId xmlns:a16="http://schemas.microsoft.com/office/drawing/2014/main" id="{5D9BBFEE-6DBB-44F1-A2C7-8125B75DB30F}"/>
              </a:ext>
            </a:extLst>
          </p:cNvPr>
          <p:cNvSpPr>
            <a:spLocks noGrp="1"/>
          </p:cNvSpPr>
          <p:nvPr>
            <p:ph type="body" sz="quarter" idx="30" hasCustomPrompt="1"/>
          </p:nvPr>
        </p:nvSpPr>
        <p:spPr>
          <a:xfrm>
            <a:off x="336550" y="4868999"/>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0" name="Text Placeholder 2">
            <a:extLst>
              <a:ext uri="{FF2B5EF4-FFF2-40B4-BE49-F238E27FC236}">
                <a16:creationId xmlns:a16="http://schemas.microsoft.com/office/drawing/2014/main" id="{0A13A669-1B38-461E-9927-0058B872B7A1}"/>
              </a:ext>
            </a:extLst>
          </p:cNvPr>
          <p:cNvSpPr>
            <a:spLocks noGrp="1"/>
          </p:cNvSpPr>
          <p:nvPr>
            <p:ph type="body" sz="quarter" idx="31" hasCustomPrompt="1"/>
          </p:nvPr>
        </p:nvSpPr>
        <p:spPr>
          <a:xfrm>
            <a:off x="1281000" y="4869000"/>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3" name="Text Placeholder 2">
            <a:extLst>
              <a:ext uri="{FF2B5EF4-FFF2-40B4-BE49-F238E27FC236}">
                <a16:creationId xmlns:a16="http://schemas.microsoft.com/office/drawing/2014/main" id="{011D1179-1E3C-4B82-94A4-B2FD40DFE2DA}"/>
              </a:ext>
            </a:extLst>
          </p:cNvPr>
          <p:cNvSpPr>
            <a:spLocks noGrp="1"/>
          </p:cNvSpPr>
          <p:nvPr>
            <p:ph type="body" sz="quarter" idx="34" hasCustomPrompt="1"/>
          </p:nvPr>
        </p:nvSpPr>
        <p:spPr>
          <a:xfrm>
            <a:off x="6366550" y="126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4" name="Text Placeholder 2">
            <a:extLst>
              <a:ext uri="{FF2B5EF4-FFF2-40B4-BE49-F238E27FC236}">
                <a16:creationId xmlns:a16="http://schemas.microsoft.com/office/drawing/2014/main" id="{56723640-A36E-4558-97DD-568CD39F9C59}"/>
              </a:ext>
            </a:extLst>
          </p:cNvPr>
          <p:cNvSpPr>
            <a:spLocks noGrp="1"/>
          </p:cNvSpPr>
          <p:nvPr>
            <p:ph type="body" sz="quarter" idx="35" hasCustomPrompt="1"/>
          </p:nvPr>
        </p:nvSpPr>
        <p:spPr>
          <a:xfrm>
            <a:off x="7311000" y="126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7" name="Text Placeholder 2">
            <a:extLst>
              <a:ext uri="{FF2B5EF4-FFF2-40B4-BE49-F238E27FC236}">
                <a16:creationId xmlns:a16="http://schemas.microsoft.com/office/drawing/2014/main" id="{8155134E-9ACB-4818-B411-4AA8F50B58BE}"/>
              </a:ext>
            </a:extLst>
          </p:cNvPr>
          <p:cNvSpPr>
            <a:spLocks noGrp="1"/>
          </p:cNvSpPr>
          <p:nvPr>
            <p:ph type="body" sz="quarter" idx="38" hasCustomPrompt="1"/>
          </p:nvPr>
        </p:nvSpPr>
        <p:spPr>
          <a:xfrm>
            <a:off x="6366550" y="19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8" name="Text Placeholder 2">
            <a:extLst>
              <a:ext uri="{FF2B5EF4-FFF2-40B4-BE49-F238E27FC236}">
                <a16:creationId xmlns:a16="http://schemas.microsoft.com/office/drawing/2014/main" id="{79240262-EFFF-4ACC-A914-FC5C72F66E4B}"/>
              </a:ext>
            </a:extLst>
          </p:cNvPr>
          <p:cNvSpPr>
            <a:spLocks noGrp="1"/>
          </p:cNvSpPr>
          <p:nvPr>
            <p:ph type="body" sz="quarter" idx="39" hasCustomPrompt="1"/>
          </p:nvPr>
        </p:nvSpPr>
        <p:spPr>
          <a:xfrm>
            <a:off x="7311000" y="19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1" name="Text Placeholder 2">
            <a:extLst>
              <a:ext uri="{FF2B5EF4-FFF2-40B4-BE49-F238E27FC236}">
                <a16:creationId xmlns:a16="http://schemas.microsoft.com/office/drawing/2014/main" id="{445DAD2F-3C4C-431F-A64E-544FD417A3A1}"/>
              </a:ext>
            </a:extLst>
          </p:cNvPr>
          <p:cNvSpPr>
            <a:spLocks noGrp="1"/>
          </p:cNvSpPr>
          <p:nvPr>
            <p:ph type="body" sz="quarter" idx="42" hasCustomPrompt="1"/>
          </p:nvPr>
        </p:nvSpPr>
        <p:spPr>
          <a:xfrm>
            <a:off x="6366550" y="270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42" name="Text Placeholder 2">
            <a:extLst>
              <a:ext uri="{FF2B5EF4-FFF2-40B4-BE49-F238E27FC236}">
                <a16:creationId xmlns:a16="http://schemas.microsoft.com/office/drawing/2014/main" id="{6BFD6B20-654B-4021-AFCD-6BFB92C3A674}"/>
              </a:ext>
            </a:extLst>
          </p:cNvPr>
          <p:cNvSpPr>
            <a:spLocks noGrp="1"/>
          </p:cNvSpPr>
          <p:nvPr>
            <p:ph type="body" sz="quarter" idx="43" hasCustomPrompt="1"/>
          </p:nvPr>
        </p:nvSpPr>
        <p:spPr>
          <a:xfrm>
            <a:off x="7311000" y="270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5" name="Text Placeholder 2">
            <a:extLst>
              <a:ext uri="{FF2B5EF4-FFF2-40B4-BE49-F238E27FC236}">
                <a16:creationId xmlns:a16="http://schemas.microsoft.com/office/drawing/2014/main" id="{A2367E3E-C41A-4BBA-8583-D0063644E062}"/>
              </a:ext>
            </a:extLst>
          </p:cNvPr>
          <p:cNvSpPr>
            <a:spLocks noGrp="1"/>
          </p:cNvSpPr>
          <p:nvPr>
            <p:ph type="body" sz="quarter" idx="46" hasCustomPrompt="1"/>
          </p:nvPr>
        </p:nvSpPr>
        <p:spPr>
          <a:xfrm>
            <a:off x="6366550" y="342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46" name="Text Placeholder 2">
            <a:extLst>
              <a:ext uri="{FF2B5EF4-FFF2-40B4-BE49-F238E27FC236}">
                <a16:creationId xmlns:a16="http://schemas.microsoft.com/office/drawing/2014/main" id="{A60A0AAC-56E8-443C-B236-7081EEC2BBFD}"/>
              </a:ext>
            </a:extLst>
          </p:cNvPr>
          <p:cNvSpPr>
            <a:spLocks noGrp="1"/>
          </p:cNvSpPr>
          <p:nvPr>
            <p:ph type="body" sz="quarter" idx="47" hasCustomPrompt="1"/>
          </p:nvPr>
        </p:nvSpPr>
        <p:spPr>
          <a:xfrm>
            <a:off x="7311000" y="342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9" name="Text Placeholder 2">
            <a:extLst>
              <a:ext uri="{FF2B5EF4-FFF2-40B4-BE49-F238E27FC236}">
                <a16:creationId xmlns:a16="http://schemas.microsoft.com/office/drawing/2014/main" id="{F0E61B97-7B83-4C1A-886B-6BD80475E71F}"/>
              </a:ext>
            </a:extLst>
          </p:cNvPr>
          <p:cNvSpPr>
            <a:spLocks noGrp="1"/>
          </p:cNvSpPr>
          <p:nvPr>
            <p:ph type="body" sz="quarter" idx="50" hasCustomPrompt="1"/>
          </p:nvPr>
        </p:nvSpPr>
        <p:spPr>
          <a:xfrm>
            <a:off x="6366550" y="414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50" name="Text Placeholder 2">
            <a:extLst>
              <a:ext uri="{FF2B5EF4-FFF2-40B4-BE49-F238E27FC236}">
                <a16:creationId xmlns:a16="http://schemas.microsoft.com/office/drawing/2014/main" id="{0C526012-D06A-48B0-A774-AC140D126062}"/>
              </a:ext>
            </a:extLst>
          </p:cNvPr>
          <p:cNvSpPr>
            <a:spLocks noGrp="1"/>
          </p:cNvSpPr>
          <p:nvPr>
            <p:ph type="body" sz="quarter" idx="51" hasCustomPrompt="1"/>
          </p:nvPr>
        </p:nvSpPr>
        <p:spPr>
          <a:xfrm>
            <a:off x="7311000" y="414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53" name="Text Placeholder 2">
            <a:extLst>
              <a:ext uri="{FF2B5EF4-FFF2-40B4-BE49-F238E27FC236}">
                <a16:creationId xmlns:a16="http://schemas.microsoft.com/office/drawing/2014/main" id="{6839FFE6-C37F-4BD2-8546-76E451789688}"/>
              </a:ext>
            </a:extLst>
          </p:cNvPr>
          <p:cNvSpPr>
            <a:spLocks noGrp="1"/>
          </p:cNvSpPr>
          <p:nvPr>
            <p:ph type="body" sz="quarter" idx="54" hasCustomPrompt="1"/>
          </p:nvPr>
        </p:nvSpPr>
        <p:spPr>
          <a:xfrm>
            <a:off x="6366550" y="4868999"/>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54" name="Text Placeholder 2">
            <a:extLst>
              <a:ext uri="{FF2B5EF4-FFF2-40B4-BE49-F238E27FC236}">
                <a16:creationId xmlns:a16="http://schemas.microsoft.com/office/drawing/2014/main" id="{BAF0B808-896C-4563-AAD9-31C8E62D710A}"/>
              </a:ext>
            </a:extLst>
          </p:cNvPr>
          <p:cNvSpPr>
            <a:spLocks noGrp="1"/>
          </p:cNvSpPr>
          <p:nvPr>
            <p:ph type="body" sz="quarter" idx="55" hasCustomPrompt="1"/>
          </p:nvPr>
        </p:nvSpPr>
        <p:spPr>
          <a:xfrm>
            <a:off x="7311000" y="4869000"/>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 name="Title 3">
            <a:extLst>
              <a:ext uri="{FF2B5EF4-FFF2-40B4-BE49-F238E27FC236}">
                <a16:creationId xmlns:a16="http://schemas.microsoft.com/office/drawing/2014/main" id="{29FB6A00-E88F-4EAB-85A3-8801802AA4DD}"/>
              </a:ext>
            </a:extLst>
          </p:cNvPr>
          <p:cNvSpPr>
            <a:spLocks noGrp="1"/>
          </p:cNvSpPr>
          <p:nvPr>
            <p:ph type="title" hasCustomPrompt="1"/>
          </p:nvPr>
        </p:nvSpPr>
        <p:spPr>
          <a:xfrm>
            <a:off x="336000" y="414000"/>
            <a:ext cx="5490000" cy="535531"/>
          </a:xfrm>
          <a:noFill/>
        </p:spPr>
        <p:txBody>
          <a:bodyPr wrap="square" rtlCol="0">
            <a:spAutoFit/>
          </a:bodyPr>
          <a:lstStyle>
            <a:lvl1pPr>
              <a:defRPr lang="en-US" sz="3200">
                <a:solidFill>
                  <a:srgbClr val="F2F2F2"/>
                </a:solidFill>
                <a:latin typeface="+mn-lt"/>
                <a:ea typeface="+mn-ea"/>
                <a:cs typeface="+mn-cs"/>
              </a:defRPr>
            </a:lvl1pPr>
          </a:lstStyle>
          <a:p>
            <a:pPr marL="0" lvl="0"/>
            <a:r>
              <a:rPr lang="en-US"/>
              <a:t>[Agenda title]</a:t>
            </a:r>
          </a:p>
        </p:txBody>
      </p:sp>
      <p:sp>
        <p:nvSpPr>
          <p:cNvPr id="58" name="Text Placeholder 2">
            <a:extLst>
              <a:ext uri="{FF2B5EF4-FFF2-40B4-BE49-F238E27FC236}">
                <a16:creationId xmlns:a16="http://schemas.microsoft.com/office/drawing/2014/main" id="{B3FADF42-9387-487F-ABE7-6601A98238CA}"/>
              </a:ext>
            </a:extLst>
          </p:cNvPr>
          <p:cNvSpPr>
            <a:spLocks noGrp="1"/>
          </p:cNvSpPr>
          <p:nvPr>
            <p:ph type="body" sz="quarter" idx="56" hasCustomPrompt="1"/>
          </p:nvPr>
        </p:nvSpPr>
        <p:spPr>
          <a:xfrm>
            <a:off x="6366550" y="414001"/>
            <a:ext cx="5490000" cy="539999"/>
          </a:xfrm>
          <a:noFill/>
        </p:spPr>
        <p:txBody>
          <a:bodyPr vert="horz" wrap="square" lIns="91440" tIns="45720" rIns="91440" bIns="45720" rtlCol="0" anchor="ctr">
            <a:spAutoFit/>
          </a:bodyPr>
          <a:lstStyle>
            <a:lvl1pPr marL="0" indent="0">
              <a:buNone/>
              <a:defRPr lang="en-US" sz="3200" b="1" spc="-100" dirty="0">
                <a:solidFill>
                  <a:srgbClr val="F2F2F2"/>
                </a:solidFill>
              </a:defRPr>
            </a:lvl1pPr>
          </a:lstStyle>
          <a:p>
            <a:pPr marL="228600" lvl="0" indent="-457200">
              <a:lnSpc>
                <a:spcPct val="90000"/>
              </a:lnSpc>
              <a:spcBef>
                <a:spcPct val="0"/>
              </a:spcBef>
            </a:pPr>
            <a:r>
              <a:rPr lang="en-US"/>
              <a:t>[Agenda title]</a:t>
            </a:r>
          </a:p>
        </p:txBody>
      </p:sp>
      <p:sp>
        <p:nvSpPr>
          <p:cNvPr id="28" name="Text Placeholder 2">
            <a:extLst>
              <a:ext uri="{FF2B5EF4-FFF2-40B4-BE49-F238E27FC236}">
                <a16:creationId xmlns:a16="http://schemas.microsoft.com/office/drawing/2014/main" id="{9473D5B8-0062-4AF1-BAAD-F0245BBCB055}"/>
              </a:ext>
            </a:extLst>
          </p:cNvPr>
          <p:cNvSpPr>
            <a:spLocks noGrp="1"/>
          </p:cNvSpPr>
          <p:nvPr>
            <p:ph type="body" sz="quarter" idx="57" hasCustomPrompt="1"/>
          </p:nvPr>
        </p:nvSpPr>
        <p:spPr>
          <a:xfrm>
            <a:off x="336550" y="55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1" name="Text Placeholder 2">
            <a:extLst>
              <a:ext uri="{FF2B5EF4-FFF2-40B4-BE49-F238E27FC236}">
                <a16:creationId xmlns:a16="http://schemas.microsoft.com/office/drawing/2014/main" id="{524F7CD9-BE7E-44F2-B91D-FBB7E33008E2}"/>
              </a:ext>
            </a:extLst>
          </p:cNvPr>
          <p:cNvSpPr>
            <a:spLocks noGrp="1"/>
          </p:cNvSpPr>
          <p:nvPr>
            <p:ph type="body" sz="quarter" idx="58" hasCustomPrompt="1"/>
          </p:nvPr>
        </p:nvSpPr>
        <p:spPr>
          <a:xfrm>
            <a:off x="1281000" y="55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2" name="Text Placeholder 2">
            <a:extLst>
              <a:ext uri="{FF2B5EF4-FFF2-40B4-BE49-F238E27FC236}">
                <a16:creationId xmlns:a16="http://schemas.microsoft.com/office/drawing/2014/main" id="{6A96BE73-CA7E-487E-A3CB-25863266F21F}"/>
              </a:ext>
            </a:extLst>
          </p:cNvPr>
          <p:cNvSpPr>
            <a:spLocks noGrp="1"/>
          </p:cNvSpPr>
          <p:nvPr>
            <p:ph type="body" sz="quarter" idx="59" hasCustomPrompt="1"/>
          </p:nvPr>
        </p:nvSpPr>
        <p:spPr>
          <a:xfrm>
            <a:off x="6366550" y="55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5" name="Text Placeholder 2">
            <a:extLst>
              <a:ext uri="{FF2B5EF4-FFF2-40B4-BE49-F238E27FC236}">
                <a16:creationId xmlns:a16="http://schemas.microsoft.com/office/drawing/2014/main" id="{1341FF20-985B-4A9C-9ECE-655A7E239E70}"/>
              </a:ext>
            </a:extLst>
          </p:cNvPr>
          <p:cNvSpPr>
            <a:spLocks noGrp="1"/>
          </p:cNvSpPr>
          <p:nvPr>
            <p:ph type="body" sz="quarter" idx="60" hasCustomPrompt="1"/>
          </p:nvPr>
        </p:nvSpPr>
        <p:spPr>
          <a:xfrm>
            <a:off x="7311000" y="55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Tree>
    <p:extLst>
      <p:ext uri="{BB962C8B-B14F-4D97-AF65-F5344CB8AC3E}">
        <p14:creationId xmlns:p14="http://schemas.microsoft.com/office/powerpoint/2010/main" val="140876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1" name="Freeform 5">
            <a:extLst>
              <a:ext uri="{FF2B5EF4-FFF2-40B4-BE49-F238E27FC236}">
                <a16:creationId xmlns:a16="http://schemas.microsoft.com/office/drawing/2014/main" id="{3A3051D2-DD0C-4419-9210-74A066BBE509}"/>
              </a:ext>
            </a:extLst>
          </p:cNvPr>
          <p:cNvSpPr>
            <a:spLocks noChangeAspect="1" noEditPoints="1"/>
          </p:cNvSpPr>
          <p:nvPr userDrawn="1"/>
        </p:nvSpPr>
        <p:spPr bwMode="black">
          <a:xfrm>
            <a:off x="584200" y="2903438"/>
            <a:ext cx="4343400" cy="527960"/>
          </a:xfrm>
          <a:custGeom>
            <a:avLst/>
            <a:gdLst>
              <a:gd name="T0" fmla="*/ 763 w 809"/>
              <a:gd name="T1" fmla="*/ 64 h 96"/>
              <a:gd name="T2" fmla="*/ 795 w 809"/>
              <a:gd name="T3" fmla="*/ 58 h 96"/>
              <a:gd name="T4" fmla="*/ 795 w 809"/>
              <a:gd name="T5" fmla="*/ 84 h 96"/>
              <a:gd name="T6" fmla="*/ 777 w 809"/>
              <a:gd name="T7" fmla="*/ 30 h 96"/>
              <a:gd name="T8" fmla="*/ 723 w 809"/>
              <a:gd name="T9" fmla="*/ 95 h 96"/>
              <a:gd name="T10" fmla="*/ 701 w 809"/>
              <a:gd name="T11" fmla="*/ 3 h 96"/>
              <a:gd name="T12" fmla="*/ 707 w 809"/>
              <a:gd name="T13" fmla="*/ 16 h 96"/>
              <a:gd name="T14" fmla="*/ 708 w 809"/>
              <a:gd name="T15" fmla="*/ 95 h 96"/>
              <a:gd name="T16" fmla="*/ 661 w 809"/>
              <a:gd name="T17" fmla="*/ 80 h 96"/>
              <a:gd name="T18" fmla="*/ 624 w 809"/>
              <a:gd name="T19" fmla="*/ 69 h 96"/>
              <a:gd name="T20" fmla="*/ 679 w 809"/>
              <a:gd name="T21" fmla="*/ 95 h 96"/>
              <a:gd name="T22" fmla="*/ 579 w 809"/>
              <a:gd name="T23" fmla="*/ 55 h 96"/>
              <a:gd name="T24" fmla="*/ 598 w 809"/>
              <a:gd name="T25" fmla="*/ 69 h 96"/>
              <a:gd name="T26" fmla="*/ 579 w 809"/>
              <a:gd name="T27" fmla="*/ 19 h 96"/>
              <a:gd name="T28" fmla="*/ 605 w 809"/>
              <a:gd name="T29" fmla="*/ 88 h 96"/>
              <a:gd name="T30" fmla="*/ 602 w 809"/>
              <a:gd name="T31" fmla="*/ 12 h 96"/>
              <a:gd name="T32" fmla="*/ 608 w 809"/>
              <a:gd name="T33" fmla="*/ 55 h 96"/>
              <a:gd name="T34" fmla="*/ 471 w 809"/>
              <a:gd name="T35" fmla="*/ 32 h 96"/>
              <a:gd name="T36" fmla="*/ 474 w 809"/>
              <a:gd name="T37" fmla="*/ 2 h 96"/>
              <a:gd name="T38" fmla="*/ 432 w 809"/>
              <a:gd name="T39" fmla="*/ 32 h 96"/>
              <a:gd name="T40" fmla="*/ 457 w 809"/>
              <a:gd name="T41" fmla="*/ 43 h 96"/>
              <a:gd name="T42" fmla="*/ 500 w 809"/>
              <a:gd name="T43" fmla="*/ 96 h 96"/>
              <a:gd name="T44" fmla="*/ 496 w 809"/>
              <a:gd name="T45" fmla="*/ 74 h 96"/>
              <a:gd name="T46" fmla="*/ 496 w 809"/>
              <a:gd name="T47" fmla="*/ 13 h 96"/>
              <a:gd name="T48" fmla="*/ 378 w 809"/>
              <a:gd name="T49" fmla="*/ 64 h 96"/>
              <a:gd name="T50" fmla="*/ 419 w 809"/>
              <a:gd name="T51" fmla="*/ 39 h 96"/>
              <a:gd name="T52" fmla="*/ 363 w 809"/>
              <a:gd name="T53" fmla="*/ 64 h 96"/>
              <a:gd name="T54" fmla="*/ 345 w 809"/>
              <a:gd name="T55" fmla="*/ 62 h 96"/>
              <a:gd name="T56" fmla="*/ 325 w 809"/>
              <a:gd name="T57" fmla="*/ 48 h 96"/>
              <a:gd name="T58" fmla="*/ 352 w 809"/>
              <a:gd name="T59" fmla="*/ 46 h 96"/>
              <a:gd name="T60" fmla="*/ 313 w 809"/>
              <a:gd name="T61" fmla="*/ 41 h 96"/>
              <a:gd name="T62" fmla="*/ 327 w 809"/>
              <a:gd name="T63" fmla="*/ 67 h 96"/>
              <a:gd name="T64" fmla="*/ 328 w 809"/>
              <a:gd name="T65" fmla="*/ 86 h 96"/>
              <a:gd name="T66" fmla="*/ 347 w 809"/>
              <a:gd name="T67" fmla="*/ 91 h 96"/>
              <a:gd name="T68" fmla="*/ 286 w 809"/>
              <a:gd name="T69" fmla="*/ 63 h 96"/>
              <a:gd name="T70" fmla="*/ 256 w 809"/>
              <a:gd name="T71" fmla="*/ 79 h 96"/>
              <a:gd name="T72" fmla="*/ 301 w 809"/>
              <a:gd name="T73" fmla="*/ 63 h 96"/>
              <a:gd name="T74" fmla="*/ 246 w 809"/>
              <a:gd name="T75" fmla="*/ 39 h 96"/>
              <a:gd name="T76" fmla="*/ 210 w 809"/>
              <a:gd name="T77" fmla="*/ 45 h 96"/>
              <a:gd name="T78" fmla="*/ 210 w 809"/>
              <a:gd name="T79" fmla="*/ 65 h 96"/>
              <a:gd name="T80" fmla="*/ 226 w 809"/>
              <a:gd name="T81" fmla="*/ 31 h 96"/>
              <a:gd name="T82" fmla="*/ 165 w 809"/>
              <a:gd name="T83" fmla="*/ 96 h 96"/>
              <a:gd name="T84" fmla="*/ 148 w 809"/>
              <a:gd name="T85" fmla="*/ 64 h 96"/>
              <a:gd name="T86" fmla="*/ 167 w 809"/>
              <a:gd name="T87" fmla="*/ 30 h 96"/>
              <a:gd name="T88" fmla="*/ 108 w 809"/>
              <a:gd name="T89" fmla="*/ 32 h 96"/>
              <a:gd name="T90" fmla="*/ 110 w 809"/>
              <a:gd name="T91" fmla="*/ 17 h 96"/>
              <a:gd name="T92" fmla="*/ 116 w 809"/>
              <a:gd name="T93" fmla="*/ 3 h 96"/>
              <a:gd name="T94" fmla="*/ 80 w 809"/>
              <a:gd name="T95" fmla="*/ 38 h 96"/>
              <a:gd name="T96" fmla="*/ 42 w 809"/>
              <a:gd name="T97" fmla="*/ 95 h 96"/>
              <a:gd name="T98" fmla="*/ 14 w 809"/>
              <a:gd name="T99" fmla="*/ 95 h 96"/>
              <a:gd name="T100" fmla="*/ 47 w 809"/>
              <a:gd name="T101"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96">
                <a:moveTo>
                  <a:pt x="795" y="58"/>
                </a:moveTo>
                <a:cubicBezTo>
                  <a:pt x="795" y="53"/>
                  <a:pt x="794" y="50"/>
                  <a:pt x="791" y="46"/>
                </a:cubicBezTo>
                <a:cubicBezTo>
                  <a:pt x="788" y="43"/>
                  <a:pt x="784" y="42"/>
                  <a:pt x="780" y="42"/>
                </a:cubicBezTo>
                <a:cubicBezTo>
                  <a:pt x="775" y="42"/>
                  <a:pt x="770" y="44"/>
                  <a:pt x="767" y="48"/>
                </a:cubicBezTo>
                <a:cubicBezTo>
                  <a:pt x="764" y="52"/>
                  <a:pt x="763" y="57"/>
                  <a:pt x="763" y="64"/>
                </a:cubicBezTo>
                <a:cubicBezTo>
                  <a:pt x="763" y="71"/>
                  <a:pt x="764" y="76"/>
                  <a:pt x="767" y="79"/>
                </a:cubicBezTo>
                <a:cubicBezTo>
                  <a:pt x="770" y="83"/>
                  <a:pt x="774" y="85"/>
                  <a:pt x="779" y="85"/>
                </a:cubicBezTo>
                <a:cubicBezTo>
                  <a:pt x="784" y="85"/>
                  <a:pt x="788" y="83"/>
                  <a:pt x="791" y="79"/>
                </a:cubicBezTo>
                <a:cubicBezTo>
                  <a:pt x="794" y="76"/>
                  <a:pt x="795" y="71"/>
                  <a:pt x="795" y="66"/>
                </a:cubicBezTo>
                <a:lnTo>
                  <a:pt x="795" y="58"/>
                </a:lnTo>
                <a:close/>
                <a:moveTo>
                  <a:pt x="809" y="2"/>
                </a:moveTo>
                <a:cubicBezTo>
                  <a:pt x="809" y="95"/>
                  <a:pt x="809" y="95"/>
                  <a:pt x="809" y="95"/>
                </a:cubicBezTo>
                <a:cubicBezTo>
                  <a:pt x="795" y="95"/>
                  <a:pt x="795" y="95"/>
                  <a:pt x="795" y="95"/>
                </a:cubicBezTo>
                <a:cubicBezTo>
                  <a:pt x="795" y="84"/>
                  <a:pt x="795" y="84"/>
                  <a:pt x="795" y="84"/>
                </a:cubicBezTo>
                <a:cubicBezTo>
                  <a:pt x="795" y="84"/>
                  <a:pt x="795" y="84"/>
                  <a:pt x="795" y="84"/>
                </a:cubicBezTo>
                <a:cubicBezTo>
                  <a:pt x="790" y="92"/>
                  <a:pt x="783" y="96"/>
                  <a:pt x="774" y="96"/>
                </a:cubicBezTo>
                <a:cubicBezTo>
                  <a:pt x="766" y="96"/>
                  <a:pt x="760" y="93"/>
                  <a:pt x="755" y="88"/>
                </a:cubicBezTo>
                <a:cubicBezTo>
                  <a:pt x="751" y="82"/>
                  <a:pt x="748" y="74"/>
                  <a:pt x="748" y="65"/>
                </a:cubicBezTo>
                <a:cubicBezTo>
                  <a:pt x="748" y="54"/>
                  <a:pt x="751" y="46"/>
                  <a:pt x="756" y="40"/>
                </a:cubicBezTo>
                <a:cubicBezTo>
                  <a:pt x="761" y="34"/>
                  <a:pt x="768" y="30"/>
                  <a:pt x="777" y="30"/>
                </a:cubicBezTo>
                <a:cubicBezTo>
                  <a:pt x="785" y="30"/>
                  <a:pt x="791" y="34"/>
                  <a:pt x="795" y="41"/>
                </a:cubicBezTo>
                <a:cubicBezTo>
                  <a:pt x="795" y="41"/>
                  <a:pt x="795" y="41"/>
                  <a:pt x="795" y="41"/>
                </a:cubicBezTo>
                <a:cubicBezTo>
                  <a:pt x="795" y="2"/>
                  <a:pt x="795" y="2"/>
                  <a:pt x="795" y="2"/>
                </a:cubicBezTo>
                <a:lnTo>
                  <a:pt x="809" y="2"/>
                </a:lnTo>
                <a:close/>
                <a:moveTo>
                  <a:pt x="723" y="95"/>
                </a:moveTo>
                <a:cubicBezTo>
                  <a:pt x="738" y="95"/>
                  <a:pt x="738" y="95"/>
                  <a:pt x="738" y="95"/>
                </a:cubicBezTo>
                <a:cubicBezTo>
                  <a:pt x="738" y="2"/>
                  <a:pt x="738" y="2"/>
                  <a:pt x="738" y="2"/>
                </a:cubicBezTo>
                <a:cubicBezTo>
                  <a:pt x="723" y="2"/>
                  <a:pt x="723" y="2"/>
                  <a:pt x="723" y="2"/>
                </a:cubicBezTo>
                <a:lnTo>
                  <a:pt x="723" y="95"/>
                </a:lnTo>
                <a:close/>
                <a:moveTo>
                  <a:pt x="701" y="3"/>
                </a:moveTo>
                <a:cubicBezTo>
                  <a:pt x="699" y="3"/>
                  <a:pt x="697" y="3"/>
                  <a:pt x="695" y="5"/>
                </a:cubicBezTo>
                <a:cubicBezTo>
                  <a:pt x="694" y="7"/>
                  <a:pt x="693" y="8"/>
                  <a:pt x="693" y="11"/>
                </a:cubicBezTo>
                <a:cubicBezTo>
                  <a:pt x="693" y="13"/>
                  <a:pt x="694" y="15"/>
                  <a:pt x="695" y="17"/>
                </a:cubicBezTo>
                <a:cubicBezTo>
                  <a:pt x="697" y="18"/>
                  <a:pt x="699" y="19"/>
                  <a:pt x="701" y="19"/>
                </a:cubicBezTo>
                <a:cubicBezTo>
                  <a:pt x="704" y="19"/>
                  <a:pt x="706" y="18"/>
                  <a:pt x="707" y="16"/>
                </a:cubicBezTo>
                <a:cubicBezTo>
                  <a:pt x="709" y="15"/>
                  <a:pt x="710" y="13"/>
                  <a:pt x="710" y="11"/>
                </a:cubicBezTo>
                <a:cubicBezTo>
                  <a:pt x="710" y="8"/>
                  <a:pt x="709" y="7"/>
                  <a:pt x="707" y="5"/>
                </a:cubicBezTo>
                <a:cubicBezTo>
                  <a:pt x="706" y="3"/>
                  <a:pt x="704" y="3"/>
                  <a:pt x="701" y="3"/>
                </a:cubicBezTo>
                <a:moveTo>
                  <a:pt x="694" y="95"/>
                </a:moveTo>
                <a:cubicBezTo>
                  <a:pt x="708" y="95"/>
                  <a:pt x="708" y="95"/>
                  <a:pt x="708" y="95"/>
                </a:cubicBezTo>
                <a:cubicBezTo>
                  <a:pt x="708" y="32"/>
                  <a:pt x="708" y="32"/>
                  <a:pt x="708" y="32"/>
                </a:cubicBezTo>
                <a:cubicBezTo>
                  <a:pt x="694" y="32"/>
                  <a:pt x="694" y="32"/>
                  <a:pt x="694" y="32"/>
                </a:cubicBezTo>
                <a:lnTo>
                  <a:pt x="694" y="95"/>
                </a:lnTo>
                <a:close/>
                <a:moveTo>
                  <a:pt x="665" y="68"/>
                </a:moveTo>
                <a:cubicBezTo>
                  <a:pt x="665" y="73"/>
                  <a:pt x="664" y="77"/>
                  <a:pt x="661" y="80"/>
                </a:cubicBezTo>
                <a:cubicBezTo>
                  <a:pt x="658" y="83"/>
                  <a:pt x="655" y="85"/>
                  <a:pt x="651" y="85"/>
                </a:cubicBezTo>
                <a:cubicBezTo>
                  <a:pt x="642" y="85"/>
                  <a:pt x="638" y="79"/>
                  <a:pt x="638" y="68"/>
                </a:cubicBezTo>
                <a:cubicBezTo>
                  <a:pt x="638" y="32"/>
                  <a:pt x="638" y="32"/>
                  <a:pt x="638" y="32"/>
                </a:cubicBezTo>
                <a:cubicBezTo>
                  <a:pt x="624" y="32"/>
                  <a:pt x="624" y="32"/>
                  <a:pt x="624" y="32"/>
                </a:cubicBezTo>
                <a:cubicBezTo>
                  <a:pt x="624" y="69"/>
                  <a:pt x="624" y="69"/>
                  <a:pt x="624" y="69"/>
                </a:cubicBezTo>
                <a:cubicBezTo>
                  <a:pt x="624" y="87"/>
                  <a:pt x="631" y="96"/>
                  <a:pt x="646" y="96"/>
                </a:cubicBezTo>
                <a:cubicBezTo>
                  <a:pt x="654" y="96"/>
                  <a:pt x="661" y="92"/>
                  <a:pt x="665" y="85"/>
                </a:cubicBezTo>
                <a:cubicBezTo>
                  <a:pt x="665" y="85"/>
                  <a:pt x="665" y="85"/>
                  <a:pt x="665" y="85"/>
                </a:cubicBezTo>
                <a:cubicBezTo>
                  <a:pt x="665" y="95"/>
                  <a:pt x="665" y="95"/>
                  <a:pt x="665" y="95"/>
                </a:cubicBezTo>
                <a:cubicBezTo>
                  <a:pt x="679" y="95"/>
                  <a:pt x="679" y="95"/>
                  <a:pt x="679" y="95"/>
                </a:cubicBezTo>
                <a:cubicBezTo>
                  <a:pt x="679" y="32"/>
                  <a:pt x="679" y="32"/>
                  <a:pt x="679" y="32"/>
                </a:cubicBezTo>
                <a:cubicBezTo>
                  <a:pt x="665" y="32"/>
                  <a:pt x="665" y="32"/>
                  <a:pt x="665" y="32"/>
                </a:cubicBezTo>
                <a:lnTo>
                  <a:pt x="665" y="68"/>
                </a:lnTo>
                <a:close/>
                <a:moveTo>
                  <a:pt x="598" y="69"/>
                </a:moveTo>
                <a:cubicBezTo>
                  <a:pt x="598" y="60"/>
                  <a:pt x="592" y="55"/>
                  <a:pt x="579" y="55"/>
                </a:cubicBezTo>
                <a:cubicBezTo>
                  <a:pt x="569" y="55"/>
                  <a:pt x="569" y="55"/>
                  <a:pt x="569" y="55"/>
                </a:cubicBezTo>
                <a:cubicBezTo>
                  <a:pt x="569" y="83"/>
                  <a:pt x="569" y="83"/>
                  <a:pt x="569" y="83"/>
                </a:cubicBezTo>
                <a:cubicBezTo>
                  <a:pt x="581" y="83"/>
                  <a:pt x="581" y="83"/>
                  <a:pt x="581" y="83"/>
                </a:cubicBezTo>
                <a:cubicBezTo>
                  <a:pt x="587" y="83"/>
                  <a:pt x="591" y="82"/>
                  <a:pt x="594" y="79"/>
                </a:cubicBezTo>
                <a:cubicBezTo>
                  <a:pt x="597" y="77"/>
                  <a:pt x="598" y="73"/>
                  <a:pt x="598" y="69"/>
                </a:cubicBezTo>
                <a:moveTo>
                  <a:pt x="569" y="44"/>
                </a:moveTo>
                <a:cubicBezTo>
                  <a:pt x="578" y="44"/>
                  <a:pt x="578" y="44"/>
                  <a:pt x="578" y="44"/>
                </a:cubicBezTo>
                <a:cubicBezTo>
                  <a:pt x="583" y="44"/>
                  <a:pt x="587" y="42"/>
                  <a:pt x="590" y="40"/>
                </a:cubicBezTo>
                <a:cubicBezTo>
                  <a:pt x="593" y="38"/>
                  <a:pt x="594" y="34"/>
                  <a:pt x="594" y="30"/>
                </a:cubicBezTo>
                <a:cubicBezTo>
                  <a:pt x="594" y="22"/>
                  <a:pt x="589" y="19"/>
                  <a:pt x="579" y="19"/>
                </a:cubicBezTo>
                <a:cubicBezTo>
                  <a:pt x="569" y="19"/>
                  <a:pt x="569" y="19"/>
                  <a:pt x="569" y="19"/>
                </a:cubicBezTo>
                <a:lnTo>
                  <a:pt x="569" y="44"/>
                </a:lnTo>
                <a:close/>
                <a:moveTo>
                  <a:pt x="608" y="55"/>
                </a:moveTo>
                <a:cubicBezTo>
                  <a:pt x="612" y="58"/>
                  <a:pt x="614" y="63"/>
                  <a:pt x="614" y="69"/>
                </a:cubicBezTo>
                <a:cubicBezTo>
                  <a:pt x="614" y="77"/>
                  <a:pt x="611" y="83"/>
                  <a:pt x="605" y="88"/>
                </a:cubicBezTo>
                <a:cubicBezTo>
                  <a:pt x="599" y="92"/>
                  <a:pt x="591" y="95"/>
                  <a:pt x="582" y="95"/>
                </a:cubicBezTo>
                <a:cubicBezTo>
                  <a:pt x="554" y="95"/>
                  <a:pt x="554" y="95"/>
                  <a:pt x="554" y="95"/>
                </a:cubicBezTo>
                <a:cubicBezTo>
                  <a:pt x="554" y="7"/>
                  <a:pt x="554" y="7"/>
                  <a:pt x="554" y="7"/>
                </a:cubicBezTo>
                <a:cubicBezTo>
                  <a:pt x="582" y="7"/>
                  <a:pt x="582" y="7"/>
                  <a:pt x="582" y="7"/>
                </a:cubicBezTo>
                <a:cubicBezTo>
                  <a:pt x="591" y="7"/>
                  <a:pt x="597" y="9"/>
                  <a:pt x="602" y="12"/>
                </a:cubicBezTo>
                <a:cubicBezTo>
                  <a:pt x="607" y="16"/>
                  <a:pt x="610" y="21"/>
                  <a:pt x="610" y="27"/>
                </a:cubicBezTo>
                <a:cubicBezTo>
                  <a:pt x="610" y="32"/>
                  <a:pt x="608" y="36"/>
                  <a:pt x="605" y="40"/>
                </a:cubicBezTo>
                <a:cubicBezTo>
                  <a:pt x="603" y="44"/>
                  <a:pt x="599" y="46"/>
                  <a:pt x="594" y="48"/>
                </a:cubicBezTo>
                <a:cubicBezTo>
                  <a:pt x="594" y="48"/>
                  <a:pt x="594" y="48"/>
                  <a:pt x="594" y="48"/>
                </a:cubicBezTo>
                <a:cubicBezTo>
                  <a:pt x="600" y="49"/>
                  <a:pt x="605" y="51"/>
                  <a:pt x="608" y="55"/>
                </a:cubicBezTo>
                <a:moveTo>
                  <a:pt x="496" y="13"/>
                </a:moveTo>
                <a:cubicBezTo>
                  <a:pt x="482" y="17"/>
                  <a:pt x="482" y="17"/>
                  <a:pt x="482" y="17"/>
                </a:cubicBezTo>
                <a:cubicBezTo>
                  <a:pt x="482" y="32"/>
                  <a:pt x="482" y="32"/>
                  <a:pt x="482" y="32"/>
                </a:cubicBezTo>
                <a:cubicBezTo>
                  <a:pt x="471" y="32"/>
                  <a:pt x="471" y="32"/>
                  <a:pt x="471" y="32"/>
                </a:cubicBezTo>
                <a:cubicBezTo>
                  <a:pt x="471" y="32"/>
                  <a:pt x="471" y="32"/>
                  <a:pt x="471" y="32"/>
                </a:cubicBezTo>
                <a:cubicBezTo>
                  <a:pt x="457" y="32"/>
                  <a:pt x="457" y="32"/>
                  <a:pt x="457" y="32"/>
                </a:cubicBezTo>
                <a:cubicBezTo>
                  <a:pt x="457" y="23"/>
                  <a:pt x="457" y="23"/>
                  <a:pt x="457" y="23"/>
                </a:cubicBezTo>
                <a:cubicBezTo>
                  <a:pt x="457" y="16"/>
                  <a:pt x="460" y="12"/>
                  <a:pt x="467" y="12"/>
                </a:cubicBezTo>
                <a:cubicBezTo>
                  <a:pt x="470" y="12"/>
                  <a:pt x="472" y="12"/>
                  <a:pt x="474" y="13"/>
                </a:cubicBezTo>
                <a:cubicBezTo>
                  <a:pt x="474" y="2"/>
                  <a:pt x="474" y="2"/>
                  <a:pt x="474" y="2"/>
                </a:cubicBezTo>
                <a:cubicBezTo>
                  <a:pt x="472" y="1"/>
                  <a:pt x="469" y="0"/>
                  <a:pt x="465" y="0"/>
                </a:cubicBezTo>
                <a:cubicBezTo>
                  <a:pt x="459" y="0"/>
                  <a:pt x="454" y="2"/>
                  <a:pt x="449" y="6"/>
                </a:cubicBezTo>
                <a:cubicBezTo>
                  <a:pt x="445" y="10"/>
                  <a:pt x="443" y="15"/>
                  <a:pt x="443" y="22"/>
                </a:cubicBezTo>
                <a:cubicBezTo>
                  <a:pt x="443" y="32"/>
                  <a:pt x="443" y="32"/>
                  <a:pt x="443" y="32"/>
                </a:cubicBezTo>
                <a:cubicBezTo>
                  <a:pt x="432" y="32"/>
                  <a:pt x="432" y="32"/>
                  <a:pt x="432" y="32"/>
                </a:cubicBezTo>
                <a:cubicBezTo>
                  <a:pt x="432" y="43"/>
                  <a:pt x="432" y="43"/>
                  <a:pt x="432" y="43"/>
                </a:cubicBezTo>
                <a:cubicBezTo>
                  <a:pt x="443" y="43"/>
                  <a:pt x="443" y="43"/>
                  <a:pt x="443" y="43"/>
                </a:cubicBezTo>
                <a:cubicBezTo>
                  <a:pt x="443" y="95"/>
                  <a:pt x="443" y="95"/>
                  <a:pt x="443" y="95"/>
                </a:cubicBezTo>
                <a:cubicBezTo>
                  <a:pt x="457" y="95"/>
                  <a:pt x="457" y="95"/>
                  <a:pt x="457" y="95"/>
                </a:cubicBezTo>
                <a:cubicBezTo>
                  <a:pt x="457" y="43"/>
                  <a:pt x="457" y="43"/>
                  <a:pt x="457" y="43"/>
                </a:cubicBezTo>
                <a:cubicBezTo>
                  <a:pt x="471" y="43"/>
                  <a:pt x="471" y="43"/>
                  <a:pt x="471" y="43"/>
                </a:cubicBezTo>
                <a:cubicBezTo>
                  <a:pt x="471" y="43"/>
                  <a:pt x="471" y="43"/>
                  <a:pt x="471" y="43"/>
                </a:cubicBezTo>
                <a:cubicBezTo>
                  <a:pt x="482" y="43"/>
                  <a:pt x="482" y="43"/>
                  <a:pt x="482" y="43"/>
                </a:cubicBezTo>
                <a:cubicBezTo>
                  <a:pt x="482" y="79"/>
                  <a:pt x="482" y="79"/>
                  <a:pt x="482" y="79"/>
                </a:cubicBezTo>
                <a:cubicBezTo>
                  <a:pt x="482" y="90"/>
                  <a:pt x="488" y="96"/>
                  <a:pt x="500" y="96"/>
                </a:cubicBezTo>
                <a:cubicBezTo>
                  <a:pt x="504" y="96"/>
                  <a:pt x="508" y="95"/>
                  <a:pt x="511" y="94"/>
                </a:cubicBezTo>
                <a:cubicBezTo>
                  <a:pt x="511" y="83"/>
                  <a:pt x="511" y="83"/>
                  <a:pt x="511" y="83"/>
                </a:cubicBezTo>
                <a:cubicBezTo>
                  <a:pt x="509" y="84"/>
                  <a:pt x="507" y="85"/>
                  <a:pt x="505" y="85"/>
                </a:cubicBezTo>
                <a:cubicBezTo>
                  <a:pt x="501" y="85"/>
                  <a:pt x="499" y="84"/>
                  <a:pt x="498" y="82"/>
                </a:cubicBezTo>
                <a:cubicBezTo>
                  <a:pt x="496" y="81"/>
                  <a:pt x="496" y="78"/>
                  <a:pt x="496" y="74"/>
                </a:cubicBezTo>
                <a:cubicBezTo>
                  <a:pt x="496" y="43"/>
                  <a:pt x="496" y="43"/>
                  <a:pt x="496" y="43"/>
                </a:cubicBezTo>
                <a:cubicBezTo>
                  <a:pt x="511" y="43"/>
                  <a:pt x="511" y="43"/>
                  <a:pt x="511" y="43"/>
                </a:cubicBezTo>
                <a:cubicBezTo>
                  <a:pt x="511" y="32"/>
                  <a:pt x="511" y="32"/>
                  <a:pt x="511" y="32"/>
                </a:cubicBezTo>
                <a:cubicBezTo>
                  <a:pt x="496" y="32"/>
                  <a:pt x="496" y="32"/>
                  <a:pt x="496" y="32"/>
                </a:cubicBezTo>
                <a:lnTo>
                  <a:pt x="496" y="13"/>
                </a:lnTo>
                <a:close/>
                <a:moveTo>
                  <a:pt x="413" y="63"/>
                </a:moveTo>
                <a:cubicBezTo>
                  <a:pt x="413" y="56"/>
                  <a:pt x="412" y="51"/>
                  <a:pt x="409" y="47"/>
                </a:cubicBezTo>
                <a:cubicBezTo>
                  <a:pt x="406" y="44"/>
                  <a:pt x="401" y="42"/>
                  <a:pt x="396" y="42"/>
                </a:cubicBezTo>
                <a:cubicBezTo>
                  <a:pt x="390" y="42"/>
                  <a:pt x="386" y="44"/>
                  <a:pt x="382" y="48"/>
                </a:cubicBezTo>
                <a:cubicBezTo>
                  <a:pt x="379" y="51"/>
                  <a:pt x="378" y="57"/>
                  <a:pt x="378" y="64"/>
                </a:cubicBezTo>
                <a:cubicBezTo>
                  <a:pt x="378" y="70"/>
                  <a:pt x="379" y="75"/>
                  <a:pt x="383" y="79"/>
                </a:cubicBezTo>
                <a:cubicBezTo>
                  <a:pt x="386" y="83"/>
                  <a:pt x="390" y="85"/>
                  <a:pt x="396" y="85"/>
                </a:cubicBezTo>
                <a:cubicBezTo>
                  <a:pt x="401" y="85"/>
                  <a:pt x="406" y="83"/>
                  <a:pt x="409" y="79"/>
                </a:cubicBezTo>
                <a:cubicBezTo>
                  <a:pt x="412" y="76"/>
                  <a:pt x="413" y="70"/>
                  <a:pt x="413" y="63"/>
                </a:cubicBezTo>
                <a:moveTo>
                  <a:pt x="419" y="39"/>
                </a:moveTo>
                <a:cubicBezTo>
                  <a:pt x="425" y="45"/>
                  <a:pt x="428" y="53"/>
                  <a:pt x="428" y="63"/>
                </a:cubicBezTo>
                <a:cubicBezTo>
                  <a:pt x="428" y="73"/>
                  <a:pt x="425" y="81"/>
                  <a:pt x="419" y="87"/>
                </a:cubicBezTo>
                <a:cubicBezTo>
                  <a:pt x="413" y="93"/>
                  <a:pt x="405" y="96"/>
                  <a:pt x="395" y="96"/>
                </a:cubicBezTo>
                <a:cubicBezTo>
                  <a:pt x="385" y="96"/>
                  <a:pt x="378" y="93"/>
                  <a:pt x="372" y="87"/>
                </a:cubicBezTo>
                <a:cubicBezTo>
                  <a:pt x="366" y="81"/>
                  <a:pt x="363" y="74"/>
                  <a:pt x="363" y="64"/>
                </a:cubicBezTo>
                <a:cubicBezTo>
                  <a:pt x="363" y="53"/>
                  <a:pt x="366" y="45"/>
                  <a:pt x="372" y="39"/>
                </a:cubicBezTo>
                <a:cubicBezTo>
                  <a:pt x="378" y="33"/>
                  <a:pt x="386" y="30"/>
                  <a:pt x="396" y="30"/>
                </a:cubicBezTo>
                <a:cubicBezTo>
                  <a:pt x="406" y="30"/>
                  <a:pt x="414" y="33"/>
                  <a:pt x="419" y="39"/>
                </a:cubicBezTo>
                <a:moveTo>
                  <a:pt x="350" y="66"/>
                </a:moveTo>
                <a:cubicBezTo>
                  <a:pt x="349" y="64"/>
                  <a:pt x="347" y="63"/>
                  <a:pt x="345" y="62"/>
                </a:cubicBezTo>
                <a:cubicBezTo>
                  <a:pt x="343" y="60"/>
                  <a:pt x="340" y="59"/>
                  <a:pt x="337" y="58"/>
                </a:cubicBezTo>
                <a:cubicBezTo>
                  <a:pt x="335" y="58"/>
                  <a:pt x="334" y="57"/>
                  <a:pt x="332" y="56"/>
                </a:cubicBezTo>
                <a:cubicBezTo>
                  <a:pt x="330" y="56"/>
                  <a:pt x="329" y="55"/>
                  <a:pt x="328" y="54"/>
                </a:cubicBezTo>
                <a:cubicBezTo>
                  <a:pt x="327" y="54"/>
                  <a:pt x="326" y="53"/>
                  <a:pt x="325" y="52"/>
                </a:cubicBezTo>
                <a:cubicBezTo>
                  <a:pt x="325" y="51"/>
                  <a:pt x="325" y="50"/>
                  <a:pt x="325" y="48"/>
                </a:cubicBezTo>
                <a:cubicBezTo>
                  <a:pt x="325" y="47"/>
                  <a:pt x="325" y="46"/>
                  <a:pt x="325" y="45"/>
                </a:cubicBezTo>
                <a:cubicBezTo>
                  <a:pt x="326" y="45"/>
                  <a:pt x="327" y="44"/>
                  <a:pt x="328" y="43"/>
                </a:cubicBezTo>
                <a:cubicBezTo>
                  <a:pt x="329" y="42"/>
                  <a:pt x="330" y="42"/>
                  <a:pt x="332" y="42"/>
                </a:cubicBezTo>
                <a:cubicBezTo>
                  <a:pt x="333" y="41"/>
                  <a:pt x="335" y="41"/>
                  <a:pt x="336" y="41"/>
                </a:cubicBezTo>
                <a:cubicBezTo>
                  <a:pt x="342" y="41"/>
                  <a:pt x="347" y="43"/>
                  <a:pt x="352" y="46"/>
                </a:cubicBezTo>
                <a:cubicBezTo>
                  <a:pt x="352" y="33"/>
                  <a:pt x="352" y="33"/>
                  <a:pt x="352" y="33"/>
                </a:cubicBezTo>
                <a:cubicBezTo>
                  <a:pt x="347" y="31"/>
                  <a:pt x="342" y="30"/>
                  <a:pt x="336" y="30"/>
                </a:cubicBezTo>
                <a:cubicBezTo>
                  <a:pt x="333" y="30"/>
                  <a:pt x="330" y="31"/>
                  <a:pt x="327" y="32"/>
                </a:cubicBezTo>
                <a:cubicBezTo>
                  <a:pt x="323" y="32"/>
                  <a:pt x="321" y="34"/>
                  <a:pt x="318" y="35"/>
                </a:cubicBezTo>
                <a:cubicBezTo>
                  <a:pt x="316" y="37"/>
                  <a:pt x="314" y="39"/>
                  <a:pt x="313" y="41"/>
                </a:cubicBezTo>
                <a:cubicBezTo>
                  <a:pt x="311" y="43"/>
                  <a:pt x="310" y="46"/>
                  <a:pt x="310" y="49"/>
                </a:cubicBezTo>
                <a:cubicBezTo>
                  <a:pt x="310" y="51"/>
                  <a:pt x="311" y="54"/>
                  <a:pt x="311" y="55"/>
                </a:cubicBezTo>
                <a:cubicBezTo>
                  <a:pt x="312" y="57"/>
                  <a:pt x="313" y="59"/>
                  <a:pt x="315" y="60"/>
                </a:cubicBezTo>
                <a:cubicBezTo>
                  <a:pt x="316" y="62"/>
                  <a:pt x="318" y="63"/>
                  <a:pt x="320" y="64"/>
                </a:cubicBezTo>
                <a:cubicBezTo>
                  <a:pt x="322" y="65"/>
                  <a:pt x="324" y="66"/>
                  <a:pt x="327" y="67"/>
                </a:cubicBezTo>
                <a:cubicBezTo>
                  <a:pt x="329" y="68"/>
                  <a:pt x="331" y="69"/>
                  <a:pt x="332" y="70"/>
                </a:cubicBezTo>
                <a:cubicBezTo>
                  <a:pt x="334" y="70"/>
                  <a:pt x="335" y="71"/>
                  <a:pt x="337" y="72"/>
                </a:cubicBezTo>
                <a:cubicBezTo>
                  <a:pt x="338" y="72"/>
                  <a:pt x="339" y="73"/>
                  <a:pt x="340" y="74"/>
                </a:cubicBezTo>
                <a:cubicBezTo>
                  <a:pt x="340" y="75"/>
                  <a:pt x="341" y="77"/>
                  <a:pt x="341" y="78"/>
                </a:cubicBezTo>
                <a:cubicBezTo>
                  <a:pt x="341" y="83"/>
                  <a:pt x="336" y="86"/>
                  <a:pt x="328" y="86"/>
                </a:cubicBezTo>
                <a:cubicBezTo>
                  <a:pt x="322" y="86"/>
                  <a:pt x="316" y="84"/>
                  <a:pt x="310" y="79"/>
                </a:cubicBezTo>
                <a:cubicBezTo>
                  <a:pt x="310" y="93"/>
                  <a:pt x="310" y="93"/>
                  <a:pt x="310" y="93"/>
                </a:cubicBezTo>
                <a:cubicBezTo>
                  <a:pt x="315" y="95"/>
                  <a:pt x="321" y="96"/>
                  <a:pt x="328" y="96"/>
                </a:cubicBezTo>
                <a:cubicBezTo>
                  <a:pt x="332" y="96"/>
                  <a:pt x="335" y="96"/>
                  <a:pt x="338" y="95"/>
                </a:cubicBezTo>
                <a:cubicBezTo>
                  <a:pt x="342" y="94"/>
                  <a:pt x="344" y="93"/>
                  <a:pt x="347" y="91"/>
                </a:cubicBezTo>
                <a:cubicBezTo>
                  <a:pt x="349" y="90"/>
                  <a:pt x="351" y="88"/>
                  <a:pt x="353" y="86"/>
                </a:cubicBezTo>
                <a:cubicBezTo>
                  <a:pt x="354" y="83"/>
                  <a:pt x="355" y="80"/>
                  <a:pt x="355" y="77"/>
                </a:cubicBezTo>
                <a:cubicBezTo>
                  <a:pt x="355" y="75"/>
                  <a:pt x="354" y="72"/>
                  <a:pt x="354" y="71"/>
                </a:cubicBezTo>
                <a:cubicBezTo>
                  <a:pt x="353" y="69"/>
                  <a:pt x="352" y="67"/>
                  <a:pt x="350" y="66"/>
                </a:cubicBezTo>
                <a:moveTo>
                  <a:pt x="286" y="63"/>
                </a:moveTo>
                <a:cubicBezTo>
                  <a:pt x="286" y="56"/>
                  <a:pt x="285" y="51"/>
                  <a:pt x="282" y="47"/>
                </a:cubicBezTo>
                <a:cubicBezTo>
                  <a:pt x="279" y="44"/>
                  <a:pt x="275" y="42"/>
                  <a:pt x="269" y="42"/>
                </a:cubicBezTo>
                <a:cubicBezTo>
                  <a:pt x="263" y="42"/>
                  <a:pt x="259" y="44"/>
                  <a:pt x="256" y="48"/>
                </a:cubicBezTo>
                <a:cubicBezTo>
                  <a:pt x="253" y="51"/>
                  <a:pt x="251" y="57"/>
                  <a:pt x="251" y="64"/>
                </a:cubicBezTo>
                <a:cubicBezTo>
                  <a:pt x="251" y="70"/>
                  <a:pt x="253" y="75"/>
                  <a:pt x="256" y="79"/>
                </a:cubicBezTo>
                <a:cubicBezTo>
                  <a:pt x="259" y="83"/>
                  <a:pt x="264" y="85"/>
                  <a:pt x="269" y="85"/>
                </a:cubicBezTo>
                <a:cubicBezTo>
                  <a:pt x="275" y="85"/>
                  <a:pt x="279" y="83"/>
                  <a:pt x="282" y="79"/>
                </a:cubicBezTo>
                <a:cubicBezTo>
                  <a:pt x="285" y="76"/>
                  <a:pt x="286" y="70"/>
                  <a:pt x="286" y="63"/>
                </a:cubicBezTo>
                <a:moveTo>
                  <a:pt x="293" y="39"/>
                </a:moveTo>
                <a:cubicBezTo>
                  <a:pt x="298" y="45"/>
                  <a:pt x="301" y="53"/>
                  <a:pt x="301" y="63"/>
                </a:cubicBezTo>
                <a:cubicBezTo>
                  <a:pt x="301" y="73"/>
                  <a:pt x="298" y="81"/>
                  <a:pt x="292" y="87"/>
                </a:cubicBezTo>
                <a:cubicBezTo>
                  <a:pt x="286" y="93"/>
                  <a:pt x="278" y="96"/>
                  <a:pt x="268" y="96"/>
                </a:cubicBezTo>
                <a:cubicBezTo>
                  <a:pt x="259" y="96"/>
                  <a:pt x="251" y="93"/>
                  <a:pt x="245" y="87"/>
                </a:cubicBezTo>
                <a:cubicBezTo>
                  <a:pt x="239" y="81"/>
                  <a:pt x="237" y="74"/>
                  <a:pt x="237" y="64"/>
                </a:cubicBezTo>
                <a:cubicBezTo>
                  <a:pt x="237" y="53"/>
                  <a:pt x="240" y="45"/>
                  <a:pt x="246" y="39"/>
                </a:cubicBezTo>
                <a:cubicBezTo>
                  <a:pt x="252" y="33"/>
                  <a:pt x="260" y="30"/>
                  <a:pt x="270" y="30"/>
                </a:cubicBezTo>
                <a:cubicBezTo>
                  <a:pt x="280" y="30"/>
                  <a:pt x="287" y="33"/>
                  <a:pt x="293" y="39"/>
                </a:cubicBezTo>
                <a:moveTo>
                  <a:pt x="216" y="35"/>
                </a:moveTo>
                <a:cubicBezTo>
                  <a:pt x="213" y="37"/>
                  <a:pt x="211" y="40"/>
                  <a:pt x="210" y="45"/>
                </a:cubicBezTo>
                <a:cubicBezTo>
                  <a:pt x="210" y="45"/>
                  <a:pt x="210" y="45"/>
                  <a:pt x="210" y="45"/>
                </a:cubicBezTo>
                <a:cubicBezTo>
                  <a:pt x="210" y="32"/>
                  <a:pt x="210" y="32"/>
                  <a:pt x="210" y="32"/>
                </a:cubicBezTo>
                <a:cubicBezTo>
                  <a:pt x="195" y="32"/>
                  <a:pt x="195" y="32"/>
                  <a:pt x="195" y="32"/>
                </a:cubicBezTo>
                <a:cubicBezTo>
                  <a:pt x="195" y="95"/>
                  <a:pt x="195" y="95"/>
                  <a:pt x="195" y="95"/>
                </a:cubicBezTo>
                <a:cubicBezTo>
                  <a:pt x="210" y="95"/>
                  <a:pt x="210" y="95"/>
                  <a:pt x="210" y="95"/>
                </a:cubicBezTo>
                <a:cubicBezTo>
                  <a:pt x="210" y="65"/>
                  <a:pt x="210" y="65"/>
                  <a:pt x="210" y="65"/>
                </a:cubicBezTo>
                <a:cubicBezTo>
                  <a:pt x="210" y="58"/>
                  <a:pt x="211" y="53"/>
                  <a:pt x="214" y="49"/>
                </a:cubicBezTo>
                <a:cubicBezTo>
                  <a:pt x="217" y="45"/>
                  <a:pt x="220" y="43"/>
                  <a:pt x="224" y="43"/>
                </a:cubicBezTo>
                <a:cubicBezTo>
                  <a:pt x="227" y="43"/>
                  <a:pt x="230" y="44"/>
                  <a:pt x="232" y="45"/>
                </a:cubicBezTo>
                <a:cubicBezTo>
                  <a:pt x="232" y="32"/>
                  <a:pt x="232" y="32"/>
                  <a:pt x="232" y="32"/>
                </a:cubicBezTo>
                <a:cubicBezTo>
                  <a:pt x="230" y="31"/>
                  <a:pt x="228" y="31"/>
                  <a:pt x="226" y="31"/>
                </a:cubicBezTo>
                <a:cubicBezTo>
                  <a:pt x="222" y="31"/>
                  <a:pt x="219" y="32"/>
                  <a:pt x="216" y="35"/>
                </a:cubicBezTo>
                <a:moveTo>
                  <a:pt x="143" y="40"/>
                </a:moveTo>
                <a:cubicBezTo>
                  <a:pt x="137" y="46"/>
                  <a:pt x="133" y="54"/>
                  <a:pt x="133" y="65"/>
                </a:cubicBezTo>
                <a:cubicBezTo>
                  <a:pt x="133" y="74"/>
                  <a:pt x="136" y="82"/>
                  <a:pt x="142" y="87"/>
                </a:cubicBezTo>
                <a:cubicBezTo>
                  <a:pt x="148" y="93"/>
                  <a:pt x="155" y="96"/>
                  <a:pt x="165" y="96"/>
                </a:cubicBezTo>
                <a:cubicBezTo>
                  <a:pt x="171" y="96"/>
                  <a:pt x="177" y="95"/>
                  <a:pt x="182" y="92"/>
                </a:cubicBezTo>
                <a:cubicBezTo>
                  <a:pt x="182" y="79"/>
                  <a:pt x="182" y="79"/>
                  <a:pt x="182" y="79"/>
                </a:cubicBezTo>
                <a:cubicBezTo>
                  <a:pt x="178" y="83"/>
                  <a:pt x="173" y="85"/>
                  <a:pt x="168" y="85"/>
                </a:cubicBezTo>
                <a:cubicBezTo>
                  <a:pt x="162" y="85"/>
                  <a:pt x="157" y="83"/>
                  <a:pt x="153" y="79"/>
                </a:cubicBezTo>
                <a:cubicBezTo>
                  <a:pt x="150" y="75"/>
                  <a:pt x="148" y="70"/>
                  <a:pt x="148" y="64"/>
                </a:cubicBezTo>
                <a:cubicBezTo>
                  <a:pt x="148" y="57"/>
                  <a:pt x="150" y="52"/>
                  <a:pt x="154" y="48"/>
                </a:cubicBezTo>
                <a:cubicBezTo>
                  <a:pt x="158" y="44"/>
                  <a:pt x="162" y="42"/>
                  <a:pt x="168" y="42"/>
                </a:cubicBezTo>
                <a:cubicBezTo>
                  <a:pt x="173" y="42"/>
                  <a:pt x="178" y="43"/>
                  <a:pt x="182" y="47"/>
                </a:cubicBezTo>
                <a:cubicBezTo>
                  <a:pt x="182" y="33"/>
                  <a:pt x="182" y="33"/>
                  <a:pt x="182" y="33"/>
                </a:cubicBezTo>
                <a:cubicBezTo>
                  <a:pt x="178" y="31"/>
                  <a:pt x="173" y="30"/>
                  <a:pt x="167" y="30"/>
                </a:cubicBezTo>
                <a:cubicBezTo>
                  <a:pt x="157" y="30"/>
                  <a:pt x="149" y="34"/>
                  <a:pt x="143" y="40"/>
                </a:cubicBezTo>
                <a:moveTo>
                  <a:pt x="108" y="95"/>
                </a:moveTo>
                <a:cubicBezTo>
                  <a:pt x="123" y="95"/>
                  <a:pt x="123" y="95"/>
                  <a:pt x="123" y="95"/>
                </a:cubicBezTo>
                <a:cubicBezTo>
                  <a:pt x="123" y="32"/>
                  <a:pt x="123" y="32"/>
                  <a:pt x="123" y="32"/>
                </a:cubicBezTo>
                <a:cubicBezTo>
                  <a:pt x="108" y="32"/>
                  <a:pt x="108" y="32"/>
                  <a:pt x="108" y="32"/>
                </a:cubicBezTo>
                <a:lnTo>
                  <a:pt x="108" y="95"/>
                </a:lnTo>
                <a:close/>
                <a:moveTo>
                  <a:pt x="116" y="3"/>
                </a:moveTo>
                <a:cubicBezTo>
                  <a:pt x="113" y="3"/>
                  <a:pt x="111" y="3"/>
                  <a:pt x="110" y="5"/>
                </a:cubicBezTo>
                <a:cubicBezTo>
                  <a:pt x="108" y="7"/>
                  <a:pt x="107" y="8"/>
                  <a:pt x="107" y="11"/>
                </a:cubicBezTo>
                <a:cubicBezTo>
                  <a:pt x="107" y="13"/>
                  <a:pt x="108" y="15"/>
                  <a:pt x="110" y="17"/>
                </a:cubicBezTo>
                <a:cubicBezTo>
                  <a:pt x="111" y="18"/>
                  <a:pt x="113" y="19"/>
                  <a:pt x="116" y="19"/>
                </a:cubicBezTo>
                <a:cubicBezTo>
                  <a:pt x="118" y="19"/>
                  <a:pt x="120" y="18"/>
                  <a:pt x="122" y="16"/>
                </a:cubicBezTo>
                <a:cubicBezTo>
                  <a:pt x="123" y="15"/>
                  <a:pt x="124" y="13"/>
                  <a:pt x="124" y="11"/>
                </a:cubicBezTo>
                <a:cubicBezTo>
                  <a:pt x="124" y="8"/>
                  <a:pt x="123" y="7"/>
                  <a:pt x="122" y="5"/>
                </a:cubicBezTo>
                <a:cubicBezTo>
                  <a:pt x="120" y="3"/>
                  <a:pt x="118" y="3"/>
                  <a:pt x="116" y="3"/>
                </a:cubicBezTo>
                <a:moveTo>
                  <a:pt x="75" y="7"/>
                </a:moveTo>
                <a:cubicBezTo>
                  <a:pt x="95" y="7"/>
                  <a:pt x="95" y="7"/>
                  <a:pt x="95" y="7"/>
                </a:cubicBezTo>
                <a:cubicBezTo>
                  <a:pt x="95" y="95"/>
                  <a:pt x="95" y="95"/>
                  <a:pt x="95" y="95"/>
                </a:cubicBezTo>
                <a:cubicBezTo>
                  <a:pt x="80" y="95"/>
                  <a:pt x="80" y="95"/>
                  <a:pt x="80" y="95"/>
                </a:cubicBezTo>
                <a:cubicBezTo>
                  <a:pt x="80" y="38"/>
                  <a:pt x="80" y="38"/>
                  <a:pt x="80" y="38"/>
                </a:cubicBezTo>
                <a:cubicBezTo>
                  <a:pt x="80" y="33"/>
                  <a:pt x="80" y="27"/>
                  <a:pt x="81" y="21"/>
                </a:cubicBezTo>
                <a:cubicBezTo>
                  <a:pt x="81" y="21"/>
                  <a:pt x="81" y="21"/>
                  <a:pt x="81" y="21"/>
                </a:cubicBezTo>
                <a:cubicBezTo>
                  <a:pt x="80" y="25"/>
                  <a:pt x="79" y="27"/>
                  <a:pt x="78" y="29"/>
                </a:cubicBezTo>
                <a:cubicBezTo>
                  <a:pt x="52" y="95"/>
                  <a:pt x="52" y="95"/>
                  <a:pt x="52" y="95"/>
                </a:cubicBezTo>
                <a:cubicBezTo>
                  <a:pt x="42" y="95"/>
                  <a:pt x="42" y="95"/>
                  <a:pt x="42" y="95"/>
                </a:cubicBezTo>
                <a:cubicBezTo>
                  <a:pt x="16" y="29"/>
                  <a:pt x="16" y="29"/>
                  <a:pt x="16" y="29"/>
                </a:cubicBezTo>
                <a:cubicBezTo>
                  <a:pt x="15" y="28"/>
                  <a:pt x="14" y="25"/>
                  <a:pt x="14" y="21"/>
                </a:cubicBezTo>
                <a:cubicBezTo>
                  <a:pt x="13" y="21"/>
                  <a:pt x="13" y="21"/>
                  <a:pt x="13" y="21"/>
                </a:cubicBezTo>
                <a:cubicBezTo>
                  <a:pt x="14" y="24"/>
                  <a:pt x="14" y="30"/>
                  <a:pt x="14" y="38"/>
                </a:cubicBezTo>
                <a:cubicBezTo>
                  <a:pt x="14" y="95"/>
                  <a:pt x="14" y="95"/>
                  <a:pt x="14" y="95"/>
                </a:cubicBezTo>
                <a:cubicBezTo>
                  <a:pt x="0" y="95"/>
                  <a:pt x="0" y="95"/>
                  <a:pt x="0" y="95"/>
                </a:cubicBezTo>
                <a:cubicBezTo>
                  <a:pt x="0" y="7"/>
                  <a:pt x="0" y="7"/>
                  <a:pt x="0" y="7"/>
                </a:cubicBezTo>
                <a:cubicBezTo>
                  <a:pt x="21" y="7"/>
                  <a:pt x="21" y="7"/>
                  <a:pt x="21" y="7"/>
                </a:cubicBezTo>
                <a:cubicBezTo>
                  <a:pt x="44" y="65"/>
                  <a:pt x="44" y="65"/>
                  <a:pt x="44" y="65"/>
                </a:cubicBezTo>
                <a:cubicBezTo>
                  <a:pt x="46" y="70"/>
                  <a:pt x="47" y="73"/>
                  <a:pt x="47" y="75"/>
                </a:cubicBezTo>
                <a:cubicBezTo>
                  <a:pt x="48" y="75"/>
                  <a:pt x="48" y="75"/>
                  <a:pt x="48" y="75"/>
                </a:cubicBezTo>
                <a:cubicBezTo>
                  <a:pt x="49" y="71"/>
                  <a:pt x="50" y="67"/>
                  <a:pt x="51" y="65"/>
                </a:cubicBezTo>
                <a:lnTo>
                  <a:pt x="7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9CC73F7E-519C-4D23-B871-7FD985D67D4D}"/>
              </a:ext>
            </a:extLst>
          </p:cNvPr>
          <p:cNvSpPr/>
          <p:nvPr userDrawn="1"/>
        </p:nvSpPr>
        <p:spPr>
          <a:xfrm>
            <a:off x="584200" y="3977148"/>
            <a:ext cx="3550972" cy="307777"/>
          </a:xfrm>
          <a:prstGeom prst="rect">
            <a:avLst/>
          </a:prstGeom>
        </p:spPr>
        <p:txBody>
          <a:bodyPr wrap="none" lIns="0" tIns="0" rIns="0" bIns="0">
            <a:sp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mn-lt"/>
                <a:ea typeface="+mn-ea"/>
                <a:cs typeface="Segoe UI Semilight" panose="020B0402040204020203" pitchFamily="34" charset="0"/>
              </a:rPr>
              <a:t>May 7–9, 2018   //   Seattle, WA</a:t>
            </a:r>
          </a:p>
        </p:txBody>
      </p:sp>
      <p:pic>
        <p:nvPicPr>
          <p:cNvPr id="6" name="Picture 5">
            <a:extLst>
              <a:ext uri="{FF2B5EF4-FFF2-40B4-BE49-F238E27FC236}">
                <a16:creationId xmlns:a16="http://schemas.microsoft.com/office/drawing/2014/main" id="{E700149D-DBA5-49F4-9EA0-6801AFB758D3}"/>
              </a:ext>
            </a:extLst>
          </p:cNvPr>
          <p:cNvPicPr>
            <a:picLocks noChangeAspect="1"/>
          </p:cNvPicPr>
          <p:nvPr userDrawn="1"/>
        </p:nvPicPr>
        <p:blipFill rotWithShape="1">
          <a:blip r:embed="rId3"/>
          <a:srcRect t="111" r="20173" b="58603"/>
          <a:stretch/>
        </p:blipFill>
        <p:spPr>
          <a:xfrm>
            <a:off x="2255245" y="0"/>
            <a:ext cx="9936755" cy="6858000"/>
          </a:xfrm>
          <a:prstGeom prst="rect">
            <a:avLst/>
          </a:prstGeom>
        </p:spPr>
      </p:pic>
    </p:spTree>
    <p:extLst>
      <p:ext uri="{BB962C8B-B14F-4D97-AF65-F5344CB8AC3E}">
        <p14:creationId xmlns:p14="http://schemas.microsoft.com/office/powerpoint/2010/main" val="18640745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667512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Presentation title here</a:t>
            </a:r>
          </a:p>
        </p:txBody>
      </p:sp>
      <p:sp>
        <p:nvSpPr>
          <p:cNvPr id="5" name="Text Placeholder 4"/>
          <p:cNvSpPr>
            <a:spLocks noGrp="1"/>
          </p:cNvSpPr>
          <p:nvPr>
            <p:ph type="body" sz="quarter" idx="12" hasCustomPrompt="1"/>
          </p:nvPr>
        </p:nvSpPr>
        <p:spPr>
          <a:xfrm>
            <a:off x="584200" y="3962400"/>
            <a:ext cx="667512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a:t>
            </a:r>
          </a:p>
        </p:txBody>
      </p:sp>
      <p:pic>
        <p:nvPicPr>
          <p:cNvPr id="6" name="Picture 5">
            <a:extLst>
              <a:ext uri="{FF2B5EF4-FFF2-40B4-BE49-F238E27FC236}">
                <a16:creationId xmlns:a16="http://schemas.microsoft.com/office/drawing/2014/main" id="{AA020681-E031-438A-87F4-3EF4E311C2C5}"/>
              </a:ext>
            </a:extLst>
          </p:cNvPr>
          <p:cNvPicPr>
            <a:picLocks noChangeAspect="1"/>
          </p:cNvPicPr>
          <p:nvPr userDrawn="1"/>
        </p:nvPicPr>
        <p:blipFill rotWithShape="1">
          <a:blip r:embed="rId3"/>
          <a:srcRect t="16745" r="7128" b="16745"/>
          <a:stretch/>
        </p:blipFill>
        <p:spPr>
          <a:xfrm>
            <a:off x="4920482" y="0"/>
            <a:ext cx="7176267" cy="6858000"/>
          </a:xfrm>
          <a:prstGeom prst="rect">
            <a:avLst/>
          </a:prstGeom>
        </p:spPr>
      </p:pic>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1"/>
            <a:ext cx="3017520" cy="307777"/>
          </a:xfrm>
        </p:spPr>
        <p:txBody>
          <a:bodyPr anchor="b"/>
          <a:lstStyle>
            <a:lvl1pPr marL="0" indent="0" algn="r">
              <a:buFont typeface="Arial" panose="020B0604020202020204" pitchFamily="34" charset="0"/>
              <a:buNone/>
              <a:defRPr sz="2000">
                <a:latin typeface="+mn-lt"/>
              </a:defRPr>
            </a:lvl1pPr>
            <a:lvl2pPr marL="228600" indent="0">
              <a:buNone/>
              <a:defRPr/>
            </a:lvl2pPr>
          </a:lstStyle>
          <a:p>
            <a:pPr lvl="0"/>
            <a:r>
              <a:rPr lang="en-US"/>
              <a:t>Session code here</a:t>
            </a:r>
          </a:p>
        </p:txBody>
      </p:sp>
    </p:spTree>
    <p:extLst>
      <p:ext uri="{BB962C8B-B14F-4D97-AF65-F5344CB8AC3E}">
        <p14:creationId xmlns:p14="http://schemas.microsoft.com/office/powerpoint/2010/main" val="596192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137049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7353441"/>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7152774"/>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7160359"/>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2614733"/>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7515784"/>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 half page (whit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919127664"/>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dark)">
    <p:bg>
      <p:bgRef idx="1001">
        <a:schemeClr val="bg1"/>
      </p:bgRef>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0673255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C2FD-0ED6-42E3-999D-A81EDC77D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46A26-B0C3-4374-B2D3-86D61C5A5133}"/>
              </a:ext>
            </a:extLst>
          </p:cNvPr>
          <p:cNvSpPr>
            <a:spLocks noGrp="1"/>
          </p:cNvSpPr>
          <p:nvPr>
            <p:ph idx="1"/>
          </p:nvPr>
        </p:nvSpPr>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16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0986400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22184058"/>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57186826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3071028E-16C3-4002-B04C-173B0E47CA17}"/>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36110541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9761C388-D05E-4BD1-8D7C-196F5BE5DA66}"/>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4264258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BCE48BC3-17FF-42D3-9B26-17258F2E572A}"/>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1723042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883FAF49-2747-46DC-BE92-CD844B707AB0}"/>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351134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33962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22344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53368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163555"/>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FB2571-31F1-422C-BACA-3CB0CFE7A5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E03ACB9F-A170-4D80-9E4C-09A008716869}"/>
              </a:ext>
            </a:extLst>
          </p:cNvPr>
          <p:cNvSpPr/>
          <p:nvPr userDrawn="1"/>
        </p:nvSpPr>
        <p:spPr>
          <a:xfrm>
            <a:off x="0" y="0"/>
            <a:ext cx="12192000" cy="6858000"/>
          </a:xfrm>
          <a:prstGeom prst="rect">
            <a:avLst/>
          </a:prstGeom>
          <a:solidFill>
            <a:srgbClr val="16355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F25530CD-2927-405B-8540-946D84B92B32}"/>
              </a:ext>
            </a:extLst>
          </p:cNvPr>
          <p:cNvGrpSpPr/>
          <p:nvPr userDrawn="1"/>
        </p:nvGrpSpPr>
        <p:grpSpPr>
          <a:xfrm>
            <a:off x="516000" y="1584000"/>
            <a:ext cx="3218788" cy="3030457"/>
            <a:chOff x="3761921" y="345947"/>
            <a:chExt cx="3218788" cy="3030457"/>
          </a:xfrm>
        </p:grpSpPr>
        <p:sp>
          <p:nvSpPr>
            <p:cNvPr id="30" name="Freeform: Shape 29">
              <a:extLst>
                <a:ext uri="{FF2B5EF4-FFF2-40B4-BE49-F238E27FC236}">
                  <a16:creationId xmlns:a16="http://schemas.microsoft.com/office/drawing/2014/main" id="{35171C49-DA46-43BC-BA65-48D139B65357}"/>
                </a:ext>
              </a:extLst>
            </p:cNvPr>
            <p:cNvSpPr/>
            <p:nvPr/>
          </p:nvSpPr>
          <p:spPr>
            <a:xfrm>
              <a:off x="4941297" y="2294351"/>
              <a:ext cx="667727" cy="479394"/>
            </a:xfrm>
            <a:custGeom>
              <a:avLst/>
              <a:gdLst>
                <a:gd name="connsiteX0" fmla="*/ 206349 w 667727"/>
                <a:gd name="connsiteY0" fmla="*/ 393205 h 479394"/>
                <a:gd name="connsiteX1" fmla="*/ 245042 w 667727"/>
                <a:gd name="connsiteY1" fmla="*/ 432071 h 479394"/>
                <a:gd name="connsiteX2" fmla="*/ 432006 w 667727"/>
                <a:gd name="connsiteY2" fmla="*/ 432071 h 479394"/>
                <a:gd name="connsiteX3" fmla="*/ 470700 w 667727"/>
                <a:gd name="connsiteY3" fmla="*/ 393205 h 479394"/>
                <a:gd name="connsiteX4" fmla="*/ 615374 w 667727"/>
                <a:gd name="connsiteY4" fmla="*/ 248702 h 479394"/>
                <a:gd name="connsiteX5" fmla="*/ 615374 w 667727"/>
                <a:gd name="connsiteY5" fmla="*/ 61738 h 479394"/>
                <a:gd name="connsiteX6" fmla="*/ 615374 w 667727"/>
                <a:gd name="connsiteY6" fmla="*/ 61738 h 479394"/>
                <a:gd name="connsiteX7" fmla="*/ 521892 w 667727"/>
                <a:gd name="connsiteY7" fmla="*/ 23044 h 479394"/>
                <a:gd name="connsiteX8" fmla="*/ 155156 w 667727"/>
                <a:gd name="connsiteY8" fmla="*/ 23044 h 479394"/>
                <a:gd name="connsiteX9" fmla="*/ 61846 w 667727"/>
                <a:gd name="connsiteY9" fmla="*/ 61738 h 479394"/>
                <a:gd name="connsiteX10" fmla="*/ 61846 w 667727"/>
                <a:gd name="connsiteY10" fmla="*/ 61738 h 479394"/>
                <a:gd name="connsiteX11" fmla="*/ 61572 w 667727"/>
                <a:gd name="connsiteY11" fmla="*/ 248428 h 479394"/>
                <a:gd name="connsiteX12" fmla="*/ 61846 w 667727"/>
                <a:gd name="connsiteY12" fmla="*/ 248702 h 47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7727" h="479394">
                  <a:moveTo>
                    <a:pt x="206349" y="393205"/>
                  </a:moveTo>
                  <a:lnTo>
                    <a:pt x="245042" y="432071"/>
                  </a:lnTo>
                  <a:cubicBezTo>
                    <a:pt x="296697" y="483623"/>
                    <a:pt x="380351" y="483623"/>
                    <a:pt x="432006" y="432071"/>
                  </a:cubicBezTo>
                  <a:lnTo>
                    <a:pt x="470700" y="393205"/>
                  </a:lnTo>
                  <a:lnTo>
                    <a:pt x="615374" y="248702"/>
                  </a:lnTo>
                  <a:cubicBezTo>
                    <a:pt x="666926" y="197047"/>
                    <a:pt x="666926" y="113393"/>
                    <a:pt x="615374" y="61738"/>
                  </a:cubicBezTo>
                  <a:lnTo>
                    <a:pt x="615374" y="61738"/>
                  </a:lnTo>
                  <a:cubicBezTo>
                    <a:pt x="590549" y="36998"/>
                    <a:pt x="556940" y="23096"/>
                    <a:pt x="521892" y="23044"/>
                  </a:cubicBezTo>
                  <a:lnTo>
                    <a:pt x="155156" y="23044"/>
                  </a:lnTo>
                  <a:cubicBezTo>
                    <a:pt x="120160" y="23096"/>
                    <a:pt x="86603" y="37015"/>
                    <a:pt x="61846" y="61738"/>
                  </a:cubicBezTo>
                  <a:lnTo>
                    <a:pt x="61846" y="61738"/>
                  </a:lnTo>
                  <a:cubicBezTo>
                    <a:pt x="10225" y="113205"/>
                    <a:pt x="10088" y="196791"/>
                    <a:pt x="61572" y="248428"/>
                  </a:cubicBezTo>
                  <a:cubicBezTo>
                    <a:pt x="61657" y="248514"/>
                    <a:pt x="61760" y="248617"/>
                    <a:pt x="61846" y="248702"/>
                  </a:cubicBezTo>
                  <a:close/>
                </a:path>
              </a:pathLst>
            </a:custGeom>
            <a:solidFill>
              <a:srgbClr val="F2F2F2"/>
            </a:solidFill>
            <a:ln w="1709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1EEE446-1301-4D3F-99D2-C4E33545148F}"/>
                </a:ext>
              </a:extLst>
            </p:cNvPr>
            <p:cNvSpPr/>
            <p:nvPr/>
          </p:nvSpPr>
          <p:spPr>
            <a:xfrm>
              <a:off x="4509436" y="1654702"/>
              <a:ext cx="410909" cy="410909"/>
            </a:xfrm>
            <a:custGeom>
              <a:avLst/>
              <a:gdLst>
                <a:gd name="connsiteX0" fmla="*/ 396629 w 410909"/>
                <a:gd name="connsiteY0" fmla="*/ 209837 h 410909"/>
                <a:gd name="connsiteX1" fmla="*/ 209837 w 410909"/>
                <a:gd name="connsiteY1" fmla="*/ 396630 h 410909"/>
                <a:gd name="connsiteX2" fmla="*/ 23044 w 410909"/>
                <a:gd name="connsiteY2" fmla="*/ 209837 h 410909"/>
                <a:gd name="connsiteX3" fmla="*/ 209837 w 410909"/>
                <a:gd name="connsiteY3" fmla="*/ 23044 h 410909"/>
                <a:gd name="connsiteX4" fmla="*/ 396629 w 410909"/>
                <a:gd name="connsiteY4" fmla="*/ 209837 h 410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09" h="410909">
                  <a:moveTo>
                    <a:pt x="396629" y="209837"/>
                  </a:moveTo>
                  <a:cubicBezTo>
                    <a:pt x="396629" y="313000"/>
                    <a:pt x="312999" y="396630"/>
                    <a:pt x="209837" y="396630"/>
                  </a:cubicBezTo>
                  <a:cubicBezTo>
                    <a:pt x="106674" y="396630"/>
                    <a:pt x="23044" y="313000"/>
                    <a:pt x="23044" y="209837"/>
                  </a:cubicBezTo>
                  <a:cubicBezTo>
                    <a:pt x="23044" y="106674"/>
                    <a:pt x="106674" y="23044"/>
                    <a:pt x="209837" y="23044"/>
                  </a:cubicBezTo>
                  <a:cubicBezTo>
                    <a:pt x="312999" y="23044"/>
                    <a:pt x="396629" y="106674"/>
                    <a:pt x="396629" y="209837"/>
                  </a:cubicBezTo>
                  <a:close/>
                </a:path>
              </a:pathLst>
            </a:custGeom>
            <a:solidFill>
              <a:srgbClr val="F2F2F2"/>
            </a:solidFill>
            <a:ln w="1709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9C266F5-3238-471E-A266-415C76AF5011}"/>
                </a:ext>
              </a:extLst>
            </p:cNvPr>
            <p:cNvSpPr/>
            <p:nvPr/>
          </p:nvSpPr>
          <p:spPr>
            <a:xfrm>
              <a:off x="5630533" y="1654702"/>
              <a:ext cx="410909" cy="410909"/>
            </a:xfrm>
            <a:custGeom>
              <a:avLst/>
              <a:gdLst>
                <a:gd name="connsiteX0" fmla="*/ 396629 w 410909"/>
                <a:gd name="connsiteY0" fmla="*/ 209837 h 410909"/>
                <a:gd name="connsiteX1" fmla="*/ 209837 w 410909"/>
                <a:gd name="connsiteY1" fmla="*/ 396630 h 410909"/>
                <a:gd name="connsiteX2" fmla="*/ 23044 w 410909"/>
                <a:gd name="connsiteY2" fmla="*/ 209837 h 410909"/>
                <a:gd name="connsiteX3" fmla="*/ 209837 w 410909"/>
                <a:gd name="connsiteY3" fmla="*/ 23044 h 410909"/>
                <a:gd name="connsiteX4" fmla="*/ 396629 w 410909"/>
                <a:gd name="connsiteY4" fmla="*/ 209837 h 410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09" h="410909">
                  <a:moveTo>
                    <a:pt x="396629" y="209837"/>
                  </a:moveTo>
                  <a:cubicBezTo>
                    <a:pt x="396629" y="313000"/>
                    <a:pt x="313000" y="396630"/>
                    <a:pt x="209837" y="396630"/>
                  </a:cubicBezTo>
                  <a:cubicBezTo>
                    <a:pt x="106674" y="396630"/>
                    <a:pt x="23044" y="313000"/>
                    <a:pt x="23044" y="209837"/>
                  </a:cubicBezTo>
                  <a:cubicBezTo>
                    <a:pt x="23044" y="106674"/>
                    <a:pt x="106674" y="23044"/>
                    <a:pt x="209837" y="23044"/>
                  </a:cubicBezTo>
                  <a:cubicBezTo>
                    <a:pt x="312999" y="23044"/>
                    <a:pt x="396629" y="106674"/>
                    <a:pt x="396629" y="209837"/>
                  </a:cubicBezTo>
                  <a:close/>
                </a:path>
              </a:pathLst>
            </a:custGeom>
            <a:solidFill>
              <a:srgbClr val="F2F2F2"/>
            </a:solidFill>
            <a:ln w="1709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56BAD0C-0046-4F32-B998-A9C095E49C2E}"/>
                </a:ext>
              </a:extLst>
            </p:cNvPr>
            <p:cNvSpPr/>
            <p:nvPr/>
          </p:nvSpPr>
          <p:spPr>
            <a:xfrm>
              <a:off x="3761921" y="345947"/>
              <a:ext cx="3218788" cy="3030457"/>
            </a:xfrm>
            <a:custGeom>
              <a:avLst/>
              <a:gdLst>
                <a:gd name="connsiteX0" fmla="*/ 176453 w 3218787"/>
                <a:gd name="connsiteY0" fmla="*/ 2455808 h 3030456"/>
                <a:gd name="connsiteX1" fmla="*/ 352288 w 3218787"/>
                <a:gd name="connsiteY1" fmla="*/ 2682835 h 3030456"/>
                <a:gd name="connsiteX2" fmla="*/ 580000 w 3218787"/>
                <a:gd name="connsiteY2" fmla="*/ 2858670 h 3030456"/>
                <a:gd name="connsiteX3" fmla="*/ 847947 w 3218787"/>
                <a:gd name="connsiteY3" fmla="*/ 2972526 h 3030456"/>
                <a:gd name="connsiteX4" fmla="*/ 1144144 w 3218787"/>
                <a:gd name="connsiteY4" fmla="*/ 3012761 h 3030456"/>
                <a:gd name="connsiteX5" fmla="*/ 1344975 w 3218787"/>
                <a:gd name="connsiteY5" fmla="*/ 2975437 h 3030456"/>
                <a:gd name="connsiteX6" fmla="*/ 1517900 w 3218787"/>
                <a:gd name="connsiteY6" fmla="*/ 2868087 h 3030456"/>
                <a:gd name="connsiteX7" fmla="*/ 1690824 w 3218787"/>
                <a:gd name="connsiteY7" fmla="*/ 2975437 h 3030456"/>
                <a:gd name="connsiteX8" fmla="*/ 1891656 w 3218787"/>
                <a:gd name="connsiteY8" fmla="*/ 3012761 h 3030456"/>
                <a:gd name="connsiteX9" fmla="*/ 2188024 w 3218787"/>
                <a:gd name="connsiteY9" fmla="*/ 2972526 h 3030456"/>
                <a:gd name="connsiteX10" fmla="*/ 2455800 w 3218787"/>
                <a:gd name="connsiteY10" fmla="*/ 2859355 h 3030456"/>
                <a:gd name="connsiteX11" fmla="*/ 2683170 w 3218787"/>
                <a:gd name="connsiteY11" fmla="*/ 2683520 h 3030456"/>
                <a:gd name="connsiteX12" fmla="*/ 2859004 w 3218787"/>
                <a:gd name="connsiteY12" fmla="*/ 2455808 h 3030456"/>
                <a:gd name="connsiteX13" fmla="*/ 2972860 w 3218787"/>
                <a:gd name="connsiteY13" fmla="*/ 2187860 h 3030456"/>
                <a:gd name="connsiteX14" fmla="*/ 3013095 w 3218787"/>
                <a:gd name="connsiteY14" fmla="*/ 1891492 h 3030456"/>
                <a:gd name="connsiteX15" fmla="*/ 3013095 w 3218787"/>
                <a:gd name="connsiteY15" fmla="*/ 1853654 h 3030456"/>
                <a:gd name="connsiteX16" fmla="*/ 2825960 w 3218787"/>
                <a:gd name="connsiteY16" fmla="*/ 1666690 h 3030456"/>
                <a:gd name="connsiteX17" fmla="*/ 2825960 w 3218787"/>
                <a:gd name="connsiteY17" fmla="*/ 1144151 h 3030456"/>
                <a:gd name="connsiteX18" fmla="*/ 2826988 w 3218787"/>
                <a:gd name="connsiteY18" fmla="*/ 1144151 h 3030456"/>
                <a:gd name="connsiteX19" fmla="*/ 2944782 w 3218787"/>
                <a:gd name="connsiteY19" fmla="*/ 1428534 h 3030456"/>
                <a:gd name="connsiteX20" fmla="*/ 3064955 w 3218787"/>
                <a:gd name="connsiteY20" fmla="*/ 1483622 h 3030456"/>
                <a:gd name="connsiteX21" fmla="*/ 3120051 w 3218787"/>
                <a:gd name="connsiteY21" fmla="*/ 1363443 h 3030456"/>
                <a:gd name="connsiteX22" fmla="*/ 3117363 w 3218787"/>
                <a:gd name="connsiteY22" fmla="*/ 1356967 h 3030456"/>
                <a:gd name="connsiteX23" fmla="*/ 2992207 w 3218787"/>
                <a:gd name="connsiteY23" fmla="*/ 1054949 h 3030456"/>
                <a:gd name="connsiteX24" fmla="*/ 3171124 w 3218787"/>
                <a:gd name="connsiteY24" fmla="*/ 876032 h 3030456"/>
                <a:gd name="connsiteX25" fmla="*/ 3176500 w 3218787"/>
                <a:gd name="connsiteY25" fmla="*/ 743938 h 3030456"/>
                <a:gd name="connsiteX26" fmla="*/ 3044410 w 3218787"/>
                <a:gd name="connsiteY26" fmla="*/ 738557 h 3030456"/>
                <a:gd name="connsiteX27" fmla="*/ 3038948 w 3218787"/>
                <a:gd name="connsiteY27" fmla="*/ 744027 h 3030456"/>
                <a:gd name="connsiteX28" fmla="*/ 2825960 w 3218787"/>
                <a:gd name="connsiteY28" fmla="*/ 957015 h 3030456"/>
                <a:gd name="connsiteX29" fmla="*/ 2825960 w 3218787"/>
                <a:gd name="connsiteY29" fmla="*/ 316510 h 3030456"/>
                <a:gd name="connsiteX30" fmla="*/ 2803189 w 3218787"/>
                <a:gd name="connsiteY30" fmla="*/ 201798 h 3030456"/>
                <a:gd name="connsiteX31" fmla="*/ 2532503 w 3218787"/>
                <a:gd name="connsiteY31" fmla="*/ 23053 h 3030456"/>
                <a:gd name="connsiteX32" fmla="*/ 2421557 w 3218787"/>
                <a:gd name="connsiteY32" fmla="*/ 45653 h 3030456"/>
                <a:gd name="connsiteX33" fmla="*/ 2328076 w 3218787"/>
                <a:gd name="connsiteY33" fmla="*/ 108659 h 3030456"/>
                <a:gd name="connsiteX34" fmla="*/ 1853647 w 3218787"/>
                <a:gd name="connsiteY34" fmla="*/ 583602 h 3030456"/>
                <a:gd name="connsiteX35" fmla="*/ 1182153 w 3218787"/>
                <a:gd name="connsiteY35" fmla="*/ 583602 h 3030456"/>
                <a:gd name="connsiteX36" fmla="*/ 707724 w 3218787"/>
                <a:gd name="connsiteY36" fmla="*/ 108659 h 3030456"/>
                <a:gd name="connsiteX37" fmla="*/ 613557 w 3218787"/>
                <a:gd name="connsiteY37" fmla="*/ 45139 h 3030456"/>
                <a:gd name="connsiteX38" fmla="*/ 503297 w 3218787"/>
                <a:gd name="connsiteY38" fmla="*/ 23053 h 3030456"/>
                <a:gd name="connsiteX39" fmla="*/ 296130 w 3218787"/>
                <a:gd name="connsiteY39" fmla="*/ 108659 h 3030456"/>
                <a:gd name="connsiteX40" fmla="*/ 233295 w 3218787"/>
                <a:gd name="connsiteY40" fmla="*/ 201285 h 3030456"/>
                <a:gd name="connsiteX41" fmla="*/ 210010 w 3218787"/>
                <a:gd name="connsiteY41" fmla="*/ 315826 h 3030456"/>
                <a:gd name="connsiteX42" fmla="*/ 210010 w 3218787"/>
                <a:gd name="connsiteY42" fmla="*/ 957358 h 3030456"/>
                <a:gd name="connsiteX43" fmla="*/ 120614 w 3218787"/>
                <a:gd name="connsiteY43" fmla="*/ 1054754 h 3030456"/>
                <a:gd name="connsiteX44" fmla="*/ 210010 w 3218787"/>
                <a:gd name="connsiteY44" fmla="*/ 1144151 h 3030456"/>
                <a:gd name="connsiteX45" fmla="*/ 210010 w 3218787"/>
                <a:gd name="connsiteY45" fmla="*/ 1666690 h 3030456"/>
                <a:gd name="connsiteX46" fmla="*/ 23047 w 3218787"/>
                <a:gd name="connsiteY46" fmla="*/ 1853654 h 3030456"/>
                <a:gd name="connsiteX47" fmla="*/ 23047 w 3218787"/>
                <a:gd name="connsiteY47" fmla="*/ 1891492 h 3030456"/>
                <a:gd name="connsiteX48" fmla="*/ 63624 w 3218787"/>
                <a:gd name="connsiteY48" fmla="*/ 2188716 h 3030456"/>
                <a:gd name="connsiteX49" fmla="*/ 176453 w 3218787"/>
                <a:gd name="connsiteY49" fmla="*/ 2455808 h 3030456"/>
                <a:gd name="connsiteX50" fmla="*/ 396803 w 3218787"/>
                <a:gd name="connsiteY50" fmla="*/ 315654 h 3030456"/>
                <a:gd name="connsiteX51" fmla="*/ 428135 w 3218787"/>
                <a:gd name="connsiteY51" fmla="*/ 240492 h 3030456"/>
                <a:gd name="connsiteX52" fmla="*/ 503297 w 3218787"/>
                <a:gd name="connsiteY52" fmla="*/ 210530 h 3030456"/>
                <a:gd name="connsiteX53" fmla="*/ 574863 w 3218787"/>
                <a:gd name="connsiteY53" fmla="*/ 241177 h 3030456"/>
                <a:gd name="connsiteX54" fmla="*/ 1105621 w 3218787"/>
                <a:gd name="connsiteY54" fmla="*/ 771935 h 3030456"/>
                <a:gd name="connsiteX55" fmla="*/ 1929836 w 3218787"/>
                <a:gd name="connsiteY55" fmla="*/ 771935 h 3030456"/>
                <a:gd name="connsiteX56" fmla="*/ 2459567 w 3218787"/>
                <a:gd name="connsiteY56" fmla="*/ 243574 h 3030456"/>
                <a:gd name="connsiteX57" fmla="*/ 2493809 w 3218787"/>
                <a:gd name="connsiteY57" fmla="*/ 220118 h 3030456"/>
                <a:gd name="connsiteX58" fmla="*/ 2533188 w 3218787"/>
                <a:gd name="connsiteY58" fmla="*/ 211386 h 3030456"/>
                <a:gd name="connsiteX59" fmla="*/ 2608350 w 3218787"/>
                <a:gd name="connsiteY59" fmla="*/ 242033 h 3030456"/>
                <a:gd name="connsiteX60" fmla="*/ 2639682 w 3218787"/>
                <a:gd name="connsiteY60" fmla="*/ 318051 h 3030456"/>
                <a:gd name="connsiteX61" fmla="*/ 2639682 w 3218787"/>
                <a:gd name="connsiteY61" fmla="*/ 957187 h 3030456"/>
                <a:gd name="connsiteX62" fmla="*/ 396803 w 3218787"/>
                <a:gd name="connsiteY62" fmla="*/ 957187 h 3030456"/>
                <a:gd name="connsiteX63" fmla="*/ 396803 w 3218787"/>
                <a:gd name="connsiteY63" fmla="*/ 1744763 h 3030456"/>
                <a:gd name="connsiteX64" fmla="*/ 396803 w 3218787"/>
                <a:gd name="connsiteY64" fmla="*/ 1145520 h 3030456"/>
                <a:gd name="connsiteX65" fmla="*/ 2639682 w 3218787"/>
                <a:gd name="connsiteY65" fmla="*/ 1145520 h 3030456"/>
                <a:gd name="connsiteX66" fmla="*/ 2639682 w 3218787"/>
                <a:gd name="connsiteY66" fmla="*/ 1744763 h 3030456"/>
                <a:gd name="connsiteX67" fmla="*/ 2825104 w 3218787"/>
                <a:gd name="connsiteY67" fmla="*/ 1930186 h 3030456"/>
                <a:gd name="connsiteX68" fmla="*/ 2790006 w 3218787"/>
                <a:gd name="connsiteY68" fmla="*/ 2148482 h 3030456"/>
                <a:gd name="connsiteX69" fmla="*/ 2706112 w 3218787"/>
                <a:gd name="connsiteY69" fmla="*/ 2349827 h 3030456"/>
                <a:gd name="connsiteX70" fmla="*/ 2577703 w 3218787"/>
                <a:gd name="connsiteY70" fmla="*/ 2526518 h 3030456"/>
                <a:gd name="connsiteX71" fmla="*/ 2409059 w 3218787"/>
                <a:gd name="connsiteY71" fmla="*/ 2670336 h 3030456"/>
                <a:gd name="connsiteX72" fmla="*/ 1892341 w 3218787"/>
                <a:gd name="connsiteY72" fmla="*/ 2826482 h 3030456"/>
                <a:gd name="connsiteX73" fmla="*/ 1767527 w 3218787"/>
                <a:gd name="connsiteY73" fmla="*/ 2806793 h 3030456"/>
                <a:gd name="connsiteX74" fmla="*/ 1671819 w 3218787"/>
                <a:gd name="connsiteY74" fmla="*/ 2753546 h 3030456"/>
                <a:gd name="connsiteX75" fmla="*/ 1593062 w 3218787"/>
                <a:gd name="connsiteY75" fmla="*/ 2673932 h 3030456"/>
                <a:gd name="connsiteX76" fmla="*/ 1534507 w 3218787"/>
                <a:gd name="connsiteY76" fmla="*/ 2597058 h 3030456"/>
                <a:gd name="connsiteX77" fmla="*/ 1501806 w 3218787"/>
                <a:gd name="connsiteY77" fmla="*/ 2597058 h 3030456"/>
                <a:gd name="connsiteX78" fmla="*/ 1443251 w 3218787"/>
                <a:gd name="connsiteY78" fmla="*/ 2673932 h 3030456"/>
                <a:gd name="connsiteX79" fmla="*/ 1364494 w 3218787"/>
                <a:gd name="connsiteY79" fmla="*/ 2753546 h 3030456"/>
                <a:gd name="connsiteX80" fmla="*/ 1268786 w 3218787"/>
                <a:gd name="connsiteY80" fmla="*/ 2806793 h 3030456"/>
                <a:gd name="connsiteX81" fmla="*/ 1143972 w 3218787"/>
                <a:gd name="connsiteY81" fmla="*/ 2826482 h 3030456"/>
                <a:gd name="connsiteX82" fmla="*/ 459124 w 3218787"/>
                <a:gd name="connsiteY82" fmla="*/ 2526518 h 3030456"/>
                <a:gd name="connsiteX83" fmla="*/ 330715 w 3218787"/>
                <a:gd name="connsiteY83" fmla="*/ 2349827 h 3030456"/>
                <a:gd name="connsiteX84" fmla="*/ 246821 w 3218787"/>
                <a:gd name="connsiteY84" fmla="*/ 2148482 h 3030456"/>
                <a:gd name="connsiteX85" fmla="*/ 211722 w 3218787"/>
                <a:gd name="connsiteY85" fmla="*/ 1930186 h 30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218787" h="3030456">
                  <a:moveTo>
                    <a:pt x="176453" y="2455808"/>
                  </a:moveTo>
                  <a:cubicBezTo>
                    <a:pt x="224906" y="2538828"/>
                    <a:pt x="284020" y="2615155"/>
                    <a:pt x="352288" y="2682835"/>
                  </a:cubicBezTo>
                  <a:cubicBezTo>
                    <a:pt x="420581" y="2750687"/>
                    <a:pt x="497077" y="2809755"/>
                    <a:pt x="580000" y="2858670"/>
                  </a:cubicBezTo>
                  <a:cubicBezTo>
                    <a:pt x="663967" y="2908150"/>
                    <a:pt x="754047" y="2946416"/>
                    <a:pt x="847947" y="2972526"/>
                  </a:cubicBezTo>
                  <a:cubicBezTo>
                    <a:pt x="944373" y="2999441"/>
                    <a:pt x="1044036" y="3012967"/>
                    <a:pt x="1144144" y="3012761"/>
                  </a:cubicBezTo>
                  <a:cubicBezTo>
                    <a:pt x="1212834" y="3013001"/>
                    <a:pt x="1280959" y="3000331"/>
                    <a:pt x="1344975" y="2975437"/>
                  </a:cubicBezTo>
                  <a:cubicBezTo>
                    <a:pt x="1408735" y="2950594"/>
                    <a:pt x="1467341" y="2914194"/>
                    <a:pt x="1517900" y="2868087"/>
                  </a:cubicBezTo>
                  <a:cubicBezTo>
                    <a:pt x="1568459" y="2914194"/>
                    <a:pt x="1627065" y="2950594"/>
                    <a:pt x="1690824" y="2975437"/>
                  </a:cubicBezTo>
                  <a:cubicBezTo>
                    <a:pt x="1754840" y="3000331"/>
                    <a:pt x="1822965" y="3012984"/>
                    <a:pt x="1891656" y="3012761"/>
                  </a:cubicBezTo>
                  <a:cubicBezTo>
                    <a:pt x="1991815" y="3012984"/>
                    <a:pt x="2091546" y="2999441"/>
                    <a:pt x="2188024" y="2972526"/>
                  </a:cubicBezTo>
                  <a:cubicBezTo>
                    <a:pt x="2281797" y="2946502"/>
                    <a:pt x="2371803" y="2908476"/>
                    <a:pt x="2455800" y="2859355"/>
                  </a:cubicBezTo>
                  <a:cubicBezTo>
                    <a:pt x="2538941" y="2810919"/>
                    <a:pt x="2615387" y="2751816"/>
                    <a:pt x="2683170" y="2683520"/>
                  </a:cubicBezTo>
                  <a:cubicBezTo>
                    <a:pt x="2751021" y="2615223"/>
                    <a:pt x="2810089" y="2538726"/>
                    <a:pt x="2859004" y="2455808"/>
                  </a:cubicBezTo>
                  <a:cubicBezTo>
                    <a:pt x="2908485" y="2371845"/>
                    <a:pt x="2946751" y="2281753"/>
                    <a:pt x="2972860" y="2187860"/>
                  </a:cubicBezTo>
                  <a:cubicBezTo>
                    <a:pt x="2999860" y="2091399"/>
                    <a:pt x="3013403" y="1991668"/>
                    <a:pt x="3013095" y="1891492"/>
                  </a:cubicBezTo>
                  <a:lnTo>
                    <a:pt x="3013095" y="1853654"/>
                  </a:lnTo>
                  <a:lnTo>
                    <a:pt x="2825960" y="1666690"/>
                  </a:lnTo>
                  <a:lnTo>
                    <a:pt x="2825960" y="1144151"/>
                  </a:lnTo>
                  <a:lnTo>
                    <a:pt x="2826988" y="1144151"/>
                  </a:lnTo>
                  <a:lnTo>
                    <a:pt x="2944782" y="1428534"/>
                  </a:lnTo>
                  <a:cubicBezTo>
                    <a:pt x="2962759" y="1476932"/>
                    <a:pt x="3016571" y="1501595"/>
                    <a:pt x="3064955" y="1483622"/>
                  </a:cubicBezTo>
                  <a:cubicBezTo>
                    <a:pt x="3113357" y="1465646"/>
                    <a:pt x="3138029" y="1411841"/>
                    <a:pt x="3120051" y="1363443"/>
                  </a:cubicBezTo>
                  <a:cubicBezTo>
                    <a:pt x="3119230" y="1361251"/>
                    <a:pt x="3118340" y="1359090"/>
                    <a:pt x="3117363" y="1356967"/>
                  </a:cubicBezTo>
                  <a:lnTo>
                    <a:pt x="2992207" y="1054949"/>
                  </a:lnTo>
                  <a:lnTo>
                    <a:pt x="3171124" y="876032"/>
                  </a:lnTo>
                  <a:cubicBezTo>
                    <a:pt x="3209082" y="841041"/>
                    <a:pt x="3211496" y="781901"/>
                    <a:pt x="3176500" y="743938"/>
                  </a:cubicBezTo>
                  <a:cubicBezTo>
                    <a:pt x="3141521" y="705976"/>
                    <a:pt x="3082368" y="703567"/>
                    <a:pt x="3044410" y="738557"/>
                  </a:cubicBezTo>
                  <a:cubicBezTo>
                    <a:pt x="3042510" y="740305"/>
                    <a:pt x="3040695" y="742129"/>
                    <a:pt x="3038948" y="744027"/>
                  </a:cubicBezTo>
                  <a:lnTo>
                    <a:pt x="2825960" y="957015"/>
                  </a:lnTo>
                  <a:lnTo>
                    <a:pt x="2825960" y="316510"/>
                  </a:lnTo>
                  <a:cubicBezTo>
                    <a:pt x="2826286" y="277120"/>
                    <a:pt x="2818530" y="238078"/>
                    <a:pt x="2803189" y="201798"/>
                  </a:cubicBezTo>
                  <a:cubicBezTo>
                    <a:pt x="2757595" y="92800"/>
                    <a:pt x="2650639" y="22174"/>
                    <a:pt x="2532503" y="23053"/>
                  </a:cubicBezTo>
                  <a:cubicBezTo>
                    <a:pt x="2494357" y="22872"/>
                    <a:pt x="2456588" y="30566"/>
                    <a:pt x="2421557" y="45653"/>
                  </a:cubicBezTo>
                  <a:cubicBezTo>
                    <a:pt x="2386665" y="60488"/>
                    <a:pt x="2354922" y="81876"/>
                    <a:pt x="2328076" y="108659"/>
                  </a:cubicBezTo>
                  <a:lnTo>
                    <a:pt x="1853647" y="583602"/>
                  </a:lnTo>
                  <a:lnTo>
                    <a:pt x="1182153" y="583602"/>
                  </a:lnTo>
                  <a:lnTo>
                    <a:pt x="707724" y="108659"/>
                  </a:lnTo>
                  <a:cubicBezTo>
                    <a:pt x="680763" y="81565"/>
                    <a:pt x="648777" y="59989"/>
                    <a:pt x="613557" y="45139"/>
                  </a:cubicBezTo>
                  <a:cubicBezTo>
                    <a:pt x="578681" y="30376"/>
                    <a:pt x="541167" y="22862"/>
                    <a:pt x="503297" y="23053"/>
                  </a:cubicBezTo>
                  <a:cubicBezTo>
                    <a:pt x="425560" y="22671"/>
                    <a:pt x="350923" y="53513"/>
                    <a:pt x="296130" y="108659"/>
                  </a:cubicBezTo>
                  <a:cubicBezTo>
                    <a:pt x="269493" y="135263"/>
                    <a:pt x="248167" y="166698"/>
                    <a:pt x="233295" y="201285"/>
                  </a:cubicBezTo>
                  <a:cubicBezTo>
                    <a:pt x="217600" y="237414"/>
                    <a:pt x="209666" y="276436"/>
                    <a:pt x="210010" y="315826"/>
                  </a:cubicBezTo>
                  <a:lnTo>
                    <a:pt x="210010" y="957358"/>
                  </a:lnTo>
                  <a:cubicBezTo>
                    <a:pt x="158429" y="959567"/>
                    <a:pt x="118405" y="1003173"/>
                    <a:pt x="120614" y="1054754"/>
                  </a:cubicBezTo>
                  <a:cubicBezTo>
                    <a:pt x="122690" y="1103239"/>
                    <a:pt x="161525" y="1142074"/>
                    <a:pt x="210010" y="1144151"/>
                  </a:cubicBezTo>
                  <a:lnTo>
                    <a:pt x="210010" y="1666690"/>
                  </a:lnTo>
                  <a:lnTo>
                    <a:pt x="23047" y="1853654"/>
                  </a:lnTo>
                  <a:lnTo>
                    <a:pt x="23047" y="1891492"/>
                  </a:lnTo>
                  <a:cubicBezTo>
                    <a:pt x="22843" y="1991959"/>
                    <a:pt x="36497" y="2091981"/>
                    <a:pt x="63624" y="2188716"/>
                  </a:cubicBezTo>
                  <a:cubicBezTo>
                    <a:pt x="89629" y="2282216"/>
                    <a:pt x="127549" y="2371982"/>
                    <a:pt x="176453" y="2455808"/>
                  </a:cubicBezTo>
                  <a:close/>
                  <a:moveTo>
                    <a:pt x="396803" y="315654"/>
                  </a:moveTo>
                  <a:cubicBezTo>
                    <a:pt x="396087" y="287286"/>
                    <a:pt x="407481" y="259954"/>
                    <a:pt x="428135" y="240492"/>
                  </a:cubicBezTo>
                  <a:cubicBezTo>
                    <a:pt x="448230" y="220941"/>
                    <a:pt x="475262" y="210165"/>
                    <a:pt x="503297" y="210530"/>
                  </a:cubicBezTo>
                  <a:cubicBezTo>
                    <a:pt x="530362" y="210417"/>
                    <a:pt x="556268" y="221512"/>
                    <a:pt x="574863" y="241177"/>
                  </a:cubicBezTo>
                  <a:lnTo>
                    <a:pt x="1105621" y="771935"/>
                  </a:lnTo>
                  <a:lnTo>
                    <a:pt x="1929836" y="771935"/>
                  </a:lnTo>
                  <a:lnTo>
                    <a:pt x="2459567" y="243574"/>
                  </a:lnTo>
                  <a:cubicBezTo>
                    <a:pt x="2469531" y="233823"/>
                    <a:pt x="2481122" y="225886"/>
                    <a:pt x="2493809" y="220118"/>
                  </a:cubicBezTo>
                  <a:cubicBezTo>
                    <a:pt x="2506136" y="214345"/>
                    <a:pt x="2519576" y="211364"/>
                    <a:pt x="2533188" y="211386"/>
                  </a:cubicBezTo>
                  <a:cubicBezTo>
                    <a:pt x="2561352" y="211011"/>
                    <a:pt x="2588472" y="222068"/>
                    <a:pt x="2608350" y="242033"/>
                  </a:cubicBezTo>
                  <a:cubicBezTo>
                    <a:pt x="2628930" y="261906"/>
                    <a:pt x="2640281" y="289455"/>
                    <a:pt x="2639682" y="318051"/>
                  </a:cubicBezTo>
                  <a:lnTo>
                    <a:pt x="2639682" y="957187"/>
                  </a:lnTo>
                  <a:lnTo>
                    <a:pt x="396803" y="957187"/>
                  </a:lnTo>
                  <a:close/>
                  <a:moveTo>
                    <a:pt x="396803" y="1744763"/>
                  </a:moveTo>
                  <a:lnTo>
                    <a:pt x="396803" y="1145520"/>
                  </a:lnTo>
                  <a:lnTo>
                    <a:pt x="2639682" y="1145520"/>
                  </a:lnTo>
                  <a:lnTo>
                    <a:pt x="2639682" y="1744763"/>
                  </a:lnTo>
                  <a:lnTo>
                    <a:pt x="2825104" y="1930186"/>
                  </a:lnTo>
                  <a:cubicBezTo>
                    <a:pt x="2822399" y="2004115"/>
                    <a:pt x="2810603" y="2077428"/>
                    <a:pt x="2790006" y="2148482"/>
                  </a:cubicBezTo>
                  <a:cubicBezTo>
                    <a:pt x="2769837" y="2218593"/>
                    <a:pt x="2741690" y="2286136"/>
                    <a:pt x="2706112" y="2349827"/>
                  </a:cubicBezTo>
                  <a:cubicBezTo>
                    <a:pt x="2670654" y="2413724"/>
                    <a:pt x="2627526" y="2473049"/>
                    <a:pt x="2577703" y="2526518"/>
                  </a:cubicBezTo>
                  <a:cubicBezTo>
                    <a:pt x="2527230" y="2580810"/>
                    <a:pt x="2470644" y="2629075"/>
                    <a:pt x="2409059" y="2670336"/>
                  </a:cubicBezTo>
                  <a:cubicBezTo>
                    <a:pt x="2409059" y="2670336"/>
                    <a:pt x="2208912" y="2826482"/>
                    <a:pt x="1892341" y="2826482"/>
                  </a:cubicBezTo>
                  <a:cubicBezTo>
                    <a:pt x="1849897" y="2827373"/>
                    <a:pt x="1807625" y="2820712"/>
                    <a:pt x="1767527" y="2806793"/>
                  </a:cubicBezTo>
                  <a:cubicBezTo>
                    <a:pt x="1732994" y="2794243"/>
                    <a:pt x="1700686" y="2776283"/>
                    <a:pt x="1671819" y="2753546"/>
                  </a:cubicBezTo>
                  <a:cubicBezTo>
                    <a:pt x="1642645" y="2730055"/>
                    <a:pt x="1616227" y="2703363"/>
                    <a:pt x="1593062" y="2673932"/>
                  </a:cubicBezTo>
                  <a:cubicBezTo>
                    <a:pt x="1573886" y="2649791"/>
                    <a:pt x="1554368" y="2623938"/>
                    <a:pt x="1534507" y="2597058"/>
                  </a:cubicBezTo>
                  <a:lnTo>
                    <a:pt x="1501806" y="2597058"/>
                  </a:lnTo>
                  <a:cubicBezTo>
                    <a:pt x="1482117" y="2623938"/>
                    <a:pt x="1462427" y="2649791"/>
                    <a:pt x="1443251" y="2673932"/>
                  </a:cubicBezTo>
                  <a:cubicBezTo>
                    <a:pt x="1420138" y="2703398"/>
                    <a:pt x="1393703" y="2730107"/>
                    <a:pt x="1364494" y="2753546"/>
                  </a:cubicBezTo>
                  <a:cubicBezTo>
                    <a:pt x="1335627" y="2776283"/>
                    <a:pt x="1303320" y="2794243"/>
                    <a:pt x="1268786" y="2806793"/>
                  </a:cubicBezTo>
                  <a:cubicBezTo>
                    <a:pt x="1228688" y="2820712"/>
                    <a:pt x="1186416" y="2827373"/>
                    <a:pt x="1143972" y="2826482"/>
                  </a:cubicBezTo>
                  <a:cubicBezTo>
                    <a:pt x="883850" y="2826362"/>
                    <a:pt x="635594" y="2717625"/>
                    <a:pt x="459124" y="2526518"/>
                  </a:cubicBezTo>
                  <a:cubicBezTo>
                    <a:pt x="409407" y="2472963"/>
                    <a:pt x="366296" y="2413655"/>
                    <a:pt x="330715" y="2349827"/>
                  </a:cubicBezTo>
                  <a:cubicBezTo>
                    <a:pt x="295206" y="2286102"/>
                    <a:pt x="267060" y="2218559"/>
                    <a:pt x="246821" y="2148482"/>
                  </a:cubicBezTo>
                  <a:cubicBezTo>
                    <a:pt x="226222" y="2077428"/>
                    <a:pt x="214434" y="2004115"/>
                    <a:pt x="211722" y="1930186"/>
                  </a:cubicBezTo>
                  <a:close/>
                </a:path>
              </a:pathLst>
            </a:custGeom>
            <a:solidFill>
              <a:srgbClr val="F2F2F2"/>
            </a:solidFill>
            <a:ln w="17094" cap="flat">
              <a:noFill/>
              <a:prstDash val="solid"/>
              <a:miter/>
            </a:ln>
          </p:spPr>
          <p:txBody>
            <a:bodyPr rtlCol="0" anchor="ctr"/>
            <a:lstStyle/>
            <a:p>
              <a:endParaRPr lang="en-US"/>
            </a:p>
          </p:txBody>
        </p:sp>
      </p:grpSp>
      <p:sp>
        <p:nvSpPr>
          <p:cNvPr id="12" name="Rectangle 11">
            <a:extLst>
              <a:ext uri="{FF2B5EF4-FFF2-40B4-BE49-F238E27FC236}">
                <a16:creationId xmlns:a16="http://schemas.microsoft.com/office/drawing/2014/main" id="{28A9D11E-D54A-4FEA-A857-0CBE30FAFB5E}"/>
              </a:ext>
            </a:extLst>
          </p:cNvPr>
          <p:cNvSpPr/>
          <p:nvPr userDrawn="1"/>
        </p:nvSpPr>
        <p:spPr>
          <a:xfrm>
            <a:off x="0" y="3429000"/>
            <a:ext cx="12192000" cy="3429000"/>
          </a:xfrm>
          <a:prstGeom prst="rect">
            <a:avLst/>
          </a:prstGeom>
          <a:solidFill>
            <a:srgbClr val="235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944E4-DFBD-4D80-8BE9-4B7D8273F007}"/>
              </a:ext>
            </a:extLst>
          </p:cNvPr>
          <p:cNvSpPr>
            <a:spLocks noGrp="1"/>
          </p:cNvSpPr>
          <p:nvPr>
            <p:ph type="title"/>
          </p:nvPr>
        </p:nvSpPr>
        <p:spPr>
          <a:xfrm>
            <a:off x="381000" y="3789000"/>
            <a:ext cx="10755000" cy="1439999"/>
          </a:xfrm>
        </p:spPr>
        <p:txBody>
          <a:bodyPr vert="horz" lIns="91440" tIns="45720" rIns="91440" bIns="45720" rtlCol="0" anchor="b">
            <a:normAutofit/>
          </a:bodyPr>
          <a:lstStyle>
            <a:lvl1pPr>
              <a:defRPr lang="en-US" sz="4800" dirty="0">
                <a:solidFill>
                  <a:srgbClr val="F2F2F2"/>
                </a:solidFill>
              </a:defRPr>
            </a:lvl1pPr>
          </a:lstStyle>
          <a:p>
            <a:pPr lvl="0"/>
            <a:r>
              <a:rPr lang="en-US"/>
              <a:t>Click to edit Master title style</a:t>
            </a:r>
          </a:p>
        </p:txBody>
      </p:sp>
      <p:sp>
        <p:nvSpPr>
          <p:cNvPr id="3" name="Text Placeholder 2">
            <a:extLst>
              <a:ext uri="{FF2B5EF4-FFF2-40B4-BE49-F238E27FC236}">
                <a16:creationId xmlns:a16="http://schemas.microsoft.com/office/drawing/2014/main" id="{60C7F090-7C54-404E-810B-772A9C7A9B43}"/>
              </a:ext>
            </a:extLst>
          </p:cNvPr>
          <p:cNvSpPr>
            <a:spLocks noGrp="1"/>
          </p:cNvSpPr>
          <p:nvPr>
            <p:ph type="body" idx="1"/>
          </p:nvPr>
        </p:nvSpPr>
        <p:spPr>
          <a:xfrm>
            <a:off x="381000" y="5229000"/>
            <a:ext cx="10755000" cy="720000"/>
          </a:xfrm>
        </p:spPr>
        <p:txBody>
          <a:bodyPr vert="horz" lIns="91440" tIns="45720" rIns="91440" bIns="45720" rtlCol="0">
            <a:normAutofit/>
          </a:bodyPr>
          <a:lstStyle>
            <a:lvl1pPr>
              <a:defRPr lang="en-US" sz="1800">
                <a:solidFill>
                  <a:srgbClr val="F2F2F2"/>
                </a:solidFill>
              </a:defRPr>
            </a:lvl1pPr>
          </a:lstStyle>
          <a:p>
            <a:pPr marL="0" lvl="0" indent="0">
              <a:lnSpc>
                <a:spcPct val="90000"/>
              </a:lnSpc>
              <a:spcBef>
                <a:spcPts val="0"/>
              </a:spcBef>
              <a:buNone/>
            </a:pPr>
            <a:r>
              <a:rPr lang="en-US"/>
              <a:t>Edit Master text styles</a:t>
            </a:r>
          </a:p>
        </p:txBody>
      </p:sp>
    </p:spTree>
    <p:extLst>
      <p:ext uri="{BB962C8B-B14F-4D97-AF65-F5344CB8AC3E}">
        <p14:creationId xmlns:p14="http://schemas.microsoft.com/office/powerpoint/2010/main" val="27558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50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2" presetClass="entr" presetSubtype="4" decel="100000" fill="hold" nodeType="withEffect">
                                  <p:stCondLst>
                                    <p:cond delay="1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ppt_x"/>
                                          </p:val>
                                        </p:tav>
                                        <p:tav tm="100000">
                                          <p:val>
                                            <p:strVal val="#ppt_x"/>
                                          </p:val>
                                        </p:tav>
                                      </p:tavLst>
                                    </p:anim>
                                    <p:anim calcmode="lin" valueType="num">
                                      <p:cBhvr additive="base">
                                        <p:cTn id="20" dur="1000" fill="hold"/>
                                        <p:tgtEl>
                                          <p:spTgt spid="34"/>
                                        </p:tgtEl>
                                        <p:attrNameLst>
                                          <p:attrName>ppt_y</p:attrName>
                                        </p:attrNameLst>
                                      </p:cBhvr>
                                      <p:tavLst>
                                        <p:tav tm="0">
                                          <p:val>
                                            <p:strVal val="1+#ppt_h/2"/>
                                          </p:val>
                                        </p:tav>
                                        <p:tav tm="100000">
                                          <p:val>
                                            <p:strVal val="#ppt_y"/>
                                          </p:val>
                                        </p:tav>
                                      </p:tavLst>
                                    </p:anim>
                                  </p:childTnLst>
                                </p:cTn>
                              </p:par>
                            </p:childTnLst>
                          </p:cTn>
                        </p:par>
                        <p:par>
                          <p:cTn id="21" fill="hold">
                            <p:stCondLst>
                              <p:cond delay="2250"/>
                            </p:stCondLst>
                            <p:childTnLst>
                              <p:par>
                                <p:cTn id="22" presetID="32" presetClass="emph" presetSubtype="0" fill="hold" nodeType="afterEffect">
                                  <p:stCondLst>
                                    <p:cond delay="0"/>
                                  </p:stCondLst>
                                  <p:childTnLst>
                                    <p:animRot by="120000">
                                      <p:cBhvr>
                                        <p:cTn id="23" dur="100" fill="hold">
                                          <p:stCondLst>
                                            <p:cond delay="0"/>
                                          </p:stCondLst>
                                        </p:cTn>
                                        <p:tgtEl>
                                          <p:spTgt spid="34"/>
                                        </p:tgtEl>
                                        <p:attrNameLst>
                                          <p:attrName>r</p:attrName>
                                        </p:attrNameLst>
                                      </p:cBhvr>
                                    </p:animRot>
                                    <p:animRot by="-240000">
                                      <p:cBhvr>
                                        <p:cTn id="24" dur="200" fill="hold">
                                          <p:stCondLst>
                                            <p:cond delay="200"/>
                                          </p:stCondLst>
                                        </p:cTn>
                                        <p:tgtEl>
                                          <p:spTgt spid="34"/>
                                        </p:tgtEl>
                                        <p:attrNameLst>
                                          <p:attrName>r</p:attrName>
                                        </p:attrNameLst>
                                      </p:cBhvr>
                                    </p:animRot>
                                    <p:animRot by="240000">
                                      <p:cBhvr>
                                        <p:cTn id="25" dur="200" fill="hold">
                                          <p:stCondLst>
                                            <p:cond delay="400"/>
                                          </p:stCondLst>
                                        </p:cTn>
                                        <p:tgtEl>
                                          <p:spTgt spid="34"/>
                                        </p:tgtEl>
                                        <p:attrNameLst>
                                          <p:attrName>r</p:attrName>
                                        </p:attrNameLst>
                                      </p:cBhvr>
                                    </p:animRot>
                                    <p:animRot by="-240000">
                                      <p:cBhvr>
                                        <p:cTn id="26" dur="200" fill="hold">
                                          <p:stCondLst>
                                            <p:cond delay="600"/>
                                          </p:stCondLst>
                                        </p:cTn>
                                        <p:tgtEl>
                                          <p:spTgt spid="34"/>
                                        </p:tgtEl>
                                        <p:attrNameLst>
                                          <p:attrName>r</p:attrName>
                                        </p:attrNameLst>
                                      </p:cBhvr>
                                    </p:animRot>
                                    <p:animRot by="120000">
                                      <p:cBhvr>
                                        <p:cTn id="27" dur="200" fill="hold">
                                          <p:stCondLst>
                                            <p:cond delay="800"/>
                                          </p:stCondLst>
                                        </p:cTn>
                                        <p:tgtEl>
                                          <p:spTgt spid="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3306794"/>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5252272"/>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069167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755926721"/>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35689"/>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626521C-D9A5-44F2-9729-31AEB308F9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000" y="-793023"/>
            <a:ext cx="9719999" cy="6067024"/>
          </a:xfrm>
          <a:prstGeom prst="rect">
            <a:avLst/>
          </a:prstGeom>
        </p:spPr>
      </p:pic>
      <p:sp>
        <p:nvSpPr>
          <p:cNvPr id="10" name="Rectangle 9">
            <a:extLst>
              <a:ext uri="{FF2B5EF4-FFF2-40B4-BE49-F238E27FC236}">
                <a16:creationId xmlns:a16="http://schemas.microsoft.com/office/drawing/2014/main" id="{4F2030F1-4E27-460F-AAAD-BDB0E0222A0C}"/>
              </a:ext>
            </a:extLst>
          </p:cNvPr>
          <p:cNvSpPr/>
          <p:nvPr userDrawn="1"/>
        </p:nvSpPr>
        <p:spPr>
          <a:xfrm>
            <a:off x="1776000" y="0"/>
            <a:ext cx="10416000" cy="6858000"/>
          </a:xfrm>
          <a:prstGeom prst="rect">
            <a:avLst/>
          </a:prstGeom>
          <a:solidFill>
            <a:srgbClr val="23568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CB415-2AFB-46BC-936A-BB0B40187DC4}"/>
              </a:ext>
            </a:extLst>
          </p:cNvPr>
          <p:cNvSpPr>
            <a:spLocks noGrp="1"/>
          </p:cNvSpPr>
          <p:nvPr>
            <p:ph type="ctrTitle"/>
          </p:nvPr>
        </p:nvSpPr>
        <p:spPr>
          <a:xfrm>
            <a:off x="381000" y="4599000"/>
            <a:ext cx="9144000" cy="1352600"/>
          </a:xfrm>
        </p:spPr>
        <p:txBody>
          <a:bodyPr anchor="b">
            <a:normAutofit/>
          </a:bodyPr>
          <a:lstStyle>
            <a:lvl1pPr algn="l">
              <a:defRPr sz="4800">
                <a:solidFill>
                  <a:srgbClr val="F2F2F2"/>
                </a:solidFill>
              </a:defRPr>
            </a:lvl1pPr>
          </a:lstStyle>
          <a:p>
            <a:r>
              <a:rPr lang="en-US"/>
              <a:t>Click to edit Master title style</a:t>
            </a:r>
          </a:p>
        </p:txBody>
      </p:sp>
      <p:sp>
        <p:nvSpPr>
          <p:cNvPr id="3" name="Subtitle 2">
            <a:extLst>
              <a:ext uri="{FF2B5EF4-FFF2-40B4-BE49-F238E27FC236}">
                <a16:creationId xmlns:a16="http://schemas.microsoft.com/office/drawing/2014/main" id="{F53FA6B4-DCEC-4A8C-ACB5-9BC3EFEBACA6}"/>
              </a:ext>
            </a:extLst>
          </p:cNvPr>
          <p:cNvSpPr>
            <a:spLocks noGrp="1"/>
          </p:cNvSpPr>
          <p:nvPr>
            <p:ph type="subTitle" idx="1"/>
          </p:nvPr>
        </p:nvSpPr>
        <p:spPr>
          <a:xfrm>
            <a:off x="381000" y="5994000"/>
            <a:ext cx="9144000" cy="64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Graphic 6">
            <a:extLst>
              <a:ext uri="{FF2B5EF4-FFF2-40B4-BE49-F238E27FC236}">
                <a16:creationId xmlns:a16="http://schemas.microsoft.com/office/drawing/2014/main" id="{EC7B8511-5FFF-4742-9851-69AD6CEB92C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000" y="549000"/>
            <a:ext cx="1058613" cy="1440000"/>
          </a:xfrm>
          <a:prstGeom prst="rect">
            <a:avLst/>
          </a:prstGeom>
        </p:spPr>
      </p:pic>
    </p:spTree>
    <p:extLst>
      <p:ext uri="{BB962C8B-B14F-4D97-AF65-F5344CB8AC3E}">
        <p14:creationId xmlns:p14="http://schemas.microsoft.com/office/powerpoint/2010/main" val="33634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235689"/>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96ED66-E95C-499D-A357-00B71AD7279F}"/>
              </a:ext>
            </a:extLst>
          </p:cNvPr>
          <p:cNvSpPr/>
          <p:nvPr userDrawn="1"/>
        </p:nvSpPr>
        <p:spPr>
          <a:xfrm>
            <a:off x="6096000" y="0"/>
            <a:ext cx="6096000" cy="6858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7D7B231-B42B-45E8-BC51-7F29536E1EF2}"/>
              </a:ext>
            </a:extLst>
          </p:cNvPr>
          <p:cNvSpPr>
            <a:spLocks noGrp="1"/>
          </p:cNvSpPr>
          <p:nvPr>
            <p:ph type="body" sz="quarter" idx="10" hasCustomPrompt="1"/>
          </p:nvPr>
        </p:nvSpPr>
        <p:spPr>
          <a:xfrm>
            <a:off x="336550" y="126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7" name="Text Placeholder 2">
            <a:extLst>
              <a:ext uri="{FF2B5EF4-FFF2-40B4-BE49-F238E27FC236}">
                <a16:creationId xmlns:a16="http://schemas.microsoft.com/office/drawing/2014/main" id="{DEAC052E-0B08-4391-BA33-B683EF5C43AD}"/>
              </a:ext>
            </a:extLst>
          </p:cNvPr>
          <p:cNvSpPr>
            <a:spLocks noGrp="1"/>
          </p:cNvSpPr>
          <p:nvPr>
            <p:ph type="body" sz="quarter" idx="11" hasCustomPrompt="1"/>
          </p:nvPr>
        </p:nvSpPr>
        <p:spPr>
          <a:xfrm>
            <a:off x="1281000" y="126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13" name="Text Placeholder 2">
            <a:extLst>
              <a:ext uri="{FF2B5EF4-FFF2-40B4-BE49-F238E27FC236}">
                <a16:creationId xmlns:a16="http://schemas.microsoft.com/office/drawing/2014/main" id="{7C8A4268-959A-4CFE-A595-E2AFBD11CC05}"/>
              </a:ext>
            </a:extLst>
          </p:cNvPr>
          <p:cNvSpPr>
            <a:spLocks noGrp="1"/>
          </p:cNvSpPr>
          <p:nvPr>
            <p:ph type="body" sz="quarter" idx="14" hasCustomPrompt="1"/>
          </p:nvPr>
        </p:nvSpPr>
        <p:spPr>
          <a:xfrm>
            <a:off x="336550" y="19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14" name="Text Placeholder 2">
            <a:extLst>
              <a:ext uri="{FF2B5EF4-FFF2-40B4-BE49-F238E27FC236}">
                <a16:creationId xmlns:a16="http://schemas.microsoft.com/office/drawing/2014/main" id="{537028A8-3D16-4E81-9F55-87ADDE8881BA}"/>
              </a:ext>
            </a:extLst>
          </p:cNvPr>
          <p:cNvSpPr>
            <a:spLocks noGrp="1"/>
          </p:cNvSpPr>
          <p:nvPr>
            <p:ph type="body" sz="quarter" idx="15" hasCustomPrompt="1"/>
          </p:nvPr>
        </p:nvSpPr>
        <p:spPr>
          <a:xfrm>
            <a:off x="1281000" y="19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17" name="Text Placeholder 2">
            <a:extLst>
              <a:ext uri="{FF2B5EF4-FFF2-40B4-BE49-F238E27FC236}">
                <a16:creationId xmlns:a16="http://schemas.microsoft.com/office/drawing/2014/main" id="{81784B64-93E3-4C58-8F71-3BCF2FE74485}"/>
              </a:ext>
            </a:extLst>
          </p:cNvPr>
          <p:cNvSpPr>
            <a:spLocks noGrp="1"/>
          </p:cNvSpPr>
          <p:nvPr>
            <p:ph type="body" sz="quarter" idx="18" hasCustomPrompt="1"/>
          </p:nvPr>
        </p:nvSpPr>
        <p:spPr>
          <a:xfrm>
            <a:off x="336550" y="270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18" name="Text Placeholder 2">
            <a:extLst>
              <a:ext uri="{FF2B5EF4-FFF2-40B4-BE49-F238E27FC236}">
                <a16:creationId xmlns:a16="http://schemas.microsoft.com/office/drawing/2014/main" id="{2AE5F81B-63C3-49E7-87D8-AB3BF4B4E41D}"/>
              </a:ext>
            </a:extLst>
          </p:cNvPr>
          <p:cNvSpPr>
            <a:spLocks noGrp="1"/>
          </p:cNvSpPr>
          <p:nvPr>
            <p:ph type="body" sz="quarter" idx="19" hasCustomPrompt="1"/>
          </p:nvPr>
        </p:nvSpPr>
        <p:spPr>
          <a:xfrm>
            <a:off x="1281000" y="270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1" name="Text Placeholder 2">
            <a:extLst>
              <a:ext uri="{FF2B5EF4-FFF2-40B4-BE49-F238E27FC236}">
                <a16:creationId xmlns:a16="http://schemas.microsoft.com/office/drawing/2014/main" id="{EAACC181-770F-4C3B-AB9E-EDDCA9BA959B}"/>
              </a:ext>
            </a:extLst>
          </p:cNvPr>
          <p:cNvSpPr>
            <a:spLocks noGrp="1"/>
          </p:cNvSpPr>
          <p:nvPr>
            <p:ph type="body" sz="quarter" idx="22" hasCustomPrompt="1"/>
          </p:nvPr>
        </p:nvSpPr>
        <p:spPr>
          <a:xfrm>
            <a:off x="336550" y="342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22" name="Text Placeholder 2">
            <a:extLst>
              <a:ext uri="{FF2B5EF4-FFF2-40B4-BE49-F238E27FC236}">
                <a16:creationId xmlns:a16="http://schemas.microsoft.com/office/drawing/2014/main" id="{A7D4DB09-5691-44F1-B73C-F525155B76BB}"/>
              </a:ext>
            </a:extLst>
          </p:cNvPr>
          <p:cNvSpPr>
            <a:spLocks noGrp="1"/>
          </p:cNvSpPr>
          <p:nvPr>
            <p:ph type="body" sz="quarter" idx="23" hasCustomPrompt="1"/>
          </p:nvPr>
        </p:nvSpPr>
        <p:spPr>
          <a:xfrm>
            <a:off x="1281000" y="342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5" name="Text Placeholder 2">
            <a:extLst>
              <a:ext uri="{FF2B5EF4-FFF2-40B4-BE49-F238E27FC236}">
                <a16:creationId xmlns:a16="http://schemas.microsoft.com/office/drawing/2014/main" id="{0CD0FD60-9724-4C7C-B7F9-425D37A8B5DE}"/>
              </a:ext>
            </a:extLst>
          </p:cNvPr>
          <p:cNvSpPr>
            <a:spLocks noGrp="1"/>
          </p:cNvSpPr>
          <p:nvPr>
            <p:ph type="body" sz="quarter" idx="26" hasCustomPrompt="1"/>
          </p:nvPr>
        </p:nvSpPr>
        <p:spPr>
          <a:xfrm>
            <a:off x="336550" y="414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26" name="Text Placeholder 2">
            <a:extLst>
              <a:ext uri="{FF2B5EF4-FFF2-40B4-BE49-F238E27FC236}">
                <a16:creationId xmlns:a16="http://schemas.microsoft.com/office/drawing/2014/main" id="{35C92CEE-CAE5-42F3-9E2A-F9F7ABFA3055}"/>
              </a:ext>
            </a:extLst>
          </p:cNvPr>
          <p:cNvSpPr>
            <a:spLocks noGrp="1"/>
          </p:cNvSpPr>
          <p:nvPr>
            <p:ph type="body" sz="quarter" idx="27" hasCustomPrompt="1"/>
          </p:nvPr>
        </p:nvSpPr>
        <p:spPr>
          <a:xfrm>
            <a:off x="1281000" y="414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9" name="Text Placeholder 2">
            <a:extLst>
              <a:ext uri="{FF2B5EF4-FFF2-40B4-BE49-F238E27FC236}">
                <a16:creationId xmlns:a16="http://schemas.microsoft.com/office/drawing/2014/main" id="{5D9BBFEE-6DBB-44F1-A2C7-8125B75DB30F}"/>
              </a:ext>
            </a:extLst>
          </p:cNvPr>
          <p:cNvSpPr>
            <a:spLocks noGrp="1"/>
          </p:cNvSpPr>
          <p:nvPr>
            <p:ph type="body" sz="quarter" idx="30" hasCustomPrompt="1"/>
          </p:nvPr>
        </p:nvSpPr>
        <p:spPr>
          <a:xfrm>
            <a:off x="336550" y="4868999"/>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0" name="Text Placeholder 2">
            <a:extLst>
              <a:ext uri="{FF2B5EF4-FFF2-40B4-BE49-F238E27FC236}">
                <a16:creationId xmlns:a16="http://schemas.microsoft.com/office/drawing/2014/main" id="{0A13A669-1B38-461E-9927-0058B872B7A1}"/>
              </a:ext>
            </a:extLst>
          </p:cNvPr>
          <p:cNvSpPr>
            <a:spLocks noGrp="1"/>
          </p:cNvSpPr>
          <p:nvPr>
            <p:ph type="body" sz="quarter" idx="31" hasCustomPrompt="1"/>
          </p:nvPr>
        </p:nvSpPr>
        <p:spPr>
          <a:xfrm>
            <a:off x="1281000" y="4869000"/>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3" name="Text Placeholder 2">
            <a:extLst>
              <a:ext uri="{FF2B5EF4-FFF2-40B4-BE49-F238E27FC236}">
                <a16:creationId xmlns:a16="http://schemas.microsoft.com/office/drawing/2014/main" id="{011D1179-1E3C-4B82-94A4-B2FD40DFE2DA}"/>
              </a:ext>
            </a:extLst>
          </p:cNvPr>
          <p:cNvSpPr>
            <a:spLocks noGrp="1"/>
          </p:cNvSpPr>
          <p:nvPr>
            <p:ph type="body" sz="quarter" idx="34" hasCustomPrompt="1"/>
          </p:nvPr>
        </p:nvSpPr>
        <p:spPr>
          <a:xfrm>
            <a:off x="6366550" y="126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4" name="Text Placeholder 2">
            <a:extLst>
              <a:ext uri="{FF2B5EF4-FFF2-40B4-BE49-F238E27FC236}">
                <a16:creationId xmlns:a16="http://schemas.microsoft.com/office/drawing/2014/main" id="{56723640-A36E-4558-97DD-568CD39F9C59}"/>
              </a:ext>
            </a:extLst>
          </p:cNvPr>
          <p:cNvSpPr>
            <a:spLocks noGrp="1"/>
          </p:cNvSpPr>
          <p:nvPr>
            <p:ph type="body" sz="quarter" idx="35" hasCustomPrompt="1"/>
          </p:nvPr>
        </p:nvSpPr>
        <p:spPr>
          <a:xfrm>
            <a:off x="7311000" y="126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7" name="Text Placeholder 2">
            <a:extLst>
              <a:ext uri="{FF2B5EF4-FFF2-40B4-BE49-F238E27FC236}">
                <a16:creationId xmlns:a16="http://schemas.microsoft.com/office/drawing/2014/main" id="{8155134E-9ACB-4818-B411-4AA8F50B58BE}"/>
              </a:ext>
            </a:extLst>
          </p:cNvPr>
          <p:cNvSpPr>
            <a:spLocks noGrp="1"/>
          </p:cNvSpPr>
          <p:nvPr>
            <p:ph type="body" sz="quarter" idx="38" hasCustomPrompt="1"/>
          </p:nvPr>
        </p:nvSpPr>
        <p:spPr>
          <a:xfrm>
            <a:off x="6366550" y="19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8" name="Text Placeholder 2">
            <a:extLst>
              <a:ext uri="{FF2B5EF4-FFF2-40B4-BE49-F238E27FC236}">
                <a16:creationId xmlns:a16="http://schemas.microsoft.com/office/drawing/2014/main" id="{79240262-EFFF-4ACC-A914-FC5C72F66E4B}"/>
              </a:ext>
            </a:extLst>
          </p:cNvPr>
          <p:cNvSpPr>
            <a:spLocks noGrp="1"/>
          </p:cNvSpPr>
          <p:nvPr>
            <p:ph type="body" sz="quarter" idx="39" hasCustomPrompt="1"/>
          </p:nvPr>
        </p:nvSpPr>
        <p:spPr>
          <a:xfrm>
            <a:off x="7311000" y="19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1" name="Text Placeholder 2">
            <a:extLst>
              <a:ext uri="{FF2B5EF4-FFF2-40B4-BE49-F238E27FC236}">
                <a16:creationId xmlns:a16="http://schemas.microsoft.com/office/drawing/2014/main" id="{445DAD2F-3C4C-431F-A64E-544FD417A3A1}"/>
              </a:ext>
            </a:extLst>
          </p:cNvPr>
          <p:cNvSpPr>
            <a:spLocks noGrp="1"/>
          </p:cNvSpPr>
          <p:nvPr>
            <p:ph type="body" sz="quarter" idx="42" hasCustomPrompt="1"/>
          </p:nvPr>
        </p:nvSpPr>
        <p:spPr>
          <a:xfrm>
            <a:off x="6366550" y="270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42" name="Text Placeholder 2">
            <a:extLst>
              <a:ext uri="{FF2B5EF4-FFF2-40B4-BE49-F238E27FC236}">
                <a16:creationId xmlns:a16="http://schemas.microsoft.com/office/drawing/2014/main" id="{6BFD6B20-654B-4021-AFCD-6BFB92C3A674}"/>
              </a:ext>
            </a:extLst>
          </p:cNvPr>
          <p:cNvSpPr>
            <a:spLocks noGrp="1"/>
          </p:cNvSpPr>
          <p:nvPr>
            <p:ph type="body" sz="quarter" idx="43" hasCustomPrompt="1"/>
          </p:nvPr>
        </p:nvSpPr>
        <p:spPr>
          <a:xfrm>
            <a:off x="7311000" y="270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5" name="Text Placeholder 2">
            <a:extLst>
              <a:ext uri="{FF2B5EF4-FFF2-40B4-BE49-F238E27FC236}">
                <a16:creationId xmlns:a16="http://schemas.microsoft.com/office/drawing/2014/main" id="{A2367E3E-C41A-4BBA-8583-D0063644E062}"/>
              </a:ext>
            </a:extLst>
          </p:cNvPr>
          <p:cNvSpPr>
            <a:spLocks noGrp="1"/>
          </p:cNvSpPr>
          <p:nvPr>
            <p:ph type="body" sz="quarter" idx="46" hasCustomPrompt="1"/>
          </p:nvPr>
        </p:nvSpPr>
        <p:spPr>
          <a:xfrm>
            <a:off x="6366550" y="342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46" name="Text Placeholder 2">
            <a:extLst>
              <a:ext uri="{FF2B5EF4-FFF2-40B4-BE49-F238E27FC236}">
                <a16:creationId xmlns:a16="http://schemas.microsoft.com/office/drawing/2014/main" id="{A60A0AAC-56E8-443C-B236-7081EEC2BBFD}"/>
              </a:ext>
            </a:extLst>
          </p:cNvPr>
          <p:cNvSpPr>
            <a:spLocks noGrp="1"/>
          </p:cNvSpPr>
          <p:nvPr>
            <p:ph type="body" sz="quarter" idx="47" hasCustomPrompt="1"/>
          </p:nvPr>
        </p:nvSpPr>
        <p:spPr>
          <a:xfrm>
            <a:off x="7311000" y="342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9" name="Text Placeholder 2">
            <a:extLst>
              <a:ext uri="{FF2B5EF4-FFF2-40B4-BE49-F238E27FC236}">
                <a16:creationId xmlns:a16="http://schemas.microsoft.com/office/drawing/2014/main" id="{F0E61B97-7B83-4C1A-886B-6BD80475E71F}"/>
              </a:ext>
            </a:extLst>
          </p:cNvPr>
          <p:cNvSpPr>
            <a:spLocks noGrp="1"/>
          </p:cNvSpPr>
          <p:nvPr>
            <p:ph type="body" sz="quarter" idx="50" hasCustomPrompt="1"/>
          </p:nvPr>
        </p:nvSpPr>
        <p:spPr>
          <a:xfrm>
            <a:off x="6366550" y="414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50" name="Text Placeholder 2">
            <a:extLst>
              <a:ext uri="{FF2B5EF4-FFF2-40B4-BE49-F238E27FC236}">
                <a16:creationId xmlns:a16="http://schemas.microsoft.com/office/drawing/2014/main" id="{0C526012-D06A-48B0-A774-AC140D126062}"/>
              </a:ext>
            </a:extLst>
          </p:cNvPr>
          <p:cNvSpPr>
            <a:spLocks noGrp="1"/>
          </p:cNvSpPr>
          <p:nvPr>
            <p:ph type="body" sz="quarter" idx="51" hasCustomPrompt="1"/>
          </p:nvPr>
        </p:nvSpPr>
        <p:spPr>
          <a:xfrm>
            <a:off x="7311000" y="414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53" name="Text Placeholder 2">
            <a:extLst>
              <a:ext uri="{FF2B5EF4-FFF2-40B4-BE49-F238E27FC236}">
                <a16:creationId xmlns:a16="http://schemas.microsoft.com/office/drawing/2014/main" id="{6839FFE6-C37F-4BD2-8546-76E451789688}"/>
              </a:ext>
            </a:extLst>
          </p:cNvPr>
          <p:cNvSpPr>
            <a:spLocks noGrp="1"/>
          </p:cNvSpPr>
          <p:nvPr>
            <p:ph type="body" sz="quarter" idx="54" hasCustomPrompt="1"/>
          </p:nvPr>
        </p:nvSpPr>
        <p:spPr>
          <a:xfrm>
            <a:off x="6366550" y="4868999"/>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54" name="Text Placeholder 2">
            <a:extLst>
              <a:ext uri="{FF2B5EF4-FFF2-40B4-BE49-F238E27FC236}">
                <a16:creationId xmlns:a16="http://schemas.microsoft.com/office/drawing/2014/main" id="{BAF0B808-896C-4563-AAD9-31C8E62D710A}"/>
              </a:ext>
            </a:extLst>
          </p:cNvPr>
          <p:cNvSpPr>
            <a:spLocks noGrp="1"/>
          </p:cNvSpPr>
          <p:nvPr>
            <p:ph type="body" sz="quarter" idx="55" hasCustomPrompt="1"/>
          </p:nvPr>
        </p:nvSpPr>
        <p:spPr>
          <a:xfrm>
            <a:off x="7311000" y="4869000"/>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 name="Title 3">
            <a:extLst>
              <a:ext uri="{FF2B5EF4-FFF2-40B4-BE49-F238E27FC236}">
                <a16:creationId xmlns:a16="http://schemas.microsoft.com/office/drawing/2014/main" id="{29FB6A00-E88F-4EAB-85A3-8801802AA4DD}"/>
              </a:ext>
            </a:extLst>
          </p:cNvPr>
          <p:cNvSpPr>
            <a:spLocks noGrp="1"/>
          </p:cNvSpPr>
          <p:nvPr>
            <p:ph type="title" hasCustomPrompt="1"/>
          </p:nvPr>
        </p:nvSpPr>
        <p:spPr>
          <a:xfrm>
            <a:off x="336000" y="414000"/>
            <a:ext cx="5490000" cy="535531"/>
          </a:xfrm>
          <a:noFill/>
        </p:spPr>
        <p:txBody>
          <a:bodyPr wrap="square" rtlCol="0">
            <a:spAutoFit/>
          </a:bodyPr>
          <a:lstStyle>
            <a:lvl1pPr>
              <a:defRPr lang="en-US" sz="3200">
                <a:solidFill>
                  <a:srgbClr val="F2F2F2"/>
                </a:solidFill>
                <a:latin typeface="+mn-lt"/>
                <a:ea typeface="+mn-ea"/>
                <a:cs typeface="+mn-cs"/>
              </a:defRPr>
            </a:lvl1pPr>
          </a:lstStyle>
          <a:p>
            <a:pPr marL="0" lvl="0"/>
            <a:r>
              <a:rPr lang="en-US"/>
              <a:t>[Agenda title]</a:t>
            </a:r>
          </a:p>
        </p:txBody>
      </p:sp>
      <p:sp>
        <p:nvSpPr>
          <p:cNvPr id="58" name="Text Placeholder 2">
            <a:extLst>
              <a:ext uri="{FF2B5EF4-FFF2-40B4-BE49-F238E27FC236}">
                <a16:creationId xmlns:a16="http://schemas.microsoft.com/office/drawing/2014/main" id="{B3FADF42-9387-487F-ABE7-6601A98238CA}"/>
              </a:ext>
            </a:extLst>
          </p:cNvPr>
          <p:cNvSpPr>
            <a:spLocks noGrp="1"/>
          </p:cNvSpPr>
          <p:nvPr>
            <p:ph type="body" sz="quarter" idx="56" hasCustomPrompt="1"/>
          </p:nvPr>
        </p:nvSpPr>
        <p:spPr>
          <a:xfrm>
            <a:off x="6366550" y="414001"/>
            <a:ext cx="5490000" cy="539999"/>
          </a:xfrm>
          <a:noFill/>
        </p:spPr>
        <p:txBody>
          <a:bodyPr vert="horz" wrap="square" lIns="91440" tIns="45720" rIns="91440" bIns="45720" rtlCol="0" anchor="ctr">
            <a:spAutoFit/>
          </a:bodyPr>
          <a:lstStyle>
            <a:lvl1pPr marL="0" indent="0">
              <a:buNone/>
              <a:defRPr lang="en-US" sz="3200" b="1" spc="-100" dirty="0">
                <a:solidFill>
                  <a:srgbClr val="F2F2F2"/>
                </a:solidFill>
              </a:defRPr>
            </a:lvl1pPr>
          </a:lstStyle>
          <a:p>
            <a:pPr marL="228600" lvl="0" indent="-457200">
              <a:lnSpc>
                <a:spcPct val="90000"/>
              </a:lnSpc>
              <a:spcBef>
                <a:spcPct val="0"/>
              </a:spcBef>
            </a:pPr>
            <a:r>
              <a:rPr lang="en-US"/>
              <a:t>[Agenda title]</a:t>
            </a:r>
          </a:p>
        </p:txBody>
      </p:sp>
      <p:sp>
        <p:nvSpPr>
          <p:cNvPr id="28" name="Text Placeholder 2">
            <a:extLst>
              <a:ext uri="{FF2B5EF4-FFF2-40B4-BE49-F238E27FC236}">
                <a16:creationId xmlns:a16="http://schemas.microsoft.com/office/drawing/2014/main" id="{9473D5B8-0062-4AF1-BAAD-F0245BBCB055}"/>
              </a:ext>
            </a:extLst>
          </p:cNvPr>
          <p:cNvSpPr>
            <a:spLocks noGrp="1"/>
          </p:cNvSpPr>
          <p:nvPr>
            <p:ph type="body" sz="quarter" idx="57" hasCustomPrompt="1"/>
          </p:nvPr>
        </p:nvSpPr>
        <p:spPr>
          <a:xfrm>
            <a:off x="336550" y="55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1" name="Text Placeholder 2">
            <a:extLst>
              <a:ext uri="{FF2B5EF4-FFF2-40B4-BE49-F238E27FC236}">
                <a16:creationId xmlns:a16="http://schemas.microsoft.com/office/drawing/2014/main" id="{524F7CD9-BE7E-44F2-B91D-FBB7E33008E2}"/>
              </a:ext>
            </a:extLst>
          </p:cNvPr>
          <p:cNvSpPr>
            <a:spLocks noGrp="1"/>
          </p:cNvSpPr>
          <p:nvPr>
            <p:ph type="body" sz="quarter" idx="58" hasCustomPrompt="1"/>
          </p:nvPr>
        </p:nvSpPr>
        <p:spPr>
          <a:xfrm>
            <a:off x="1281000" y="55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2" name="Text Placeholder 2">
            <a:extLst>
              <a:ext uri="{FF2B5EF4-FFF2-40B4-BE49-F238E27FC236}">
                <a16:creationId xmlns:a16="http://schemas.microsoft.com/office/drawing/2014/main" id="{6A96BE73-CA7E-487E-A3CB-25863266F21F}"/>
              </a:ext>
            </a:extLst>
          </p:cNvPr>
          <p:cNvSpPr>
            <a:spLocks noGrp="1"/>
          </p:cNvSpPr>
          <p:nvPr>
            <p:ph type="body" sz="quarter" idx="59" hasCustomPrompt="1"/>
          </p:nvPr>
        </p:nvSpPr>
        <p:spPr>
          <a:xfrm>
            <a:off x="6366550" y="55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5" name="Text Placeholder 2">
            <a:extLst>
              <a:ext uri="{FF2B5EF4-FFF2-40B4-BE49-F238E27FC236}">
                <a16:creationId xmlns:a16="http://schemas.microsoft.com/office/drawing/2014/main" id="{1341FF20-985B-4A9C-9ECE-655A7E239E70}"/>
              </a:ext>
            </a:extLst>
          </p:cNvPr>
          <p:cNvSpPr>
            <a:spLocks noGrp="1"/>
          </p:cNvSpPr>
          <p:nvPr>
            <p:ph type="body" sz="quarter" idx="60" hasCustomPrompt="1"/>
          </p:nvPr>
        </p:nvSpPr>
        <p:spPr>
          <a:xfrm>
            <a:off x="7311000" y="55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Tree>
    <p:extLst>
      <p:ext uri="{BB962C8B-B14F-4D97-AF65-F5344CB8AC3E}">
        <p14:creationId xmlns:p14="http://schemas.microsoft.com/office/powerpoint/2010/main" val="406449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C2FD-0ED6-42E3-999D-A81EDC77D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46A26-B0C3-4374-B2D3-86D61C5A5133}"/>
              </a:ext>
            </a:extLst>
          </p:cNvPr>
          <p:cNvSpPr>
            <a:spLocks noGrp="1"/>
          </p:cNvSpPr>
          <p:nvPr>
            <p:ph idx="1"/>
          </p:nvPr>
        </p:nvSpPr>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162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163555"/>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F25530CD-2927-405B-8540-946D84B92B32}"/>
              </a:ext>
            </a:extLst>
          </p:cNvPr>
          <p:cNvGrpSpPr/>
          <p:nvPr userDrawn="1"/>
        </p:nvGrpSpPr>
        <p:grpSpPr>
          <a:xfrm>
            <a:off x="516000" y="1584000"/>
            <a:ext cx="3218788" cy="3030457"/>
            <a:chOff x="3761921" y="345947"/>
            <a:chExt cx="3218788" cy="3030457"/>
          </a:xfrm>
        </p:grpSpPr>
        <p:sp>
          <p:nvSpPr>
            <p:cNvPr id="30" name="Freeform: Shape 29">
              <a:extLst>
                <a:ext uri="{FF2B5EF4-FFF2-40B4-BE49-F238E27FC236}">
                  <a16:creationId xmlns:a16="http://schemas.microsoft.com/office/drawing/2014/main" id="{35171C49-DA46-43BC-BA65-48D139B65357}"/>
                </a:ext>
              </a:extLst>
            </p:cNvPr>
            <p:cNvSpPr/>
            <p:nvPr/>
          </p:nvSpPr>
          <p:spPr>
            <a:xfrm>
              <a:off x="4941297" y="2294351"/>
              <a:ext cx="667727" cy="479394"/>
            </a:xfrm>
            <a:custGeom>
              <a:avLst/>
              <a:gdLst>
                <a:gd name="connsiteX0" fmla="*/ 206349 w 667727"/>
                <a:gd name="connsiteY0" fmla="*/ 393205 h 479394"/>
                <a:gd name="connsiteX1" fmla="*/ 245042 w 667727"/>
                <a:gd name="connsiteY1" fmla="*/ 432071 h 479394"/>
                <a:gd name="connsiteX2" fmla="*/ 432006 w 667727"/>
                <a:gd name="connsiteY2" fmla="*/ 432071 h 479394"/>
                <a:gd name="connsiteX3" fmla="*/ 470700 w 667727"/>
                <a:gd name="connsiteY3" fmla="*/ 393205 h 479394"/>
                <a:gd name="connsiteX4" fmla="*/ 615374 w 667727"/>
                <a:gd name="connsiteY4" fmla="*/ 248702 h 479394"/>
                <a:gd name="connsiteX5" fmla="*/ 615374 w 667727"/>
                <a:gd name="connsiteY5" fmla="*/ 61738 h 479394"/>
                <a:gd name="connsiteX6" fmla="*/ 615374 w 667727"/>
                <a:gd name="connsiteY6" fmla="*/ 61738 h 479394"/>
                <a:gd name="connsiteX7" fmla="*/ 521892 w 667727"/>
                <a:gd name="connsiteY7" fmla="*/ 23044 h 479394"/>
                <a:gd name="connsiteX8" fmla="*/ 155156 w 667727"/>
                <a:gd name="connsiteY8" fmla="*/ 23044 h 479394"/>
                <a:gd name="connsiteX9" fmla="*/ 61846 w 667727"/>
                <a:gd name="connsiteY9" fmla="*/ 61738 h 479394"/>
                <a:gd name="connsiteX10" fmla="*/ 61846 w 667727"/>
                <a:gd name="connsiteY10" fmla="*/ 61738 h 479394"/>
                <a:gd name="connsiteX11" fmla="*/ 61572 w 667727"/>
                <a:gd name="connsiteY11" fmla="*/ 248428 h 479394"/>
                <a:gd name="connsiteX12" fmla="*/ 61846 w 667727"/>
                <a:gd name="connsiteY12" fmla="*/ 248702 h 47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7727" h="479394">
                  <a:moveTo>
                    <a:pt x="206349" y="393205"/>
                  </a:moveTo>
                  <a:lnTo>
                    <a:pt x="245042" y="432071"/>
                  </a:lnTo>
                  <a:cubicBezTo>
                    <a:pt x="296697" y="483623"/>
                    <a:pt x="380351" y="483623"/>
                    <a:pt x="432006" y="432071"/>
                  </a:cubicBezTo>
                  <a:lnTo>
                    <a:pt x="470700" y="393205"/>
                  </a:lnTo>
                  <a:lnTo>
                    <a:pt x="615374" y="248702"/>
                  </a:lnTo>
                  <a:cubicBezTo>
                    <a:pt x="666926" y="197047"/>
                    <a:pt x="666926" y="113393"/>
                    <a:pt x="615374" y="61738"/>
                  </a:cubicBezTo>
                  <a:lnTo>
                    <a:pt x="615374" y="61738"/>
                  </a:lnTo>
                  <a:cubicBezTo>
                    <a:pt x="590549" y="36998"/>
                    <a:pt x="556940" y="23096"/>
                    <a:pt x="521892" y="23044"/>
                  </a:cubicBezTo>
                  <a:lnTo>
                    <a:pt x="155156" y="23044"/>
                  </a:lnTo>
                  <a:cubicBezTo>
                    <a:pt x="120160" y="23096"/>
                    <a:pt x="86603" y="37015"/>
                    <a:pt x="61846" y="61738"/>
                  </a:cubicBezTo>
                  <a:lnTo>
                    <a:pt x="61846" y="61738"/>
                  </a:lnTo>
                  <a:cubicBezTo>
                    <a:pt x="10225" y="113205"/>
                    <a:pt x="10088" y="196791"/>
                    <a:pt x="61572" y="248428"/>
                  </a:cubicBezTo>
                  <a:cubicBezTo>
                    <a:pt x="61657" y="248514"/>
                    <a:pt x="61760" y="248617"/>
                    <a:pt x="61846" y="248702"/>
                  </a:cubicBezTo>
                  <a:close/>
                </a:path>
              </a:pathLst>
            </a:custGeom>
            <a:solidFill>
              <a:srgbClr val="F2F2F2"/>
            </a:solidFill>
            <a:ln w="1709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1EEE446-1301-4D3F-99D2-C4E33545148F}"/>
                </a:ext>
              </a:extLst>
            </p:cNvPr>
            <p:cNvSpPr/>
            <p:nvPr/>
          </p:nvSpPr>
          <p:spPr>
            <a:xfrm>
              <a:off x="4509436" y="1654702"/>
              <a:ext cx="410909" cy="410909"/>
            </a:xfrm>
            <a:custGeom>
              <a:avLst/>
              <a:gdLst>
                <a:gd name="connsiteX0" fmla="*/ 396629 w 410909"/>
                <a:gd name="connsiteY0" fmla="*/ 209837 h 410909"/>
                <a:gd name="connsiteX1" fmla="*/ 209837 w 410909"/>
                <a:gd name="connsiteY1" fmla="*/ 396630 h 410909"/>
                <a:gd name="connsiteX2" fmla="*/ 23044 w 410909"/>
                <a:gd name="connsiteY2" fmla="*/ 209837 h 410909"/>
                <a:gd name="connsiteX3" fmla="*/ 209837 w 410909"/>
                <a:gd name="connsiteY3" fmla="*/ 23044 h 410909"/>
                <a:gd name="connsiteX4" fmla="*/ 396629 w 410909"/>
                <a:gd name="connsiteY4" fmla="*/ 209837 h 410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09" h="410909">
                  <a:moveTo>
                    <a:pt x="396629" y="209837"/>
                  </a:moveTo>
                  <a:cubicBezTo>
                    <a:pt x="396629" y="313000"/>
                    <a:pt x="312999" y="396630"/>
                    <a:pt x="209837" y="396630"/>
                  </a:cubicBezTo>
                  <a:cubicBezTo>
                    <a:pt x="106674" y="396630"/>
                    <a:pt x="23044" y="313000"/>
                    <a:pt x="23044" y="209837"/>
                  </a:cubicBezTo>
                  <a:cubicBezTo>
                    <a:pt x="23044" y="106674"/>
                    <a:pt x="106674" y="23044"/>
                    <a:pt x="209837" y="23044"/>
                  </a:cubicBezTo>
                  <a:cubicBezTo>
                    <a:pt x="312999" y="23044"/>
                    <a:pt x="396629" y="106674"/>
                    <a:pt x="396629" y="209837"/>
                  </a:cubicBezTo>
                  <a:close/>
                </a:path>
              </a:pathLst>
            </a:custGeom>
            <a:solidFill>
              <a:srgbClr val="F2F2F2"/>
            </a:solidFill>
            <a:ln w="1709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9C266F5-3238-471E-A266-415C76AF5011}"/>
                </a:ext>
              </a:extLst>
            </p:cNvPr>
            <p:cNvSpPr/>
            <p:nvPr/>
          </p:nvSpPr>
          <p:spPr>
            <a:xfrm>
              <a:off x="5630533" y="1654702"/>
              <a:ext cx="410909" cy="410909"/>
            </a:xfrm>
            <a:custGeom>
              <a:avLst/>
              <a:gdLst>
                <a:gd name="connsiteX0" fmla="*/ 396629 w 410909"/>
                <a:gd name="connsiteY0" fmla="*/ 209837 h 410909"/>
                <a:gd name="connsiteX1" fmla="*/ 209837 w 410909"/>
                <a:gd name="connsiteY1" fmla="*/ 396630 h 410909"/>
                <a:gd name="connsiteX2" fmla="*/ 23044 w 410909"/>
                <a:gd name="connsiteY2" fmla="*/ 209837 h 410909"/>
                <a:gd name="connsiteX3" fmla="*/ 209837 w 410909"/>
                <a:gd name="connsiteY3" fmla="*/ 23044 h 410909"/>
                <a:gd name="connsiteX4" fmla="*/ 396629 w 410909"/>
                <a:gd name="connsiteY4" fmla="*/ 209837 h 410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09" h="410909">
                  <a:moveTo>
                    <a:pt x="396629" y="209837"/>
                  </a:moveTo>
                  <a:cubicBezTo>
                    <a:pt x="396629" y="313000"/>
                    <a:pt x="313000" y="396630"/>
                    <a:pt x="209837" y="396630"/>
                  </a:cubicBezTo>
                  <a:cubicBezTo>
                    <a:pt x="106674" y="396630"/>
                    <a:pt x="23044" y="313000"/>
                    <a:pt x="23044" y="209837"/>
                  </a:cubicBezTo>
                  <a:cubicBezTo>
                    <a:pt x="23044" y="106674"/>
                    <a:pt x="106674" y="23044"/>
                    <a:pt x="209837" y="23044"/>
                  </a:cubicBezTo>
                  <a:cubicBezTo>
                    <a:pt x="312999" y="23044"/>
                    <a:pt x="396629" y="106674"/>
                    <a:pt x="396629" y="209837"/>
                  </a:cubicBezTo>
                  <a:close/>
                </a:path>
              </a:pathLst>
            </a:custGeom>
            <a:solidFill>
              <a:srgbClr val="F2F2F2"/>
            </a:solidFill>
            <a:ln w="1709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56BAD0C-0046-4F32-B998-A9C095E49C2E}"/>
                </a:ext>
              </a:extLst>
            </p:cNvPr>
            <p:cNvSpPr/>
            <p:nvPr/>
          </p:nvSpPr>
          <p:spPr>
            <a:xfrm>
              <a:off x="3761921" y="345947"/>
              <a:ext cx="3218788" cy="3030457"/>
            </a:xfrm>
            <a:custGeom>
              <a:avLst/>
              <a:gdLst>
                <a:gd name="connsiteX0" fmla="*/ 176453 w 3218787"/>
                <a:gd name="connsiteY0" fmla="*/ 2455808 h 3030456"/>
                <a:gd name="connsiteX1" fmla="*/ 352288 w 3218787"/>
                <a:gd name="connsiteY1" fmla="*/ 2682835 h 3030456"/>
                <a:gd name="connsiteX2" fmla="*/ 580000 w 3218787"/>
                <a:gd name="connsiteY2" fmla="*/ 2858670 h 3030456"/>
                <a:gd name="connsiteX3" fmla="*/ 847947 w 3218787"/>
                <a:gd name="connsiteY3" fmla="*/ 2972526 h 3030456"/>
                <a:gd name="connsiteX4" fmla="*/ 1144144 w 3218787"/>
                <a:gd name="connsiteY4" fmla="*/ 3012761 h 3030456"/>
                <a:gd name="connsiteX5" fmla="*/ 1344975 w 3218787"/>
                <a:gd name="connsiteY5" fmla="*/ 2975437 h 3030456"/>
                <a:gd name="connsiteX6" fmla="*/ 1517900 w 3218787"/>
                <a:gd name="connsiteY6" fmla="*/ 2868087 h 3030456"/>
                <a:gd name="connsiteX7" fmla="*/ 1690824 w 3218787"/>
                <a:gd name="connsiteY7" fmla="*/ 2975437 h 3030456"/>
                <a:gd name="connsiteX8" fmla="*/ 1891656 w 3218787"/>
                <a:gd name="connsiteY8" fmla="*/ 3012761 h 3030456"/>
                <a:gd name="connsiteX9" fmla="*/ 2188024 w 3218787"/>
                <a:gd name="connsiteY9" fmla="*/ 2972526 h 3030456"/>
                <a:gd name="connsiteX10" fmla="*/ 2455800 w 3218787"/>
                <a:gd name="connsiteY10" fmla="*/ 2859355 h 3030456"/>
                <a:gd name="connsiteX11" fmla="*/ 2683170 w 3218787"/>
                <a:gd name="connsiteY11" fmla="*/ 2683520 h 3030456"/>
                <a:gd name="connsiteX12" fmla="*/ 2859004 w 3218787"/>
                <a:gd name="connsiteY12" fmla="*/ 2455808 h 3030456"/>
                <a:gd name="connsiteX13" fmla="*/ 2972860 w 3218787"/>
                <a:gd name="connsiteY13" fmla="*/ 2187860 h 3030456"/>
                <a:gd name="connsiteX14" fmla="*/ 3013095 w 3218787"/>
                <a:gd name="connsiteY14" fmla="*/ 1891492 h 3030456"/>
                <a:gd name="connsiteX15" fmla="*/ 3013095 w 3218787"/>
                <a:gd name="connsiteY15" fmla="*/ 1853654 h 3030456"/>
                <a:gd name="connsiteX16" fmla="*/ 2825960 w 3218787"/>
                <a:gd name="connsiteY16" fmla="*/ 1666690 h 3030456"/>
                <a:gd name="connsiteX17" fmla="*/ 2825960 w 3218787"/>
                <a:gd name="connsiteY17" fmla="*/ 1144151 h 3030456"/>
                <a:gd name="connsiteX18" fmla="*/ 2826988 w 3218787"/>
                <a:gd name="connsiteY18" fmla="*/ 1144151 h 3030456"/>
                <a:gd name="connsiteX19" fmla="*/ 2944782 w 3218787"/>
                <a:gd name="connsiteY19" fmla="*/ 1428534 h 3030456"/>
                <a:gd name="connsiteX20" fmla="*/ 3064955 w 3218787"/>
                <a:gd name="connsiteY20" fmla="*/ 1483622 h 3030456"/>
                <a:gd name="connsiteX21" fmla="*/ 3120051 w 3218787"/>
                <a:gd name="connsiteY21" fmla="*/ 1363443 h 3030456"/>
                <a:gd name="connsiteX22" fmla="*/ 3117363 w 3218787"/>
                <a:gd name="connsiteY22" fmla="*/ 1356967 h 3030456"/>
                <a:gd name="connsiteX23" fmla="*/ 2992207 w 3218787"/>
                <a:gd name="connsiteY23" fmla="*/ 1054949 h 3030456"/>
                <a:gd name="connsiteX24" fmla="*/ 3171124 w 3218787"/>
                <a:gd name="connsiteY24" fmla="*/ 876032 h 3030456"/>
                <a:gd name="connsiteX25" fmla="*/ 3176500 w 3218787"/>
                <a:gd name="connsiteY25" fmla="*/ 743938 h 3030456"/>
                <a:gd name="connsiteX26" fmla="*/ 3044410 w 3218787"/>
                <a:gd name="connsiteY26" fmla="*/ 738557 h 3030456"/>
                <a:gd name="connsiteX27" fmla="*/ 3038948 w 3218787"/>
                <a:gd name="connsiteY27" fmla="*/ 744027 h 3030456"/>
                <a:gd name="connsiteX28" fmla="*/ 2825960 w 3218787"/>
                <a:gd name="connsiteY28" fmla="*/ 957015 h 3030456"/>
                <a:gd name="connsiteX29" fmla="*/ 2825960 w 3218787"/>
                <a:gd name="connsiteY29" fmla="*/ 316510 h 3030456"/>
                <a:gd name="connsiteX30" fmla="*/ 2803189 w 3218787"/>
                <a:gd name="connsiteY30" fmla="*/ 201798 h 3030456"/>
                <a:gd name="connsiteX31" fmla="*/ 2532503 w 3218787"/>
                <a:gd name="connsiteY31" fmla="*/ 23053 h 3030456"/>
                <a:gd name="connsiteX32" fmla="*/ 2421557 w 3218787"/>
                <a:gd name="connsiteY32" fmla="*/ 45653 h 3030456"/>
                <a:gd name="connsiteX33" fmla="*/ 2328076 w 3218787"/>
                <a:gd name="connsiteY33" fmla="*/ 108659 h 3030456"/>
                <a:gd name="connsiteX34" fmla="*/ 1853647 w 3218787"/>
                <a:gd name="connsiteY34" fmla="*/ 583602 h 3030456"/>
                <a:gd name="connsiteX35" fmla="*/ 1182153 w 3218787"/>
                <a:gd name="connsiteY35" fmla="*/ 583602 h 3030456"/>
                <a:gd name="connsiteX36" fmla="*/ 707724 w 3218787"/>
                <a:gd name="connsiteY36" fmla="*/ 108659 h 3030456"/>
                <a:gd name="connsiteX37" fmla="*/ 613557 w 3218787"/>
                <a:gd name="connsiteY37" fmla="*/ 45139 h 3030456"/>
                <a:gd name="connsiteX38" fmla="*/ 503297 w 3218787"/>
                <a:gd name="connsiteY38" fmla="*/ 23053 h 3030456"/>
                <a:gd name="connsiteX39" fmla="*/ 296130 w 3218787"/>
                <a:gd name="connsiteY39" fmla="*/ 108659 h 3030456"/>
                <a:gd name="connsiteX40" fmla="*/ 233295 w 3218787"/>
                <a:gd name="connsiteY40" fmla="*/ 201285 h 3030456"/>
                <a:gd name="connsiteX41" fmla="*/ 210010 w 3218787"/>
                <a:gd name="connsiteY41" fmla="*/ 315826 h 3030456"/>
                <a:gd name="connsiteX42" fmla="*/ 210010 w 3218787"/>
                <a:gd name="connsiteY42" fmla="*/ 957358 h 3030456"/>
                <a:gd name="connsiteX43" fmla="*/ 120614 w 3218787"/>
                <a:gd name="connsiteY43" fmla="*/ 1054754 h 3030456"/>
                <a:gd name="connsiteX44" fmla="*/ 210010 w 3218787"/>
                <a:gd name="connsiteY44" fmla="*/ 1144151 h 3030456"/>
                <a:gd name="connsiteX45" fmla="*/ 210010 w 3218787"/>
                <a:gd name="connsiteY45" fmla="*/ 1666690 h 3030456"/>
                <a:gd name="connsiteX46" fmla="*/ 23047 w 3218787"/>
                <a:gd name="connsiteY46" fmla="*/ 1853654 h 3030456"/>
                <a:gd name="connsiteX47" fmla="*/ 23047 w 3218787"/>
                <a:gd name="connsiteY47" fmla="*/ 1891492 h 3030456"/>
                <a:gd name="connsiteX48" fmla="*/ 63624 w 3218787"/>
                <a:gd name="connsiteY48" fmla="*/ 2188716 h 3030456"/>
                <a:gd name="connsiteX49" fmla="*/ 176453 w 3218787"/>
                <a:gd name="connsiteY49" fmla="*/ 2455808 h 3030456"/>
                <a:gd name="connsiteX50" fmla="*/ 396803 w 3218787"/>
                <a:gd name="connsiteY50" fmla="*/ 315654 h 3030456"/>
                <a:gd name="connsiteX51" fmla="*/ 428135 w 3218787"/>
                <a:gd name="connsiteY51" fmla="*/ 240492 h 3030456"/>
                <a:gd name="connsiteX52" fmla="*/ 503297 w 3218787"/>
                <a:gd name="connsiteY52" fmla="*/ 210530 h 3030456"/>
                <a:gd name="connsiteX53" fmla="*/ 574863 w 3218787"/>
                <a:gd name="connsiteY53" fmla="*/ 241177 h 3030456"/>
                <a:gd name="connsiteX54" fmla="*/ 1105621 w 3218787"/>
                <a:gd name="connsiteY54" fmla="*/ 771935 h 3030456"/>
                <a:gd name="connsiteX55" fmla="*/ 1929836 w 3218787"/>
                <a:gd name="connsiteY55" fmla="*/ 771935 h 3030456"/>
                <a:gd name="connsiteX56" fmla="*/ 2459567 w 3218787"/>
                <a:gd name="connsiteY56" fmla="*/ 243574 h 3030456"/>
                <a:gd name="connsiteX57" fmla="*/ 2493809 w 3218787"/>
                <a:gd name="connsiteY57" fmla="*/ 220118 h 3030456"/>
                <a:gd name="connsiteX58" fmla="*/ 2533188 w 3218787"/>
                <a:gd name="connsiteY58" fmla="*/ 211386 h 3030456"/>
                <a:gd name="connsiteX59" fmla="*/ 2608350 w 3218787"/>
                <a:gd name="connsiteY59" fmla="*/ 242033 h 3030456"/>
                <a:gd name="connsiteX60" fmla="*/ 2639682 w 3218787"/>
                <a:gd name="connsiteY60" fmla="*/ 318051 h 3030456"/>
                <a:gd name="connsiteX61" fmla="*/ 2639682 w 3218787"/>
                <a:gd name="connsiteY61" fmla="*/ 957187 h 3030456"/>
                <a:gd name="connsiteX62" fmla="*/ 396803 w 3218787"/>
                <a:gd name="connsiteY62" fmla="*/ 957187 h 3030456"/>
                <a:gd name="connsiteX63" fmla="*/ 396803 w 3218787"/>
                <a:gd name="connsiteY63" fmla="*/ 1744763 h 3030456"/>
                <a:gd name="connsiteX64" fmla="*/ 396803 w 3218787"/>
                <a:gd name="connsiteY64" fmla="*/ 1145520 h 3030456"/>
                <a:gd name="connsiteX65" fmla="*/ 2639682 w 3218787"/>
                <a:gd name="connsiteY65" fmla="*/ 1145520 h 3030456"/>
                <a:gd name="connsiteX66" fmla="*/ 2639682 w 3218787"/>
                <a:gd name="connsiteY66" fmla="*/ 1744763 h 3030456"/>
                <a:gd name="connsiteX67" fmla="*/ 2825104 w 3218787"/>
                <a:gd name="connsiteY67" fmla="*/ 1930186 h 3030456"/>
                <a:gd name="connsiteX68" fmla="*/ 2790006 w 3218787"/>
                <a:gd name="connsiteY68" fmla="*/ 2148482 h 3030456"/>
                <a:gd name="connsiteX69" fmla="*/ 2706112 w 3218787"/>
                <a:gd name="connsiteY69" fmla="*/ 2349827 h 3030456"/>
                <a:gd name="connsiteX70" fmla="*/ 2577703 w 3218787"/>
                <a:gd name="connsiteY70" fmla="*/ 2526518 h 3030456"/>
                <a:gd name="connsiteX71" fmla="*/ 2409059 w 3218787"/>
                <a:gd name="connsiteY71" fmla="*/ 2670336 h 3030456"/>
                <a:gd name="connsiteX72" fmla="*/ 1892341 w 3218787"/>
                <a:gd name="connsiteY72" fmla="*/ 2826482 h 3030456"/>
                <a:gd name="connsiteX73" fmla="*/ 1767527 w 3218787"/>
                <a:gd name="connsiteY73" fmla="*/ 2806793 h 3030456"/>
                <a:gd name="connsiteX74" fmla="*/ 1671819 w 3218787"/>
                <a:gd name="connsiteY74" fmla="*/ 2753546 h 3030456"/>
                <a:gd name="connsiteX75" fmla="*/ 1593062 w 3218787"/>
                <a:gd name="connsiteY75" fmla="*/ 2673932 h 3030456"/>
                <a:gd name="connsiteX76" fmla="*/ 1534507 w 3218787"/>
                <a:gd name="connsiteY76" fmla="*/ 2597058 h 3030456"/>
                <a:gd name="connsiteX77" fmla="*/ 1501806 w 3218787"/>
                <a:gd name="connsiteY77" fmla="*/ 2597058 h 3030456"/>
                <a:gd name="connsiteX78" fmla="*/ 1443251 w 3218787"/>
                <a:gd name="connsiteY78" fmla="*/ 2673932 h 3030456"/>
                <a:gd name="connsiteX79" fmla="*/ 1364494 w 3218787"/>
                <a:gd name="connsiteY79" fmla="*/ 2753546 h 3030456"/>
                <a:gd name="connsiteX80" fmla="*/ 1268786 w 3218787"/>
                <a:gd name="connsiteY80" fmla="*/ 2806793 h 3030456"/>
                <a:gd name="connsiteX81" fmla="*/ 1143972 w 3218787"/>
                <a:gd name="connsiteY81" fmla="*/ 2826482 h 3030456"/>
                <a:gd name="connsiteX82" fmla="*/ 459124 w 3218787"/>
                <a:gd name="connsiteY82" fmla="*/ 2526518 h 3030456"/>
                <a:gd name="connsiteX83" fmla="*/ 330715 w 3218787"/>
                <a:gd name="connsiteY83" fmla="*/ 2349827 h 3030456"/>
                <a:gd name="connsiteX84" fmla="*/ 246821 w 3218787"/>
                <a:gd name="connsiteY84" fmla="*/ 2148482 h 3030456"/>
                <a:gd name="connsiteX85" fmla="*/ 211722 w 3218787"/>
                <a:gd name="connsiteY85" fmla="*/ 1930186 h 30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218787" h="3030456">
                  <a:moveTo>
                    <a:pt x="176453" y="2455808"/>
                  </a:moveTo>
                  <a:cubicBezTo>
                    <a:pt x="224906" y="2538828"/>
                    <a:pt x="284020" y="2615155"/>
                    <a:pt x="352288" y="2682835"/>
                  </a:cubicBezTo>
                  <a:cubicBezTo>
                    <a:pt x="420581" y="2750687"/>
                    <a:pt x="497077" y="2809755"/>
                    <a:pt x="580000" y="2858670"/>
                  </a:cubicBezTo>
                  <a:cubicBezTo>
                    <a:pt x="663967" y="2908150"/>
                    <a:pt x="754047" y="2946416"/>
                    <a:pt x="847947" y="2972526"/>
                  </a:cubicBezTo>
                  <a:cubicBezTo>
                    <a:pt x="944373" y="2999441"/>
                    <a:pt x="1044036" y="3012967"/>
                    <a:pt x="1144144" y="3012761"/>
                  </a:cubicBezTo>
                  <a:cubicBezTo>
                    <a:pt x="1212834" y="3013001"/>
                    <a:pt x="1280959" y="3000331"/>
                    <a:pt x="1344975" y="2975437"/>
                  </a:cubicBezTo>
                  <a:cubicBezTo>
                    <a:pt x="1408735" y="2950594"/>
                    <a:pt x="1467341" y="2914194"/>
                    <a:pt x="1517900" y="2868087"/>
                  </a:cubicBezTo>
                  <a:cubicBezTo>
                    <a:pt x="1568459" y="2914194"/>
                    <a:pt x="1627065" y="2950594"/>
                    <a:pt x="1690824" y="2975437"/>
                  </a:cubicBezTo>
                  <a:cubicBezTo>
                    <a:pt x="1754840" y="3000331"/>
                    <a:pt x="1822965" y="3012984"/>
                    <a:pt x="1891656" y="3012761"/>
                  </a:cubicBezTo>
                  <a:cubicBezTo>
                    <a:pt x="1991815" y="3012984"/>
                    <a:pt x="2091546" y="2999441"/>
                    <a:pt x="2188024" y="2972526"/>
                  </a:cubicBezTo>
                  <a:cubicBezTo>
                    <a:pt x="2281797" y="2946502"/>
                    <a:pt x="2371803" y="2908476"/>
                    <a:pt x="2455800" y="2859355"/>
                  </a:cubicBezTo>
                  <a:cubicBezTo>
                    <a:pt x="2538941" y="2810919"/>
                    <a:pt x="2615387" y="2751816"/>
                    <a:pt x="2683170" y="2683520"/>
                  </a:cubicBezTo>
                  <a:cubicBezTo>
                    <a:pt x="2751021" y="2615223"/>
                    <a:pt x="2810089" y="2538726"/>
                    <a:pt x="2859004" y="2455808"/>
                  </a:cubicBezTo>
                  <a:cubicBezTo>
                    <a:pt x="2908485" y="2371845"/>
                    <a:pt x="2946751" y="2281753"/>
                    <a:pt x="2972860" y="2187860"/>
                  </a:cubicBezTo>
                  <a:cubicBezTo>
                    <a:pt x="2999860" y="2091399"/>
                    <a:pt x="3013403" y="1991668"/>
                    <a:pt x="3013095" y="1891492"/>
                  </a:cubicBezTo>
                  <a:lnTo>
                    <a:pt x="3013095" y="1853654"/>
                  </a:lnTo>
                  <a:lnTo>
                    <a:pt x="2825960" y="1666690"/>
                  </a:lnTo>
                  <a:lnTo>
                    <a:pt x="2825960" y="1144151"/>
                  </a:lnTo>
                  <a:lnTo>
                    <a:pt x="2826988" y="1144151"/>
                  </a:lnTo>
                  <a:lnTo>
                    <a:pt x="2944782" y="1428534"/>
                  </a:lnTo>
                  <a:cubicBezTo>
                    <a:pt x="2962759" y="1476932"/>
                    <a:pt x="3016571" y="1501595"/>
                    <a:pt x="3064955" y="1483622"/>
                  </a:cubicBezTo>
                  <a:cubicBezTo>
                    <a:pt x="3113357" y="1465646"/>
                    <a:pt x="3138029" y="1411841"/>
                    <a:pt x="3120051" y="1363443"/>
                  </a:cubicBezTo>
                  <a:cubicBezTo>
                    <a:pt x="3119230" y="1361251"/>
                    <a:pt x="3118340" y="1359090"/>
                    <a:pt x="3117363" y="1356967"/>
                  </a:cubicBezTo>
                  <a:lnTo>
                    <a:pt x="2992207" y="1054949"/>
                  </a:lnTo>
                  <a:lnTo>
                    <a:pt x="3171124" y="876032"/>
                  </a:lnTo>
                  <a:cubicBezTo>
                    <a:pt x="3209082" y="841041"/>
                    <a:pt x="3211496" y="781901"/>
                    <a:pt x="3176500" y="743938"/>
                  </a:cubicBezTo>
                  <a:cubicBezTo>
                    <a:pt x="3141521" y="705976"/>
                    <a:pt x="3082368" y="703567"/>
                    <a:pt x="3044410" y="738557"/>
                  </a:cubicBezTo>
                  <a:cubicBezTo>
                    <a:pt x="3042510" y="740305"/>
                    <a:pt x="3040695" y="742129"/>
                    <a:pt x="3038948" y="744027"/>
                  </a:cubicBezTo>
                  <a:lnTo>
                    <a:pt x="2825960" y="957015"/>
                  </a:lnTo>
                  <a:lnTo>
                    <a:pt x="2825960" y="316510"/>
                  </a:lnTo>
                  <a:cubicBezTo>
                    <a:pt x="2826286" y="277120"/>
                    <a:pt x="2818530" y="238078"/>
                    <a:pt x="2803189" y="201798"/>
                  </a:cubicBezTo>
                  <a:cubicBezTo>
                    <a:pt x="2757595" y="92800"/>
                    <a:pt x="2650639" y="22174"/>
                    <a:pt x="2532503" y="23053"/>
                  </a:cubicBezTo>
                  <a:cubicBezTo>
                    <a:pt x="2494357" y="22872"/>
                    <a:pt x="2456588" y="30566"/>
                    <a:pt x="2421557" y="45653"/>
                  </a:cubicBezTo>
                  <a:cubicBezTo>
                    <a:pt x="2386665" y="60488"/>
                    <a:pt x="2354922" y="81876"/>
                    <a:pt x="2328076" y="108659"/>
                  </a:cubicBezTo>
                  <a:lnTo>
                    <a:pt x="1853647" y="583602"/>
                  </a:lnTo>
                  <a:lnTo>
                    <a:pt x="1182153" y="583602"/>
                  </a:lnTo>
                  <a:lnTo>
                    <a:pt x="707724" y="108659"/>
                  </a:lnTo>
                  <a:cubicBezTo>
                    <a:pt x="680763" y="81565"/>
                    <a:pt x="648777" y="59989"/>
                    <a:pt x="613557" y="45139"/>
                  </a:cubicBezTo>
                  <a:cubicBezTo>
                    <a:pt x="578681" y="30376"/>
                    <a:pt x="541167" y="22862"/>
                    <a:pt x="503297" y="23053"/>
                  </a:cubicBezTo>
                  <a:cubicBezTo>
                    <a:pt x="425560" y="22671"/>
                    <a:pt x="350923" y="53513"/>
                    <a:pt x="296130" y="108659"/>
                  </a:cubicBezTo>
                  <a:cubicBezTo>
                    <a:pt x="269493" y="135263"/>
                    <a:pt x="248167" y="166698"/>
                    <a:pt x="233295" y="201285"/>
                  </a:cubicBezTo>
                  <a:cubicBezTo>
                    <a:pt x="217600" y="237414"/>
                    <a:pt x="209666" y="276436"/>
                    <a:pt x="210010" y="315826"/>
                  </a:cubicBezTo>
                  <a:lnTo>
                    <a:pt x="210010" y="957358"/>
                  </a:lnTo>
                  <a:cubicBezTo>
                    <a:pt x="158429" y="959567"/>
                    <a:pt x="118405" y="1003173"/>
                    <a:pt x="120614" y="1054754"/>
                  </a:cubicBezTo>
                  <a:cubicBezTo>
                    <a:pt x="122690" y="1103239"/>
                    <a:pt x="161525" y="1142074"/>
                    <a:pt x="210010" y="1144151"/>
                  </a:cubicBezTo>
                  <a:lnTo>
                    <a:pt x="210010" y="1666690"/>
                  </a:lnTo>
                  <a:lnTo>
                    <a:pt x="23047" y="1853654"/>
                  </a:lnTo>
                  <a:lnTo>
                    <a:pt x="23047" y="1891492"/>
                  </a:lnTo>
                  <a:cubicBezTo>
                    <a:pt x="22843" y="1991959"/>
                    <a:pt x="36497" y="2091981"/>
                    <a:pt x="63624" y="2188716"/>
                  </a:cubicBezTo>
                  <a:cubicBezTo>
                    <a:pt x="89629" y="2282216"/>
                    <a:pt x="127549" y="2371982"/>
                    <a:pt x="176453" y="2455808"/>
                  </a:cubicBezTo>
                  <a:close/>
                  <a:moveTo>
                    <a:pt x="396803" y="315654"/>
                  </a:moveTo>
                  <a:cubicBezTo>
                    <a:pt x="396087" y="287286"/>
                    <a:pt x="407481" y="259954"/>
                    <a:pt x="428135" y="240492"/>
                  </a:cubicBezTo>
                  <a:cubicBezTo>
                    <a:pt x="448230" y="220941"/>
                    <a:pt x="475262" y="210165"/>
                    <a:pt x="503297" y="210530"/>
                  </a:cubicBezTo>
                  <a:cubicBezTo>
                    <a:pt x="530362" y="210417"/>
                    <a:pt x="556268" y="221512"/>
                    <a:pt x="574863" y="241177"/>
                  </a:cubicBezTo>
                  <a:lnTo>
                    <a:pt x="1105621" y="771935"/>
                  </a:lnTo>
                  <a:lnTo>
                    <a:pt x="1929836" y="771935"/>
                  </a:lnTo>
                  <a:lnTo>
                    <a:pt x="2459567" y="243574"/>
                  </a:lnTo>
                  <a:cubicBezTo>
                    <a:pt x="2469531" y="233823"/>
                    <a:pt x="2481122" y="225886"/>
                    <a:pt x="2493809" y="220118"/>
                  </a:cubicBezTo>
                  <a:cubicBezTo>
                    <a:pt x="2506136" y="214345"/>
                    <a:pt x="2519576" y="211364"/>
                    <a:pt x="2533188" y="211386"/>
                  </a:cubicBezTo>
                  <a:cubicBezTo>
                    <a:pt x="2561352" y="211011"/>
                    <a:pt x="2588472" y="222068"/>
                    <a:pt x="2608350" y="242033"/>
                  </a:cubicBezTo>
                  <a:cubicBezTo>
                    <a:pt x="2628930" y="261906"/>
                    <a:pt x="2640281" y="289455"/>
                    <a:pt x="2639682" y="318051"/>
                  </a:cubicBezTo>
                  <a:lnTo>
                    <a:pt x="2639682" y="957187"/>
                  </a:lnTo>
                  <a:lnTo>
                    <a:pt x="396803" y="957187"/>
                  </a:lnTo>
                  <a:close/>
                  <a:moveTo>
                    <a:pt x="396803" y="1744763"/>
                  </a:moveTo>
                  <a:lnTo>
                    <a:pt x="396803" y="1145520"/>
                  </a:lnTo>
                  <a:lnTo>
                    <a:pt x="2639682" y="1145520"/>
                  </a:lnTo>
                  <a:lnTo>
                    <a:pt x="2639682" y="1744763"/>
                  </a:lnTo>
                  <a:lnTo>
                    <a:pt x="2825104" y="1930186"/>
                  </a:lnTo>
                  <a:cubicBezTo>
                    <a:pt x="2822399" y="2004115"/>
                    <a:pt x="2810603" y="2077428"/>
                    <a:pt x="2790006" y="2148482"/>
                  </a:cubicBezTo>
                  <a:cubicBezTo>
                    <a:pt x="2769837" y="2218593"/>
                    <a:pt x="2741690" y="2286136"/>
                    <a:pt x="2706112" y="2349827"/>
                  </a:cubicBezTo>
                  <a:cubicBezTo>
                    <a:pt x="2670654" y="2413724"/>
                    <a:pt x="2627526" y="2473049"/>
                    <a:pt x="2577703" y="2526518"/>
                  </a:cubicBezTo>
                  <a:cubicBezTo>
                    <a:pt x="2527230" y="2580810"/>
                    <a:pt x="2470644" y="2629075"/>
                    <a:pt x="2409059" y="2670336"/>
                  </a:cubicBezTo>
                  <a:cubicBezTo>
                    <a:pt x="2409059" y="2670336"/>
                    <a:pt x="2208912" y="2826482"/>
                    <a:pt x="1892341" y="2826482"/>
                  </a:cubicBezTo>
                  <a:cubicBezTo>
                    <a:pt x="1849897" y="2827373"/>
                    <a:pt x="1807625" y="2820712"/>
                    <a:pt x="1767527" y="2806793"/>
                  </a:cubicBezTo>
                  <a:cubicBezTo>
                    <a:pt x="1732994" y="2794243"/>
                    <a:pt x="1700686" y="2776283"/>
                    <a:pt x="1671819" y="2753546"/>
                  </a:cubicBezTo>
                  <a:cubicBezTo>
                    <a:pt x="1642645" y="2730055"/>
                    <a:pt x="1616227" y="2703363"/>
                    <a:pt x="1593062" y="2673932"/>
                  </a:cubicBezTo>
                  <a:cubicBezTo>
                    <a:pt x="1573886" y="2649791"/>
                    <a:pt x="1554368" y="2623938"/>
                    <a:pt x="1534507" y="2597058"/>
                  </a:cubicBezTo>
                  <a:lnTo>
                    <a:pt x="1501806" y="2597058"/>
                  </a:lnTo>
                  <a:cubicBezTo>
                    <a:pt x="1482117" y="2623938"/>
                    <a:pt x="1462427" y="2649791"/>
                    <a:pt x="1443251" y="2673932"/>
                  </a:cubicBezTo>
                  <a:cubicBezTo>
                    <a:pt x="1420138" y="2703398"/>
                    <a:pt x="1393703" y="2730107"/>
                    <a:pt x="1364494" y="2753546"/>
                  </a:cubicBezTo>
                  <a:cubicBezTo>
                    <a:pt x="1335627" y="2776283"/>
                    <a:pt x="1303320" y="2794243"/>
                    <a:pt x="1268786" y="2806793"/>
                  </a:cubicBezTo>
                  <a:cubicBezTo>
                    <a:pt x="1228688" y="2820712"/>
                    <a:pt x="1186416" y="2827373"/>
                    <a:pt x="1143972" y="2826482"/>
                  </a:cubicBezTo>
                  <a:cubicBezTo>
                    <a:pt x="883850" y="2826362"/>
                    <a:pt x="635594" y="2717625"/>
                    <a:pt x="459124" y="2526518"/>
                  </a:cubicBezTo>
                  <a:cubicBezTo>
                    <a:pt x="409407" y="2472963"/>
                    <a:pt x="366296" y="2413655"/>
                    <a:pt x="330715" y="2349827"/>
                  </a:cubicBezTo>
                  <a:cubicBezTo>
                    <a:pt x="295206" y="2286102"/>
                    <a:pt x="267060" y="2218559"/>
                    <a:pt x="246821" y="2148482"/>
                  </a:cubicBezTo>
                  <a:cubicBezTo>
                    <a:pt x="226222" y="2077428"/>
                    <a:pt x="214434" y="2004115"/>
                    <a:pt x="211722" y="1930186"/>
                  </a:cubicBezTo>
                  <a:close/>
                </a:path>
              </a:pathLst>
            </a:custGeom>
            <a:solidFill>
              <a:srgbClr val="F2F2F2"/>
            </a:solidFill>
            <a:ln w="17094" cap="flat">
              <a:noFill/>
              <a:prstDash val="solid"/>
              <a:miter/>
            </a:ln>
          </p:spPr>
          <p:txBody>
            <a:bodyPr rtlCol="0" anchor="ctr"/>
            <a:lstStyle/>
            <a:p>
              <a:endParaRPr lang="en-US"/>
            </a:p>
          </p:txBody>
        </p:sp>
      </p:grpSp>
      <p:sp>
        <p:nvSpPr>
          <p:cNvPr id="12" name="Rectangle 11">
            <a:extLst>
              <a:ext uri="{FF2B5EF4-FFF2-40B4-BE49-F238E27FC236}">
                <a16:creationId xmlns:a16="http://schemas.microsoft.com/office/drawing/2014/main" id="{28A9D11E-D54A-4FEA-A857-0CBE30FAFB5E}"/>
              </a:ext>
            </a:extLst>
          </p:cNvPr>
          <p:cNvSpPr/>
          <p:nvPr userDrawn="1"/>
        </p:nvSpPr>
        <p:spPr>
          <a:xfrm>
            <a:off x="0" y="3429000"/>
            <a:ext cx="12192000" cy="3429000"/>
          </a:xfrm>
          <a:prstGeom prst="rect">
            <a:avLst/>
          </a:prstGeom>
          <a:solidFill>
            <a:srgbClr val="235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944E4-DFBD-4D80-8BE9-4B7D8273F007}"/>
              </a:ext>
            </a:extLst>
          </p:cNvPr>
          <p:cNvSpPr>
            <a:spLocks noGrp="1"/>
          </p:cNvSpPr>
          <p:nvPr>
            <p:ph type="title"/>
          </p:nvPr>
        </p:nvSpPr>
        <p:spPr>
          <a:xfrm>
            <a:off x="381000" y="3789000"/>
            <a:ext cx="10755000" cy="1439999"/>
          </a:xfrm>
        </p:spPr>
        <p:txBody>
          <a:bodyPr vert="horz" lIns="91440" tIns="45720" rIns="91440" bIns="45720" rtlCol="0" anchor="b">
            <a:normAutofit/>
          </a:bodyPr>
          <a:lstStyle>
            <a:lvl1pPr>
              <a:defRPr lang="en-US" sz="4800" dirty="0">
                <a:solidFill>
                  <a:srgbClr val="F2F2F2"/>
                </a:solidFill>
              </a:defRPr>
            </a:lvl1pPr>
          </a:lstStyle>
          <a:p>
            <a:pPr lvl="0"/>
            <a:r>
              <a:rPr lang="en-US"/>
              <a:t>Click to edit Master title style</a:t>
            </a:r>
          </a:p>
        </p:txBody>
      </p:sp>
      <p:sp>
        <p:nvSpPr>
          <p:cNvPr id="3" name="Text Placeholder 2">
            <a:extLst>
              <a:ext uri="{FF2B5EF4-FFF2-40B4-BE49-F238E27FC236}">
                <a16:creationId xmlns:a16="http://schemas.microsoft.com/office/drawing/2014/main" id="{60C7F090-7C54-404E-810B-772A9C7A9B43}"/>
              </a:ext>
            </a:extLst>
          </p:cNvPr>
          <p:cNvSpPr>
            <a:spLocks noGrp="1"/>
          </p:cNvSpPr>
          <p:nvPr>
            <p:ph type="body" idx="1"/>
          </p:nvPr>
        </p:nvSpPr>
        <p:spPr>
          <a:xfrm>
            <a:off x="381000" y="5229000"/>
            <a:ext cx="10755000" cy="720000"/>
          </a:xfrm>
        </p:spPr>
        <p:txBody>
          <a:bodyPr vert="horz" lIns="91440" tIns="45720" rIns="91440" bIns="45720" rtlCol="0">
            <a:normAutofit/>
          </a:bodyPr>
          <a:lstStyle>
            <a:lvl1pPr>
              <a:defRPr lang="en-US" sz="1800">
                <a:solidFill>
                  <a:srgbClr val="F2F2F2"/>
                </a:solidFill>
              </a:defRPr>
            </a:lvl1pPr>
          </a:lstStyle>
          <a:p>
            <a:pPr marL="0" lvl="0" indent="0">
              <a:lnSpc>
                <a:spcPct val="90000"/>
              </a:lnSpc>
              <a:spcBef>
                <a:spcPts val="0"/>
              </a:spcBef>
              <a:buNone/>
            </a:pPr>
            <a:r>
              <a:rPr lang="en-US"/>
              <a:t>Edit Master text styles</a:t>
            </a:r>
          </a:p>
        </p:txBody>
      </p:sp>
    </p:spTree>
    <p:extLst>
      <p:ext uri="{BB962C8B-B14F-4D97-AF65-F5344CB8AC3E}">
        <p14:creationId xmlns:p14="http://schemas.microsoft.com/office/powerpoint/2010/main" val="381015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50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2" presetClass="entr" presetSubtype="4" decel="100000" fill="hold" nodeType="withEffect">
                                  <p:stCondLst>
                                    <p:cond delay="1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ppt_x"/>
                                          </p:val>
                                        </p:tav>
                                        <p:tav tm="100000">
                                          <p:val>
                                            <p:strVal val="#ppt_x"/>
                                          </p:val>
                                        </p:tav>
                                      </p:tavLst>
                                    </p:anim>
                                    <p:anim calcmode="lin" valueType="num">
                                      <p:cBhvr additive="base">
                                        <p:cTn id="20" dur="1000" fill="hold"/>
                                        <p:tgtEl>
                                          <p:spTgt spid="34"/>
                                        </p:tgtEl>
                                        <p:attrNameLst>
                                          <p:attrName>ppt_y</p:attrName>
                                        </p:attrNameLst>
                                      </p:cBhvr>
                                      <p:tavLst>
                                        <p:tav tm="0">
                                          <p:val>
                                            <p:strVal val="1+#ppt_h/2"/>
                                          </p:val>
                                        </p:tav>
                                        <p:tav tm="100000">
                                          <p:val>
                                            <p:strVal val="#ppt_y"/>
                                          </p:val>
                                        </p:tav>
                                      </p:tavLst>
                                    </p:anim>
                                  </p:childTnLst>
                                </p:cTn>
                              </p:par>
                            </p:childTnLst>
                          </p:cTn>
                        </p:par>
                        <p:par>
                          <p:cTn id="21" fill="hold">
                            <p:stCondLst>
                              <p:cond delay="2250"/>
                            </p:stCondLst>
                            <p:childTnLst>
                              <p:par>
                                <p:cTn id="22" presetID="32" presetClass="emph" presetSubtype="0" fill="hold" nodeType="afterEffect">
                                  <p:stCondLst>
                                    <p:cond delay="0"/>
                                  </p:stCondLst>
                                  <p:childTnLst>
                                    <p:animRot by="120000">
                                      <p:cBhvr>
                                        <p:cTn id="23" dur="100" fill="hold">
                                          <p:stCondLst>
                                            <p:cond delay="0"/>
                                          </p:stCondLst>
                                        </p:cTn>
                                        <p:tgtEl>
                                          <p:spTgt spid="34"/>
                                        </p:tgtEl>
                                        <p:attrNameLst>
                                          <p:attrName>r</p:attrName>
                                        </p:attrNameLst>
                                      </p:cBhvr>
                                    </p:animRot>
                                    <p:animRot by="-240000">
                                      <p:cBhvr>
                                        <p:cTn id="24" dur="200" fill="hold">
                                          <p:stCondLst>
                                            <p:cond delay="200"/>
                                          </p:stCondLst>
                                        </p:cTn>
                                        <p:tgtEl>
                                          <p:spTgt spid="34"/>
                                        </p:tgtEl>
                                        <p:attrNameLst>
                                          <p:attrName>r</p:attrName>
                                        </p:attrNameLst>
                                      </p:cBhvr>
                                    </p:animRot>
                                    <p:animRot by="240000">
                                      <p:cBhvr>
                                        <p:cTn id="25" dur="200" fill="hold">
                                          <p:stCondLst>
                                            <p:cond delay="400"/>
                                          </p:stCondLst>
                                        </p:cTn>
                                        <p:tgtEl>
                                          <p:spTgt spid="34"/>
                                        </p:tgtEl>
                                        <p:attrNameLst>
                                          <p:attrName>r</p:attrName>
                                        </p:attrNameLst>
                                      </p:cBhvr>
                                    </p:animRot>
                                    <p:animRot by="-240000">
                                      <p:cBhvr>
                                        <p:cTn id="26" dur="200" fill="hold">
                                          <p:stCondLst>
                                            <p:cond delay="600"/>
                                          </p:stCondLst>
                                        </p:cTn>
                                        <p:tgtEl>
                                          <p:spTgt spid="34"/>
                                        </p:tgtEl>
                                        <p:attrNameLst>
                                          <p:attrName>r</p:attrName>
                                        </p:attrNameLst>
                                      </p:cBhvr>
                                    </p:animRot>
                                    <p:animRot by="120000">
                                      <p:cBhvr>
                                        <p:cTn id="27" dur="200" fill="hold">
                                          <p:stCondLst>
                                            <p:cond delay="800"/>
                                          </p:stCondLst>
                                        </p:cTn>
                                        <p:tgtEl>
                                          <p:spTgt spid="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1474-E1D8-49CF-9DDE-DCC2E7D60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1EEBC-DA39-4A18-AB77-AB656738F8EA}"/>
              </a:ext>
            </a:extLst>
          </p:cNvPr>
          <p:cNvSpPr>
            <a:spLocks noGrp="1"/>
          </p:cNvSpPr>
          <p:nvPr>
            <p:ph sz="half" idx="1"/>
          </p:nvPr>
        </p:nvSpPr>
        <p:spPr>
          <a:xfrm>
            <a:off x="336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832915-A233-45C3-AFFB-646A7643F411}"/>
              </a:ext>
            </a:extLst>
          </p:cNvPr>
          <p:cNvSpPr>
            <a:spLocks noGrp="1"/>
          </p:cNvSpPr>
          <p:nvPr>
            <p:ph sz="half" idx="2"/>
          </p:nvPr>
        </p:nvSpPr>
        <p:spPr>
          <a:xfrm>
            <a:off x="6231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36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3" name="Text Placeholder 2">
            <a:extLst>
              <a:ext uri="{FF2B5EF4-FFF2-40B4-BE49-F238E27FC236}">
                <a16:creationId xmlns:a16="http://schemas.microsoft.com/office/drawing/2014/main" id="{224681D0-41C1-4C53-8346-E0BB076587B4}"/>
              </a:ext>
            </a:extLst>
          </p:cNvPr>
          <p:cNvSpPr>
            <a:spLocks noGrp="1"/>
          </p:cNvSpPr>
          <p:nvPr>
            <p:ph type="body" idx="1"/>
          </p:nvPr>
        </p:nvSpPr>
        <p:spPr>
          <a:xfrm>
            <a:off x="336001"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A18350-DF7B-4AF2-B6AD-6CE9F2372375}"/>
              </a:ext>
            </a:extLst>
          </p:cNvPr>
          <p:cNvSpPr>
            <a:spLocks noGrp="1"/>
          </p:cNvSpPr>
          <p:nvPr>
            <p:ph type="body" sz="quarter" idx="3"/>
          </p:nvPr>
        </p:nvSpPr>
        <p:spPr>
          <a:xfrm>
            <a:off x="6231000"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p:nvPr>
        </p:nvSpPr>
        <p:spPr>
          <a:xfrm>
            <a:off x="6231000"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517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1474-E1D8-49CF-9DDE-DCC2E7D60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1EEBC-DA39-4A18-AB77-AB656738F8EA}"/>
              </a:ext>
            </a:extLst>
          </p:cNvPr>
          <p:cNvSpPr>
            <a:spLocks noGrp="1"/>
          </p:cNvSpPr>
          <p:nvPr>
            <p:ph sz="half" idx="1"/>
          </p:nvPr>
        </p:nvSpPr>
        <p:spPr>
          <a:xfrm>
            <a:off x="336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832915-A233-45C3-AFFB-646A7643F411}"/>
              </a:ext>
            </a:extLst>
          </p:cNvPr>
          <p:cNvSpPr>
            <a:spLocks noGrp="1"/>
          </p:cNvSpPr>
          <p:nvPr>
            <p:ph sz="half" idx="2"/>
          </p:nvPr>
        </p:nvSpPr>
        <p:spPr>
          <a:xfrm>
            <a:off x="6231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61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1584000"/>
            <a:ext cx="5625000" cy="499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6231000" y="1584000"/>
            <a:ext cx="5625000" cy="4995000"/>
          </a:xfrm>
          <a:solidFill>
            <a:schemeClr val="bg1"/>
          </a:solidFill>
        </p:spPr>
        <p:txBody>
          <a:bodyPr>
            <a:normAutofit/>
          </a:bodyPr>
          <a:lstStyle>
            <a:lvl1pPr marL="0" indent="0">
              <a:lnSpc>
                <a:spcPct val="100000"/>
              </a:lnSpc>
              <a:spcBef>
                <a:spcPts val="0"/>
              </a:spcBef>
              <a:buNone/>
              <a:defRPr sz="2000">
                <a:solidFill>
                  <a:srgbClr val="262626"/>
                </a:solidFill>
                <a:latin typeface="Consolas" panose="020B0609020204030204" pitchFamily="49" charset="0"/>
              </a:defRPr>
            </a:lvl1pPr>
            <a:lvl2pPr marL="457200" indent="0">
              <a:buNone/>
              <a:defRPr sz="1800">
                <a:solidFill>
                  <a:srgbClr val="262626"/>
                </a:solidFill>
                <a:latin typeface="Consolas" panose="020B0609020204030204" pitchFamily="49" charset="0"/>
              </a:defRPr>
            </a:lvl2pPr>
            <a:lvl3pPr marL="914400" indent="0">
              <a:buNone/>
              <a:defRPr sz="1600">
                <a:solidFill>
                  <a:srgbClr val="262626"/>
                </a:solidFill>
                <a:latin typeface="Consolas" panose="020B0609020204030204" pitchFamily="49" charset="0"/>
              </a:defRPr>
            </a:lvl3pPr>
            <a:lvl4pPr marL="1371600" indent="0">
              <a:buNone/>
              <a:defRPr sz="1400">
                <a:solidFill>
                  <a:srgbClr val="262626"/>
                </a:solidFill>
                <a:latin typeface="Consolas" panose="020B0609020204030204" pitchFamily="49" charset="0"/>
              </a:defRPr>
            </a:lvl4pPr>
            <a:lvl5pPr marL="1828800" indent="0">
              <a:buNone/>
              <a:defRPr sz="1400">
                <a:solidFill>
                  <a:srgbClr val="262626"/>
                </a:solidFill>
                <a:latin typeface="Consolas" panose="020B0609020204030204" pitchFamily="49" charset="0"/>
              </a:defRPr>
            </a:lvl5pPr>
          </a:lstStyle>
          <a:p>
            <a:pPr lvl="0"/>
            <a:r>
              <a:rPr lang="en-US"/>
              <a:t>Code here</a:t>
            </a:r>
          </a:p>
        </p:txBody>
      </p:sp>
    </p:spTree>
    <p:extLst>
      <p:ext uri="{BB962C8B-B14F-4D97-AF65-F5344CB8AC3E}">
        <p14:creationId xmlns:p14="http://schemas.microsoft.com/office/powerpoint/2010/main" val="27051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0" y="1584000"/>
            <a:ext cx="11519999" cy="94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2709000"/>
            <a:ext cx="11520000" cy="3870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12042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1584000"/>
            <a:ext cx="11520000" cy="4995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346291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5750-FBC5-4CB3-B5B9-3AD611591FB1}"/>
              </a:ext>
            </a:extLst>
          </p:cNvPr>
          <p:cNvSpPr>
            <a:spLocks noGrp="1"/>
          </p:cNvSpPr>
          <p:nvPr>
            <p:ph type="title"/>
          </p:nvPr>
        </p:nvSpPr>
        <p:spPr>
          <a:xfrm>
            <a:off x="336000" y="324001"/>
            <a:ext cx="11520000" cy="944999"/>
          </a:xfrm>
        </p:spPr>
        <p:txBody>
          <a:bodyPr/>
          <a:lstStyle/>
          <a:p>
            <a:r>
              <a:rPr lang="en-US"/>
              <a:t>Click to edit Master title style</a:t>
            </a:r>
          </a:p>
        </p:txBody>
      </p:sp>
    </p:spTree>
    <p:extLst>
      <p:ext uri="{BB962C8B-B14F-4D97-AF65-F5344CB8AC3E}">
        <p14:creationId xmlns:p14="http://schemas.microsoft.com/office/powerpoint/2010/main" val="424429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02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4005-A062-4ABC-BA70-595D129C75A2}"/>
              </a:ext>
            </a:extLst>
          </p:cNvPr>
          <p:cNvSpPr>
            <a:spLocks noGrp="1"/>
          </p:cNvSpPr>
          <p:nvPr>
            <p:ph type="title"/>
          </p:nvPr>
        </p:nvSpPr>
        <p:spPr>
          <a:xfrm>
            <a:off x="336000" y="324000"/>
            <a:ext cx="5580000" cy="945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24E2F2-78D6-47A6-9A39-44E22257FC50}"/>
              </a:ext>
            </a:extLst>
          </p:cNvPr>
          <p:cNvSpPr>
            <a:spLocks noGrp="1"/>
          </p:cNvSpPr>
          <p:nvPr>
            <p:ph type="pic" idx="1"/>
          </p:nvPr>
        </p:nvSpPr>
        <p:spPr>
          <a:xfrm>
            <a:off x="6276000" y="324000"/>
            <a:ext cx="5580000" cy="6209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CB5550B-2EAD-4232-A994-C63274DA140C}"/>
              </a:ext>
            </a:extLst>
          </p:cNvPr>
          <p:cNvSpPr>
            <a:spLocks noGrp="1"/>
          </p:cNvSpPr>
          <p:nvPr>
            <p:ph type="body" sz="half" idx="2"/>
          </p:nvPr>
        </p:nvSpPr>
        <p:spPr>
          <a:xfrm>
            <a:off x="336000" y="1539000"/>
            <a:ext cx="5580000" cy="4995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27145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ab CTA">
    <p:bg>
      <p:bgPr>
        <a:solidFill>
          <a:srgbClr val="235689"/>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D6E7404-8B91-4D1C-B674-99714334CD48}"/>
              </a:ext>
            </a:extLst>
          </p:cNvPr>
          <p:cNvGrpSpPr/>
          <p:nvPr userDrawn="1"/>
        </p:nvGrpSpPr>
        <p:grpSpPr>
          <a:xfrm>
            <a:off x="0" y="2709000"/>
            <a:ext cx="12192000" cy="4149000"/>
            <a:chOff x="0" y="2709000"/>
            <a:chExt cx="12192000" cy="4149000"/>
          </a:xfrm>
        </p:grpSpPr>
        <p:sp>
          <p:nvSpPr>
            <p:cNvPr id="9" name="Rectangle 8">
              <a:extLst>
                <a:ext uri="{FF2B5EF4-FFF2-40B4-BE49-F238E27FC236}">
                  <a16:creationId xmlns:a16="http://schemas.microsoft.com/office/drawing/2014/main" id="{1271B613-3CD5-4556-99AD-43F877D2D9A6}"/>
                </a:ext>
              </a:extLst>
            </p:cNvPr>
            <p:cNvSpPr/>
            <p:nvPr userDrawn="1"/>
          </p:nvSpPr>
          <p:spPr>
            <a:xfrm>
              <a:off x="0" y="2709000"/>
              <a:ext cx="12192000" cy="4149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22B08AE2-678B-4688-A7E4-4CF82EFF5F0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000" y="6219000"/>
              <a:ext cx="912649" cy="315000"/>
            </a:xfrm>
            <a:prstGeom prst="rect">
              <a:avLst/>
            </a:prstGeom>
          </p:spPr>
        </p:pic>
        <p:grpSp>
          <p:nvGrpSpPr>
            <p:cNvPr id="11" name="Group 10">
              <a:extLst>
                <a:ext uri="{FF2B5EF4-FFF2-40B4-BE49-F238E27FC236}">
                  <a16:creationId xmlns:a16="http://schemas.microsoft.com/office/drawing/2014/main" id="{959A645B-CC7A-4989-9DC6-C269D20E4EBD}"/>
                </a:ext>
              </a:extLst>
            </p:cNvPr>
            <p:cNvGrpSpPr/>
            <p:nvPr userDrawn="1"/>
          </p:nvGrpSpPr>
          <p:grpSpPr>
            <a:xfrm>
              <a:off x="11631000" y="6264000"/>
              <a:ext cx="225000" cy="225000"/>
              <a:chOff x="1776000" y="1269000"/>
              <a:chExt cx="1530000" cy="1530000"/>
            </a:xfrm>
          </p:grpSpPr>
          <p:sp>
            <p:nvSpPr>
              <p:cNvPr id="12" name="Rectangle 11">
                <a:extLst>
                  <a:ext uri="{FF2B5EF4-FFF2-40B4-BE49-F238E27FC236}">
                    <a16:creationId xmlns:a16="http://schemas.microsoft.com/office/drawing/2014/main" id="{CBDCE011-56AF-410A-A29C-20A9DE9DEA0A}"/>
                  </a:ext>
                </a:extLst>
              </p:cNvPr>
              <p:cNvSpPr/>
              <p:nvPr userDrawn="1"/>
            </p:nvSpPr>
            <p:spPr>
              <a:xfrm>
                <a:off x="177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7FF307-A928-4192-8AAA-6C89A81E1E62}"/>
                  </a:ext>
                </a:extLst>
              </p:cNvPr>
              <p:cNvSpPr/>
              <p:nvPr userDrawn="1"/>
            </p:nvSpPr>
            <p:spPr>
              <a:xfrm>
                <a:off x="177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E354073-C39B-44C7-8378-EE06749DBAEA}"/>
                  </a:ext>
                </a:extLst>
              </p:cNvPr>
              <p:cNvSpPr/>
              <p:nvPr userDrawn="1"/>
            </p:nvSpPr>
            <p:spPr>
              <a:xfrm>
                <a:off x="258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30D775-DD2F-4354-ABF6-EA6879638DB0}"/>
                  </a:ext>
                </a:extLst>
              </p:cNvPr>
              <p:cNvSpPr/>
              <p:nvPr userDrawn="1"/>
            </p:nvSpPr>
            <p:spPr>
              <a:xfrm>
                <a:off x="258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Subtitle 2">
            <a:extLst>
              <a:ext uri="{FF2B5EF4-FFF2-40B4-BE49-F238E27FC236}">
                <a16:creationId xmlns:a16="http://schemas.microsoft.com/office/drawing/2014/main" id="{E16D309E-1A22-41D8-8403-7BBFE4468DA2}"/>
              </a:ext>
            </a:extLst>
          </p:cNvPr>
          <p:cNvSpPr txBox="1">
            <a:spLocks/>
          </p:cNvSpPr>
          <p:nvPr userDrawn="1"/>
        </p:nvSpPr>
        <p:spPr>
          <a:xfrm>
            <a:off x="335587" y="4599000"/>
            <a:ext cx="1350000" cy="360000"/>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14000"/>
              </a:lnSpc>
            </a:pPr>
            <a:r>
              <a:rPr lang="en-US">
                <a:solidFill>
                  <a:srgbClr val="3076BC"/>
                </a:solidFill>
              </a:rPr>
              <a:t>You’ll learn:</a:t>
            </a:r>
          </a:p>
        </p:txBody>
      </p:sp>
      <p:sp>
        <p:nvSpPr>
          <p:cNvPr id="6" name="Subtitle 2">
            <a:extLst>
              <a:ext uri="{FF2B5EF4-FFF2-40B4-BE49-F238E27FC236}">
                <a16:creationId xmlns:a16="http://schemas.microsoft.com/office/drawing/2014/main" id="{C38A7624-8D9A-4E1F-A854-3A6B1B203A9F}"/>
              </a:ext>
            </a:extLst>
          </p:cNvPr>
          <p:cNvSpPr txBox="1">
            <a:spLocks/>
          </p:cNvSpPr>
          <p:nvPr userDrawn="1"/>
        </p:nvSpPr>
        <p:spPr>
          <a:xfrm>
            <a:off x="336000" y="549000"/>
            <a:ext cx="10845000" cy="1575000"/>
          </a:xfrm>
          <a:prstGeom prst="rect">
            <a:avLst/>
          </a:prstGeom>
        </p:spPr>
        <p:txBody>
          <a:bodyPr vert="horz" lIns="91440" tIns="45720" rIns="91440" bIns="45720" rtlCol="0" anchor="b">
            <a:noAutofit/>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nSpc>
                <a:spcPct val="114000"/>
              </a:lnSpc>
            </a:pPr>
            <a:r>
              <a:rPr lang="en-US" b="0"/>
              <a:t>Learn more!</a:t>
            </a:r>
          </a:p>
          <a:p>
            <a:pPr lvl="0">
              <a:lnSpc>
                <a:spcPct val="114000"/>
              </a:lnSpc>
            </a:pPr>
            <a:r>
              <a:rPr lang="en-US"/>
              <a:t>Check out the lab for this session!</a:t>
            </a:r>
          </a:p>
        </p:txBody>
      </p:sp>
      <p:sp>
        <p:nvSpPr>
          <p:cNvPr id="17" name="Text Placeholder 16">
            <a:extLst>
              <a:ext uri="{FF2B5EF4-FFF2-40B4-BE49-F238E27FC236}">
                <a16:creationId xmlns:a16="http://schemas.microsoft.com/office/drawing/2014/main" id="{BF03D2CA-E485-4D4F-95E8-AC1B1EEA6C1B}"/>
              </a:ext>
            </a:extLst>
          </p:cNvPr>
          <p:cNvSpPr>
            <a:spLocks noGrp="1"/>
          </p:cNvSpPr>
          <p:nvPr>
            <p:ph type="body" sz="quarter" idx="10" hasCustomPrompt="1"/>
          </p:nvPr>
        </p:nvSpPr>
        <p:spPr>
          <a:xfrm>
            <a:off x="1776000" y="4599000"/>
            <a:ext cx="6480175" cy="1575000"/>
          </a:xfrm>
        </p:spPr>
        <p:txBody>
          <a:bodyPr vert="horz" lIns="91440" tIns="45720" rIns="91440" bIns="45720" rtlCol="0">
            <a:noAutofit/>
          </a:bodyPr>
          <a:lstStyle>
            <a:lvl1pPr marL="285750" indent="-285750">
              <a:lnSpc>
                <a:spcPct val="114000"/>
              </a:lnSpc>
              <a:spcBef>
                <a:spcPts val="0"/>
              </a:spcBef>
              <a:spcAft>
                <a:spcPts val="0"/>
              </a:spcAft>
              <a:buFont typeface="Arial" panose="020B0604020202020204" pitchFamily="34" charset="0"/>
              <a:buChar char="•"/>
              <a:defRPr lang="en-US" sz="1800" dirty="0" smtClean="0">
                <a:solidFill>
                  <a:srgbClr val="F2F2F2"/>
                </a:solidFill>
              </a:defRPr>
            </a:lvl1pPr>
            <a:lvl2pPr>
              <a:defRPr lang="en-US" sz="2000" dirty="0" smtClean="0"/>
            </a:lvl2pPr>
            <a:lvl3pPr>
              <a:defRPr lang="en-US" sz="1800" dirty="0" smtClean="0"/>
            </a:lvl3pPr>
            <a:lvl4pPr>
              <a:defRPr lang="en-US" sz="1600" dirty="0" smtClean="0"/>
            </a:lvl4pPr>
            <a:lvl5pPr>
              <a:defRPr lang="en-US" sz="1600" dirty="0"/>
            </a:lvl5pPr>
          </a:lstStyle>
          <a:p>
            <a:pPr lvl="0">
              <a:lnSpc>
                <a:spcPct val="90000"/>
              </a:lnSpc>
              <a:spcBef>
                <a:spcPts val="0"/>
              </a:spcBef>
            </a:pPr>
            <a:r>
              <a:rPr lang="en-US"/>
              <a:t>List of things people will learn</a:t>
            </a:r>
          </a:p>
          <a:p>
            <a:pPr lvl="0">
              <a:lnSpc>
                <a:spcPct val="90000"/>
              </a:lnSpc>
              <a:spcBef>
                <a:spcPts val="0"/>
              </a:spcBef>
            </a:pPr>
            <a:r>
              <a:rPr lang="en-GB"/>
              <a:t>M</a:t>
            </a:r>
            <a:r>
              <a:rPr lang="en-US" err="1"/>
              <a:t>ake</a:t>
            </a:r>
            <a:r>
              <a:rPr lang="en-US"/>
              <a:t> sure you limit</a:t>
            </a:r>
          </a:p>
          <a:p>
            <a:pPr lvl="0">
              <a:lnSpc>
                <a:spcPct val="90000"/>
              </a:lnSpc>
              <a:spcBef>
                <a:spcPts val="0"/>
              </a:spcBef>
            </a:pPr>
            <a:r>
              <a:rPr lang="en-GB"/>
              <a:t>T</a:t>
            </a:r>
            <a:r>
              <a:rPr lang="en-US"/>
              <a:t>he number of items</a:t>
            </a:r>
          </a:p>
          <a:p>
            <a:pPr lvl="0">
              <a:lnSpc>
                <a:spcPct val="90000"/>
              </a:lnSpc>
              <a:spcBef>
                <a:spcPts val="0"/>
              </a:spcBef>
            </a:pPr>
            <a:r>
              <a:rPr lang="en-GB"/>
              <a:t>T</a:t>
            </a:r>
            <a:r>
              <a:rPr lang="en-US"/>
              <a:t>o four</a:t>
            </a:r>
          </a:p>
        </p:txBody>
      </p:sp>
      <p:sp>
        <p:nvSpPr>
          <p:cNvPr id="19" name="Text Placeholder 18">
            <a:extLst>
              <a:ext uri="{FF2B5EF4-FFF2-40B4-BE49-F238E27FC236}">
                <a16:creationId xmlns:a16="http://schemas.microsoft.com/office/drawing/2014/main" id="{979C8349-B759-404F-9AA4-83E06C6F8C5B}"/>
              </a:ext>
            </a:extLst>
          </p:cNvPr>
          <p:cNvSpPr>
            <a:spLocks noGrp="1"/>
          </p:cNvSpPr>
          <p:nvPr>
            <p:ph type="body" sz="quarter" idx="11" hasCustomPrompt="1"/>
          </p:nvPr>
        </p:nvSpPr>
        <p:spPr>
          <a:xfrm>
            <a:off x="336550" y="2708275"/>
            <a:ext cx="11519450" cy="1441450"/>
          </a:xfrm>
        </p:spPr>
        <p:txBody>
          <a:bodyPr vert="horz" lIns="91440" tIns="45720" rIns="91440" bIns="45720" rtlCol="0" anchor="b">
            <a:normAutofit/>
          </a:bodyPr>
          <a:lstStyle>
            <a:lvl1pPr>
              <a:defRPr lang="en-US" sz="4800" b="0" spc="-100" smtClean="0">
                <a:solidFill>
                  <a:srgbClr val="F2F2F2"/>
                </a:solidFill>
                <a:latin typeface="+mj-lt"/>
                <a:ea typeface="+mj-ea"/>
                <a:cs typeface="+mj-cs"/>
              </a:defRPr>
            </a:lvl1pPr>
            <a:lvl2pPr>
              <a:defRPr lang="en-US" smtClean="0">
                <a:solidFill>
                  <a:schemeClr val="tx1"/>
                </a:solidFill>
              </a:defRPr>
            </a:lvl2pPr>
            <a:lvl3pPr>
              <a:defRPr lang="en-US" sz="1800" smtClean="0">
                <a:solidFill>
                  <a:schemeClr val="tx1"/>
                </a:solidFill>
              </a:defRPr>
            </a:lvl3pPr>
            <a:lvl4pPr>
              <a:defRPr lang="en-US" sz="1800" smtClean="0">
                <a:solidFill>
                  <a:schemeClr val="tx1"/>
                </a:solidFill>
              </a:defRPr>
            </a:lvl4pPr>
            <a:lvl5pPr>
              <a:defRPr lang="en-US" sz="1800">
                <a:solidFill>
                  <a:schemeClr val="tx1"/>
                </a:solidFill>
              </a:defRPr>
            </a:lvl5pPr>
          </a:lstStyle>
          <a:p>
            <a:pPr lvl="0">
              <a:lnSpc>
                <a:spcPct val="90000"/>
              </a:lnSpc>
              <a:spcBef>
                <a:spcPct val="0"/>
              </a:spcBef>
            </a:pPr>
            <a:r>
              <a:rPr lang="en-US"/>
              <a:t>[URL of lab] – make sure it is white</a:t>
            </a:r>
          </a:p>
        </p:txBody>
      </p:sp>
    </p:spTree>
    <p:extLst>
      <p:ext uri="{BB962C8B-B14F-4D97-AF65-F5344CB8AC3E}">
        <p14:creationId xmlns:p14="http://schemas.microsoft.com/office/powerpoint/2010/main" val="370631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17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42" presetClass="entr" presetSubtype="0" fill="hold" grpId="0" nodeType="withEffect">
                                  <p:stCondLst>
                                    <p:cond delay="150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750"/>
                                        <p:tgtEl>
                                          <p:spTgt spid="19">
                                            <p:txEl>
                                              <p:pRg st="0" end="0"/>
                                            </p:txEl>
                                          </p:spTgt>
                                        </p:tgtEl>
                                      </p:cBhvr>
                                    </p:animEffect>
                                    <p:anim calcmode="lin" valueType="num">
                                      <p:cBhvr>
                                        <p:cTn id="16" dur="75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17" dur="750" fill="hold"/>
                                        <p:tgtEl>
                                          <p:spTgt spid="19">
                                            <p:txEl>
                                              <p:pRg st="0" end="0"/>
                                            </p:txEl>
                                          </p:spTgt>
                                        </p:tgtEl>
                                        <p:attrNameLst>
                                          <p:attrName>ppt_y</p:attrName>
                                        </p:attrNameLst>
                                      </p:cBhvr>
                                      <p:tavLst>
                                        <p:tav tm="0">
                                          <p:val>
                                            <p:strVal val="#ppt_y+.1"/>
                                          </p:val>
                                        </p:tav>
                                        <p:tav tm="100000">
                                          <p:val>
                                            <p:strVal val="#ppt_y"/>
                                          </p:val>
                                        </p:tav>
                                      </p:tavLst>
                                    </p:anim>
                                  </p:childTnLst>
                                </p:cTn>
                              </p:par>
                              <p:par>
                                <p:cTn id="18" presetID="2" presetClass="entr" presetSubtype="4" decel="100000" fill="hold" nodeType="withEffect">
                                  <p:stCondLst>
                                    <p:cond delay="100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10" presetClass="entr" presetSubtype="0" fill="hold" grpId="0" nodeType="withEffect">
                                  <p:stCondLst>
                                    <p:cond delay="200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500"/>
                                        <p:tgtEl>
                                          <p:spTgt spid="17">
                                            <p:txEl>
                                              <p:pRg st="0" end="0"/>
                                            </p:txEl>
                                          </p:spTgt>
                                        </p:tgtEl>
                                      </p:cBhvr>
                                    </p:animEffect>
                                  </p:childTnLst>
                                </p:cTn>
                              </p:par>
                              <p:par>
                                <p:cTn id="25" presetID="10" presetClass="entr" presetSubtype="0" fill="hold" grpId="0" nodeType="withEffect">
                                  <p:stCondLst>
                                    <p:cond delay="2250"/>
                                  </p:stCondLst>
                                  <p:childTnLst>
                                    <p:set>
                                      <p:cBhvr>
                                        <p:cTn id="26" dur="1" fill="hold">
                                          <p:stCondLst>
                                            <p:cond delay="0"/>
                                          </p:stCondLst>
                                        </p:cTn>
                                        <p:tgtEl>
                                          <p:spTgt spid="17">
                                            <p:txEl>
                                              <p:pRg st="1" end="1"/>
                                            </p:txEl>
                                          </p:spTgt>
                                        </p:tgtEl>
                                        <p:attrNameLst>
                                          <p:attrName>style.visibility</p:attrName>
                                        </p:attrNameLst>
                                      </p:cBhvr>
                                      <p:to>
                                        <p:strVal val="visible"/>
                                      </p:to>
                                    </p:set>
                                    <p:animEffect transition="in" filter="fade">
                                      <p:cBhvr>
                                        <p:cTn id="27" dur="500"/>
                                        <p:tgtEl>
                                          <p:spTgt spid="17">
                                            <p:txEl>
                                              <p:pRg st="1" end="1"/>
                                            </p:txEl>
                                          </p:spTgt>
                                        </p:tgtEl>
                                      </p:cBhvr>
                                    </p:animEffect>
                                  </p:childTnLst>
                                </p:cTn>
                              </p:par>
                              <p:par>
                                <p:cTn id="28" presetID="10" presetClass="entr" presetSubtype="0" fill="hold" grpId="0" nodeType="withEffect">
                                  <p:stCondLst>
                                    <p:cond delay="2500"/>
                                  </p:stCondLst>
                                  <p:childTnLst>
                                    <p:set>
                                      <p:cBhvr>
                                        <p:cTn id="29" dur="1" fill="hold">
                                          <p:stCondLst>
                                            <p:cond delay="0"/>
                                          </p:stCondLst>
                                        </p:cTn>
                                        <p:tgtEl>
                                          <p:spTgt spid="17">
                                            <p:txEl>
                                              <p:pRg st="2" end="2"/>
                                            </p:txEl>
                                          </p:spTgt>
                                        </p:tgtEl>
                                        <p:attrNameLst>
                                          <p:attrName>style.visibility</p:attrName>
                                        </p:attrNameLst>
                                      </p:cBhvr>
                                      <p:to>
                                        <p:strVal val="visible"/>
                                      </p:to>
                                    </p:set>
                                    <p:animEffect transition="in" filter="fade">
                                      <p:cBhvr>
                                        <p:cTn id="30" dur="500"/>
                                        <p:tgtEl>
                                          <p:spTgt spid="17">
                                            <p:txEl>
                                              <p:pRg st="2" end="2"/>
                                            </p:txEl>
                                          </p:spTgt>
                                        </p:tgtEl>
                                      </p:cBhvr>
                                    </p:animEffect>
                                  </p:childTnLst>
                                </p:cTn>
                              </p:par>
                              <p:par>
                                <p:cTn id="31" presetID="10" presetClass="entr" presetSubtype="0" fill="hold" grpId="0" nodeType="withEffect">
                                  <p:stCondLst>
                                    <p:cond delay="2750"/>
                                  </p:stCondLst>
                                  <p:childTnLst>
                                    <p:set>
                                      <p:cBhvr>
                                        <p:cTn id="32" dur="1" fill="hold">
                                          <p:stCondLst>
                                            <p:cond delay="0"/>
                                          </p:stCondLst>
                                        </p:cTn>
                                        <p:tgtEl>
                                          <p:spTgt spid="17">
                                            <p:txEl>
                                              <p:pRg st="3" end="3"/>
                                            </p:txEl>
                                          </p:spTgt>
                                        </p:tgtEl>
                                        <p:attrNameLst>
                                          <p:attrName>style.visibility</p:attrName>
                                        </p:attrNameLst>
                                      </p:cBhvr>
                                      <p:to>
                                        <p:strVal val="visible"/>
                                      </p:to>
                                    </p:set>
                                    <p:animEffect transition="in" filter="fade">
                                      <p:cBhvr>
                                        <p:cTn id="33"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 grpId="0" uiExpand="1" build="p">
        <p:tmplLst>
          <p:tmpl lvl="1">
            <p:tnLst>
              <p:par>
                <p:cTn presetID="10" presetClass="entr" presetSubtype="0" fill="hold" nodeType="withEffect">
                  <p:stCondLst>
                    <p:cond delay="27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42" presetClass="entr" presetSubtype="0" fill="hold" nodeType="withEffect">
                  <p:stCondLst>
                    <p:cond delay="1500"/>
                  </p:stCondLst>
                  <p:childTnLst>
                    <p:set>
                      <p:cBhvr>
                        <p:cTn dur="1" fill="hold">
                          <p:stCondLst>
                            <p:cond delay="0"/>
                          </p:stCondLst>
                        </p:cTn>
                        <p:tgtEl>
                          <p:spTgt spid="19"/>
                        </p:tgtEl>
                        <p:attrNameLst>
                          <p:attrName>style.visibility</p:attrName>
                        </p:attrNameLst>
                      </p:cBhvr>
                      <p:to>
                        <p:strVal val="visible"/>
                      </p:to>
                    </p:set>
                    <p:animEffect transition="in" filter="fade">
                      <p:cBhvr>
                        <p:cTn dur="750"/>
                        <p:tgtEl>
                          <p:spTgt spid="19"/>
                        </p:tgtEl>
                      </p:cBhvr>
                    </p:animEffect>
                    <p:anim calcmode="lin" valueType="num">
                      <p:cBhvr>
                        <p:cTn dur="750" fill="hold"/>
                        <p:tgtEl>
                          <p:spTgt spid="19"/>
                        </p:tgtEl>
                        <p:attrNameLst>
                          <p:attrName>ppt_x</p:attrName>
                        </p:attrNameLst>
                      </p:cBhvr>
                      <p:tavLst>
                        <p:tav tm="0">
                          <p:val>
                            <p:strVal val="#ppt_x"/>
                          </p:val>
                        </p:tav>
                        <p:tav tm="100000">
                          <p:val>
                            <p:strVal val="#ppt_x"/>
                          </p:val>
                        </p:tav>
                      </p:tavLst>
                    </p:anim>
                    <p:anim calcmode="lin" valueType="num">
                      <p:cBhvr>
                        <p:cTn dur="750" fill="hold"/>
                        <p:tgtEl>
                          <p:spTgt spid="19"/>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nterstitial">
    <p:bg>
      <p:bgPr>
        <a:solidFill>
          <a:srgbClr val="235689"/>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5289397-00E1-42AA-8577-7E469339DA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6002" y="2259000"/>
            <a:ext cx="4679998" cy="1615296"/>
          </a:xfrm>
          <a:prstGeom prst="rect">
            <a:avLst/>
          </a:prstGeom>
        </p:spPr>
      </p:pic>
      <p:sp>
        <p:nvSpPr>
          <p:cNvPr id="9" name="TextBox 8">
            <a:extLst>
              <a:ext uri="{FF2B5EF4-FFF2-40B4-BE49-F238E27FC236}">
                <a16:creationId xmlns:a16="http://schemas.microsoft.com/office/drawing/2014/main" id="{C532BFE4-A0A1-48E5-B3BC-F4E4D64538E1}"/>
              </a:ext>
            </a:extLst>
          </p:cNvPr>
          <p:cNvSpPr txBox="1"/>
          <p:nvPr userDrawn="1"/>
        </p:nvSpPr>
        <p:spPr>
          <a:xfrm>
            <a:off x="3936000" y="4014000"/>
            <a:ext cx="4320000" cy="584775"/>
          </a:xfrm>
          <a:prstGeom prst="rect">
            <a:avLst/>
          </a:prstGeom>
          <a:noFill/>
        </p:spPr>
        <p:txBody>
          <a:bodyPr wrap="square" rtlCol="0">
            <a:spAutoFit/>
          </a:bodyPr>
          <a:lstStyle/>
          <a:p>
            <a:pPr algn="ctr"/>
            <a:r>
              <a:rPr lang="en-US" sz="3200" b="1" spc="-100" baseline="0">
                <a:solidFill>
                  <a:srgbClr val="F2F2F2"/>
                </a:solidFill>
              </a:rPr>
              <a:t>Insider Dev Tour</a:t>
            </a:r>
          </a:p>
        </p:txBody>
      </p:sp>
    </p:spTree>
    <p:extLst>
      <p:ext uri="{BB962C8B-B14F-4D97-AF65-F5344CB8AC3E}">
        <p14:creationId xmlns:p14="http://schemas.microsoft.com/office/powerpoint/2010/main" val="271302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anim calcmode="lin" valueType="num">
                                      <p:cBhvr>
                                        <p:cTn id="11" dur="500" fill="hold"/>
                                        <p:tgtEl>
                                          <p:spTgt spid="9"/>
                                        </p:tgtEl>
                                        <p:attrNameLst>
                                          <p:attrName>ppt_x</p:attrName>
                                        </p:attrNameLst>
                                      </p:cBhvr>
                                      <p:tavLst>
                                        <p:tav tm="0">
                                          <p:val>
                                            <p:strVal val="#ppt_x"/>
                                          </p:val>
                                        </p:tav>
                                        <p:tav tm="100000">
                                          <p:val>
                                            <p:strVal val="#ppt_x"/>
                                          </p:val>
                                        </p:tav>
                                      </p:tavLst>
                                    </p:anim>
                                    <p:anim calcmode="lin" valueType="num">
                                      <p:cBhvr>
                                        <p:cTn id="12"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ssion eval slide">
    <p:bg>
      <p:bgPr>
        <a:solidFill>
          <a:srgbClr val="235689"/>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6F42743-FCB6-4A78-8650-8E6FD589062C}"/>
              </a:ext>
            </a:extLst>
          </p:cNvPr>
          <p:cNvGrpSpPr/>
          <p:nvPr userDrawn="1"/>
        </p:nvGrpSpPr>
        <p:grpSpPr>
          <a:xfrm>
            <a:off x="0" y="3429000"/>
            <a:ext cx="12192000" cy="3429000"/>
            <a:chOff x="0" y="3429000"/>
            <a:chExt cx="12192000" cy="3429000"/>
          </a:xfrm>
        </p:grpSpPr>
        <p:sp>
          <p:nvSpPr>
            <p:cNvPr id="9" name="Rectangle 8">
              <a:extLst>
                <a:ext uri="{FF2B5EF4-FFF2-40B4-BE49-F238E27FC236}">
                  <a16:creationId xmlns:a16="http://schemas.microsoft.com/office/drawing/2014/main" id="{DB71FC54-1FF9-4918-BFB9-811E998F545B}"/>
                </a:ext>
              </a:extLst>
            </p:cNvPr>
            <p:cNvSpPr/>
            <p:nvPr userDrawn="1"/>
          </p:nvSpPr>
          <p:spPr>
            <a:xfrm>
              <a:off x="0" y="3429000"/>
              <a:ext cx="12192000" cy="3429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5F7C655E-9DC3-42DD-BEC6-0DDF80694D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000" y="6219000"/>
              <a:ext cx="912649" cy="315000"/>
            </a:xfrm>
            <a:prstGeom prst="rect">
              <a:avLst/>
            </a:prstGeom>
          </p:spPr>
        </p:pic>
        <p:grpSp>
          <p:nvGrpSpPr>
            <p:cNvPr id="8" name="Group 7">
              <a:extLst>
                <a:ext uri="{FF2B5EF4-FFF2-40B4-BE49-F238E27FC236}">
                  <a16:creationId xmlns:a16="http://schemas.microsoft.com/office/drawing/2014/main" id="{FEDFAA6E-44F7-49BA-9E49-6AB9A10A10B9}"/>
                </a:ext>
              </a:extLst>
            </p:cNvPr>
            <p:cNvGrpSpPr/>
            <p:nvPr userDrawn="1"/>
          </p:nvGrpSpPr>
          <p:grpSpPr>
            <a:xfrm>
              <a:off x="11631000" y="6264000"/>
              <a:ext cx="225000" cy="225000"/>
              <a:chOff x="1776000" y="1269000"/>
              <a:chExt cx="1530000" cy="1530000"/>
            </a:xfrm>
          </p:grpSpPr>
          <p:sp>
            <p:nvSpPr>
              <p:cNvPr id="4" name="Rectangle 3">
                <a:extLst>
                  <a:ext uri="{FF2B5EF4-FFF2-40B4-BE49-F238E27FC236}">
                    <a16:creationId xmlns:a16="http://schemas.microsoft.com/office/drawing/2014/main" id="{8A337F59-92A8-439F-AAA4-2FE0EBDB96C2}"/>
                  </a:ext>
                </a:extLst>
              </p:cNvPr>
              <p:cNvSpPr/>
              <p:nvPr userDrawn="1"/>
            </p:nvSpPr>
            <p:spPr>
              <a:xfrm>
                <a:off x="177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4BA7FC4-69AC-4A78-A71B-8EC8418181FB}"/>
                  </a:ext>
                </a:extLst>
              </p:cNvPr>
              <p:cNvSpPr/>
              <p:nvPr userDrawn="1"/>
            </p:nvSpPr>
            <p:spPr>
              <a:xfrm>
                <a:off x="177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FA46DA2-8688-4642-9A34-596ADF0F96C2}"/>
                  </a:ext>
                </a:extLst>
              </p:cNvPr>
              <p:cNvSpPr/>
              <p:nvPr userDrawn="1"/>
            </p:nvSpPr>
            <p:spPr>
              <a:xfrm>
                <a:off x="258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D8E9DE-C1AC-48CC-B8C9-C6D1EFE6AD3B}"/>
                  </a:ext>
                </a:extLst>
              </p:cNvPr>
              <p:cNvSpPr/>
              <p:nvPr userDrawn="1"/>
            </p:nvSpPr>
            <p:spPr>
              <a:xfrm>
                <a:off x="258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itle 1">
            <a:extLst>
              <a:ext uri="{FF2B5EF4-FFF2-40B4-BE49-F238E27FC236}">
                <a16:creationId xmlns:a16="http://schemas.microsoft.com/office/drawing/2014/main" id="{E87F4173-C921-4892-988A-21E0E466BC45}"/>
              </a:ext>
            </a:extLst>
          </p:cNvPr>
          <p:cNvSpPr>
            <a:spLocks noGrp="1"/>
          </p:cNvSpPr>
          <p:nvPr>
            <p:ph type="ctrTitle" hasCustomPrompt="1"/>
          </p:nvPr>
        </p:nvSpPr>
        <p:spPr>
          <a:xfrm>
            <a:off x="336000" y="4149000"/>
            <a:ext cx="11520000" cy="1305000"/>
          </a:xfrm>
        </p:spPr>
        <p:txBody>
          <a:bodyPr anchor="b">
            <a:normAutofit/>
          </a:bodyPr>
          <a:lstStyle>
            <a:lvl1pPr algn="l">
              <a:defRPr sz="4800">
                <a:solidFill>
                  <a:srgbClr val="F2F2F2"/>
                </a:solidFill>
              </a:defRPr>
            </a:lvl1pPr>
          </a:lstStyle>
          <a:p>
            <a:r>
              <a:rPr lang="en-US"/>
              <a:t>[Next session name]</a:t>
            </a:r>
          </a:p>
        </p:txBody>
      </p:sp>
      <p:sp>
        <p:nvSpPr>
          <p:cNvPr id="11" name="Subtitle 2">
            <a:extLst>
              <a:ext uri="{FF2B5EF4-FFF2-40B4-BE49-F238E27FC236}">
                <a16:creationId xmlns:a16="http://schemas.microsoft.com/office/drawing/2014/main" id="{4E93315E-4E29-4881-B162-153F6D8DEDFA}"/>
              </a:ext>
            </a:extLst>
          </p:cNvPr>
          <p:cNvSpPr>
            <a:spLocks noGrp="1"/>
          </p:cNvSpPr>
          <p:nvPr>
            <p:ph type="subTitle" idx="1" hasCustomPrompt="1"/>
          </p:nvPr>
        </p:nvSpPr>
        <p:spPr>
          <a:xfrm>
            <a:off x="336000" y="5544000"/>
            <a:ext cx="9144000" cy="55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[Next session presenter]</a:t>
            </a:r>
          </a:p>
        </p:txBody>
      </p:sp>
      <p:sp>
        <p:nvSpPr>
          <p:cNvPr id="12" name="Subtitle 2">
            <a:extLst>
              <a:ext uri="{FF2B5EF4-FFF2-40B4-BE49-F238E27FC236}">
                <a16:creationId xmlns:a16="http://schemas.microsoft.com/office/drawing/2014/main" id="{FAEBD194-8656-4F12-A18F-0749897E1905}"/>
              </a:ext>
            </a:extLst>
          </p:cNvPr>
          <p:cNvSpPr txBox="1">
            <a:spLocks/>
          </p:cNvSpPr>
          <p:nvPr userDrawn="1"/>
        </p:nvSpPr>
        <p:spPr>
          <a:xfrm>
            <a:off x="336000" y="3744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rgbClr val="3076BC"/>
                </a:solidFill>
              </a:rPr>
              <a:t>Next up…</a:t>
            </a:r>
          </a:p>
        </p:txBody>
      </p:sp>
      <p:sp>
        <p:nvSpPr>
          <p:cNvPr id="13" name="Subtitle 2">
            <a:extLst>
              <a:ext uri="{FF2B5EF4-FFF2-40B4-BE49-F238E27FC236}">
                <a16:creationId xmlns:a16="http://schemas.microsoft.com/office/drawing/2014/main" id="{F165FA69-6764-4ECA-AD8A-4F3399354AD0}"/>
              </a:ext>
            </a:extLst>
          </p:cNvPr>
          <p:cNvSpPr txBox="1">
            <a:spLocks/>
          </p:cNvSpPr>
          <p:nvPr userDrawn="1"/>
        </p:nvSpPr>
        <p:spPr>
          <a:xfrm>
            <a:off x="336000" y="1269000"/>
            <a:ext cx="9189000" cy="720000"/>
          </a:xfrm>
          <a:prstGeom prst="rect">
            <a:avLst/>
          </a:prstGeom>
        </p:spPr>
        <p:txBody>
          <a:bodyPr vert="horz" lIns="91440" tIns="45720" rIns="91440" bIns="45720" rtlCol="0" anchor="b">
            <a:normAutofit lnSpcReduction="10000"/>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a:t>Thanks!</a:t>
            </a:r>
          </a:p>
        </p:txBody>
      </p:sp>
      <p:sp>
        <p:nvSpPr>
          <p:cNvPr id="14" name="Subtitle 2">
            <a:extLst>
              <a:ext uri="{FF2B5EF4-FFF2-40B4-BE49-F238E27FC236}">
                <a16:creationId xmlns:a16="http://schemas.microsoft.com/office/drawing/2014/main" id="{E0FCE637-E5A5-4EE0-972E-7EEDBBA29513}"/>
              </a:ext>
            </a:extLst>
          </p:cNvPr>
          <p:cNvSpPr txBox="1">
            <a:spLocks/>
          </p:cNvSpPr>
          <p:nvPr userDrawn="1"/>
        </p:nvSpPr>
        <p:spPr>
          <a:xfrm>
            <a:off x="336000" y="1989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Please don’t forget to complete the survey!</a:t>
            </a:r>
          </a:p>
        </p:txBody>
      </p:sp>
      <p:sp>
        <p:nvSpPr>
          <p:cNvPr id="16" name="Picture Placeholder 15">
            <a:extLst>
              <a:ext uri="{FF2B5EF4-FFF2-40B4-BE49-F238E27FC236}">
                <a16:creationId xmlns:a16="http://schemas.microsoft.com/office/drawing/2014/main" id="{203F7C4A-F52D-4A7A-821D-78986052A3AD}"/>
              </a:ext>
            </a:extLst>
          </p:cNvPr>
          <p:cNvSpPr>
            <a:spLocks noGrp="1"/>
          </p:cNvSpPr>
          <p:nvPr>
            <p:ph type="pic" sz="quarter" idx="10" hasCustomPrompt="1"/>
          </p:nvPr>
        </p:nvSpPr>
        <p:spPr>
          <a:xfrm>
            <a:off x="8886000" y="144000"/>
            <a:ext cx="3163696" cy="3165497"/>
          </a:xfrm>
        </p:spPr>
        <p:txBody>
          <a:bodyPr/>
          <a:lstStyle>
            <a:lvl1pPr marL="0" indent="0" algn="ctr">
              <a:buNone/>
              <a:defRPr>
                <a:solidFill>
                  <a:srgbClr val="F2F2F2"/>
                </a:solidFill>
              </a:defRPr>
            </a:lvl1pPr>
          </a:lstStyle>
          <a:p>
            <a:r>
              <a:rPr lang="en-US"/>
              <a:t>QR Code</a:t>
            </a:r>
          </a:p>
        </p:txBody>
      </p:sp>
    </p:spTree>
    <p:extLst>
      <p:ext uri="{BB962C8B-B14F-4D97-AF65-F5344CB8AC3E}">
        <p14:creationId xmlns:p14="http://schemas.microsoft.com/office/powerpoint/2010/main" val="329496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4" decel="100000" fill="hold" nodeType="withEffect">
                                  <p:stCondLst>
                                    <p:cond delay="10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1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42" presetClass="entr" presetSubtype="0" fill="hold" grpId="0" nodeType="withEffect">
                                  <p:stCondLst>
                                    <p:cond delay="1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750"/>
                                        <p:tgtEl>
                                          <p:spTgt spid="10"/>
                                        </p:tgtEl>
                                      </p:cBhvr>
                                    </p:animEffect>
                                    <p:anim calcmode="lin" valueType="num">
                                      <p:cBhvr>
                                        <p:cTn id="27" dur="750" fill="hold"/>
                                        <p:tgtEl>
                                          <p:spTgt spid="10"/>
                                        </p:tgtEl>
                                        <p:attrNameLst>
                                          <p:attrName>ppt_x</p:attrName>
                                        </p:attrNameLst>
                                      </p:cBhvr>
                                      <p:tavLst>
                                        <p:tav tm="0">
                                          <p:val>
                                            <p:strVal val="#ppt_x"/>
                                          </p:val>
                                        </p:tav>
                                        <p:tav tm="100000">
                                          <p:val>
                                            <p:strVal val="#ppt_x"/>
                                          </p:val>
                                        </p:tav>
                                      </p:tavLst>
                                    </p:anim>
                                    <p:anim calcmode="lin" valueType="num">
                                      <p:cBhvr>
                                        <p:cTn id="28" dur="750" fill="hold"/>
                                        <p:tgtEl>
                                          <p:spTgt spid="10"/>
                                        </p:tgtEl>
                                        <p:attrNameLst>
                                          <p:attrName>ppt_y</p:attrName>
                                        </p:attrNameLst>
                                      </p:cBhvr>
                                      <p:tavLst>
                                        <p:tav tm="0">
                                          <p:val>
                                            <p:strVal val="#ppt_y+.1"/>
                                          </p:val>
                                        </p:tav>
                                        <p:tav tm="100000">
                                          <p:val>
                                            <p:strVal val="#ppt_y"/>
                                          </p:val>
                                        </p:tav>
                                      </p:tavLst>
                                    </p:anim>
                                  </p:childTnLst>
                                </p:cTn>
                              </p:par>
                              <p:par>
                                <p:cTn id="29" presetID="10" presetClass="entr" presetSubtype="0" fill="hold" grpId="0" nodeType="withEffect">
                                  <p:stCondLst>
                                    <p:cond delay="175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withEffect">
                  <p:stCondLst>
                    <p:cond delay="17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bldP spid="13" grpId="0"/>
      <p:bldP spid="14" grpId="0"/>
      <p:bldP spid="16"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3" name="Text Placeholder 2">
            <a:extLst>
              <a:ext uri="{FF2B5EF4-FFF2-40B4-BE49-F238E27FC236}">
                <a16:creationId xmlns:a16="http://schemas.microsoft.com/office/drawing/2014/main" id="{224681D0-41C1-4C53-8346-E0BB076587B4}"/>
              </a:ext>
            </a:extLst>
          </p:cNvPr>
          <p:cNvSpPr>
            <a:spLocks noGrp="1"/>
          </p:cNvSpPr>
          <p:nvPr>
            <p:ph type="body" idx="1"/>
          </p:nvPr>
        </p:nvSpPr>
        <p:spPr>
          <a:xfrm>
            <a:off x="336001"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A18350-DF7B-4AF2-B6AD-6CE9F2372375}"/>
              </a:ext>
            </a:extLst>
          </p:cNvPr>
          <p:cNvSpPr>
            <a:spLocks noGrp="1"/>
          </p:cNvSpPr>
          <p:nvPr>
            <p:ph type="body" sz="quarter" idx="3"/>
          </p:nvPr>
        </p:nvSpPr>
        <p:spPr>
          <a:xfrm>
            <a:off x="6231000"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p:nvPr>
        </p:nvSpPr>
        <p:spPr>
          <a:xfrm>
            <a:off x="6231000"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089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1584000"/>
            <a:ext cx="5625000" cy="499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6231000" y="1584000"/>
            <a:ext cx="5625000" cy="4995000"/>
          </a:xfrm>
          <a:solidFill>
            <a:schemeClr val="bg1"/>
          </a:solidFill>
        </p:spPr>
        <p:txBody>
          <a:bodyPr>
            <a:normAutofit/>
          </a:bodyPr>
          <a:lstStyle>
            <a:lvl1pPr marL="0" indent="0">
              <a:lnSpc>
                <a:spcPct val="100000"/>
              </a:lnSpc>
              <a:spcBef>
                <a:spcPts val="0"/>
              </a:spcBef>
              <a:buNone/>
              <a:defRPr sz="2000">
                <a:solidFill>
                  <a:srgbClr val="262626"/>
                </a:solidFill>
                <a:latin typeface="Consolas" panose="020B0609020204030204" pitchFamily="49" charset="0"/>
              </a:defRPr>
            </a:lvl1pPr>
            <a:lvl2pPr marL="457200" indent="0">
              <a:buNone/>
              <a:defRPr sz="1800">
                <a:solidFill>
                  <a:srgbClr val="262626"/>
                </a:solidFill>
                <a:latin typeface="Consolas" panose="020B0609020204030204" pitchFamily="49" charset="0"/>
              </a:defRPr>
            </a:lvl2pPr>
            <a:lvl3pPr marL="914400" indent="0">
              <a:buNone/>
              <a:defRPr sz="1600">
                <a:solidFill>
                  <a:srgbClr val="262626"/>
                </a:solidFill>
                <a:latin typeface="Consolas" panose="020B0609020204030204" pitchFamily="49" charset="0"/>
              </a:defRPr>
            </a:lvl3pPr>
            <a:lvl4pPr marL="1371600" indent="0">
              <a:buNone/>
              <a:defRPr sz="1400">
                <a:solidFill>
                  <a:srgbClr val="262626"/>
                </a:solidFill>
                <a:latin typeface="Consolas" panose="020B0609020204030204" pitchFamily="49" charset="0"/>
              </a:defRPr>
            </a:lvl4pPr>
            <a:lvl5pPr marL="1828800" indent="0">
              <a:buNone/>
              <a:defRPr sz="1400">
                <a:solidFill>
                  <a:srgbClr val="262626"/>
                </a:solidFill>
                <a:latin typeface="Consolas" panose="020B0609020204030204" pitchFamily="49" charset="0"/>
              </a:defRPr>
            </a:lvl5pPr>
          </a:lstStyle>
          <a:p>
            <a:pPr lvl="0"/>
            <a:r>
              <a:rPr lang="en-US"/>
              <a:t>Code here</a:t>
            </a:r>
          </a:p>
        </p:txBody>
      </p:sp>
    </p:spTree>
    <p:extLst>
      <p:ext uri="{BB962C8B-B14F-4D97-AF65-F5344CB8AC3E}">
        <p14:creationId xmlns:p14="http://schemas.microsoft.com/office/powerpoint/2010/main" val="34126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0" y="1584000"/>
            <a:ext cx="11519999" cy="94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2709000"/>
            <a:ext cx="11520000" cy="3870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87877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1584000"/>
            <a:ext cx="11520000" cy="4995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257742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6.svg"/><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image" Target="../media/image14.emf"/><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image" Target="../media/image2.svg"/><Relationship Id="rId3" Type="http://schemas.openxmlformats.org/officeDocument/2006/relationships/slideLayout" Target="../slideLayouts/slideLayout46.xml"/><Relationship Id="rId21" Type="http://schemas.openxmlformats.org/officeDocument/2006/relationships/image" Target="../media/image5.png"/><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image" Target="../media/image1.png"/><Relationship Id="rId2" Type="http://schemas.openxmlformats.org/officeDocument/2006/relationships/slideLayout" Target="../slideLayouts/slideLayout45.xml"/><Relationship Id="rId16" Type="http://schemas.openxmlformats.org/officeDocument/2006/relationships/theme" Target="../theme/theme3.xml"/><Relationship Id="rId20" Type="http://schemas.openxmlformats.org/officeDocument/2006/relationships/image" Target="../media/image4.sv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3.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image" Target="../media/image6.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58D74E-3187-41D0-AB8B-F1C0CF7FE1EA}"/>
              </a:ext>
            </a:extLst>
          </p:cNvPr>
          <p:cNvSpPr>
            <a:spLocks noGrp="1"/>
          </p:cNvSpPr>
          <p:nvPr>
            <p:ph type="title"/>
          </p:nvPr>
        </p:nvSpPr>
        <p:spPr>
          <a:xfrm>
            <a:off x="336000" y="324001"/>
            <a:ext cx="11520000" cy="9449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2A4FD7-22A1-4101-98EC-97741081748A}"/>
              </a:ext>
            </a:extLst>
          </p:cNvPr>
          <p:cNvSpPr>
            <a:spLocks noGrp="1"/>
          </p:cNvSpPr>
          <p:nvPr>
            <p:ph type="body" idx="1"/>
          </p:nvPr>
        </p:nvSpPr>
        <p:spPr>
          <a:xfrm>
            <a:off x="336000" y="1584000"/>
            <a:ext cx="11520000" cy="4994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654E343-EF8D-4E2A-BBB5-B9905CABFAC1}"/>
              </a:ext>
            </a:extLst>
          </p:cNvPr>
          <p:cNvSpPr/>
          <p:nvPr userDrawn="1"/>
        </p:nvSpPr>
        <p:spPr>
          <a:xfrm>
            <a:off x="1776000" y="-711000"/>
            <a:ext cx="720000" cy="315000"/>
          </a:xfrm>
          <a:prstGeom prst="rect">
            <a:avLst/>
          </a:prstGeom>
          <a:solidFill>
            <a:srgbClr val="235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B8F3ECC-1004-48B3-BB1B-3A3BAE09AEDC}"/>
              </a:ext>
            </a:extLst>
          </p:cNvPr>
          <p:cNvSpPr/>
          <p:nvPr userDrawn="1"/>
        </p:nvSpPr>
        <p:spPr>
          <a:xfrm>
            <a:off x="1056000" y="-396000"/>
            <a:ext cx="720000" cy="315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C1E4AA-0136-4853-A4FF-F85F4D52669F}"/>
              </a:ext>
            </a:extLst>
          </p:cNvPr>
          <p:cNvSpPr/>
          <p:nvPr userDrawn="1"/>
        </p:nvSpPr>
        <p:spPr>
          <a:xfrm>
            <a:off x="2496000" y="-396000"/>
            <a:ext cx="720000" cy="31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CD09EA1A-01C7-499C-8D78-0580056AA492}"/>
              </a:ext>
            </a:extLst>
          </p:cNvPr>
          <p:cNvPicPr>
            <a:picLocks noChangeAspect="1"/>
          </p:cNvPicPr>
          <p:nvPr userDrawn="1"/>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251000" y="-891000"/>
            <a:ext cx="495000" cy="673333"/>
          </a:xfrm>
          <a:prstGeom prst="rect">
            <a:avLst/>
          </a:prstGeom>
        </p:spPr>
      </p:pic>
      <p:pic>
        <p:nvPicPr>
          <p:cNvPr id="16" name="Graphic 15">
            <a:extLst>
              <a:ext uri="{FF2B5EF4-FFF2-40B4-BE49-F238E27FC236}">
                <a16:creationId xmlns:a16="http://schemas.microsoft.com/office/drawing/2014/main" id="{C66C5DB2-3EE4-4C6F-BD9B-571CB9690FEE}"/>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261000" y="-531000"/>
            <a:ext cx="912649" cy="315000"/>
          </a:xfrm>
          <a:prstGeom prst="rect">
            <a:avLst/>
          </a:prstGeom>
        </p:spPr>
      </p:pic>
      <p:pic>
        <p:nvPicPr>
          <p:cNvPr id="18" name="Graphic 17">
            <a:extLst>
              <a:ext uri="{FF2B5EF4-FFF2-40B4-BE49-F238E27FC236}">
                <a16:creationId xmlns:a16="http://schemas.microsoft.com/office/drawing/2014/main" id="{EE386FFC-9EE6-4482-8E4E-473BC48274DC}"/>
              </a:ext>
            </a:extLst>
          </p:cNvPr>
          <p:cNvPicPr>
            <a:picLocks noChangeAspect="1"/>
          </p:cNvPicPr>
          <p:nvPr userDrawn="1"/>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061000" y="-891000"/>
            <a:ext cx="2569140" cy="726952"/>
          </a:xfrm>
          <a:prstGeom prst="rect">
            <a:avLst/>
          </a:prstGeom>
        </p:spPr>
      </p:pic>
      <p:sp>
        <p:nvSpPr>
          <p:cNvPr id="21" name="Rectangle 20">
            <a:extLst>
              <a:ext uri="{FF2B5EF4-FFF2-40B4-BE49-F238E27FC236}">
                <a16:creationId xmlns:a16="http://schemas.microsoft.com/office/drawing/2014/main" id="{E141C557-EE0F-4931-9188-E65FFDC28ABB}"/>
              </a:ext>
            </a:extLst>
          </p:cNvPr>
          <p:cNvSpPr/>
          <p:nvPr userDrawn="1"/>
        </p:nvSpPr>
        <p:spPr>
          <a:xfrm>
            <a:off x="1056000" y="-711000"/>
            <a:ext cx="720000" cy="315000"/>
          </a:xfrm>
          <a:prstGeom prst="rect">
            <a:avLst/>
          </a:prstGeom>
          <a:solidFill>
            <a:srgbClr val="30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91E93B-7A79-4D1C-845A-D2D5C8CA5748}"/>
              </a:ext>
            </a:extLst>
          </p:cNvPr>
          <p:cNvSpPr/>
          <p:nvPr userDrawn="1"/>
        </p:nvSpPr>
        <p:spPr>
          <a:xfrm>
            <a:off x="2496000" y="-711000"/>
            <a:ext cx="720000" cy="315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BB6A2B-F7CB-4E7F-A317-A6279D2CF8A8}"/>
              </a:ext>
            </a:extLst>
          </p:cNvPr>
          <p:cNvSpPr/>
          <p:nvPr userDrawn="1"/>
        </p:nvSpPr>
        <p:spPr>
          <a:xfrm>
            <a:off x="1776000" y="-396000"/>
            <a:ext cx="720000" cy="315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7090D7-2952-473F-9F45-9F6B406E959F}"/>
              </a:ext>
            </a:extLst>
          </p:cNvPr>
          <p:cNvSpPr/>
          <p:nvPr userDrawn="1"/>
        </p:nvSpPr>
        <p:spPr>
          <a:xfrm>
            <a:off x="336000" y="-711000"/>
            <a:ext cx="720000" cy="63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9108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50" r:id="rId3"/>
    <p:sldLayoutId id="2147483667" r:id="rId4"/>
    <p:sldLayoutId id="2147483652" r:id="rId5"/>
    <p:sldLayoutId id="2147483653" r:id="rId6"/>
    <p:sldLayoutId id="2147483668" r:id="rId7"/>
    <p:sldLayoutId id="2147483669" r:id="rId8"/>
    <p:sldLayoutId id="2147483670" r:id="rId9"/>
    <p:sldLayoutId id="2147483654" r:id="rId10"/>
    <p:sldLayoutId id="2147483655" r:id="rId11"/>
    <p:sldLayoutId id="2147483657" r:id="rId12"/>
    <p:sldLayoutId id="2147483665" r:id="rId13"/>
    <p:sldLayoutId id="2147483671" r:id="rId14"/>
    <p:sldLayoutId id="2147483708" r:id="rId15"/>
    <p:sldLayoutId id="2147483675" r:id="rId16"/>
    <p:sldLayoutId id="2147483676" r:id="rId17"/>
    <p:sldLayoutId id="2147483709" r:id="rId18"/>
    <p:sldLayoutId id="2147483710"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spc="-100" baseline="0">
          <a:solidFill>
            <a:srgbClr val="262626"/>
          </a:solidFill>
          <a:latin typeface="+mj-lt"/>
          <a:ea typeface="+mj-ea"/>
          <a:cs typeface="+mj-cs"/>
        </a:defRPr>
      </a:lvl1pPr>
    </p:titleStyle>
    <p:bodyStyle>
      <a:lvl1pPr marL="0" indent="0" algn="l" defTabSz="914400" rtl="0" eaLnBrk="1" latinLnBrk="0" hangingPunct="1">
        <a:lnSpc>
          <a:spcPct val="114000"/>
        </a:lnSpc>
        <a:spcBef>
          <a:spcPts val="1000"/>
        </a:spcBef>
        <a:buFont typeface="Arial" panose="020B0604020202020204" pitchFamily="34" charset="0"/>
        <a:buNone/>
        <a:defRPr sz="2000" kern="1200" spc="-50" baseline="0">
          <a:solidFill>
            <a:srgbClr val="262626"/>
          </a:solidFill>
          <a:latin typeface="+mn-lt"/>
          <a:ea typeface="+mn-ea"/>
          <a:cs typeface="+mn-cs"/>
        </a:defRPr>
      </a:lvl1pPr>
      <a:lvl2pPr marL="457200" indent="0" algn="l"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2pPr>
      <a:lvl3pPr marL="914400" indent="0" algn="l"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3pPr>
      <a:lvl4pPr marL="13716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4pPr>
      <a:lvl5pPr marL="18288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6"/>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03990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58D74E-3187-41D0-AB8B-F1C0CF7FE1EA}"/>
              </a:ext>
            </a:extLst>
          </p:cNvPr>
          <p:cNvSpPr>
            <a:spLocks noGrp="1"/>
          </p:cNvSpPr>
          <p:nvPr>
            <p:ph type="title"/>
          </p:nvPr>
        </p:nvSpPr>
        <p:spPr>
          <a:xfrm>
            <a:off x="336000" y="324001"/>
            <a:ext cx="11520000" cy="9449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2A4FD7-22A1-4101-98EC-97741081748A}"/>
              </a:ext>
            </a:extLst>
          </p:cNvPr>
          <p:cNvSpPr>
            <a:spLocks noGrp="1"/>
          </p:cNvSpPr>
          <p:nvPr>
            <p:ph type="body" idx="1"/>
          </p:nvPr>
        </p:nvSpPr>
        <p:spPr>
          <a:xfrm>
            <a:off x="336000" y="1584000"/>
            <a:ext cx="11520000" cy="4994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654E343-EF8D-4E2A-BBB5-B9905CABFAC1}"/>
              </a:ext>
            </a:extLst>
          </p:cNvPr>
          <p:cNvSpPr/>
          <p:nvPr userDrawn="1"/>
        </p:nvSpPr>
        <p:spPr>
          <a:xfrm>
            <a:off x="1776000" y="-711000"/>
            <a:ext cx="720000" cy="315000"/>
          </a:xfrm>
          <a:prstGeom prst="rect">
            <a:avLst/>
          </a:prstGeom>
          <a:solidFill>
            <a:srgbClr val="235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B8F3ECC-1004-48B3-BB1B-3A3BAE09AEDC}"/>
              </a:ext>
            </a:extLst>
          </p:cNvPr>
          <p:cNvSpPr/>
          <p:nvPr userDrawn="1"/>
        </p:nvSpPr>
        <p:spPr>
          <a:xfrm>
            <a:off x="1056000" y="-396000"/>
            <a:ext cx="720000" cy="315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C1E4AA-0136-4853-A4FF-F85F4D52669F}"/>
              </a:ext>
            </a:extLst>
          </p:cNvPr>
          <p:cNvSpPr/>
          <p:nvPr userDrawn="1"/>
        </p:nvSpPr>
        <p:spPr>
          <a:xfrm>
            <a:off x="2496000" y="-396000"/>
            <a:ext cx="720000" cy="31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CD09EA1A-01C7-499C-8D78-0580056AA492}"/>
              </a:ext>
            </a:extLst>
          </p:cNvPr>
          <p:cNvPicPr>
            <a:picLocks noChangeAspect="1"/>
          </p:cNvPicPr>
          <p:nvPr userDrawn="1"/>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251000" y="-891000"/>
            <a:ext cx="495000" cy="673333"/>
          </a:xfrm>
          <a:prstGeom prst="rect">
            <a:avLst/>
          </a:prstGeom>
        </p:spPr>
      </p:pic>
      <p:pic>
        <p:nvPicPr>
          <p:cNvPr id="16" name="Graphic 15">
            <a:extLst>
              <a:ext uri="{FF2B5EF4-FFF2-40B4-BE49-F238E27FC236}">
                <a16:creationId xmlns:a16="http://schemas.microsoft.com/office/drawing/2014/main" id="{C66C5DB2-3EE4-4C6F-BD9B-571CB9690FEE}"/>
              </a:ext>
            </a:extLst>
          </p:cNvPr>
          <p:cNvPicPr>
            <a:picLocks noChangeAspect="1"/>
          </p:cNvPicPr>
          <p:nvPr userDrawn="1"/>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261000" y="-531000"/>
            <a:ext cx="912649" cy="315000"/>
          </a:xfrm>
          <a:prstGeom prst="rect">
            <a:avLst/>
          </a:prstGeom>
        </p:spPr>
      </p:pic>
      <p:pic>
        <p:nvPicPr>
          <p:cNvPr id="18" name="Graphic 17">
            <a:extLst>
              <a:ext uri="{FF2B5EF4-FFF2-40B4-BE49-F238E27FC236}">
                <a16:creationId xmlns:a16="http://schemas.microsoft.com/office/drawing/2014/main" id="{EE386FFC-9EE6-4482-8E4E-473BC48274DC}"/>
              </a:ext>
            </a:extLst>
          </p:cNvPr>
          <p:cNvPicPr>
            <a:picLocks noChangeAspect="1"/>
          </p:cNvPicPr>
          <p:nvPr userDrawn="1"/>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061000" y="-891000"/>
            <a:ext cx="2569140" cy="726952"/>
          </a:xfrm>
          <a:prstGeom prst="rect">
            <a:avLst/>
          </a:prstGeom>
        </p:spPr>
      </p:pic>
      <p:sp>
        <p:nvSpPr>
          <p:cNvPr id="21" name="Rectangle 20">
            <a:extLst>
              <a:ext uri="{FF2B5EF4-FFF2-40B4-BE49-F238E27FC236}">
                <a16:creationId xmlns:a16="http://schemas.microsoft.com/office/drawing/2014/main" id="{E141C557-EE0F-4931-9188-E65FFDC28ABB}"/>
              </a:ext>
            </a:extLst>
          </p:cNvPr>
          <p:cNvSpPr/>
          <p:nvPr userDrawn="1"/>
        </p:nvSpPr>
        <p:spPr>
          <a:xfrm>
            <a:off x="1056000" y="-711000"/>
            <a:ext cx="720000" cy="315000"/>
          </a:xfrm>
          <a:prstGeom prst="rect">
            <a:avLst/>
          </a:prstGeom>
          <a:solidFill>
            <a:srgbClr val="30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91E93B-7A79-4D1C-845A-D2D5C8CA5748}"/>
              </a:ext>
            </a:extLst>
          </p:cNvPr>
          <p:cNvSpPr/>
          <p:nvPr userDrawn="1"/>
        </p:nvSpPr>
        <p:spPr>
          <a:xfrm>
            <a:off x="2496000" y="-711000"/>
            <a:ext cx="720000" cy="315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BB6A2B-F7CB-4E7F-A317-A6279D2CF8A8}"/>
              </a:ext>
            </a:extLst>
          </p:cNvPr>
          <p:cNvSpPr/>
          <p:nvPr userDrawn="1"/>
        </p:nvSpPr>
        <p:spPr>
          <a:xfrm>
            <a:off x="1776000" y="-396000"/>
            <a:ext cx="720000" cy="315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7090D7-2952-473F-9F45-9F6B406E959F}"/>
              </a:ext>
            </a:extLst>
          </p:cNvPr>
          <p:cNvSpPr/>
          <p:nvPr userDrawn="1"/>
        </p:nvSpPr>
        <p:spPr>
          <a:xfrm>
            <a:off x="336000" y="-711000"/>
            <a:ext cx="720000" cy="63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80497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spc="-100" baseline="0">
          <a:solidFill>
            <a:srgbClr val="262626"/>
          </a:solidFill>
          <a:latin typeface="+mj-lt"/>
          <a:ea typeface="+mj-ea"/>
          <a:cs typeface="+mj-cs"/>
        </a:defRPr>
      </a:lvl1pPr>
    </p:titleStyle>
    <p:bodyStyle>
      <a:lvl1pPr marL="0" indent="0" algn="l" defTabSz="914400" rtl="0" eaLnBrk="1" latinLnBrk="0" hangingPunct="1">
        <a:lnSpc>
          <a:spcPct val="114000"/>
        </a:lnSpc>
        <a:spcBef>
          <a:spcPts val="1000"/>
        </a:spcBef>
        <a:buFont typeface="Arial" panose="020B0604020202020204" pitchFamily="34" charset="0"/>
        <a:buNone/>
        <a:defRPr sz="2000" kern="1200" spc="-50" baseline="0">
          <a:solidFill>
            <a:srgbClr val="262626"/>
          </a:solidFill>
          <a:latin typeface="+mn-lt"/>
          <a:ea typeface="+mn-ea"/>
          <a:cs typeface="+mn-cs"/>
        </a:defRPr>
      </a:lvl1pPr>
      <a:lvl2pPr marL="457200" indent="0" algn="l"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2pPr>
      <a:lvl3pPr marL="914400" indent="0" algn="l"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3pPr>
      <a:lvl4pPr marL="13716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4pPr>
      <a:lvl5pPr marL="18288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3.jp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051579-52C7-4D72-88DE-1436711C3E27}"/>
              </a:ext>
            </a:extLst>
          </p:cNvPr>
          <p:cNvSpPr>
            <a:spLocks noGrp="1"/>
          </p:cNvSpPr>
          <p:nvPr>
            <p:ph type="ctrTitle"/>
          </p:nvPr>
        </p:nvSpPr>
        <p:spPr/>
        <p:txBody>
          <a:bodyPr>
            <a:normAutofit fontScale="90000"/>
          </a:bodyPr>
          <a:lstStyle/>
          <a:p>
            <a:r>
              <a:rPr lang="en-US"/>
              <a:t>Drive user engagement across all your devices with Microsoft Graph </a:t>
            </a:r>
            <a:r>
              <a:rPr lang="en-US" b="0"/>
              <a:t> </a:t>
            </a:r>
            <a:endParaRPr lang="en-US"/>
          </a:p>
        </p:txBody>
      </p:sp>
      <p:sp>
        <p:nvSpPr>
          <p:cNvPr id="10" name="Subtitle 9">
            <a:extLst>
              <a:ext uri="{FF2B5EF4-FFF2-40B4-BE49-F238E27FC236}">
                <a16:creationId xmlns:a16="http://schemas.microsoft.com/office/drawing/2014/main" id="{1A19BF77-EB67-4DFE-96AF-79942A6DB218}"/>
              </a:ext>
            </a:extLst>
          </p:cNvPr>
          <p:cNvSpPr>
            <a:spLocks noGrp="1"/>
          </p:cNvSpPr>
          <p:nvPr>
            <p:ph type="subTitle" idx="1"/>
          </p:nvPr>
        </p:nvSpPr>
        <p:spPr/>
        <p:txBody>
          <a:bodyPr/>
          <a:lstStyle/>
          <a:p>
            <a:r>
              <a:rPr lang="en-GB" dirty="0"/>
              <a:t>Justin Liu</a:t>
            </a:r>
          </a:p>
          <a:p>
            <a:r>
              <a:rPr lang="en-GB" dirty="0"/>
              <a:t>Senior Program Manager</a:t>
            </a:r>
            <a:endParaRPr lang="en-US" dirty="0"/>
          </a:p>
        </p:txBody>
      </p:sp>
    </p:spTree>
    <p:extLst>
      <p:ext uri="{BB962C8B-B14F-4D97-AF65-F5344CB8AC3E}">
        <p14:creationId xmlns:p14="http://schemas.microsoft.com/office/powerpoint/2010/main" val="47250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639E8-51CB-474B-BF97-D4D9993D1DCB}"/>
              </a:ext>
            </a:extLst>
          </p:cNvPr>
          <p:cNvSpPr>
            <a:spLocks noGrp="1"/>
          </p:cNvSpPr>
          <p:nvPr>
            <p:ph type="title"/>
          </p:nvPr>
        </p:nvSpPr>
        <p:spPr/>
        <p:txBody>
          <a:bodyPr/>
          <a:lstStyle/>
          <a:p>
            <a:r>
              <a:rPr lang="en-US"/>
              <a:t>Demo	</a:t>
            </a:r>
          </a:p>
        </p:txBody>
      </p:sp>
      <p:sp>
        <p:nvSpPr>
          <p:cNvPr id="5" name="Text Placeholder 4">
            <a:extLst>
              <a:ext uri="{FF2B5EF4-FFF2-40B4-BE49-F238E27FC236}">
                <a16:creationId xmlns:a16="http://schemas.microsoft.com/office/drawing/2014/main" id="{B8F8618B-E039-45DE-9402-FB2F1BB1485E}"/>
              </a:ext>
            </a:extLst>
          </p:cNvPr>
          <p:cNvSpPr>
            <a:spLocks noGrp="1"/>
          </p:cNvSpPr>
          <p:nvPr>
            <p:ph type="body" idx="1"/>
          </p:nvPr>
        </p:nvSpPr>
        <p:spPr/>
        <p:txBody>
          <a:bodyPr/>
          <a:lstStyle/>
          <a:p>
            <a:r>
              <a:rPr lang="en-US"/>
              <a:t>Graph Explorer</a:t>
            </a:r>
          </a:p>
        </p:txBody>
      </p:sp>
    </p:spTree>
    <p:extLst>
      <p:ext uri="{BB962C8B-B14F-4D97-AF65-F5344CB8AC3E}">
        <p14:creationId xmlns:p14="http://schemas.microsoft.com/office/powerpoint/2010/main" val="139932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EEF4-CF69-47C0-A81E-AB857FAC3C33}"/>
              </a:ext>
            </a:extLst>
          </p:cNvPr>
          <p:cNvSpPr>
            <a:spLocks noGrp="1"/>
          </p:cNvSpPr>
          <p:nvPr>
            <p:ph type="title"/>
          </p:nvPr>
        </p:nvSpPr>
        <p:spPr/>
        <p:txBody>
          <a:bodyPr/>
          <a:lstStyle/>
          <a:p>
            <a:r>
              <a:rPr lang="en-US"/>
              <a:t>Microsoft Graph</a:t>
            </a:r>
          </a:p>
        </p:txBody>
      </p:sp>
      <p:sp>
        <p:nvSpPr>
          <p:cNvPr id="10" name="Text Placeholder 9">
            <a:extLst>
              <a:ext uri="{FF2B5EF4-FFF2-40B4-BE49-F238E27FC236}">
                <a16:creationId xmlns:a16="http://schemas.microsoft.com/office/drawing/2014/main" id="{BAF59F72-04D2-4077-9D4C-BBD7F7F69B00}"/>
              </a:ext>
            </a:extLst>
          </p:cNvPr>
          <p:cNvSpPr>
            <a:spLocks noGrp="1"/>
          </p:cNvSpPr>
          <p:nvPr>
            <p:ph type="body" sz="quarter" idx="10"/>
          </p:nvPr>
        </p:nvSpPr>
        <p:spPr/>
        <p:txBody>
          <a:bodyPr vert="horz" lIns="91440" tIns="45720" rIns="91440" bIns="45720" rtlCol="0">
            <a:normAutofit lnSpcReduction="10000"/>
          </a:bodyPr>
          <a:lstStyle/>
          <a:p>
            <a:r>
              <a:rPr lang="en-US">
                <a:solidFill>
                  <a:srgbClr val="F2F2F2">
                    <a:alpha val="50000"/>
                  </a:srgbClr>
                </a:solidFill>
              </a:rPr>
              <a:t>What is it and why is it important for you?</a:t>
            </a:r>
          </a:p>
        </p:txBody>
      </p:sp>
      <p:sp>
        <p:nvSpPr>
          <p:cNvPr id="11" name="Text Placeholder 10">
            <a:extLst>
              <a:ext uri="{FF2B5EF4-FFF2-40B4-BE49-F238E27FC236}">
                <a16:creationId xmlns:a16="http://schemas.microsoft.com/office/drawing/2014/main" id="{3FEB0C18-50F7-4644-BDEF-4F0362BAE94E}"/>
              </a:ext>
            </a:extLst>
          </p:cNvPr>
          <p:cNvSpPr>
            <a:spLocks noGrp="1"/>
          </p:cNvSpPr>
          <p:nvPr>
            <p:ph type="body" sz="quarter" idx="11"/>
          </p:nvPr>
        </p:nvSpPr>
        <p:spPr/>
        <p:txBody>
          <a:bodyPr vert="horz" lIns="91440" tIns="45720" rIns="91440" bIns="45720" rtlCol="0">
            <a:normAutofit lnSpcReduction="10000"/>
          </a:bodyPr>
          <a:lstStyle/>
          <a:p>
            <a:r>
              <a:rPr lang="en-US">
                <a:solidFill>
                  <a:srgbClr val="F2F2F2">
                    <a:alpha val="50000"/>
                  </a:srgbClr>
                </a:solidFill>
              </a:rPr>
              <a:t>Getting started and tools</a:t>
            </a:r>
          </a:p>
        </p:txBody>
      </p:sp>
      <p:sp>
        <p:nvSpPr>
          <p:cNvPr id="12" name="Text Placeholder 11">
            <a:extLst>
              <a:ext uri="{FF2B5EF4-FFF2-40B4-BE49-F238E27FC236}">
                <a16:creationId xmlns:a16="http://schemas.microsoft.com/office/drawing/2014/main" id="{66522E18-F3C1-4388-AFD8-D83ECFCAC430}"/>
              </a:ext>
            </a:extLst>
          </p:cNvPr>
          <p:cNvSpPr>
            <a:spLocks noGrp="1"/>
          </p:cNvSpPr>
          <p:nvPr>
            <p:ph type="body" sz="quarter" idx="12"/>
          </p:nvPr>
        </p:nvSpPr>
        <p:spPr/>
        <p:txBody>
          <a:bodyPr vert="horz" lIns="91440" tIns="45720" rIns="91440" bIns="45720" rtlCol="0">
            <a:normAutofit lnSpcReduction="10000"/>
          </a:bodyPr>
          <a:lstStyle/>
          <a:p>
            <a:r>
              <a:rPr lang="en-US"/>
              <a:t>API highlights</a:t>
            </a:r>
          </a:p>
        </p:txBody>
      </p:sp>
      <p:sp>
        <p:nvSpPr>
          <p:cNvPr id="13" name="Text Placeholder 12">
            <a:extLst>
              <a:ext uri="{FF2B5EF4-FFF2-40B4-BE49-F238E27FC236}">
                <a16:creationId xmlns:a16="http://schemas.microsoft.com/office/drawing/2014/main" id="{52FFEDEF-958C-4145-9C27-6C95C4815DB7}"/>
              </a:ext>
            </a:extLst>
          </p:cNvPr>
          <p:cNvSpPr>
            <a:spLocks noGrp="1"/>
          </p:cNvSpPr>
          <p:nvPr>
            <p:ph type="body" sz="quarter" idx="13"/>
          </p:nvPr>
        </p:nvSpPr>
        <p:spPr/>
        <p:txBody>
          <a:bodyPr>
            <a:normAutofit lnSpcReduction="10000"/>
          </a:bodyPr>
          <a:lstStyle/>
          <a:p>
            <a:r>
              <a:rPr lang="en-US">
                <a:solidFill>
                  <a:srgbClr val="F2F2F2">
                    <a:alpha val="50000"/>
                  </a:srgbClr>
                </a:solidFill>
              </a:rPr>
              <a:t>Cross-device and Timeline</a:t>
            </a:r>
          </a:p>
        </p:txBody>
      </p:sp>
    </p:spTree>
    <p:extLst>
      <p:ext uri="{BB962C8B-B14F-4D97-AF65-F5344CB8AC3E}">
        <p14:creationId xmlns:p14="http://schemas.microsoft.com/office/powerpoint/2010/main" val="75892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E996CB2-EEAF-4366-BF79-4074B5CAFD8E}"/>
              </a:ext>
            </a:extLst>
          </p:cNvPr>
          <p:cNvPicPr>
            <a:picLocks noChangeAspect="1"/>
          </p:cNvPicPr>
          <p:nvPr/>
        </p:nvPicPr>
        <p:blipFill rotWithShape="1">
          <a:blip r:embed="rId3"/>
          <a:srcRect l="3253" r="2754"/>
          <a:stretch/>
        </p:blipFill>
        <p:spPr>
          <a:xfrm>
            <a:off x="4156421" y="0"/>
            <a:ext cx="8035579" cy="6857027"/>
          </a:xfrm>
          <a:prstGeom prst="rect">
            <a:avLst/>
          </a:prstGeom>
        </p:spPr>
      </p:pic>
      <p:grpSp>
        <p:nvGrpSpPr>
          <p:cNvPr id="12" name="Group 11">
            <a:extLst>
              <a:ext uri="{FF2B5EF4-FFF2-40B4-BE49-F238E27FC236}">
                <a16:creationId xmlns:a16="http://schemas.microsoft.com/office/drawing/2014/main" id="{E7B81D4E-6B47-4434-BCB9-482CEC8384FF}"/>
              </a:ext>
            </a:extLst>
          </p:cNvPr>
          <p:cNvGrpSpPr/>
          <p:nvPr/>
        </p:nvGrpSpPr>
        <p:grpSpPr>
          <a:xfrm>
            <a:off x="4156420" y="-1"/>
            <a:ext cx="8035579" cy="6857027"/>
            <a:chOff x="4156420" y="973"/>
            <a:chExt cx="8035579" cy="6857027"/>
          </a:xfrm>
        </p:grpSpPr>
        <p:grpSp>
          <p:nvGrpSpPr>
            <p:cNvPr id="11" name="Group 10">
              <a:extLst>
                <a:ext uri="{FF2B5EF4-FFF2-40B4-BE49-F238E27FC236}">
                  <a16:creationId xmlns:a16="http://schemas.microsoft.com/office/drawing/2014/main" id="{01150543-7188-4B0B-8D6A-D28CB7FC7A6E}"/>
                </a:ext>
              </a:extLst>
            </p:cNvPr>
            <p:cNvGrpSpPr/>
            <p:nvPr/>
          </p:nvGrpSpPr>
          <p:grpSpPr>
            <a:xfrm>
              <a:off x="4156420" y="973"/>
              <a:ext cx="8035579" cy="6857027"/>
              <a:chOff x="4936388" y="64199"/>
              <a:chExt cx="8035579" cy="6857027"/>
            </a:xfrm>
          </p:grpSpPr>
          <p:grpSp>
            <p:nvGrpSpPr>
              <p:cNvPr id="5" name="Group 4">
                <a:extLst>
                  <a:ext uri="{FF2B5EF4-FFF2-40B4-BE49-F238E27FC236}">
                    <a16:creationId xmlns:a16="http://schemas.microsoft.com/office/drawing/2014/main" id="{9AC86FC6-402F-4B31-BD24-F2C2359A8827}"/>
                  </a:ext>
                </a:extLst>
              </p:cNvPr>
              <p:cNvGrpSpPr/>
              <p:nvPr/>
            </p:nvGrpSpPr>
            <p:grpSpPr>
              <a:xfrm>
                <a:off x="4936388" y="64199"/>
                <a:ext cx="8035579" cy="6857027"/>
                <a:chOff x="4936388" y="64199"/>
                <a:chExt cx="8035579" cy="6857027"/>
              </a:xfrm>
            </p:grpSpPr>
            <p:pic>
              <p:nvPicPr>
                <p:cNvPr id="14" name="Picture 13" descr="A screenshot of a cell phone&#10;&#10;Description generated with very high confidence">
                  <a:extLst>
                    <a:ext uri="{FF2B5EF4-FFF2-40B4-BE49-F238E27FC236}">
                      <a16:creationId xmlns:a16="http://schemas.microsoft.com/office/drawing/2014/main" id="{D0B09284-3297-4E12-A4CD-22DFBA1DAFCE}"/>
                    </a:ext>
                  </a:extLst>
                </p:cNvPr>
                <p:cNvPicPr>
                  <a:picLocks noChangeAspect="1"/>
                </p:cNvPicPr>
                <p:nvPr/>
              </p:nvPicPr>
              <p:blipFill>
                <a:blip r:embed="rId4"/>
                <a:stretch>
                  <a:fillRect/>
                </a:stretch>
              </p:blipFill>
              <p:spPr>
                <a:xfrm>
                  <a:off x="4936388" y="64199"/>
                  <a:ext cx="8035579" cy="6857027"/>
                </a:xfrm>
                <a:prstGeom prst="rect">
                  <a:avLst/>
                </a:prstGeom>
              </p:spPr>
            </p:pic>
            <p:sp>
              <p:nvSpPr>
                <p:cNvPr id="3" name="Rectangle 2">
                  <a:extLst>
                    <a:ext uri="{FF2B5EF4-FFF2-40B4-BE49-F238E27FC236}">
                      <a16:creationId xmlns:a16="http://schemas.microsoft.com/office/drawing/2014/main" id="{98255FFA-F8B1-4F59-A84D-EA2A9196A7D9}"/>
                    </a:ext>
                  </a:extLst>
                </p:cNvPr>
                <p:cNvSpPr/>
                <p:nvPr/>
              </p:nvSpPr>
              <p:spPr bwMode="auto">
                <a:xfrm>
                  <a:off x="8617442" y="1078772"/>
                  <a:ext cx="860477" cy="275550"/>
                </a:xfrm>
                <a:prstGeom prst="rect">
                  <a:avLst/>
                </a:prstGeom>
                <a:solidFill>
                  <a:srgbClr val="F4F4F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1A1A1A">
                          <a:lumMod val="75000"/>
                          <a:lumOff val="25000"/>
                        </a:srgbClr>
                      </a:solidFill>
                      <a:effectLst/>
                      <a:uLnTx/>
                      <a:uFillTx/>
                      <a:latin typeface="Segoe UI"/>
                      <a:ea typeface="Segoe UI" pitchFamily="34" charset="0"/>
                      <a:cs typeface="Segoe UI" pitchFamily="34" charset="0"/>
                    </a:rPr>
                    <a:t>Yina!</a:t>
                  </a:r>
                </a:p>
              </p:txBody>
            </p:sp>
          </p:grpSp>
          <p:sp>
            <p:nvSpPr>
              <p:cNvPr id="6" name="Rectangle 5">
                <a:extLst>
                  <a:ext uri="{FF2B5EF4-FFF2-40B4-BE49-F238E27FC236}">
                    <a16:creationId xmlns:a16="http://schemas.microsoft.com/office/drawing/2014/main" id="{35A9A36A-04F8-4584-A64B-F705394D13F3}"/>
                  </a:ext>
                </a:extLst>
              </p:cNvPr>
              <p:cNvSpPr/>
              <p:nvPr/>
            </p:nvSpPr>
            <p:spPr bwMode="auto">
              <a:xfrm>
                <a:off x="11083359" y="295934"/>
                <a:ext cx="1346634" cy="47265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1A1A1A">
                        <a:lumMod val="75000"/>
                        <a:lumOff val="25000"/>
                      </a:srgbClr>
                    </a:solidFill>
                    <a:effectLst/>
                    <a:uLnTx/>
                    <a:uFillTx/>
                    <a:latin typeface="Segoe UI"/>
                    <a:ea typeface="Segoe UI" pitchFamily="34" charset="0"/>
                    <a:cs typeface="Segoe UI" pitchFamily="34" charset="0"/>
                  </a:rPr>
                  <a:t> Yina Arenas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1A1A1A">
                        <a:lumMod val="75000"/>
                        <a:lumOff val="25000"/>
                      </a:srgbClr>
                    </a:solidFill>
                    <a:effectLst/>
                    <a:uLnTx/>
                    <a:uFillTx/>
                    <a:latin typeface="Segoe UI"/>
                    <a:ea typeface="Segoe UI" pitchFamily="34" charset="0"/>
                    <a:cs typeface="Segoe UI" pitchFamily="34" charset="0"/>
                  </a:rPr>
                  <a:t> Principal PM</a:t>
                </a:r>
              </a:p>
            </p:txBody>
          </p:sp>
        </p:grpSp>
        <p:pic>
          <p:nvPicPr>
            <p:cNvPr id="10" name="Picture 9">
              <a:extLst>
                <a:ext uri="{FF2B5EF4-FFF2-40B4-BE49-F238E27FC236}">
                  <a16:creationId xmlns:a16="http://schemas.microsoft.com/office/drawing/2014/main" id="{1EAB8622-4EF4-440A-AEB6-7A664B78FB86}"/>
                </a:ext>
              </a:extLst>
            </p:cNvPr>
            <p:cNvPicPr>
              <a:picLocks noChangeAspect="1"/>
            </p:cNvPicPr>
            <p:nvPr/>
          </p:nvPicPr>
          <p:blipFill>
            <a:blip r:embed="rId5"/>
            <a:stretch>
              <a:fillRect/>
            </a:stretch>
          </p:blipFill>
          <p:spPr>
            <a:xfrm>
              <a:off x="9510306" y="64199"/>
              <a:ext cx="752448" cy="698190"/>
            </a:xfrm>
            <a:prstGeom prst="ellipse">
              <a:avLst/>
            </a:prstGeom>
          </p:spPr>
        </p:pic>
      </p:grpSp>
      <p:sp>
        <p:nvSpPr>
          <p:cNvPr id="7" name="Rectangle: Rounded Corners 6">
            <a:extLst>
              <a:ext uri="{FF2B5EF4-FFF2-40B4-BE49-F238E27FC236}">
                <a16:creationId xmlns:a16="http://schemas.microsoft.com/office/drawing/2014/main" id="{9A47E1D4-1E28-46BE-84F3-25B7312A0594}"/>
              </a:ext>
            </a:extLst>
          </p:cNvPr>
          <p:cNvSpPr/>
          <p:nvPr/>
        </p:nvSpPr>
        <p:spPr>
          <a:xfrm>
            <a:off x="7837474" y="1322949"/>
            <a:ext cx="1067652" cy="383988"/>
          </a:xfrm>
          <a:prstGeom prst="roundRect">
            <a:avLst/>
          </a:prstGeom>
          <a:solidFill>
            <a:srgbClr val="3076B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a:ln>
                  <a:noFill/>
                </a:ln>
                <a:solidFill>
                  <a:srgbClr val="FFFFFF"/>
                </a:solidFill>
                <a:effectLst/>
                <a:uLnTx/>
                <a:uFillTx/>
                <a:latin typeface="Segoe UI"/>
                <a:ea typeface="+mn-ea"/>
                <a:cs typeface="+mn-cs"/>
              </a:rPr>
              <a:t>/me</a:t>
            </a:r>
          </a:p>
        </p:txBody>
      </p:sp>
      <p:sp>
        <p:nvSpPr>
          <p:cNvPr id="2" name="Title 1">
            <a:extLst>
              <a:ext uri="{FF2B5EF4-FFF2-40B4-BE49-F238E27FC236}">
                <a16:creationId xmlns:a16="http://schemas.microsoft.com/office/drawing/2014/main" id="{F9AA3A1C-81E8-4B6B-8248-0C2C75DC883D}"/>
              </a:ext>
            </a:extLst>
          </p:cNvPr>
          <p:cNvSpPr>
            <a:spLocks noGrp="1"/>
          </p:cNvSpPr>
          <p:nvPr>
            <p:ph type="title"/>
          </p:nvPr>
        </p:nvSpPr>
        <p:spPr>
          <a:xfrm>
            <a:off x="584200" y="2342935"/>
            <a:ext cx="4438154" cy="2172133"/>
          </a:xfrm>
        </p:spPr>
        <p:txBody>
          <a:bodyPr/>
          <a:lstStyle/>
          <a:p>
            <a:r>
              <a:rPr lang="en-US"/>
              <a:t>Leverage Microsoft </a:t>
            </a:r>
            <a:br>
              <a:rPr lang="en-US"/>
            </a:br>
            <a:r>
              <a:rPr lang="en-US"/>
              <a:t>identity</a:t>
            </a:r>
          </a:p>
        </p:txBody>
      </p:sp>
      <p:sp>
        <p:nvSpPr>
          <p:cNvPr id="9" name="people_3" descr="More personal computing&#10;">
            <a:extLst>
              <a:ext uri="{FF2B5EF4-FFF2-40B4-BE49-F238E27FC236}">
                <a16:creationId xmlns:a16="http://schemas.microsoft.com/office/drawing/2014/main" id="{358F4EA9-5CFC-4D89-BB6D-029CAE5084BB}"/>
              </a:ext>
            </a:extLst>
          </p:cNvPr>
          <p:cNvSpPr>
            <a:spLocks noChangeAspect="1" noEditPoints="1"/>
          </p:cNvSpPr>
          <p:nvPr/>
        </p:nvSpPr>
        <p:spPr bwMode="auto">
          <a:xfrm>
            <a:off x="269241" y="280994"/>
            <a:ext cx="713793" cy="719500"/>
          </a:xfrm>
          <a:custGeom>
            <a:avLst/>
            <a:gdLst>
              <a:gd name="T0" fmla="*/ 346 w 346"/>
              <a:gd name="T1" fmla="*/ 265 h 348"/>
              <a:gd name="T2" fmla="*/ 346 w 346"/>
              <a:gd name="T3" fmla="*/ 348 h 348"/>
              <a:gd name="T4" fmla="*/ 263 w 346"/>
              <a:gd name="T5" fmla="*/ 348 h 348"/>
              <a:gd name="T6" fmla="*/ 346 w 346"/>
              <a:gd name="T7" fmla="*/ 83 h 348"/>
              <a:gd name="T8" fmla="*/ 346 w 346"/>
              <a:gd name="T9" fmla="*/ 0 h 348"/>
              <a:gd name="T10" fmla="*/ 263 w 346"/>
              <a:gd name="T11" fmla="*/ 0 h 348"/>
              <a:gd name="T12" fmla="*/ 83 w 346"/>
              <a:gd name="T13" fmla="*/ 0 h 348"/>
              <a:gd name="T14" fmla="*/ 0 w 346"/>
              <a:gd name="T15" fmla="*/ 0 h 348"/>
              <a:gd name="T16" fmla="*/ 0 w 346"/>
              <a:gd name="T17" fmla="*/ 83 h 348"/>
              <a:gd name="T18" fmla="*/ 0 w 346"/>
              <a:gd name="T19" fmla="*/ 265 h 348"/>
              <a:gd name="T20" fmla="*/ 0 w 346"/>
              <a:gd name="T21" fmla="*/ 348 h 348"/>
              <a:gd name="T22" fmla="*/ 83 w 346"/>
              <a:gd name="T23" fmla="*/ 348 h 348"/>
              <a:gd name="T24" fmla="*/ 173 w 346"/>
              <a:gd name="T25" fmla="*/ 184 h 348"/>
              <a:gd name="T26" fmla="*/ 229 w 346"/>
              <a:gd name="T27" fmla="*/ 129 h 348"/>
              <a:gd name="T28" fmla="*/ 173 w 346"/>
              <a:gd name="T29" fmla="*/ 73 h 348"/>
              <a:gd name="T30" fmla="*/ 117 w 346"/>
              <a:gd name="T31" fmla="*/ 129 h 348"/>
              <a:gd name="T32" fmla="*/ 173 w 346"/>
              <a:gd name="T33" fmla="*/ 184 h 348"/>
              <a:gd name="T34" fmla="*/ 262 w 346"/>
              <a:gd name="T35" fmla="*/ 275 h 348"/>
              <a:gd name="T36" fmla="*/ 172 w 346"/>
              <a:gd name="T37" fmla="*/ 184 h 348"/>
              <a:gd name="T38" fmla="*/ 82 w 346"/>
              <a:gd name="T39" fmla="*/ 27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348">
                <a:moveTo>
                  <a:pt x="346" y="265"/>
                </a:moveTo>
                <a:cubicBezTo>
                  <a:pt x="346" y="348"/>
                  <a:pt x="346" y="348"/>
                  <a:pt x="346" y="348"/>
                </a:cubicBezTo>
                <a:cubicBezTo>
                  <a:pt x="263" y="348"/>
                  <a:pt x="263" y="348"/>
                  <a:pt x="263" y="348"/>
                </a:cubicBezTo>
                <a:moveTo>
                  <a:pt x="346" y="83"/>
                </a:moveTo>
                <a:cubicBezTo>
                  <a:pt x="346" y="0"/>
                  <a:pt x="346" y="0"/>
                  <a:pt x="346" y="0"/>
                </a:cubicBezTo>
                <a:cubicBezTo>
                  <a:pt x="263" y="0"/>
                  <a:pt x="263" y="0"/>
                  <a:pt x="263" y="0"/>
                </a:cubicBezTo>
                <a:moveTo>
                  <a:pt x="83" y="0"/>
                </a:moveTo>
                <a:cubicBezTo>
                  <a:pt x="0" y="0"/>
                  <a:pt x="0" y="0"/>
                  <a:pt x="0" y="0"/>
                </a:cubicBezTo>
                <a:cubicBezTo>
                  <a:pt x="0" y="83"/>
                  <a:pt x="0" y="83"/>
                  <a:pt x="0" y="83"/>
                </a:cubicBezTo>
                <a:moveTo>
                  <a:pt x="0" y="265"/>
                </a:moveTo>
                <a:cubicBezTo>
                  <a:pt x="0" y="348"/>
                  <a:pt x="0" y="348"/>
                  <a:pt x="0" y="348"/>
                </a:cubicBezTo>
                <a:cubicBezTo>
                  <a:pt x="83" y="348"/>
                  <a:pt x="83" y="348"/>
                  <a:pt x="83" y="348"/>
                </a:cubicBezTo>
                <a:moveTo>
                  <a:pt x="173" y="184"/>
                </a:moveTo>
                <a:cubicBezTo>
                  <a:pt x="204" y="184"/>
                  <a:pt x="229" y="159"/>
                  <a:pt x="229" y="129"/>
                </a:cubicBezTo>
                <a:cubicBezTo>
                  <a:pt x="229" y="98"/>
                  <a:pt x="204" y="73"/>
                  <a:pt x="173" y="73"/>
                </a:cubicBezTo>
                <a:cubicBezTo>
                  <a:pt x="142" y="73"/>
                  <a:pt x="117" y="98"/>
                  <a:pt x="117" y="129"/>
                </a:cubicBezTo>
                <a:cubicBezTo>
                  <a:pt x="117" y="159"/>
                  <a:pt x="142" y="184"/>
                  <a:pt x="173" y="184"/>
                </a:cubicBezTo>
                <a:close/>
                <a:moveTo>
                  <a:pt x="262" y="275"/>
                </a:moveTo>
                <a:cubicBezTo>
                  <a:pt x="262" y="225"/>
                  <a:pt x="222" y="184"/>
                  <a:pt x="172" y="184"/>
                </a:cubicBezTo>
                <a:cubicBezTo>
                  <a:pt x="122" y="184"/>
                  <a:pt x="82" y="225"/>
                  <a:pt x="82" y="275"/>
                </a:cubicBezTo>
              </a:path>
            </a:pathLst>
          </a:custGeom>
          <a:noFill/>
          <a:ln w="19050" cap="sq">
            <a:solidFill>
              <a:schemeClr val="tx1"/>
            </a:solidFill>
            <a:prstDash val="solid"/>
            <a:miter lim="800000"/>
            <a:headEnd/>
            <a:tailEnd/>
          </a:ln>
          <a:extLst/>
        </p:spPr>
        <p:txBody>
          <a:bodyPr vert="horz" wrap="square" lIns="87880" tIns="43940" rIns="87880" bIns="43940" numCol="1" anchor="t" anchorCtr="0" compatLnSpc="1">
            <a:prstTxWarp prst="textNoShape">
              <a:avLst/>
            </a:prstTxWarp>
          </a:body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8" name="Rectangle: Rounded Corners 7">
            <a:extLst>
              <a:ext uri="{FF2B5EF4-FFF2-40B4-BE49-F238E27FC236}">
                <a16:creationId xmlns:a16="http://schemas.microsoft.com/office/drawing/2014/main" id="{7F9C4A50-C31C-49DB-8CF1-93A3136810A0}"/>
              </a:ext>
            </a:extLst>
          </p:cNvPr>
          <p:cNvSpPr/>
          <p:nvPr/>
        </p:nvSpPr>
        <p:spPr>
          <a:xfrm>
            <a:off x="7405218" y="89000"/>
            <a:ext cx="2105088" cy="383988"/>
          </a:xfrm>
          <a:prstGeom prst="roundRect">
            <a:avLst/>
          </a:prstGeom>
          <a:solidFill>
            <a:srgbClr val="3076B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a:ln>
                  <a:noFill/>
                </a:ln>
                <a:solidFill>
                  <a:srgbClr val="FFFFFF"/>
                </a:solidFill>
                <a:effectLst/>
                <a:uLnTx/>
                <a:uFillTx/>
                <a:latin typeface="Segoe UI"/>
                <a:ea typeface="+mn-ea"/>
                <a:cs typeface="+mn-cs"/>
              </a:rPr>
              <a:t>/me/photo/$value</a:t>
            </a:r>
          </a:p>
        </p:txBody>
      </p:sp>
      <p:sp>
        <p:nvSpPr>
          <p:cNvPr id="15" name="Rectangle: Rounded Corners 14">
            <a:extLst>
              <a:ext uri="{FF2B5EF4-FFF2-40B4-BE49-F238E27FC236}">
                <a16:creationId xmlns:a16="http://schemas.microsoft.com/office/drawing/2014/main" id="{840610F0-76E6-47C4-8D50-A08A7F1901F4}"/>
              </a:ext>
            </a:extLst>
          </p:cNvPr>
          <p:cNvSpPr/>
          <p:nvPr/>
        </p:nvSpPr>
        <p:spPr>
          <a:xfrm>
            <a:off x="4876800" y="4572000"/>
            <a:ext cx="1447800" cy="383988"/>
          </a:xfrm>
          <a:prstGeom prst="roundRect">
            <a:avLst/>
          </a:prstGeom>
          <a:solidFill>
            <a:srgbClr val="3076B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30" b="0" i="0" u="none" strike="noStrike" kern="1200" cap="none" spc="0" normalizeH="0" baseline="0" noProof="0">
                <a:ln>
                  <a:noFill/>
                </a:ln>
                <a:solidFill>
                  <a:srgbClr val="FFFFFF"/>
                </a:solidFill>
                <a:effectLst/>
                <a:uLnTx/>
                <a:uFillTx/>
                <a:latin typeface="Segoe UI"/>
                <a:ea typeface="+mn-ea"/>
                <a:cs typeface="+mn-cs"/>
              </a:rPr>
              <a:t>/me/people</a:t>
            </a:r>
          </a:p>
        </p:txBody>
      </p:sp>
      <p:sp>
        <p:nvSpPr>
          <p:cNvPr id="4" name="TextBox 3">
            <a:extLst>
              <a:ext uri="{FF2B5EF4-FFF2-40B4-BE49-F238E27FC236}">
                <a16:creationId xmlns:a16="http://schemas.microsoft.com/office/drawing/2014/main" id="{CD127316-E7E3-4DBD-8FE5-0E4DB4123A98}"/>
              </a:ext>
            </a:extLst>
          </p:cNvPr>
          <p:cNvSpPr txBox="1"/>
          <p:nvPr/>
        </p:nvSpPr>
        <p:spPr>
          <a:xfrm>
            <a:off x="10285056" y="615018"/>
            <a:ext cx="1547218" cy="230832"/>
          </a:xfrm>
          <a:prstGeom prst="rect">
            <a:avLst/>
          </a:prstGeom>
          <a:noFill/>
        </p:spPr>
        <p:txBody>
          <a:bodyPr wrap="none" rtlCol="0">
            <a:spAutoFit/>
          </a:bodyPr>
          <a:lstStyle/>
          <a:p>
            <a:r>
              <a:rPr lang="en-US" sz="900">
                <a:solidFill>
                  <a:schemeClr val="accent4">
                    <a:lumMod val="75000"/>
                  </a:schemeClr>
                </a:solidFill>
                <a:cs typeface="Segoe UI Light" panose="020B0502040204020203" pitchFamily="34" charset="0"/>
              </a:rPr>
              <a:t>New login from this device</a:t>
            </a:r>
          </a:p>
        </p:txBody>
      </p:sp>
      <p:sp>
        <p:nvSpPr>
          <p:cNvPr id="16" name="Rectangle: Rounded Corners 15">
            <a:extLst>
              <a:ext uri="{FF2B5EF4-FFF2-40B4-BE49-F238E27FC236}">
                <a16:creationId xmlns:a16="http://schemas.microsoft.com/office/drawing/2014/main" id="{2B1F33F3-61BE-440B-8E5D-F1E4BE25A41D}"/>
              </a:ext>
            </a:extLst>
          </p:cNvPr>
          <p:cNvSpPr/>
          <p:nvPr/>
        </p:nvSpPr>
        <p:spPr>
          <a:xfrm>
            <a:off x="9886530" y="845850"/>
            <a:ext cx="1737070" cy="383988"/>
          </a:xfrm>
          <a:prstGeom prst="roundRect">
            <a:avLst/>
          </a:prstGeom>
          <a:solidFill>
            <a:srgbClr val="3076B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defTabSz="914367">
              <a:defRPr/>
            </a:pPr>
            <a:r>
              <a:rPr lang="en-US" sz="1730">
                <a:solidFill>
                  <a:srgbClr val="FFFFFF"/>
                </a:solidFill>
              </a:rPr>
              <a:t>/security/alerts</a:t>
            </a: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4029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1EE8864-3D2A-4801-953D-51064EF80318}"/>
              </a:ext>
            </a:extLst>
          </p:cNvPr>
          <p:cNvCxnSpPr/>
          <p:nvPr/>
        </p:nvCxnSpPr>
        <p:spPr>
          <a:xfrm>
            <a:off x="735291" y="2356345"/>
            <a:ext cx="0" cy="2962757"/>
          </a:xfrm>
          <a:prstGeom prst="line">
            <a:avLst/>
          </a:prstGeom>
          <a:ln w="254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A068470-CA8F-4672-9DD2-521AD387D01E}"/>
              </a:ext>
            </a:extLst>
          </p:cNvPr>
          <p:cNvSpPr>
            <a:spLocks noGrp="1"/>
          </p:cNvSpPr>
          <p:nvPr>
            <p:ph type="title"/>
          </p:nvPr>
        </p:nvSpPr>
        <p:spPr/>
        <p:txBody>
          <a:bodyPr>
            <a:normAutofit/>
          </a:bodyPr>
          <a:lstStyle/>
          <a:p>
            <a:r>
              <a:rPr lang="en-US" dirty="0"/>
              <a:t>Document Approval workflow</a:t>
            </a:r>
            <a:endParaRPr lang="en-US" dirty="0">
              <a:solidFill>
                <a:schemeClr val="accent3"/>
              </a:solidFill>
            </a:endParaRPr>
          </a:p>
        </p:txBody>
      </p:sp>
      <p:sp>
        <p:nvSpPr>
          <p:cNvPr id="3" name="TextBox 2">
            <a:extLst>
              <a:ext uri="{FF2B5EF4-FFF2-40B4-BE49-F238E27FC236}">
                <a16:creationId xmlns:a16="http://schemas.microsoft.com/office/drawing/2014/main" id="{BE5A0F50-5C70-44F3-85CF-82E369106547}"/>
              </a:ext>
            </a:extLst>
          </p:cNvPr>
          <p:cNvSpPr txBox="1"/>
          <p:nvPr/>
        </p:nvSpPr>
        <p:spPr>
          <a:xfrm>
            <a:off x="522629" y="1912458"/>
            <a:ext cx="2622651" cy="456828"/>
          </a:xfrm>
          <a:prstGeom prst="rect">
            <a:avLst/>
          </a:prstGeom>
          <a:solidFill>
            <a:srgbClr val="3076BC"/>
          </a:solidFill>
        </p:spPr>
        <p:txBody>
          <a:bodyPr wrap="square" lIns="134445" tIns="107555" rIns="134445" bIns="107555" rtlCol="0">
            <a:spAutoFit/>
          </a:bodyPr>
          <a:lstStyle/>
          <a:p>
            <a:pPr marL="0" marR="0" lvl="0" indent="0" algn="ctr" defTabSz="914367" rtl="0" eaLnBrk="1" fontAlgn="auto" latinLnBrk="0" hangingPunct="1">
              <a:lnSpc>
                <a:spcPct val="90000"/>
              </a:lnSpc>
              <a:spcBef>
                <a:spcPts val="0"/>
              </a:spcBef>
              <a:spcAft>
                <a:spcPts val="441"/>
              </a:spcAft>
              <a:buClrTx/>
              <a:buSzTx/>
              <a:buFontTx/>
              <a:buNone/>
              <a:tabLst/>
              <a:defRPr/>
            </a:pPr>
            <a:r>
              <a:rPr kumimoji="0" lang="en-US" sz="1730" b="1"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SELECT DOCUMENT</a:t>
            </a:r>
          </a:p>
        </p:txBody>
      </p:sp>
      <p:sp>
        <p:nvSpPr>
          <p:cNvPr id="4" name="Rectangle: Rounded Corners 3">
            <a:extLst>
              <a:ext uri="{FF2B5EF4-FFF2-40B4-BE49-F238E27FC236}">
                <a16:creationId xmlns:a16="http://schemas.microsoft.com/office/drawing/2014/main" id="{37247B71-6D9B-4ED4-AFE5-BA6E47FF628E}"/>
              </a:ext>
            </a:extLst>
          </p:cNvPr>
          <p:cNvSpPr/>
          <p:nvPr/>
        </p:nvSpPr>
        <p:spPr>
          <a:xfrm>
            <a:off x="522629" y="2885434"/>
            <a:ext cx="3241062" cy="463555"/>
          </a:xfrm>
          <a:prstGeom prst="roundRect">
            <a:avLst/>
          </a:prstGeom>
          <a:solidFill>
            <a:schemeClr val="bg2"/>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Consolas" panose="020B0609020204030204" pitchFamily="49" charset="0"/>
                <a:ea typeface="+mn-ea"/>
                <a:cs typeface="+mn-cs"/>
              </a:rPr>
              <a:t>GET /drives/{id}/root/children</a:t>
            </a:r>
          </a:p>
        </p:txBody>
      </p:sp>
      <p:sp>
        <p:nvSpPr>
          <p:cNvPr id="7" name="TextBox 6">
            <a:extLst>
              <a:ext uri="{FF2B5EF4-FFF2-40B4-BE49-F238E27FC236}">
                <a16:creationId xmlns:a16="http://schemas.microsoft.com/office/drawing/2014/main" id="{2C45273E-6B43-44D4-93D7-7D2C0692286D}"/>
              </a:ext>
            </a:extLst>
          </p:cNvPr>
          <p:cNvSpPr txBox="1"/>
          <p:nvPr/>
        </p:nvSpPr>
        <p:spPr>
          <a:xfrm>
            <a:off x="522629" y="2586930"/>
            <a:ext cx="2682980" cy="246221"/>
          </a:xfrm>
          <a:prstGeom prst="rect">
            <a:avLst/>
          </a:prstGeom>
          <a:solidFill>
            <a:schemeClr val="bg1"/>
          </a:solid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Get documents on OneDrive</a:t>
            </a:r>
          </a:p>
        </p:txBody>
      </p:sp>
      <p:sp>
        <p:nvSpPr>
          <p:cNvPr id="8" name="TextBox 7">
            <a:extLst>
              <a:ext uri="{FF2B5EF4-FFF2-40B4-BE49-F238E27FC236}">
                <a16:creationId xmlns:a16="http://schemas.microsoft.com/office/drawing/2014/main" id="{855D86B1-B2A8-4A46-851B-53999FC4AC62}"/>
              </a:ext>
            </a:extLst>
          </p:cNvPr>
          <p:cNvSpPr txBox="1"/>
          <p:nvPr/>
        </p:nvSpPr>
        <p:spPr>
          <a:xfrm>
            <a:off x="522629" y="3509002"/>
            <a:ext cx="2041896" cy="246221"/>
          </a:xfrm>
          <a:prstGeom prst="rect">
            <a:avLst/>
          </a:prstGeom>
          <a:solidFill>
            <a:schemeClr val="bg1"/>
          </a:solid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Select file</a:t>
            </a:r>
          </a:p>
        </p:txBody>
      </p:sp>
      <p:sp>
        <p:nvSpPr>
          <p:cNvPr id="9" name="TextBox 8">
            <a:extLst>
              <a:ext uri="{FF2B5EF4-FFF2-40B4-BE49-F238E27FC236}">
                <a16:creationId xmlns:a16="http://schemas.microsoft.com/office/drawing/2014/main" id="{C2303994-223F-4AB5-B5EF-BB7DFB1A49EF}"/>
              </a:ext>
            </a:extLst>
          </p:cNvPr>
          <p:cNvSpPr txBox="1"/>
          <p:nvPr/>
        </p:nvSpPr>
        <p:spPr>
          <a:xfrm>
            <a:off x="522628" y="4553047"/>
            <a:ext cx="2286559" cy="246221"/>
          </a:xfrm>
          <a:prstGeom prst="rect">
            <a:avLst/>
          </a:prstGeom>
          <a:solidFill>
            <a:schemeClr val="bg1"/>
          </a:solid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Get thumbnail</a:t>
            </a:r>
          </a:p>
        </p:txBody>
      </p:sp>
      <p:sp>
        <p:nvSpPr>
          <p:cNvPr id="10" name="Rectangle: Rounded Corners 9">
            <a:extLst>
              <a:ext uri="{FF2B5EF4-FFF2-40B4-BE49-F238E27FC236}">
                <a16:creationId xmlns:a16="http://schemas.microsoft.com/office/drawing/2014/main" id="{1FEEF19E-F190-4A16-A51B-1432AC09F582}"/>
              </a:ext>
            </a:extLst>
          </p:cNvPr>
          <p:cNvSpPr/>
          <p:nvPr/>
        </p:nvSpPr>
        <p:spPr>
          <a:xfrm>
            <a:off x="522628" y="4856047"/>
            <a:ext cx="3063518" cy="552443"/>
          </a:xfrm>
          <a:prstGeom prst="roundRect">
            <a:avLst/>
          </a:prstGeom>
          <a:solidFill>
            <a:schemeClr val="bg2"/>
          </a:solidFill>
          <a:ln w="25400"/>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Consolas" panose="020B0609020204030204" pitchFamily="49" charset="0"/>
                <a:ea typeface="+mn-ea"/>
                <a:cs typeface="+mn-cs"/>
              </a:rPr>
              <a:t>GET /drives/{id}/items/{id} /thumbnail</a:t>
            </a:r>
          </a:p>
        </p:txBody>
      </p:sp>
      <p:sp>
        <p:nvSpPr>
          <p:cNvPr id="11" name="Rectangle: Rounded Corners 10">
            <a:extLst>
              <a:ext uri="{FF2B5EF4-FFF2-40B4-BE49-F238E27FC236}">
                <a16:creationId xmlns:a16="http://schemas.microsoft.com/office/drawing/2014/main" id="{4E915FDF-41F4-4015-9157-CAFB3E027FAE}"/>
              </a:ext>
            </a:extLst>
          </p:cNvPr>
          <p:cNvSpPr/>
          <p:nvPr/>
        </p:nvSpPr>
        <p:spPr>
          <a:xfrm>
            <a:off x="522628" y="3879502"/>
            <a:ext cx="3063518" cy="403137"/>
          </a:xfrm>
          <a:prstGeom prst="roundRect">
            <a:avLst/>
          </a:prstGeom>
          <a:solidFill>
            <a:schemeClr val="bg2"/>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Consolas" panose="020B0609020204030204" pitchFamily="49" charset="0"/>
                <a:ea typeface="+mn-ea"/>
                <a:cs typeface="+mn-cs"/>
              </a:rPr>
              <a:t>GET /drives/{id}/items/{id}</a:t>
            </a:r>
          </a:p>
        </p:txBody>
      </p:sp>
      <p:grpSp>
        <p:nvGrpSpPr>
          <p:cNvPr id="33" name="Group 32">
            <a:extLst>
              <a:ext uri="{FF2B5EF4-FFF2-40B4-BE49-F238E27FC236}">
                <a16:creationId xmlns:a16="http://schemas.microsoft.com/office/drawing/2014/main" id="{E6E5776F-F9E3-44EC-9D21-B1A2BE9A602B}"/>
              </a:ext>
            </a:extLst>
          </p:cNvPr>
          <p:cNvGrpSpPr/>
          <p:nvPr/>
        </p:nvGrpSpPr>
        <p:grpSpPr>
          <a:xfrm>
            <a:off x="3205612" y="1880565"/>
            <a:ext cx="914065" cy="552444"/>
            <a:chOff x="5155011" y="3195403"/>
            <a:chExt cx="1103381" cy="851941"/>
          </a:xfrm>
        </p:grpSpPr>
        <p:sp>
          <p:nvSpPr>
            <p:cNvPr id="26" name="Freeform: Shape 25">
              <a:extLst>
                <a:ext uri="{FF2B5EF4-FFF2-40B4-BE49-F238E27FC236}">
                  <a16:creationId xmlns:a16="http://schemas.microsoft.com/office/drawing/2014/main" id="{ED39EED7-CA0B-4BE6-9FFF-0BB5575C9F44}"/>
                </a:ext>
              </a:extLst>
            </p:cNvPr>
            <p:cNvSpPr/>
            <p:nvPr/>
          </p:nvSpPr>
          <p:spPr bwMode="auto">
            <a:xfrm>
              <a:off x="5884574" y="3195403"/>
              <a:ext cx="373818" cy="851941"/>
            </a:xfrm>
            <a:custGeom>
              <a:avLst/>
              <a:gdLst>
                <a:gd name="connsiteX0" fmla="*/ 0 w 429718"/>
                <a:gd name="connsiteY0" fmla="*/ 0 h 851941"/>
                <a:gd name="connsiteX1" fmla="*/ 429718 w 429718"/>
                <a:gd name="connsiteY1" fmla="*/ 427220 h 851941"/>
                <a:gd name="connsiteX2" fmla="*/ 0 w 429718"/>
                <a:gd name="connsiteY2" fmla="*/ 851941 h 851941"/>
              </a:gdLst>
              <a:ahLst/>
              <a:cxnLst>
                <a:cxn ang="0">
                  <a:pos x="connsiteX0" y="connsiteY0"/>
                </a:cxn>
                <a:cxn ang="0">
                  <a:pos x="connsiteX1" y="connsiteY1"/>
                </a:cxn>
                <a:cxn ang="0">
                  <a:pos x="connsiteX2" y="connsiteY2"/>
                </a:cxn>
              </a:cxnLst>
              <a:rect l="l" t="t" r="r" b="b"/>
              <a:pathLst>
                <a:path w="429718" h="851941">
                  <a:moveTo>
                    <a:pt x="0" y="0"/>
                  </a:moveTo>
                  <a:lnTo>
                    <a:pt x="429718" y="427220"/>
                  </a:lnTo>
                  <a:lnTo>
                    <a:pt x="0" y="851941"/>
                  </a:ln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30" name="Straight Connector 29">
              <a:extLst>
                <a:ext uri="{FF2B5EF4-FFF2-40B4-BE49-F238E27FC236}">
                  <a16:creationId xmlns:a16="http://schemas.microsoft.com/office/drawing/2014/main" id="{D047804E-79CD-4ED3-8F84-FF922B056B3F}"/>
                </a:ext>
              </a:extLst>
            </p:cNvPr>
            <p:cNvCxnSpPr>
              <a:cxnSpLocks/>
              <a:endCxn id="26" idx="1"/>
            </p:cNvCxnSpPr>
            <p:nvPr/>
          </p:nvCxnSpPr>
          <p:spPr>
            <a:xfrm>
              <a:off x="5155011" y="3622623"/>
              <a:ext cx="1103381" cy="0"/>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35" name="TextBox 34">
            <a:extLst>
              <a:ext uri="{FF2B5EF4-FFF2-40B4-BE49-F238E27FC236}">
                <a16:creationId xmlns:a16="http://schemas.microsoft.com/office/drawing/2014/main" id="{96D4BAF7-73F8-457F-94C3-B0F25F060342}"/>
              </a:ext>
            </a:extLst>
          </p:cNvPr>
          <p:cNvSpPr txBox="1"/>
          <p:nvPr/>
        </p:nvSpPr>
        <p:spPr>
          <a:xfrm>
            <a:off x="4169322" y="1912458"/>
            <a:ext cx="2978749" cy="456828"/>
          </a:xfrm>
          <a:prstGeom prst="rect">
            <a:avLst/>
          </a:prstGeom>
          <a:solidFill>
            <a:srgbClr val="3076BC"/>
          </a:solidFill>
        </p:spPr>
        <p:txBody>
          <a:bodyPr wrap="square" lIns="134445" tIns="107555" rIns="134445" bIns="107555" rtlCol="0">
            <a:spAutoFit/>
          </a:bodyPr>
          <a:lstStyle/>
          <a:p>
            <a:pPr marL="0" marR="0" lvl="0" indent="0" algn="ctr" defTabSz="914367" rtl="0" eaLnBrk="1" fontAlgn="auto" latinLnBrk="0" hangingPunct="1">
              <a:lnSpc>
                <a:spcPct val="90000"/>
              </a:lnSpc>
              <a:spcBef>
                <a:spcPts val="0"/>
              </a:spcBef>
              <a:spcAft>
                <a:spcPts val="441"/>
              </a:spcAft>
              <a:buClrTx/>
              <a:buSzTx/>
              <a:buFontTx/>
              <a:buNone/>
              <a:tabLst/>
              <a:defRPr/>
            </a:pPr>
            <a:r>
              <a:rPr kumimoji="0" lang="en-US" sz="173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BUILD EMAIL</a:t>
            </a:r>
          </a:p>
        </p:txBody>
      </p:sp>
      <p:grpSp>
        <p:nvGrpSpPr>
          <p:cNvPr id="36" name="Group 35">
            <a:extLst>
              <a:ext uri="{FF2B5EF4-FFF2-40B4-BE49-F238E27FC236}">
                <a16:creationId xmlns:a16="http://schemas.microsoft.com/office/drawing/2014/main" id="{3706B7E9-627E-4E21-B8A9-83587EE50BFC}"/>
              </a:ext>
            </a:extLst>
          </p:cNvPr>
          <p:cNvGrpSpPr/>
          <p:nvPr/>
        </p:nvGrpSpPr>
        <p:grpSpPr>
          <a:xfrm>
            <a:off x="7328644" y="1882425"/>
            <a:ext cx="905744" cy="552444"/>
            <a:chOff x="4464021" y="3195403"/>
            <a:chExt cx="1794372" cy="851941"/>
          </a:xfrm>
        </p:grpSpPr>
        <p:sp>
          <p:nvSpPr>
            <p:cNvPr id="37" name="Freeform: Shape 36">
              <a:extLst>
                <a:ext uri="{FF2B5EF4-FFF2-40B4-BE49-F238E27FC236}">
                  <a16:creationId xmlns:a16="http://schemas.microsoft.com/office/drawing/2014/main" id="{08B344C9-C2B3-4FF0-B97D-FCF32963074D}"/>
                </a:ext>
              </a:extLst>
            </p:cNvPr>
            <p:cNvSpPr/>
            <p:nvPr/>
          </p:nvSpPr>
          <p:spPr bwMode="auto">
            <a:xfrm>
              <a:off x="5645067" y="3195403"/>
              <a:ext cx="613326" cy="851941"/>
            </a:xfrm>
            <a:custGeom>
              <a:avLst/>
              <a:gdLst>
                <a:gd name="connsiteX0" fmla="*/ 0 w 429718"/>
                <a:gd name="connsiteY0" fmla="*/ 0 h 851941"/>
                <a:gd name="connsiteX1" fmla="*/ 429718 w 429718"/>
                <a:gd name="connsiteY1" fmla="*/ 427220 h 851941"/>
                <a:gd name="connsiteX2" fmla="*/ 0 w 429718"/>
                <a:gd name="connsiteY2" fmla="*/ 851941 h 851941"/>
              </a:gdLst>
              <a:ahLst/>
              <a:cxnLst>
                <a:cxn ang="0">
                  <a:pos x="connsiteX0" y="connsiteY0"/>
                </a:cxn>
                <a:cxn ang="0">
                  <a:pos x="connsiteX1" y="connsiteY1"/>
                </a:cxn>
                <a:cxn ang="0">
                  <a:pos x="connsiteX2" y="connsiteY2"/>
                </a:cxn>
              </a:cxnLst>
              <a:rect l="l" t="t" r="r" b="b"/>
              <a:pathLst>
                <a:path w="429718" h="851941">
                  <a:moveTo>
                    <a:pt x="0" y="0"/>
                  </a:moveTo>
                  <a:lnTo>
                    <a:pt x="429718" y="427220"/>
                  </a:lnTo>
                  <a:lnTo>
                    <a:pt x="0" y="851941"/>
                  </a:lnTo>
                </a:path>
              </a:pathLst>
            </a:cu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38" name="Straight Connector 37">
              <a:extLst>
                <a:ext uri="{FF2B5EF4-FFF2-40B4-BE49-F238E27FC236}">
                  <a16:creationId xmlns:a16="http://schemas.microsoft.com/office/drawing/2014/main" id="{DD7F433C-0D8B-45CF-A4A2-1B31376BD4E5}"/>
                </a:ext>
              </a:extLst>
            </p:cNvPr>
            <p:cNvCxnSpPr>
              <a:cxnSpLocks/>
              <a:endCxn id="37" idx="1"/>
            </p:cNvCxnSpPr>
            <p:nvPr/>
          </p:nvCxnSpPr>
          <p:spPr>
            <a:xfrm>
              <a:off x="4464021" y="3622623"/>
              <a:ext cx="1794372" cy="0"/>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39" name="TextBox 38">
            <a:extLst>
              <a:ext uri="{FF2B5EF4-FFF2-40B4-BE49-F238E27FC236}">
                <a16:creationId xmlns:a16="http://schemas.microsoft.com/office/drawing/2014/main" id="{A50B2D94-2B34-47C5-9DDF-6B979A398CF9}"/>
              </a:ext>
            </a:extLst>
          </p:cNvPr>
          <p:cNvSpPr txBox="1"/>
          <p:nvPr/>
        </p:nvSpPr>
        <p:spPr>
          <a:xfrm>
            <a:off x="8322392" y="1914318"/>
            <a:ext cx="2588063" cy="456828"/>
          </a:xfrm>
          <a:prstGeom prst="rect">
            <a:avLst/>
          </a:prstGeom>
          <a:solidFill>
            <a:srgbClr val="3076BC"/>
          </a:solidFill>
        </p:spPr>
        <p:txBody>
          <a:bodyPr wrap="square" lIns="134445" tIns="107555" rIns="134445" bIns="107555" rtlCol="0">
            <a:spAutoFit/>
          </a:bodyPr>
          <a:lstStyle/>
          <a:p>
            <a:pPr marL="0" marR="0" lvl="0" indent="0" algn="ctr" defTabSz="914367" rtl="0" eaLnBrk="1" fontAlgn="auto" latinLnBrk="0" hangingPunct="1">
              <a:lnSpc>
                <a:spcPct val="90000"/>
              </a:lnSpc>
              <a:spcBef>
                <a:spcPts val="0"/>
              </a:spcBef>
              <a:spcAft>
                <a:spcPts val="441"/>
              </a:spcAft>
              <a:buClrTx/>
              <a:buSzTx/>
              <a:buFontTx/>
              <a:buNone/>
              <a:tabLst/>
              <a:defRPr/>
            </a:pPr>
            <a:r>
              <a:rPr kumimoji="0" lang="en-US" sz="173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SEND EMAIL</a:t>
            </a:r>
          </a:p>
        </p:txBody>
      </p:sp>
      <p:cxnSp>
        <p:nvCxnSpPr>
          <p:cNvPr id="40" name="Straight Connector 39">
            <a:extLst>
              <a:ext uri="{FF2B5EF4-FFF2-40B4-BE49-F238E27FC236}">
                <a16:creationId xmlns:a16="http://schemas.microsoft.com/office/drawing/2014/main" id="{32ECD215-779C-443B-A744-7BF2D8F59F2C}"/>
              </a:ext>
            </a:extLst>
          </p:cNvPr>
          <p:cNvCxnSpPr/>
          <p:nvPr/>
        </p:nvCxnSpPr>
        <p:spPr>
          <a:xfrm>
            <a:off x="4381984" y="2356345"/>
            <a:ext cx="0" cy="2962757"/>
          </a:xfrm>
          <a:prstGeom prst="line">
            <a:avLst/>
          </a:prstGeom>
          <a:ln w="254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1AFD90A9-E71F-4276-B57B-F0868ACB0CA9}"/>
              </a:ext>
            </a:extLst>
          </p:cNvPr>
          <p:cNvSpPr/>
          <p:nvPr/>
        </p:nvSpPr>
        <p:spPr>
          <a:xfrm>
            <a:off x="4169323" y="2885434"/>
            <a:ext cx="3529214" cy="372745"/>
          </a:xfrm>
          <a:prstGeom prst="roundRect">
            <a:avLst/>
          </a:prstGeom>
          <a:solidFill>
            <a:schemeClr val="bg2"/>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Consolas" panose="020B0609020204030204" pitchFamily="49" charset="0"/>
                <a:ea typeface="+mn-ea"/>
                <a:cs typeface="+mn-cs"/>
              </a:rPr>
              <a:t>POST /me/photo/$value </a:t>
            </a:r>
          </a:p>
        </p:txBody>
      </p:sp>
      <p:sp>
        <p:nvSpPr>
          <p:cNvPr id="42" name="TextBox 41">
            <a:extLst>
              <a:ext uri="{FF2B5EF4-FFF2-40B4-BE49-F238E27FC236}">
                <a16:creationId xmlns:a16="http://schemas.microsoft.com/office/drawing/2014/main" id="{2E202F2F-5595-4E22-9A6F-82C63D5BE9C0}"/>
              </a:ext>
            </a:extLst>
          </p:cNvPr>
          <p:cNvSpPr txBox="1"/>
          <p:nvPr/>
        </p:nvSpPr>
        <p:spPr>
          <a:xfrm>
            <a:off x="4169322" y="2586930"/>
            <a:ext cx="3808029" cy="246221"/>
          </a:xfrm>
          <a:prstGeom prst="rect">
            <a:avLst/>
          </a:prstGeom>
          <a:solidFill>
            <a:schemeClr val="bg1"/>
          </a:solid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Get user photo</a:t>
            </a:r>
          </a:p>
        </p:txBody>
      </p:sp>
      <p:sp>
        <p:nvSpPr>
          <p:cNvPr id="43" name="TextBox 42">
            <a:extLst>
              <a:ext uri="{FF2B5EF4-FFF2-40B4-BE49-F238E27FC236}">
                <a16:creationId xmlns:a16="http://schemas.microsoft.com/office/drawing/2014/main" id="{768637EE-4F46-4F7B-A481-C00356FABA75}"/>
              </a:ext>
            </a:extLst>
          </p:cNvPr>
          <p:cNvSpPr txBox="1"/>
          <p:nvPr/>
        </p:nvSpPr>
        <p:spPr>
          <a:xfrm>
            <a:off x="4119679" y="3382301"/>
            <a:ext cx="2286559" cy="246221"/>
          </a:xfrm>
          <a:prstGeom prst="rect">
            <a:avLst/>
          </a:prstGeom>
          <a:solidFill>
            <a:schemeClr val="bg1"/>
          </a:solid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Get thumbnail</a:t>
            </a:r>
          </a:p>
        </p:txBody>
      </p:sp>
      <p:sp>
        <p:nvSpPr>
          <p:cNvPr id="44" name="Rectangle: Rounded Corners 43">
            <a:extLst>
              <a:ext uri="{FF2B5EF4-FFF2-40B4-BE49-F238E27FC236}">
                <a16:creationId xmlns:a16="http://schemas.microsoft.com/office/drawing/2014/main" id="{A12FF055-B8CC-4CC9-B13C-0DEF18196B70}"/>
              </a:ext>
            </a:extLst>
          </p:cNvPr>
          <p:cNvSpPr/>
          <p:nvPr/>
        </p:nvSpPr>
        <p:spPr>
          <a:xfrm>
            <a:off x="4169321" y="3722823"/>
            <a:ext cx="3709078" cy="580311"/>
          </a:xfrm>
          <a:prstGeom prst="roundRect">
            <a:avLst/>
          </a:prstGeom>
          <a:solidFill>
            <a:schemeClr val="bg2"/>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Consolas" panose="020B0609020204030204" pitchFamily="49" charset="0"/>
                <a:ea typeface="+mn-ea"/>
                <a:cs typeface="+mn-cs"/>
              </a:rPr>
              <a:t>GET /drives/{id}/items/{id} /thumbnail</a:t>
            </a:r>
          </a:p>
        </p:txBody>
      </p:sp>
      <p:cxnSp>
        <p:nvCxnSpPr>
          <p:cNvPr id="50" name="Straight Connector 49">
            <a:extLst>
              <a:ext uri="{FF2B5EF4-FFF2-40B4-BE49-F238E27FC236}">
                <a16:creationId xmlns:a16="http://schemas.microsoft.com/office/drawing/2014/main" id="{F6FA8A88-5376-4A97-B9CF-AA040D562671}"/>
              </a:ext>
            </a:extLst>
          </p:cNvPr>
          <p:cNvCxnSpPr/>
          <p:nvPr/>
        </p:nvCxnSpPr>
        <p:spPr>
          <a:xfrm>
            <a:off x="8565349" y="2356345"/>
            <a:ext cx="0" cy="2962757"/>
          </a:xfrm>
          <a:prstGeom prst="line">
            <a:avLst/>
          </a:prstGeom>
          <a:ln w="254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DD077F8E-ACFC-463C-8082-E76F32036DE8}"/>
              </a:ext>
            </a:extLst>
          </p:cNvPr>
          <p:cNvSpPr/>
          <p:nvPr/>
        </p:nvSpPr>
        <p:spPr>
          <a:xfrm>
            <a:off x="8322394" y="2885435"/>
            <a:ext cx="3317644" cy="372744"/>
          </a:xfrm>
          <a:prstGeom prst="roundRect">
            <a:avLst/>
          </a:prstGeom>
          <a:solidFill>
            <a:schemeClr val="bg2"/>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Consolas" panose="020B0609020204030204" pitchFamily="49" charset="0"/>
                <a:ea typeface="+mn-ea"/>
                <a:cs typeface="+mn-cs"/>
              </a:rPr>
              <a:t>POST /me/</a:t>
            </a:r>
            <a:r>
              <a:rPr kumimoji="0" lang="en-US" sz="1400" b="0" i="0" u="none" strike="noStrike" kern="1200" cap="none" spc="0" normalizeH="0" baseline="0" noProof="0" err="1">
                <a:ln>
                  <a:noFill/>
                </a:ln>
                <a:solidFill>
                  <a:srgbClr val="1A1A1A"/>
                </a:solidFill>
                <a:effectLst/>
                <a:uLnTx/>
                <a:uFillTx/>
                <a:latin typeface="Consolas" panose="020B0609020204030204" pitchFamily="49" charset="0"/>
                <a:ea typeface="+mn-ea"/>
                <a:cs typeface="+mn-cs"/>
              </a:rPr>
              <a:t>sendMail</a:t>
            </a:r>
            <a:endParaRPr kumimoji="0" lang="en-US" sz="1400" b="0" i="0" u="none" strike="noStrike" kern="1200" cap="none" spc="0" normalizeH="0" baseline="0" noProof="0">
              <a:ln>
                <a:noFill/>
              </a:ln>
              <a:solidFill>
                <a:srgbClr val="1A1A1A"/>
              </a:solidFill>
              <a:effectLst/>
              <a:uLnTx/>
              <a:uFillTx/>
              <a:latin typeface="Consolas" panose="020B0609020204030204" pitchFamily="49" charset="0"/>
              <a:ea typeface="+mn-ea"/>
              <a:cs typeface="+mn-cs"/>
            </a:endParaRPr>
          </a:p>
        </p:txBody>
      </p:sp>
      <p:sp>
        <p:nvSpPr>
          <p:cNvPr id="55" name="TextBox 54">
            <a:extLst>
              <a:ext uri="{FF2B5EF4-FFF2-40B4-BE49-F238E27FC236}">
                <a16:creationId xmlns:a16="http://schemas.microsoft.com/office/drawing/2014/main" id="{72B0D718-03C4-4A59-B878-DA41BF68A613}"/>
              </a:ext>
            </a:extLst>
          </p:cNvPr>
          <p:cNvSpPr txBox="1"/>
          <p:nvPr/>
        </p:nvSpPr>
        <p:spPr>
          <a:xfrm>
            <a:off x="8322393" y="2586930"/>
            <a:ext cx="2286559" cy="246221"/>
          </a:xfrm>
          <a:prstGeom prst="rect">
            <a:avLst/>
          </a:prstGeom>
          <a:solidFill>
            <a:schemeClr val="bg1"/>
          </a:solid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Send email</a:t>
            </a:r>
          </a:p>
        </p:txBody>
      </p:sp>
      <p:sp>
        <p:nvSpPr>
          <p:cNvPr id="29" name="Rectangle: Rounded Corners 28">
            <a:extLst>
              <a:ext uri="{FF2B5EF4-FFF2-40B4-BE49-F238E27FC236}">
                <a16:creationId xmlns:a16="http://schemas.microsoft.com/office/drawing/2014/main" id="{C13A9595-32B7-4525-9A0C-F9D5D6E37B6A}"/>
              </a:ext>
            </a:extLst>
          </p:cNvPr>
          <p:cNvSpPr/>
          <p:nvPr/>
        </p:nvSpPr>
        <p:spPr>
          <a:xfrm>
            <a:off x="4186563" y="4801201"/>
            <a:ext cx="3830918" cy="607288"/>
          </a:xfrm>
          <a:prstGeom prst="roundRect">
            <a:avLst/>
          </a:prstGeom>
          <a:solidFill>
            <a:schemeClr val="bg2"/>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Consolas" panose="020B0609020204030204" pitchFamily="49" charset="0"/>
                <a:ea typeface="+mn-ea"/>
                <a:cs typeface="+mn-cs"/>
              </a:rPr>
              <a:t>POST /me/drive/items/{</a:t>
            </a:r>
            <a:r>
              <a:rPr kumimoji="0" lang="en-US" sz="1400" b="0" i="0" u="none" strike="noStrike" kern="1200" cap="none" spc="0" normalizeH="0" baseline="0" noProof="0" err="1">
                <a:ln>
                  <a:noFill/>
                </a:ln>
                <a:solidFill>
                  <a:srgbClr val="1A1A1A"/>
                </a:solidFill>
                <a:effectLst/>
                <a:uLnTx/>
                <a:uFillTx/>
                <a:latin typeface="Consolas" panose="020B0609020204030204" pitchFamily="49" charset="0"/>
                <a:ea typeface="+mn-ea"/>
                <a:cs typeface="+mn-cs"/>
              </a:rPr>
              <a:t>itemId</a:t>
            </a:r>
            <a:r>
              <a:rPr kumimoji="0" lang="en-US" sz="1400" b="0" i="0" u="none" strike="noStrike" kern="1200" cap="none" spc="0" normalizeH="0" baseline="0" noProof="0">
                <a:ln>
                  <a:noFill/>
                </a:ln>
                <a:solidFill>
                  <a:srgbClr val="1A1A1A"/>
                </a:solidFill>
                <a:effectLst/>
                <a:uLnTx/>
                <a:uFillTx/>
                <a:latin typeface="Consolas" panose="020B0609020204030204" pitchFamily="49" charset="0"/>
                <a:ea typeface="+mn-ea"/>
                <a:cs typeface="+mn-cs"/>
              </a:rPr>
              <a:t>}/</a:t>
            </a:r>
            <a:r>
              <a:rPr kumimoji="0" lang="en-US" sz="1400" b="0" i="0" u="none" strike="noStrike" kern="1200" cap="none" spc="0" normalizeH="0" baseline="0" noProof="0" err="1">
                <a:ln>
                  <a:noFill/>
                </a:ln>
                <a:solidFill>
                  <a:srgbClr val="1A1A1A"/>
                </a:solidFill>
                <a:effectLst/>
                <a:uLnTx/>
                <a:uFillTx/>
                <a:latin typeface="Consolas" panose="020B0609020204030204" pitchFamily="49" charset="0"/>
                <a:ea typeface="+mn-ea"/>
                <a:cs typeface="+mn-cs"/>
              </a:rPr>
              <a:t>createLink</a:t>
            </a:r>
            <a:endParaRPr kumimoji="0" lang="en-US" sz="1400" b="0" i="0" u="none" strike="noStrike" kern="1200" cap="none" spc="0" normalizeH="0" baseline="0" noProof="0">
              <a:ln>
                <a:noFill/>
              </a:ln>
              <a:solidFill>
                <a:srgbClr val="1A1A1A"/>
              </a:solidFill>
              <a:effectLst/>
              <a:uLnTx/>
              <a:uFillTx/>
              <a:latin typeface="Consolas" panose="020B0609020204030204" pitchFamily="49" charset="0"/>
              <a:ea typeface="+mn-ea"/>
              <a:cs typeface="+mn-cs"/>
            </a:endParaRPr>
          </a:p>
        </p:txBody>
      </p:sp>
      <p:sp>
        <p:nvSpPr>
          <p:cNvPr id="31" name="TextBox 30">
            <a:extLst>
              <a:ext uri="{FF2B5EF4-FFF2-40B4-BE49-F238E27FC236}">
                <a16:creationId xmlns:a16="http://schemas.microsoft.com/office/drawing/2014/main" id="{8B7C1BFC-0C52-469B-B3E4-82638573AC11}"/>
              </a:ext>
            </a:extLst>
          </p:cNvPr>
          <p:cNvSpPr txBox="1"/>
          <p:nvPr/>
        </p:nvSpPr>
        <p:spPr>
          <a:xfrm>
            <a:off x="4186562" y="4502697"/>
            <a:ext cx="2286559" cy="246221"/>
          </a:xfrm>
          <a:prstGeom prst="rect">
            <a:avLst/>
          </a:prstGeom>
          <a:solidFill>
            <a:schemeClr val="bg1"/>
          </a:solidFill>
        </p:spPr>
        <p:txBody>
          <a:bodyPr wrap="square" lIns="0" tIns="0" rIns="0" bIns="0" rtlCol="0">
            <a:spAutoFit/>
          </a:bodyPr>
          <a:lstStyle>
            <a:defPPr>
              <a:defRPr lang="en-US"/>
            </a:defPPr>
            <a:lvl1pPr>
              <a:defRPr sz="1600">
                <a:gradFill>
                  <a:gsLst>
                    <a:gs pos="2917">
                      <a:schemeClr val="tx1"/>
                    </a:gs>
                    <a:gs pos="30000">
                      <a:schemeClr val="tx1"/>
                    </a:gs>
                  </a:gsLst>
                  <a:lin ang="5400000" scaled="0"/>
                </a:gradFill>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Get sharing link</a:t>
            </a:r>
          </a:p>
        </p:txBody>
      </p:sp>
    </p:spTree>
    <p:extLst>
      <p:ext uri="{BB962C8B-B14F-4D97-AF65-F5344CB8AC3E}">
        <p14:creationId xmlns:p14="http://schemas.microsoft.com/office/powerpoint/2010/main" val="235226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p:cTn id="30" dur="500" fill="hold"/>
                                        <p:tgtEl>
                                          <p:spTgt spid="41"/>
                                        </p:tgtEl>
                                        <p:attrNameLst>
                                          <p:attrName>ppt_w</p:attrName>
                                        </p:attrNameLst>
                                      </p:cBhvr>
                                      <p:tavLst>
                                        <p:tav tm="0">
                                          <p:val>
                                            <p:fltVal val="0"/>
                                          </p:val>
                                        </p:tav>
                                        <p:tav tm="100000">
                                          <p:val>
                                            <p:strVal val="#ppt_w"/>
                                          </p:val>
                                        </p:tav>
                                      </p:tavLst>
                                    </p:anim>
                                    <p:anim calcmode="lin" valueType="num">
                                      <p:cBhvr>
                                        <p:cTn id="31" dur="500" fill="hold"/>
                                        <p:tgtEl>
                                          <p:spTgt spid="41"/>
                                        </p:tgtEl>
                                        <p:attrNameLst>
                                          <p:attrName>ppt_h</p:attrName>
                                        </p:attrNameLst>
                                      </p:cBhvr>
                                      <p:tavLst>
                                        <p:tav tm="0">
                                          <p:val>
                                            <p:fltVal val="0"/>
                                          </p:val>
                                        </p:tav>
                                        <p:tav tm="100000">
                                          <p:val>
                                            <p:strVal val="#ppt_h"/>
                                          </p:val>
                                        </p:tav>
                                      </p:tavLst>
                                    </p:anim>
                                    <p:animEffect transition="in" filter="fade">
                                      <p:cBhvr>
                                        <p:cTn id="32" dur="500"/>
                                        <p:tgtEl>
                                          <p:spTgt spid="41"/>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p:cTn id="35" dur="500" fill="hold"/>
                                        <p:tgtEl>
                                          <p:spTgt spid="44"/>
                                        </p:tgtEl>
                                        <p:attrNameLst>
                                          <p:attrName>ppt_w</p:attrName>
                                        </p:attrNameLst>
                                      </p:cBhvr>
                                      <p:tavLst>
                                        <p:tav tm="0">
                                          <p:val>
                                            <p:fltVal val="0"/>
                                          </p:val>
                                        </p:tav>
                                        <p:tav tm="100000">
                                          <p:val>
                                            <p:strVal val="#ppt_w"/>
                                          </p:val>
                                        </p:tav>
                                      </p:tavLst>
                                    </p:anim>
                                    <p:anim calcmode="lin" valueType="num">
                                      <p:cBhvr>
                                        <p:cTn id="36" dur="500" fill="hold"/>
                                        <p:tgtEl>
                                          <p:spTgt spid="44"/>
                                        </p:tgtEl>
                                        <p:attrNameLst>
                                          <p:attrName>ppt_h</p:attrName>
                                        </p:attrNameLst>
                                      </p:cBhvr>
                                      <p:tavLst>
                                        <p:tav tm="0">
                                          <p:val>
                                            <p:fltVal val="0"/>
                                          </p:val>
                                        </p:tav>
                                        <p:tav tm="100000">
                                          <p:val>
                                            <p:strVal val="#ppt_h"/>
                                          </p:val>
                                        </p:tav>
                                      </p:tavLst>
                                    </p:anim>
                                    <p:animEffect transition="in" filter="fade">
                                      <p:cBhvr>
                                        <p:cTn id="37" dur="500"/>
                                        <p:tgtEl>
                                          <p:spTgt spid="4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fltVal val="0"/>
                                          </p:val>
                                        </p:tav>
                                        <p:tav tm="100000">
                                          <p:val>
                                            <p:strVal val="#ppt_w"/>
                                          </p:val>
                                        </p:tav>
                                      </p:tavLst>
                                    </p:anim>
                                    <p:anim calcmode="lin" valueType="num">
                                      <p:cBhvr>
                                        <p:cTn id="41" dur="500" fill="hold"/>
                                        <p:tgtEl>
                                          <p:spTgt spid="29"/>
                                        </p:tgtEl>
                                        <p:attrNameLst>
                                          <p:attrName>ppt_h</p:attrName>
                                        </p:attrNameLst>
                                      </p:cBhvr>
                                      <p:tavLst>
                                        <p:tav tm="0">
                                          <p:val>
                                            <p:fltVal val="0"/>
                                          </p:val>
                                        </p:tav>
                                        <p:tav tm="100000">
                                          <p:val>
                                            <p:strVal val="#ppt_h"/>
                                          </p:val>
                                        </p:tav>
                                      </p:tavLst>
                                    </p:anim>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p:cTn id="50" dur="500" fill="hold"/>
                                        <p:tgtEl>
                                          <p:spTgt spid="54"/>
                                        </p:tgtEl>
                                        <p:attrNameLst>
                                          <p:attrName>ppt_w</p:attrName>
                                        </p:attrNameLst>
                                      </p:cBhvr>
                                      <p:tavLst>
                                        <p:tav tm="0">
                                          <p:val>
                                            <p:fltVal val="0"/>
                                          </p:val>
                                        </p:tav>
                                        <p:tav tm="100000">
                                          <p:val>
                                            <p:strVal val="#ppt_w"/>
                                          </p:val>
                                        </p:tav>
                                      </p:tavLst>
                                    </p:anim>
                                    <p:anim calcmode="lin" valueType="num">
                                      <p:cBhvr>
                                        <p:cTn id="51" dur="500" fill="hold"/>
                                        <p:tgtEl>
                                          <p:spTgt spid="54"/>
                                        </p:tgtEl>
                                        <p:attrNameLst>
                                          <p:attrName>ppt_h</p:attrName>
                                        </p:attrNameLst>
                                      </p:cBhvr>
                                      <p:tavLst>
                                        <p:tav tm="0">
                                          <p:val>
                                            <p:fltVal val="0"/>
                                          </p:val>
                                        </p:tav>
                                        <p:tav tm="100000">
                                          <p:val>
                                            <p:strVal val="#ppt_h"/>
                                          </p:val>
                                        </p:tav>
                                      </p:tavLst>
                                    </p:anim>
                                    <p:animEffect transition="in" filter="fade">
                                      <p:cBhvr>
                                        <p:cTn id="5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P spid="11" grpId="0" animBg="1"/>
      <p:bldP spid="35" grpId="0" animBg="1"/>
      <p:bldP spid="39" grpId="0" animBg="1"/>
      <p:bldP spid="41" grpId="0" animBg="1"/>
      <p:bldP spid="44" grpId="0" animBg="1"/>
      <p:bldP spid="54"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C534-0826-49F7-AC47-4FC59FE1C350}"/>
              </a:ext>
            </a:extLst>
          </p:cNvPr>
          <p:cNvSpPr>
            <a:spLocks noGrp="1"/>
          </p:cNvSpPr>
          <p:nvPr>
            <p:ph type="title"/>
          </p:nvPr>
        </p:nvSpPr>
        <p:spPr/>
        <p:txBody>
          <a:bodyPr/>
          <a:lstStyle/>
          <a:p>
            <a:r>
              <a:rPr lang="en-US"/>
              <a:t>New UWP controls for Microsoft Graph</a:t>
            </a:r>
          </a:p>
        </p:txBody>
      </p:sp>
      <p:sp>
        <p:nvSpPr>
          <p:cNvPr id="3" name="Text Placeholder 2">
            <a:extLst>
              <a:ext uri="{FF2B5EF4-FFF2-40B4-BE49-F238E27FC236}">
                <a16:creationId xmlns:a16="http://schemas.microsoft.com/office/drawing/2014/main" id="{B51D98D6-722C-49F5-AF03-091117BE9F25}"/>
              </a:ext>
            </a:extLst>
          </p:cNvPr>
          <p:cNvSpPr>
            <a:spLocks noGrp="1"/>
          </p:cNvSpPr>
          <p:nvPr>
            <p:ph type="body" sz="quarter" idx="10"/>
          </p:nvPr>
        </p:nvSpPr>
        <p:spPr>
          <a:xfrm>
            <a:off x="584200" y="1435497"/>
            <a:ext cx="11018520" cy="947952"/>
          </a:xfrm>
        </p:spPr>
        <p:txBody>
          <a:bodyPr/>
          <a:lstStyle/>
          <a:p>
            <a:pPr marL="0" indent="0">
              <a:buNone/>
            </a:pPr>
            <a:r>
              <a:rPr lang="en-US"/>
              <a:t>https://aka.ms/windowsToolkit</a:t>
            </a:r>
          </a:p>
          <a:p>
            <a:pPr marL="0" indent="0">
              <a:buNone/>
            </a:pPr>
            <a:endParaRPr lang="en-US"/>
          </a:p>
        </p:txBody>
      </p:sp>
      <p:pic>
        <p:nvPicPr>
          <p:cNvPr id="5" name="Picture 4">
            <a:extLst>
              <a:ext uri="{FF2B5EF4-FFF2-40B4-BE49-F238E27FC236}">
                <a16:creationId xmlns:a16="http://schemas.microsoft.com/office/drawing/2014/main" id="{346989DB-9E51-4531-BBF9-03C049AB0498}"/>
              </a:ext>
            </a:extLst>
          </p:cNvPr>
          <p:cNvPicPr>
            <a:picLocks noChangeAspect="1"/>
          </p:cNvPicPr>
          <p:nvPr/>
        </p:nvPicPr>
        <p:blipFill>
          <a:blip r:embed="rId3"/>
          <a:stretch>
            <a:fillRect/>
          </a:stretch>
        </p:blipFill>
        <p:spPr>
          <a:xfrm>
            <a:off x="-2540" y="2153114"/>
            <a:ext cx="12192000" cy="6370936"/>
          </a:xfrm>
          <a:prstGeom prst="rect">
            <a:avLst/>
          </a:prstGeom>
        </p:spPr>
      </p:pic>
    </p:spTree>
    <p:extLst>
      <p:ext uri="{BB962C8B-B14F-4D97-AF65-F5344CB8AC3E}">
        <p14:creationId xmlns:p14="http://schemas.microsoft.com/office/powerpoint/2010/main" val="2027751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B031064-6382-4819-B20C-6F97D483D8D0}"/>
              </a:ext>
            </a:extLst>
          </p:cNvPr>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237B0-38E0-475F-B590-A95F27486378}"/>
              </a:ext>
            </a:extLst>
          </p:cNvPr>
          <p:cNvSpPr>
            <a:spLocks noGrp="1"/>
          </p:cNvSpPr>
          <p:nvPr>
            <p:ph type="title"/>
          </p:nvPr>
        </p:nvSpPr>
        <p:spPr/>
        <p:txBody>
          <a:bodyPr/>
          <a:lstStyle/>
          <a:p>
            <a:r>
              <a:rPr lang="en-US"/>
              <a:t>Adaptive cards</a:t>
            </a:r>
          </a:p>
        </p:txBody>
      </p:sp>
      <p:sp>
        <p:nvSpPr>
          <p:cNvPr id="3" name="Text Placeholder 2">
            <a:extLst>
              <a:ext uri="{FF2B5EF4-FFF2-40B4-BE49-F238E27FC236}">
                <a16:creationId xmlns:a16="http://schemas.microsoft.com/office/drawing/2014/main" id="{CEDFA13E-E6BB-4955-9495-A7BE2C40C60B}"/>
              </a:ext>
            </a:extLst>
          </p:cNvPr>
          <p:cNvSpPr>
            <a:spLocks noGrp="1"/>
          </p:cNvSpPr>
          <p:nvPr>
            <p:ph type="body" sz="quarter" idx="4294967295"/>
          </p:nvPr>
        </p:nvSpPr>
        <p:spPr>
          <a:xfrm>
            <a:off x="336000" y="1447800"/>
            <a:ext cx="4606925" cy="4935538"/>
          </a:xfrm>
        </p:spPr>
        <p:txBody>
          <a:bodyPr/>
          <a:lstStyle/>
          <a:p>
            <a:r>
              <a:rPr lang="en-US"/>
              <a:t>JSON based schema</a:t>
            </a:r>
          </a:p>
          <a:p>
            <a:pPr lvl="1"/>
            <a:r>
              <a:rPr lang="en-US"/>
              <a:t>Easy to author</a:t>
            </a:r>
          </a:p>
          <a:p>
            <a:pPr lvl="1"/>
            <a:endParaRPr lang="en-US"/>
          </a:p>
          <a:p>
            <a:r>
              <a:rPr lang="en-US"/>
              <a:t>Render in:</a:t>
            </a:r>
          </a:p>
          <a:p>
            <a:pPr lvl="1"/>
            <a:r>
              <a:rPr lang="en-US"/>
              <a:t>Bot Framework</a:t>
            </a:r>
          </a:p>
          <a:p>
            <a:pPr lvl="1"/>
            <a:r>
              <a:rPr lang="en-US"/>
              <a:t>Cortana</a:t>
            </a:r>
          </a:p>
          <a:p>
            <a:pPr lvl="1"/>
            <a:r>
              <a:rPr lang="en-US"/>
              <a:t>Outlook</a:t>
            </a:r>
          </a:p>
          <a:p>
            <a:pPr lvl="1"/>
            <a:r>
              <a:rPr lang="en-US"/>
              <a:t>Microsoft Teams</a:t>
            </a:r>
          </a:p>
          <a:p>
            <a:pPr lvl="1"/>
            <a:r>
              <a:rPr lang="en-US"/>
              <a:t>Skype</a:t>
            </a:r>
          </a:p>
          <a:p>
            <a:pPr lvl="1"/>
            <a:r>
              <a:rPr lang="en-US"/>
              <a:t>Windows timeline </a:t>
            </a:r>
          </a:p>
          <a:p>
            <a:pPr lvl="1"/>
            <a:r>
              <a:rPr lang="en-US"/>
              <a:t>Windows notifications</a:t>
            </a:r>
          </a:p>
          <a:p>
            <a:r>
              <a:rPr lang="en-US"/>
              <a:t>	</a:t>
            </a:r>
          </a:p>
        </p:txBody>
      </p:sp>
      <p:grpSp>
        <p:nvGrpSpPr>
          <p:cNvPr id="7" name="Group 6">
            <a:extLst>
              <a:ext uri="{FF2B5EF4-FFF2-40B4-BE49-F238E27FC236}">
                <a16:creationId xmlns:a16="http://schemas.microsoft.com/office/drawing/2014/main" id="{13C6E61E-CB66-4AE0-842C-F824D743CD7C}"/>
              </a:ext>
            </a:extLst>
          </p:cNvPr>
          <p:cNvGrpSpPr/>
          <p:nvPr/>
        </p:nvGrpSpPr>
        <p:grpSpPr>
          <a:xfrm>
            <a:off x="6172200" y="685800"/>
            <a:ext cx="5924046" cy="5806238"/>
            <a:chOff x="5192713" y="285750"/>
            <a:chExt cx="6705600" cy="6572250"/>
          </a:xfrm>
        </p:grpSpPr>
        <p:pic>
          <p:nvPicPr>
            <p:cNvPr id="4" name="Picture 3">
              <a:extLst>
                <a:ext uri="{FF2B5EF4-FFF2-40B4-BE49-F238E27FC236}">
                  <a16:creationId xmlns:a16="http://schemas.microsoft.com/office/drawing/2014/main" id="{AD57152B-BEA3-49C5-9930-52A8836E74B2}"/>
                </a:ext>
              </a:extLst>
            </p:cNvPr>
            <p:cNvPicPr>
              <a:picLocks noChangeAspect="1"/>
            </p:cNvPicPr>
            <p:nvPr/>
          </p:nvPicPr>
          <p:blipFill>
            <a:blip r:embed="rId3"/>
            <a:stretch>
              <a:fillRect/>
            </a:stretch>
          </p:blipFill>
          <p:spPr>
            <a:xfrm>
              <a:off x="5192713" y="285750"/>
              <a:ext cx="6705600" cy="6572250"/>
            </a:xfrm>
            <a:prstGeom prst="rect">
              <a:avLst/>
            </a:prstGeom>
          </p:spPr>
        </p:pic>
        <p:pic>
          <p:nvPicPr>
            <p:cNvPr id="5" name="Picture 4">
              <a:extLst>
                <a:ext uri="{FF2B5EF4-FFF2-40B4-BE49-F238E27FC236}">
                  <a16:creationId xmlns:a16="http://schemas.microsoft.com/office/drawing/2014/main" id="{516D896F-9D9C-4E2F-B7D2-7CE83FA22F90}"/>
                </a:ext>
              </a:extLst>
            </p:cNvPr>
            <p:cNvPicPr>
              <a:picLocks noChangeAspect="1"/>
            </p:cNvPicPr>
            <p:nvPr/>
          </p:nvPicPr>
          <p:blipFill>
            <a:blip r:embed="rId4"/>
            <a:stretch>
              <a:fillRect/>
            </a:stretch>
          </p:blipFill>
          <p:spPr>
            <a:xfrm>
              <a:off x="5337175" y="1510531"/>
              <a:ext cx="649288" cy="649288"/>
            </a:xfrm>
            <a:prstGeom prst="ellipse">
              <a:avLst/>
            </a:prstGeom>
          </p:spPr>
        </p:pic>
      </p:grpSp>
    </p:spTree>
    <p:extLst>
      <p:ext uri="{BB962C8B-B14F-4D97-AF65-F5344CB8AC3E}">
        <p14:creationId xmlns:p14="http://schemas.microsoft.com/office/powerpoint/2010/main" val="408659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639E8-51CB-474B-BF97-D4D9993D1DCB}"/>
              </a:ext>
            </a:extLst>
          </p:cNvPr>
          <p:cNvSpPr>
            <a:spLocks noGrp="1"/>
          </p:cNvSpPr>
          <p:nvPr>
            <p:ph type="title"/>
          </p:nvPr>
        </p:nvSpPr>
        <p:spPr/>
        <p:txBody>
          <a:bodyPr/>
          <a:lstStyle/>
          <a:p>
            <a:r>
              <a:rPr lang="en-US"/>
              <a:t>Demo	</a:t>
            </a:r>
          </a:p>
        </p:txBody>
      </p:sp>
      <p:sp>
        <p:nvSpPr>
          <p:cNvPr id="5" name="Text Placeholder 4">
            <a:extLst>
              <a:ext uri="{FF2B5EF4-FFF2-40B4-BE49-F238E27FC236}">
                <a16:creationId xmlns:a16="http://schemas.microsoft.com/office/drawing/2014/main" id="{B8F8618B-E039-45DE-9402-FB2F1BB1485E}"/>
              </a:ext>
            </a:extLst>
          </p:cNvPr>
          <p:cNvSpPr>
            <a:spLocks noGrp="1"/>
          </p:cNvSpPr>
          <p:nvPr>
            <p:ph type="body" idx="1"/>
          </p:nvPr>
        </p:nvSpPr>
        <p:spPr/>
        <p:txBody>
          <a:bodyPr>
            <a:normAutofit/>
          </a:bodyPr>
          <a:lstStyle/>
          <a:p>
            <a:r>
              <a:rPr lang="en-US"/>
              <a:t>Adaptive cards</a:t>
            </a:r>
          </a:p>
        </p:txBody>
      </p:sp>
    </p:spTree>
    <p:extLst>
      <p:ext uri="{BB962C8B-B14F-4D97-AF65-F5344CB8AC3E}">
        <p14:creationId xmlns:p14="http://schemas.microsoft.com/office/powerpoint/2010/main" val="365307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EEF4-CF69-47C0-A81E-AB857FAC3C33}"/>
              </a:ext>
            </a:extLst>
          </p:cNvPr>
          <p:cNvSpPr>
            <a:spLocks noGrp="1"/>
          </p:cNvSpPr>
          <p:nvPr>
            <p:ph type="title"/>
          </p:nvPr>
        </p:nvSpPr>
        <p:spPr/>
        <p:txBody>
          <a:bodyPr/>
          <a:lstStyle/>
          <a:p>
            <a:r>
              <a:rPr lang="en-US"/>
              <a:t>Microsoft Graph</a:t>
            </a:r>
          </a:p>
        </p:txBody>
      </p:sp>
      <p:sp>
        <p:nvSpPr>
          <p:cNvPr id="10" name="Text Placeholder 9">
            <a:extLst>
              <a:ext uri="{FF2B5EF4-FFF2-40B4-BE49-F238E27FC236}">
                <a16:creationId xmlns:a16="http://schemas.microsoft.com/office/drawing/2014/main" id="{BAF59F72-04D2-4077-9D4C-BBD7F7F69B00}"/>
              </a:ext>
            </a:extLst>
          </p:cNvPr>
          <p:cNvSpPr>
            <a:spLocks noGrp="1"/>
          </p:cNvSpPr>
          <p:nvPr>
            <p:ph type="body" sz="quarter" idx="10"/>
          </p:nvPr>
        </p:nvSpPr>
        <p:spPr/>
        <p:txBody>
          <a:bodyPr vert="horz" lIns="91440" tIns="45720" rIns="91440" bIns="45720" rtlCol="0">
            <a:normAutofit lnSpcReduction="10000"/>
          </a:bodyPr>
          <a:lstStyle/>
          <a:p>
            <a:r>
              <a:rPr lang="en-US">
                <a:solidFill>
                  <a:srgbClr val="F2F2F2">
                    <a:alpha val="50000"/>
                  </a:srgbClr>
                </a:solidFill>
              </a:rPr>
              <a:t>What is it and why is it important for you?</a:t>
            </a:r>
          </a:p>
        </p:txBody>
      </p:sp>
      <p:sp>
        <p:nvSpPr>
          <p:cNvPr id="11" name="Text Placeholder 10">
            <a:extLst>
              <a:ext uri="{FF2B5EF4-FFF2-40B4-BE49-F238E27FC236}">
                <a16:creationId xmlns:a16="http://schemas.microsoft.com/office/drawing/2014/main" id="{3FEB0C18-50F7-4644-BDEF-4F0362BAE94E}"/>
              </a:ext>
            </a:extLst>
          </p:cNvPr>
          <p:cNvSpPr>
            <a:spLocks noGrp="1"/>
          </p:cNvSpPr>
          <p:nvPr>
            <p:ph type="body" sz="quarter" idx="11"/>
          </p:nvPr>
        </p:nvSpPr>
        <p:spPr/>
        <p:txBody>
          <a:bodyPr vert="horz" lIns="91440" tIns="45720" rIns="91440" bIns="45720" rtlCol="0">
            <a:normAutofit lnSpcReduction="10000"/>
          </a:bodyPr>
          <a:lstStyle/>
          <a:p>
            <a:r>
              <a:rPr lang="en-US">
                <a:solidFill>
                  <a:srgbClr val="F2F2F2">
                    <a:alpha val="50000"/>
                  </a:srgbClr>
                </a:solidFill>
              </a:rPr>
              <a:t>Getting started and tools</a:t>
            </a:r>
          </a:p>
        </p:txBody>
      </p:sp>
      <p:sp>
        <p:nvSpPr>
          <p:cNvPr id="12" name="Text Placeholder 11">
            <a:extLst>
              <a:ext uri="{FF2B5EF4-FFF2-40B4-BE49-F238E27FC236}">
                <a16:creationId xmlns:a16="http://schemas.microsoft.com/office/drawing/2014/main" id="{66522E18-F3C1-4388-AFD8-D83ECFCAC430}"/>
              </a:ext>
            </a:extLst>
          </p:cNvPr>
          <p:cNvSpPr>
            <a:spLocks noGrp="1"/>
          </p:cNvSpPr>
          <p:nvPr>
            <p:ph type="body" sz="quarter" idx="12"/>
          </p:nvPr>
        </p:nvSpPr>
        <p:spPr/>
        <p:txBody>
          <a:bodyPr vert="horz" lIns="91440" tIns="45720" rIns="91440" bIns="45720" rtlCol="0">
            <a:normAutofit lnSpcReduction="10000"/>
          </a:bodyPr>
          <a:lstStyle/>
          <a:p>
            <a:r>
              <a:rPr lang="en-US">
                <a:solidFill>
                  <a:srgbClr val="F2F2F2">
                    <a:alpha val="50000"/>
                  </a:srgbClr>
                </a:solidFill>
              </a:rPr>
              <a:t>API highlights</a:t>
            </a:r>
          </a:p>
        </p:txBody>
      </p:sp>
      <p:sp>
        <p:nvSpPr>
          <p:cNvPr id="13" name="Text Placeholder 12">
            <a:extLst>
              <a:ext uri="{FF2B5EF4-FFF2-40B4-BE49-F238E27FC236}">
                <a16:creationId xmlns:a16="http://schemas.microsoft.com/office/drawing/2014/main" id="{52FFEDEF-958C-4145-9C27-6C95C4815DB7}"/>
              </a:ext>
            </a:extLst>
          </p:cNvPr>
          <p:cNvSpPr>
            <a:spLocks noGrp="1"/>
          </p:cNvSpPr>
          <p:nvPr>
            <p:ph type="body" sz="quarter" idx="13"/>
          </p:nvPr>
        </p:nvSpPr>
        <p:spPr/>
        <p:txBody>
          <a:bodyPr vert="horz" lIns="91440" tIns="45720" rIns="91440" bIns="45720" rtlCol="0">
            <a:normAutofit lnSpcReduction="10000"/>
          </a:bodyPr>
          <a:lstStyle/>
          <a:p>
            <a:r>
              <a:rPr lang="en-US"/>
              <a:t>Cross-device and Timeline</a:t>
            </a:r>
          </a:p>
        </p:txBody>
      </p:sp>
    </p:spTree>
    <p:extLst>
      <p:ext uri="{BB962C8B-B14F-4D97-AF65-F5344CB8AC3E}">
        <p14:creationId xmlns:p14="http://schemas.microsoft.com/office/powerpoint/2010/main" val="141061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D1E3-B46C-4DA7-B4F3-9DA89D79FE77}"/>
              </a:ext>
            </a:extLst>
          </p:cNvPr>
          <p:cNvSpPr>
            <a:spLocks noGrp="1"/>
          </p:cNvSpPr>
          <p:nvPr>
            <p:ph type="title"/>
          </p:nvPr>
        </p:nvSpPr>
        <p:spPr/>
        <p:txBody>
          <a:bodyPr>
            <a:normAutofit/>
          </a:bodyPr>
          <a:lstStyle/>
          <a:p>
            <a:r>
              <a:rPr lang="en-US" b="0" dirty="0">
                <a:solidFill>
                  <a:srgbClr val="163555"/>
                </a:solidFill>
              </a:rPr>
              <a:t>Microsoft graph Activity &amp; Device APIs</a:t>
            </a:r>
            <a:endParaRPr lang="en-US" dirty="0">
              <a:solidFill>
                <a:schemeClr val="tx1"/>
              </a:solidFill>
              <a:cs typeface="Segoe UI"/>
            </a:endParaRPr>
          </a:p>
        </p:txBody>
      </p:sp>
      <p:sp>
        <p:nvSpPr>
          <p:cNvPr id="4" name="Text Placeholder 3">
            <a:extLst>
              <a:ext uri="{FF2B5EF4-FFF2-40B4-BE49-F238E27FC236}">
                <a16:creationId xmlns:a16="http://schemas.microsoft.com/office/drawing/2014/main" id="{8087A3B7-AE8B-46B7-9BDB-E71DCDE257CA}"/>
              </a:ext>
            </a:extLst>
          </p:cNvPr>
          <p:cNvSpPr>
            <a:spLocks noGrp="1"/>
          </p:cNvSpPr>
          <p:nvPr>
            <p:ph sz="half" idx="1"/>
          </p:nvPr>
        </p:nvSpPr>
        <p:spPr/>
        <p:txBody>
          <a:bodyPr/>
          <a:lstStyle/>
          <a:p>
            <a:pPr lvl="0" defTabSz="932742">
              <a:lnSpc>
                <a:spcPct val="100000"/>
              </a:lnSpc>
              <a:spcBef>
                <a:spcPts val="1224"/>
              </a:spcBef>
              <a:buClr>
                <a:srgbClr val="1A1A1A"/>
              </a:buClr>
              <a:buSzPct val="90000"/>
              <a:defRPr/>
            </a:pPr>
            <a:r>
              <a:rPr lang="en-US" b="1" dirty="0"/>
              <a:t>Activities</a:t>
            </a:r>
          </a:p>
          <a:p>
            <a:pPr marL="342900" lvl="0" indent="-342900" defTabSz="932742">
              <a:lnSpc>
                <a:spcPct val="100000"/>
              </a:lnSpc>
              <a:spcBef>
                <a:spcPts val="1224"/>
              </a:spcBef>
              <a:buClr>
                <a:srgbClr val="1A1A1A"/>
              </a:buClr>
              <a:buSzPct val="90000"/>
              <a:buFont typeface="Arial" panose="020B0604020202020204" pitchFamily="34" charset="0"/>
              <a:buChar char="•"/>
              <a:defRPr/>
            </a:pPr>
            <a:r>
              <a:rPr lang="en-US" dirty="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Get you app activities in the Windows Timeline</a:t>
            </a:r>
          </a:p>
          <a:p>
            <a:pPr marL="342900" lvl="0" indent="-342900" defTabSz="932742">
              <a:lnSpc>
                <a:spcPct val="100000"/>
              </a:lnSpc>
              <a:spcBef>
                <a:spcPts val="1224"/>
              </a:spcBef>
              <a:buClr>
                <a:srgbClr val="1A1A1A"/>
              </a:buClr>
              <a:buSzPct val="90000"/>
              <a:buFont typeface="Arial" panose="020B0604020202020204" pitchFamily="34" charset="0"/>
              <a:buChar char="•"/>
              <a:defRPr/>
            </a:pPr>
            <a:r>
              <a:rPr lang="en-US" dirty="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Let customers pick up where they left off</a:t>
            </a:r>
          </a:p>
          <a:p>
            <a:pPr marL="342900" lvl="0" indent="-342900" defTabSz="932742">
              <a:lnSpc>
                <a:spcPct val="100000"/>
              </a:lnSpc>
              <a:spcBef>
                <a:spcPts val="1224"/>
              </a:spcBef>
              <a:buClr>
                <a:srgbClr val="1A1A1A"/>
              </a:buClr>
              <a:buSzPct val="90000"/>
              <a:buFont typeface="Arial" panose="020B0604020202020204" pitchFamily="34" charset="0"/>
              <a:buChar char="•"/>
              <a:defRPr/>
            </a:pPr>
            <a:r>
              <a:rPr lang="en-US" dirty="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Feed is synchronized effortlessly across devices &amp; platforms </a:t>
            </a:r>
          </a:p>
          <a:p>
            <a:pPr marL="342900" lvl="0" indent="-342900" defTabSz="932742">
              <a:lnSpc>
                <a:spcPct val="100000"/>
              </a:lnSpc>
              <a:spcBef>
                <a:spcPts val="1224"/>
              </a:spcBef>
              <a:buClr>
                <a:srgbClr val="1A1A1A"/>
              </a:buClr>
              <a:buSzPct val="90000"/>
              <a:buFont typeface="Arial" panose="020B0604020202020204" pitchFamily="34" charset="0"/>
              <a:buChar char="•"/>
              <a:defRPr/>
            </a:pPr>
            <a:r>
              <a:rPr lang="en-US" dirty="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Activities API</a:t>
            </a:r>
          </a:p>
          <a:p>
            <a:pPr marL="598488" lvl="1" indent="-342900" defTabSz="932742">
              <a:lnSpc>
                <a:spcPct val="100000"/>
              </a:lnSpc>
              <a:spcBef>
                <a:spcPct val="20000"/>
              </a:spcBef>
              <a:buSzPct val="90000"/>
              <a:buFont typeface="Arial" panose="020B0604020202020204" pitchFamily="34" charset="0"/>
              <a:buChar char="•"/>
              <a:defRPr/>
            </a:pPr>
            <a:r>
              <a:rPr lang="en-US" sz="1600" dirty="0">
                <a:gradFill>
                  <a:gsLst>
                    <a:gs pos="1250">
                      <a:srgbClr val="1A1A1A"/>
                    </a:gs>
                    <a:gs pos="100000">
                      <a:srgbClr val="1A1A1A"/>
                    </a:gs>
                  </a:gsLst>
                  <a:lin ang="5400000" scaled="0"/>
                </a:gradFill>
              </a:rPr>
              <a:t>List, create, replace, delete activities</a:t>
            </a:r>
          </a:p>
          <a:p>
            <a:endParaRPr lang="en-US" b="1" dirty="0"/>
          </a:p>
        </p:txBody>
      </p:sp>
      <p:sp>
        <p:nvSpPr>
          <p:cNvPr id="5" name="Text Placeholder 4">
            <a:extLst>
              <a:ext uri="{FF2B5EF4-FFF2-40B4-BE49-F238E27FC236}">
                <a16:creationId xmlns:a16="http://schemas.microsoft.com/office/drawing/2014/main" id="{0DBEFE3C-9989-4438-8A6F-A82F6A6856A7}"/>
              </a:ext>
            </a:extLst>
          </p:cNvPr>
          <p:cNvSpPr>
            <a:spLocks noGrp="1"/>
          </p:cNvSpPr>
          <p:nvPr>
            <p:ph sz="half" idx="2"/>
          </p:nvPr>
        </p:nvSpPr>
        <p:spPr/>
        <p:txBody>
          <a:bodyPr/>
          <a:lstStyle/>
          <a:p>
            <a:pPr lvl="0" defTabSz="932742" fontAlgn="base">
              <a:lnSpc>
                <a:spcPct val="100000"/>
              </a:lnSpc>
              <a:spcBef>
                <a:spcPts val="1224"/>
              </a:spcBef>
              <a:buClr>
                <a:srgbClr val="1A1A1A"/>
              </a:buClr>
              <a:buSzPct val="90000"/>
              <a:defRPr/>
            </a:pPr>
            <a:r>
              <a:rPr lang="en-US" b="1"/>
              <a:t>Devices</a:t>
            </a:r>
          </a:p>
          <a:p>
            <a:pPr marL="342900" lvl="0" indent="-342900" defTabSz="932742" fontAlgn="base">
              <a:lnSpc>
                <a:spcPct val="100000"/>
              </a:lnSpc>
              <a:spcBef>
                <a:spcPts val="1224"/>
              </a:spcBef>
              <a:buClr>
                <a:srgbClr val="1A1A1A"/>
              </a:buClr>
              <a:buSzPct val="90000"/>
              <a:buFont typeface="Arial" panose="020B0604020202020204" pitchFamily="34" charset="0"/>
              <a:buChar char="•"/>
              <a:defRPr/>
            </a:pPr>
            <a:r>
              <a:rPr lang="en-US">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Discover and connect to user's devices</a:t>
            </a:r>
          </a:p>
          <a:p>
            <a:pPr marL="342900" lvl="0" indent="-342900" defTabSz="932742" fontAlgn="base">
              <a:lnSpc>
                <a:spcPct val="100000"/>
              </a:lnSpc>
              <a:spcBef>
                <a:spcPts val="1224"/>
              </a:spcBef>
              <a:buClr>
                <a:srgbClr val="1A1A1A"/>
              </a:buClr>
              <a:buSzPct val="90000"/>
              <a:buFont typeface="Arial" panose="020B0604020202020204" pitchFamily="34" charset="0"/>
              <a:buChar char="•"/>
              <a:defRPr/>
            </a:pPr>
            <a:r>
              <a:rPr lang="en-US">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Remotely launch apps on those devices</a:t>
            </a:r>
          </a:p>
          <a:p>
            <a:pPr marL="342900" lvl="0" indent="-342900" defTabSz="932742" fontAlgn="base">
              <a:lnSpc>
                <a:spcPct val="100000"/>
              </a:lnSpc>
              <a:spcBef>
                <a:spcPts val="1224"/>
              </a:spcBef>
              <a:buClr>
                <a:srgbClr val="1A1A1A"/>
              </a:buClr>
              <a:buSzPct val="90000"/>
              <a:buFont typeface="Arial" panose="020B0604020202020204" pitchFamily="34" charset="0"/>
              <a:buChar char="•"/>
              <a:defRPr/>
            </a:pPr>
            <a:r>
              <a:rPr lang="en-US">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Send messages to your apps on those devices</a:t>
            </a:r>
          </a:p>
          <a:p>
            <a:pPr marL="342900" lvl="0" indent="-342900" defTabSz="932742" fontAlgn="base">
              <a:lnSpc>
                <a:spcPct val="100000"/>
              </a:lnSpc>
              <a:spcBef>
                <a:spcPts val="1224"/>
              </a:spcBef>
              <a:buClr>
                <a:srgbClr val="1A1A1A"/>
              </a:buClr>
              <a:buSzPct val="90000"/>
              <a:buFont typeface="Arial" panose="020B0604020202020204" pitchFamily="34" charset="0"/>
              <a:buChar char="•"/>
              <a:defRPr/>
            </a:pPr>
            <a:r>
              <a:rPr lang="en-US">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Device API</a:t>
            </a:r>
          </a:p>
          <a:p>
            <a:pPr marL="598488" lvl="1" indent="-342900" defTabSz="932742" fontAlgn="base">
              <a:lnSpc>
                <a:spcPct val="100000"/>
              </a:lnSpc>
              <a:spcBef>
                <a:spcPct val="20000"/>
              </a:spcBef>
              <a:buSzPct val="90000"/>
              <a:buFont typeface="Arial" panose="020B0604020202020204" pitchFamily="34" charset="0"/>
              <a:buChar char="•"/>
              <a:defRPr/>
            </a:pPr>
            <a:r>
              <a:rPr lang="en-US" sz="1600">
                <a:gradFill>
                  <a:gsLst>
                    <a:gs pos="1250">
                      <a:srgbClr val="1A1A1A"/>
                    </a:gs>
                    <a:gs pos="100000">
                      <a:srgbClr val="1A1A1A"/>
                    </a:gs>
                  </a:gsLst>
                  <a:lin ang="5400000" scaled="0"/>
                </a:gradFill>
              </a:rPr>
              <a:t>List devices</a:t>
            </a:r>
          </a:p>
          <a:p>
            <a:pPr marL="598488" lvl="1" indent="-342900" defTabSz="932742" fontAlgn="base">
              <a:lnSpc>
                <a:spcPct val="100000"/>
              </a:lnSpc>
              <a:spcBef>
                <a:spcPct val="20000"/>
              </a:spcBef>
              <a:buSzPct val="90000"/>
              <a:buFont typeface="Arial" panose="020B0604020202020204" pitchFamily="34" charset="0"/>
              <a:buChar char="•"/>
              <a:defRPr/>
            </a:pPr>
            <a:r>
              <a:rPr lang="en-US" sz="1600">
                <a:gradFill>
                  <a:gsLst>
                    <a:gs pos="1250">
                      <a:srgbClr val="1A1A1A"/>
                    </a:gs>
                    <a:gs pos="100000">
                      <a:srgbClr val="1A1A1A"/>
                    </a:gs>
                  </a:gsLst>
                  <a:lin ang="5400000" scaled="0"/>
                </a:gradFill>
              </a:rPr>
              <a:t>Send commands</a:t>
            </a:r>
          </a:p>
          <a:p>
            <a:pPr marL="598488" lvl="1" indent="-342900" defTabSz="932742" fontAlgn="base">
              <a:lnSpc>
                <a:spcPct val="100000"/>
              </a:lnSpc>
              <a:spcBef>
                <a:spcPct val="20000"/>
              </a:spcBef>
              <a:buSzPct val="90000"/>
              <a:buFont typeface="Arial" panose="020B0604020202020204" pitchFamily="34" charset="0"/>
              <a:buChar char="•"/>
              <a:defRPr/>
            </a:pPr>
            <a:r>
              <a:rPr lang="en-US" sz="1600">
                <a:gradFill>
                  <a:gsLst>
                    <a:gs pos="1250">
                      <a:srgbClr val="1A1A1A"/>
                    </a:gs>
                    <a:gs pos="100000">
                      <a:srgbClr val="1A1A1A"/>
                    </a:gs>
                  </a:gsLst>
                  <a:lin ang="5400000" scaled="0"/>
                </a:gradFill>
              </a:rPr>
              <a:t>Get command status</a:t>
            </a:r>
            <a:endParaRPr lang="en-US" b="1"/>
          </a:p>
        </p:txBody>
      </p:sp>
    </p:spTree>
    <p:extLst>
      <p:ext uri="{BB962C8B-B14F-4D97-AF65-F5344CB8AC3E}">
        <p14:creationId xmlns:p14="http://schemas.microsoft.com/office/powerpoint/2010/main" val="283081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8445-F05F-4B28-BF17-4DC6847A39F3}"/>
              </a:ext>
            </a:extLst>
          </p:cNvPr>
          <p:cNvSpPr>
            <a:spLocks noGrp="1"/>
          </p:cNvSpPr>
          <p:nvPr>
            <p:ph type="title"/>
          </p:nvPr>
        </p:nvSpPr>
        <p:spPr/>
        <p:txBody>
          <a:bodyPr/>
          <a:lstStyle/>
          <a:p>
            <a:r>
              <a:rPr lang="en-US" b="0" dirty="0">
                <a:solidFill>
                  <a:srgbClr val="163555"/>
                </a:solidFill>
              </a:rPr>
              <a:t>Microsoft graph activities APIs</a:t>
            </a:r>
            <a:endParaRPr lang="en-US" dirty="0"/>
          </a:p>
        </p:txBody>
      </p:sp>
      <p:sp>
        <p:nvSpPr>
          <p:cNvPr id="4" name="Content Placeholder 3">
            <a:extLst>
              <a:ext uri="{FF2B5EF4-FFF2-40B4-BE49-F238E27FC236}">
                <a16:creationId xmlns:a16="http://schemas.microsoft.com/office/drawing/2014/main" id="{13C31DA5-CBCB-4034-9704-DD4863668AAC}"/>
              </a:ext>
            </a:extLst>
          </p:cNvPr>
          <p:cNvSpPr>
            <a:spLocks noGrp="1"/>
          </p:cNvSpPr>
          <p:nvPr>
            <p:ph sz="quarter" idx="4"/>
          </p:nvPr>
        </p:nvSpPr>
        <p:spPr/>
        <p:txBody>
          <a:bodyPr>
            <a:normAutofit fontScale="92500" lnSpcReduction="20000"/>
          </a:bodyPr>
          <a:lstStyle/>
          <a:p>
            <a:pPr>
              <a:spcBef>
                <a:spcPts val="600"/>
              </a:spcBef>
            </a:pPr>
            <a:r>
              <a:rPr lang="en-US" sz="2400" b="1" dirty="0">
                <a:solidFill>
                  <a:srgbClr val="3076BC"/>
                </a:solidFill>
              </a:rPr>
              <a:t>Request</a:t>
            </a:r>
          </a:p>
          <a:p>
            <a:pPr>
              <a:lnSpc>
                <a:spcPct val="90000"/>
              </a:lnSpc>
              <a:spcBef>
                <a:spcPts val="600"/>
              </a:spcBef>
            </a:pPr>
            <a:r>
              <a:rPr lang="en-US" b="1" dirty="0"/>
              <a:t>PUT</a:t>
            </a:r>
            <a:r>
              <a:rPr lang="en-US" dirty="0"/>
              <a:t> </a:t>
            </a:r>
            <a:r>
              <a:rPr lang="en-US" altLang="en-US" dirty="0"/>
              <a:t>https://graph.microsoft.com/v1.0/me/</a:t>
            </a:r>
            <a:r>
              <a:rPr lang="en-US" altLang="en-US" dirty="0">
                <a:solidFill>
                  <a:srgbClr val="3076BC"/>
                </a:solidFill>
              </a:rPr>
              <a:t>activities/uniqueAppIdInContext </a:t>
            </a:r>
            <a:r>
              <a:rPr lang="en-US" dirty="0"/>
              <a:t>HTTP/1.1</a:t>
            </a:r>
          </a:p>
          <a:p>
            <a:pPr>
              <a:lnSpc>
                <a:spcPct val="90000"/>
              </a:lnSpc>
              <a:spcBef>
                <a:spcPts val="600"/>
              </a:spcBef>
            </a:pPr>
            <a:endParaRPr lang="en-US" dirty="0"/>
          </a:p>
          <a:p>
            <a:pPr>
              <a:lnSpc>
                <a:spcPct val="90000"/>
              </a:lnSpc>
              <a:spcBef>
                <a:spcPts val="600"/>
              </a:spcBef>
            </a:pPr>
            <a:r>
              <a:rPr lang="en-US" dirty="0">
                <a:solidFill>
                  <a:schemeClr val="tx1"/>
                </a:solidFill>
              </a:rPr>
              <a:t>{ "</a:t>
            </a:r>
            <a:r>
              <a:rPr lang="en-US" dirty="0" err="1">
                <a:solidFill>
                  <a:schemeClr val="tx1"/>
                </a:solidFill>
              </a:rPr>
              <a:t>appActivityId</a:t>
            </a:r>
            <a:r>
              <a:rPr lang="en-US" dirty="0">
                <a:solidFill>
                  <a:schemeClr val="tx1"/>
                </a:solidFill>
              </a:rPr>
              <a:t>": "</a:t>
            </a:r>
            <a:r>
              <a:rPr lang="en-US" dirty="0" err="1">
                <a:solidFill>
                  <a:srgbClr val="3076BC"/>
                </a:solidFill>
              </a:rPr>
              <a:t>uniqueIdInAppContext</a:t>
            </a:r>
            <a:r>
              <a:rPr lang="en-US" dirty="0">
                <a:solidFill>
                  <a:schemeClr val="tx1"/>
                </a:solidFill>
              </a:rPr>
              <a:t>",</a:t>
            </a:r>
          </a:p>
          <a:p>
            <a:pPr>
              <a:lnSpc>
                <a:spcPct val="90000"/>
              </a:lnSpc>
              <a:spcBef>
                <a:spcPts val="600"/>
              </a:spcBef>
            </a:pPr>
            <a:r>
              <a:rPr lang="en-US" dirty="0">
                <a:solidFill>
                  <a:schemeClr val="tx1"/>
                </a:solidFill>
              </a:rPr>
              <a:t>  "</a:t>
            </a:r>
            <a:r>
              <a:rPr lang="en-US" dirty="0" err="1">
                <a:solidFill>
                  <a:schemeClr val="tx1"/>
                </a:solidFill>
              </a:rPr>
              <a:t>activitySourceHost</a:t>
            </a:r>
            <a:r>
              <a:rPr lang="en-US" dirty="0">
                <a:solidFill>
                  <a:schemeClr val="tx1"/>
                </a:solidFill>
              </a:rPr>
              <a:t>": "https://myappsuniquedomain.com",</a:t>
            </a:r>
          </a:p>
          <a:p>
            <a:pPr>
              <a:lnSpc>
                <a:spcPct val="90000"/>
              </a:lnSpc>
              <a:spcBef>
                <a:spcPts val="600"/>
              </a:spcBef>
            </a:pPr>
            <a:r>
              <a:rPr lang="en-US" dirty="0">
                <a:solidFill>
                  <a:schemeClr val="tx1"/>
                </a:solidFill>
              </a:rPr>
              <a:t>  "</a:t>
            </a:r>
            <a:r>
              <a:rPr lang="en-US" dirty="0" err="1">
                <a:solidFill>
                  <a:schemeClr val="tx1"/>
                </a:solidFill>
              </a:rPr>
              <a:t>appDisplayName</a:t>
            </a:r>
            <a:r>
              <a:rPr lang="en-US" dirty="0">
                <a:solidFill>
                  <a:schemeClr val="tx1"/>
                </a:solidFill>
              </a:rPr>
              <a:t>": "Graph Demo",</a:t>
            </a:r>
          </a:p>
          <a:p>
            <a:pPr>
              <a:lnSpc>
                <a:spcPct val="90000"/>
              </a:lnSpc>
              <a:spcBef>
                <a:spcPts val="600"/>
              </a:spcBef>
            </a:pPr>
            <a:r>
              <a:rPr lang="en-US" dirty="0">
                <a:solidFill>
                  <a:schemeClr val="tx1"/>
                </a:solidFill>
              </a:rPr>
              <a:t>  "</a:t>
            </a:r>
            <a:r>
              <a:rPr lang="en-US" dirty="0" err="1">
                <a:solidFill>
                  <a:schemeClr val="tx1"/>
                </a:solidFill>
              </a:rPr>
              <a:t>activationUrl</a:t>
            </a:r>
            <a:r>
              <a:rPr lang="en-US" dirty="0">
                <a:solidFill>
                  <a:schemeClr val="tx1"/>
                </a:solidFill>
              </a:rPr>
              <a:t>": "https://developer.microsoft.com/</a:t>
            </a:r>
            <a:r>
              <a:rPr lang="en-US" dirty="0" err="1">
                <a:solidFill>
                  <a:schemeClr val="tx1"/>
                </a:solidFill>
              </a:rPr>
              <a:t>en</a:t>
            </a:r>
            <a:r>
              <a:rPr lang="en-US" dirty="0">
                <a:solidFill>
                  <a:schemeClr val="tx1"/>
                </a:solidFill>
              </a:rPr>
              <a:t>-us/graph/graph-explorer",</a:t>
            </a:r>
          </a:p>
          <a:p>
            <a:pPr>
              <a:lnSpc>
                <a:spcPct val="90000"/>
              </a:lnSpc>
              <a:spcBef>
                <a:spcPts val="600"/>
              </a:spcBef>
            </a:pPr>
            <a:r>
              <a:rPr lang="en-US" dirty="0">
                <a:solidFill>
                  <a:schemeClr val="tx1"/>
                </a:solidFill>
              </a:rPr>
              <a:t>  "</a:t>
            </a:r>
            <a:r>
              <a:rPr lang="en-US" dirty="0" err="1">
                <a:solidFill>
                  <a:schemeClr val="tx1"/>
                </a:solidFill>
              </a:rPr>
              <a:t>visualElements</a:t>
            </a:r>
            <a:r>
              <a:rPr lang="en-US" dirty="0">
                <a:solidFill>
                  <a:schemeClr val="tx1"/>
                </a:solidFill>
              </a:rPr>
              <a:t>": {"</a:t>
            </a:r>
            <a:r>
              <a:rPr lang="en-US" dirty="0" err="1">
                <a:solidFill>
                  <a:schemeClr val="tx1"/>
                </a:solidFill>
              </a:rPr>
              <a:t>displayText</a:t>
            </a:r>
            <a:r>
              <a:rPr lang="en-US" dirty="0">
                <a:solidFill>
                  <a:schemeClr val="tx1"/>
                </a:solidFill>
              </a:rPr>
              <a:t>": "Microsoft Graph Sample User Activity"},</a:t>
            </a:r>
          </a:p>
          <a:p>
            <a:pPr>
              <a:lnSpc>
                <a:spcPct val="90000"/>
              </a:lnSpc>
              <a:spcBef>
                <a:spcPts val="600"/>
              </a:spcBef>
            </a:pPr>
            <a:r>
              <a:rPr lang="en-US" dirty="0">
                <a:solidFill>
                  <a:schemeClr val="tx1"/>
                </a:solidFill>
              </a:rPr>
              <a:t>  "</a:t>
            </a:r>
            <a:r>
              <a:rPr lang="en-US" dirty="0" err="1">
                <a:solidFill>
                  <a:schemeClr val="tx1"/>
                </a:solidFill>
              </a:rPr>
              <a:t>historyItems</a:t>
            </a:r>
            <a:r>
              <a:rPr lang="en-US" dirty="0">
                <a:solidFill>
                  <a:schemeClr val="tx1"/>
                </a:solidFill>
              </a:rPr>
              <a:t>": [</a:t>
            </a:r>
          </a:p>
          <a:p>
            <a:pPr>
              <a:lnSpc>
                <a:spcPct val="90000"/>
              </a:lnSpc>
              <a:spcBef>
                <a:spcPts val="600"/>
              </a:spcBef>
            </a:pPr>
            <a:r>
              <a:rPr lang="en-US" dirty="0">
                <a:solidFill>
                  <a:schemeClr val="tx1"/>
                </a:solidFill>
              </a:rPr>
              <a:t>    {</a:t>
            </a:r>
          </a:p>
          <a:p>
            <a:pPr>
              <a:lnSpc>
                <a:spcPct val="90000"/>
              </a:lnSpc>
              <a:spcBef>
                <a:spcPts val="600"/>
              </a:spcBef>
            </a:pPr>
            <a:r>
              <a:rPr lang="en-US" dirty="0">
                <a:solidFill>
                  <a:schemeClr val="tx1"/>
                </a:solidFill>
              </a:rPr>
              <a:t>      "</a:t>
            </a:r>
            <a:r>
              <a:rPr lang="en-US" dirty="0" err="1">
                <a:solidFill>
                  <a:schemeClr val="tx1"/>
                </a:solidFill>
              </a:rPr>
              <a:t>userTimezone</a:t>
            </a:r>
            <a:r>
              <a:rPr lang="en-US" dirty="0">
                <a:solidFill>
                  <a:schemeClr val="tx1"/>
                </a:solidFill>
              </a:rPr>
              <a:t>": "America/Los Angeles",</a:t>
            </a:r>
          </a:p>
          <a:p>
            <a:pPr>
              <a:lnSpc>
                <a:spcPct val="90000"/>
              </a:lnSpc>
              <a:spcBef>
                <a:spcPts val="600"/>
              </a:spcBef>
            </a:pPr>
            <a:r>
              <a:rPr lang="en-US" dirty="0">
                <a:solidFill>
                  <a:schemeClr val="tx1"/>
                </a:solidFill>
              </a:rPr>
              <a:t>      "</a:t>
            </a:r>
            <a:r>
              <a:rPr lang="en-US" dirty="0" err="1">
                <a:solidFill>
                  <a:schemeClr val="tx1"/>
                </a:solidFill>
              </a:rPr>
              <a:t>startedDateTime</a:t>
            </a:r>
            <a:r>
              <a:rPr lang="en-US" dirty="0">
                <a:solidFill>
                  <a:schemeClr val="tx1"/>
                </a:solidFill>
              </a:rPr>
              <a:t>": "2018-04-22T20:40:04.345Z",</a:t>
            </a:r>
          </a:p>
          <a:p>
            <a:pPr>
              <a:lnSpc>
                <a:spcPct val="90000"/>
              </a:lnSpc>
              <a:spcBef>
                <a:spcPts val="600"/>
              </a:spcBef>
            </a:pPr>
            <a:r>
              <a:rPr lang="en-US" dirty="0">
                <a:solidFill>
                  <a:schemeClr val="tx1"/>
                </a:solidFill>
              </a:rPr>
              <a:t>      "</a:t>
            </a:r>
            <a:r>
              <a:rPr lang="en-US" dirty="0" err="1">
                <a:solidFill>
                  <a:schemeClr val="tx1"/>
                </a:solidFill>
              </a:rPr>
              <a:t>lastActiveDateTime</a:t>
            </a:r>
            <a:r>
              <a:rPr lang="en-US" dirty="0">
                <a:solidFill>
                  <a:schemeClr val="tx1"/>
                </a:solidFill>
              </a:rPr>
              <a:t>": "2018-04-23T21:00:24.345Z"</a:t>
            </a:r>
          </a:p>
          <a:p>
            <a:pPr>
              <a:lnSpc>
                <a:spcPct val="90000"/>
              </a:lnSpc>
              <a:spcBef>
                <a:spcPts val="600"/>
              </a:spcBef>
            </a:pPr>
            <a:r>
              <a:rPr lang="en-US" dirty="0">
                <a:solidFill>
                  <a:schemeClr val="tx1"/>
                </a:solidFill>
              </a:rPr>
              <a:t>    }</a:t>
            </a:r>
          </a:p>
          <a:p>
            <a:pPr>
              <a:lnSpc>
                <a:spcPct val="90000"/>
              </a:lnSpc>
              <a:spcBef>
                <a:spcPts val="600"/>
              </a:spcBef>
            </a:pPr>
            <a:r>
              <a:rPr lang="en-US" dirty="0">
                <a:solidFill>
                  <a:schemeClr val="tx1"/>
                </a:solidFill>
              </a:rPr>
              <a:t>  ]</a:t>
            </a:r>
          </a:p>
          <a:p>
            <a:pPr>
              <a:lnSpc>
                <a:spcPct val="90000"/>
              </a:lnSpc>
              <a:spcBef>
                <a:spcPts val="600"/>
              </a:spcBef>
            </a:pPr>
            <a:r>
              <a:rPr lang="en-US" dirty="0">
                <a:solidFill>
                  <a:schemeClr val="tx1"/>
                </a:solidFill>
              </a:rPr>
              <a:t>}</a:t>
            </a:r>
          </a:p>
        </p:txBody>
      </p:sp>
    </p:spTree>
    <p:extLst>
      <p:ext uri="{BB962C8B-B14F-4D97-AF65-F5344CB8AC3E}">
        <p14:creationId xmlns:p14="http://schemas.microsoft.com/office/powerpoint/2010/main" val="84925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EEF4-CF69-47C0-A81E-AB857FAC3C33}"/>
              </a:ext>
            </a:extLst>
          </p:cNvPr>
          <p:cNvSpPr>
            <a:spLocks noGrp="1"/>
          </p:cNvSpPr>
          <p:nvPr>
            <p:ph type="title"/>
          </p:nvPr>
        </p:nvSpPr>
        <p:spPr/>
        <p:txBody>
          <a:bodyPr/>
          <a:lstStyle/>
          <a:p>
            <a:r>
              <a:rPr lang="en-US"/>
              <a:t>Microsoft Graph</a:t>
            </a:r>
          </a:p>
        </p:txBody>
      </p:sp>
      <p:sp>
        <p:nvSpPr>
          <p:cNvPr id="10" name="Text Placeholder 9">
            <a:extLst>
              <a:ext uri="{FF2B5EF4-FFF2-40B4-BE49-F238E27FC236}">
                <a16:creationId xmlns:a16="http://schemas.microsoft.com/office/drawing/2014/main" id="{BAF59F72-04D2-4077-9D4C-BBD7F7F69B00}"/>
              </a:ext>
            </a:extLst>
          </p:cNvPr>
          <p:cNvSpPr>
            <a:spLocks noGrp="1"/>
          </p:cNvSpPr>
          <p:nvPr>
            <p:ph type="body" sz="quarter" idx="10"/>
          </p:nvPr>
        </p:nvSpPr>
        <p:spPr/>
        <p:txBody>
          <a:bodyPr>
            <a:normAutofit lnSpcReduction="10000"/>
          </a:bodyPr>
          <a:lstStyle/>
          <a:p>
            <a:r>
              <a:rPr lang="en-US" dirty="0"/>
              <a:t>What is it and why is it important to you?</a:t>
            </a:r>
          </a:p>
        </p:txBody>
      </p:sp>
      <p:sp>
        <p:nvSpPr>
          <p:cNvPr id="11" name="Text Placeholder 10">
            <a:extLst>
              <a:ext uri="{FF2B5EF4-FFF2-40B4-BE49-F238E27FC236}">
                <a16:creationId xmlns:a16="http://schemas.microsoft.com/office/drawing/2014/main" id="{3FEB0C18-50F7-4644-BDEF-4F0362BAE94E}"/>
              </a:ext>
            </a:extLst>
          </p:cNvPr>
          <p:cNvSpPr>
            <a:spLocks noGrp="1"/>
          </p:cNvSpPr>
          <p:nvPr>
            <p:ph type="body" sz="quarter" idx="11"/>
          </p:nvPr>
        </p:nvSpPr>
        <p:spPr/>
        <p:txBody>
          <a:bodyPr>
            <a:normAutofit lnSpcReduction="10000"/>
          </a:bodyPr>
          <a:lstStyle/>
          <a:p>
            <a:r>
              <a:rPr lang="en-US"/>
              <a:t>Getting started and tools</a:t>
            </a:r>
          </a:p>
        </p:txBody>
      </p:sp>
      <p:sp>
        <p:nvSpPr>
          <p:cNvPr id="12" name="Text Placeholder 11">
            <a:extLst>
              <a:ext uri="{FF2B5EF4-FFF2-40B4-BE49-F238E27FC236}">
                <a16:creationId xmlns:a16="http://schemas.microsoft.com/office/drawing/2014/main" id="{66522E18-F3C1-4388-AFD8-D83ECFCAC430}"/>
              </a:ext>
            </a:extLst>
          </p:cNvPr>
          <p:cNvSpPr>
            <a:spLocks noGrp="1"/>
          </p:cNvSpPr>
          <p:nvPr>
            <p:ph type="body" sz="quarter" idx="12"/>
          </p:nvPr>
        </p:nvSpPr>
        <p:spPr/>
        <p:txBody>
          <a:bodyPr>
            <a:normAutofit lnSpcReduction="10000"/>
          </a:bodyPr>
          <a:lstStyle/>
          <a:p>
            <a:r>
              <a:rPr lang="en-US"/>
              <a:t>API highlights</a:t>
            </a:r>
          </a:p>
        </p:txBody>
      </p:sp>
      <p:sp>
        <p:nvSpPr>
          <p:cNvPr id="13" name="Text Placeholder 12">
            <a:extLst>
              <a:ext uri="{FF2B5EF4-FFF2-40B4-BE49-F238E27FC236}">
                <a16:creationId xmlns:a16="http://schemas.microsoft.com/office/drawing/2014/main" id="{52FFEDEF-958C-4145-9C27-6C95C4815DB7}"/>
              </a:ext>
            </a:extLst>
          </p:cNvPr>
          <p:cNvSpPr>
            <a:spLocks noGrp="1"/>
          </p:cNvSpPr>
          <p:nvPr>
            <p:ph type="body" sz="quarter" idx="13"/>
          </p:nvPr>
        </p:nvSpPr>
        <p:spPr/>
        <p:txBody>
          <a:bodyPr>
            <a:normAutofit lnSpcReduction="10000"/>
          </a:bodyPr>
          <a:lstStyle/>
          <a:p>
            <a:r>
              <a:rPr lang="en-US"/>
              <a:t>Cross-device and Timeline</a:t>
            </a:r>
          </a:p>
        </p:txBody>
      </p:sp>
    </p:spTree>
    <p:extLst>
      <p:ext uri="{BB962C8B-B14F-4D97-AF65-F5344CB8AC3E}">
        <p14:creationId xmlns:p14="http://schemas.microsoft.com/office/powerpoint/2010/main" val="373439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639E8-51CB-474B-BF97-D4D9993D1DCB}"/>
              </a:ext>
            </a:extLst>
          </p:cNvPr>
          <p:cNvSpPr>
            <a:spLocks noGrp="1"/>
          </p:cNvSpPr>
          <p:nvPr>
            <p:ph type="title"/>
          </p:nvPr>
        </p:nvSpPr>
        <p:spPr/>
        <p:txBody>
          <a:bodyPr/>
          <a:lstStyle/>
          <a:p>
            <a:r>
              <a:rPr lang="en-US"/>
              <a:t>Demo	</a:t>
            </a:r>
          </a:p>
        </p:txBody>
      </p:sp>
      <p:sp>
        <p:nvSpPr>
          <p:cNvPr id="5" name="Text Placeholder 4">
            <a:extLst>
              <a:ext uri="{FF2B5EF4-FFF2-40B4-BE49-F238E27FC236}">
                <a16:creationId xmlns:a16="http://schemas.microsoft.com/office/drawing/2014/main" id="{B8F8618B-E039-45DE-9402-FB2F1BB1485E}"/>
              </a:ext>
            </a:extLst>
          </p:cNvPr>
          <p:cNvSpPr>
            <a:spLocks noGrp="1"/>
          </p:cNvSpPr>
          <p:nvPr>
            <p:ph type="body" idx="1"/>
          </p:nvPr>
        </p:nvSpPr>
        <p:spPr/>
        <p:txBody>
          <a:bodyPr>
            <a:normAutofit/>
          </a:bodyPr>
          <a:lstStyle/>
          <a:p>
            <a:r>
              <a:rPr lang="en-US"/>
              <a:t>Activities in the Windows timeline</a:t>
            </a:r>
          </a:p>
        </p:txBody>
      </p:sp>
    </p:spTree>
    <p:extLst>
      <p:ext uri="{BB962C8B-B14F-4D97-AF65-F5344CB8AC3E}">
        <p14:creationId xmlns:p14="http://schemas.microsoft.com/office/powerpoint/2010/main" val="1818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903310-9D61-416E-8052-3A89EE20E327}"/>
              </a:ext>
            </a:extLst>
          </p:cNvPr>
          <p:cNvSpPr>
            <a:spLocks noGrp="1"/>
          </p:cNvSpPr>
          <p:nvPr>
            <p:ph type="body" sz="quarter" idx="10"/>
          </p:nvPr>
        </p:nvSpPr>
        <p:spPr/>
        <p:txBody>
          <a:bodyPr/>
          <a:lstStyle/>
          <a:p>
            <a:r>
              <a:rPr lang="en-US"/>
              <a:t>Build a graph app from starter kits</a:t>
            </a:r>
            <a:endParaRPr lang="en-GB"/>
          </a:p>
          <a:p>
            <a:r>
              <a:rPr lang="en-US"/>
              <a:t>Manage files and content with Graph API</a:t>
            </a:r>
          </a:p>
          <a:p>
            <a:r>
              <a:rPr lang="en-US"/>
              <a:t>Write user activities with adaptive cards</a:t>
            </a:r>
          </a:p>
        </p:txBody>
      </p:sp>
      <p:sp>
        <p:nvSpPr>
          <p:cNvPr id="4" name="Text Placeholder 3">
            <a:extLst>
              <a:ext uri="{FF2B5EF4-FFF2-40B4-BE49-F238E27FC236}">
                <a16:creationId xmlns:a16="http://schemas.microsoft.com/office/drawing/2014/main" id="{0D02070F-BA65-4753-AA11-E2E7BC2AB267}"/>
              </a:ext>
            </a:extLst>
          </p:cNvPr>
          <p:cNvSpPr>
            <a:spLocks noGrp="1"/>
          </p:cNvSpPr>
          <p:nvPr>
            <p:ph type="body" sz="quarter" idx="11"/>
          </p:nvPr>
        </p:nvSpPr>
        <p:spPr/>
        <p:txBody>
          <a:bodyPr/>
          <a:lstStyle/>
          <a:p>
            <a:r>
              <a:rPr lang="en-GB"/>
              <a:t>aka.ms/insiderdevtour-labs</a:t>
            </a:r>
            <a:endParaRPr lang="en-US">
              <a:solidFill>
                <a:schemeClr val="tx1"/>
              </a:solidFill>
            </a:endParaRPr>
          </a:p>
        </p:txBody>
      </p:sp>
    </p:spTree>
    <p:extLst>
      <p:ext uri="{BB962C8B-B14F-4D97-AF65-F5344CB8AC3E}">
        <p14:creationId xmlns:p14="http://schemas.microsoft.com/office/powerpoint/2010/main" val="105160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B5B4-9D22-47D2-B64D-6B63C23C1BDE}"/>
              </a:ext>
            </a:extLst>
          </p:cNvPr>
          <p:cNvSpPr>
            <a:spLocks noGrp="1"/>
          </p:cNvSpPr>
          <p:nvPr>
            <p:ph type="ctrTitle"/>
          </p:nvPr>
        </p:nvSpPr>
        <p:spPr/>
        <p:txBody>
          <a:bodyPr>
            <a:normAutofit fontScale="90000"/>
          </a:bodyPr>
          <a:lstStyle/>
          <a:p>
            <a:r>
              <a:rPr lang="en-US"/>
              <a:t>Intelligence at the Edge – </a:t>
            </a:r>
            <a:br>
              <a:rPr lang="en-US"/>
            </a:br>
            <a:r>
              <a:rPr lang="en-US"/>
              <a:t>getting started with machine learning</a:t>
            </a:r>
          </a:p>
        </p:txBody>
      </p:sp>
      <p:sp>
        <p:nvSpPr>
          <p:cNvPr id="9" name="Subtitle 8">
            <a:extLst>
              <a:ext uri="{FF2B5EF4-FFF2-40B4-BE49-F238E27FC236}">
                <a16:creationId xmlns:a16="http://schemas.microsoft.com/office/drawing/2014/main" id="{60CEA85B-B48B-42D4-9044-3C635214FE7B}"/>
              </a:ext>
            </a:extLst>
          </p:cNvPr>
          <p:cNvSpPr>
            <a:spLocks noGrp="1"/>
          </p:cNvSpPr>
          <p:nvPr>
            <p:ph type="subTitle" idx="1"/>
          </p:nvPr>
        </p:nvSpPr>
        <p:spPr/>
        <p:txBody>
          <a:bodyPr/>
          <a:lstStyle/>
          <a:p>
            <a:r>
              <a:rPr lang="en-US"/>
              <a:t>Speaker Name</a:t>
            </a:r>
          </a:p>
        </p:txBody>
      </p:sp>
      <p:sp>
        <p:nvSpPr>
          <p:cNvPr id="7" name="Picture Placeholder 6">
            <a:extLst>
              <a:ext uri="{FF2B5EF4-FFF2-40B4-BE49-F238E27FC236}">
                <a16:creationId xmlns:a16="http://schemas.microsoft.com/office/drawing/2014/main" id="{1A0F9263-31FB-4C01-B01A-C78962DF06E0}"/>
              </a:ext>
            </a:extLst>
          </p:cNvPr>
          <p:cNvSpPr>
            <a:spLocks noGrp="1"/>
          </p:cNvSpPr>
          <p:nvPr>
            <p:ph type="pic" sz="quarter" idx="10"/>
          </p:nvPr>
        </p:nvSpPr>
        <p:spPr/>
      </p:sp>
    </p:spTree>
    <p:extLst>
      <p:ext uri="{BB962C8B-B14F-4D97-AF65-F5344CB8AC3E}">
        <p14:creationId xmlns:p14="http://schemas.microsoft.com/office/powerpoint/2010/main" val="84102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870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EEF4-CF69-47C0-A81E-AB857FAC3C33}"/>
              </a:ext>
            </a:extLst>
          </p:cNvPr>
          <p:cNvSpPr>
            <a:spLocks noGrp="1"/>
          </p:cNvSpPr>
          <p:nvPr>
            <p:ph type="title"/>
          </p:nvPr>
        </p:nvSpPr>
        <p:spPr/>
        <p:txBody>
          <a:bodyPr/>
          <a:lstStyle/>
          <a:p>
            <a:r>
              <a:rPr lang="en-US"/>
              <a:t>Microsoft Graph</a:t>
            </a:r>
          </a:p>
        </p:txBody>
      </p:sp>
      <p:sp>
        <p:nvSpPr>
          <p:cNvPr id="10" name="Text Placeholder 9">
            <a:extLst>
              <a:ext uri="{FF2B5EF4-FFF2-40B4-BE49-F238E27FC236}">
                <a16:creationId xmlns:a16="http://schemas.microsoft.com/office/drawing/2014/main" id="{BAF59F72-04D2-4077-9D4C-BBD7F7F69B00}"/>
              </a:ext>
            </a:extLst>
          </p:cNvPr>
          <p:cNvSpPr>
            <a:spLocks noGrp="1"/>
          </p:cNvSpPr>
          <p:nvPr>
            <p:ph type="body" sz="quarter" idx="10"/>
          </p:nvPr>
        </p:nvSpPr>
        <p:spPr/>
        <p:txBody>
          <a:bodyPr>
            <a:normAutofit lnSpcReduction="10000"/>
          </a:bodyPr>
          <a:lstStyle/>
          <a:p>
            <a:r>
              <a:rPr lang="en-US" dirty="0"/>
              <a:t>What is it and why is it important to you?</a:t>
            </a:r>
          </a:p>
        </p:txBody>
      </p:sp>
      <p:sp>
        <p:nvSpPr>
          <p:cNvPr id="11" name="Text Placeholder 10">
            <a:extLst>
              <a:ext uri="{FF2B5EF4-FFF2-40B4-BE49-F238E27FC236}">
                <a16:creationId xmlns:a16="http://schemas.microsoft.com/office/drawing/2014/main" id="{3FEB0C18-50F7-4644-BDEF-4F0362BAE94E}"/>
              </a:ext>
            </a:extLst>
          </p:cNvPr>
          <p:cNvSpPr>
            <a:spLocks noGrp="1"/>
          </p:cNvSpPr>
          <p:nvPr>
            <p:ph type="body" sz="quarter" idx="11"/>
          </p:nvPr>
        </p:nvSpPr>
        <p:spPr/>
        <p:txBody>
          <a:bodyPr>
            <a:normAutofit lnSpcReduction="10000"/>
          </a:bodyPr>
          <a:lstStyle/>
          <a:p>
            <a:r>
              <a:rPr lang="en-US">
                <a:solidFill>
                  <a:srgbClr val="F2F2F2">
                    <a:alpha val="50000"/>
                  </a:srgbClr>
                </a:solidFill>
              </a:rPr>
              <a:t>Getting started and tools</a:t>
            </a:r>
          </a:p>
        </p:txBody>
      </p:sp>
      <p:sp>
        <p:nvSpPr>
          <p:cNvPr id="12" name="Text Placeholder 11">
            <a:extLst>
              <a:ext uri="{FF2B5EF4-FFF2-40B4-BE49-F238E27FC236}">
                <a16:creationId xmlns:a16="http://schemas.microsoft.com/office/drawing/2014/main" id="{66522E18-F3C1-4388-AFD8-D83ECFCAC430}"/>
              </a:ext>
            </a:extLst>
          </p:cNvPr>
          <p:cNvSpPr>
            <a:spLocks noGrp="1"/>
          </p:cNvSpPr>
          <p:nvPr>
            <p:ph type="body" sz="quarter" idx="12"/>
          </p:nvPr>
        </p:nvSpPr>
        <p:spPr/>
        <p:txBody>
          <a:bodyPr>
            <a:normAutofit lnSpcReduction="10000"/>
          </a:bodyPr>
          <a:lstStyle/>
          <a:p>
            <a:r>
              <a:rPr lang="en-US">
                <a:solidFill>
                  <a:srgbClr val="F2F2F2">
                    <a:alpha val="50000"/>
                  </a:srgbClr>
                </a:solidFill>
              </a:rPr>
              <a:t>API highlights</a:t>
            </a:r>
          </a:p>
        </p:txBody>
      </p:sp>
      <p:sp>
        <p:nvSpPr>
          <p:cNvPr id="13" name="Text Placeholder 12">
            <a:extLst>
              <a:ext uri="{FF2B5EF4-FFF2-40B4-BE49-F238E27FC236}">
                <a16:creationId xmlns:a16="http://schemas.microsoft.com/office/drawing/2014/main" id="{52FFEDEF-958C-4145-9C27-6C95C4815DB7}"/>
              </a:ext>
            </a:extLst>
          </p:cNvPr>
          <p:cNvSpPr>
            <a:spLocks noGrp="1"/>
          </p:cNvSpPr>
          <p:nvPr>
            <p:ph type="body" sz="quarter" idx="13"/>
          </p:nvPr>
        </p:nvSpPr>
        <p:spPr/>
        <p:txBody>
          <a:bodyPr>
            <a:normAutofit lnSpcReduction="10000"/>
          </a:bodyPr>
          <a:lstStyle/>
          <a:p>
            <a:r>
              <a:rPr lang="en-US">
                <a:solidFill>
                  <a:srgbClr val="F2F2F2">
                    <a:alpha val="50000"/>
                  </a:srgbClr>
                </a:solidFill>
              </a:rPr>
              <a:t>Cross-device and Timeline</a:t>
            </a:r>
          </a:p>
        </p:txBody>
      </p:sp>
    </p:spTree>
    <p:extLst>
      <p:ext uri="{BB962C8B-B14F-4D97-AF65-F5344CB8AC3E}">
        <p14:creationId xmlns:p14="http://schemas.microsoft.com/office/powerpoint/2010/main" val="323046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7982D9-2D5C-4608-AC7B-93FF9650483E}"/>
              </a:ext>
            </a:extLst>
          </p:cNvPr>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A38D7-52AB-4646-B030-94815D880216}"/>
              </a:ext>
            </a:extLst>
          </p:cNvPr>
          <p:cNvSpPr>
            <a:spLocks noGrp="1"/>
          </p:cNvSpPr>
          <p:nvPr>
            <p:ph type="title"/>
          </p:nvPr>
        </p:nvSpPr>
        <p:spPr>
          <a:xfrm>
            <a:off x="336000" y="457200"/>
            <a:ext cx="5760000" cy="1259999"/>
          </a:xfrm>
          <a:solidFill>
            <a:schemeClr val="bg1">
              <a:lumMod val="95000"/>
            </a:schemeClr>
          </a:solidFill>
        </p:spPr>
        <p:txBody>
          <a:bodyPr>
            <a:noAutofit/>
          </a:bodyPr>
          <a:lstStyle/>
          <a:p>
            <a:r>
              <a:rPr lang="en-US"/>
              <a:t>Microsoft Graph is all about </a:t>
            </a:r>
            <a:r>
              <a:rPr lang="en-US">
                <a:solidFill>
                  <a:srgbClr val="3076BC"/>
                </a:solidFill>
              </a:rPr>
              <a:t>you</a:t>
            </a:r>
          </a:p>
        </p:txBody>
      </p:sp>
      <p:sp>
        <p:nvSpPr>
          <p:cNvPr id="3" name="Content Placeholder 2">
            <a:extLst>
              <a:ext uri="{FF2B5EF4-FFF2-40B4-BE49-F238E27FC236}">
                <a16:creationId xmlns:a16="http://schemas.microsoft.com/office/drawing/2014/main" id="{0E7788F0-7FDC-4F1E-9F86-5B2AD4715195}"/>
              </a:ext>
            </a:extLst>
          </p:cNvPr>
          <p:cNvSpPr>
            <a:spLocks noGrp="1"/>
          </p:cNvSpPr>
          <p:nvPr>
            <p:ph idx="1"/>
          </p:nvPr>
        </p:nvSpPr>
        <p:spPr>
          <a:xfrm>
            <a:off x="336000" y="2057400"/>
            <a:ext cx="5379000" cy="3521400"/>
          </a:xfrm>
        </p:spPr>
        <p:txBody>
          <a:bodyPr>
            <a:normAutofit/>
          </a:bodyPr>
          <a:lstStyle/>
          <a:p>
            <a:r>
              <a:rPr lang="en-US"/>
              <a:t>If you or your customers are part of the millions of users that are using Microsoft cloud services, then Microsoft Graph is the fabric of all your data </a:t>
            </a:r>
          </a:p>
        </p:txBody>
      </p:sp>
      <p:grpSp>
        <p:nvGrpSpPr>
          <p:cNvPr id="5" name="Group 4">
            <a:extLst>
              <a:ext uri="{FF2B5EF4-FFF2-40B4-BE49-F238E27FC236}">
                <a16:creationId xmlns:a16="http://schemas.microsoft.com/office/drawing/2014/main" id="{AF2D972F-4157-49CC-8570-43EF17A1A1EE}"/>
              </a:ext>
            </a:extLst>
          </p:cNvPr>
          <p:cNvGrpSpPr/>
          <p:nvPr/>
        </p:nvGrpSpPr>
        <p:grpSpPr>
          <a:xfrm>
            <a:off x="6477000" y="1828800"/>
            <a:ext cx="5395428" cy="3742730"/>
            <a:chOff x="6477000" y="1828800"/>
            <a:chExt cx="5395428" cy="3742730"/>
          </a:xfrm>
        </p:grpSpPr>
        <p:pic>
          <p:nvPicPr>
            <p:cNvPr id="44" name="Picture 43">
              <a:extLst>
                <a:ext uri="{FF2B5EF4-FFF2-40B4-BE49-F238E27FC236}">
                  <a16:creationId xmlns:a16="http://schemas.microsoft.com/office/drawing/2014/main" id="{C665DC2C-C7F1-48F2-A4D1-23DB4C9B8A6F}"/>
                </a:ext>
              </a:extLst>
            </p:cNvPr>
            <p:cNvPicPr>
              <a:picLocks noChangeAspect="1"/>
            </p:cNvPicPr>
            <p:nvPr/>
          </p:nvPicPr>
          <p:blipFill>
            <a:blip r:embed="rId3"/>
            <a:stretch>
              <a:fillRect/>
            </a:stretch>
          </p:blipFill>
          <p:spPr>
            <a:xfrm>
              <a:off x="6477000" y="1828800"/>
              <a:ext cx="5395428" cy="2402032"/>
            </a:xfrm>
            <a:prstGeom prst="rect">
              <a:avLst/>
            </a:prstGeom>
          </p:spPr>
        </p:pic>
        <p:sp>
          <p:nvSpPr>
            <p:cNvPr id="89" name="Rectangle 88">
              <a:extLst>
                <a:ext uri="{FF2B5EF4-FFF2-40B4-BE49-F238E27FC236}">
                  <a16:creationId xmlns:a16="http://schemas.microsoft.com/office/drawing/2014/main" id="{578AA937-96D8-4C07-A213-0F00D7A32C0C}"/>
                </a:ext>
              </a:extLst>
            </p:cNvPr>
            <p:cNvSpPr/>
            <p:nvPr/>
          </p:nvSpPr>
          <p:spPr>
            <a:xfrm>
              <a:off x="8090058" y="4648200"/>
              <a:ext cx="2342501" cy="923330"/>
            </a:xfrm>
            <a:prstGeom prst="rect">
              <a:avLst/>
            </a:prstGeom>
          </p:spPr>
          <p:txBody>
            <a:bodyPr wrap="none">
              <a:spAutoFit/>
            </a:bodyPr>
            <a:lstStyle/>
            <a:p>
              <a:pPr lvl="0" defTabSz="914367">
                <a:defRPr/>
              </a:pPr>
              <a:r>
                <a:rPr kumimoji="0" lang="en-US" sz="1765" b="0" i="0" u="none" strike="noStrike" kern="1200" cap="none" spc="0" normalizeH="0" baseline="0" noProof="0" dirty="0">
                  <a:ln>
                    <a:noFill/>
                  </a:ln>
                  <a:solidFill>
                    <a:srgbClr val="1A1A1A"/>
                  </a:solidFill>
                  <a:effectLst/>
                  <a:uLnTx/>
                  <a:uFillTx/>
                  <a:latin typeface="Segoe UI"/>
                  <a:ea typeface="+mn-ea"/>
                  <a:cs typeface="+mn-cs"/>
                </a:rPr>
                <a:t>/me</a:t>
              </a:r>
              <a:r>
                <a:rPr lang="en-US" dirty="0">
                  <a:latin typeface="Segoe UI Light" pitchFamily="34" charset="0"/>
                </a:rPr>
                <a:t>/messages</a:t>
              </a:r>
            </a:p>
            <a:p>
              <a:pPr lvl="0" defTabSz="914367">
                <a:defRPr/>
              </a:pPr>
              <a:r>
                <a:rPr lang="en-US" dirty="0">
                  <a:latin typeface="Segoe UI Light" pitchFamily="34" charset="0"/>
                </a:rPr>
                <a:t>/me/photo</a:t>
              </a:r>
            </a:p>
            <a:p>
              <a:pPr lvl="0" defTabSz="914367">
                <a:defRPr/>
              </a:pPr>
              <a:r>
                <a:rPr lang="en-US" dirty="0">
                  <a:latin typeface="Segoe UI Light" pitchFamily="34" charset="0"/>
                </a:rPr>
                <a:t>/me/insights/trending </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7" name="Group 166">
              <a:extLst>
                <a:ext uri="{FF2B5EF4-FFF2-40B4-BE49-F238E27FC236}">
                  <a16:creationId xmlns:a16="http://schemas.microsoft.com/office/drawing/2014/main" id="{82BE3C1F-4206-42D5-8DB3-F34E10C940A3}"/>
                </a:ext>
              </a:extLst>
            </p:cNvPr>
            <p:cNvGrpSpPr/>
            <p:nvPr/>
          </p:nvGrpSpPr>
          <p:grpSpPr>
            <a:xfrm>
              <a:off x="8621113" y="2448759"/>
              <a:ext cx="1107203" cy="1107203"/>
              <a:chOff x="5586882" y="3450725"/>
              <a:chExt cx="1097280" cy="1097280"/>
            </a:xfrm>
          </p:grpSpPr>
          <p:sp>
            <p:nvSpPr>
              <p:cNvPr id="168" name="Oval 167">
                <a:extLst>
                  <a:ext uri="{FF2B5EF4-FFF2-40B4-BE49-F238E27FC236}">
                    <a16:creationId xmlns:a16="http://schemas.microsoft.com/office/drawing/2014/main" id="{63BACBB0-70D5-4A25-BE8A-A0E3C8903C9C}"/>
                  </a:ext>
                </a:extLst>
              </p:cNvPr>
              <p:cNvSpPr/>
              <p:nvPr/>
            </p:nvSpPr>
            <p:spPr bwMode="auto">
              <a:xfrm>
                <a:off x="5586882" y="3450725"/>
                <a:ext cx="1097280" cy="1097280"/>
              </a:xfrm>
              <a:prstGeom prst="ellipse">
                <a:avLst/>
              </a:prstGeom>
              <a:solidFill>
                <a:schemeClr val="accent3"/>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69" name="Freeform 5">
                <a:extLst>
                  <a:ext uri="{FF2B5EF4-FFF2-40B4-BE49-F238E27FC236}">
                    <a16:creationId xmlns:a16="http://schemas.microsoft.com/office/drawing/2014/main" id="{25BE103F-A066-4905-B7D6-A42AE30A55D7}"/>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accent3"/>
              </a:solidFill>
              <a:ln w="25400" cap="flat">
                <a:solidFill>
                  <a:srgbClr val="FFFFFF"/>
                </a:solidFill>
                <a:prstDash val="solid"/>
                <a:miter lim="800000"/>
                <a:headEnd/>
                <a:tailEnd/>
              </a:ln>
              <a:extLst/>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804313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F6C5-A38D-4FEE-83EC-E424B1CA5D52}"/>
              </a:ext>
            </a:extLst>
          </p:cNvPr>
          <p:cNvSpPr>
            <a:spLocks noGrp="1"/>
          </p:cNvSpPr>
          <p:nvPr>
            <p:ph type="title"/>
          </p:nvPr>
        </p:nvSpPr>
        <p:spPr/>
        <p:txBody>
          <a:bodyPr/>
          <a:lstStyle/>
          <a:p>
            <a:r>
              <a:rPr lang="en-US" dirty="0"/>
              <a:t>Gateway to </a:t>
            </a:r>
            <a:r>
              <a:rPr lang="en-US" dirty="0">
                <a:solidFill>
                  <a:srgbClr val="3076BC"/>
                </a:solidFill>
              </a:rPr>
              <a:t>your</a:t>
            </a:r>
            <a:r>
              <a:rPr lang="en-US" dirty="0">
                <a:solidFill>
                  <a:schemeClr val="accent3"/>
                </a:solidFill>
              </a:rPr>
              <a:t> </a:t>
            </a:r>
            <a:r>
              <a:rPr lang="en-US" dirty="0"/>
              <a:t>data in the Microsoft cloud</a:t>
            </a:r>
          </a:p>
        </p:txBody>
      </p:sp>
      <p:grpSp>
        <p:nvGrpSpPr>
          <p:cNvPr id="63" name="Group 62">
            <a:extLst>
              <a:ext uri="{FF2B5EF4-FFF2-40B4-BE49-F238E27FC236}">
                <a16:creationId xmlns:a16="http://schemas.microsoft.com/office/drawing/2014/main" id="{80BE252D-BD24-4AE9-B251-07DB843B93FD}"/>
              </a:ext>
            </a:extLst>
          </p:cNvPr>
          <p:cNvGrpSpPr/>
          <p:nvPr/>
        </p:nvGrpSpPr>
        <p:grpSpPr>
          <a:xfrm>
            <a:off x="7927839" y="5194861"/>
            <a:ext cx="1163285" cy="1022169"/>
            <a:chOff x="7927839" y="5194861"/>
            <a:chExt cx="1163285" cy="1022169"/>
          </a:xfrm>
        </p:grpSpPr>
        <p:sp>
          <p:nvSpPr>
            <p:cNvPr id="13" name="TextBox 12">
              <a:extLst>
                <a:ext uri="{FF2B5EF4-FFF2-40B4-BE49-F238E27FC236}">
                  <a16:creationId xmlns:a16="http://schemas.microsoft.com/office/drawing/2014/main" id="{90551B74-91CE-46F3-BF72-45CE21A521E3}"/>
                </a:ext>
              </a:extLst>
            </p:cNvPr>
            <p:cNvSpPr txBox="1"/>
            <p:nvPr/>
          </p:nvSpPr>
          <p:spPr>
            <a:xfrm>
              <a:off x="7927839" y="5970809"/>
              <a:ext cx="1163285" cy="246221"/>
            </a:xfrm>
            <a:prstGeom prst="rect">
              <a:avLst/>
            </a:prstGeom>
            <a:noFill/>
          </p:spPr>
          <p:txBody>
            <a:bodyPr wrap="square" lIns="0" tIns="0" rIns="0" bIns="0" rtlCol="0">
              <a:spAutoFit/>
            </a:bodyPr>
            <a:lstStyle>
              <a:defPPr>
                <a:defRPr lang="en-US"/>
              </a:defPPr>
              <a:lvl1pPr algn="ctr">
                <a:defRPr sz="2000">
                  <a:gradFill>
                    <a:gsLst>
                      <a:gs pos="2917">
                        <a:schemeClr val="tx1"/>
                      </a:gs>
                      <a:gs pos="30000">
                        <a:schemeClr val="tx1"/>
                      </a:gs>
                    </a:gsLst>
                    <a:lin ang="5400000" scaled="0"/>
                  </a:gradFill>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Deep insights</a:t>
              </a:r>
            </a:p>
          </p:txBody>
        </p:sp>
        <p:sp>
          <p:nvSpPr>
            <p:cNvPr id="15" name="Chart_E999" descr="Line chart, growth, gain&#10;">
              <a:extLst>
                <a:ext uri="{FF2B5EF4-FFF2-40B4-BE49-F238E27FC236}">
                  <a16:creationId xmlns:a16="http://schemas.microsoft.com/office/drawing/2014/main" id="{2C9F840A-9541-489F-87C1-9F6CCB8BCD55}"/>
                </a:ext>
              </a:extLst>
            </p:cNvPr>
            <p:cNvSpPr>
              <a:spLocks noChangeAspect="1" noEditPoints="1"/>
            </p:cNvSpPr>
            <p:nvPr/>
          </p:nvSpPr>
          <p:spPr bwMode="auto">
            <a:xfrm>
              <a:off x="8223088" y="5194861"/>
              <a:ext cx="572786" cy="573190"/>
            </a:xfrm>
            <a:custGeom>
              <a:avLst/>
              <a:gdLst>
                <a:gd name="T0" fmla="*/ 0 w 4245"/>
                <a:gd name="T1" fmla="*/ 0 h 4248"/>
                <a:gd name="T2" fmla="*/ 0 w 4245"/>
                <a:gd name="T3" fmla="*/ 4248 h 4248"/>
                <a:gd name="T4" fmla="*/ 4245 w 4245"/>
                <a:gd name="T5" fmla="*/ 4248 h 4248"/>
                <a:gd name="T6" fmla="*/ 4088 w 4245"/>
                <a:gd name="T7" fmla="*/ 1101 h 4248"/>
                <a:gd name="T8" fmla="*/ 2515 w 4245"/>
                <a:gd name="T9" fmla="*/ 2675 h 4248"/>
                <a:gd name="T10" fmla="*/ 1886 w 4245"/>
                <a:gd name="T11" fmla="*/ 2045 h 4248"/>
                <a:gd name="T12" fmla="*/ 0 w 4245"/>
                <a:gd name="T13" fmla="*/ 3933 h 4248"/>
                <a:gd name="T14" fmla="*/ 4088 w 4245"/>
                <a:gd name="T15" fmla="*/ 2203 h 4248"/>
                <a:gd name="T16" fmla="*/ 4088 w 4245"/>
                <a:gd name="T17" fmla="*/ 1101 h 4248"/>
                <a:gd name="T18" fmla="*/ 2987 w 4245"/>
                <a:gd name="T19" fmla="*/ 1101 h 4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45" h="4248">
                  <a:moveTo>
                    <a:pt x="0" y="0"/>
                  </a:moveTo>
                  <a:lnTo>
                    <a:pt x="0" y="4248"/>
                  </a:lnTo>
                  <a:lnTo>
                    <a:pt x="4245" y="4248"/>
                  </a:lnTo>
                  <a:moveTo>
                    <a:pt x="4088" y="1101"/>
                  </a:moveTo>
                  <a:lnTo>
                    <a:pt x="2515" y="2675"/>
                  </a:lnTo>
                  <a:lnTo>
                    <a:pt x="1886" y="2045"/>
                  </a:lnTo>
                  <a:lnTo>
                    <a:pt x="0" y="3933"/>
                  </a:lnTo>
                  <a:moveTo>
                    <a:pt x="4088" y="2203"/>
                  </a:moveTo>
                  <a:lnTo>
                    <a:pt x="4088" y="1101"/>
                  </a:lnTo>
                  <a:lnTo>
                    <a:pt x="2987" y="1101"/>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865"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62" name="Group 61">
            <a:extLst>
              <a:ext uri="{FF2B5EF4-FFF2-40B4-BE49-F238E27FC236}">
                <a16:creationId xmlns:a16="http://schemas.microsoft.com/office/drawing/2014/main" id="{406A32BB-D9CE-4B2F-B27B-4242A074B4F8}"/>
              </a:ext>
            </a:extLst>
          </p:cNvPr>
          <p:cNvGrpSpPr/>
          <p:nvPr/>
        </p:nvGrpSpPr>
        <p:grpSpPr>
          <a:xfrm>
            <a:off x="5992155" y="5232234"/>
            <a:ext cx="1045129" cy="984796"/>
            <a:chOff x="5992155" y="5232234"/>
            <a:chExt cx="1045129" cy="984796"/>
          </a:xfrm>
        </p:grpSpPr>
        <p:sp>
          <p:nvSpPr>
            <p:cNvPr id="12" name="TextBox 11">
              <a:extLst>
                <a:ext uri="{FF2B5EF4-FFF2-40B4-BE49-F238E27FC236}">
                  <a16:creationId xmlns:a16="http://schemas.microsoft.com/office/drawing/2014/main" id="{68A9E39F-D112-4E0F-98CF-A528AF69C235}"/>
                </a:ext>
              </a:extLst>
            </p:cNvPr>
            <p:cNvSpPr txBox="1"/>
            <p:nvPr/>
          </p:nvSpPr>
          <p:spPr>
            <a:xfrm>
              <a:off x="5992155" y="5970809"/>
              <a:ext cx="1045129" cy="246221"/>
            </a:xfrm>
            <a:prstGeom prst="rect">
              <a:avLst/>
            </a:prstGeom>
            <a:noFill/>
          </p:spPr>
          <p:txBody>
            <a:bodyPr wrap="square" lIns="0" tIns="0" rIns="0" bIns="0" rtlCol="0">
              <a:spAutoFit/>
            </a:bodyPr>
            <a:lstStyle>
              <a:defPPr>
                <a:defRPr lang="en-US"/>
              </a:defPPr>
              <a:lvl1pPr algn="ctr">
                <a:defRPr sz="2000">
                  <a:gradFill>
                    <a:gsLst>
                      <a:gs pos="2917">
                        <a:schemeClr val="tx1"/>
                      </a:gs>
                      <a:gs pos="30000">
                        <a:schemeClr val="tx1"/>
                      </a:gs>
                    </a:gsLst>
                    <a:lin ang="5400000" scaled="0"/>
                  </a:gradFill>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Rich content</a:t>
              </a:r>
            </a:p>
          </p:txBody>
        </p:sp>
        <p:sp>
          <p:nvSpPr>
            <p:cNvPr id="16" name="cloud_2" descr="Intelligent cloud&#10;">
              <a:extLst>
                <a:ext uri="{FF2B5EF4-FFF2-40B4-BE49-F238E27FC236}">
                  <a16:creationId xmlns:a16="http://schemas.microsoft.com/office/drawing/2014/main" id="{C433463B-9EF1-4306-B535-10A37E5D0BDF}"/>
                </a:ext>
              </a:extLst>
            </p:cNvPr>
            <p:cNvSpPr>
              <a:spLocks noChangeAspect="1" noEditPoints="1"/>
            </p:cNvSpPr>
            <p:nvPr/>
          </p:nvSpPr>
          <p:spPr bwMode="auto">
            <a:xfrm>
              <a:off x="6082848" y="5232234"/>
              <a:ext cx="863742" cy="498445"/>
            </a:xfrm>
            <a:custGeom>
              <a:avLst/>
              <a:gdLst>
                <a:gd name="T0" fmla="*/ 138 w 349"/>
                <a:gd name="T1" fmla="*/ 181 h 200"/>
                <a:gd name="T2" fmla="*/ 49 w 349"/>
                <a:gd name="T3" fmla="*/ 181 h 200"/>
                <a:gd name="T4" fmla="*/ 0 w 349"/>
                <a:gd name="T5" fmla="*/ 132 h 200"/>
                <a:gd name="T6" fmla="*/ 49 w 349"/>
                <a:gd name="T7" fmla="*/ 84 h 200"/>
                <a:gd name="T8" fmla="*/ 59 w 349"/>
                <a:gd name="T9" fmla="*/ 85 h 200"/>
                <a:gd name="T10" fmla="*/ 148 w 349"/>
                <a:gd name="T11" fmla="*/ 0 h 200"/>
                <a:gd name="T12" fmla="*/ 234 w 349"/>
                <a:gd name="T13" fmla="*/ 68 h 200"/>
                <a:gd name="T14" fmla="*/ 282 w 349"/>
                <a:gd name="T15" fmla="*/ 47 h 200"/>
                <a:gd name="T16" fmla="*/ 349 w 349"/>
                <a:gd name="T17" fmla="*/ 114 h 200"/>
                <a:gd name="T18" fmla="*/ 282 w 349"/>
                <a:gd name="T19" fmla="*/ 180 h 200"/>
                <a:gd name="T20" fmla="*/ 282 w 349"/>
                <a:gd name="T21" fmla="*/ 180 h 200"/>
                <a:gd name="T22" fmla="*/ 206 w 349"/>
                <a:gd name="T23" fmla="*/ 180 h 200"/>
                <a:gd name="T24" fmla="*/ 119 w 349"/>
                <a:gd name="T25" fmla="*/ 200 h 200"/>
                <a:gd name="T26" fmla="*/ 138 w 349"/>
                <a:gd name="T27" fmla="*/ 181 h 200"/>
                <a:gd name="T28" fmla="*/ 119 w 349"/>
                <a:gd name="T29" fmla="*/ 161 h 200"/>
                <a:gd name="T30" fmla="*/ 225 w 349"/>
                <a:gd name="T31" fmla="*/ 161 h 200"/>
                <a:gd name="T32" fmla="*/ 206 w 349"/>
                <a:gd name="T33" fmla="*/ 180 h 200"/>
                <a:gd name="T34" fmla="*/ 225 w 349"/>
                <a:gd name="T3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9" h="200">
                  <a:moveTo>
                    <a:pt x="138" y="181"/>
                  </a:moveTo>
                  <a:cubicBezTo>
                    <a:pt x="49" y="181"/>
                    <a:pt x="49" y="181"/>
                    <a:pt x="49" y="181"/>
                  </a:cubicBezTo>
                  <a:cubicBezTo>
                    <a:pt x="22" y="181"/>
                    <a:pt x="0" y="159"/>
                    <a:pt x="0" y="132"/>
                  </a:cubicBezTo>
                  <a:cubicBezTo>
                    <a:pt x="0" y="105"/>
                    <a:pt x="22" y="84"/>
                    <a:pt x="49" y="84"/>
                  </a:cubicBezTo>
                  <a:cubicBezTo>
                    <a:pt x="52" y="84"/>
                    <a:pt x="56" y="84"/>
                    <a:pt x="59" y="85"/>
                  </a:cubicBezTo>
                  <a:cubicBezTo>
                    <a:pt x="61" y="38"/>
                    <a:pt x="100" y="0"/>
                    <a:pt x="148" y="0"/>
                  </a:cubicBezTo>
                  <a:cubicBezTo>
                    <a:pt x="189" y="0"/>
                    <a:pt x="224" y="29"/>
                    <a:pt x="234" y="68"/>
                  </a:cubicBezTo>
                  <a:cubicBezTo>
                    <a:pt x="246" y="55"/>
                    <a:pt x="263" y="47"/>
                    <a:pt x="282" y="47"/>
                  </a:cubicBezTo>
                  <a:cubicBezTo>
                    <a:pt x="319" y="47"/>
                    <a:pt x="349" y="77"/>
                    <a:pt x="349" y="114"/>
                  </a:cubicBezTo>
                  <a:cubicBezTo>
                    <a:pt x="349" y="151"/>
                    <a:pt x="319" y="180"/>
                    <a:pt x="282" y="180"/>
                  </a:cubicBezTo>
                  <a:cubicBezTo>
                    <a:pt x="282" y="180"/>
                    <a:pt x="282" y="180"/>
                    <a:pt x="282" y="180"/>
                  </a:cubicBezTo>
                  <a:cubicBezTo>
                    <a:pt x="206" y="180"/>
                    <a:pt x="206" y="180"/>
                    <a:pt x="206" y="180"/>
                  </a:cubicBezTo>
                  <a:moveTo>
                    <a:pt x="119" y="200"/>
                  </a:moveTo>
                  <a:cubicBezTo>
                    <a:pt x="138" y="181"/>
                    <a:pt x="138" y="181"/>
                    <a:pt x="138" y="181"/>
                  </a:cubicBezTo>
                  <a:cubicBezTo>
                    <a:pt x="119" y="161"/>
                    <a:pt x="119" y="161"/>
                    <a:pt x="119" y="161"/>
                  </a:cubicBezTo>
                  <a:moveTo>
                    <a:pt x="225" y="161"/>
                  </a:moveTo>
                  <a:cubicBezTo>
                    <a:pt x="206" y="180"/>
                    <a:pt x="206" y="180"/>
                    <a:pt x="206" y="180"/>
                  </a:cubicBezTo>
                  <a:cubicBezTo>
                    <a:pt x="225" y="200"/>
                    <a:pt x="225" y="200"/>
                    <a:pt x="225" y="200"/>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865"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64" name="Group 63">
            <a:extLst>
              <a:ext uri="{FF2B5EF4-FFF2-40B4-BE49-F238E27FC236}">
                <a16:creationId xmlns:a16="http://schemas.microsoft.com/office/drawing/2014/main" id="{9A7C199A-AC41-4111-BD2E-9B0FD40C8D40}"/>
              </a:ext>
            </a:extLst>
          </p:cNvPr>
          <p:cNvGrpSpPr/>
          <p:nvPr/>
        </p:nvGrpSpPr>
        <p:grpSpPr>
          <a:xfrm>
            <a:off x="9740163" y="5172341"/>
            <a:ext cx="1591923" cy="1044689"/>
            <a:chOff x="9740163" y="5172341"/>
            <a:chExt cx="1591923" cy="1044689"/>
          </a:xfrm>
        </p:grpSpPr>
        <p:sp>
          <p:nvSpPr>
            <p:cNvPr id="17" name="Stopwatch_E916" descr="Stopwatch, timer&#10;">
              <a:extLst>
                <a:ext uri="{FF2B5EF4-FFF2-40B4-BE49-F238E27FC236}">
                  <a16:creationId xmlns:a16="http://schemas.microsoft.com/office/drawing/2014/main" id="{EE3F83EB-545D-497A-8233-9C9DE2E01990}"/>
                </a:ext>
              </a:extLst>
            </p:cNvPr>
            <p:cNvSpPr>
              <a:spLocks noChangeAspect="1" noEditPoints="1"/>
            </p:cNvSpPr>
            <p:nvPr/>
          </p:nvSpPr>
          <p:spPr bwMode="auto">
            <a:xfrm>
              <a:off x="10268256" y="5172341"/>
              <a:ext cx="535739" cy="618230"/>
            </a:xfrm>
            <a:custGeom>
              <a:avLst/>
              <a:gdLst>
                <a:gd name="T0" fmla="*/ 3250 w 3250"/>
                <a:gd name="T1" fmla="*/ 2125 h 3750"/>
                <a:gd name="T2" fmla="*/ 1625 w 3250"/>
                <a:gd name="T3" fmla="*/ 3750 h 3750"/>
                <a:gd name="T4" fmla="*/ 0 w 3250"/>
                <a:gd name="T5" fmla="*/ 2125 h 3750"/>
                <a:gd name="T6" fmla="*/ 1625 w 3250"/>
                <a:gd name="T7" fmla="*/ 500 h 3750"/>
                <a:gd name="T8" fmla="*/ 3250 w 3250"/>
                <a:gd name="T9" fmla="*/ 2125 h 3750"/>
                <a:gd name="T10" fmla="*/ 1500 w 3250"/>
                <a:gd name="T11" fmla="*/ 1125 h 3750"/>
                <a:gd name="T12" fmla="*/ 1500 w 3250"/>
                <a:gd name="T13" fmla="*/ 2250 h 3750"/>
                <a:gd name="T14" fmla="*/ 2375 w 3250"/>
                <a:gd name="T15" fmla="*/ 2250 h 3750"/>
                <a:gd name="T16" fmla="*/ 875 w 3250"/>
                <a:gd name="T17" fmla="*/ 0 h 3750"/>
                <a:gd name="T18" fmla="*/ 2125 w 3250"/>
                <a:gd name="T19" fmla="*/ 0 h 3750"/>
                <a:gd name="T20" fmla="*/ 1500 w 3250"/>
                <a:gd name="T21" fmla="*/ 500 h 3750"/>
                <a:gd name="T22" fmla="*/ 1500 w 3250"/>
                <a:gd name="T23" fmla="*/ 0 h 3750"/>
                <a:gd name="T24" fmla="*/ 2643 w 3250"/>
                <a:gd name="T25" fmla="*/ 857 h 3750"/>
                <a:gd name="T26" fmla="*/ 3125 w 3250"/>
                <a:gd name="T27" fmla="*/ 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50" h="3750">
                  <a:moveTo>
                    <a:pt x="3250" y="2125"/>
                  </a:moveTo>
                  <a:cubicBezTo>
                    <a:pt x="3250" y="3022"/>
                    <a:pt x="2522" y="3750"/>
                    <a:pt x="1625" y="3750"/>
                  </a:cubicBezTo>
                  <a:cubicBezTo>
                    <a:pt x="728" y="3750"/>
                    <a:pt x="0" y="3022"/>
                    <a:pt x="0" y="2125"/>
                  </a:cubicBezTo>
                  <a:cubicBezTo>
                    <a:pt x="0" y="1228"/>
                    <a:pt x="728" y="500"/>
                    <a:pt x="1625" y="500"/>
                  </a:cubicBezTo>
                  <a:cubicBezTo>
                    <a:pt x="2522" y="500"/>
                    <a:pt x="3250" y="1228"/>
                    <a:pt x="3250" y="2125"/>
                  </a:cubicBezTo>
                  <a:close/>
                  <a:moveTo>
                    <a:pt x="1500" y="1125"/>
                  </a:moveTo>
                  <a:cubicBezTo>
                    <a:pt x="1500" y="2250"/>
                    <a:pt x="1500" y="2250"/>
                    <a:pt x="1500" y="2250"/>
                  </a:cubicBezTo>
                  <a:cubicBezTo>
                    <a:pt x="2375" y="2250"/>
                    <a:pt x="2375" y="2250"/>
                    <a:pt x="2375" y="2250"/>
                  </a:cubicBezTo>
                  <a:moveTo>
                    <a:pt x="875" y="0"/>
                  </a:moveTo>
                  <a:cubicBezTo>
                    <a:pt x="2125" y="0"/>
                    <a:pt x="2125" y="0"/>
                    <a:pt x="2125" y="0"/>
                  </a:cubicBezTo>
                  <a:moveTo>
                    <a:pt x="1500" y="500"/>
                  </a:moveTo>
                  <a:cubicBezTo>
                    <a:pt x="1500" y="0"/>
                    <a:pt x="1500" y="0"/>
                    <a:pt x="1500" y="0"/>
                  </a:cubicBezTo>
                  <a:moveTo>
                    <a:pt x="2643" y="857"/>
                  </a:moveTo>
                  <a:cubicBezTo>
                    <a:pt x="3125" y="375"/>
                    <a:pt x="3125" y="375"/>
                    <a:pt x="3125" y="375"/>
                  </a:cubicBez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865"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18" name="TextBox 17">
              <a:extLst>
                <a:ext uri="{FF2B5EF4-FFF2-40B4-BE49-F238E27FC236}">
                  <a16:creationId xmlns:a16="http://schemas.microsoft.com/office/drawing/2014/main" id="{E05515A7-1A71-4424-9B32-1D5DDA3EB9FE}"/>
                </a:ext>
              </a:extLst>
            </p:cNvPr>
            <p:cNvSpPr txBox="1"/>
            <p:nvPr/>
          </p:nvSpPr>
          <p:spPr>
            <a:xfrm>
              <a:off x="9740163" y="5970809"/>
              <a:ext cx="1591923" cy="246221"/>
            </a:xfrm>
            <a:prstGeom prst="rect">
              <a:avLst/>
            </a:prstGeom>
            <a:noFill/>
          </p:spPr>
          <p:txBody>
            <a:bodyPr wrap="square" lIns="0" tIns="0" rIns="0" bIns="0" rtlCol="0">
              <a:spAutoFit/>
            </a:bodyPr>
            <a:lstStyle>
              <a:defPPr>
                <a:defRPr lang="en-US"/>
              </a:defPPr>
              <a:lvl1pPr algn="ctr">
                <a:defRPr sz="2000">
                  <a:gradFill>
                    <a:gsLst>
                      <a:gs pos="2917">
                        <a:schemeClr val="tx1"/>
                      </a:gs>
                      <a:gs pos="30000">
                        <a:schemeClr val="tx1"/>
                      </a:gs>
                    </a:gsLst>
                    <a:lin ang="5400000" scaled="0"/>
                  </a:gradFill>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Real-time updates</a:t>
              </a:r>
            </a:p>
          </p:txBody>
        </p:sp>
      </p:grpSp>
      <p:grpSp>
        <p:nvGrpSpPr>
          <p:cNvPr id="61" name="Group 60">
            <a:extLst>
              <a:ext uri="{FF2B5EF4-FFF2-40B4-BE49-F238E27FC236}">
                <a16:creationId xmlns:a16="http://schemas.microsoft.com/office/drawing/2014/main" id="{F6A7D3CA-B732-4BC8-BB24-359ACC8708A2}"/>
              </a:ext>
            </a:extLst>
          </p:cNvPr>
          <p:cNvGrpSpPr/>
          <p:nvPr/>
        </p:nvGrpSpPr>
        <p:grpSpPr>
          <a:xfrm>
            <a:off x="3682029" y="5154411"/>
            <a:ext cx="1548333" cy="1308841"/>
            <a:chOff x="3682029" y="5154411"/>
            <a:chExt cx="1548333" cy="1308841"/>
          </a:xfrm>
        </p:grpSpPr>
        <p:sp>
          <p:nvSpPr>
            <p:cNvPr id="14" name="people_3" descr="More personal computing&#10;">
              <a:extLst>
                <a:ext uri="{FF2B5EF4-FFF2-40B4-BE49-F238E27FC236}">
                  <a16:creationId xmlns:a16="http://schemas.microsoft.com/office/drawing/2014/main" id="{3373681C-0159-44EF-AB55-EFBD0B45CFE1}"/>
                </a:ext>
              </a:extLst>
            </p:cNvPr>
            <p:cNvSpPr>
              <a:spLocks noChangeAspect="1" noEditPoints="1"/>
            </p:cNvSpPr>
            <p:nvPr/>
          </p:nvSpPr>
          <p:spPr bwMode="auto">
            <a:xfrm>
              <a:off x="4131744" y="5154411"/>
              <a:ext cx="648903" cy="654091"/>
            </a:xfrm>
            <a:custGeom>
              <a:avLst/>
              <a:gdLst>
                <a:gd name="T0" fmla="*/ 346 w 346"/>
                <a:gd name="T1" fmla="*/ 265 h 348"/>
                <a:gd name="T2" fmla="*/ 346 w 346"/>
                <a:gd name="T3" fmla="*/ 348 h 348"/>
                <a:gd name="T4" fmla="*/ 263 w 346"/>
                <a:gd name="T5" fmla="*/ 348 h 348"/>
                <a:gd name="T6" fmla="*/ 346 w 346"/>
                <a:gd name="T7" fmla="*/ 83 h 348"/>
                <a:gd name="T8" fmla="*/ 346 w 346"/>
                <a:gd name="T9" fmla="*/ 0 h 348"/>
                <a:gd name="T10" fmla="*/ 263 w 346"/>
                <a:gd name="T11" fmla="*/ 0 h 348"/>
                <a:gd name="T12" fmla="*/ 83 w 346"/>
                <a:gd name="T13" fmla="*/ 0 h 348"/>
                <a:gd name="T14" fmla="*/ 0 w 346"/>
                <a:gd name="T15" fmla="*/ 0 h 348"/>
                <a:gd name="T16" fmla="*/ 0 w 346"/>
                <a:gd name="T17" fmla="*/ 83 h 348"/>
                <a:gd name="T18" fmla="*/ 0 w 346"/>
                <a:gd name="T19" fmla="*/ 265 h 348"/>
                <a:gd name="T20" fmla="*/ 0 w 346"/>
                <a:gd name="T21" fmla="*/ 348 h 348"/>
                <a:gd name="T22" fmla="*/ 83 w 346"/>
                <a:gd name="T23" fmla="*/ 348 h 348"/>
                <a:gd name="T24" fmla="*/ 173 w 346"/>
                <a:gd name="T25" fmla="*/ 184 h 348"/>
                <a:gd name="T26" fmla="*/ 229 w 346"/>
                <a:gd name="T27" fmla="*/ 129 h 348"/>
                <a:gd name="T28" fmla="*/ 173 w 346"/>
                <a:gd name="T29" fmla="*/ 73 h 348"/>
                <a:gd name="T30" fmla="*/ 117 w 346"/>
                <a:gd name="T31" fmla="*/ 129 h 348"/>
                <a:gd name="T32" fmla="*/ 173 w 346"/>
                <a:gd name="T33" fmla="*/ 184 h 348"/>
                <a:gd name="T34" fmla="*/ 262 w 346"/>
                <a:gd name="T35" fmla="*/ 275 h 348"/>
                <a:gd name="T36" fmla="*/ 172 w 346"/>
                <a:gd name="T37" fmla="*/ 184 h 348"/>
                <a:gd name="T38" fmla="*/ 82 w 346"/>
                <a:gd name="T39" fmla="*/ 27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348">
                  <a:moveTo>
                    <a:pt x="346" y="265"/>
                  </a:moveTo>
                  <a:cubicBezTo>
                    <a:pt x="346" y="348"/>
                    <a:pt x="346" y="348"/>
                    <a:pt x="346" y="348"/>
                  </a:cubicBezTo>
                  <a:cubicBezTo>
                    <a:pt x="263" y="348"/>
                    <a:pt x="263" y="348"/>
                    <a:pt x="263" y="348"/>
                  </a:cubicBezTo>
                  <a:moveTo>
                    <a:pt x="346" y="83"/>
                  </a:moveTo>
                  <a:cubicBezTo>
                    <a:pt x="346" y="0"/>
                    <a:pt x="346" y="0"/>
                    <a:pt x="346" y="0"/>
                  </a:cubicBezTo>
                  <a:cubicBezTo>
                    <a:pt x="263" y="0"/>
                    <a:pt x="263" y="0"/>
                    <a:pt x="263" y="0"/>
                  </a:cubicBezTo>
                  <a:moveTo>
                    <a:pt x="83" y="0"/>
                  </a:moveTo>
                  <a:cubicBezTo>
                    <a:pt x="0" y="0"/>
                    <a:pt x="0" y="0"/>
                    <a:pt x="0" y="0"/>
                  </a:cubicBezTo>
                  <a:cubicBezTo>
                    <a:pt x="0" y="83"/>
                    <a:pt x="0" y="83"/>
                    <a:pt x="0" y="83"/>
                  </a:cubicBezTo>
                  <a:moveTo>
                    <a:pt x="0" y="265"/>
                  </a:moveTo>
                  <a:cubicBezTo>
                    <a:pt x="0" y="348"/>
                    <a:pt x="0" y="348"/>
                    <a:pt x="0" y="348"/>
                  </a:cubicBezTo>
                  <a:cubicBezTo>
                    <a:pt x="83" y="348"/>
                    <a:pt x="83" y="348"/>
                    <a:pt x="83" y="348"/>
                  </a:cubicBezTo>
                  <a:moveTo>
                    <a:pt x="173" y="184"/>
                  </a:moveTo>
                  <a:cubicBezTo>
                    <a:pt x="204" y="184"/>
                    <a:pt x="229" y="159"/>
                    <a:pt x="229" y="129"/>
                  </a:cubicBezTo>
                  <a:cubicBezTo>
                    <a:pt x="229" y="98"/>
                    <a:pt x="204" y="73"/>
                    <a:pt x="173" y="73"/>
                  </a:cubicBezTo>
                  <a:cubicBezTo>
                    <a:pt x="142" y="73"/>
                    <a:pt x="117" y="98"/>
                    <a:pt x="117" y="129"/>
                  </a:cubicBezTo>
                  <a:cubicBezTo>
                    <a:pt x="117" y="159"/>
                    <a:pt x="142" y="184"/>
                    <a:pt x="173" y="184"/>
                  </a:cubicBezTo>
                  <a:close/>
                  <a:moveTo>
                    <a:pt x="262" y="275"/>
                  </a:moveTo>
                  <a:cubicBezTo>
                    <a:pt x="262" y="225"/>
                    <a:pt x="222" y="184"/>
                    <a:pt x="172" y="184"/>
                  </a:cubicBezTo>
                  <a:cubicBezTo>
                    <a:pt x="122" y="184"/>
                    <a:pt x="82" y="225"/>
                    <a:pt x="82" y="275"/>
                  </a:cubicBezTo>
                </a:path>
              </a:pathLst>
            </a:custGeom>
            <a:noFill/>
            <a:ln w="19050" cap="sq">
              <a:solidFill>
                <a:schemeClr val="tx1"/>
              </a:solidFill>
              <a:prstDash val="solid"/>
              <a:miter lim="800000"/>
              <a:headEnd/>
              <a:tailEnd/>
            </a:ln>
            <a:extLst/>
          </p:spPr>
          <p:txBody>
            <a:bodyPr vert="horz" wrap="square" lIns="87880" tIns="43940" rIns="87880" bIns="43940" numCol="1" anchor="t" anchorCtr="0" compatLnSpc="1">
              <a:prstTxWarp prst="textNoShape">
                <a:avLst/>
              </a:prstTxWarp>
            </a:body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19" name="TextBox 18">
              <a:extLst>
                <a:ext uri="{FF2B5EF4-FFF2-40B4-BE49-F238E27FC236}">
                  <a16:creationId xmlns:a16="http://schemas.microsoft.com/office/drawing/2014/main" id="{4D0A10C3-20E2-4F69-99D9-DBC5962DB25E}"/>
                </a:ext>
              </a:extLst>
            </p:cNvPr>
            <p:cNvSpPr txBox="1"/>
            <p:nvPr/>
          </p:nvSpPr>
          <p:spPr>
            <a:xfrm>
              <a:off x="3682029" y="5970809"/>
              <a:ext cx="1548333" cy="492443"/>
            </a:xfrm>
            <a:prstGeom prst="rect">
              <a:avLst/>
            </a:prstGeom>
            <a:noFill/>
          </p:spPr>
          <p:txBody>
            <a:bodyPr wrap="square" lIns="0" tIns="0" rIns="0" bIns="0" rtlCol="0">
              <a:spAutoFit/>
            </a:bodyPr>
            <a:lstStyle>
              <a:defPPr>
                <a:defRPr lang="en-US"/>
              </a:defPPr>
              <a:lvl1pPr algn="ctr">
                <a:defRPr sz="2000">
                  <a:gradFill>
                    <a:gsLst>
                      <a:gs pos="2917">
                        <a:schemeClr val="tx1"/>
                      </a:gs>
                      <a:gs pos="30000">
                        <a:schemeClr val="tx1"/>
                      </a:gs>
                    </a:gsLst>
                    <a:lin ang="5400000" scaled="0"/>
                  </a:gradFill>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Microsoft identity</a:t>
              </a:r>
            </a:p>
          </p:txBody>
        </p:sp>
      </p:grpSp>
      <p:grpSp>
        <p:nvGrpSpPr>
          <p:cNvPr id="51" name="Group 50">
            <a:extLst>
              <a:ext uri="{FF2B5EF4-FFF2-40B4-BE49-F238E27FC236}">
                <a16:creationId xmlns:a16="http://schemas.microsoft.com/office/drawing/2014/main" id="{EE079CC2-D30B-4FF5-87A8-728A5BE9F1BA}"/>
              </a:ext>
            </a:extLst>
          </p:cNvPr>
          <p:cNvGrpSpPr/>
          <p:nvPr/>
        </p:nvGrpSpPr>
        <p:grpSpPr>
          <a:xfrm>
            <a:off x="3990587" y="1453091"/>
            <a:ext cx="931217" cy="1704530"/>
            <a:chOff x="3990587" y="1453091"/>
            <a:chExt cx="931217" cy="1704530"/>
          </a:xfrm>
        </p:grpSpPr>
        <p:sp>
          <p:nvSpPr>
            <p:cNvPr id="5" name="Browser_2" title="Icon of a browser window with a home symbol inside">
              <a:extLst>
                <a:ext uri="{FF2B5EF4-FFF2-40B4-BE49-F238E27FC236}">
                  <a16:creationId xmlns:a16="http://schemas.microsoft.com/office/drawing/2014/main" id="{C09DEE17-19B2-4AF2-9517-EB6CBA1D6593}"/>
                </a:ext>
              </a:extLst>
            </p:cNvPr>
            <p:cNvSpPr>
              <a:spLocks noChangeAspect="1" noEditPoints="1"/>
            </p:cNvSpPr>
            <p:nvPr/>
          </p:nvSpPr>
          <p:spPr bwMode="auto">
            <a:xfrm>
              <a:off x="4166259" y="1453091"/>
              <a:ext cx="579872" cy="492989"/>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1A1A1A"/>
                </a:solidFill>
                <a:effectLst/>
                <a:uLnTx/>
                <a:uFillTx/>
                <a:latin typeface="Segoe UI"/>
                <a:ea typeface="+mn-ea"/>
                <a:cs typeface="+mn-cs"/>
              </a:endParaRPr>
            </a:p>
          </p:txBody>
        </p:sp>
        <p:sp>
          <p:nvSpPr>
            <p:cNvPr id="8" name="TextBox 7">
              <a:extLst>
                <a:ext uri="{FF2B5EF4-FFF2-40B4-BE49-F238E27FC236}">
                  <a16:creationId xmlns:a16="http://schemas.microsoft.com/office/drawing/2014/main" id="{93A2DB6B-1791-41ED-938B-8DA8A3A0BB63}"/>
                </a:ext>
              </a:extLst>
            </p:cNvPr>
            <p:cNvSpPr txBox="1"/>
            <p:nvPr/>
          </p:nvSpPr>
          <p:spPr>
            <a:xfrm>
              <a:off x="3990587" y="2173446"/>
              <a:ext cx="931217" cy="246221"/>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Web Apps</a:t>
              </a:r>
            </a:p>
          </p:txBody>
        </p:sp>
        <p:cxnSp>
          <p:nvCxnSpPr>
            <p:cNvPr id="23" name="Straight Arrow Connector 135">
              <a:extLst>
                <a:ext uri="{FF2B5EF4-FFF2-40B4-BE49-F238E27FC236}">
                  <a16:creationId xmlns:a16="http://schemas.microsoft.com/office/drawing/2014/main" id="{4102E9EF-1551-42F4-89BB-CBF98989DACA}"/>
                </a:ext>
              </a:extLst>
            </p:cNvPr>
            <p:cNvCxnSpPr>
              <a:cxnSpLocks/>
            </p:cNvCxnSpPr>
            <p:nvPr/>
          </p:nvCxnSpPr>
          <p:spPr>
            <a:xfrm>
              <a:off x="4456196" y="2800188"/>
              <a:ext cx="0" cy="357433"/>
            </a:xfrm>
            <a:prstGeom prst="straightConnector1">
              <a:avLst/>
            </a:prstGeom>
            <a:ln w="2540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25C44C29-C164-453E-B4B2-2F91245455C3}"/>
              </a:ext>
            </a:extLst>
          </p:cNvPr>
          <p:cNvGrpSpPr/>
          <p:nvPr/>
        </p:nvGrpSpPr>
        <p:grpSpPr>
          <a:xfrm>
            <a:off x="5309168" y="1527779"/>
            <a:ext cx="2347341" cy="1629842"/>
            <a:chOff x="5309168" y="1527779"/>
            <a:chExt cx="2347341" cy="1629842"/>
          </a:xfrm>
        </p:grpSpPr>
        <p:sp>
          <p:nvSpPr>
            <p:cNvPr id="4" name="HoloLens_EC94" title="Icon of Microsoft HoloLens">
              <a:extLst>
                <a:ext uri="{FF2B5EF4-FFF2-40B4-BE49-F238E27FC236}">
                  <a16:creationId xmlns:a16="http://schemas.microsoft.com/office/drawing/2014/main" id="{6E1E3F33-AA5F-45EE-9C72-B30785671954}"/>
                </a:ext>
              </a:extLst>
            </p:cNvPr>
            <p:cNvSpPr>
              <a:spLocks noChangeAspect="1" noEditPoints="1"/>
            </p:cNvSpPr>
            <p:nvPr/>
          </p:nvSpPr>
          <p:spPr bwMode="auto">
            <a:xfrm>
              <a:off x="6161202" y="1527779"/>
              <a:ext cx="643275" cy="343613"/>
            </a:xfrm>
            <a:custGeom>
              <a:avLst/>
              <a:gdLst>
                <a:gd name="T0" fmla="*/ 1751 w 3752"/>
                <a:gd name="T1" fmla="*/ 500 h 2002"/>
                <a:gd name="T2" fmla="*/ 2001 w 3752"/>
                <a:gd name="T3" fmla="*/ 500 h 2002"/>
                <a:gd name="T4" fmla="*/ 0 w 3752"/>
                <a:gd name="T5" fmla="*/ 885 h 2002"/>
                <a:gd name="T6" fmla="*/ 170 w 3752"/>
                <a:gd name="T7" fmla="*/ 940 h 2002"/>
                <a:gd name="T8" fmla="*/ 1336 w 3752"/>
                <a:gd name="T9" fmla="*/ 1124 h 2002"/>
                <a:gd name="T10" fmla="*/ 2493 w 3752"/>
                <a:gd name="T11" fmla="*/ 943 h 2002"/>
                <a:gd name="T12" fmla="*/ 3554 w 3752"/>
                <a:gd name="T13" fmla="*/ 409 h 2002"/>
                <a:gd name="T14" fmla="*/ 3699 w 3752"/>
                <a:gd name="T15" fmla="*/ 305 h 2002"/>
                <a:gd name="T16" fmla="*/ 1 w 3752"/>
                <a:gd name="T17" fmla="*/ 1003 h 2002"/>
                <a:gd name="T18" fmla="*/ 305 w 3752"/>
                <a:gd name="T19" fmla="*/ 1697 h 2002"/>
                <a:gd name="T20" fmla="*/ 1042 w 3752"/>
                <a:gd name="T21" fmla="*/ 2002 h 2002"/>
                <a:gd name="T22" fmla="*/ 1200 w 3752"/>
                <a:gd name="T23" fmla="*/ 2002 h 2002"/>
                <a:gd name="T24" fmla="*/ 1356 w 3752"/>
                <a:gd name="T25" fmla="*/ 1948 h 2002"/>
                <a:gd name="T26" fmla="*/ 1612 w 3752"/>
                <a:gd name="T27" fmla="*/ 1745 h 2002"/>
                <a:gd name="T28" fmla="*/ 1876 w 3752"/>
                <a:gd name="T29" fmla="*/ 1638 h 2002"/>
                <a:gd name="T30" fmla="*/ 2140 w 3752"/>
                <a:gd name="T31" fmla="*/ 1745 h 2002"/>
                <a:gd name="T32" fmla="*/ 2396 w 3752"/>
                <a:gd name="T33" fmla="*/ 1948 h 2002"/>
                <a:gd name="T34" fmla="*/ 2552 w 3752"/>
                <a:gd name="T35" fmla="*/ 2002 h 2002"/>
                <a:gd name="T36" fmla="*/ 2710 w 3752"/>
                <a:gd name="T37" fmla="*/ 2002 h 2002"/>
                <a:gd name="T38" fmla="*/ 3447 w 3752"/>
                <a:gd name="T39" fmla="*/ 1697 h 2002"/>
                <a:gd name="T40" fmla="*/ 3752 w 3752"/>
                <a:gd name="T41" fmla="*/ 960 h 2002"/>
                <a:gd name="T42" fmla="*/ 3752 w 3752"/>
                <a:gd name="T43" fmla="*/ 885 h 2002"/>
                <a:gd name="T44" fmla="*/ 3752 w 3752"/>
                <a:gd name="T45" fmla="*/ 459 h 2002"/>
                <a:gd name="T46" fmla="*/ 3682 w 3752"/>
                <a:gd name="T47" fmla="*/ 286 h 2002"/>
                <a:gd name="T48" fmla="*/ 3681 w 3752"/>
                <a:gd name="T49" fmla="*/ 285 h 2002"/>
                <a:gd name="T50" fmla="*/ 3564 w 3752"/>
                <a:gd name="T51" fmla="*/ 206 h 2002"/>
                <a:gd name="T52" fmla="*/ 3559 w 3752"/>
                <a:gd name="T53" fmla="*/ 204 h 2002"/>
                <a:gd name="T54" fmla="*/ 1876 w 3752"/>
                <a:gd name="T55" fmla="*/ 0 h 2002"/>
                <a:gd name="T56" fmla="*/ 188 w 3752"/>
                <a:gd name="T57" fmla="*/ 206 h 2002"/>
                <a:gd name="T58" fmla="*/ 71 w 3752"/>
                <a:gd name="T59" fmla="*/ 285 h 2002"/>
                <a:gd name="T60" fmla="*/ 70 w 3752"/>
                <a:gd name="T61" fmla="*/ 286 h 2002"/>
                <a:gd name="T62" fmla="*/ 0 w 3752"/>
                <a:gd name="T63" fmla="*/ 459 h 2002"/>
                <a:gd name="T64" fmla="*/ 0 w 3752"/>
                <a:gd name="T65" fmla="*/ 885 h 2002"/>
                <a:gd name="T66" fmla="*/ 1 w 3752"/>
                <a:gd name="T67" fmla="*/ 1003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52" h="2002">
                  <a:moveTo>
                    <a:pt x="1751" y="500"/>
                  </a:moveTo>
                  <a:cubicBezTo>
                    <a:pt x="2001" y="500"/>
                    <a:pt x="2001" y="500"/>
                    <a:pt x="2001" y="500"/>
                  </a:cubicBezTo>
                  <a:moveTo>
                    <a:pt x="0" y="885"/>
                  </a:moveTo>
                  <a:cubicBezTo>
                    <a:pt x="170" y="940"/>
                    <a:pt x="170" y="940"/>
                    <a:pt x="170" y="940"/>
                  </a:cubicBezTo>
                  <a:cubicBezTo>
                    <a:pt x="549" y="1062"/>
                    <a:pt x="942" y="1124"/>
                    <a:pt x="1336" y="1124"/>
                  </a:cubicBezTo>
                  <a:cubicBezTo>
                    <a:pt x="1729" y="1124"/>
                    <a:pt x="2118" y="1063"/>
                    <a:pt x="2493" y="943"/>
                  </a:cubicBezTo>
                  <a:cubicBezTo>
                    <a:pt x="2872" y="822"/>
                    <a:pt x="3229" y="642"/>
                    <a:pt x="3554" y="409"/>
                  </a:cubicBezTo>
                  <a:cubicBezTo>
                    <a:pt x="3699" y="305"/>
                    <a:pt x="3699" y="305"/>
                    <a:pt x="3699" y="305"/>
                  </a:cubicBezTo>
                  <a:moveTo>
                    <a:pt x="1" y="1003"/>
                  </a:moveTo>
                  <a:cubicBezTo>
                    <a:pt x="12" y="1265"/>
                    <a:pt x="119" y="1510"/>
                    <a:pt x="305" y="1697"/>
                  </a:cubicBezTo>
                  <a:cubicBezTo>
                    <a:pt x="502" y="1894"/>
                    <a:pt x="764" y="2002"/>
                    <a:pt x="1042" y="2002"/>
                  </a:cubicBezTo>
                  <a:cubicBezTo>
                    <a:pt x="1200" y="2002"/>
                    <a:pt x="1200" y="2002"/>
                    <a:pt x="1200" y="2002"/>
                  </a:cubicBezTo>
                  <a:cubicBezTo>
                    <a:pt x="1256" y="2002"/>
                    <a:pt x="1312" y="1983"/>
                    <a:pt x="1356" y="1948"/>
                  </a:cubicBezTo>
                  <a:cubicBezTo>
                    <a:pt x="1612" y="1745"/>
                    <a:pt x="1612" y="1745"/>
                    <a:pt x="1612" y="1745"/>
                  </a:cubicBezTo>
                  <a:cubicBezTo>
                    <a:pt x="1683" y="1676"/>
                    <a:pt x="1777" y="1638"/>
                    <a:pt x="1876" y="1638"/>
                  </a:cubicBezTo>
                  <a:cubicBezTo>
                    <a:pt x="1975" y="1638"/>
                    <a:pt x="2069" y="1676"/>
                    <a:pt x="2140" y="1745"/>
                  </a:cubicBezTo>
                  <a:cubicBezTo>
                    <a:pt x="2396" y="1948"/>
                    <a:pt x="2396" y="1948"/>
                    <a:pt x="2396" y="1948"/>
                  </a:cubicBezTo>
                  <a:cubicBezTo>
                    <a:pt x="2440" y="1983"/>
                    <a:pt x="2496" y="2002"/>
                    <a:pt x="2552" y="2002"/>
                  </a:cubicBezTo>
                  <a:cubicBezTo>
                    <a:pt x="2710" y="2002"/>
                    <a:pt x="2710" y="2002"/>
                    <a:pt x="2710" y="2002"/>
                  </a:cubicBezTo>
                  <a:cubicBezTo>
                    <a:pt x="2988" y="2002"/>
                    <a:pt x="3250" y="1894"/>
                    <a:pt x="3447" y="1697"/>
                  </a:cubicBezTo>
                  <a:cubicBezTo>
                    <a:pt x="3644" y="1500"/>
                    <a:pt x="3752" y="1238"/>
                    <a:pt x="3752" y="960"/>
                  </a:cubicBezTo>
                  <a:cubicBezTo>
                    <a:pt x="3752" y="885"/>
                    <a:pt x="3752" y="885"/>
                    <a:pt x="3752" y="885"/>
                  </a:cubicBezTo>
                  <a:cubicBezTo>
                    <a:pt x="3752" y="459"/>
                    <a:pt x="3752" y="459"/>
                    <a:pt x="3752" y="459"/>
                  </a:cubicBezTo>
                  <a:cubicBezTo>
                    <a:pt x="3752" y="394"/>
                    <a:pt x="3727" y="331"/>
                    <a:pt x="3682" y="286"/>
                  </a:cubicBezTo>
                  <a:cubicBezTo>
                    <a:pt x="3681" y="285"/>
                    <a:pt x="3681" y="285"/>
                    <a:pt x="3681" y="285"/>
                  </a:cubicBezTo>
                  <a:cubicBezTo>
                    <a:pt x="3647" y="251"/>
                    <a:pt x="3608" y="225"/>
                    <a:pt x="3564" y="206"/>
                  </a:cubicBezTo>
                  <a:cubicBezTo>
                    <a:pt x="3564" y="206"/>
                    <a:pt x="3560" y="204"/>
                    <a:pt x="3559" y="204"/>
                  </a:cubicBezTo>
                  <a:cubicBezTo>
                    <a:pt x="3224" y="70"/>
                    <a:pt x="2643" y="0"/>
                    <a:pt x="1876" y="0"/>
                  </a:cubicBezTo>
                  <a:cubicBezTo>
                    <a:pt x="1105" y="0"/>
                    <a:pt x="521" y="71"/>
                    <a:pt x="188" y="206"/>
                  </a:cubicBezTo>
                  <a:cubicBezTo>
                    <a:pt x="144" y="225"/>
                    <a:pt x="105" y="251"/>
                    <a:pt x="71" y="285"/>
                  </a:cubicBezTo>
                  <a:cubicBezTo>
                    <a:pt x="70" y="286"/>
                    <a:pt x="70" y="286"/>
                    <a:pt x="70" y="286"/>
                  </a:cubicBezTo>
                  <a:cubicBezTo>
                    <a:pt x="25" y="331"/>
                    <a:pt x="0" y="394"/>
                    <a:pt x="0" y="459"/>
                  </a:cubicBezTo>
                  <a:cubicBezTo>
                    <a:pt x="0" y="885"/>
                    <a:pt x="0" y="885"/>
                    <a:pt x="0" y="885"/>
                  </a:cubicBezTo>
                  <a:lnTo>
                    <a:pt x="1" y="1003"/>
                  </a:ln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1A1A1A"/>
                </a:solidFill>
                <a:effectLst/>
                <a:uLnTx/>
                <a:uFillTx/>
                <a:latin typeface="Segoe UI"/>
                <a:ea typeface="+mn-ea"/>
                <a:cs typeface="+mn-cs"/>
              </a:endParaRPr>
            </a:p>
          </p:txBody>
        </p:sp>
        <p:sp>
          <p:nvSpPr>
            <p:cNvPr id="9" name="TextBox 8">
              <a:extLst>
                <a:ext uri="{FF2B5EF4-FFF2-40B4-BE49-F238E27FC236}">
                  <a16:creationId xmlns:a16="http://schemas.microsoft.com/office/drawing/2014/main" id="{CE2F8810-366D-490D-A2F7-70BBF03FA536}"/>
                </a:ext>
              </a:extLst>
            </p:cNvPr>
            <p:cNvSpPr txBox="1"/>
            <p:nvPr/>
          </p:nvSpPr>
          <p:spPr>
            <a:xfrm>
              <a:off x="5309168" y="2173446"/>
              <a:ext cx="2347341" cy="49244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Device &amp; Native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Apps</a:t>
              </a:r>
            </a:p>
          </p:txBody>
        </p:sp>
        <p:cxnSp>
          <p:nvCxnSpPr>
            <p:cNvPr id="25" name="Straight Arrow Connector 135">
              <a:extLst>
                <a:ext uri="{FF2B5EF4-FFF2-40B4-BE49-F238E27FC236}">
                  <a16:creationId xmlns:a16="http://schemas.microsoft.com/office/drawing/2014/main" id="{E395E6A0-AC12-4BAA-B88C-9C90EEE4D732}"/>
                </a:ext>
              </a:extLst>
            </p:cNvPr>
            <p:cNvCxnSpPr>
              <a:cxnSpLocks/>
            </p:cNvCxnSpPr>
            <p:nvPr/>
          </p:nvCxnSpPr>
          <p:spPr>
            <a:xfrm>
              <a:off x="6482839" y="2800188"/>
              <a:ext cx="0" cy="357433"/>
            </a:xfrm>
            <a:prstGeom prst="straightConnector1">
              <a:avLst/>
            </a:prstGeom>
            <a:ln w="2540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A4530068-424F-4262-987F-ECB18573C471}"/>
              </a:ext>
            </a:extLst>
          </p:cNvPr>
          <p:cNvGrpSpPr/>
          <p:nvPr/>
        </p:nvGrpSpPr>
        <p:grpSpPr>
          <a:xfrm>
            <a:off x="8202224" y="1366231"/>
            <a:ext cx="632506" cy="1791390"/>
            <a:chOff x="8202224" y="1366231"/>
            <a:chExt cx="632506" cy="1791390"/>
          </a:xfrm>
        </p:grpSpPr>
        <p:sp>
          <p:nvSpPr>
            <p:cNvPr id="3" name="Robot_E99A" title="Icon of a robot">
              <a:extLst>
                <a:ext uri="{FF2B5EF4-FFF2-40B4-BE49-F238E27FC236}">
                  <a16:creationId xmlns:a16="http://schemas.microsoft.com/office/drawing/2014/main" id="{20CCADB7-3DEE-45B5-AD87-EC1762A05C91}"/>
                </a:ext>
              </a:extLst>
            </p:cNvPr>
            <p:cNvSpPr>
              <a:spLocks noChangeAspect="1" noEditPoints="1"/>
            </p:cNvSpPr>
            <p:nvPr/>
          </p:nvSpPr>
          <p:spPr bwMode="auto">
            <a:xfrm>
              <a:off x="8260503" y="1366231"/>
              <a:ext cx="515950" cy="666709"/>
            </a:xfrm>
            <a:custGeom>
              <a:avLst/>
              <a:gdLst>
                <a:gd name="T0" fmla="*/ 1750 w 3000"/>
                <a:gd name="T1" fmla="*/ 250 h 3875"/>
                <a:gd name="T2" fmla="*/ 1500 w 3000"/>
                <a:gd name="T3" fmla="*/ 500 h 3875"/>
                <a:gd name="T4" fmla="*/ 1250 w 3000"/>
                <a:gd name="T5" fmla="*/ 250 h 3875"/>
                <a:gd name="T6" fmla="*/ 1500 w 3000"/>
                <a:gd name="T7" fmla="*/ 0 h 3875"/>
                <a:gd name="T8" fmla="*/ 1750 w 3000"/>
                <a:gd name="T9" fmla="*/ 250 h 3875"/>
                <a:gd name="T10" fmla="*/ 2500 w 3000"/>
                <a:gd name="T11" fmla="*/ 2074 h 3875"/>
                <a:gd name="T12" fmla="*/ 2500 w 3000"/>
                <a:gd name="T13" fmla="*/ 1176 h 3875"/>
                <a:gd name="T14" fmla="*/ 2324 w 3000"/>
                <a:gd name="T15" fmla="*/ 1000 h 3875"/>
                <a:gd name="T16" fmla="*/ 676 w 3000"/>
                <a:gd name="T17" fmla="*/ 1000 h 3875"/>
                <a:gd name="T18" fmla="*/ 500 w 3000"/>
                <a:gd name="T19" fmla="*/ 1176 h 3875"/>
                <a:gd name="T20" fmla="*/ 500 w 3000"/>
                <a:gd name="T21" fmla="*/ 2074 h 3875"/>
                <a:gd name="T22" fmla="*/ 676 w 3000"/>
                <a:gd name="T23" fmla="*/ 2250 h 3875"/>
                <a:gd name="T24" fmla="*/ 2324 w 3000"/>
                <a:gd name="T25" fmla="*/ 2250 h 3875"/>
                <a:gd name="T26" fmla="*/ 2500 w 3000"/>
                <a:gd name="T27" fmla="*/ 2074 h 3875"/>
                <a:gd name="T28" fmla="*/ 3000 w 3000"/>
                <a:gd name="T29" fmla="*/ 3875 h 3875"/>
                <a:gd name="T30" fmla="*/ 3000 w 3000"/>
                <a:gd name="T31" fmla="*/ 2958 h 3875"/>
                <a:gd name="T32" fmla="*/ 2792 w 3000"/>
                <a:gd name="T33" fmla="*/ 2750 h 3875"/>
                <a:gd name="T34" fmla="*/ 208 w 3000"/>
                <a:gd name="T35" fmla="*/ 2750 h 3875"/>
                <a:gd name="T36" fmla="*/ 0 w 3000"/>
                <a:gd name="T37" fmla="*/ 2958 h 3875"/>
                <a:gd name="T38" fmla="*/ 0 w 3000"/>
                <a:gd name="T39" fmla="*/ 3875 h 3875"/>
                <a:gd name="T40" fmla="*/ 1000 w 3000"/>
                <a:gd name="T41" fmla="*/ 2250 h 3875"/>
                <a:gd name="T42" fmla="*/ 1000 w 3000"/>
                <a:gd name="T43" fmla="*/ 2750 h 3875"/>
                <a:gd name="T44" fmla="*/ 1500 w 3000"/>
                <a:gd name="T45" fmla="*/ 500 h 3875"/>
                <a:gd name="T46" fmla="*/ 1500 w 3000"/>
                <a:gd name="T47" fmla="*/ 1000 h 3875"/>
                <a:gd name="T48" fmla="*/ 2000 w 3000"/>
                <a:gd name="T49" fmla="*/ 2250 h 3875"/>
                <a:gd name="T50" fmla="*/ 2000 w 3000"/>
                <a:gd name="T51" fmla="*/ 2750 h 3875"/>
                <a:gd name="T52" fmla="*/ 875 w 3000"/>
                <a:gd name="T53" fmla="*/ 1500 h 3875"/>
                <a:gd name="T54" fmla="*/ 1125 w 3000"/>
                <a:gd name="T55" fmla="*/ 1500 h 3875"/>
                <a:gd name="T56" fmla="*/ 1875 w 3000"/>
                <a:gd name="T57" fmla="*/ 1500 h 3875"/>
                <a:gd name="T58" fmla="*/ 2125 w 3000"/>
                <a:gd name="T59" fmla="*/ 1500 h 3875"/>
                <a:gd name="T60" fmla="*/ 381 w 3000"/>
                <a:gd name="T61" fmla="*/ 1375 h 3875"/>
                <a:gd name="T62" fmla="*/ 381 w 3000"/>
                <a:gd name="T63" fmla="*/ 1875 h 3875"/>
                <a:gd name="T64" fmla="*/ 2624 w 3000"/>
                <a:gd name="T65" fmla="*/ 1375 h 3875"/>
                <a:gd name="T66" fmla="*/ 2624 w 3000"/>
                <a:gd name="T67" fmla="*/ 1875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0" h="3875">
                  <a:moveTo>
                    <a:pt x="1750" y="250"/>
                  </a:moveTo>
                  <a:cubicBezTo>
                    <a:pt x="1750" y="388"/>
                    <a:pt x="1638" y="500"/>
                    <a:pt x="1500" y="500"/>
                  </a:cubicBezTo>
                  <a:cubicBezTo>
                    <a:pt x="1362" y="500"/>
                    <a:pt x="1250" y="388"/>
                    <a:pt x="1250" y="250"/>
                  </a:cubicBezTo>
                  <a:cubicBezTo>
                    <a:pt x="1250" y="112"/>
                    <a:pt x="1362" y="0"/>
                    <a:pt x="1500" y="0"/>
                  </a:cubicBezTo>
                  <a:cubicBezTo>
                    <a:pt x="1638" y="0"/>
                    <a:pt x="1750" y="112"/>
                    <a:pt x="1750" y="250"/>
                  </a:cubicBezTo>
                  <a:close/>
                  <a:moveTo>
                    <a:pt x="2500" y="2074"/>
                  </a:moveTo>
                  <a:cubicBezTo>
                    <a:pt x="2500" y="1176"/>
                    <a:pt x="2500" y="1176"/>
                    <a:pt x="2500" y="1176"/>
                  </a:cubicBezTo>
                  <a:cubicBezTo>
                    <a:pt x="2500" y="1079"/>
                    <a:pt x="2421" y="1000"/>
                    <a:pt x="2324" y="1000"/>
                  </a:cubicBezTo>
                  <a:cubicBezTo>
                    <a:pt x="676" y="1000"/>
                    <a:pt x="676" y="1000"/>
                    <a:pt x="676" y="1000"/>
                  </a:cubicBezTo>
                  <a:cubicBezTo>
                    <a:pt x="579" y="1000"/>
                    <a:pt x="500" y="1079"/>
                    <a:pt x="500" y="1176"/>
                  </a:cubicBezTo>
                  <a:cubicBezTo>
                    <a:pt x="500" y="2074"/>
                    <a:pt x="500" y="2074"/>
                    <a:pt x="500" y="2074"/>
                  </a:cubicBezTo>
                  <a:cubicBezTo>
                    <a:pt x="500" y="2171"/>
                    <a:pt x="579" y="2250"/>
                    <a:pt x="676" y="2250"/>
                  </a:cubicBezTo>
                  <a:cubicBezTo>
                    <a:pt x="2324" y="2250"/>
                    <a:pt x="2324" y="2250"/>
                    <a:pt x="2324" y="2250"/>
                  </a:cubicBezTo>
                  <a:cubicBezTo>
                    <a:pt x="2421" y="2250"/>
                    <a:pt x="2500" y="2171"/>
                    <a:pt x="2500" y="2074"/>
                  </a:cubicBezTo>
                  <a:close/>
                  <a:moveTo>
                    <a:pt x="3000" y="3875"/>
                  </a:moveTo>
                  <a:cubicBezTo>
                    <a:pt x="3000" y="2958"/>
                    <a:pt x="3000" y="2958"/>
                    <a:pt x="3000" y="2958"/>
                  </a:cubicBezTo>
                  <a:cubicBezTo>
                    <a:pt x="3000" y="2843"/>
                    <a:pt x="2907" y="2750"/>
                    <a:pt x="2792" y="2750"/>
                  </a:cubicBezTo>
                  <a:cubicBezTo>
                    <a:pt x="208" y="2750"/>
                    <a:pt x="208" y="2750"/>
                    <a:pt x="208" y="2750"/>
                  </a:cubicBezTo>
                  <a:cubicBezTo>
                    <a:pt x="93" y="2750"/>
                    <a:pt x="0" y="2843"/>
                    <a:pt x="0" y="2958"/>
                  </a:cubicBezTo>
                  <a:cubicBezTo>
                    <a:pt x="0" y="3875"/>
                    <a:pt x="0" y="3875"/>
                    <a:pt x="0" y="3875"/>
                  </a:cubicBezTo>
                  <a:moveTo>
                    <a:pt x="1000" y="2250"/>
                  </a:moveTo>
                  <a:cubicBezTo>
                    <a:pt x="1000" y="2750"/>
                    <a:pt x="1000" y="2750"/>
                    <a:pt x="1000" y="2750"/>
                  </a:cubicBezTo>
                  <a:moveTo>
                    <a:pt x="1500" y="500"/>
                  </a:moveTo>
                  <a:cubicBezTo>
                    <a:pt x="1500" y="1000"/>
                    <a:pt x="1500" y="1000"/>
                    <a:pt x="1500" y="1000"/>
                  </a:cubicBezTo>
                  <a:moveTo>
                    <a:pt x="2000" y="2250"/>
                  </a:moveTo>
                  <a:cubicBezTo>
                    <a:pt x="2000" y="2750"/>
                    <a:pt x="2000" y="2750"/>
                    <a:pt x="2000" y="2750"/>
                  </a:cubicBezTo>
                  <a:moveTo>
                    <a:pt x="875" y="1500"/>
                  </a:moveTo>
                  <a:cubicBezTo>
                    <a:pt x="1125" y="1500"/>
                    <a:pt x="1125" y="1500"/>
                    <a:pt x="1125" y="1500"/>
                  </a:cubicBezTo>
                  <a:moveTo>
                    <a:pt x="1875" y="1500"/>
                  </a:moveTo>
                  <a:cubicBezTo>
                    <a:pt x="2125" y="1500"/>
                    <a:pt x="2125" y="1500"/>
                    <a:pt x="2125" y="1500"/>
                  </a:cubicBezTo>
                  <a:moveTo>
                    <a:pt x="381" y="1375"/>
                  </a:moveTo>
                  <a:cubicBezTo>
                    <a:pt x="381" y="1875"/>
                    <a:pt x="381" y="1875"/>
                    <a:pt x="381" y="1875"/>
                  </a:cubicBezTo>
                  <a:moveTo>
                    <a:pt x="2624" y="1375"/>
                  </a:moveTo>
                  <a:cubicBezTo>
                    <a:pt x="2624" y="1875"/>
                    <a:pt x="2624" y="1875"/>
                    <a:pt x="2624" y="1875"/>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0" name="TextBox 9">
              <a:extLst>
                <a:ext uri="{FF2B5EF4-FFF2-40B4-BE49-F238E27FC236}">
                  <a16:creationId xmlns:a16="http://schemas.microsoft.com/office/drawing/2014/main" id="{5B93E8FB-EDEB-4F64-ADAE-0AB72B8B92D9}"/>
                </a:ext>
              </a:extLst>
            </p:cNvPr>
            <p:cNvSpPr txBox="1"/>
            <p:nvPr/>
          </p:nvSpPr>
          <p:spPr>
            <a:xfrm>
              <a:off x="8202224" y="2173446"/>
              <a:ext cx="632506" cy="246221"/>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Bots</a:t>
              </a:r>
            </a:p>
          </p:txBody>
        </p:sp>
        <p:cxnSp>
          <p:nvCxnSpPr>
            <p:cNvPr id="26" name="Straight Arrow Connector 135">
              <a:extLst>
                <a:ext uri="{FF2B5EF4-FFF2-40B4-BE49-F238E27FC236}">
                  <a16:creationId xmlns:a16="http://schemas.microsoft.com/office/drawing/2014/main" id="{4B26ACA0-39D9-47C4-9CF0-CA9F32E907C6}"/>
                </a:ext>
              </a:extLst>
            </p:cNvPr>
            <p:cNvCxnSpPr>
              <a:cxnSpLocks/>
            </p:cNvCxnSpPr>
            <p:nvPr/>
          </p:nvCxnSpPr>
          <p:spPr>
            <a:xfrm>
              <a:off x="8509482" y="2800188"/>
              <a:ext cx="0" cy="357433"/>
            </a:xfrm>
            <a:prstGeom prst="straightConnector1">
              <a:avLst/>
            </a:prstGeom>
            <a:ln w="2540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C64AD048-E7FD-4C8E-BE36-77EF8064240B}"/>
              </a:ext>
            </a:extLst>
          </p:cNvPr>
          <p:cNvGrpSpPr/>
          <p:nvPr/>
        </p:nvGrpSpPr>
        <p:grpSpPr>
          <a:xfrm>
            <a:off x="9686762" y="1476474"/>
            <a:ext cx="1731670" cy="1681147"/>
            <a:chOff x="9686762" y="1476474"/>
            <a:chExt cx="1731670" cy="1681147"/>
          </a:xfrm>
        </p:grpSpPr>
        <p:sp>
          <p:nvSpPr>
            <p:cNvPr id="6" name="DevUpdate_ECC5" title="Icon of a clock with an arrow around it pointing clockwise">
              <a:extLst>
                <a:ext uri="{FF2B5EF4-FFF2-40B4-BE49-F238E27FC236}">
                  <a16:creationId xmlns:a16="http://schemas.microsoft.com/office/drawing/2014/main" id="{8C0E629A-3A8F-4932-BA7F-F7CB2D71D2C3}"/>
                </a:ext>
              </a:extLst>
            </p:cNvPr>
            <p:cNvSpPr>
              <a:spLocks noChangeAspect="1" noEditPoints="1"/>
            </p:cNvSpPr>
            <p:nvPr/>
          </p:nvSpPr>
          <p:spPr bwMode="auto">
            <a:xfrm>
              <a:off x="10329541" y="1476474"/>
              <a:ext cx="446115" cy="446223"/>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19050"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11" name="TextBox 10">
              <a:extLst>
                <a:ext uri="{FF2B5EF4-FFF2-40B4-BE49-F238E27FC236}">
                  <a16:creationId xmlns:a16="http://schemas.microsoft.com/office/drawing/2014/main" id="{79AB55E4-7802-4E5E-90E1-9B34F0206507}"/>
                </a:ext>
              </a:extLst>
            </p:cNvPr>
            <p:cNvSpPr txBox="1"/>
            <p:nvPr/>
          </p:nvSpPr>
          <p:spPr>
            <a:xfrm>
              <a:off x="9686762" y="2173446"/>
              <a:ext cx="1731670" cy="49244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Background</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processes</a:t>
              </a:r>
            </a:p>
          </p:txBody>
        </p:sp>
        <p:cxnSp>
          <p:nvCxnSpPr>
            <p:cNvPr id="27" name="Straight Arrow Connector 135">
              <a:extLst>
                <a:ext uri="{FF2B5EF4-FFF2-40B4-BE49-F238E27FC236}">
                  <a16:creationId xmlns:a16="http://schemas.microsoft.com/office/drawing/2014/main" id="{2F90BB5E-C933-4A1B-9D49-791966411FE2}"/>
                </a:ext>
              </a:extLst>
            </p:cNvPr>
            <p:cNvCxnSpPr>
              <a:cxnSpLocks/>
            </p:cNvCxnSpPr>
            <p:nvPr/>
          </p:nvCxnSpPr>
          <p:spPr>
            <a:xfrm>
              <a:off x="10536125" y="2800188"/>
              <a:ext cx="0" cy="357433"/>
            </a:xfrm>
            <a:prstGeom prst="straightConnector1">
              <a:avLst/>
            </a:prstGeom>
            <a:ln w="25400">
              <a:solidFill>
                <a:schemeClr val="bg1">
                  <a:lumMod val="6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6A3202C6-3A54-490D-AAED-841F437865A2}"/>
              </a:ext>
            </a:extLst>
          </p:cNvPr>
          <p:cNvSpPr/>
          <p:nvPr/>
        </p:nvSpPr>
        <p:spPr>
          <a:xfrm>
            <a:off x="548242" y="1960749"/>
            <a:ext cx="1219886" cy="400110"/>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3076BC"/>
                </a:solidFill>
                <a:effectLst/>
                <a:uLnTx/>
                <a:uFillTx/>
                <a:latin typeface="Segoe UI Semibold" panose="020B0702040204020203" pitchFamily="34" charset="0"/>
                <a:ea typeface="+mn-ea"/>
                <a:cs typeface="Segoe UI Semibold" panose="020B0702040204020203" pitchFamily="34" charset="0"/>
              </a:rPr>
              <a:t>Your</a:t>
            </a:r>
            <a:r>
              <a:rPr kumimoji="0" lang="en-US" sz="2000" b="0" i="0" u="none" strike="noStrike" kern="1200" cap="none" spc="0" normalizeH="0" baseline="0" noProof="0">
                <a:ln>
                  <a:noFill/>
                </a:ln>
                <a:solidFill>
                  <a:srgbClr val="E3008C"/>
                </a:solidFill>
                <a:effectLst/>
                <a:uLnTx/>
                <a:uFillTx/>
                <a:latin typeface="Segoe UI Semibold" panose="020B0702040204020203" pitchFamily="34" charset="0"/>
                <a:ea typeface="+mn-ea"/>
                <a:cs typeface="Segoe UI Semibold" panose="020B0702040204020203" pitchFamily="34" charset="0"/>
              </a:rPr>
              <a:t> </a:t>
            </a:r>
            <a:r>
              <a:rPr kumimoji="0" lang="en-US" sz="20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app</a:t>
            </a:r>
          </a:p>
        </p:txBody>
      </p:sp>
      <p:sp>
        <p:nvSpPr>
          <p:cNvPr id="33" name="Rectangle 32">
            <a:extLst>
              <a:ext uri="{FF2B5EF4-FFF2-40B4-BE49-F238E27FC236}">
                <a16:creationId xmlns:a16="http://schemas.microsoft.com/office/drawing/2014/main" id="{557BFD44-0721-4A4E-A1C4-EB3091D186E6}"/>
              </a:ext>
            </a:extLst>
          </p:cNvPr>
          <p:cNvSpPr/>
          <p:nvPr/>
        </p:nvSpPr>
        <p:spPr>
          <a:xfrm>
            <a:off x="523932" y="3355701"/>
            <a:ext cx="1185068" cy="400110"/>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Gateway</a:t>
            </a:r>
          </a:p>
        </p:txBody>
      </p:sp>
      <p:sp>
        <p:nvSpPr>
          <p:cNvPr id="34" name="Rectangle 33">
            <a:extLst>
              <a:ext uri="{FF2B5EF4-FFF2-40B4-BE49-F238E27FC236}">
                <a16:creationId xmlns:a16="http://schemas.microsoft.com/office/drawing/2014/main" id="{24AFE7C5-6D85-46DC-B629-E6E8736DBD5D}"/>
              </a:ext>
            </a:extLst>
          </p:cNvPr>
          <p:cNvSpPr/>
          <p:nvPr/>
        </p:nvSpPr>
        <p:spPr>
          <a:xfrm>
            <a:off x="523932" y="4749208"/>
            <a:ext cx="1910666" cy="1015663"/>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076BC"/>
                </a:solidFill>
                <a:effectLst/>
                <a:uLnTx/>
                <a:uFillTx/>
                <a:latin typeface="Segoe UI Semibold" panose="020B0702040204020203" pitchFamily="34" charset="0"/>
                <a:ea typeface="+mn-ea"/>
                <a:cs typeface="Segoe UI Semibold" panose="020B0702040204020203" pitchFamily="34" charset="0"/>
              </a:rPr>
              <a:t>You or your customer’s </a:t>
            </a:r>
            <a:r>
              <a:rPr kumimoji="0" lang="en-US" sz="2000" b="0" i="0" u="none" strike="noStrike" kern="1200" cap="none" spc="0" normalizeH="0" baseline="0" noProof="0" dirty="0">
                <a:ln>
                  <a:noFill/>
                </a:ln>
                <a:solidFill>
                  <a:srgbClr val="1A1A1A"/>
                </a:solidFill>
                <a:effectLst/>
                <a:uLnTx/>
                <a:uFillTx/>
                <a:latin typeface="Segoe UI Semibold" panose="020B0702040204020203" pitchFamily="34" charset="0"/>
                <a:ea typeface="+mn-ea"/>
                <a:cs typeface="Segoe UI Semibold" panose="020B0702040204020203" pitchFamily="34" charset="0"/>
              </a:rPr>
              <a:t>data</a:t>
            </a:r>
          </a:p>
        </p:txBody>
      </p:sp>
      <p:sp>
        <p:nvSpPr>
          <p:cNvPr id="47" name="Rectangle 46">
            <a:extLst>
              <a:ext uri="{FF2B5EF4-FFF2-40B4-BE49-F238E27FC236}">
                <a16:creationId xmlns:a16="http://schemas.microsoft.com/office/drawing/2014/main" id="{F68BBB87-5AC2-4CEA-87CC-12B4E1A41211}"/>
              </a:ext>
            </a:extLst>
          </p:cNvPr>
          <p:cNvSpPr/>
          <p:nvPr/>
        </p:nvSpPr>
        <p:spPr>
          <a:xfrm>
            <a:off x="3798829" y="4224454"/>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3076BC"/>
                </a:solidFill>
                <a:effectLst/>
                <a:uLnTx/>
                <a:uFillTx/>
                <a:latin typeface="Segoe UI Semibold"/>
                <a:ea typeface="Segoe UI" pitchFamily="34" charset="0"/>
                <a:cs typeface="Segoe UI" pitchFamily="34" charset="0"/>
              </a:rPr>
              <a:t>Office 365</a:t>
            </a:r>
          </a:p>
        </p:txBody>
      </p:sp>
      <p:sp>
        <p:nvSpPr>
          <p:cNvPr id="48" name="Rectangle 47">
            <a:extLst>
              <a:ext uri="{FF2B5EF4-FFF2-40B4-BE49-F238E27FC236}">
                <a16:creationId xmlns:a16="http://schemas.microsoft.com/office/drawing/2014/main" id="{BE33D879-237D-4622-84E5-484A60E488F8}"/>
              </a:ext>
            </a:extLst>
          </p:cNvPr>
          <p:cNvSpPr/>
          <p:nvPr/>
        </p:nvSpPr>
        <p:spPr>
          <a:xfrm>
            <a:off x="5714762" y="4224454"/>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3076BC"/>
                </a:solidFill>
                <a:effectLst/>
                <a:uLnTx/>
                <a:uFillTx/>
                <a:latin typeface="Segoe UI Semibold"/>
                <a:ea typeface="+mn-ea"/>
                <a:cs typeface="Segoe UI" pitchFamily="34" charset="0"/>
              </a:rPr>
              <a:t>Windows 10</a:t>
            </a:r>
          </a:p>
        </p:txBody>
      </p:sp>
      <p:sp>
        <p:nvSpPr>
          <p:cNvPr id="49" name="Rectangle 48">
            <a:extLst>
              <a:ext uri="{FF2B5EF4-FFF2-40B4-BE49-F238E27FC236}">
                <a16:creationId xmlns:a16="http://schemas.microsoft.com/office/drawing/2014/main" id="{FE9F9575-F7E4-4176-915A-5EFA57683AC1}"/>
              </a:ext>
            </a:extLst>
          </p:cNvPr>
          <p:cNvSpPr/>
          <p:nvPr/>
        </p:nvSpPr>
        <p:spPr>
          <a:xfrm>
            <a:off x="7866328" y="4224454"/>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3076BC"/>
                </a:solidFill>
                <a:effectLst/>
                <a:uLnTx/>
                <a:uFillTx/>
                <a:latin typeface="Segoe UI Semibold"/>
                <a:ea typeface="+mn-ea"/>
                <a:cs typeface="Segoe UI" pitchFamily="34" charset="0"/>
              </a:rPr>
              <a:t>Enterprise Mobility + Security</a:t>
            </a:r>
          </a:p>
        </p:txBody>
      </p:sp>
      <p:grpSp>
        <p:nvGrpSpPr>
          <p:cNvPr id="36" name="Group 35">
            <a:extLst>
              <a:ext uri="{FF2B5EF4-FFF2-40B4-BE49-F238E27FC236}">
                <a16:creationId xmlns:a16="http://schemas.microsoft.com/office/drawing/2014/main" id="{80329689-F794-4486-8473-E4FD6A1C2E17}"/>
              </a:ext>
            </a:extLst>
          </p:cNvPr>
          <p:cNvGrpSpPr/>
          <p:nvPr/>
        </p:nvGrpSpPr>
        <p:grpSpPr>
          <a:xfrm>
            <a:off x="2550271" y="1404761"/>
            <a:ext cx="424938" cy="1598551"/>
            <a:chOff x="2155371" y="1453091"/>
            <a:chExt cx="662953" cy="966576"/>
          </a:xfrm>
        </p:grpSpPr>
        <p:sp>
          <p:nvSpPr>
            <p:cNvPr id="28" name="Left Bracket 27">
              <a:extLst>
                <a:ext uri="{FF2B5EF4-FFF2-40B4-BE49-F238E27FC236}">
                  <a16:creationId xmlns:a16="http://schemas.microsoft.com/office/drawing/2014/main" id="{5EB217E6-2C5C-4D0C-9C32-ADC69B4792E4}"/>
                </a:ext>
              </a:extLst>
            </p:cNvPr>
            <p:cNvSpPr/>
            <p:nvPr/>
          </p:nvSpPr>
          <p:spPr>
            <a:xfrm>
              <a:off x="2332707" y="1453091"/>
              <a:ext cx="485617" cy="966576"/>
            </a:xfrm>
            <a:prstGeom prst="leftBracket">
              <a:avLst>
                <a:gd name="adj" fmla="val 0"/>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cxnSp>
          <p:nvCxnSpPr>
            <p:cNvPr id="31" name="Straight Connector 30">
              <a:extLst>
                <a:ext uri="{FF2B5EF4-FFF2-40B4-BE49-F238E27FC236}">
                  <a16:creationId xmlns:a16="http://schemas.microsoft.com/office/drawing/2014/main" id="{8393E949-BA14-4ACC-81F7-0F8D6CAC19AD}"/>
                </a:ext>
              </a:extLst>
            </p:cNvPr>
            <p:cNvCxnSpPr>
              <a:cxnSpLocks/>
            </p:cNvCxnSpPr>
            <p:nvPr/>
          </p:nvCxnSpPr>
          <p:spPr>
            <a:xfrm>
              <a:off x="2155371" y="1920234"/>
              <a:ext cx="177336"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1C4382A5-F8F1-48FB-BCCA-83131B12E21E}"/>
              </a:ext>
            </a:extLst>
          </p:cNvPr>
          <p:cNvGrpSpPr/>
          <p:nvPr/>
        </p:nvGrpSpPr>
        <p:grpSpPr>
          <a:xfrm>
            <a:off x="2550271" y="3177887"/>
            <a:ext cx="424938" cy="1100479"/>
            <a:chOff x="2155371" y="1453091"/>
            <a:chExt cx="662953" cy="966576"/>
          </a:xfrm>
        </p:grpSpPr>
        <p:sp>
          <p:nvSpPr>
            <p:cNvPr id="55" name="Left Bracket 54">
              <a:extLst>
                <a:ext uri="{FF2B5EF4-FFF2-40B4-BE49-F238E27FC236}">
                  <a16:creationId xmlns:a16="http://schemas.microsoft.com/office/drawing/2014/main" id="{F47BBB95-FC5F-4788-BF2D-1E0C5758CEAB}"/>
                </a:ext>
              </a:extLst>
            </p:cNvPr>
            <p:cNvSpPr/>
            <p:nvPr/>
          </p:nvSpPr>
          <p:spPr>
            <a:xfrm>
              <a:off x="2332707" y="1453091"/>
              <a:ext cx="485617" cy="966576"/>
            </a:xfrm>
            <a:prstGeom prst="leftBracket">
              <a:avLst>
                <a:gd name="adj" fmla="val 0"/>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cxnSp>
          <p:nvCxnSpPr>
            <p:cNvPr id="56" name="Straight Connector 55">
              <a:extLst>
                <a:ext uri="{FF2B5EF4-FFF2-40B4-BE49-F238E27FC236}">
                  <a16:creationId xmlns:a16="http://schemas.microsoft.com/office/drawing/2014/main" id="{7A08034C-1275-4987-8958-FF3C9D5F3401}"/>
                </a:ext>
              </a:extLst>
            </p:cNvPr>
            <p:cNvCxnSpPr>
              <a:cxnSpLocks/>
            </p:cNvCxnSpPr>
            <p:nvPr/>
          </p:nvCxnSpPr>
          <p:spPr>
            <a:xfrm>
              <a:off x="2155371" y="1920234"/>
              <a:ext cx="177336"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2127F51B-1B46-483A-9047-0257FDFFA5C6}"/>
              </a:ext>
            </a:extLst>
          </p:cNvPr>
          <p:cNvGrpSpPr/>
          <p:nvPr/>
        </p:nvGrpSpPr>
        <p:grpSpPr>
          <a:xfrm>
            <a:off x="2525204" y="4450701"/>
            <a:ext cx="429768" cy="2056301"/>
            <a:chOff x="2155371" y="1453091"/>
            <a:chExt cx="662953" cy="966576"/>
          </a:xfrm>
        </p:grpSpPr>
        <p:sp>
          <p:nvSpPr>
            <p:cNvPr id="58" name="Left Bracket 57">
              <a:extLst>
                <a:ext uri="{FF2B5EF4-FFF2-40B4-BE49-F238E27FC236}">
                  <a16:creationId xmlns:a16="http://schemas.microsoft.com/office/drawing/2014/main" id="{90FCAA36-3A75-47A0-837A-8104C648867D}"/>
                </a:ext>
              </a:extLst>
            </p:cNvPr>
            <p:cNvSpPr/>
            <p:nvPr/>
          </p:nvSpPr>
          <p:spPr>
            <a:xfrm>
              <a:off x="2332707" y="1453091"/>
              <a:ext cx="485617" cy="966576"/>
            </a:xfrm>
            <a:prstGeom prst="leftBracket">
              <a:avLst>
                <a:gd name="adj" fmla="val 0"/>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cxnSp>
          <p:nvCxnSpPr>
            <p:cNvPr id="59" name="Straight Connector 58">
              <a:extLst>
                <a:ext uri="{FF2B5EF4-FFF2-40B4-BE49-F238E27FC236}">
                  <a16:creationId xmlns:a16="http://schemas.microsoft.com/office/drawing/2014/main" id="{63A70DA0-2FB6-4852-807E-593916ED239D}"/>
                </a:ext>
              </a:extLst>
            </p:cNvPr>
            <p:cNvCxnSpPr>
              <a:cxnSpLocks/>
            </p:cNvCxnSpPr>
            <p:nvPr/>
          </p:nvCxnSpPr>
          <p:spPr>
            <a:xfrm>
              <a:off x="2155371" y="1920234"/>
              <a:ext cx="177336"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4CCD234B-0046-4D0E-A1BE-53B393F58423}"/>
              </a:ext>
            </a:extLst>
          </p:cNvPr>
          <p:cNvGrpSpPr/>
          <p:nvPr/>
        </p:nvGrpSpPr>
        <p:grpSpPr>
          <a:xfrm>
            <a:off x="3343700" y="3177888"/>
            <a:ext cx="8259019" cy="926501"/>
            <a:chOff x="426689" y="5086787"/>
            <a:chExt cx="11338622" cy="1271972"/>
          </a:xfrm>
        </p:grpSpPr>
        <p:grpSp>
          <p:nvGrpSpPr>
            <p:cNvPr id="66" name="Group 65">
              <a:extLst>
                <a:ext uri="{FF2B5EF4-FFF2-40B4-BE49-F238E27FC236}">
                  <a16:creationId xmlns:a16="http://schemas.microsoft.com/office/drawing/2014/main" id="{F9F52863-A3EF-43E8-ACC6-D12C9518B7F8}"/>
                </a:ext>
              </a:extLst>
            </p:cNvPr>
            <p:cNvGrpSpPr/>
            <p:nvPr/>
          </p:nvGrpSpPr>
          <p:grpSpPr>
            <a:xfrm>
              <a:off x="426689" y="5097870"/>
              <a:ext cx="11338621" cy="1260889"/>
              <a:chOff x="426689" y="5097870"/>
              <a:chExt cx="11338621" cy="1260889"/>
            </a:xfrm>
          </p:grpSpPr>
          <p:pic>
            <p:nvPicPr>
              <p:cNvPr id="69" name="Picture 68">
                <a:extLst>
                  <a:ext uri="{FF2B5EF4-FFF2-40B4-BE49-F238E27FC236}">
                    <a16:creationId xmlns:a16="http://schemas.microsoft.com/office/drawing/2014/main" id="{4C082F9B-E53F-46F5-BFED-887A35B6EFA5}"/>
                  </a:ext>
                </a:extLst>
              </p:cNvPr>
              <p:cNvPicPr>
                <a:picLocks noChangeAspect="1"/>
              </p:cNvPicPr>
              <p:nvPr/>
            </p:nvPicPr>
            <p:blipFill rotWithShape="1">
              <a:blip r:embed="rId3">
                <a:lum bright="70000" contrast="-70000"/>
              </a:blip>
              <a:srcRect l="18804" t="8154" r="28547" b="10393"/>
              <a:stretch/>
            </p:blipFill>
            <p:spPr>
              <a:xfrm>
                <a:off x="9959493" y="5097870"/>
                <a:ext cx="1805817" cy="1243195"/>
              </a:xfrm>
              <a:prstGeom prst="rect">
                <a:avLst/>
              </a:prstGeom>
            </p:spPr>
          </p:pic>
          <p:pic>
            <p:nvPicPr>
              <p:cNvPr id="70" name="Picture 69">
                <a:extLst>
                  <a:ext uri="{FF2B5EF4-FFF2-40B4-BE49-F238E27FC236}">
                    <a16:creationId xmlns:a16="http://schemas.microsoft.com/office/drawing/2014/main" id="{1EC02462-E5F3-4BA8-ADCC-36269C64772F}"/>
                  </a:ext>
                </a:extLst>
              </p:cNvPr>
              <p:cNvPicPr>
                <a:picLocks noChangeAspect="1"/>
              </p:cNvPicPr>
              <p:nvPr/>
            </p:nvPicPr>
            <p:blipFill rotWithShape="1">
              <a:blip r:embed="rId3">
                <a:lum bright="70000" contrast="-70000"/>
              </a:blip>
              <a:srcRect l="18804" t="9492" b="7896"/>
              <a:stretch/>
            </p:blipFill>
            <p:spPr>
              <a:xfrm>
                <a:off x="7482873" y="5097870"/>
                <a:ext cx="2784930" cy="1260888"/>
              </a:xfrm>
              <a:prstGeom prst="rect">
                <a:avLst/>
              </a:prstGeom>
            </p:spPr>
          </p:pic>
          <p:pic>
            <p:nvPicPr>
              <p:cNvPr id="71" name="Picture 70">
                <a:extLst>
                  <a:ext uri="{FF2B5EF4-FFF2-40B4-BE49-F238E27FC236}">
                    <a16:creationId xmlns:a16="http://schemas.microsoft.com/office/drawing/2014/main" id="{7EDA4EA4-E837-4873-A2AC-7794EE3AC21D}"/>
                  </a:ext>
                </a:extLst>
              </p:cNvPr>
              <p:cNvPicPr>
                <a:picLocks noChangeAspect="1"/>
              </p:cNvPicPr>
              <p:nvPr/>
            </p:nvPicPr>
            <p:blipFill rotWithShape="1">
              <a:blip r:embed="rId3">
                <a:lum bright="70000" contrast="-70000"/>
              </a:blip>
              <a:srcRect l="18804" t="10637" b="6877"/>
              <a:stretch/>
            </p:blipFill>
            <p:spPr>
              <a:xfrm>
                <a:off x="5006903" y="5099825"/>
                <a:ext cx="2784930" cy="1258934"/>
              </a:xfrm>
              <a:prstGeom prst="rect">
                <a:avLst/>
              </a:prstGeom>
            </p:spPr>
          </p:pic>
          <p:pic>
            <p:nvPicPr>
              <p:cNvPr id="72" name="Picture 71">
                <a:extLst>
                  <a:ext uri="{FF2B5EF4-FFF2-40B4-BE49-F238E27FC236}">
                    <a16:creationId xmlns:a16="http://schemas.microsoft.com/office/drawing/2014/main" id="{839F849D-B9A9-489C-B6AA-B01131822E13}"/>
                  </a:ext>
                </a:extLst>
              </p:cNvPr>
              <p:cNvPicPr>
                <a:picLocks noChangeAspect="1"/>
              </p:cNvPicPr>
              <p:nvPr/>
            </p:nvPicPr>
            <p:blipFill rotWithShape="1">
              <a:blip r:embed="rId3">
                <a:lum bright="70000" contrast="-70000"/>
              </a:blip>
              <a:srcRect l="18804" t="12869" b="5805"/>
              <a:stretch/>
            </p:blipFill>
            <p:spPr>
              <a:xfrm>
                <a:off x="2520743" y="5106495"/>
                <a:ext cx="2784930" cy="1241242"/>
              </a:xfrm>
              <a:prstGeom prst="rect">
                <a:avLst/>
              </a:prstGeom>
            </p:spPr>
          </p:pic>
          <p:pic>
            <p:nvPicPr>
              <p:cNvPr id="73" name="Picture 72">
                <a:extLst>
                  <a:ext uri="{FF2B5EF4-FFF2-40B4-BE49-F238E27FC236}">
                    <a16:creationId xmlns:a16="http://schemas.microsoft.com/office/drawing/2014/main" id="{E8302E3F-4F7B-4459-9693-40704D7805B4}"/>
                  </a:ext>
                </a:extLst>
              </p:cNvPr>
              <p:cNvPicPr>
                <a:picLocks noChangeAspect="1"/>
              </p:cNvPicPr>
              <p:nvPr/>
            </p:nvPicPr>
            <p:blipFill rotWithShape="1">
              <a:blip r:embed="rId3">
                <a:lum bright="70000" contrast="-70000"/>
              </a:blip>
              <a:srcRect l="29939" t="12869" b="5805"/>
              <a:stretch/>
            </p:blipFill>
            <p:spPr>
              <a:xfrm>
                <a:off x="426689" y="5099823"/>
                <a:ext cx="2403013" cy="1241242"/>
              </a:xfrm>
              <a:prstGeom prst="rect">
                <a:avLst/>
              </a:prstGeom>
            </p:spPr>
          </p:pic>
        </p:grpSp>
        <p:sp>
          <p:nvSpPr>
            <p:cNvPr id="67" name="Rectangle 66">
              <a:extLst>
                <a:ext uri="{FF2B5EF4-FFF2-40B4-BE49-F238E27FC236}">
                  <a16:creationId xmlns:a16="http://schemas.microsoft.com/office/drawing/2014/main" id="{2C5E7312-BB03-4639-9131-AC5DA6FA6FAC}"/>
                </a:ext>
              </a:extLst>
            </p:cNvPr>
            <p:cNvSpPr/>
            <p:nvPr/>
          </p:nvSpPr>
          <p:spPr>
            <a:xfrm>
              <a:off x="426690" y="5086787"/>
              <a:ext cx="11338621" cy="125811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68" name="Title 1">
              <a:extLst>
                <a:ext uri="{FF2B5EF4-FFF2-40B4-BE49-F238E27FC236}">
                  <a16:creationId xmlns:a16="http://schemas.microsoft.com/office/drawing/2014/main" id="{C08B6008-8AF4-4265-906A-895E9DE1D1C6}"/>
                </a:ext>
              </a:extLst>
            </p:cNvPr>
            <p:cNvSpPr txBox="1">
              <a:spLocks/>
            </p:cNvSpPr>
            <p:nvPr/>
          </p:nvSpPr>
          <p:spPr>
            <a:xfrm>
              <a:off x="3653581" y="5448364"/>
              <a:ext cx="4884840" cy="486533"/>
            </a:xfrm>
            <a:prstGeom prst="rect">
              <a:avLst/>
            </a:prstGeom>
          </p:spPr>
          <p:txBody>
            <a:bodyPr vert="horz" wrap="square" lIns="146284" tIns="91427" rIns="146284" bIns="91427" rtlCol="0" anchor="ctr">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ctr" defTabSz="896218" rtl="0" eaLnBrk="1" fontAlgn="auto" latinLnBrk="0" hangingPunct="1">
                <a:lnSpc>
                  <a:spcPct val="90000"/>
                </a:lnSpc>
                <a:spcBef>
                  <a:spcPct val="0"/>
                </a:spcBef>
                <a:spcAft>
                  <a:spcPts val="0"/>
                </a:spcAft>
                <a:buClrTx/>
                <a:buSzTx/>
                <a:buFontTx/>
                <a:buNone/>
                <a:tabLst/>
                <a:defRPr/>
              </a:pPr>
              <a:r>
                <a:rPr kumimoji="0" lang="en-US" sz="2400" b="0" i="0" u="none" strike="noStrike" kern="0" cap="none" spc="-50" normalizeH="0" baseline="0" noProof="0">
                  <a:ln w="3175">
                    <a:noFill/>
                  </a:ln>
                  <a:solidFill>
                    <a:srgbClr val="1A1A1A"/>
                  </a:solidFill>
                  <a:effectLst/>
                  <a:uLnTx/>
                  <a:uFillTx/>
                  <a:latin typeface="Segoe UI Semibold" panose="020B0702040204020203" pitchFamily="34" charset="0"/>
                  <a:cs typeface="Segoe UI Semibold" panose="020B0702040204020203" pitchFamily="34" charset="0"/>
                </a:rPr>
                <a:t>Microsoft </a:t>
              </a:r>
              <a:r>
                <a:rPr kumimoji="0" lang="en-US" sz="2400" b="0" i="0" u="none" strike="noStrike" kern="0" cap="none" spc="-50" normalizeH="0" baseline="0" noProof="0">
                  <a:ln>
                    <a:noFill/>
                  </a:ln>
                  <a:solidFill>
                    <a:srgbClr val="1A1A1A"/>
                  </a:solidFill>
                  <a:effectLst/>
                  <a:uLnTx/>
                  <a:uFillTx/>
                  <a:latin typeface="Segoe UI Semibold" panose="020B0702040204020203" pitchFamily="34" charset="0"/>
                  <a:cs typeface="Segoe UI Semibold" panose="020B0702040204020203" pitchFamily="34" charset="0"/>
                </a:rPr>
                <a:t>Graph</a:t>
              </a:r>
              <a:endParaRPr kumimoji="0" lang="en-US" sz="2400" b="0" i="0" u="none" strike="noStrike" kern="1200" cap="none" spc="-147" normalizeH="0" baseline="0" noProof="0">
                <a:ln w="3175">
                  <a:noFill/>
                </a:ln>
                <a:solidFill>
                  <a:srgbClr val="1A1A1A"/>
                </a:solidFill>
                <a:effectLst/>
                <a:uLnTx/>
                <a:uFillTx/>
                <a:latin typeface="Segoe UI Semibold" charset="0"/>
                <a:cs typeface="Segoe UI Semibold" charset="0"/>
              </a:endParaRPr>
            </a:p>
          </p:txBody>
        </p:sp>
      </p:grpSp>
      <p:cxnSp>
        <p:nvCxnSpPr>
          <p:cNvPr id="21" name="Straight Connector 20">
            <a:extLst>
              <a:ext uri="{FF2B5EF4-FFF2-40B4-BE49-F238E27FC236}">
                <a16:creationId xmlns:a16="http://schemas.microsoft.com/office/drawing/2014/main" id="{30FF8580-DB36-4972-9C59-196FF58D96FB}"/>
              </a:ext>
            </a:extLst>
          </p:cNvPr>
          <p:cNvCxnSpPr/>
          <p:nvPr/>
        </p:nvCxnSpPr>
        <p:spPr>
          <a:xfrm>
            <a:off x="3343700" y="4769398"/>
            <a:ext cx="8259018"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979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6" presetClass="entr" presetSubtype="42" fill="hold" nodeType="withEffect">
                                  <p:stCondLst>
                                    <p:cond delay="250"/>
                                  </p:stCondLst>
                                  <p:childTnLst>
                                    <p:set>
                                      <p:cBhvr>
                                        <p:cTn id="9" dur="1" fill="hold">
                                          <p:stCondLst>
                                            <p:cond delay="0"/>
                                          </p:stCondLst>
                                        </p:cTn>
                                        <p:tgtEl>
                                          <p:spTgt spid="36"/>
                                        </p:tgtEl>
                                        <p:attrNameLst>
                                          <p:attrName>style.visibility</p:attrName>
                                        </p:attrNameLst>
                                      </p:cBhvr>
                                      <p:to>
                                        <p:strVal val="visible"/>
                                      </p:to>
                                    </p:set>
                                    <p:animEffect transition="in" filter="barn(outHorizontal)">
                                      <p:cBhvr>
                                        <p:cTn id="10" dur="250"/>
                                        <p:tgtEl>
                                          <p:spTgt spid="36"/>
                                        </p:tgtEl>
                                      </p:cBhvr>
                                    </p:animEffect>
                                  </p:childTnLst>
                                </p:cTn>
                              </p:par>
                            </p:childTnLst>
                          </p:cTn>
                        </p:par>
                        <p:par>
                          <p:cTn id="11" fill="hold">
                            <p:stCondLst>
                              <p:cond delay="500"/>
                            </p:stCondLst>
                            <p:childTnLst>
                              <p:par>
                                <p:cTn id="12" presetID="1" presetClass="entr" presetSubtype="0" fill="hold" nodeType="afterEffect">
                                  <p:stCondLst>
                                    <p:cond delay="500"/>
                                  </p:stCondLst>
                                  <p:childTnLst>
                                    <p:set>
                                      <p:cBhvr>
                                        <p:cTn id="13" dur="1" fill="hold">
                                          <p:stCondLst>
                                            <p:cond delay="0"/>
                                          </p:stCondLst>
                                        </p:cTn>
                                        <p:tgtEl>
                                          <p:spTgt spid="51"/>
                                        </p:tgtEl>
                                        <p:attrNameLst>
                                          <p:attrName>style.visibility</p:attrName>
                                        </p:attrNameLst>
                                      </p:cBhvr>
                                      <p:to>
                                        <p:strVal val="visible"/>
                                      </p:to>
                                    </p:set>
                                  </p:childTnLst>
                                </p:cTn>
                              </p:par>
                              <p:par>
                                <p:cTn id="14" presetID="6" presetClass="emph" presetSubtype="0" accel="100000" autoRev="1" fill="hold" nodeType="withEffect">
                                  <p:stCondLst>
                                    <p:cond delay="0"/>
                                  </p:stCondLst>
                                  <p:childTnLst>
                                    <p:animScale>
                                      <p:cBhvr>
                                        <p:cTn id="15" dur="500" fill="hold"/>
                                        <p:tgtEl>
                                          <p:spTgt spid="51"/>
                                        </p:tgtEl>
                                      </p:cBhvr>
                                      <p:by x="0" y="0"/>
                                    </p:animScale>
                                  </p:childTnLst>
                                </p:cTn>
                              </p:par>
                              <p:par>
                                <p:cTn id="16" presetID="42" presetClass="path" presetSubtype="0" decel="100000" fill="hold" nodeType="withEffect">
                                  <p:stCondLst>
                                    <p:cond delay="500"/>
                                  </p:stCondLst>
                                  <p:childTnLst>
                                    <p:animMotion origin="layout" path="M -4.79167E-6 -1.11111E-6 L -4.79167E-6 -0.16528 " pathEditMode="relative" rAng="0" ptsTypes="AA">
                                      <p:cBhvr>
                                        <p:cTn id="17" dur="500" spd="-100000" fill="hold"/>
                                        <p:tgtEl>
                                          <p:spTgt spid="51"/>
                                        </p:tgtEl>
                                        <p:attrNameLst>
                                          <p:attrName>ppt_x</p:attrName>
                                          <p:attrName>ppt_y</p:attrName>
                                        </p:attrNameLst>
                                      </p:cBhvr>
                                      <p:rCtr x="0" y="-8264"/>
                                    </p:animMotion>
                                  </p:childTnLst>
                                </p:cTn>
                              </p:par>
                              <p:par>
                                <p:cTn id="18" presetID="1" presetClass="entr" presetSubtype="0" fill="hold" nodeType="withEffect">
                                  <p:stCondLst>
                                    <p:cond delay="750"/>
                                  </p:stCondLst>
                                  <p:childTnLst>
                                    <p:set>
                                      <p:cBhvr>
                                        <p:cTn id="19" dur="1" fill="hold">
                                          <p:stCondLst>
                                            <p:cond delay="0"/>
                                          </p:stCondLst>
                                        </p:cTn>
                                        <p:tgtEl>
                                          <p:spTgt spid="52"/>
                                        </p:tgtEl>
                                        <p:attrNameLst>
                                          <p:attrName>style.visibility</p:attrName>
                                        </p:attrNameLst>
                                      </p:cBhvr>
                                      <p:to>
                                        <p:strVal val="visible"/>
                                      </p:to>
                                    </p:set>
                                  </p:childTnLst>
                                </p:cTn>
                              </p:par>
                              <p:par>
                                <p:cTn id="20" presetID="6" presetClass="emph" presetSubtype="0" accel="100000" autoRev="1" fill="hold" nodeType="withEffect">
                                  <p:stCondLst>
                                    <p:cond delay="250"/>
                                  </p:stCondLst>
                                  <p:childTnLst>
                                    <p:animScale>
                                      <p:cBhvr>
                                        <p:cTn id="21" dur="500" fill="hold"/>
                                        <p:tgtEl>
                                          <p:spTgt spid="52"/>
                                        </p:tgtEl>
                                      </p:cBhvr>
                                      <p:by x="0" y="0"/>
                                    </p:animScale>
                                  </p:childTnLst>
                                </p:cTn>
                              </p:par>
                              <p:par>
                                <p:cTn id="22" presetID="42" presetClass="path" presetSubtype="0" decel="100000" fill="hold" nodeType="withEffect">
                                  <p:stCondLst>
                                    <p:cond delay="750"/>
                                  </p:stCondLst>
                                  <p:childTnLst>
                                    <p:animMotion origin="layout" path="M -4.79167E-6 -1.11111E-6 L -4.79167E-6 -0.16528 " pathEditMode="relative" rAng="0" ptsTypes="AA">
                                      <p:cBhvr>
                                        <p:cTn id="23" dur="500" spd="-100000" fill="hold"/>
                                        <p:tgtEl>
                                          <p:spTgt spid="52"/>
                                        </p:tgtEl>
                                        <p:attrNameLst>
                                          <p:attrName>ppt_x</p:attrName>
                                          <p:attrName>ppt_y</p:attrName>
                                        </p:attrNameLst>
                                      </p:cBhvr>
                                      <p:rCtr x="0" y="-8264"/>
                                    </p:animMotion>
                                  </p:childTnLst>
                                </p:cTn>
                              </p:par>
                              <p:par>
                                <p:cTn id="24" presetID="1" presetClass="entr" presetSubtype="0" fill="hold" nodeType="withEffect">
                                  <p:stCondLst>
                                    <p:cond delay="1000"/>
                                  </p:stCondLst>
                                  <p:childTnLst>
                                    <p:set>
                                      <p:cBhvr>
                                        <p:cTn id="25" dur="1" fill="hold">
                                          <p:stCondLst>
                                            <p:cond delay="0"/>
                                          </p:stCondLst>
                                        </p:cTn>
                                        <p:tgtEl>
                                          <p:spTgt spid="53"/>
                                        </p:tgtEl>
                                        <p:attrNameLst>
                                          <p:attrName>style.visibility</p:attrName>
                                        </p:attrNameLst>
                                      </p:cBhvr>
                                      <p:to>
                                        <p:strVal val="visible"/>
                                      </p:to>
                                    </p:set>
                                  </p:childTnLst>
                                </p:cTn>
                              </p:par>
                              <p:par>
                                <p:cTn id="26" presetID="6" presetClass="emph" presetSubtype="0" accel="100000" autoRev="1" fill="hold" nodeType="withEffect">
                                  <p:stCondLst>
                                    <p:cond delay="500"/>
                                  </p:stCondLst>
                                  <p:childTnLst>
                                    <p:animScale>
                                      <p:cBhvr>
                                        <p:cTn id="27" dur="500" fill="hold"/>
                                        <p:tgtEl>
                                          <p:spTgt spid="53"/>
                                        </p:tgtEl>
                                      </p:cBhvr>
                                      <p:by x="0" y="0"/>
                                    </p:animScale>
                                  </p:childTnLst>
                                </p:cTn>
                              </p:par>
                              <p:par>
                                <p:cTn id="28" presetID="42" presetClass="path" presetSubtype="0" decel="100000" fill="hold" nodeType="withEffect">
                                  <p:stCondLst>
                                    <p:cond delay="1000"/>
                                  </p:stCondLst>
                                  <p:childTnLst>
                                    <p:animMotion origin="layout" path="M -4.79167E-6 -1.11111E-6 L -4.79167E-6 -0.16528 " pathEditMode="relative" rAng="0" ptsTypes="AA">
                                      <p:cBhvr>
                                        <p:cTn id="29" dur="500" spd="-100000" fill="hold"/>
                                        <p:tgtEl>
                                          <p:spTgt spid="53"/>
                                        </p:tgtEl>
                                        <p:attrNameLst>
                                          <p:attrName>ppt_x</p:attrName>
                                          <p:attrName>ppt_y</p:attrName>
                                        </p:attrNameLst>
                                      </p:cBhvr>
                                      <p:rCtr x="0" y="-8264"/>
                                    </p:animMotion>
                                  </p:childTnLst>
                                </p:cTn>
                              </p:par>
                              <p:par>
                                <p:cTn id="30" presetID="1" presetClass="entr" presetSubtype="0" fill="hold" nodeType="withEffect">
                                  <p:stCondLst>
                                    <p:cond delay="1250"/>
                                  </p:stCondLst>
                                  <p:childTnLst>
                                    <p:set>
                                      <p:cBhvr>
                                        <p:cTn id="31" dur="1" fill="hold">
                                          <p:stCondLst>
                                            <p:cond delay="0"/>
                                          </p:stCondLst>
                                        </p:cTn>
                                        <p:tgtEl>
                                          <p:spTgt spid="54"/>
                                        </p:tgtEl>
                                        <p:attrNameLst>
                                          <p:attrName>style.visibility</p:attrName>
                                        </p:attrNameLst>
                                      </p:cBhvr>
                                      <p:to>
                                        <p:strVal val="visible"/>
                                      </p:to>
                                    </p:set>
                                  </p:childTnLst>
                                </p:cTn>
                              </p:par>
                              <p:par>
                                <p:cTn id="32" presetID="6" presetClass="emph" presetSubtype="0" accel="100000" autoRev="1" fill="hold" nodeType="withEffect">
                                  <p:stCondLst>
                                    <p:cond delay="750"/>
                                  </p:stCondLst>
                                  <p:childTnLst>
                                    <p:animScale>
                                      <p:cBhvr>
                                        <p:cTn id="33" dur="500" fill="hold"/>
                                        <p:tgtEl>
                                          <p:spTgt spid="54"/>
                                        </p:tgtEl>
                                      </p:cBhvr>
                                      <p:by x="0" y="0"/>
                                    </p:animScale>
                                  </p:childTnLst>
                                </p:cTn>
                              </p:par>
                              <p:par>
                                <p:cTn id="34" presetID="42" presetClass="path" presetSubtype="0" decel="100000" fill="hold" nodeType="withEffect">
                                  <p:stCondLst>
                                    <p:cond delay="1250"/>
                                  </p:stCondLst>
                                  <p:childTnLst>
                                    <p:animMotion origin="layout" path="M -4.79167E-6 -1.11111E-6 L -4.79167E-6 -0.16528 " pathEditMode="relative" rAng="0" ptsTypes="AA">
                                      <p:cBhvr>
                                        <p:cTn id="35" dur="500" spd="-100000" fill="hold"/>
                                        <p:tgtEl>
                                          <p:spTgt spid="54"/>
                                        </p:tgtEl>
                                        <p:attrNameLst>
                                          <p:attrName>ppt_x</p:attrName>
                                          <p:attrName>ppt_y</p:attrName>
                                        </p:attrNameLst>
                                      </p:cBhvr>
                                      <p:rCtr x="0" y="-8264"/>
                                    </p:animMotion>
                                  </p:childTnLst>
                                </p:cTn>
                              </p:par>
                            </p:childTnLst>
                          </p:cTn>
                        </p:par>
                        <p:par>
                          <p:cTn id="36" fill="hold">
                            <p:stCondLst>
                              <p:cond delay="2250"/>
                            </p:stCondLst>
                            <p:childTnLst>
                              <p:par>
                                <p:cTn id="37" presetID="10" presetClass="entr" presetSubtype="0"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6" presetClass="entr" presetSubtype="42" fill="hold" nodeType="withEffect">
                                  <p:stCondLst>
                                    <p:cond delay="250"/>
                                  </p:stCondLst>
                                  <p:childTnLst>
                                    <p:set>
                                      <p:cBhvr>
                                        <p:cTn id="41" dur="1" fill="hold">
                                          <p:stCondLst>
                                            <p:cond delay="0"/>
                                          </p:stCondLst>
                                        </p:cTn>
                                        <p:tgtEl>
                                          <p:spTgt spid="50"/>
                                        </p:tgtEl>
                                        <p:attrNameLst>
                                          <p:attrName>style.visibility</p:attrName>
                                        </p:attrNameLst>
                                      </p:cBhvr>
                                      <p:to>
                                        <p:strVal val="visible"/>
                                      </p:to>
                                    </p:set>
                                    <p:animEffect transition="in" filter="barn(outHorizontal)">
                                      <p:cBhvr>
                                        <p:cTn id="42" dur="250"/>
                                        <p:tgtEl>
                                          <p:spTgt spid="50"/>
                                        </p:tgtEl>
                                      </p:cBhvr>
                                    </p:animEffect>
                                  </p:childTnLst>
                                </p:cTn>
                              </p:par>
                            </p:childTnLst>
                          </p:cTn>
                        </p:par>
                        <p:par>
                          <p:cTn id="43" fill="hold">
                            <p:stCondLst>
                              <p:cond delay="2750"/>
                            </p:stCondLst>
                            <p:childTnLst>
                              <p:par>
                                <p:cTn id="44" presetID="10" presetClass="entr" presetSubtype="0"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6" presetClass="entr" presetSubtype="42" fill="hold" nodeType="withEffect">
                                  <p:stCondLst>
                                    <p:cond delay="250"/>
                                  </p:stCondLst>
                                  <p:childTnLst>
                                    <p:set>
                                      <p:cBhvr>
                                        <p:cTn id="48" dur="1" fill="hold">
                                          <p:stCondLst>
                                            <p:cond delay="0"/>
                                          </p:stCondLst>
                                        </p:cTn>
                                        <p:tgtEl>
                                          <p:spTgt spid="57"/>
                                        </p:tgtEl>
                                        <p:attrNameLst>
                                          <p:attrName>style.visibility</p:attrName>
                                        </p:attrNameLst>
                                      </p:cBhvr>
                                      <p:to>
                                        <p:strVal val="visible"/>
                                      </p:to>
                                    </p:set>
                                    <p:animEffect transition="in" filter="barn(outHorizontal)">
                                      <p:cBhvr>
                                        <p:cTn id="49" dur="250"/>
                                        <p:tgtEl>
                                          <p:spTgt spid="57"/>
                                        </p:tgtEl>
                                      </p:cBhvr>
                                    </p:animEffect>
                                  </p:childTnLst>
                                </p:cTn>
                              </p:par>
                              <p:par>
                                <p:cTn id="50" presetID="10" presetClass="entr" presetSubtype="0" fill="hold" grpId="0" nodeType="withEffect">
                                  <p:stCondLst>
                                    <p:cond delay="25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22" presetClass="entr" presetSubtype="8" fill="hold" nodeType="withEffect">
                                  <p:stCondLst>
                                    <p:cond delay="25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750"/>
                                        <p:tgtEl>
                                          <p:spTgt spid="21"/>
                                        </p:tgtEl>
                                      </p:cBhvr>
                                    </p:animEffect>
                                  </p:childTnLst>
                                </p:cTn>
                              </p:par>
                              <p:par>
                                <p:cTn id="56" presetID="10" presetClass="entr" presetSubtype="0" fill="hold" grpId="0" nodeType="withEffect">
                                  <p:stCondLst>
                                    <p:cond delay="250"/>
                                  </p:stCondLst>
                                  <p:childTnLst>
                                    <p:set>
                                      <p:cBhvr>
                                        <p:cTn id="57" dur="1" fill="hold">
                                          <p:stCondLst>
                                            <p:cond delay="0"/>
                                          </p:stCondLst>
                                        </p:cTn>
                                        <p:tgtEl>
                                          <p:spTgt spid="48"/>
                                        </p:tgtEl>
                                        <p:attrNameLst>
                                          <p:attrName>style.visibility</p:attrName>
                                        </p:attrNameLst>
                                      </p:cBhvr>
                                      <p:to>
                                        <p:strVal val="visible"/>
                                      </p:to>
                                    </p:set>
                                    <p:animEffect transition="in" filter="fade">
                                      <p:cBhvr>
                                        <p:cTn id="58" dur="500"/>
                                        <p:tgtEl>
                                          <p:spTgt spid="4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childTnLst>
                          </p:cTn>
                        </p:par>
                        <p:par>
                          <p:cTn id="62" fill="hold">
                            <p:stCondLst>
                              <p:cond delay="3750"/>
                            </p:stCondLst>
                            <p:childTnLst>
                              <p:par>
                                <p:cTn id="63" presetID="1" presetClass="entr" presetSubtype="0" fill="hold" nodeType="afterEffect">
                                  <p:stCondLst>
                                    <p:cond delay="500"/>
                                  </p:stCondLst>
                                  <p:childTnLst>
                                    <p:set>
                                      <p:cBhvr>
                                        <p:cTn id="64" dur="1" fill="hold">
                                          <p:stCondLst>
                                            <p:cond delay="0"/>
                                          </p:stCondLst>
                                        </p:cTn>
                                        <p:tgtEl>
                                          <p:spTgt spid="61"/>
                                        </p:tgtEl>
                                        <p:attrNameLst>
                                          <p:attrName>style.visibility</p:attrName>
                                        </p:attrNameLst>
                                      </p:cBhvr>
                                      <p:to>
                                        <p:strVal val="visible"/>
                                      </p:to>
                                    </p:set>
                                  </p:childTnLst>
                                </p:cTn>
                              </p:par>
                              <p:par>
                                <p:cTn id="65" presetID="6" presetClass="emph" presetSubtype="0" accel="100000" autoRev="1" fill="hold" nodeType="withEffect">
                                  <p:stCondLst>
                                    <p:cond delay="0"/>
                                  </p:stCondLst>
                                  <p:childTnLst>
                                    <p:animScale>
                                      <p:cBhvr>
                                        <p:cTn id="66" dur="500" fill="hold"/>
                                        <p:tgtEl>
                                          <p:spTgt spid="61"/>
                                        </p:tgtEl>
                                      </p:cBhvr>
                                      <p:by x="0" y="0"/>
                                    </p:animScale>
                                  </p:childTnLst>
                                </p:cTn>
                              </p:par>
                              <p:par>
                                <p:cTn id="67" presetID="42" presetClass="path" presetSubtype="0" decel="100000" fill="hold" nodeType="withEffect">
                                  <p:stCondLst>
                                    <p:cond delay="500"/>
                                  </p:stCondLst>
                                  <p:childTnLst>
                                    <p:animMotion origin="layout" path="M -4.79167E-6 -1.11111E-6 L -4.79167E-6 -0.16528 " pathEditMode="relative" rAng="0" ptsTypes="AA">
                                      <p:cBhvr>
                                        <p:cTn id="68" dur="500" spd="-100000" fill="hold"/>
                                        <p:tgtEl>
                                          <p:spTgt spid="61"/>
                                        </p:tgtEl>
                                        <p:attrNameLst>
                                          <p:attrName>ppt_x</p:attrName>
                                          <p:attrName>ppt_y</p:attrName>
                                        </p:attrNameLst>
                                      </p:cBhvr>
                                      <p:rCtr x="0" y="-8264"/>
                                    </p:animMotion>
                                  </p:childTnLst>
                                </p:cTn>
                              </p:par>
                              <p:par>
                                <p:cTn id="69" presetID="1" presetClass="entr" presetSubtype="0" fill="hold" nodeType="withEffect">
                                  <p:stCondLst>
                                    <p:cond delay="750"/>
                                  </p:stCondLst>
                                  <p:childTnLst>
                                    <p:set>
                                      <p:cBhvr>
                                        <p:cTn id="70" dur="1" fill="hold">
                                          <p:stCondLst>
                                            <p:cond delay="0"/>
                                          </p:stCondLst>
                                        </p:cTn>
                                        <p:tgtEl>
                                          <p:spTgt spid="62"/>
                                        </p:tgtEl>
                                        <p:attrNameLst>
                                          <p:attrName>style.visibility</p:attrName>
                                        </p:attrNameLst>
                                      </p:cBhvr>
                                      <p:to>
                                        <p:strVal val="visible"/>
                                      </p:to>
                                    </p:set>
                                  </p:childTnLst>
                                </p:cTn>
                              </p:par>
                              <p:par>
                                <p:cTn id="71" presetID="6" presetClass="emph" presetSubtype="0" accel="100000" autoRev="1" fill="hold" nodeType="withEffect">
                                  <p:stCondLst>
                                    <p:cond delay="250"/>
                                  </p:stCondLst>
                                  <p:childTnLst>
                                    <p:animScale>
                                      <p:cBhvr>
                                        <p:cTn id="72" dur="500" fill="hold"/>
                                        <p:tgtEl>
                                          <p:spTgt spid="62"/>
                                        </p:tgtEl>
                                      </p:cBhvr>
                                      <p:by x="0" y="0"/>
                                    </p:animScale>
                                  </p:childTnLst>
                                </p:cTn>
                              </p:par>
                              <p:par>
                                <p:cTn id="73" presetID="42" presetClass="path" presetSubtype="0" decel="100000" fill="hold" nodeType="withEffect">
                                  <p:stCondLst>
                                    <p:cond delay="750"/>
                                  </p:stCondLst>
                                  <p:childTnLst>
                                    <p:animMotion origin="layout" path="M -4.79167E-6 -1.11111E-6 L -4.79167E-6 -0.16528 " pathEditMode="relative" rAng="0" ptsTypes="AA">
                                      <p:cBhvr>
                                        <p:cTn id="74" dur="500" spd="-100000" fill="hold"/>
                                        <p:tgtEl>
                                          <p:spTgt spid="62"/>
                                        </p:tgtEl>
                                        <p:attrNameLst>
                                          <p:attrName>ppt_x</p:attrName>
                                          <p:attrName>ppt_y</p:attrName>
                                        </p:attrNameLst>
                                      </p:cBhvr>
                                      <p:rCtr x="0" y="-8264"/>
                                    </p:animMotion>
                                  </p:childTnLst>
                                </p:cTn>
                              </p:par>
                              <p:par>
                                <p:cTn id="75" presetID="1" presetClass="entr" presetSubtype="0" fill="hold" nodeType="withEffect">
                                  <p:stCondLst>
                                    <p:cond delay="1000"/>
                                  </p:stCondLst>
                                  <p:childTnLst>
                                    <p:set>
                                      <p:cBhvr>
                                        <p:cTn id="76" dur="1" fill="hold">
                                          <p:stCondLst>
                                            <p:cond delay="0"/>
                                          </p:stCondLst>
                                        </p:cTn>
                                        <p:tgtEl>
                                          <p:spTgt spid="63"/>
                                        </p:tgtEl>
                                        <p:attrNameLst>
                                          <p:attrName>style.visibility</p:attrName>
                                        </p:attrNameLst>
                                      </p:cBhvr>
                                      <p:to>
                                        <p:strVal val="visible"/>
                                      </p:to>
                                    </p:set>
                                  </p:childTnLst>
                                </p:cTn>
                              </p:par>
                              <p:par>
                                <p:cTn id="77" presetID="6" presetClass="emph" presetSubtype="0" accel="100000" autoRev="1" fill="hold" nodeType="withEffect">
                                  <p:stCondLst>
                                    <p:cond delay="500"/>
                                  </p:stCondLst>
                                  <p:childTnLst>
                                    <p:animScale>
                                      <p:cBhvr>
                                        <p:cTn id="78" dur="500" fill="hold"/>
                                        <p:tgtEl>
                                          <p:spTgt spid="63"/>
                                        </p:tgtEl>
                                      </p:cBhvr>
                                      <p:by x="0" y="0"/>
                                    </p:animScale>
                                  </p:childTnLst>
                                </p:cTn>
                              </p:par>
                              <p:par>
                                <p:cTn id="79" presetID="42" presetClass="path" presetSubtype="0" decel="100000" fill="hold" nodeType="withEffect">
                                  <p:stCondLst>
                                    <p:cond delay="1000"/>
                                  </p:stCondLst>
                                  <p:childTnLst>
                                    <p:animMotion origin="layout" path="M -4.79167E-6 -1.11111E-6 L -4.79167E-6 -0.16528 " pathEditMode="relative" rAng="0" ptsTypes="AA">
                                      <p:cBhvr>
                                        <p:cTn id="80" dur="500" spd="-100000" fill="hold"/>
                                        <p:tgtEl>
                                          <p:spTgt spid="63"/>
                                        </p:tgtEl>
                                        <p:attrNameLst>
                                          <p:attrName>ppt_x</p:attrName>
                                          <p:attrName>ppt_y</p:attrName>
                                        </p:attrNameLst>
                                      </p:cBhvr>
                                      <p:rCtr x="0" y="-8264"/>
                                    </p:animMotion>
                                  </p:childTnLst>
                                </p:cTn>
                              </p:par>
                              <p:par>
                                <p:cTn id="81" presetID="1" presetClass="entr" presetSubtype="0" fill="hold" nodeType="withEffect">
                                  <p:stCondLst>
                                    <p:cond delay="1250"/>
                                  </p:stCondLst>
                                  <p:childTnLst>
                                    <p:set>
                                      <p:cBhvr>
                                        <p:cTn id="82" dur="1" fill="hold">
                                          <p:stCondLst>
                                            <p:cond delay="0"/>
                                          </p:stCondLst>
                                        </p:cTn>
                                        <p:tgtEl>
                                          <p:spTgt spid="64"/>
                                        </p:tgtEl>
                                        <p:attrNameLst>
                                          <p:attrName>style.visibility</p:attrName>
                                        </p:attrNameLst>
                                      </p:cBhvr>
                                      <p:to>
                                        <p:strVal val="visible"/>
                                      </p:to>
                                    </p:set>
                                  </p:childTnLst>
                                </p:cTn>
                              </p:par>
                              <p:par>
                                <p:cTn id="83" presetID="6" presetClass="emph" presetSubtype="0" accel="100000" autoRev="1" fill="hold" nodeType="withEffect">
                                  <p:stCondLst>
                                    <p:cond delay="750"/>
                                  </p:stCondLst>
                                  <p:childTnLst>
                                    <p:animScale>
                                      <p:cBhvr>
                                        <p:cTn id="84" dur="500" fill="hold"/>
                                        <p:tgtEl>
                                          <p:spTgt spid="64"/>
                                        </p:tgtEl>
                                      </p:cBhvr>
                                      <p:by x="0" y="0"/>
                                    </p:animScale>
                                  </p:childTnLst>
                                </p:cTn>
                              </p:par>
                              <p:par>
                                <p:cTn id="85" presetID="42" presetClass="path" presetSubtype="0" decel="100000" fill="hold" nodeType="withEffect">
                                  <p:stCondLst>
                                    <p:cond delay="1250"/>
                                  </p:stCondLst>
                                  <p:childTnLst>
                                    <p:animMotion origin="layout" path="M -4.79167E-6 -1.11111E-6 L -4.79167E-6 -0.16528 " pathEditMode="relative" rAng="0" ptsTypes="AA">
                                      <p:cBhvr>
                                        <p:cTn id="86" dur="500" spd="-100000" fill="hold"/>
                                        <p:tgtEl>
                                          <p:spTgt spid="64"/>
                                        </p:tgtEl>
                                        <p:attrNameLst>
                                          <p:attrName>ppt_x</p:attrName>
                                          <p:attrName>ppt_y</p:attrName>
                                        </p:attrNameLst>
                                      </p:cBhvr>
                                      <p:rCtr x="0" y="-82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3" grpId="0"/>
      <p:bldP spid="34" grpId="0"/>
      <p:bldP spid="47" grpId="0"/>
      <p:bldP spid="48" grpId="0"/>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11BC10D-E88C-47D1-9126-175AF1BF0A14}"/>
              </a:ext>
            </a:extLst>
          </p:cNvPr>
          <p:cNvSpPr/>
          <p:nvPr/>
        </p:nvSpPr>
        <p:spPr>
          <a:xfrm flipH="1" flipV="1">
            <a:off x="6858000" y="1600200"/>
            <a:ext cx="2743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B5DF7-8AF0-4E3E-B3DC-8970464107B6}"/>
              </a:ext>
            </a:extLst>
          </p:cNvPr>
          <p:cNvSpPr/>
          <p:nvPr/>
        </p:nvSpPr>
        <p:spPr>
          <a:xfrm flipH="1" flipV="1">
            <a:off x="3657600" y="3962400"/>
            <a:ext cx="2743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020C1EF-7B61-4583-869A-1DEECEF94F5D}"/>
              </a:ext>
            </a:extLst>
          </p:cNvPr>
          <p:cNvSpPr/>
          <p:nvPr/>
        </p:nvSpPr>
        <p:spPr>
          <a:xfrm flipH="1" flipV="1">
            <a:off x="3657600" y="1600200"/>
            <a:ext cx="2743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27A4EAF-D36F-42B7-B0DA-479F4006401E}"/>
              </a:ext>
            </a:extLst>
          </p:cNvPr>
          <p:cNvSpPr/>
          <p:nvPr/>
        </p:nvSpPr>
        <p:spPr>
          <a:xfrm flipH="1" flipV="1">
            <a:off x="457200" y="3962400"/>
            <a:ext cx="2743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74E4147-C4F4-4625-B6C2-BF463936ABEA}"/>
              </a:ext>
            </a:extLst>
          </p:cNvPr>
          <p:cNvSpPr/>
          <p:nvPr/>
        </p:nvSpPr>
        <p:spPr>
          <a:xfrm flipH="1" flipV="1">
            <a:off x="457200" y="1600200"/>
            <a:ext cx="2743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380FC00-0305-4BD0-AE97-994ED950D22F}"/>
              </a:ext>
            </a:extLst>
          </p:cNvPr>
          <p:cNvSpPr/>
          <p:nvPr/>
        </p:nvSpPr>
        <p:spPr>
          <a:xfrm flipH="1" flipV="1">
            <a:off x="6858000" y="3962400"/>
            <a:ext cx="2743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Autofit/>
          </a:bodyPr>
          <a:lstStyle/>
          <a:p>
            <a:r>
              <a:rPr lang="en-US" sz="4000"/>
              <a:t>Opportunity</a:t>
            </a:r>
            <a:endParaRPr lang="en-US" sz="1600" i="1">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4D18B66D-4A15-496A-B3AC-8B75A1B3FAC9}"/>
              </a:ext>
            </a:extLst>
          </p:cNvPr>
          <p:cNvSpPr txBox="1"/>
          <p:nvPr/>
        </p:nvSpPr>
        <p:spPr>
          <a:xfrm>
            <a:off x="457200" y="1524000"/>
            <a:ext cx="1584088" cy="1015663"/>
          </a:xfrm>
          <a:prstGeom prst="rect">
            <a:avLst/>
          </a:prstGeom>
          <a:noFill/>
        </p:spPr>
        <p:txBody>
          <a:bodyPr wrap="none" rtlCol="0">
            <a:spAutoFit/>
          </a:bodyPr>
          <a:lstStyle/>
          <a:p>
            <a:r>
              <a:rPr lang="en-GB" sz="6000" b="1">
                <a:solidFill>
                  <a:srgbClr val="3076BC"/>
                </a:solidFill>
                <a:latin typeface="Segoe UI Light" panose="020B0502040204020203" pitchFamily="34" charset="0"/>
                <a:cs typeface="Segoe UI Light" panose="020B0502040204020203" pitchFamily="34" charset="0"/>
              </a:rPr>
              <a:t>90%</a:t>
            </a:r>
            <a:endParaRPr lang="en-US" sz="6000" b="1">
              <a:solidFill>
                <a:srgbClr val="3076B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D767CA0B-F4E7-4E9B-BCF5-0F586EB1C07B}"/>
              </a:ext>
            </a:extLst>
          </p:cNvPr>
          <p:cNvSpPr txBox="1"/>
          <p:nvPr/>
        </p:nvSpPr>
        <p:spPr>
          <a:xfrm>
            <a:off x="533400" y="2438400"/>
            <a:ext cx="2362200" cy="1013034"/>
          </a:xfrm>
          <a:prstGeom prst="rect">
            <a:avLst/>
          </a:prstGeom>
          <a:noFill/>
        </p:spPr>
        <p:txBody>
          <a:bodyPr wrap="square" rtlCol="0">
            <a:spAutoFit/>
          </a:bodyPr>
          <a:lstStyle/>
          <a:p>
            <a:pPr>
              <a:lnSpc>
                <a:spcPct val="114000"/>
              </a:lnSpc>
            </a:pPr>
            <a:r>
              <a:rPr lang="en-GB" spc="-50"/>
              <a:t>Fortune 500 companies have data in Microsoft Graph</a:t>
            </a:r>
            <a:endParaRPr lang="en-US" spc="-50"/>
          </a:p>
        </p:txBody>
      </p:sp>
      <p:sp>
        <p:nvSpPr>
          <p:cNvPr id="11" name="TextBox 10">
            <a:extLst>
              <a:ext uri="{FF2B5EF4-FFF2-40B4-BE49-F238E27FC236}">
                <a16:creationId xmlns:a16="http://schemas.microsoft.com/office/drawing/2014/main" id="{83567A2E-7F2B-4E83-AB7B-1B533F934FAF}"/>
              </a:ext>
            </a:extLst>
          </p:cNvPr>
          <p:cNvSpPr txBox="1"/>
          <p:nvPr/>
        </p:nvSpPr>
        <p:spPr>
          <a:xfrm>
            <a:off x="3733800" y="1524000"/>
            <a:ext cx="2133600" cy="1015663"/>
          </a:xfrm>
          <a:prstGeom prst="rect">
            <a:avLst/>
          </a:prstGeom>
          <a:noFill/>
        </p:spPr>
        <p:txBody>
          <a:bodyPr wrap="square" rtlCol="0">
            <a:spAutoFit/>
          </a:bodyPr>
          <a:lstStyle/>
          <a:p>
            <a:r>
              <a:rPr lang="en-GB" sz="6000" b="1">
                <a:solidFill>
                  <a:srgbClr val="3076BC"/>
                </a:solidFill>
                <a:latin typeface="Segoe UI Light" panose="020B0502040204020203" pitchFamily="34" charset="0"/>
                <a:cs typeface="Segoe UI Light" panose="020B0502040204020203" pitchFamily="34" charset="0"/>
              </a:rPr>
              <a:t>135M</a:t>
            </a:r>
            <a:endParaRPr lang="en-US" sz="6000" b="1">
              <a:solidFill>
                <a:srgbClr val="3076BC"/>
              </a:solidFill>
              <a:latin typeface="Segoe UI Light" panose="020B0502040204020203" pitchFamily="34" charset="0"/>
              <a:cs typeface="Segoe UI Light" panose="020B0502040204020203" pitchFamily="34" charset="0"/>
            </a:endParaRPr>
          </a:p>
        </p:txBody>
      </p:sp>
      <p:sp>
        <p:nvSpPr>
          <p:cNvPr id="16" name="TextBox 15">
            <a:extLst>
              <a:ext uri="{FF2B5EF4-FFF2-40B4-BE49-F238E27FC236}">
                <a16:creationId xmlns:a16="http://schemas.microsoft.com/office/drawing/2014/main" id="{31FA7B26-F1E3-46FA-8923-D1C2509AF338}"/>
              </a:ext>
            </a:extLst>
          </p:cNvPr>
          <p:cNvSpPr txBox="1"/>
          <p:nvPr/>
        </p:nvSpPr>
        <p:spPr>
          <a:xfrm>
            <a:off x="3810000" y="2438400"/>
            <a:ext cx="2362200" cy="697242"/>
          </a:xfrm>
          <a:prstGeom prst="rect">
            <a:avLst/>
          </a:prstGeom>
          <a:noFill/>
        </p:spPr>
        <p:txBody>
          <a:bodyPr wrap="square" rtlCol="0">
            <a:spAutoFit/>
          </a:bodyPr>
          <a:lstStyle/>
          <a:p>
            <a:pPr>
              <a:lnSpc>
                <a:spcPct val="114000"/>
              </a:lnSpc>
            </a:pPr>
            <a:r>
              <a:rPr lang="en-GB" spc="-50"/>
              <a:t>Monthly active users in Office 365</a:t>
            </a:r>
            <a:endParaRPr lang="en-US" spc="-50"/>
          </a:p>
        </p:txBody>
      </p:sp>
      <p:sp>
        <p:nvSpPr>
          <p:cNvPr id="17" name="TextBox 16">
            <a:extLst>
              <a:ext uri="{FF2B5EF4-FFF2-40B4-BE49-F238E27FC236}">
                <a16:creationId xmlns:a16="http://schemas.microsoft.com/office/drawing/2014/main" id="{F0B2EB41-4DBA-4F90-A90F-7B79BE21E1EE}"/>
              </a:ext>
            </a:extLst>
          </p:cNvPr>
          <p:cNvSpPr txBox="1"/>
          <p:nvPr/>
        </p:nvSpPr>
        <p:spPr>
          <a:xfrm>
            <a:off x="6934200" y="1524000"/>
            <a:ext cx="2133600" cy="1015663"/>
          </a:xfrm>
          <a:prstGeom prst="rect">
            <a:avLst/>
          </a:prstGeom>
          <a:noFill/>
        </p:spPr>
        <p:txBody>
          <a:bodyPr wrap="square" rtlCol="0">
            <a:spAutoFit/>
          </a:bodyPr>
          <a:lstStyle/>
          <a:p>
            <a:r>
              <a:rPr lang="en-GB" sz="6000" b="1">
                <a:solidFill>
                  <a:srgbClr val="3076BC"/>
                </a:solidFill>
                <a:latin typeface="Segoe UI Light" panose="020B0502040204020203" pitchFamily="34" charset="0"/>
                <a:cs typeface="Segoe UI Light" panose="020B0502040204020203" pitchFamily="34" charset="0"/>
              </a:rPr>
              <a:t>450B</a:t>
            </a:r>
            <a:endParaRPr lang="en-US" sz="6000" b="1">
              <a:solidFill>
                <a:srgbClr val="3076BC"/>
              </a:solidFill>
              <a:latin typeface="Segoe UI Light" panose="020B0502040204020203" pitchFamily="34" charset="0"/>
              <a:cs typeface="Segoe UI Light" panose="020B0502040204020203" pitchFamily="34" charset="0"/>
            </a:endParaRPr>
          </a:p>
        </p:txBody>
      </p:sp>
      <p:sp>
        <p:nvSpPr>
          <p:cNvPr id="18" name="TextBox 17">
            <a:extLst>
              <a:ext uri="{FF2B5EF4-FFF2-40B4-BE49-F238E27FC236}">
                <a16:creationId xmlns:a16="http://schemas.microsoft.com/office/drawing/2014/main" id="{162728A6-CACF-4E8E-941F-6F27B24185D5}"/>
              </a:ext>
            </a:extLst>
          </p:cNvPr>
          <p:cNvSpPr txBox="1"/>
          <p:nvPr/>
        </p:nvSpPr>
        <p:spPr>
          <a:xfrm>
            <a:off x="7010400" y="2438400"/>
            <a:ext cx="2277836" cy="697242"/>
          </a:xfrm>
          <a:prstGeom prst="rect">
            <a:avLst/>
          </a:prstGeom>
          <a:noFill/>
        </p:spPr>
        <p:txBody>
          <a:bodyPr wrap="square" rtlCol="0">
            <a:spAutoFit/>
          </a:bodyPr>
          <a:lstStyle/>
          <a:p>
            <a:pPr>
              <a:lnSpc>
                <a:spcPct val="114000"/>
              </a:lnSpc>
            </a:pPr>
            <a:r>
              <a:rPr lang="en-GB" spc="-50"/>
              <a:t>Users authenticated each month</a:t>
            </a:r>
            <a:endParaRPr lang="en-US" spc="-50"/>
          </a:p>
        </p:txBody>
      </p:sp>
      <p:sp>
        <p:nvSpPr>
          <p:cNvPr id="19" name="TextBox 18">
            <a:extLst>
              <a:ext uri="{FF2B5EF4-FFF2-40B4-BE49-F238E27FC236}">
                <a16:creationId xmlns:a16="http://schemas.microsoft.com/office/drawing/2014/main" id="{4DD84230-26DD-4BD4-AD64-79223044AD66}"/>
              </a:ext>
            </a:extLst>
          </p:cNvPr>
          <p:cNvSpPr txBox="1"/>
          <p:nvPr/>
        </p:nvSpPr>
        <p:spPr>
          <a:xfrm>
            <a:off x="457200" y="3886200"/>
            <a:ext cx="2121093" cy="1015663"/>
          </a:xfrm>
          <a:prstGeom prst="rect">
            <a:avLst/>
          </a:prstGeom>
          <a:noFill/>
        </p:spPr>
        <p:txBody>
          <a:bodyPr wrap="none" rtlCol="0">
            <a:spAutoFit/>
          </a:bodyPr>
          <a:lstStyle/>
          <a:p>
            <a:r>
              <a:rPr lang="en-GB" sz="6000" b="1">
                <a:solidFill>
                  <a:srgbClr val="3076BC"/>
                </a:solidFill>
                <a:latin typeface="Segoe UI Light" panose="020B0502040204020203" pitchFamily="34" charset="0"/>
                <a:cs typeface="Segoe UI Light" panose="020B0502040204020203" pitchFamily="34" charset="0"/>
              </a:rPr>
              <a:t>65M+</a:t>
            </a:r>
            <a:endParaRPr lang="en-US" sz="6000" b="1">
              <a:solidFill>
                <a:srgbClr val="3076BC"/>
              </a:solidFill>
              <a:latin typeface="Segoe UI Light" panose="020B0502040204020203" pitchFamily="34" charset="0"/>
              <a:cs typeface="Segoe UI Light" panose="020B0502040204020203" pitchFamily="34" charset="0"/>
            </a:endParaRPr>
          </a:p>
        </p:txBody>
      </p:sp>
      <p:sp>
        <p:nvSpPr>
          <p:cNvPr id="21" name="TextBox 20">
            <a:extLst>
              <a:ext uri="{FF2B5EF4-FFF2-40B4-BE49-F238E27FC236}">
                <a16:creationId xmlns:a16="http://schemas.microsoft.com/office/drawing/2014/main" id="{F625A373-B658-45F4-A9F0-46B9A439FF94}"/>
              </a:ext>
            </a:extLst>
          </p:cNvPr>
          <p:cNvSpPr txBox="1"/>
          <p:nvPr/>
        </p:nvSpPr>
        <p:spPr>
          <a:xfrm>
            <a:off x="533400" y="4800600"/>
            <a:ext cx="2362200" cy="1013034"/>
          </a:xfrm>
          <a:prstGeom prst="rect">
            <a:avLst/>
          </a:prstGeom>
          <a:noFill/>
        </p:spPr>
        <p:txBody>
          <a:bodyPr wrap="square" rtlCol="0">
            <a:spAutoFit/>
          </a:bodyPr>
          <a:lstStyle/>
          <a:p>
            <a:pPr>
              <a:lnSpc>
                <a:spcPct val="114000"/>
              </a:lnSpc>
            </a:pPr>
            <a:r>
              <a:rPr lang="en-GB" spc="-50"/>
              <a:t>Enterprise Mobility seat install base (+55% YoY)</a:t>
            </a:r>
            <a:endParaRPr lang="en-US" spc="-50"/>
          </a:p>
        </p:txBody>
      </p:sp>
      <p:sp>
        <p:nvSpPr>
          <p:cNvPr id="22" name="TextBox 21">
            <a:extLst>
              <a:ext uri="{FF2B5EF4-FFF2-40B4-BE49-F238E27FC236}">
                <a16:creationId xmlns:a16="http://schemas.microsoft.com/office/drawing/2014/main" id="{3DEB6447-495B-4249-AE8E-08C4885DD95B}"/>
              </a:ext>
            </a:extLst>
          </p:cNvPr>
          <p:cNvSpPr txBox="1"/>
          <p:nvPr/>
        </p:nvSpPr>
        <p:spPr>
          <a:xfrm>
            <a:off x="3733800" y="3886200"/>
            <a:ext cx="2133600" cy="1015663"/>
          </a:xfrm>
          <a:prstGeom prst="rect">
            <a:avLst/>
          </a:prstGeom>
          <a:noFill/>
        </p:spPr>
        <p:txBody>
          <a:bodyPr wrap="square" rtlCol="0">
            <a:spAutoFit/>
          </a:bodyPr>
          <a:lstStyle/>
          <a:p>
            <a:r>
              <a:rPr lang="en-GB" sz="6000" b="1">
                <a:solidFill>
                  <a:srgbClr val="3076BC"/>
                </a:solidFill>
                <a:latin typeface="Segoe UI Light" panose="020B0502040204020203" pitchFamily="34" charset="0"/>
                <a:cs typeface="Segoe UI Light" panose="020B0502040204020203" pitchFamily="34" charset="0"/>
              </a:rPr>
              <a:t>181</a:t>
            </a:r>
            <a:endParaRPr lang="en-US" sz="6000" b="1">
              <a:solidFill>
                <a:srgbClr val="3076BC"/>
              </a:solidFill>
              <a:latin typeface="Segoe UI Light" panose="020B0502040204020203" pitchFamily="34" charset="0"/>
              <a:cs typeface="Segoe UI Light" panose="020B0502040204020203" pitchFamily="34" charset="0"/>
            </a:endParaRPr>
          </a:p>
        </p:txBody>
      </p:sp>
      <p:sp>
        <p:nvSpPr>
          <p:cNvPr id="23" name="TextBox 22">
            <a:extLst>
              <a:ext uri="{FF2B5EF4-FFF2-40B4-BE49-F238E27FC236}">
                <a16:creationId xmlns:a16="http://schemas.microsoft.com/office/drawing/2014/main" id="{C82722DB-0E3F-45BE-994B-56067CD37FD5}"/>
              </a:ext>
            </a:extLst>
          </p:cNvPr>
          <p:cNvSpPr txBox="1"/>
          <p:nvPr/>
        </p:nvSpPr>
        <p:spPr>
          <a:xfrm>
            <a:off x="3810000" y="4800600"/>
            <a:ext cx="2362200" cy="1013034"/>
          </a:xfrm>
          <a:prstGeom prst="rect">
            <a:avLst/>
          </a:prstGeom>
          <a:noFill/>
        </p:spPr>
        <p:txBody>
          <a:bodyPr wrap="square" rtlCol="0">
            <a:spAutoFit/>
          </a:bodyPr>
          <a:lstStyle/>
          <a:p>
            <a:pPr>
              <a:lnSpc>
                <a:spcPct val="114000"/>
              </a:lnSpc>
            </a:pPr>
            <a:r>
              <a:rPr lang="en-GB" spc="-50"/>
              <a:t>Countries with knowledge workers using Office 365</a:t>
            </a:r>
            <a:endParaRPr lang="en-US" spc="-50"/>
          </a:p>
        </p:txBody>
      </p:sp>
      <p:sp>
        <p:nvSpPr>
          <p:cNvPr id="24" name="TextBox 23">
            <a:extLst>
              <a:ext uri="{FF2B5EF4-FFF2-40B4-BE49-F238E27FC236}">
                <a16:creationId xmlns:a16="http://schemas.microsoft.com/office/drawing/2014/main" id="{9C6A4D7F-6551-4AFD-8DE3-7BD8267940A1}"/>
              </a:ext>
            </a:extLst>
          </p:cNvPr>
          <p:cNvSpPr txBox="1"/>
          <p:nvPr/>
        </p:nvSpPr>
        <p:spPr>
          <a:xfrm>
            <a:off x="6934200" y="3886200"/>
            <a:ext cx="2133600" cy="1015663"/>
          </a:xfrm>
          <a:prstGeom prst="rect">
            <a:avLst/>
          </a:prstGeom>
          <a:noFill/>
        </p:spPr>
        <p:txBody>
          <a:bodyPr wrap="square" rtlCol="0">
            <a:spAutoFit/>
          </a:bodyPr>
          <a:lstStyle/>
          <a:p>
            <a:r>
              <a:rPr lang="en-GB" sz="6000" b="1">
                <a:solidFill>
                  <a:srgbClr val="3076BC"/>
                </a:solidFill>
                <a:latin typeface="Segoe UI Light" panose="020B0502040204020203" pitchFamily="34" charset="0"/>
                <a:cs typeface="Segoe UI Light" panose="020B0502040204020203" pitchFamily="34" charset="0"/>
              </a:rPr>
              <a:t>1B+</a:t>
            </a:r>
            <a:endParaRPr lang="en-US" sz="6000" b="1">
              <a:solidFill>
                <a:srgbClr val="3076BC"/>
              </a:solidFill>
              <a:latin typeface="Segoe UI Light" panose="020B0502040204020203" pitchFamily="34" charset="0"/>
              <a:cs typeface="Segoe UI Light" panose="020B0502040204020203" pitchFamily="34" charset="0"/>
            </a:endParaRPr>
          </a:p>
        </p:txBody>
      </p:sp>
      <p:sp>
        <p:nvSpPr>
          <p:cNvPr id="25" name="TextBox 24">
            <a:extLst>
              <a:ext uri="{FF2B5EF4-FFF2-40B4-BE49-F238E27FC236}">
                <a16:creationId xmlns:a16="http://schemas.microsoft.com/office/drawing/2014/main" id="{48E90D63-2E42-4935-9A18-7D10D7C74EC4}"/>
              </a:ext>
            </a:extLst>
          </p:cNvPr>
          <p:cNvSpPr txBox="1"/>
          <p:nvPr/>
        </p:nvSpPr>
        <p:spPr>
          <a:xfrm>
            <a:off x="7010400" y="4800600"/>
            <a:ext cx="2277836" cy="1013034"/>
          </a:xfrm>
          <a:prstGeom prst="rect">
            <a:avLst/>
          </a:prstGeom>
          <a:noFill/>
        </p:spPr>
        <p:txBody>
          <a:bodyPr wrap="square" rtlCol="0">
            <a:spAutoFit/>
          </a:bodyPr>
          <a:lstStyle/>
          <a:p>
            <a:pPr>
              <a:lnSpc>
                <a:spcPct val="114000"/>
              </a:lnSpc>
            </a:pPr>
            <a:r>
              <a:rPr lang="en-GB" spc="-50"/>
              <a:t>Meetings scheduled each month with Office 365</a:t>
            </a:r>
            <a:endParaRPr lang="en-US" spc="-50"/>
          </a:p>
        </p:txBody>
      </p:sp>
    </p:spTree>
    <p:extLst>
      <p:ext uri="{BB962C8B-B14F-4D97-AF65-F5344CB8AC3E}">
        <p14:creationId xmlns:p14="http://schemas.microsoft.com/office/powerpoint/2010/main" val="139577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EEF4-CF69-47C0-A81E-AB857FAC3C33}"/>
              </a:ext>
            </a:extLst>
          </p:cNvPr>
          <p:cNvSpPr>
            <a:spLocks noGrp="1"/>
          </p:cNvSpPr>
          <p:nvPr>
            <p:ph type="title"/>
          </p:nvPr>
        </p:nvSpPr>
        <p:spPr/>
        <p:txBody>
          <a:bodyPr/>
          <a:lstStyle/>
          <a:p>
            <a:r>
              <a:rPr lang="en-US"/>
              <a:t>Microsoft Graph</a:t>
            </a:r>
          </a:p>
        </p:txBody>
      </p:sp>
      <p:sp>
        <p:nvSpPr>
          <p:cNvPr id="10" name="Text Placeholder 9">
            <a:extLst>
              <a:ext uri="{FF2B5EF4-FFF2-40B4-BE49-F238E27FC236}">
                <a16:creationId xmlns:a16="http://schemas.microsoft.com/office/drawing/2014/main" id="{BAF59F72-04D2-4077-9D4C-BBD7F7F69B00}"/>
              </a:ext>
            </a:extLst>
          </p:cNvPr>
          <p:cNvSpPr>
            <a:spLocks noGrp="1"/>
          </p:cNvSpPr>
          <p:nvPr>
            <p:ph type="body" sz="quarter" idx="10"/>
          </p:nvPr>
        </p:nvSpPr>
        <p:spPr/>
        <p:txBody>
          <a:bodyPr vert="horz" lIns="91440" tIns="45720" rIns="91440" bIns="45720" rtlCol="0">
            <a:normAutofit lnSpcReduction="10000"/>
          </a:bodyPr>
          <a:lstStyle/>
          <a:p>
            <a:r>
              <a:rPr lang="en-US">
                <a:solidFill>
                  <a:srgbClr val="F2F2F2">
                    <a:alpha val="50000"/>
                  </a:srgbClr>
                </a:solidFill>
              </a:rPr>
              <a:t>What is it and why is it important for you?</a:t>
            </a:r>
          </a:p>
        </p:txBody>
      </p:sp>
      <p:sp>
        <p:nvSpPr>
          <p:cNvPr id="11" name="Text Placeholder 10">
            <a:extLst>
              <a:ext uri="{FF2B5EF4-FFF2-40B4-BE49-F238E27FC236}">
                <a16:creationId xmlns:a16="http://schemas.microsoft.com/office/drawing/2014/main" id="{3FEB0C18-50F7-4644-BDEF-4F0362BAE94E}"/>
              </a:ext>
            </a:extLst>
          </p:cNvPr>
          <p:cNvSpPr>
            <a:spLocks noGrp="1"/>
          </p:cNvSpPr>
          <p:nvPr>
            <p:ph type="body" sz="quarter" idx="11"/>
          </p:nvPr>
        </p:nvSpPr>
        <p:spPr/>
        <p:txBody>
          <a:bodyPr vert="horz" lIns="91440" tIns="45720" rIns="91440" bIns="45720" rtlCol="0">
            <a:normAutofit lnSpcReduction="10000"/>
          </a:bodyPr>
          <a:lstStyle/>
          <a:p>
            <a:r>
              <a:rPr lang="en-US"/>
              <a:t>Getting started and tools</a:t>
            </a:r>
          </a:p>
        </p:txBody>
      </p:sp>
      <p:sp>
        <p:nvSpPr>
          <p:cNvPr id="12" name="Text Placeholder 11">
            <a:extLst>
              <a:ext uri="{FF2B5EF4-FFF2-40B4-BE49-F238E27FC236}">
                <a16:creationId xmlns:a16="http://schemas.microsoft.com/office/drawing/2014/main" id="{66522E18-F3C1-4388-AFD8-D83ECFCAC430}"/>
              </a:ext>
            </a:extLst>
          </p:cNvPr>
          <p:cNvSpPr>
            <a:spLocks noGrp="1"/>
          </p:cNvSpPr>
          <p:nvPr>
            <p:ph type="body" sz="quarter" idx="12"/>
          </p:nvPr>
        </p:nvSpPr>
        <p:spPr/>
        <p:txBody>
          <a:bodyPr>
            <a:normAutofit lnSpcReduction="10000"/>
          </a:bodyPr>
          <a:lstStyle/>
          <a:p>
            <a:r>
              <a:rPr lang="en-US">
                <a:solidFill>
                  <a:srgbClr val="F2F2F2">
                    <a:alpha val="50000"/>
                  </a:srgbClr>
                </a:solidFill>
              </a:rPr>
              <a:t>API highlights</a:t>
            </a:r>
          </a:p>
        </p:txBody>
      </p:sp>
      <p:sp>
        <p:nvSpPr>
          <p:cNvPr id="13" name="Text Placeholder 12">
            <a:extLst>
              <a:ext uri="{FF2B5EF4-FFF2-40B4-BE49-F238E27FC236}">
                <a16:creationId xmlns:a16="http://schemas.microsoft.com/office/drawing/2014/main" id="{52FFEDEF-958C-4145-9C27-6C95C4815DB7}"/>
              </a:ext>
            </a:extLst>
          </p:cNvPr>
          <p:cNvSpPr>
            <a:spLocks noGrp="1"/>
          </p:cNvSpPr>
          <p:nvPr>
            <p:ph type="body" sz="quarter" idx="13"/>
          </p:nvPr>
        </p:nvSpPr>
        <p:spPr/>
        <p:txBody>
          <a:bodyPr>
            <a:normAutofit lnSpcReduction="10000"/>
          </a:bodyPr>
          <a:lstStyle/>
          <a:p>
            <a:r>
              <a:rPr lang="en-US">
                <a:solidFill>
                  <a:srgbClr val="F2F2F2">
                    <a:alpha val="50000"/>
                  </a:srgbClr>
                </a:solidFill>
              </a:rPr>
              <a:t>Cross-device and Timeline</a:t>
            </a:r>
          </a:p>
        </p:txBody>
      </p:sp>
    </p:spTree>
    <p:extLst>
      <p:ext uri="{BB962C8B-B14F-4D97-AF65-F5344CB8AC3E}">
        <p14:creationId xmlns:p14="http://schemas.microsoft.com/office/powerpoint/2010/main" val="98862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566AFD-4261-478A-9BD6-5504D2569D34}"/>
              </a:ext>
            </a:extLst>
          </p:cNvPr>
          <p:cNvSpPr>
            <a:spLocks noGrp="1"/>
          </p:cNvSpPr>
          <p:nvPr>
            <p:ph type="title"/>
          </p:nvPr>
        </p:nvSpPr>
        <p:spPr/>
        <p:txBody>
          <a:bodyPr/>
          <a:lstStyle/>
          <a:p>
            <a:r>
              <a:rPr lang="en-US">
                <a:solidFill>
                  <a:schemeClr val="tx1"/>
                </a:solidFill>
              </a:rPr>
              <a:t>Developing with Microsoft Graph</a:t>
            </a:r>
          </a:p>
        </p:txBody>
      </p:sp>
      <p:sp>
        <p:nvSpPr>
          <p:cNvPr id="21" name="Content Placeholder 53">
            <a:extLst>
              <a:ext uri="{FF2B5EF4-FFF2-40B4-BE49-F238E27FC236}">
                <a16:creationId xmlns:a16="http://schemas.microsoft.com/office/drawing/2014/main" id="{E6BE862F-9EC5-4F4A-BB6E-B341430B375D}"/>
              </a:ext>
            </a:extLst>
          </p:cNvPr>
          <p:cNvSpPr txBox="1">
            <a:spLocks/>
          </p:cNvSpPr>
          <p:nvPr/>
        </p:nvSpPr>
        <p:spPr>
          <a:xfrm>
            <a:off x="336000" y="2209800"/>
            <a:ext cx="11520000" cy="685800"/>
          </a:xfrm>
          <a:prstGeom prst="rect">
            <a:avLst/>
          </a:prstGeom>
        </p:spPr>
        <p:txBody>
          <a:bodyPr>
            <a:normAutofit/>
          </a:bodyPr>
          <a:lstStyle>
            <a:lvl1pPr marL="0" indent="0" algn="l" defTabSz="914400" rtl="0" eaLnBrk="1" latinLnBrk="0" hangingPunct="1">
              <a:lnSpc>
                <a:spcPct val="114000"/>
              </a:lnSpc>
              <a:spcBef>
                <a:spcPts val="1000"/>
              </a:spcBef>
              <a:buFont typeface="Arial" panose="020B0604020202020204" pitchFamily="34" charset="0"/>
              <a:buNone/>
              <a:defRPr sz="2000" kern="1200" spc="-50" baseline="0">
                <a:solidFill>
                  <a:srgbClr val="262626"/>
                </a:solidFill>
                <a:latin typeface="+mn-lt"/>
                <a:ea typeface="+mn-ea"/>
                <a:cs typeface="+mn-cs"/>
              </a:defRPr>
            </a:lvl1pPr>
            <a:lvl2pPr marL="457200" indent="0" algn="l"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2pPr>
            <a:lvl3pPr marL="914400" indent="0" algn="l"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3pPr>
            <a:lvl4pPr marL="13716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4pPr>
            <a:lvl5pPr marL="18288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600">
                <a:solidFill>
                  <a:srgbClr val="235689"/>
                </a:solidFill>
              </a:rPr>
              <a:t>graph.microsoft.com</a:t>
            </a:r>
          </a:p>
        </p:txBody>
      </p:sp>
      <p:grpSp>
        <p:nvGrpSpPr>
          <p:cNvPr id="22" name="Group 21">
            <a:extLst>
              <a:ext uri="{FF2B5EF4-FFF2-40B4-BE49-F238E27FC236}">
                <a16:creationId xmlns:a16="http://schemas.microsoft.com/office/drawing/2014/main" id="{01616DF2-4754-4132-838C-45EC8C191D82}"/>
              </a:ext>
            </a:extLst>
          </p:cNvPr>
          <p:cNvGrpSpPr/>
          <p:nvPr/>
        </p:nvGrpSpPr>
        <p:grpSpPr>
          <a:xfrm>
            <a:off x="457200" y="3352800"/>
            <a:ext cx="3048000" cy="1752600"/>
            <a:chOff x="457200" y="2743200"/>
            <a:chExt cx="3048000" cy="1752600"/>
          </a:xfrm>
        </p:grpSpPr>
        <p:sp>
          <p:nvSpPr>
            <p:cNvPr id="23" name="Rectangle 22">
              <a:extLst>
                <a:ext uri="{FF2B5EF4-FFF2-40B4-BE49-F238E27FC236}">
                  <a16:creationId xmlns:a16="http://schemas.microsoft.com/office/drawing/2014/main" id="{79EEF8F9-91C1-4875-ABA3-16D1AB5BA5C9}"/>
                </a:ext>
              </a:extLst>
            </p:cNvPr>
            <p:cNvSpPr/>
            <p:nvPr/>
          </p:nvSpPr>
          <p:spPr>
            <a:xfrm>
              <a:off x="457200" y="2743200"/>
              <a:ext cx="30480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8E60839-6900-47B1-A005-106185BCA6AE}"/>
                </a:ext>
              </a:extLst>
            </p:cNvPr>
            <p:cNvSpPr txBox="1"/>
            <p:nvPr/>
          </p:nvSpPr>
          <p:spPr>
            <a:xfrm>
              <a:off x="457200" y="2819400"/>
              <a:ext cx="2971800" cy="584775"/>
            </a:xfrm>
            <a:prstGeom prst="rect">
              <a:avLst/>
            </a:prstGeom>
            <a:noFill/>
          </p:spPr>
          <p:txBody>
            <a:bodyPr wrap="square" rtlCol="0">
              <a:spAutoFit/>
            </a:bodyPr>
            <a:lstStyle/>
            <a:p>
              <a:r>
                <a:rPr lang="en-US" sz="3200" b="1">
                  <a:solidFill>
                    <a:srgbClr val="3076BC"/>
                  </a:solidFill>
                </a:rPr>
                <a:t>TRY</a:t>
              </a:r>
            </a:p>
          </p:txBody>
        </p:sp>
        <p:sp>
          <p:nvSpPr>
            <p:cNvPr id="25" name="TextBox 24">
              <a:extLst>
                <a:ext uri="{FF2B5EF4-FFF2-40B4-BE49-F238E27FC236}">
                  <a16:creationId xmlns:a16="http://schemas.microsoft.com/office/drawing/2014/main" id="{E28684B3-EA2C-40F8-BBCD-49378BB01448}"/>
                </a:ext>
              </a:extLst>
            </p:cNvPr>
            <p:cNvSpPr txBox="1"/>
            <p:nvPr/>
          </p:nvSpPr>
          <p:spPr>
            <a:xfrm>
              <a:off x="457200" y="3505200"/>
              <a:ext cx="2895600" cy="830997"/>
            </a:xfrm>
            <a:prstGeom prst="rect">
              <a:avLst/>
            </a:prstGeom>
            <a:noFill/>
          </p:spPr>
          <p:txBody>
            <a:bodyPr wrap="square" rtlCol="0">
              <a:spAutoFit/>
            </a:bodyPr>
            <a:lstStyle/>
            <a:p>
              <a:r>
                <a:rPr lang="en-US" sz="2400"/>
                <a:t>Graph Explorer and quick starts</a:t>
              </a:r>
            </a:p>
          </p:txBody>
        </p:sp>
        <p:sp>
          <p:nvSpPr>
            <p:cNvPr id="27" name="Rectangle 26">
              <a:extLst>
                <a:ext uri="{FF2B5EF4-FFF2-40B4-BE49-F238E27FC236}">
                  <a16:creationId xmlns:a16="http://schemas.microsoft.com/office/drawing/2014/main" id="{D8A76B5B-654A-4E84-9265-E116F38EDCC3}"/>
                </a:ext>
              </a:extLst>
            </p:cNvPr>
            <p:cNvSpPr/>
            <p:nvPr/>
          </p:nvSpPr>
          <p:spPr>
            <a:xfrm>
              <a:off x="457200" y="4419600"/>
              <a:ext cx="3048000" cy="76200"/>
            </a:xfrm>
            <a:prstGeom prst="rect">
              <a:avLst/>
            </a:prstGeom>
            <a:solidFill>
              <a:srgbClr val="30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1B1CF05-2908-4493-B4EA-C70578B3943C}"/>
                </a:ext>
              </a:extLst>
            </p:cNvPr>
            <p:cNvSpPr/>
            <p:nvPr/>
          </p:nvSpPr>
          <p:spPr>
            <a:xfrm>
              <a:off x="457200" y="2743200"/>
              <a:ext cx="3048000" cy="76200"/>
            </a:xfrm>
            <a:prstGeom prst="rect">
              <a:avLst/>
            </a:prstGeom>
            <a:solidFill>
              <a:srgbClr val="30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68A46534-DE85-4D9C-804D-8EB58F25D823}"/>
              </a:ext>
            </a:extLst>
          </p:cNvPr>
          <p:cNvGrpSpPr/>
          <p:nvPr/>
        </p:nvGrpSpPr>
        <p:grpSpPr>
          <a:xfrm>
            <a:off x="4572000" y="3352800"/>
            <a:ext cx="3048000" cy="1752600"/>
            <a:chOff x="4648200" y="2743200"/>
            <a:chExt cx="3048000" cy="1752600"/>
          </a:xfrm>
        </p:grpSpPr>
        <p:sp>
          <p:nvSpPr>
            <p:cNvPr id="31" name="Rectangle 30">
              <a:extLst>
                <a:ext uri="{FF2B5EF4-FFF2-40B4-BE49-F238E27FC236}">
                  <a16:creationId xmlns:a16="http://schemas.microsoft.com/office/drawing/2014/main" id="{378AD663-54E0-4887-B407-A76F42981325}"/>
                </a:ext>
              </a:extLst>
            </p:cNvPr>
            <p:cNvSpPr/>
            <p:nvPr/>
          </p:nvSpPr>
          <p:spPr>
            <a:xfrm>
              <a:off x="4648200" y="2743200"/>
              <a:ext cx="30480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B8B549C-2164-4D2A-A5A1-067C4AB4F6FE}"/>
                </a:ext>
              </a:extLst>
            </p:cNvPr>
            <p:cNvSpPr txBox="1"/>
            <p:nvPr/>
          </p:nvSpPr>
          <p:spPr>
            <a:xfrm>
              <a:off x="4648200" y="2819400"/>
              <a:ext cx="2971800" cy="584775"/>
            </a:xfrm>
            <a:prstGeom prst="rect">
              <a:avLst/>
            </a:prstGeom>
            <a:noFill/>
          </p:spPr>
          <p:txBody>
            <a:bodyPr wrap="square" rtlCol="0">
              <a:spAutoFit/>
            </a:bodyPr>
            <a:lstStyle/>
            <a:p>
              <a:r>
                <a:rPr lang="en-US" sz="3200" b="1">
                  <a:solidFill>
                    <a:srgbClr val="3076BC"/>
                  </a:solidFill>
                </a:rPr>
                <a:t>LEARN</a:t>
              </a:r>
            </a:p>
          </p:txBody>
        </p:sp>
        <p:sp>
          <p:nvSpPr>
            <p:cNvPr id="33" name="TextBox 32">
              <a:extLst>
                <a:ext uri="{FF2B5EF4-FFF2-40B4-BE49-F238E27FC236}">
                  <a16:creationId xmlns:a16="http://schemas.microsoft.com/office/drawing/2014/main" id="{509DE435-5C14-4483-9F16-57F006ECB9A9}"/>
                </a:ext>
              </a:extLst>
            </p:cNvPr>
            <p:cNvSpPr txBox="1"/>
            <p:nvPr/>
          </p:nvSpPr>
          <p:spPr>
            <a:xfrm>
              <a:off x="4648200" y="3505200"/>
              <a:ext cx="2971800" cy="830997"/>
            </a:xfrm>
            <a:prstGeom prst="rect">
              <a:avLst/>
            </a:prstGeom>
            <a:noFill/>
          </p:spPr>
          <p:txBody>
            <a:bodyPr wrap="square" rtlCol="0">
              <a:spAutoFit/>
            </a:bodyPr>
            <a:lstStyle/>
            <a:p>
              <a:r>
                <a:rPr lang="en-US" sz="2400"/>
                <a:t>With docs and API reference</a:t>
              </a:r>
            </a:p>
          </p:txBody>
        </p:sp>
        <p:sp>
          <p:nvSpPr>
            <p:cNvPr id="35" name="Rectangle 34">
              <a:extLst>
                <a:ext uri="{FF2B5EF4-FFF2-40B4-BE49-F238E27FC236}">
                  <a16:creationId xmlns:a16="http://schemas.microsoft.com/office/drawing/2014/main" id="{DD6E29EB-9B25-4AB9-B96D-C02AC62E94F6}"/>
                </a:ext>
              </a:extLst>
            </p:cNvPr>
            <p:cNvSpPr/>
            <p:nvPr/>
          </p:nvSpPr>
          <p:spPr>
            <a:xfrm>
              <a:off x="4648200" y="4419600"/>
              <a:ext cx="3048000" cy="76200"/>
            </a:xfrm>
            <a:prstGeom prst="rect">
              <a:avLst/>
            </a:prstGeom>
            <a:solidFill>
              <a:srgbClr val="30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A3E2492-A2AB-402F-9CA8-28A06F502A05}"/>
                </a:ext>
              </a:extLst>
            </p:cNvPr>
            <p:cNvSpPr/>
            <p:nvPr/>
          </p:nvSpPr>
          <p:spPr>
            <a:xfrm>
              <a:off x="4648200" y="2743200"/>
              <a:ext cx="3048000" cy="76200"/>
            </a:xfrm>
            <a:prstGeom prst="rect">
              <a:avLst/>
            </a:prstGeom>
            <a:solidFill>
              <a:srgbClr val="30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285B981F-B72E-4F8E-9BD2-4BD40A32321D}"/>
              </a:ext>
            </a:extLst>
          </p:cNvPr>
          <p:cNvGrpSpPr/>
          <p:nvPr/>
        </p:nvGrpSpPr>
        <p:grpSpPr>
          <a:xfrm>
            <a:off x="8686800" y="3352800"/>
            <a:ext cx="3048000" cy="1752600"/>
            <a:chOff x="8763000" y="2743200"/>
            <a:chExt cx="3048000" cy="1752600"/>
          </a:xfrm>
        </p:grpSpPr>
        <p:sp>
          <p:nvSpPr>
            <p:cNvPr id="39" name="Rectangle 38">
              <a:extLst>
                <a:ext uri="{FF2B5EF4-FFF2-40B4-BE49-F238E27FC236}">
                  <a16:creationId xmlns:a16="http://schemas.microsoft.com/office/drawing/2014/main" id="{A3ACB027-B8FB-4734-BF49-CE9672BF4D35}"/>
                </a:ext>
              </a:extLst>
            </p:cNvPr>
            <p:cNvSpPr/>
            <p:nvPr/>
          </p:nvSpPr>
          <p:spPr>
            <a:xfrm>
              <a:off x="8763000" y="2743200"/>
              <a:ext cx="30480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B248AAA-926B-483A-9011-B49A72631162}"/>
                </a:ext>
              </a:extLst>
            </p:cNvPr>
            <p:cNvSpPr txBox="1"/>
            <p:nvPr/>
          </p:nvSpPr>
          <p:spPr>
            <a:xfrm>
              <a:off x="8763000" y="2819400"/>
              <a:ext cx="2971800" cy="584775"/>
            </a:xfrm>
            <a:prstGeom prst="rect">
              <a:avLst/>
            </a:prstGeom>
            <a:noFill/>
          </p:spPr>
          <p:txBody>
            <a:bodyPr wrap="square" rtlCol="0">
              <a:spAutoFit/>
            </a:bodyPr>
            <a:lstStyle/>
            <a:p>
              <a:r>
                <a:rPr lang="en-US" sz="3200" b="1">
                  <a:solidFill>
                    <a:srgbClr val="3076BC"/>
                  </a:solidFill>
                </a:rPr>
                <a:t>DEVELOP</a:t>
              </a:r>
            </a:p>
          </p:txBody>
        </p:sp>
        <p:sp>
          <p:nvSpPr>
            <p:cNvPr id="41" name="TextBox 40">
              <a:extLst>
                <a:ext uri="{FF2B5EF4-FFF2-40B4-BE49-F238E27FC236}">
                  <a16:creationId xmlns:a16="http://schemas.microsoft.com/office/drawing/2014/main" id="{3728C99A-CDCE-48EF-8DF2-19EFB1338514}"/>
                </a:ext>
              </a:extLst>
            </p:cNvPr>
            <p:cNvSpPr txBox="1"/>
            <p:nvPr/>
          </p:nvSpPr>
          <p:spPr>
            <a:xfrm>
              <a:off x="8763000" y="3581400"/>
              <a:ext cx="2971800" cy="830997"/>
            </a:xfrm>
            <a:prstGeom prst="rect">
              <a:avLst/>
            </a:prstGeom>
            <a:noFill/>
          </p:spPr>
          <p:txBody>
            <a:bodyPr wrap="square" rtlCol="0">
              <a:spAutoFit/>
            </a:bodyPr>
            <a:lstStyle/>
            <a:p>
              <a:r>
                <a:rPr lang="en-US" sz="2400"/>
                <a:t>With SDKs, samples, and tooling</a:t>
              </a:r>
            </a:p>
          </p:txBody>
        </p:sp>
        <p:sp>
          <p:nvSpPr>
            <p:cNvPr id="43" name="Rectangle 42">
              <a:extLst>
                <a:ext uri="{FF2B5EF4-FFF2-40B4-BE49-F238E27FC236}">
                  <a16:creationId xmlns:a16="http://schemas.microsoft.com/office/drawing/2014/main" id="{A150E7B3-DCE5-4E67-9D4B-C9F708A6B408}"/>
                </a:ext>
              </a:extLst>
            </p:cNvPr>
            <p:cNvSpPr/>
            <p:nvPr/>
          </p:nvSpPr>
          <p:spPr>
            <a:xfrm>
              <a:off x="8763000" y="4419600"/>
              <a:ext cx="3048000" cy="76200"/>
            </a:xfrm>
            <a:prstGeom prst="rect">
              <a:avLst/>
            </a:prstGeom>
            <a:solidFill>
              <a:srgbClr val="30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A18F2BD-5F50-4B1E-811F-481662324104}"/>
                </a:ext>
              </a:extLst>
            </p:cNvPr>
            <p:cNvSpPr/>
            <p:nvPr/>
          </p:nvSpPr>
          <p:spPr>
            <a:xfrm>
              <a:off x="8763000" y="2743200"/>
              <a:ext cx="3048000" cy="76200"/>
            </a:xfrm>
            <a:prstGeom prst="rect">
              <a:avLst/>
            </a:prstGeom>
            <a:solidFill>
              <a:srgbClr val="30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056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anim calcmode="lin" valueType="num">
                                      <p:cBhvr>
                                        <p:cTn id="8" dur="250" fill="hold"/>
                                        <p:tgtEl>
                                          <p:spTgt spid="22"/>
                                        </p:tgtEl>
                                        <p:attrNameLst>
                                          <p:attrName>ppt_x</p:attrName>
                                        </p:attrNameLst>
                                      </p:cBhvr>
                                      <p:tavLst>
                                        <p:tav tm="0">
                                          <p:val>
                                            <p:strVal val="#ppt_x"/>
                                          </p:val>
                                        </p:tav>
                                        <p:tav tm="100000">
                                          <p:val>
                                            <p:strVal val="#ppt_x"/>
                                          </p:val>
                                        </p:tav>
                                      </p:tavLst>
                                    </p:anim>
                                    <p:anim calcmode="lin" valueType="num">
                                      <p:cBhvr>
                                        <p:cTn id="9" dur="25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250"/>
                                        <p:tgtEl>
                                          <p:spTgt spid="30"/>
                                        </p:tgtEl>
                                      </p:cBhvr>
                                    </p:animEffect>
                                    <p:anim calcmode="lin" valueType="num">
                                      <p:cBhvr>
                                        <p:cTn id="13" dur="250" fill="hold"/>
                                        <p:tgtEl>
                                          <p:spTgt spid="30"/>
                                        </p:tgtEl>
                                        <p:attrNameLst>
                                          <p:attrName>ppt_x</p:attrName>
                                        </p:attrNameLst>
                                      </p:cBhvr>
                                      <p:tavLst>
                                        <p:tav tm="0">
                                          <p:val>
                                            <p:strVal val="#ppt_x"/>
                                          </p:val>
                                        </p:tav>
                                        <p:tav tm="100000">
                                          <p:val>
                                            <p:strVal val="#ppt_x"/>
                                          </p:val>
                                        </p:tav>
                                      </p:tavLst>
                                    </p:anim>
                                    <p:anim calcmode="lin" valueType="num">
                                      <p:cBhvr>
                                        <p:cTn id="14" dur="25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250"/>
                                        <p:tgtEl>
                                          <p:spTgt spid="38"/>
                                        </p:tgtEl>
                                      </p:cBhvr>
                                    </p:animEffect>
                                    <p:anim calcmode="lin" valueType="num">
                                      <p:cBhvr>
                                        <p:cTn id="18" dur="250" fill="hold"/>
                                        <p:tgtEl>
                                          <p:spTgt spid="38"/>
                                        </p:tgtEl>
                                        <p:attrNameLst>
                                          <p:attrName>ppt_x</p:attrName>
                                        </p:attrNameLst>
                                      </p:cBhvr>
                                      <p:tavLst>
                                        <p:tav tm="0">
                                          <p:val>
                                            <p:strVal val="#ppt_x"/>
                                          </p:val>
                                        </p:tav>
                                        <p:tav tm="100000">
                                          <p:val>
                                            <p:strVal val="#ppt_x"/>
                                          </p:val>
                                        </p:tav>
                                      </p:tavLst>
                                    </p:anim>
                                    <p:anim calcmode="lin" valueType="num">
                                      <p:cBhvr>
                                        <p:cTn id="19" dur="25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rgbClr val="3076BC"/>
                </a:solidFill>
              </a:rPr>
              <a:t>TIP:</a:t>
            </a:r>
            <a:r>
              <a:rPr lang="en-US"/>
              <a:t> Graph Explorer is your best friend</a:t>
            </a:r>
          </a:p>
        </p:txBody>
      </p:sp>
      <p:sp>
        <p:nvSpPr>
          <p:cNvPr id="7" name="Text Placeholder 6">
            <a:extLst>
              <a:ext uri="{FF2B5EF4-FFF2-40B4-BE49-F238E27FC236}">
                <a16:creationId xmlns:a16="http://schemas.microsoft.com/office/drawing/2014/main" id="{890E2674-A0CA-4931-A883-54721524E096}"/>
              </a:ext>
            </a:extLst>
          </p:cNvPr>
          <p:cNvSpPr txBox="1">
            <a:spLocks noGrp="1"/>
          </p:cNvSpPr>
          <p:nvPr>
            <p:ph type="body" sz="quarter" idx="10"/>
          </p:nvPr>
        </p:nvSpPr>
        <p:spPr>
          <a:xfrm>
            <a:off x="533400" y="1434370"/>
            <a:ext cx="11071510" cy="4785926"/>
          </a:xfrm>
          <a:prstGeom prst="rect">
            <a:avLst/>
          </a:prstGeom>
          <a:noFill/>
        </p:spPr>
        <p:txBody>
          <a:bodyPr wrap="square" lIns="0" tIns="0" rIns="0" bIns="0" rtlCol="0">
            <a:spAutoFit/>
          </a:bodyPr>
          <a:lstStyle/>
          <a:p>
            <a:pPr algn="l"/>
            <a:r>
              <a:rPr lang="en-US" sz="3200">
                <a:solidFill>
                  <a:schemeClr val="tx1"/>
                </a:solidFill>
              </a:rPr>
              <a:t>Quickly try requests </a:t>
            </a:r>
          </a:p>
          <a:p>
            <a:pPr algn="l"/>
            <a:r>
              <a:rPr lang="en-US" sz="3200">
                <a:solidFill>
                  <a:schemeClr val="tx1"/>
                </a:solidFill>
              </a:rPr>
              <a:t>from your browser</a:t>
            </a:r>
          </a:p>
          <a:p>
            <a:pPr algn="l"/>
            <a:endParaRPr lang="en-US" sz="1200">
              <a:solidFill>
                <a:schemeClr val="tx1"/>
              </a:solidFill>
            </a:endParaRPr>
          </a:p>
          <a:p>
            <a:pPr algn="l"/>
            <a:r>
              <a:rPr lang="en-US" sz="3200">
                <a:solidFill>
                  <a:schemeClr val="tx1"/>
                </a:solidFill>
              </a:rPr>
              <a:t>Supported accounts:</a:t>
            </a:r>
          </a:p>
          <a:p>
            <a:pPr lvl="1"/>
            <a:r>
              <a:rPr lang="en-US" sz="2400">
                <a:solidFill>
                  <a:schemeClr val="tx1"/>
                </a:solidFill>
              </a:rPr>
              <a:t>Demo (commercial)</a:t>
            </a:r>
          </a:p>
          <a:p>
            <a:pPr lvl="1"/>
            <a:r>
              <a:rPr lang="en-US" sz="2400">
                <a:solidFill>
                  <a:schemeClr val="tx1"/>
                </a:solidFill>
              </a:rPr>
              <a:t>Consumer (@outlook.com)</a:t>
            </a:r>
          </a:p>
          <a:p>
            <a:pPr lvl="1"/>
            <a:r>
              <a:rPr lang="en-US" sz="2400">
                <a:solidFill>
                  <a:schemeClr val="tx1"/>
                </a:solidFill>
              </a:rPr>
              <a:t>Commercial (@fabrikam.com)</a:t>
            </a:r>
          </a:p>
          <a:p>
            <a:pPr algn="l"/>
            <a:endParaRPr lang="en-US" sz="1200">
              <a:solidFill>
                <a:schemeClr val="tx1"/>
              </a:solidFill>
            </a:endParaRPr>
          </a:p>
          <a:p>
            <a:pPr algn="l"/>
            <a:r>
              <a:rPr lang="en-US" sz="3200">
                <a:solidFill>
                  <a:srgbClr val="3076BC"/>
                </a:solidFill>
              </a:rPr>
              <a:t>And it’s open source</a:t>
            </a:r>
          </a:p>
        </p:txBody>
      </p:sp>
      <p:pic>
        <p:nvPicPr>
          <p:cNvPr id="2" name="Picture 1">
            <a:extLst>
              <a:ext uri="{FF2B5EF4-FFF2-40B4-BE49-F238E27FC236}">
                <a16:creationId xmlns:a16="http://schemas.microsoft.com/office/drawing/2014/main" id="{04EAB66D-C109-4FD3-9225-2024E980D23B}"/>
              </a:ext>
            </a:extLst>
          </p:cNvPr>
          <p:cNvPicPr>
            <a:picLocks noChangeAspect="1"/>
          </p:cNvPicPr>
          <p:nvPr/>
        </p:nvPicPr>
        <p:blipFill>
          <a:blip r:embed="rId3"/>
          <a:stretch>
            <a:fillRect/>
          </a:stretch>
        </p:blipFill>
        <p:spPr>
          <a:xfrm>
            <a:off x="4921440" y="1503336"/>
            <a:ext cx="6687948" cy="4630118"/>
          </a:xfrm>
          <a:prstGeom prst="rect">
            <a:avLst/>
          </a:prstGeom>
        </p:spPr>
      </p:pic>
      <p:sp>
        <p:nvSpPr>
          <p:cNvPr id="4" name="TextBox 3">
            <a:extLst>
              <a:ext uri="{FF2B5EF4-FFF2-40B4-BE49-F238E27FC236}">
                <a16:creationId xmlns:a16="http://schemas.microsoft.com/office/drawing/2014/main" id="{DEB0660B-1CDC-49AB-ACF7-60B33EFADD47}"/>
              </a:ext>
            </a:extLst>
          </p:cNvPr>
          <p:cNvSpPr txBox="1"/>
          <p:nvPr/>
        </p:nvSpPr>
        <p:spPr>
          <a:xfrm>
            <a:off x="4953000" y="6248400"/>
            <a:ext cx="6288709" cy="246221"/>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Caution: if you sign in, Graph Explorer can actually create/modify data</a:t>
            </a:r>
          </a:p>
        </p:txBody>
      </p:sp>
    </p:spTree>
    <p:extLst>
      <p:ext uri="{BB962C8B-B14F-4D97-AF65-F5344CB8AC3E}">
        <p14:creationId xmlns:p14="http://schemas.microsoft.com/office/powerpoint/2010/main" val="305028161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der Dev Tour template v2.potx" id="{F17403C9-B31A-4443-89EB-31DB62E2042B}" vid="{B1E0BB34-2938-4203-A6CE-D358F46DFE06}"/>
    </a:ext>
  </a:extLst>
</a:theme>
</file>

<file path=ppt/theme/theme2.xml><?xml version="1.0" encoding="utf-8"?>
<a:theme xmlns:a="http://schemas.openxmlformats.org/drawingml/2006/main" name="5-50195_Microsoft_Build_Template">
  <a:themeElements>
    <a:clrScheme name="Microsoft Build 2018">
      <a:dk1>
        <a:srgbClr val="1A1A1A"/>
      </a:dk1>
      <a:lt1>
        <a:srgbClr val="FFFFFF"/>
      </a:lt1>
      <a:dk2>
        <a:srgbClr val="0D0D0D"/>
      </a:dk2>
      <a:lt2>
        <a:srgbClr val="E6E6E6"/>
      </a:lt2>
      <a:accent1>
        <a:srgbClr val="505050"/>
      </a:accent1>
      <a:accent2>
        <a:srgbClr val="D2D2D2"/>
      </a:accent2>
      <a:accent3>
        <a:srgbClr val="E3008C"/>
      </a:accent3>
      <a:accent4>
        <a:srgbClr val="32145A"/>
      </a:accent4>
      <a:accent5>
        <a:srgbClr val="2139B5"/>
      </a:accent5>
      <a:accent6>
        <a:srgbClr val="E6E6E6"/>
      </a:accent6>
      <a:hlink>
        <a:srgbClr val="2139B5"/>
      </a:hlink>
      <a:folHlink>
        <a:srgbClr val="2139B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8_16x9_Breakout_Template.potx" id="{1A72F1D6-8E00-44B7-8612-A96C51648790}" vid="{FC63816D-7A82-403A-9DF6-29F1914C4360}"/>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der Dev Tour template v2.potx" id="{AFA6B6AA-989D-4216-BD62-3AC54CC3246C}" vid="{1CB99B29-D214-44D7-B747-84D684FF3B9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4D170F48843B4469F4EBAA4989DCF06" ma:contentTypeVersion="10" ma:contentTypeDescription="Create a new document." ma:contentTypeScope="" ma:versionID="2f20f3d5ba0571e0196a57dbb2f3494b">
  <xsd:schema xmlns:xsd="http://www.w3.org/2001/XMLSchema" xmlns:xs="http://www.w3.org/2001/XMLSchema" xmlns:p="http://schemas.microsoft.com/office/2006/metadata/properties" xmlns:ns2="f6ecbb66-529e-4d85-a914-95a490d96b29" xmlns:ns3="c572443e-d5c7-4467-9262-fe356aab5cd9" targetNamespace="http://schemas.microsoft.com/office/2006/metadata/properties" ma:root="true" ma:fieldsID="64b42ee6732b56317aac76118bc80c77" ns2:_="" ns3:_="">
    <xsd:import namespace="f6ecbb66-529e-4d85-a914-95a490d96b29"/>
    <xsd:import namespace="c572443e-d5c7-4467-9262-fe356aab5c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3:LastSharedByUser" minOccurs="0"/>
                <xsd:element ref="ns3:LastSharedByTim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ecbb66-529e-4d85-a914-95a490d96b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72443e-d5c7-4467-9262-fe356aab5cd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LastSharedByUser" ma:index="15" nillable="true" ma:displayName="Last Shared By User" ma:hidden="true" ma:internalName="LastSharedByUser" ma:readOnly="true">
      <xsd:simpleType>
        <xsd:restriction base="dms:Note"/>
      </xsd:simpleType>
    </xsd:element>
    <xsd:element name="LastSharedByTime" ma:index="16"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BB3965-280B-49D7-AC99-7866BFFFF2DF}">
  <ds:schemaRefs>
    <ds:schemaRef ds:uri="http://schemas.microsoft.com/sharepoint/v3/contenttype/forms"/>
  </ds:schemaRefs>
</ds:datastoreItem>
</file>

<file path=customXml/itemProps2.xml><?xml version="1.0" encoding="utf-8"?>
<ds:datastoreItem xmlns:ds="http://schemas.openxmlformats.org/officeDocument/2006/customXml" ds:itemID="{480AC586-888B-425D-941E-D8D5E1560B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ecbb66-529e-4d85-a914-95a490d96b29"/>
    <ds:schemaRef ds:uri="c572443e-d5c7-4467-9262-fe356aab5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A98A17-1F77-41F2-830B-66EC44697005}">
  <ds:schemaRefs>
    <ds:schemaRef ds:uri="c572443e-d5c7-4467-9262-fe356aab5cd9"/>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f6ecbb66-529e-4d85-a914-95a490d96b2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4192</TotalTime>
  <Words>2398</Words>
  <Application>Microsoft Office PowerPoint</Application>
  <PresentationFormat>Widescreen</PresentationFormat>
  <Paragraphs>305</Paragraphs>
  <Slides>23</Slides>
  <Notes>18</Notes>
  <HiddenSlides>2</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Calibri</vt:lpstr>
      <vt:lpstr>Consolas</vt:lpstr>
      <vt:lpstr>Segoe UI</vt:lpstr>
      <vt:lpstr>Segoe UI Light</vt:lpstr>
      <vt:lpstr>Segoe UI Semibold</vt:lpstr>
      <vt:lpstr>Segoe UI Semilight</vt:lpstr>
      <vt:lpstr>Wingdings</vt:lpstr>
      <vt:lpstr>Office Theme</vt:lpstr>
      <vt:lpstr>5-50195_Microsoft_Build_Template</vt:lpstr>
      <vt:lpstr>1_Office Theme</vt:lpstr>
      <vt:lpstr>Drive user engagement across all your devices with Microsoft Graph  </vt:lpstr>
      <vt:lpstr>Microsoft Graph</vt:lpstr>
      <vt:lpstr>Microsoft Graph</vt:lpstr>
      <vt:lpstr>Microsoft Graph is all about you</vt:lpstr>
      <vt:lpstr>Gateway to your data in the Microsoft cloud</vt:lpstr>
      <vt:lpstr>Opportunity</vt:lpstr>
      <vt:lpstr>Microsoft Graph</vt:lpstr>
      <vt:lpstr>Developing with Microsoft Graph</vt:lpstr>
      <vt:lpstr>TIP: Graph Explorer is your best friend</vt:lpstr>
      <vt:lpstr>Demo </vt:lpstr>
      <vt:lpstr>Microsoft Graph</vt:lpstr>
      <vt:lpstr>Leverage Microsoft  identity</vt:lpstr>
      <vt:lpstr>Document Approval workflow</vt:lpstr>
      <vt:lpstr>New UWP controls for Microsoft Graph</vt:lpstr>
      <vt:lpstr>Adaptive cards</vt:lpstr>
      <vt:lpstr>Demo </vt:lpstr>
      <vt:lpstr>Microsoft Graph</vt:lpstr>
      <vt:lpstr>Microsoft graph Activity &amp; Device APIs</vt:lpstr>
      <vt:lpstr>Microsoft graph activities APIs</vt:lpstr>
      <vt:lpstr>Demo </vt:lpstr>
      <vt:lpstr>PowerPoint Presentation</vt:lpstr>
      <vt:lpstr>Intelligence at the Edge –  getting started with machine learning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 user engagement across all your devices with Microsoft Graph</dc:title>
  <dc:creator>Demo</dc:creator>
  <cp:lastModifiedBy>Justin Liu</cp:lastModifiedBy>
  <cp:revision>268</cp:revision>
  <dcterms:modified xsi:type="dcterms:W3CDTF">2018-05-30T09:44:11Z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0x01010034D170F48843B4469F4EBAA4989DCF06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davecraw@microsoft.com</vt:lpwstr>
  </property>
  <property fmtid="{D5CDD505-2E9C-101B-9397-08002B2CF9AE}" pid="6" name="MSIP_Label_f42aa342-8706-4288-bd11-ebb85995028c_SetDate">
    <vt:lpwstr>2018-05-01T01:13:38.2343500Z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