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35"/>
  </p:notesMasterIdLst>
  <p:handoutMasterIdLst>
    <p:handoutMasterId r:id="rId36"/>
  </p:handoutMasterIdLst>
  <p:sldIdLst>
    <p:sldId id="256" r:id="rId6"/>
    <p:sldId id="2003" r:id="rId7"/>
    <p:sldId id="1815" r:id="rId8"/>
    <p:sldId id="1974" r:id="rId9"/>
    <p:sldId id="308" r:id="rId10"/>
    <p:sldId id="1847" r:id="rId11"/>
    <p:sldId id="2000" r:id="rId12"/>
    <p:sldId id="1982" r:id="rId13"/>
    <p:sldId id="1823" r:id="rId14"/>
    <p:sldId id="323" r:id="rId15"/>
    <p:sldId id="341" r:id="rId16"/>
    <p:sldId id="1999" r:id="rId17"/>
    <p:sldId id="1824" r:id="rId18"/>
    <p:sldId id="1822" r:id="rId19"/>
    <p:sldId id="1827" r:id="rId20"/>
    <p:sldId id="1826" r:id="rId21"/>
    <p:sldId id="1830" r:id="rId22"/>
    <p:sldId id="1829" r:id="rId23"/>
    <p:sldId id="2001" r:id="rId24"/>
    <p:sldId id="1833" r:id="rId25"/>
    <p:sldId id="1993" r:id="rId26"/>
    <p:sldId id="343" r:id="rId27"/>
    <p:sldId id="2002" r:id="rId28"/>
    <p:sldId id="1840" r:id="rId29"/>
    <p:sldId id="1845" r:id="rId30"/>
    <p:sldId id="1846" r:id="rId31"/>
    <p:sldId id="260" r:id="rId32"/>
    <p:sldId id="266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34E01A-71FD-4D14-841D-D39913B13A4C}">
          <p14:sldIdLst/>
        </p14:section>
        <p14:section name="TITLE" id="{A073DAE3-B461-442F-A3D3-6642BD875E45}">
          <p14:sldIdLst>
            <p14:sldId id="256"/>
          </p14:sldIdLst>
        </p14:section>
        <p14:section name="Intro" id="{88B15894-8B5B-434B-AAAD-B4C56AA447D5}">
          <p14:sldIdLst>
            <p14:sldId id="2003"/>
            <p14:sldId id="1815"/>
            <p14:sldId id="1974"/>
            <p14:sldId id="308"/>
          </p14:sldIdLst>
        </p14:section>
        <p14:section name="What is it" id="{39B9E86F-FC5B-4A89-9B84-558313197404}">
          <p14:sldIdLst>
            <p14:sldId id="1847"/>
            <p14:sldId id="2000"/>
            <p14:sldId id="1982"/>
            <p14:sldId id="1823"/>
            <p14:sldId id="323"/>
            <p14:sldId id="341"/>
            <p14:sldId id="1999"/>
          </p14:sldIdLst>
        </p14:section>
        <p14:section name="Store Differentiator" id="{F40B7619-4502-4098-912F-F164EBECF34D}">
          <p14:sldIdLst>
            <p14:sldId id="1824"/>
            <p14:sldId id="1822"/>
            <p14:sldId id="1827"/>
            <p14:sldId id="1826"/>
            <p14:sldId id="1830"/>
            <p14:sldId id="1829"/>
            <p14:sldId id="2001"/>
          </p14:sldIdLst>
        </p14:section>
        <p14:section name="Value add from Windows Store" id="{FD6E8852-D165-47F3-9F83-155EAC88CF53}">
          <p14:sldIdLst>
            <p14:sldId id="1833"/>
            <p14:sldId id="1993"/>
            <p14:sldId id="343"/>
            <p14:sldId id="2002"/>
          </p14:sldIdLst>
        </p14:section>
        <p14:section name="hybrid" id="{123FFE52-9A63-467C-8286-9DC1DB06E0CF}">
          <p14:sldIdLst>
            <p14:sldId id="1840"/>
            <p14:sldId id="1845"/>
            <p14:sldId id="1846"/>
          </p14:sldIdLst>
        </p14:section>
        <p14:section name="conclusion" id="{B2DBCC07-A26B-48FC-B50B-9E48AE0ADABD}">
          <p14:sldIdLst>
            <p14:sldId id="260"/>
          </p14:sldIdLst>
        </p14:section>
        <p14:section name="STYLE GUIDE" id="{CD15351F-F45F-DA4A-89A2-178B6B7B205C}">
          <p14:sldIdLst>
            <p14:sldId id="26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35689"/>
    <a:srgbClr val="000000"/>
    <a:srgbClr val="F2F2F2"/>
    <a:srgbClr val="3076BC"/>
    <a:srgbClr val="163555"/>
    <a:srgbClr val="FFFFFF"/>
    <a:srgbClr val="262626"/>
    <a:srgbClr val="1C456E"/>
    <a:srgbClr val="054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A5491-C0F1-4DA0-8E62-D8742B9D259D}" v="638" dt="2018-06-06T20:01:2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06" autoAdjust="0"/>
  </p:normalViewPr>
  <p:slideViewPr>
    <p:cSldViewPr snapToGrid="0">
      <p:cViewPr varScale="1">
        <p:scale>
          <a:sx n="93" d="100"/>
          <a:sy n="93" d="100"/>
        </p:scale>
        <p:origin x="124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 Li (Aquent LLC)" userId="S::v-nali6@microsoft.com::6aeb04d8-cf5f-4f3c-9b5b-6e4965b45499" providerId="AD" clId="Web-{87B68025-0026-4841-BA09-C561380D0022}"/>
    <pc:docChg chg="modSld">
      <pc:chgData name="Na Li (Aquent LLC)" userId="S::v-nali6@microsoft.com::6aeb04d8-cf5f-4f3c-9b5b-6e4965b45499" providerId="AD" clId="Web-{87B68025-0026-4841-BA09-C561380D0022}" dt="2018-05-25T16:51:04.500" v="11" actId="20577"/>
      <pc:docMkLst>
        <pc:docMk/>
      </pc:docMkLst>
      <pc:sldChg chg="modSp">
        <pc:chgData name="Na Li (Aquent LLC)" userId="S::v-nali6@microsoft.com::6aeb04d8-cf5f-4f3c-9b5b-6e4965b45499" providerId="AD" clId="Web-{87B68025-0026-4841-BA09-C561380D0022}" dt="2018-05-25T16:50:48.375" v="3" actId="20577"/>
        <pc:sldMkLst>
          <pc:docMk/>
          <pc:sldMk cId="1195142652" sldId="1999"/>
        </pc:sldMkLst>
        <pc:spChg chg="mod">
          <ac:chgData name="Na Li (Aquent LLC)" userId="S::v-nali6@microsoft.com::6aeb04d8-cf5f-4f3c-9b5b-6e4965b45499" providerId="AD" clId="Web-{87B68025-0026-4841-BA09-C561380D0022}" dt="2018-05-25T16:50:48.375" v="3" actId="20577"/>
          <ac:spMkLst>
            <pc:docMk/>
            <pc:sldMk cId="1195142652" sldId="1999"/>
            <ac:spMk id="5" creationId="{B8F8618B-E039-45DE-9402-FB2F1BB1485E}"/>
          </ac:spMkLst>
        </pc:spChg>
      </pc:sldChg>
      <pc:sldChg chg="modSp">
        <pc:chgData name="Na Li (Aquent LLC)" userId="S::v-nali6@microsoft.com::6aeb04d8-cf5f-4f3c-9b5b-6e4965b45499" providerId="AD" clId="Web-{87B68025-0026-4841-BA09-C561380D0022}" dt="2018-05-25T16:50:40.235" v="0" actId="20577"/>
        <pc:sldMkLst>
          <pc:docMk/>
          <pc:sldMk cId="730947035" sldId="2000"/>
        </pc:sldMkLst>
        <pc:spChg chg="mod">
          <ac:chgData name="Na Li (Aquent LLC)" userId="S::v-nali6@microsoft.com::6aeb04d8-cf5f-4f3c-9b5b-6e4965b45499" providerId="AD" clId="Web-{87B68025-0026-4841-BA09-C561380D0022}" dt="2018-05-25T16:50:40.235" v="0" actId="20577"/>
          <ac:spMkLst>
            <pc:docMk/>
            <pc:sldMk cId="730947035" sldId="2000"/>
            <ac:spMk id="5" creationId="{B8F8618B-E039-45DE-9402-FB2F1BB1485E}"/>
          </ac:spMkLst>
        </pc:spChg>
      </pc:sldChg>
      <pc:sldChg chg="modSp">
        <pc:chgData name="Na Li (Aquent LLC)" userId="S::v-nali6@microsoft.com::6aeb04d8-cf5f-4f3c-9b5b-6e4965b45499" providerId="AD" clId="Web-{87B68025-0026-4841-BA09-C561380D0022}" dt="2018-05-25T16:50:57.875" v="6" actId="20577"/>
        <pc:sldMkLst>
          <pc:docMk/>
          <pc:sldMk cId="3304439110" sldId="2001"/>
        </pc:sldMkLst>
        <pc:spChg chg="mod">
          <ac:chgData name="Na Li (Aquent LLC)" userId="S::v-nali6@microsoft.com::6aeb04d8-cf5f-4f3c-9b5b-6e4965b45499" providerId="AD" clId="Web-{87B68025-0026-4841-BA09-C561380D0022}" dt="2018-05-25T16:50:57.875" v="6" actId="20577"/>
          <ac:spMkLst>
            <pc:docMk/>
            <pc:sldMk cId="3304439110" sldId="2001"/>
            <ac:spMk id="5" creationId="{B8F8618B-E039-45DE-9402-FB2F1BB1485E}"/>
          </ac:spMkLst>
        </pc:spChg>
      </pc:sldChg>
      <pc:sldChg chg="modSp">
        <pc:chgData name="Na Li (Aquent LLC)" userId="S::v-nali6@microsoft.com::6aeb04d8-cf5f-4f3c-9b5b-6e4965b45499" providerId="AD" clId="Web-{87B68025-0026-4841-BA09-C561380D0022}" dt="2018-05-25T16:51:03.360" v="9" actId="20577"/>
        <pc:sldMkLst>
          <pc:docMk/>
          <pc:sldMk cId="4139851100" sldId="2002"/>
        </pc:sldMkLst>
        <pc:spChg chg="mod">
          <ac:chgData name="Na Li (Aquent LLC)" userId="S::v-nali6@microsoft.com::6aeb04d8-cf5f-4f3c-9b5b-6e4965b45499" providerId="AD" clId="Web-{87B68025-0026-4841-BA09-C561380D0022}" dt="2018-05-25T16:51:03.360" v="9" actId="20577"/>
          <ac:spMkLst>
            <pc:docMk/>
            <pc:sldMk cId="4139851100" sldId="2002"/>
            <ac:spMk id="5" creationId="{B8F8618B-E039-45DE-9402-FB2F1BB1485E}"/>
          </ac:spMkLst>
        </pc:spChg>
      </pc:sldChg>
    </pc:docChg>
  </pc:docChgLst>
  <pc:docChgLst>
    <pc:chgData name="Jeff Burtoft" userId="3a123fd3-13ed-4b67-a881-d5a82a25648a" providerId="ADAL" clId="{B2B37696-B970-4433-8C8C-30A138CE3757}"/>
    <pc:docChg chg="undo custSel addSld delSld modSld sldOrd modSection">
      <pc:chgData name="Jeff Burtoft" userId="3a123fd3-13ed-4b67-a881-d5a82a25648a" providerId="ADAL" clId="{B2B37696-B970-4433-8C8C-30A138CE3757}" dt="2018-05-22T04:33:54.153" v="44" actId="207"/>
      <pc:docMkLst>
        <pc:docMk/>
      </pc:docMkLst>
      <pc:sldChg chg="modSp">
        <pc:chgData name="Jeff Burtoft" userId="3a123fd3-13ed-4b67-a881-d5a82a25648a" providerId="ADAL" clId="{B2B37696-B970-4433-8C8C-30A138CE3757}" dt="2018-05-22T04:33:54.153" v="44" actId="207"/>
        <pc:sldMkLst>
          <pc:docMk/>
          <pc:sldMk cId="2705395363" sldId="1822"/>
        </pc:sldMkLst>
        <pc:spChg chg="mod">
          <ac:chgData name="Jeff Burtoft" userId="3a123fd3-13ed-4b67-a881-d5a82a25648a" providerId="ADAL" clId="{B2B37696-B970-4433-8C8C-30A138CE3757}" dt="2018-05-22T04:33:54.153" v="44" actId="207"/>
          <ac:spMkLst>
            <pc:docMk/>
            <pc:sldMk cId="2705395363" sldId="1822"/>
            <ac:spMk id="7" creationId="{3E1C5DCB-58FC-4C4F-B2BA-24FA2C67818B}"/>
          </ac:spMkLst>
        </pc:spChg>
      </pc:sldChg>
      <pc:sldChg chg="add">
        <pc:chgData name="Jeff Burtoft" userId="3a123fd3-13ed-4b67-a881-d5a82a25648a" providerId="ADAL" clId="{B2B37696-B970-4433-8C8C-30A138CE3757}" dt="2018-05-22T04:33:15.543" v="35" actId="207"/>
        <pc:sldMkLst>
          <pc:docMk/>
          <pc:sldMk cId="2463753632" sldId="1826"/>
        </pc:sldMkLst>
      </pc:sldChg>
      <pc:sldChg chg="addSp delSp addAnim delAnim modAnim">
        <pc:chgData name="Jeff Burtoft" userId="3a123fd3-13ed-4b67-a881-d5a82a25648a" providerId="ADAL" clId="{B2B37696-B970-4433-8C8C-30A138CE3757}" dt="2018-05-22T04:32:16.545" v="33" actId="207"/>
        <pc:sldMkLst>
          <pc:docMk/>
          <pc:sldMk cId="1709336477" sldId="1974"/>
        </pc:sldMkLst>
        <pc:spChg chg="add del">
          <ac:chgData name="Jeff Burtoft" userId="3a123fd3-13ed-4b67-a881-d5a82a25648a" providerId="ADAL" clId="{B2B37696-B970-4433-8C8C-30A138CE3757}" dt="2018-05-22T04:31:08.051" v="25" actId="478"/>
          <ac:spMkLst>
            <pc:docMk/>
            <pc:sldMk cId="1709336477" sldId="1974"/>
            <ac:spMk id="6" creationId="{00000000-0000-0000-0000-000000000000}"/>
          </ac:spMkLst>
        </pc:spChg>
      </pc:sldChg>
      <pc:sldChg chg="modTransition">
        <pc:chgData name="Jeff Burtoft" userId="3a123fd3-13ed-4b67-a881-d5a82a25648a" providerId="ADAL" clId="{B2B37696-B970-4433-8C8C-30A138CE3757}" dt="2018-05-22T04:32:52.767" v="34" actId="207"/>
        <pc:sldMkLst>
          <pc:docMk/>
          <pc:sldMk cId="3067024103" sldId="1982"/>
        </pc:sldMkLst>
      </pc:sldChg>
      <pc:sldChg chg="modSp add ord">
        <pc:chgData name="Jeff Burtoft" userId="3a123fd3-13ed-4b67-a881-d5a82a25648a" providerId="ADAL" clId="{B2B37696-B970-4433-8C8C-30A138CE3757}" dt="2018-05-22T04:26:42.017" v="4" actId="208"/>
        <pc:sldMkLst>
          <pc:docMk/>
          <pc:sldMk cId="4004397411" sldId="2003"/>
        </pc:sldMkLst>
        <pc:spChg chg="mod">
          <ac:chgData name="Jeff Burtoft" userId="3a123fd3-13ed-4b67-a881-d5a82a25648a" providerId="ADAL" clId="{B2B37696-B970-4433-8C8C-30A138CE3757}" dt="2018-05-22T04:26:42.017" v="4" actId="208"/>
          <ac:spMkLst>
            <pc:docMk/>
            <pc:sldMk cId="4004397411" sldId="2003"/>
            <ac:spMk id="3" creationId="{F272EE12-58E5-4BC8-8227-27D3AA961706}"/>
          </ac:spMkLst>
        </pc:spChg>
        <pc:spChg chg="mod">
          <ac:chgData name="Jeff Burtoft" userId="3a123fd3-13ed-4b67-a881-d5a82a25648a" providerId="ADAL" clId="{B2B37696-B970-4433-8C8C-30A138CE3757}" dt="2018-05-22T04:26:42.017" v="4" actId="208"/>
          <ac:spMkLst>
            <pc:docMk/>
            <pc:sldMk cId="4004397411" sldId="2003"/>
            <ac:spMk id="34" creationId="{A5D6D762-FEF3-43CD-AFCF-03A059725D1C}"/>
          </ac:spMkLst>
        </pc:spChg>
      </pc:sldChg>
    </pc:docChg>
  </pc:docChgLst>
  <pc:docChgLst>
    <pc:chgData name="Eric Ahlstrom" userId="8fbf5066-74a6-4cc4-ae9b-e79ac89617c1" providerId="ADAL" clId="{CECD754B-A63C-47F7-ABAF-9E849373D0D3}"/>
    <pc:docChg chg="custSel modSld">
      <pc:chgData name="Eric Ahlstrom" userId="8fbf5066-74a6-4cc4-ae9b-e79ac89617c1" providerId="ADAL" clId="{CECD754B-A63C-47F7-ABAF-9E849373D0D3}" dt="2018-05-22T23:11:04.565" v="23" actId="20577"/>
      <pc:docMkLst>
        <pc:docMk/>
      </pc:docMkLst>
      <pc:sldChg chg="modSp">
        <pc:chgData name="Eric Ahlstrom" userId="8fbf5066-74a6-4cc4-ae9b-e79ac89617c1" providerId="ADAL" clId="{CECD754B-A63C-47F7-ABAF-9E849373D0D3}" dt="2018-05-22T23:10:32.511" v="9" actId="27636"/>
        <pc:sldMkLst>
          <pc:docMk/>
          <pc:sldMk cId="472508337" sldId="256"/>
        </pc:sldMkLst>
        <pc:spChg chg="mod">
          <ac:chgData name="Eric Ahlstrom" userId="8fbf5066-74a6-4cc4-ae9b-e79ac89617c1" providerId="ADAL" clId="{CECD754B-A63C-47F7-ABAF-9E849373D0D3}" dt="2018-05-22T23:10:32.511" v="9" actId="27636"/>
          <ac:spMkLst>
            <pc:docMk/>
            <pc:sldMk cId="472508337" sldId="256"/>
            <ac:spMk id="9" creationId="{EB051579-52C7-4D72-88DE-1436711C3E27}"/>
          </ac:spMkLst>
        </pc:spChg>
        <pc:spChg chg="mod">
          <ac:chgData name="Eric Ahlstrom" userId="8fbf5066-74a6-4cc4-ae9b-e79ac89617c1" providerId="ADAL" clId="{CECD754B-A63C-47F7-ABAF-9E849373D0D3}" dt="2018-05-22T23:10:10.577" v="7" actId="27636"/>
          <ac:spMkLst>
            <pc:docMk/>
            <pc:sldMk cId="472508337" sldId="256"/>
            <ac:spMk id="10" creationId="{1A19BF77-EB67-4DFE-96AF-79942A6DB218}"/>
          </ac:spMkLst>
        </pc:spChg>
      </pc:sldChg>
      <pc:sldChg chg="modSp">
        <pc:chgData name="Eric Ahlstrom" userId="8fbf5066-74a6-4cc4-ae9b-e79ac89617c1" providerId="ADAL" clId="{CECD754B-A63C-47F7-ABAF-9E849373D0D3}" dt="2018-05-22T23:11:04.565" v="23" actId="20577"/>
        <pc:sldMkLst>
          <pc:docMk/>
          <pc:sldMk cId="841029428" sldId="258"/>
        </pc:sldMkLst>
        <pc:spChg chg="mod">
          <ac:chgData name="Eric Ahlstrom" userId="8fbf5066-74a6-4cc4-ae9b-e79ac89617c1" providerId="ADAL" clId="{CECD754B-A63C-47F7-ABAF-9E849373D0D3}" dt="2018-05-22T23:10:59.978" v="11" actId="27636"/>
          <ac:spMkLst>
            <pc:docMk/>
            <pc:sldMk cId="841029428" sldId="258"/>
            <ac:spMk id="2" creationId="{CB0AB5B4-9D22-47D2-B64D-6B63C23C1BDE}"/>
          </ac:spMkLst>
        </pc:spChg>
        <pc:spChg chg="mod">
          <ac:chgData name="Eric Ahlstrom" userId="8fbf5066-74a6-4cc4-ae9b-e79ac89617c1" providerId="ADAL" clId="{CECD754B-A63C-47F7-ABAF-9E849373D0D3}" dt="2018-05-22T23:11:04.565" v="23" actId="20577"/>
          <ac:spMkLst>
            <pc:docMk/>
            <pc:sldMk cId="841029428" sldId="258"/>
            <ac:spMk id="9" creationId="{60CEA85B-B48B-42D4-9044-3C635214FE7B}"/>
          </ac:spMkLst>
        </pc:spChg>
      </pc:sldChg>
    </pc:docChg>
  </pc:docChgLst>
  <pc:docChgLst>
    <pc:chgData name="Dave Crawford (PAX)" userId="7b47ac10-cde0-4b78-b321-ee1661bf6fbb" providerId="ADAL" clId="{157B6EB7-D70F-4258-B22B-A7F985ABA388}"/>
    <pc:docChg chg="undo custSel modSld">
      <pc:chgData name="Dave Crawford (PAX)" userId="7b47ac10-cde0-4b78-b321-ee1661bf6fbb" providerId="ADAL" clId="{157B6EB7-D70F-4258-B22B-A7F985ABA388}" dt="2018-05-22T22:35:02.858" v="72" actId="478"/>
      <pc:docMkLst>
        <pc:docMk/>
      </pc:docMkLst>
      <pc:sldChg chg="addSp delSp modSp">
        <pc:chgData name="Dave Crawford (PAX)" userId="7b47ac10-cde0-4b78-b321-ee1661bf6fbb" providerId="ADAL" clId="{157B6EB7-D70F-4258-B22B-A7F985ABA388}" dt="2018-05-22T22:28:50.035" v="6" actId="1076"/>
        <pc:sldMkLst>
          <pc:docMk/>
          <pc:sldMk cId="3508796785" sldId="308"/>
        </pc:sldMkLst>
        <pc:spChg chg="del">
          <ac:chgData name="Dave Crawford (PAX)" userId="7b47ac10-cde0-4b78-b321-ee1661bf6fbb" providerId="ADAL" clId="{157B6EB7-D70F-4258-B22B-A7F985ABA388}" dt="2018-05-22T22:28:33.936" v="3" actId="478"/>
          <ac:spMkLst>
            <pc:docMk/>
            <pc:sldMk cId="3508796785" sldId="308"/>
            <ac:spMk id="27" creationId="{00000000-0000-0000-0000-000000000000}"/>
          </ac:spMkLst>
        </pc:spChg>
        <pc:spChg chg="mod">
          <ac:chgData name="Dave Crawford (PAX)" userId="7b47ac10-cde0-4b78-b321-ee1661bf6fbb" providerId="ADAL" clId="{157B6EB7-D70F-4258-B22B-A7F985ABA388}" dt="2018-05-22T22:28:39.193" v="4" actId="1076"/>
          <ac:spMkLst>
            <pc:docMk/>
            <pc:sldMk cId="3508796785" sldId="308"/>
            <ac:spMk id="28" creationId="{00000000-0000-0000-0000-000000000000}"/>
          </ac:spMkLst>
        </pc:spChg>
        <pc:spChg chg="mod">
          <ac:chgData name="Dave Crawford (PAX)" userId="7b47ac10-cde0-4b78-b321-ee1661bf6fbb" providerId="ADAL" clId="{157B6EB7-D70F-4258-B22B-A7F985ABA388}" dt="2018-05-22T22:28:39.193" v="4" actId="1076"/>
          <ac:spMkLst>
            <pc:docMk/>
            <pc:sldMk cId="3508796785" sldId="308"/>
            <ac:spMk id="29" creationId="{00000000-0000-0000-0000-000000000000}"/>
          </ac:spMkLst>
        </pc:spChg>
        <pc:spChg chg="mod">
          <ac:chgData name="Dave Crawford (PAX)" userId="7b47ac10-cde0-4b78-b321-ee1661bf6fbb" providerId="ADAL" clId="{157B6EB7-D70F-4258-B22B-A7F985ABA388}" dt="2018-05-22T22:28:50.035" v="6" actId="1076"/>
          <ac:spMkLst>
            <pc:docMk/>
            <pc:sldMk cId="3508796785" sldId="308"/>
            <ac:spMk id="31" creationId="{00000000-0000-0000-0000-000000000000}"/>
          </ac:spMkLst>
        </pc:spChg>
        <pc:spChg chg="mod">
          <ac:chgData name="Dave Crawford (PAX)" userId="7b47ac10-cde0-4b78-b321-ee1661bf6fbb" providerId="ADAL" clId="{157B6EB7-D70F-4258-B22B-A7F985ABA388}" dt="2018-05-22T22:28:50.035" v="6" actId="1076"/>
          <ac:spMkLst>
            <pc:docMk/>
            <pc:sldMk cId="3508796785" sldId="308"/>
            <ac:spMk id="40" creationId="{00000000-0000-0000-0000-000000000000}"/>
          </ac:spMkLst>
        </pc:spChg>
        <pc:spChg chg="mod">
          <ac:chgData name="Dave Crawford (PAX)" userId="7b47ac10-cde0-4b78-b321-ee1661bf6fbb" providerId="ADAL" clId="{157B6EB7-D70F-4258-B22B-A7F985ABA388}" dt="2018-05-22T22:28:50.035" v="6" actId="1076"/>
          <ac:spMkLst>
            <pc:docMk/>
            <pc:sldMk cId="3508796785" sldId="308"/>
            <ac:spMk id="41" creationId="{00000000-0000-0000-0000-000000000000}"/>
          </ac:spMkLst>
        </pc:spChg>
        <pc:spChg chg="del">
          <ac:chgData name="Dave Crawford (PAX)" userId="7b47ac10-cde0-4b78-b321-ee1661bf6fbb" providerId="ADAL" clId="{157B6EB7-D70F-4258-B22B-A7F985ABA388}" dt="2018-05-22T22:28:33.936" v="3" actId="478"/>
          <ac:spMkLst>
            <pc:docMk/>
            <pc:sldMk cId="3508796785" sldId="308"/>
            <ac:spMk id="42" creationId="{00000000-0000-0000-0000-000000000000}"/>
          </ac:spMkLst>
        </pc:spChg>
        <pc:spChg chg="del">
          <ac:chgData name="Dave Crawford (PAX)" userId="7b47ac10-cde0-4b78-b321-ee1661bf6fbb" providerId="ADAL" clId="{157B6EB7-D70F-4258-B22B-A7F985ABA388}" dt="2018-05-22T22:28:33.936" v="3" actId="478"/>
          <ac:spMkLst>
            <pc:docMk/>
            <pc:sldMk cId="3508796785" sldId="308"/>
            <ac:spMk id="43" creationId="{00000000-0000-0000-0000-000000000000}"/>
          </ac:spMkLst>
        </pc:spChg>
        <pc:grpChg chg="del">
          <ac:chgData name="Dave Crawford (PAX)" userId="7b47ac10-cde0-4b78-b321-ee1661bf6fbb" providerId="ADAL" clId="{157B6EB7-D70F-4258-B22B-A7F985ABA388}" dt="2018-05-22T22:28:33.936" v="3" actId="478"/>
          <ac:grpSpMkLst>
            <pc:docMk/>
            <pc:sldMk cId="3508796785" sldId="308"/>
            <ac:grpSpMk id="26" creationId="{00000000-0000-0000-0000-000000000000}"/>
          </ac:grpSpMkLst>
        </pc:grpChg>
        <pc:picChg chg="add del mod">
          <ac:chgData name="Dave Crawford (PAX)" userId="7b47ac10-cde0-4b78-b321-ee1661bf6fbb" providerId="ADAL" clId="{157B6EB7-D70F-4258-B22B-A7F985ABA388}" dt="2018-05-22T22:28:14.535" v="2" actId="2085"/>
          <ac:picMkLst>
            <pc:docMk/>
            <pc:sldMk cId="3508796785" sldId="308"/>
            <ac:picMk id="7" creationId="{6C71EA52-AA4E-4BB6-9D05-D7225C724BD2}"/>
          </ac:picMkLst>
        </pc:picChg>
      </pc:sldChg>
      <pc:sldChg chg="addSp delSp modSp modTransition delAnim modAnim">
        <pc:chgData name="Dave Crawford (PAX)" userId="7b47ac10-cde0-4b78-b321-ee1661bf6fbb" providerId="ADAL" clId="{157B6EB7-D70F-4258-B22B-A7F985ABA388}" dt="2018-05-22T22:34:27.366" v="68" actId="1076"/>
        <pc:sldMkLst>
          <pc:docMk/>
          <pc:sldMk cId="2463753632" sldId="1826"/>
        </pc:sldMkLst>
        <pc:spChg chg="add mod">
          <ac:chgData name="Dave Crawford (PAX)" userId="7b47ac10-cde0-4b78-b321-ee1661bf6fbb" providerId="ADAL" clId="{157B6EB7-D70F-4258-B22B-A7F985ABA388}" dt="2018-05-22T22:34:02.767" v="64" actId="20577"/>
          <ac:spMkLst>
            <pc:docMk/>
            <pc:sldMk cId="2463753632" sldId="1826"/>
            <ac:spMk id="2" creationId="{7E60C07C-B969-40E6-9078-C291C51B0743}"/>
          </ac:spMkLst>
        </pc:spChg>
        <pc:spChg chg="add del mod">
          <ac:chgData name="Dave Crawford (PAX)" userId="7b47ac10-cde0-4b78-b321-ee1661bf6fbb" providerId="ADAL" clId="{157B6EB7-D70F-4258-B22B-A7F985ABA388}" dt="2018-05-22T22:34:23.341" v="67" actId="478"/>
          <ac:spMkLst>
            <pc:docMk/>
            <pc:sldMk cId="2463753632" sldId="1826"/>
            <ac:spMk id="4" creationId="{C59C22E5-B4E3-47FD-90DE-2B7EE834C36B}"/>
          </ac:spMkLst>
        </pc:spChg>
        <pc:spChg chg="del mod">
          <ac:chgData name="Dave Crawford (PAX)" userId="7b47ac10-cde0-4b78-b321-ee1661bf6fbb" providerId="ADAL" clId="{157B6EB7-D70F-4258-B22B-A7F985ABA388}" dt="2018-05-22T22:34:19.217" v="66" actId="478"/>
          <ac:spMkLst>
            <pc:docMk/>
            <pc:sldMk cId="2463753632" sldId="1826"/>
            <ac:spMk id="6" creationId="{9CCD4D39-FE8D-4C61-AA3C-59F91709B842}"/>
          </ac:spMkLst>
        </pc:spChg>
        <pc:grpChg chg="mod">
          <ac:chgData name="Dave Crawford (PAX)" userId="7b47ac10-cde0-4b78-b321-ee1661bf6fbb" providerId="ADAL" clId="{157B6EB7-D70F-4258-B22B-A7F985ABA388}" dt="2018-05-22T22:34:27.366" v="68" actId="1076"/>
          <ac:grpSpMkLst>
            <pc:docMk/>
            <pc:sldMk cId="2463753632" sldId="1826"/>
            <ac:grpSpMk id="10" creationId="{0BA9AC8B-599B-9C4C-908C-545F0F6B4C2E}"/>
          </ac:grpSpMkLst>
        </pc:grpChg>
      </pc:sldChg>
      <pc:sldChg chg="addSp delSp modSp">
        <pc:chgData name="Dave Crawford (PAX)" userId="7b47ac10-cde0-4b78-b321-ee1661bf6fbb" providerId="ADAL" clId="{157B6EB7-D70F-4258-B22B-A7F985ABA388}" dt="2018-05-22T22:35:02.858" v="72" actId="478"/>
        <pc:sldMkLst>
          <pc:docMk/>
          <pc:sldMk cId="1153577134" sldId="1829"/>
        </pc:sldMkLst>
        <pc:spChg chg="del">
          <ac:chgData name="Dave Crawford (PAX)" userId="7b47ac10-cde0-4b78-b321-ee1661bf6fbb" providerId="ADAL" clId="{157B6EB7-D70F-4258-B22B-A7F985ABA388}" dt="2018-05-22T22:34:58.053" v="71" actId="478"/>
          <ac:spMkLst>
            <pc:docMk/>
            <pc:sldMk cId="1153577134" sldId="1829"/>
            <ac:spMk id="3" creationId="{EE9E9E5D-07E6-41AF-8C7F-7A55F488CD94}"/>
          </ac:spMkLst>
        </pc:spChg>
        <pc:spChg chg="add mod">
          <ac:chgData name="Dave Crawford (PAX)" userId="7b47ac10-cde0-4b78-b321-ee1661bf6fbb" providerId="ADAL" clId="{157B6EB7-D70F-4258-B22B-A7F985ABA388}" dt="2018-05-22T22:34:55.151" v="70" actId="478"/>
          <ac:spMkLst>
            <pc:docMk/>
            <pc:sldMk cId="1153577134" sldId="1829"/>
            <ac:spMk id="4" creationId="{60E7F813-6DFF-45B2-A311-0A7E2BD72C70}"/>
          </ac:spMkLst>
        </pc:spChg>
        <pc:spChg chg="add del mod">
          <ac:chgData name="Dave Crawford (PAX)" userId="7b47ac10-cde0-4b78-b321-ee1661bf6fbb" providerId="ADAL" clId="{157B6EB7-D70F-4258-B22B-A7F985ABA388}" dt="2018-05-22T22:35:02.858" v="72" actId="478"/>
          <ac:spMkLst>
            <pc:docMk/>
            <pc:sldMk cId="1153577134" sldId="1829"/>
            <ac:spMk id="7" creationId="{4D7C465B-7A01-4211-BE65-AF9A64B05D0D}"/>
          </ac:spMkLst>
        </pc:spChg>
      </pc:sldChg>
      <pc:sldChg chg="addSp delSp modSp">
        <pc:chgData name="Dave Crawford (PAX)" userId="7b47ac10-cde0-4b78-b321-ee1661bf6fbb" providerId="ADAL" clId="{157B6EB7-D70F-4258-B22B-A7F985ABA388}" dt="2018-05-22T22:32:57.209" v="59" actId="208"/>
        <pc:sldMkLst>
          <pc:docMk/>
          <pc:sldMk cId="1856199375" sldId="1847"/>
        </pc:sldMkLst>
        <pc:spChg chg="add del mod">
          <ac:chgData name="Dave Crawford (PAX)" userId="7b47ac10-cde0-4b78-b321-ee1661bf6fbb" providerId="ADAL" clId="{157B6EB7-D70F-4258-B22B-A7F985ABA388}" dt="2018-05-22T22:30:36.675" v="16" actId="208"/>
          <ac:spMkLst>
            <pc:docMk/>
            <pc:sldMk cId="1856199375" sldId="1847"/>
            <ac:spMk id="2" creationId="{F67B3C5A-3CF8-420B-92E4-9056A6E42F10}"/>
          </ac:spMkLst>
        </pc:spChg>
        <pc:spChg chg="add del mod">
          <ac:chgData name="Dave Crawford (PAX)" userId="7b47ac10-cde0-4b78-b321-ee1661bf6fbb" providerId="ADAL" clId="{157B6EB7-D70F-4258-B22B-A7F985ABA388}" dt="2018-05-22T22:31:35.564" v="43" actId="208"/>
          <ac:spMkLst>
            <pc:docMk/>
            <pc:sldMk cId="1856199375" sldId="1847"/>
            <ac:spMk id="3" creationId="{14749724-FBDA-4E85-A10B-698A63ED11F6}"/>
          </ac:spMkLst>
        </pc:spChg>
        <pc:spChg chg="add del mod ord">
          <ac:chgData name="Dave Crawford (PAX)" userId="7b47ac10-cde0-4b78-b321-ee1661bf6fbb" providerId="ADAL" clId="{157B6EB7-D70F-4258-B22B-A7F985ABA388}" dt="2018-05-22T22:32:12.074" v="49" actId="208"/>
          <ac:spMkLst>
            <pc:docMk/>
            <pc:sldMk cId="1856199375" sldId="1847"/>
            <ac:spMk id="4" creationId="{20CA5D70-6010-4F2B-A6B1-38C8C5D21809}"/>
          </ac:spMkLst>
        </pc:spChg>
        <pc:spChg chg="mod">
          <ac:chgData name="Dave Crawford (PAX)" userId="7b47ac10-cde0-4b78-b321-ee1661bf6fbb" providerId="ADAL" clId="{157B6EB7-D70F-4258-B22B-A7F985ABA388}" dt="2018-05-22T22:32:57.209" v="59" actId="208"/>
          <ac:spMkLst>
            <pc:docMk/>
            <pc:sldMk cId="1856199375" sldId="1847"/>
            <ac:spMk id="7" creationId="{8F2EB87F-31FB-9945-9D07-8B2811C9C665}"/>
          </ac:spMkLst>
        </pc:spChg>
        <pc:spChg chg="del">
          <ac:chgData name="Dave Crawford (PAX)" userId="7b47ac10-cde0-4b78-b321-ee1661bf6fbb" providerId="ADAL" clId="{157B6EB7-D70F-4258-B22B-A7F985ABA388}" dt="2018-05-22T22:32:37.156" v="54" actId="478"/>
          <ac:spMkLst>
            <pc:docMk/>
            <pc:sldMk cId="1856199375" sldId="1847"/>
            <ac:spMk id="9" creationId="{5934ECD6-9FFD-BE45-8F1C-87B09D83A968}"/>
          </ac:spMkLst>
        </pc:spChg>
        <pc:spChg chg="mod">
          <ac:chgData name="Dave Crawford (PAX)" userId="7b47ac10-cde0-4b78-b321-ee1661bf6fbb" providerId="ADAL" clId="{157B6EB7-D70F-4258-B22B-A7F985ABA388}" dt="2018-05-22T22:32:57.209" v="59" actId="208"/>
          <ac:spMkLst>
            <pc:docMk/>
            <pc:sldMk cId="1856199375" sldId="1847"/>
            <ac:spMk id="10" creationId="{2619353E-30C8-BA49-9593-1199F74A4195}"/>
          </ac:spMkLst>
        </pc:spChg>
        <pc:spChg chg="add del mod ord">
          <ac:chgData name="Dave Crawford (PAX)" userId="7b47ac10-cde0-4b78-b321-ee1661bf6fbb" providerId="ADAL" clId="{157B6EB7-D70F-4258-B22B-A7F985ABA388}" dt="2018-05-22T22:30:36.675" v="16" actId="208"/>
          <ac:spMkLst>
            <pc:docMk/>
            <pc:sldMk cId="1856199375" sldId="1847"/>
            <ac:spMk id="11" creationId="{6260374E-0FF5-4EDA-8C75-E86324BD0861}"/>
          </ac:spMkLst>
        </pc:spChg>
        <pc:spChg chg="mod">
          <ac:chgData name="Dave Crawford (PAX)" userId="7b47ac10-cde0-4b78-b321-ee1661bf6fbb" providerId="ADAL" clId="{157B6EB7-D70F-4258-B22B-A7F985ABA388}" dt="2018-05-22T22:32:44.646" v="58" actId="14100"/>
          <ac:spMkLst>
            <pc:docMk/>
            <pc:sldMk cId="1856199375" sldId="1847"/>
            <ac:spMk id="12" creationId="{0C90C4FE-B07D-054C-9501-50EB982C00E4}"/>
          </ac:spMkLst>
        </pc:spChg>
        <pc:spChg chg="del mod">
          <ac:chgData name="Dave Crawford (PAX)" userId="7b47ac10-cde0-4b78-b321-ee1661bf6fbb" providerId="ADAL" clId="{157B6EB7-D70F-4258-B22B-A7F985ABA388}" dt="2018-05-22T22:32:18.083" v="51" actId="208"/>
          <ac:spMkLst>
            <pc:docMk/>
            <pc:sldMk cId="1856199375" sldId="1847"/>
            <ac:spMk id="16" creationId="{6546464F-9A3F-442B-9A9D-504DFB271D03}"/>
          </ac:spMkLst>
        </pc:spChg>
        <pc:spChg chg="add del mod">
          <ac:chgData name="Dave Crawford (PAX)" userId="7b47ac10-cde0-4b78-b321-ee1661bf6fbb" providerId="ADAL" clId="{157B6EB7-D70F-4258-B22B-A7F985ABA388}" dt="2018-05-22T22:31:35.564" v="43" actId="208"/>
          <ac:spMkLst>
            <pc:docMk/>
            <pc:sldMk cId="1856199375" sldId="1847"/>
            <ac:spMk id="17" creationId="{B40297CB-A4F8-4EB2-A855-C040074A2011}"/>
          </ac:spMkLst>
        </pc:spChg>
        <pc:spChg chg="add del mod">
          <ac:chgData name="Dave Crawford (PAX)" userId="7b47ac10-cde0-4b78-b321-ee1661bf6fbb" providerId="ADAL" clId="{157B6EB7-D70F-4258-B22B-A7F985ABA388}" dt="2018-05-22T22:32:12.074" v="49" actId="208"/>
          <ac:spMkLst>
            <pc:docMk/>
            <pc:sldMk cId="1856199375" sldId="1847"/>
            <ac:spMk id="18" creationId="{9617ADD1-F59D-481F-91E1-980F328C2206}"/>
          </ac:spMkLst>
        </pc:spChg>
        <pc:spChg chg="mod">
          <ac:chgData name="Dave Crawford (PAX)" userId="7b47ac10-cde0-4b78-b321-ee1661bf6fbb" providerId="ADAL" clId="{157B6EB7-D70F-4258-B22B-A7F985ABA388}" dt="2018-05-22T22:31:50.360" v="47" actId="208"/>
          <ac:spMkLst>
            <pc:docMk/>
            <pc:sldMk cId="1856199375" sldId="1847"/>
            <ac:spMk id="19" creationId="{7FDE39E7-D873-45F4-9C54-0F85A885718C}"/>
          </ac:spMkLst>
        </pc:spChg>
        <pc:spChg chg="del mod">
          <ac:chgData name="Dave Crawford (PAX)" userId="7b47ac10-cde0-4b78-b321-ee1661bf6fbb" providerId="ADAL" clId="{157B6EB7-D70F-4258-B22B-A7F985ABA388}" dt="2018-05-22T22:32:18.083" v="51" actId="208"/>
          <ac:spMkLst>
            <pc:docMk/>
            <pc:sldMk cId="1856199375" sldId="1847"/>
            <ac:spMk id="20" creationId="{896C45DA-070C-497A-8860-D86E1D9193EB}"/>
          </ac:spMkLst>
        </pc:spChg>
        <pc:spChg chg="mod">
          <ac:chgData name="Dave Crawford (PAX)" userId="7b47ac10-cde0-4b78-b321-ee1661bf6fbb" providerId="ADAL" clId="{157B6EB7-D70F-4258-B22B-A7F985ABA388}" dt="2018-05-22T22:32:41.639" v="56" actId="1076"/>
          <ac:spMkLst>
            <pc:docMk/>
            <pc:sldMk cId="1856199375" sldId="1847"/>
            <ac:spMk id="21" creationId="{495E4BE1-F973-41AA-A94C-B712450A0B62}"/>
          </ac:spMkLst>
        </pc:spChg>
      </pc:sldChg>
    </pc:docChg>
  </pc:docChgLst>
  <pc:docChgLst>
    <pc:chgData name="Dave Crawford (PAX)" userId="7b47ac10-cde0-4b78-b321-ee1661bf6fbb" providerId="ADAL" clId="{4F7763F7-8FAA-4C3A-9271-46CD07BC06F4}"/>
    <pc:docChg chg="modSld">
      <pc:chgData name="Dave Crawford (PAX)" userId="7b47ac10-cde0-4b78-b321-ee1661bf6fbb" providerId="ADAL" clId="{4F7763F7-8FAA-4C3A-9271-46CD07BC06F4}" dt="2018-05-16T16:22:56.933" v="2" actId="207"/>
      <pc:docMkLst>
        <pc:docMk/>
      </pc:docMkLst>
    </pc:docChg>
  </pc:docChgLst>
  <pc:docChgLst>
    <pc:chgData name="Eric Ahlstrom" userId="8fbf5066-74a6-4cc4-ae9b-e79ac89617c1" providerId="ADAL" clId="{1F964E36-D517-40E2-A313-34792A44B423}"/>
    <pc:docChg chg="modSld">
      <pc:chgData name="Eric Ahlstrom" userId="8fbf5066-74a6-4cc4-ae9b-e79ac89617c1" providerId="ADAL" clId="{1F964E36-D517-40E2-A313-34792A44B423}" dt="2018-05-22T22:19:45.935" v="82" actId="20577"/>
      <pc:docMkLst>
        <pc:docMk/>
      </pc:docMkLst>
      <pc:sldChg chg="modSp">
        <pc:chgData name="Eric Ahlstrom" userId="8fbf5066-74a6-4cc4-ae9b-e79ac89617c1" providerId="ADAL" clId="{1F964E36-D517-40E2-A313-34792A44B423}" dt="2018-05-22T22:19:45.935" v="82" actId="20577"/>
        <pc:sldMkLst>
          <pc:docMk/>
          <pc:sldMk cId="1051609572" sldId="266"/>
        </pc:sldMkLst>
        <pc:spChg chg="mod">
          <ac:chgData name="Eric Ahlstrom" userId="8fbf5066-74a6-4cc4-ae9b-e79ac89617c1" providerId="ADAL" clId="{1F964E36-D517-40E2-A313-34792A44B423}" dt="2018-05-22T22:19:45.935" v="82" actId="20577"/>
          <ac:spMkLst>
            <pc:docMk/>
            <pc:sldMk cId="1051609572" sldId="266"/>
            <ac:spMk id="3" creationId="{E3903310-9D61-416E-8052-3A89EE20E327}"/>
          </ac:spMkLst>
        </pc:spChg>
      </pc:sldChg>
    </pc:docChg>
  </pc:docChgLst>
  <pc:docChgLst>
    <pc:chgData name="Chris Barker" userId="S::cbarker@microsoft.com::51141472-efc7-4b0d-953d-f21b0863a1d6" providerId="AD" clId="Web-{B9A6FB8F-D57D-489F-967F-05F8240DCE93}"/>
    <pc:docChg chg="modSld">
      <pc:chgData name="Chris Barker" userId="S::cbarker@microsoft.com::51141472-efc7-4b0d-953d-f21b0863a1d6" providerId="AD" clId="Web-{B9A6FB8F-D57D-489F-967F-05F8240DCE93}" dt="2018-05-25T02:19:13.195" v="2" actId="20577"/>
      <pc:docMkLst>
        <pc:docMk/>
      </pc:docMkLst>
      <pc:sldChg chg="modSp">
        <pc:chgData name="Chris Barker" userId="S::cbarker@microsoft.com::51141472-efc7-4b0d-953d-f21b0863a1d6" providerId="AD" clId="Web-{B9A6FB8F-D57D-489F-967F-05F8240DCE93}" dt="2018-05-25T02:19:07.492" v="0" actId="20577"/>
        <pc:sldMkLst>
          <pc:docMk/>
          <pc:sldMk cId="1051609572" sldId="266"/>
        </pc:sldMkLst>
        <pc:spChg chg="mod">
          <ac:chgData name="Chris Barker" userId="S::cbarker@microsoft.com::51141472-efc7-4b0d-953d-f21b0863a1d6" providerId="AD" clId="Web-{B9A6FB8F-D57D-489F-967F-05F8240DCE93}" dt="2018-05-25T02:19:07.492" v="0" actId="20577"/>
          <ac:spMkLst>
            <pc:docMk/>
            <pc:sldMk cId="1051609572" sldId="266"/>
            <ac:spMk id="4" creationId="{0D02070F-BA65-4753-AA11-E2E7BC2AB267}"/>
          </ac:spMkLst>
        </pc:spChg>
      </pc:sldChg>
    </pc:docChg>
  </pc:docChgLst>
  <pc:docChgLst>
    <pc:chgData name="Giorgio Sardo" userId="8c87d58a-0a33-4f10-8d1d-d7427c65ecdf" providerId="ADAL" clId="{3529153F-4417-48DD-BD47-FF66F34BEE05}"/>
    <pc:docChg chg="modSld modMainMaster">
      <pc:chgData name="Giorgio Sardo" userId="8c87d58a-0a33-4f10-8d1d-d7427c65ecdf" providerId="ADAL" clId="{3529153F-4417-48DD-BD47-FF66F34BEE05}" dt="2018-05-28T20:25:03.786" v="3" actId="6549"/>
      <pc:docMkLst>
        <pc:docMk/>
      </pc:docMkLst>
      <pc:sldChg chg="modAnim">
        <pc:chgData name="Giorgio Sardo" userId="8c87d58a-0a33-4f10-8d1d-d7427c65ecdf" providerId="ADAL" clId="{3529153F-4417-48DD-BD47-FF66F34BEE05}" dt="2018-05-28T20:25:03.786" v="3" actId="6549"/>
        <pc:sldMkLst>
          <pc:docMk/>
          <pc:sldMk cId="841029428" sldId="258"/>
        </pc:sldMkLst>
      </pc:sldChg>
      <pc:sldChg chg="modSp">
        <pc:chgData name="Giorgio Sardo" userId="8c87d58a-0a33-4f10-8d1d-d7427c65ecdf" providerId="ADAL" clId="{3529153F-4417-48DD-BD47-FF66F34BEE05}" dt="2018-05-28T20:24:32.606" v="1" actId="20577"/>
        <pc:sldMkLst>
          <pc:docMk/>
          <pc:sldMk cId="1709336477" sldId="1974"/>
        </pc:sldMkLst>
        <pc:spChg chg="mod">
          <ac:chgData name="Giorgio Sardo" userId="8c87d58a-0a33-4f10-8d1d-d7427c65ecdf" providerId="ADAL" clId="{3529153F-4417-48DD-BD47-FF66F34BEE05}" dt="2018-05-28T20:24:32.606" v="1" actId="20577"/>
          <ac:spMkLst>
            <pc:docMk/>
            <pc:sldMk cId="1709336477" sldId="1974"/>
            <ac:spMk id="6" creationId="{00000000-0000-0000-0000-000000000000}"/>
          </ac:spMkLst>
        </pc:spChg>
      </pc:sldChg>
      <pc:sldMasterChg chg="modSldLayout">
        <pc:chgData name="Giorgio Sardo" userId="8c87d58a-0a33-4f10-8d1d-d7427c65ecdf" providerId="ADAL" clId="{3529153F-4417-48DD-BD47-FF66F34BEE05}" dt="2018-05-28T20:25:03.786" v="3" actId="6549"/>
        <pc:sldMasterMkLst>
          <pc:docMk/>
          <pc:sldMasterMk cId="2735910807" sldId="2147483648"/>
        </pc:sldMasterMkLst>
        <pc:sldLayoutChg chg="modSp modAnim">
          <pc:chgData name="Giorgio Sardo" userId="8c87d58a-0a33-4f10-8d1d-d7427c65ecdf" providerId="ADAL" clId="{3529153F-4417-48DD-BD47-FF66F34BEE05}" dt="2018-05-28T20:25:03.786" v="3" actId="6549"/>
          <pc:sldLayoutMkLst>
            <pc:docMk/>
            <pc:sldMasterMk cId="2735910807" sldId="2147483648"/>
            <pc:sldLayoutMk cId="1312444996" sldId="2147483671"/>
          </pc:sldLayoutMkLst>
          <pc:spChg chg="mod">
            <ac:chgData name="Giorgio Sardo" userId="8c87d58a-0a33-4f10-8d1d-d7427c65ecdf" providerId="ADAL" clId="{3529153F-4417-48DD-BD47-FF66F34BEE05}" dt="2018-05-28T20:25:03.786" v="3" actId="6549"/>
            <ac:spMkLst>
              <pc:docMk/>
              <pc:sldMasterMk cId="2735910807" sldId="2147483648"/>
              <pc:sldLayoutMk cId="1312444996" sldId="2147483671"/>
              <ac:spMk id="14" creationId="{E0FCE637-E5A5-4EE0-972E-7EEDBBA29513}"/>
            </ac:spMkLst>
          </pc:spChg>
        </pc:sldLayoutChg>
      </pc:sldMasterChg>
    </pc:docChg>
  </pc:docChgLst>
  <pc:docChgLst>
    <pc:chgData name="Chris Barker" userId="51141472-efc7-4b0d-953d-f21b0863a1d6" providerId="ADAL" clId="{7DBA5491-C0F1-4DA0-8E62-D8742B9D259D}"/>
    <pc:docChg chg="custSel modSld">
      <pc:chgData name="Chris Barker" userId="51141472-efc7-4b0d-953d-f21b0863a1d6" providerId="ADAL" clId="{7DBA5491-C0F1-4DA0-8E62-D8742B9D259D}" dt="2018-06-06T20:01:24.841" v="635" actId="20577"/>
      <pc:docMkLst>
        <pc:docMk/>
      </pc:docMkLst>
      <pc:sldChg chg="modNotesTx">
        <pc:chgData name="Chris Barker" userId="51141472-efc7-4b0d-953d-f21b0863a1d6" providerId="ADAL" clId="{7DBA5491-C0F1-4DA0-8E62-D8742B9D259D}" dt="2018-06-06T20:01:24.841" v="635" actId="20577"/>
        <pc:sldMkLst>
          <pc:docMk/>
          <pc:sldMk cId="472508337" sldId="256"/>
        </pc:sldMkLst>
      </pc:sldChg>
      <pc:sldChg chg="modNotesTx">
        <pc:chgData name="Chris Barker" userId="51141472-efc7-4b0d-953d-f21b0863a1d6" providerId="ADAL" clId="{7DBA5491-C0F1-4DA0-8E62-D8742B9D259D}" dt="2018-06-06T16:38:13.884" v="620" actId="113"/>
        <pc:sldMkLst>
          <pc:docMk/>
          <pc:sldMk cId="1195142652" sldId="1999"/>
        </pc:sldMkLst>
      </pc:sldChg>
      <pc:sldChg chg="modNotesTx">
        <pc:chgData name="Chris Barker" userId="51141472-efc7-4b0d-953d-f21b0863a1d6" providerId="ADAL" clId="{7DBA5491-C0F1-4DA0-8E62-D8742B9D259D}" dt="2018-06-06T16:31:49.680" v="1" actId="313"/>
        <pc:sldMkLst>
          <pc:docMk/>
          <pc:sldMk cId="4004397411" sldId="20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66310-F01A-4EE1-9C37-7BB1A68188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E139-6AA0-419A-BE53-951AE6DA3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0F37-98D1-4135-98A8-D7AA5B8BBA3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FD71-A53F-4E55-B8AC-31214160A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A3BE-0C3E-441E-97FF-D02D23B72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F42D-0E54-41A2-B049-7E0E777A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4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83AF-B2BC-4059-83EA-140B2193DBE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B8F9C-470E-4439-A620-ED6893BA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https://github.com/Microsoft/InsiderDevTour18-PWA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point to land: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.NET or Win32 developers, native applications are the best path forwards.  For those developers invested in web technologies, PWA is a great option, enabling you to distribute through the Microsoft Store and access Windows 10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B8F9C-470E-4439-A620-ED6893BAC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TROUBLESHOOTING: </a:t>
            </a:r>
            <a:r>
              <a:rPr lang="en-US" dirty="0"/>
              <a:t>You may run into a caching issue with the demo where the content would not load on the page after adding the SW – this can be due to network delays.  Trying restarting the debugging session or IIS server, or refreshing the tab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B8F9C-470E-4439-A620-ED6893BACF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3B197-17F8-4EA9-AAC7-A81159B6F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hear about benefits to building a PWA from developers, next slides will dig</a:t>
            </a:r>
            <a:r>
              <a:rPr lang="en-US" baseline="0" dirty="0"/>
              <a:t> into the benefits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5F60-9772-4C75-9225-04EDA1284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not asking you to do anything different.  This is maintained just like your</a:t>
            </a:r>
            <a:r>
              <a:rPr lang="en-US" baseline="0"/>
              <a:t> website.  There is a one time publish to the windows 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95F60-9772-4C75-9225-04EDA128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3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every modern browser on every platform, Edge, Windows 10, Chrome, Chrome OS, Android, Firefox, Safari, iOS, MacOS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6/29/2018 10:51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6/29/2018 10:51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3B197-17F8-4EA9-AAC7-A81159B6F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34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B8F9C-470E-4439-A620-ED6893BACF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represents a typical network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7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can even go to the network and then store a copy for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6521C-D9A5-44F2-9729-31AEB308F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-793023"/>
            <a:ext cx="9719999" cy="606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30F1-4E27-460F-AAAD-BDB0E0222A0C}"/>
              </a:ext>
            </a:extLst>
          </p:cNvPr>
          <p:cNvSpPr/>
          <p:nvPr userDrawn="1"/>
        </p:nvSpPr>
        <p:spPr>
          <a:xfrm>
            <a:off x="1776000" y="0"/>
            <a:ext cx="10416000" cy="6858000"/>
          </a:xfrm>
          <a:prstGeom prst="rect">
            <a:avLst/>
          </a:prstGeom>
          <a:solidFill>
            <a:srgbClr val="23568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B415-2AFB-46BC-936A-BB0B4018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599000"/>
            <a:ext cx="9144000" cy="1352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6B4-DCEC-4A8C-ACB5-9BC3EFE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9144000" cy="64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B8511-5FFF-4742-9851-69AD6CEB92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00" y="549000"/>
            <a:ext cx="10586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750-FBC5-4CB3-B5B9-3AD6115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8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005-A062-4ABC-BA70-595D129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0"/>
            <a:ext cx="5580000" cy="945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E2F2-78D6-47A6-9A39-44E22257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6000" y="324000"/>
            <a:ext cx="5580000" cy="6209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550B-2EAD-4232-A994-C63274D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00" y="1539000"/>
            <a:ext cx="5580000" cy="4995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289397-00E1-42AA-8577-7E469339D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002" y="2259000"/>
            <a:ext cx="4679998" cy="161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BFE4-A0A1-48E5-B3BC-F4E4D64538E1}"/>
              </a:ext>
            </a:extLst>
          </p:cNvPr>
          <p:cNvSpPr txBox="1"/>
          <p:nvPr userDrawn="1"/>
        </p:nvSpPr>
        <p:spPr>
          <a:xfrm>
            <a:off x="3936000" y="4014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00" baseline="0">
                <a:solidFill>
                  <a:srgbClr val="F2F2F2"/>
                </a:solidFill>
              </a:rPr>
              <a:t>Insider Dev Tour</a:t>
            </a:r>
          </a:p>
        </p:txBody>
      </p:sp>
    </p:spTree>
    <p:extLst>
      <p:ext uri="{BB962C8B-B14F-4D97-AF65-F5344CB8AC3E}">
        <p14:creationId xmlns:p14="http://schemas.microsoft.com/office/powerpoint/2010/main" val="28166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42743-FCB6-4A78-8650-8E6FD589062C}"/>
              </a:ext>
            </a:extLst>
          </p:cNvPr>
          <p:cNvGrpSpPr/>
          <p:nvPr userDrawn="1"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1FC54-1FF9-4918-BFB9-811E998F545B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F7C655E-9DC3-42DD-BEC6-0DDF80694D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DFAA6E-44F7-49BA-9E49-6AB9A10A10B9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337F59-92A8-439F-AAA4-2FE0EBDB96C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A7FC4-69AC-4A78-A71B-8EC8418181FB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46DA2-8688-4642-9A34-596ADF0F96C2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E9DE-C1AC-48CC-B8C9-C6D1EFE6AD3B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87F4173-C921-4892-988A-21E0E466BC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[Next session name]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E93315E-4E29-4881-B162-153F6D8DED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[Next session presenter]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AEBD194-8656-4F12-A18F-0749897E1905}"/>
              </a:ext>
            </a:extLst>
          </p:cNvPr>
          <p:cNvSpPr txBox="1">
            <a:spLocks/>
          </p:cNvSpPr>
          <p:nvPr userDrawn="1"/>
        </p:nvSpPr>
        <p:spPr>
          <a:xfrm>
            <a:off x="336000" y="3744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076BC"/>
                </a:solidFill>
              </a:rPr>
              <a:t>Next up…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5FA69-6764-4ECA-AD8A-4F3399354AD0}"/>
              </a:ext>
            </a:extLst>
          </p:cNvPr>
          <p:cNvSpPr txBox="1">
            <a:spLocks/>
          </p:cNvSpPr>
          <p:nvPr userDrawn="1"/>
        </p:nvSpPr>
        <p:spPr>
          <a:xfrm>
            <a:off x="336000" y="1269000"/>
            <a:ext cx="9189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Thanks!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FCE637-E5A5-4EE0-972E-7EEDBBA29513}"/>
              </a:ext>
            </a:extLst>
          </p:cNvPr>
          <p:cNvSpPr txBox="1">
            <a:spLocks/>
          </p:cNvSpPr>
          <p:nvPr userDrawn="1"/>
        </p:nvSpPr>
        <p:spPr>
          <a:xfrm>
            <a:off x="336000" y="1989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3F7C4A-F52D-4A7A-821D-78986052A3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6000" y="144000"/>
            <a:ext cx="3163696" cy="3165497"/>
          </a:xfrm>
        </p:spPr>
        <p:txBody>
          <a:bodyPr/>
          <a:lstStyle>
            <a:lvl1pPr marL="0" indent="0" algn="ctr">
              <a:buNone/>
              <a:defRPr>
                <a:solidFill>
                  <a:srgbClr val="F2F2F2"/>
                </a:solidFill>
              </a:defRPr>
            </a:lvl1pPr>
          </a:lstStyle>
          <a:p>
            <a:r>
              <a:rPr lang="en-US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3124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(dark)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852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25008"/>
            <a:ext cx="9144000" cy="6093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263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078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782669"/>
            <a:ext cx="5041012" cy="1292662"/>
          </a:xfrm>
        </p:spPr>
        <p:txBody>
          <a:bodyPr tIns="91440" rIns="274320" bIns="91440"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29275" y="0"/>
            <a:ext cx="6562725" cy="6858000"/>
          </a:xfrm>
        </p:spPr>
        <p:txBody>
          <a:bodyPr lIns="457200" anchor="ctr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4885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6ED66-E95C-499D-A357-00B71AD727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231-B42B-45E8-BC51-7F29536E1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AC052E-0B08-4391-BA33-B683EF5C43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8A4268-959A-4CFE-A595-E2AFBD11C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7028A8-3D16-4E81-9F55-87ADDE888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784B64-93E3-4C58-8F71-3BCF2FE744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E5F81B-63C3-49E7-87D8-AB3BF4B4E4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AACC181-770F-4C3B-AB9E-EDDCA9BA9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4DB09-5691-44F1-B73C-F525155B76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D0FD60-9724-4C7C-B7F9-425D37A8B5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C92CEE-CAE5-42F3-9E2A-F9F7ABFA30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D9BBFEE-6DBB-44F1-A2C7-8125B75DB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13A669-1B38-461E-9927-0058B872B7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1D1179-1E3C-4B82-94A4-B2FD40DFE2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6723640-A36E-4558-97DD-568CD39F9C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1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55134E-9ACB-4818-B411-4AA8F50B58B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6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9240262-EFFF-4ACC-A914-FC5C72F66E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1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45DAD2F-3C4C-431F-A64E-544FD417A3A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6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BFD6B20-654B-4021-AFCD-6BFB92C3A6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1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2367E3E-C41A-4BBA-8583-D0063644E0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6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0A0AAC-56E8-443C-B236-7081EEC2BBF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1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0E61B97-7B83-4C1A-886B-6BD80475E71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C526012-D06A-48B0-A774-AC140D1260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839FFE6-C37F-4BD2-8546-76E45178968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6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AF0B808-896C-4563-AAD9-31C8E62D71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1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FB6A00-E88F-4EAB-85A3-8801802AA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4000"/>
            <a:ext cx="54900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[Agenda title]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B3FADF42-9387-487F-ABE7-6601A98238C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66550" y="414001"/>
            <a:ext cx="5490000" cy="539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3200" b="1" spc="-100" dirty="0">
                <a:solidFill>
                  <a:srgbClr val="F2F2F2"/>
                </a:solidFill>
              </a:defRPr>
            </a:lvl1pPr>
          </a:lstStyle>
          <a:p>
            <a:pPr marL="228600" lvl="0" indent="-457200">
              <a:lnSpc>
                <a:spcPct val="90000"/>
              </a:lnSpc>
              <a:spcBef>
                <a:spcPct val="0"/>
              </a:spcBef>
            </a:pPr>
            <a:r>
              <a:rPr lang="en-US"/>
              <a:t>[Agenda title]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473D5B8-0062-4AF1-BAAD-F0245BBCB05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4F7CD9-BE7E-44F2-B91D-FBB7E33008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8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A96BE73-CA7E-487E-A3CB-25863266F21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6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341FF20-985B-4A9C-9ECE-655A7E239E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1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14087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29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6521C-D9A5-44F2-9729-31AEB308F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-793023"/>
            <a:ext cx="9719999" cy="606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30F1-4E27-460F-AAAD-BDB0E0222A0C}"/>
              </a:ext>
            </a:extLst>
          </p:cNvPr>
          <p:cNvSpPr/>
          <p:nvPr userDrawn="1"/>
        </p:nvSpPr>
        <p:spPr>
          <a:xfrm>
            <a:off x="1776000" y="0"/>
            <a:ext cx="10416000" cy="6858000"/>
          </a:xfrm>
          <a:prstGeom prst="rect">
            <a:avLst/>
          </a:prstGeom>
          <a:solidFill>
            <a:srgbClr val="23568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B415-2AFB-46BC-936A-BB0B4018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599000"/>
            <a:ext cx="9144000" cy="1352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6B4-DCEC-4A8C-ACB5-9BC3EFE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9144000" cy="64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B8511-5FFF-4742-9851-69AD6CEB92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00" y="549000"/>
            <a:ext cx="10586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6ED66-E95C-499D-A357-00B71AD727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231-B42B-45E8-BC51-7F29536E1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AC052E-0B08-4391-BA33-B683EF5C43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8A4268-959A-4CFE-A595-E2AFBD11C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7028A8-3D16-4E81-9F55-87ADDE888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784B64-93E3-4C58-8F71-3BCF2FE744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E5F81B-63C3-49E7-87D8-AB3BF4B4E4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AACC181-770F-4C3B-AB9E-EDDCA9BA9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4DB09-5691-44F1-B73C-F525155B76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D0FD60-9724-4C7C-B7F9-425D37A8B5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C92CEE-CAE5-42F3-9E2A-F9F7ABFA30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D9BBFEE-6DBB-44F1-A2C7-8125B75DB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13A669-1B38-461E-9927-0058B872B7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1D1179-1E3C-4B82-94A4-B2FD40DFE2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6723640-A36E-4558-97DD-568CD39F9C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1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55134E-9ACB-4818-B411-4AA8F50B58B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6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9240262-EFFF-4ACC-A914-FC5C72F66E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1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45DAD2F-3C4C-431F-A64E-544FD417A3A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6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BFD6B20-654B-4021-AFCD-6BFB92C3A6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1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2367E3E-C41A-4BBA-8583-D0063644E0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6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0A0AAC-56E8-443C-B236-7081EEC2BBF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1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0E61B97-7B83-4C1A-886B-6BD80475E71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C526012-D06A-48B0-A774-AC140D1260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839FFE6-C37F-4BD2-8546-76E45178968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6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AF0B808-896C-4563-AAD9-31C8E62D71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1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FB6A00-E88F-4EAB-85A3-8801802AA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4000"/>
            <a:ext cx="54900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[Agenda title]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B3FADF42-9387-487F-ABE7-6601A98238C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66550" y="414001"/>
            <a:ext cx="5490000" cy="539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3200" b="1" spc="-100" dirty="0">
                <a:solidFill>
                  <a:srgbClr val="F2F2F2"/>
                </a:solidFill>
              </a:defRPr>
            </a:lvl1pPr>
          </a:lstStyle>
          <a:p>
            <a:pPr marL="228600" lvl="0" indent="-457200">
              <a:lnSpc>
                <a:spcPct val="90000"/>
              </a:lnSpc>
              <a:spcBef>
                <a:spcPct val="0"/>
              </a:spcBef>
            </a:pPr>
            <a:r>
              <a:rPr lang="en-US"/>
              <a:t>[Agenda title]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473D5B8-0062-4AF1-BAAD-F0245BBCB05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4F7CD9-BE7E-44F2-B91D-FBB7E33008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8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A96BE73-CA7E-487E-A3CB-25863266F21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6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341FF20-985B-4A9C-9ECE-655A7E239E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1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4157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2FD-0ED6-42E3-999D-A81EDC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A26-B0C3-4374-B2D3-86D61C5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1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474-E1D8-49CF-9DDE-DCC2E7D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EEBC-DA39-4A18-AB77-AB656738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2915-A233-45C3-AFFB-646A764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81D0-41C1-4C53-8346-E0BB076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1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350-DF7B-4AF2-B6AD-6CE9F23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000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000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3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000" y="1584000"/>
            <a:ext cx="5625000" cy="49950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262626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7692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584000"/>
            <a:ext cx="11519999" cy="94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2709000"/>
            <a:ext cx="11520000" cy="3870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22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1584000"/>
            <a:ext cx="11520000" cy="4995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8695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2FD-0ED6-42E3-999D-A81EDC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A26-B0C3-4374-B2D3-86D61C5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1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750-FBC5-4CB3-B5B9-3AD6115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2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005-A062-4ABC-BA70-595D129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0"/>
            <a:ext cx="5580000" cy="945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E2F2-78D6-47A6-9A39-44E22257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6000" y="324000"/>
            <a:ext cx="5580000" cy="6209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550B-2EAD-4232-A994-C63274D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00" y="1539000"/>
            <a:ext cx="5580000" cy="4995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CT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6E7404-8B91-4D1C-B674-99714334CD48}"/>
              </a:ext>
            </a:extLst>
          </p:cNvPr>
          <p:cNvGrpSpPr/>
          <p:nvPr userDrawn="1"/>
        </p:nvGrpSpPr>
        <p:grpSpPr>
          <a:xfrm>
            <a:off x="0" y="2709000"/>
            <a:ext cx="12192000" cy="4149000"/>
            <a:chOff x="0" y="2709000"/>
            <a:chExt cx="12192000" cy="414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1B613-3CD5-4556-99AD-43F877D2D9A6}"/>
                </a:ext>
              </a:extLst>
            </p:cNvPr>
            <p:cNvSpPr/>
            <p:nvPr userDrawn="1"/>
          </p:nvSpPr>
          <p:spPr>
            <a:xfrm>
              <a:off x="0" y="2709000"/>
              <a:ext cx="12192000" cy="414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B08AE2-678B-4688-A7E4-4CF82EFF5F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9A645B-CC7A-4989-9DC6-C269D20E4EBD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DCE011-56AF-410A-A29C-20A9DE9DEA0A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7FF307-A928-4192-8AAA-6C89A81E1E62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E354073-C39B-44C7-8378-EE06749DBAEA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30D775-DD2F-4354-ABF6-EA6879638DB0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E16D309E-1A22-41D8-8403-7BBFE4468DA2}"/>
              </a:ext>
            </a:extLst>
          </p:cNvPr>
          <p:cNvSpPr txBox="1">
            <a:spLocks/>
          </p:cNvSpPr>
          <p:nvPr userDrawn="1"/>
        </p:nvSpPr>
        <p:spPr>
          <a:xfrm>
            <a:off x="335587" y="4599000"/>
            <a:ext cx="135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>
                <a:solidFill>
                  <a:srgbClr val="3076BC"/>
                </a:solidFill>
              </a:rPr>
              <a:t>You’ll learn: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8A7624-8D9A-4E1F-A854-3A6B1B203A9F}"/>
              </a:ext>
            </a:extLst>
          </p:cNvPr>
          <p:cNvSpPr txBox="1">
            <a:spLocks/>
          </p:cNvSpPr>
          <p:nvPr userDrawn="1"/>
        </p:nvSpPr>
        <p:spPr>
          <a:xfrm>
            <a:off x="336000" y="549000"/>
            <a:ext cx="10845000" cy="1575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4000"/>
              </a:lnSpc>
            </a:pPr>
            <a:r>
              <a:rPr lang="en-US" b="0"/>
              <a:t>Learn more!</a:t>
            </a:r>
          </a:p>
          <a:p>
            <a:pPr lvl="0">
              <a:lnSpc>
                <a:spcPct val="114000"/>
              </a:lnSpc>
            </a:pPr>
            <a:r>
              <a:rPr lang="en-US"/>
              <a:t>Check out the lab for this session!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03D2CA-E485-4D4F-95E8-AC1B1EEA6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6000" y="4599000"/>
            <a:ext cx="6480175" cy="1575000"/>
          </a:xfrm>
        </p:spPr>
        <p:txBody>
          <a:bodyPr vert="horz" lIns="91440" tIns="45720" rIns="91440" bIns="45720" rtlCol="0">
            <a:noAutofit/>
          </a:bodyPr>
          <a:lstStyle>
            <a:lvl1pPr marL="285750" indent="-2857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dirty="0" smtClean="0">
                <a:solidFill>
                  <a:srgbClr val="F2F2F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List of things people will learn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M</a:t>
            </a:r>
            <a:r>
              <a:rPr lang="en-US" err="1"/>
              <a:t>ake</a:t>
            </a:r>
            <a:r>
              <a:rPr lang="en-US"/>
              <a:t> sure you limit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T</a:t>
            </a:r>
            <a:r>
              <a:rPr lang="en-US"/>
              <a:t>he number of items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T</a:t>
            </a:r>
            <a:r>
              <a:rPr lang="en-US"/>
              <a:t>o four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9C8349-B759-404F-9AA4-83E06C6F8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550" y="2708275"/>
            <a:ext cx="11519450" cy="1441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b="0" spc="-100" smtClean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z="1800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[URL of lab] – make sure it is white</a:t>
            </a:r>
          </a:p>
        </p:txBody>
      </p:sp>
    </p:spTree>
    <p:extLst>
      <p:ext uri="{BB962C8B-B14F-4D97-AF65-F5344CB8AC3E}">
        <p14:creationId xmlns:p14="http://schemas.microsoft.com/office/powerpoint/2010/main" val="23008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289397-00E1-42AA-8577-7E469339D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002" y="2259000"/>
            <a:ext cx="4679998" cy="161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BFE4-A0A1-48E5-B3BC-F4E4D64538E1}"/>
              </a:ext>
            </a:extLst>
          </p:cNvPr>
          <p:cNvSpPr txBox="1"/>
          <p:nvPr userDrawn="1"/>
        </p:nvSpPr>
        <p:spPr>
          <a:xfrm>
            <a:off x="3936000" y="4014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00" baseline="0">
                <a:solidFill>
                  <a:srgbClr val="F2F2F2"/>
                </a:solidFill>
              </a:rPr>
              <a:t>Insider Dev Tour</a:t>
            </a:r>
          </a:p>
        </p:txBody>
      </p:sp>
    </p:spTree>
    <p:extLst>
      <p:ext uri="{BB962C8B-B14F-4D97-AF65-F5344CB8AC3E}">
        <p14:creationId xmlns:p14="http://schemas.microsoft.com/office/powerpoint/2010/main" val="37377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42743-FCB6-4A78-8650-8E6FD589062C}"/>
              </a:ext>
            </a:extLst>
          </p:cNvPr>
          <p:cNvGrpSpPr/>
          <p:nvPr userDrawn="1"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1FC54-1FF9-4918-BFB9-811E998F545B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F7C655E-9DC3-42DD-BEC6-0DDF80694D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DFAA6E-44F7-49BA-9E49-6AB9A10A10B9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337F59-92A8-439F-AAA4-2FE0EBDB96C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A7FC4-69AC-4A78-A71B-8EC8418181FB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46DA2-8688-4642-9A34-596ADF0F96C2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E9DE-C1AC-48CC-B8C9-C6D1EFE6AD3B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87F4173-C921-4892-988A-21E0E466BC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[Next session name]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E93315E-4E29-4881-B162-153F6D8DED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[Next session presenter]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AEBD194-8656-4F12-A18F-0749897E1905}"/>
              </a:ext>
            </a:extLst>
          </p:cNvPr>
          <p:cNvSpPr txBox="1">
            <a:spLocks/>
          </p:cNvSpPr>
          <p:nvPr userDrawn="1"/>
        </p:nvSpPr>
        <p:spPr>
          <a:xfrm>
            <a:off x="336000" y="3744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076BC"/>
                </a:solidFill>
              </a:rPr>
              <a:t>Next up…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5FA69-6764-4ECA-AD8A-4F3399354AD0}"/>
              </a:ext>
            </a:extLst>
          </p:cNvPr>
          <p:cNvSpPr txBox="1">
            <a:spLocks/>
          </p:cNvSpPr>
          <p:nvPr userDrawn="1"/>
        </p:nvSpPr>
        <p:spPr>
          <a:xfrm>
            <a:off x="336000" y="1269000"/>
            <a:ext cx="9189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Thanks!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FCE637-E5A5-4EE0-972E-7EEDBBA29513}"/>
              </a:ext>
            </a:extLst>
          </p:cNvPr>
          <p:cNvSpPr txBox="1">
            <a:spLocks/>
          </p:cNvSpPr>
          <p:nvPr userDrawn="1"/>
        </p:nvSpPr>
        <p:spPr>
          <a:xfrm>
            <a:off x="336000" y="1989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Please don’t forget to complete the survey!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3F7C4A-F52D-4A7A-821D-78986052A3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6000" y="144000"/>
            <a:ext cx="3163696" cy="3165497"/>
          </a:xfrm>
        </p:spPr>
        <p:txBody>
          <a:bodyPr/>
          <a:lstStyle>
            <a:lvl1pPr marL="0" indent="0" algn="ctr">
              <a:buNone/>
              <a:defRPr>
                <a:solidFill>
                  <a:srgbClr val="F2F2F2"/>
                </a:solidFill>
              </a:defRPr>
            </a:lvl1pPr>
          </a:lstStyle>
          <a:p>
            <a:r>
              <a:rPr lang="en-US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29313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8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474-E1D8-49CF-9DDE-DCC2E7D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EEBC-DA39-4A18-AB77-AB656738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2915-A233-45C3-AFFB-646A764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6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81D0-41C1-4C53-8346-E0BB076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1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350-DF7B-4AF2-B6AD-6CE9F23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000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000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8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000" y="1584000"/>
            <a:ext cx="5625000" cy="49950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262626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412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584000"/>
            <a:ext cx="11519999" cy="94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2709000"/>
            <a:ext cx="11520000" cy="3870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87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1584000"/>
            <a:ext cx="11520000" cy="4995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5774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74E-3187-41D0-AB8B-F1C0CF7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4FD7-22A1-4101-98EC-9774108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584000"/>
            <a:ext cx="11520000" cy="499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4E343-EF8D-4E2A-BBB5-B9905CABFAC1}"/>
              </a:ext>
            </a:extLst>
          </p:cNvPr>
          <p:cNvSpPr/>
          <p:nvPr userDrawn="1"/>
        </p:nvSpPr>
        <p:spPr>
          <a:xfrm>
            <a:off x="1776000" y="-711000"/>
            <a:ext cx="720000" cy="315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3ECC-1004-48B3-BB1B-3A3BAE09AEDC}"/>
              </a:ext>
            </a:extLst>
          </p:cNvPr>
          <p:cNvSpPr/>
          <p:nvPr userDrawn="1"/>
        </p:nvSpPr>
        <p:spPr>
          <a:xfrm>
            <a:off x="1056000" y="-396000"/>
            <a:ext cx="720000" cy="3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1E4AA-0136-4853-A4FF-F85F4D52669F}"/>
              </a:ext>
            </a:extLst>
          </p:cNvPr>
          <p:cNvSpPr/>
          <p:nvPr userDrawn="1"/>
        </p:nvSpPr>
        <p:spPr>
          <a:xfrm>
            <a:off x="2496000" y="-396000"/>
            <a:ext cx="720000" cy="31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09EA1A-01C7-499C-8D78-0580056AA49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1000" y="-891000"/>
            <a:ext cx="495000" cy="67333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66C5DB2-3EE4-4C6F-BD9B-571CB9690FE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61000" y="-531000"/>
            <a:ext cx="912649" cy="31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E386FFC-9EE6-4482-8E4E-473BC48274DC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1000" y="-891000"/>
            <a:ext cx="2569140" cy="726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41C557-EE0F-4931-9188-E65FFDC28ABB}"/>
              </a:ext>
            </a:extLst>
          </p:cNvPr>
          <p:cNvSpPr/>
          <p:nvPr userDrawn="1"/>
        </p:nvSpPr>
        <p:spPr>
          <a:xfrm>
            <a:off x="1056000" y="-711000"/>
            <a:ext cx="720000" cy="315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1E93B-7A79-4D1C-845A-D2D5C8CA5748}"/>
              </a:ext>
            </a:extLst>
          </p:cNvPr>
          <p:cNvSpPr/>
          <p:nvPr userDrawn="1"/>
        </p:nvSpPr>
        <p:spPr>
          <a:xfrm>
            <a:off x="2496000" y="-711000"/>
            <a:ext cx="720000" cy="315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6A2B-F7CB-4E7F-A317-A6279D2CF8A8}"/>
              </a:ext>
            </a:extLst>
          </p:cNvPr>
          <p:cNvSpPr/>
          <p:nvPr userDrawn="1"/>
        </p:nvSpPr>
        <p:spPr>
          <a:xfrm>
            <a:off x="1776000" y="-396000"/>
            <a:ext cx="720000" cy="3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090D7-2952-473F-9F45-9F6B406E959F}"/>
              </a:ext>
            </a:extLst>
          </p:cNvPr>
          <p:cNvSpPr/>
          <p:nvPr userDrawn="1"/>
        </p:nvSpPr>
        <p:spPr>
          <a:xfrm>
            <a:off x="336000" y="-711000"/>
            <a:ext cx="720000" cy="6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50" r:id="rId3"/>
    <p:sldLayoutId id="2147483667" r:id="rId4"/>
    <p:sldLayoutId id="2147483652" r:id="rId5"/>
    <p:sldLayoutId id="2147483653" r:id="rId6"/>
    <p:sldLayoutId id="2147483668" r:id="rId7"/>
    <p:sldLayoutId id="2147483669" r:id="rId8"/>
    <p:sldLayoutId id="2147483670" r:id="rId9"/>
    <p:sldLayoutId id="2147483654" r:id="rId10"/>
    <p:sldLayoutId id="2147483655" r:id="rId11"/>
    <p:sldLayoutId id="2147483657" r:id="rId12"/>
    <p:sldLayoutId id="2147483665" r:id="rId13"/>
    <p:sldLayoutId id="2147483671" r:id="rId14"/>
    <p:sldLayoutId id="2147483674" r:id="rId15"/>
    <p:sldLayoutId id="2147483675" r:id="rId16"/>
    <p:sldLayoutId id="2147483678" r:id="rId17"/>
    <p:sldLayoutId id="2147483679" r:id="rId18"/>
    <p:sldLayoutId id="2147483680" r:id="rId19"/>
    <p:sldLayoutId id="214748368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-50" baseline="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 spc="-50" baseline="0">
          <a:solidFill>
            <a:srgbClr val="262626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-50" baseline="0">
          <a:solidFill>
            <a:srgbClr val="262626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74E-3187-41D0-AB8B-F1C0CF7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4FD7-22A1-4101-98EC-9774108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584000"/>
            <a:ext cx="11520000" cy="499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4E343-EF8D-4E2A-BBB5-B9905CABFAC1}"/>
              </a:ext>
            </a:extLst>
          </p:cNvPr>
          <p:cNvSpPr/>
          <p:nvPr userDrawn="1"/>
        </p:nvSpPr>
        <p:spPr>
          <a:xfrm>
            <a:off x="1776000" y="-711000"/>
            <a:ext cx="720000" cy="315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3ECC-1004-48B3-BB1B-3A3BAE09AEDC}"/>
              </a:ext>
            </a:extLst>
          </p:cNvPr>
          <p:cNvSpPr/>
          <p:nvPr userDrawn="1"/>
        </p:nvSpPr>
        <p:spPr>
          <a:xfrm>
            <a:off x="1056000" y="-396000"/>
            <a:ext cx="720000" cy="3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1E4AA-0136-4853-A4FF-F85F4D52669F}"/>
              </a:ext>
            </a:extLst>
          </p:cNvPr>
          <p:cNvSpPr/>
          <p:nvPr userDrawn="1"/>
        </p:nvSpPr>
        <p:spPr>
          <a:xfrm>
            <a:off x="2496000" y="-396000"/>
            <a:ext cx="720000" cy="31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09EA1A-01C7-499C-8D78-0580056AA49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1000" y="-891000"/>
            <a:ext cx="495000" cy="67333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66C5DB2-3EE4-4C6F-BD9B-571CB9690FE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61000" y="-531000"/>
            <a:ext cx="912649" cy="31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E386FFC-9EE6-4482-8E4E-473BC48274D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61000" y="-891000"/>
            <a:ext cx="2569140" cy="726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41C557-EE0F-4931-9188-E65FFDC28ABB}"/>
              </a:ext>
            </a:extLst>
          </p:cNvPr>
          <p:cNvSpPr/>
          <p:nvPr userDrawn="1"/>
        </p:nvSpPr>
        <p:spPr>
          <a:xfrm>
            <a:off x="1056000" y="-711000"/>
            <a:ext cx="720000" cy="315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1E93B-7A79-4D1C-845A-D2D5C8CA5748}"/>
              </a:ext>
            </a:extLst>
          </p:cNvPr>
          <p:cNvSpPr/>
          <p:nvPr userDrawn="1"/>
        </p:nvSpPr>
        <p:spPr>
          <a:xfrm>
            <a:off x="2496000" y="-711000"/>
            <a:ext cx="720000" cy="315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6A2B-F7CB-4E7F-A317-A6279D2CF8A8}"/>
              </a:ext>
            </a:extLst>
          </p:cNvPr>
          <p:cNvSpPr/>
          <p:nvPr userDrawn="1"/>
        </p:nvSpPr>
        <p:spPr>
          <a:xfrm>
            <a:off x="1776000" y="-396000"/>
            <a:ext cx="720000" cy="3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090D7-2952-473F-9F45-9F6B406E959F}"/>
              </a:ext>
            </a:extLst>
          </p:cNvPr>
          <p:cNvSpPr/>
          <p:nvPr userDrawn="1"/>
        </p:nvSpPr>
        <p:spPr>
          <a:xfrm>
            <a:off x="336000" y="-711000"/>
            <a:ext cx="720000" cy="6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-50" baseline="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 spc="-50" baseline="0">
          <a:solidFill>
            <a:srgbClr val="262626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-50" baseline="0">
          <a:solidFill>
            <a:srgbClr val="262626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xxxxxxx@microsoft.com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051579-52C7-4D72-88DE-1436711C3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Get the Most Out of your Web App With a PWA</a:t>
            </a:r>
          </a:p>
        </p:txBody>
      </p:sp>
    </p:spTree>
    <p:extLst>
      <p:ext uri="{BB962C8B-B14F-4D97-AF65-F5344CB8AC3E}">
        <p14:creationId xmlns:p14="http://schemas.microsoft.com/office/powerpoint/2010/main" val="4725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F8FE34-4D6E-401D-9F5A-C07292C8E813}"/>
              </a:ext>
            </a:extLst>
          </p:cNvPr>
          <p:cNvGrpSpPr/>
          <p:nvPr/>
        </p:nvGrpSpPr>
        <p:grpSpPr>
          <a:xfrm>
            <a:off x="8229600" y="2971800"/>
            <a:ext cx="1624612" cy="1600200"/>
            <a:chOff x="8229600" y="2971800"/>
            <a:chExt cx="1624612" cy="16002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11B4129-286F-0144-A966-203CD2922AF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295969" y="2971800"/>
              <a:ext cx="1491874" cy="822865"/>
            </a:xfrm>
            <a:custGeom>
              <a:avLst/>
              <a:gdLst>
                <a:gd name="T0" fmla="*/ 443 w 538"/>
                <a:gd name="T1" fmla="*/ 316 h 316"/>
                <a:gd name="T2" fmla="*/ 95 w 538"/>
                <a:gd name="T3" fmla="*/ 316 h 316"/>
                <a:gd name="T4" fmla="*/ 0 w 538"/>
                <a:gd name="T5" fmla="*/ 220 h 316"/>
                <a:gd name="T6" fmla="*/ 95 w 538"/>
                <a:gd name="T7" fmla="*/ 125 h 316"/>
                <a:gd name="T8" fmla="*/ 118 w 538"/>
                <a:gd name="T9" fmla="*/ 128 h 316"/>
                <a:gd name="T10" fmla="*/ 211 w 538"/>
                <a:gd name="T11" fmla="*/ 50 h 316"/>
                <a:gd name="T12" fmla="*/ 268 w 538"/>
                <a:gd name="T13" fmla="*/ 69 h 316"/>
                <a:gd name="T14" fmla="*/ 360 w 538"/>
                <a:gd name="T15" fmla="*/ 0 h 316"/>
                <a:gd name="T16" fmla="*/ 452 w 538"/>
                <a:gd name="T17" fmla="*/ 96 h 316"/>
                <a:gd name="T18" fmla="*/ 449 w 538"/>
                <a:gd name="T19" fmla="*/ 125 h 316"/>
                <a:gd name="T20" fmla="*/ 538 w 538"/>
                <a:gd name="T21" fmla="*/ 220 h 316"/>
                <a:gd name="T22" fmla="*/ 443 w 538"/>
                <a:gd name="T23" fmla="*/ 316 h 316"/>
                <a:gd name="T24" fmla="*/ 95 w 538"/>
                <a:gd name="T25" fmla="*/ 143 h 316"/>
                <a:gd name="T26" fmla="*/ 19 w 538"/>
                <a:gd name="T27" fmla="*/ 220 h 316"/>
                <a:gd name="T28" fmla="*/ 95 w 538"/>
                <a:gd name="T29" fmla="*/ 298 h 316"/>
                <a:gd name="T30" fmla="*/ 443 w 538"/>
                <a:gd name="T31" fmla="*/ 298 h 316"/>
                <a:gd name="T32" fmla="*/ 520 w 538"/>
                <a:gd name="T33" fmla="*/ 220 h 316"/>
                <a:gd name="T34" fmla="*/ 442 w 538"/>
                <a:gd name="T35" fmla="*/ 143 h 316"/>
                <a:gd name="T36" fmla="*/ 442 w 538"/>
                <a:gd name="T37" fmla="*/ 143 h 316"/>
                <a:gd name="T38" fmla="*/ 431 w 538"/>
                <a:gd name="T39" fmla="*/ 143 h 316"/>
                <a:gd name="T40" fmla="*/ 428 w 538"/>
                <a:gd name="T41" fmla="*/ 133 h 316"/>
                <a:gd name="T42" fmla="*/ 434 w 538"/>
                <a:gd name="T43" fmla="*/ 96 h 316"/>
                <a:gd name="T44" fmla="*/ 360 w 538"/>
                <a:gd name="T45" fmla="*/ 19 h 316"/>
                <a:gd name="T46" fmla="*/ 283 w 538"/>
                <a:gd name="T47" fmla="*/ 88 h 316"/>
                <a:gd name="T48" fmla="*/ 277 w 538"/>
                <a:gd name="T49" fmla="*/ 95 h 316"/>
                <a:gd name="T50" fmla="*/ 267 w 538"/>
                <a:gd name="T51" fmla="*/ 93 h 316"/>
                <a:gd name="T52" fmla="*/ 211 w 538"/>
                <a:gd name="T53" fmla="*/ 68 h 316"/>
                <a:gd name="T54" fmla="*/ 135 w 538"/>
                <a:gd name="T55" fmla="*/ 141 h 316"/>
                <a:gd name="T56" fmla="*/ 130 w 538"/>
                <a:gd name="T57" fmla="*/ 149 h 316"/>
                <a:gd name="T58" fmla="*/ 121 w 538"/>
                <a:gd name="T59" fmla="*/ 149 h 316"/>
                <a:gd name="T60" fmla="*/ 95 w 538"/>
                <a:gd name="T61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6">
                  <a:moveTo>
                    <a:pt x="443" y="316"/>
                  </a:moveTo>
                  <a:cubicBezTo>
                    <a:pt x="95" y="316"/>
                    <a:pt x="95" y="316"/>
                    <a:pt x="95" y="316"/>
                  </a:cubicBezTo>
                  <a:cubicBezTo>
                    <a:pt x="44" y="316"/>
                    <a:pt x="0" y="272"/>
                    <a:pt x="0" y="220"/>
                  </a:cubicBezTo>
                  <a:cubicBezTo>
                    <a:pt x="0" y="168"/>
                    <a:pt x="44" y="125"/>
                    <a:pt x="95" y="125"/>
                  </a:cubicBezTo>
                  <a:cubicBezTo>
                    <a:pt x="103" y="125"/>
                    <a:pt x="111" y="126"/>
                    <a:pt x="118" y="128"/>
                  </a:cubicBezTo>
                  <a:cubicBezTo>
                    <a:pt x="126" y="82"/>
                    <a:pt x="164" y="50"/>
                    <a:pt x="211" y="50"/>
                  </a:cubicBezTo>
                  <a:cubicBezTo>
                    <a:pt x="233" y="50"/>
                    <a:pt x="252" y="56"/>
                    <a:pt x="268" y="69"/>
                  </a:cubicBezTo>
                  <a:cubicBezTo>
                    <a:pt x="280" y="29"/>
                    <a:pt x="318" y="0"/>
                    <a:pt x="360" y="0"/>
                  </a:cubicBezTo>
                  <a:cubicBezTo>
                    <a:pt x="411" y="0"/>
                    <a:pt x="452" y="43"/>
                    <a:pt x="452" y="96"/>
                  </a:cubicBezTo>
                  <a:cubicBezTo>
                    <a:pt x="452" y="106"/>
                    <a:pt x="451" y="116"/>
                    <a:pt x="449" y="125"/>
                  </a:cubicBezTo>
                  <a:cubicBezTo>
                    <a:pt x="499" y="128"/>
                    <a:pt x="538" y="170"/>
                    <a:pt x="538" y="220"/>
                  </a:cubicBezTo>
                  <a:cubicBezTo>
                    <a:pt x="538" y="273"/>
                    <a:pt x="495" y="316"/>
                    <a:pt x="443" y="316"/>
                  </a:cubicBezTo>
                  <a:close/>
                  <a:moveTo>
                    <a:pt x="95" y="143"/>
                  </a:moveTo>
                  <a:cubicBezTo>
                    <a:pt x="54" y="143"/>
                    <a:pt x="19" y="178"/>
                    <a:pt x="19" y="220"/>
                  </a:cubicBezTo>
                  <a:cubicBezTo>
                    <a:pt x="19" y="262"/>
                    <a:pt x="54" y="298"/>
                    <a:pt x="95" y="298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5" y="298"/>
                    <a:pt x="520" y="263"/>
                    <a:pt x="520" y="220"/>
                  </a:cubicBezTo>
                  <a:cubicBezTo>
                    <a:pt x="520" y="177"/>
                    <a:pt x="485" y="143"/>
                    <a:pt x="442" y="143"/>
                  </a:cubicBezTo>
                  <a:cubicBezTo>
                    <a:pt x="442" y="143"/>
                    <a:pt x="442" y="143"/>
                    <a:pt x="442" y="143"/>
                  </a:cubicBezTo>
                  <a:cubicBezTo>
                    <a:pt x="439" y="145"/>
                    <a:pt x="435" y="146"/>
                    <a:pt x="431" y="143"/>
                  </a:cubicBezTo>
                  <a:cubicBezTo>
                    <a:pt x="428" y="141"/>
                    <a:pt x="426" y="137"/>
                    <a:pt x="428" y="133"/>
                  </a:cubicBezTo>
                  <a:cubicBezTo>
                    <a:pt x="432" y="122"/>
                    <a:pt x="434" y="109"/>
                    <a:pt x="434" y="96"/>
                  </a:cubicBezTo>
                  <a:cubicBezTo>
                    <a:pt x="434" y="53"/>
                    <a:pt x="401" y="19"/>
                    <a:pt x="360" y="19"/>
                  </a:cubicBezTo>
                  <a:cubicBezTo>
                    <a:pt x="321" y="19"/>
                    <a:pt x="287" y="49"/>
                    <a:pt x="283" y="88"/>
                  </a:cubicBezTo>
                  <a:cubicBezTo>
                    <a:pt x="283" y="91"/>
                    <a:pt x="280" y="94"/>
                    <a:pt x="277" y="95"/>
                  </a:cubicBezTo>
                  <a:cubicBezTo>
                    <a:pt x="273" y="97"/>
                    <a:pt x="269" y="96"/>
                    <a:pt x="267" y="93"/>
                  </a:cubicBezTo>
                  <a:cubicBezTo>
                    <a:pt x="252" y="76"/>
                    <a:pt x="234" y="68"/>
                    <a:pt x="211" y="68"/>
                  </a:cubicBezTo>
                  <a:cubicBezTo>
                    <a:pt x="170" y="68"/>
                    <a:pt x="137" y="99"/>
                    <a:pt x="135" y="141"/>
                  </a:cubicBezTo>
                  <a:cubicBezTo>
                    <a:pt x="134" y="144"/>
                    <a:pt x="133" y="147"/>
                    <a:pt x="130" y="149"/>
                  </a:cubicBezTo>
                  <a:cubicBezTo>
                    <a:pt x="127" y="150"/>
                    <a:pt x="124" y="150"/>
                    <a:pt x="121" y="149"/>
                  </a:cubicBezTo>
                  <a:cubicBezTo>
                    <a:pt x="113" y="145"/>
                    <a:pt x="105" y="143"/>
                    <a:pt x="95" y="143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A02F13-C569-3642-B18A-BC2A8E70C022}"/>
                </a:ext>
              </a:extLst>
            </p:cNvPr>
            <p:cNvSpPr txBox="1"/>
            <p:nvPr/>
          </p:nvSpPr>
          <p:spPr>
            <a:xfrm>
              <a:off x="8229600" y="3944136"/>
              <a:ext cx="162461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F38D6A-0F82-4DAD-892E-F48936E2581B}"/>
              </a:ext>
            </a:extLst>
          </p:cNvPr>
          <p:cNvGrpSpPr/>
          <p:nvPr/>
        </p:nvGrpSpPr>
        <p:grpSpPr>
          <a:xfrm>
            <a:off x="589752" y="2971800"/>
            <a:ext cx="4668048" cy="1618583"/>
            <a:chOff x="589752" y="2971800"/>
            <a:chExt cx="4668048" cy="16185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C7ABC-CF6B-9945-903A-DFF4FF5FA5C1}"/>
                </a:ext>
              </a:extLst>
            </p:cNvPr>
            <p:cNvSpPr txBox="1"/>
            <p:nvPr/>
          </p:nvSpPr>
          <p:spPr>
            <a:xfrm>
              <a:off x="589752" y="3962519"/>
              <a:ext cx="466804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App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219E22-874E-744A-AD95-8E002DEC42D0}"/>
                </a:ext>
              </a:extLst>
            </p:cNvPr>
            <p:cNvGrpSpPr/>
            <p:nvPr/>
          </p:nvGrpSpPr>
          <p:grpSpPr>
            <a:xfrm>
              <a:off x="2454380" y="2971800"/>
              <a:ext cx="938791" cy="914400"/>
              <a:chOff x="7324394" y="928065"/>
              <a:chExt cx="938791" cy="914400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8868B3D2-C3C6-C144-B4F7-6839683262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46806" y="928065"/>
                <a:ext cx="916379" cy="914400"/>
              </a:xfrm>
              <a:prstGeom prst="roundRect">
                <a:avLst/>
              </a:prstGeom>
              <a:noFill/>
              <a:ln w="98425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243E8B-65E5-2F49-9BF0-7FD4D6652F2B}"/>
                  </a:ext>
                </a:extLst>
              </p:cNvPr>
              <p:cNvCxnSpPr/>
              <p:nvPr/>
            </p:nvCxnSpPr>
            <p:spPr>
              <a:xfrm>
                <a:off x="7324394" y="1193202"/>
                <a:ext cx="934670" cy="0"/>
              </a:xfrm>
              <a:prstGeom prst="line">
                <a:avLst/>
              </a:prstGeom>
              <a:ln w="889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509B56-BEE9-8042-8CC1-B26708B21763}"/>
              </a:ext>
            </a:extLst>
          </p:cNvPr>
          <p:cNvGrpSpPr/>
          <p:nvPr/>
        </p:nvGrpSpPr>
        <p:grpSpPr>
          <a:xfrm rot="16200000">
            <a:off x="5633145" y="2672654"/>
            <a:ext cx="508333" cy="2173424"/>
            <a:chOff x="8478740" y="2198859"/>
            <a:chExt cx="508333" cy="21734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DFBC66-A3A0-254C-839D-2B1D98E4A272}"/>
                </a:ext>
              </a:extLst>
            </p:cNvPr>
            <p:cNvGrpSpPr/>
            <p:nvPr/>
          </p:nvGrpSpPr>
          <p:grpSpPr>
            <a:xfrm rot="5400000">
              <a:off x="7493735" y="3183864"/>
              <a:ext cx="2173424" cy="203414"/>
              <a:chOff x="1228590" y="893271"/>
              <a:chExt cx="8531896" cy="798513"/>
            </a:xfrm>
          </p:grpSpPr>
          <p:sp>
            <p:nvSpPr>
              <p:cNvPr id="42" name="Line 2">
                <a:extLst>
                  <a:ext uri="{FF2B5EF4-FFF2-40B4-BE49-F238E27FC236}">
                    <a16:creationId xmlns:a16="http://schemas.microsoft.com/office/drawing/2014/main" id="{91587906-BAC0-A24C-8911-03B899578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590" y="1293318"/>
                <a:ext cx="8531896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B4386A6-594F-414D-9A66-3A79DB9E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6780" y="893271"/>
                <a:ext cx="393700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0A690-24F9-0545-A94A-E37894404B71}"/>
                </a:ext>
              </a:extLst>
            </p:cNvPr>
            <p:cNvGrpSpPr/>
            <p:nvPr/>
          </p:nvGrpSpPr>
          <p:grpSpPr>
            <a:xfrm rot="16200000">
              <a:off x="7804665" y="3189874"/>
              <a:ext cx="2161401" cy="203414"/>
              <a:chOff x="1275781" y="893271"/>
              <a:chExt cx="8484699" cy="798513"/>
            </a:xfrm>
          </p:grpSpPr>
          <p:sp>
            <p:nvSpPr>
              <p:cNvPr id="40" name="Line 2">
                <a:extLst>
                  <a:ext uri="{FF2B5EF4-FFF2-40B4-BE49-F238E27FC236}">
                    <a16:creationId xmlns:a16="http://schemas.microsoft.com/office/drawing/2014/main" id="{D491B191-C5B6-724B-9946-0ED36DB8F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5781" y="1293320"/>
                <a:ext cx="8484699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5032C16F-1D01-EF42-957F-97814BF4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6780" y="893271"/>
                <a:ext cx="393700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sp>
        <p:nvSpPr>
          <p:cNvPr id="16" name="Title 2">
            <a:extLst>
              <a:ext uri="{FF2B5EF4-FFF2-40B4-BE49-F238E27FC236}">
                <a16:creationId xmlns:a16="http://schemas.microsoft.com/office/drawing/2014/main" id="{9DC399BF-D518-4F66-BA13-A7D50F027D45}"/>
              </a:ext>
            </a:extLst>
          </p:cNvPr>
          <p:cNvSpPr txBox="1">
            <a:spLocks/>
          </p:cNvSpPr>
          <p:nvPr/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Network request - Typical</a:t>
            </a:r>
          </a:p>
        </p:txBody>
      </p:sp>
    </p:spTree>
    <p:extLst>
      <p:ext uri="{BB962C8B-B14F-4D97-AF65-F5344CB8AC3E}">
        <p14:creationId xmlns:p14="http://schemas.microsoft.com/office/powerpoint/2010/main" val="260104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980D64-D30B-46FF-848B-A2FBE861AB62}"/>
              </a:ext>
            </a:extLst>
          </p:cNvPr>
          <p:cNvSpPr/>
          <p:nvPr/>
        </p:nvSpPr>
        <p:spPr>
          <a:xfrm>
            <a:off x="1" y="0"/>
            <a:ext cx="5996440" cy="685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3016519-05CE-B24F-9115-086D9E15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3" y="2514600"/>
            <a:ext cx="4669537" cy="1326427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235689"/>
                </a:solidFill>
              </a:rPr>
              <a:t>Network request - </a:t>
            </a:r>
            <a:br>
              <a:rPr lang="en-US" sz="3500">
                <a:solidFill>
                  <a:srgbClr val="235689"/>
                </a:solidFill>
              </a:rPr>
            </a:br>
            <a:r>
              <a:rPr lang="en-US" sz="3500">
                <a:solidFill>
                  <a:srgbClr val="235689"/>
                </a:solidFill>
              </a:rPr>
              <a:t>Service Worker in play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293186-9916-B14B-AAF1-953832D6D31E}"/>
              </a:ext>
            </a:extLst>
          </p:cNvPr>
          <p:cNvGrpSpPr/>
          <p:nvPr/>
        </p:nvGrpSpPr>
        <p:grpSpPr>
          <a:xfrm>
            <a:off x="8216167" y="2590800"/>
            <a:ext cx="1686023" cy="2573087"/>
            <a:chOff x="7315214" y="2608168"/>
            <a:chExt cx="1686023" cy="25730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5AF1F-195D-A944-9CE6-1C4B61BC836A}"/>
                </a:ext>
              </a:extLst>
            </p:cNvPr>
            <p:cNvSpPr txBox="1"/>
            <p:nvPr/>
          </p:nvSpPr>
          <p:spPr>
            <a:xfrm>
              <a:off x="7481047" y="4220992"/>
              <a:ext cx="1435521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</a:t>
              </a:r>
              <a:b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Worker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5023BFA-7E13-134D-8316-FAC8125EB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" b="16899"/>
            <a:stretch/>
          </p:blipFill>
          <p:spPr>
            <a:xfrm>
              <a:off x="7315214" y="2608168"/>
              <a:ext cx="1686023" cy="17373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DA5CD7-35B4-46AD-8E3F-0846AD018533}"/>
              </a:ext>
            </a:extLst>
          </p:cNvPr>
          <p:cNvGrpSpPr/>
          <p:nvPr/>
        </p:nvGrpSpPr>
        <p:grpSpPr>
          <a:xfrm>
            <a:off x="6528788" y="4870318"/>
            <a:ext cx="1624612" cy="1530482"/>
            <a:chOff x="6528788" y="4870318"/>
            <a:chExt cx="1624612" cy="153048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4944F02-9DFC-1544-9F44-1BB4F0FE68C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595157" y="4870318"/>
              <a:ext cx="1491874" cy="822865"/>
            </a:xfrm>
            <a:custGeom>
              <a:avLst/>
              <a:gdLst>
                <a:gd name="T0" fmla="*/ 443 w 538"/>
                <a:gd name="T1" fmla="*/ 316 h 316"/>
                <a:gd name="T2" fmla="*/ 95 w 538"/>
                <a:gd name="T3" fmla="*/ 316 h 316"/>
                <a:gd name="T4" fmla="*/ 0 w 538"/>
                <a:gd name="T5" fmla="*/ 220 h 316"/>
                <a:gd name="T6" fmla="*/ 95 w 538"/>
                <a:gd name="T7" fmla="*/ 125 h 316"/>
                <a:gd name="T8" fmla="*/ 118 w 538"/>
                <a:gd name="T9" fmla="*/ 128 h 316"/>
                <a:gd name="T10" fmla="*/ 211 w 538"/>
                <a:gd name="T11" fmla="*/ 50 h 316"/>
                <a:gd name="T12" fmla="*/ 268 w 538"/>
                <a:gd name="T13" fmla="*/ 69 h 316"/>
                <a:gd name="T14" fmla="*/ 360 w 538"/>
                <a:gd name="T15" fmla="*/ 0 h 316"/>
                <a:gd name="T16" fmla="*/ 452 w 538"/>
                <a:gd name="T17" fmla="*/ 96 h 316"/>
                <a:gd name="T18" fmla="*/ 449 w 538"/>
                <a:gd name="T19" fmla="*/ 125 h 316"/>
                <a:gd name="T20" fmla="*/ 538 w 538"/>
                <a:gd name="T21" fmla="*/ 220 h 316"/>
                <a:gd name="T22" fmla="*/ 443 w 538"/>
                <a:gd name="T23" fmla="*/ 316 h 316"/>
                <a:gd name="T24" fmla="*/ 95 w 538"/>
                <a:gd name="T25" fmla="*/ 143 h 316"/>
                <a:gd name="T26" fmla="*/ 19 w 538"/>
                <a:gd name="T27" fmla="*/ 220 h 316"/>
                <a:gd name="T28" fmla="*/ 95 w 538"/>
                <a:gd name="T29" fmla="*/ 298 h 316"/>
                <a:gd name="T30" fmla="*/ 443 w 538"/>
                <a:gd name="T31" fmla="*/ 298 h 316"/>
                <a:gd name="T32" fmla="*/ 520 w 538"/>
                <a:gd name="T33" fmla="*/ 220 h 316"/>
                <a:gd name="T34" fmla="*/ 442 w 538"/>
                <a:gd name="T35" fmla="*/ 143 h 316"/>
                <a:gd name="T36" fmla="*/ 442 w 538"/>
                <a:gd name="T37" fmla="*/ 143 h 316"/>
                <a:gd name="T38" fmla="*/ 431 w 538"/>
                <a:gd name="T39" fmla="*/ 143 h 316"/>
                <a:gd name="T40" fmla="*/ 428 w 538"/>
                <a:gd name="T41" fmla="*/ 133 h 316"/>
                <a:gd name="T42" fmla="*/ 434 w 538"/>
                <a:gd name="T43" fmla="*/ 96 h 316"/>
                <a:gd name="T44" fmla="*/ 360 w 538"/>
                <a:gd name="T45" fmla="*/ 19 h 316"/>
                <a:gd name="T46" fmla="*/ 283 w 538"/>
                <a:gd name="T47" fmla="*/ 88 h 316"/>
                <a:gd name="T48" fmla="*/ 277 w 538"/>
                <a:gd name="T49" fmla="*/ 95 h 316"/>
                <a:gd name="T50" fmla="*/ 267 w 538"/>
                <a:gd name="T51" fmla="*/ 93 h 316"/>
                <a:gd name="T52" fmla="*/ 211 w 538"/>
                <a:gd name="T53" fmla="*/ 68 h 316"/>
                <a:gd name="T54" fmla="*/ 135 w 538"/>
                <a:gd name="T55" fmla="*/ 141 h 316"/>
                <a:gd name="T56" fmla="*/ 130 w 538"/>
                <a:gd name="T57" fmla="*/ 149 h 316"/>
                <a:gd name="T58" fmla="*/ 121 w 538"/>
                <a:gd name="T59" fmla="*/ 149 h 316"/>
                <a:gd name="T60" fmla="*/ 95 w 538"/>
                <a:gd name="T61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6">
                  <a:moveTo>
                    <a:pt x="443" y="316"/>
                  </a:moveTo>
                  <a:cubicBezTo>
                    <a:pt x="95" y="316"/>
                    <a:pt x="95" y="316"/>
                    <a:pt x="95" y="316"/>
                  </a:cubicBezTo>
                  <a:cubicBezTo>
                    <a:pt x="44" y="316"/>
                    <a:pt x="0" y="272"/>
                    <a:pt x="0" y="220"/>
                  </a:cubicBezTo>
                  <a:cubicBezTo>
                    <a:pt x="0" y="168"/>
                    <a:pt x="44" y="125"/>
                    <a:pt x="95" y="125"/>
                  </a:cubicBezTo>
                  <a:cubicBezTo>
                    <a:pt x="103" y="125"/>
                    <a:pt x="111" y="126"/>
                    <a:pt x="118" y="128"/>
                  </a:cubicBezTo>
                  <a:cubicBezTo>
                    <a:pt x="126" y="82"/>
                    <a:pt x="164" y="50"/>
                    <a:pt x="211" y="50"/>
                  </a:cubicBezTo>
                  <a:cubicBezTo>
                    <a:pt x="233" y="50"/>
                    <a:pt x="252" y="56"/>
                    <a:pt x="268" y="69"/>
                  </a:cubicBezTo>
                  <a:cubicBezTo>
                    <a:pt x="280" y="29"/>
                    <a:pt x="318" y="0"/>
                    <a:pt x="360" y="0"/>
                  </a:cubicBezTo>
                  <a:cubicBezTo>
                    <a:pt x="411" y="0"/>
                    <a:pt x="452" y="43"/>
                    <a:pt x="452" y="96"/>
                  </a:cubicBezTo>
                  <a:cubicBezTo>
                    <a:pt x="452" y="106"/>
                    <a:pt x="451" y="116"/>
                    <a:pt x="449" y="125"/>
                  </a:cubicBezTo>
                  <a:cubicBezTo>
                    <a:pt x="499" y="128"/>
                    <a:pt x="538" y="170"/>
                    <a:pt x="538" y="220"/>
                  </a:cubicBezTo>
                  <a:cubicBezTo>
                    <a:pt x="538" y="273"/>
                    <a:pt x="495" y="316"/>
                    <a:pt x="443" y="316"/>
                  </a:cubicBezTo>
                  <a:close/>
                  <a:moveTo>
                    <a:pt x="95" y="143"/>
                  </a:moveTo>
                  <a:cubicBezTo>
                    <a:pt x="54" y="143"/>
                    <a:pt x="19" y="178"/>
                    <a:pt x="19" y="220"/>
                  </a:cubicBezTo>
                  <a:cubicBezTo>
                    <a:pt x="19" y="262"/>
                    <a:pt x="54" y="298"/>
                    <a:pt x="95" y="298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5" y="298"/>
                    <a:pt x="520" y="263"/>
                    <a:pt x="520" y="220"/>
                  </a:cubicBezTo>
                  <a:cubicBezTo>
                    <a:pt x="520" y="177"/>
                    <a:pt x="485" y="143"/>
                    <a:pt x="442" y="143"/>
                  </a:cubicBezTo>
                  <a:cubicBezTo>
                    <a:pt x="442" y="143"/>
                    <a:pt x="442" y="143"/>
                    <a:pt x="442" y="143"/>
                  </a:cubicBezTo>
                  <a:cubicBezTo>
                    <a:pt x="439" y="145"/>
                    <a:pt x="435" y="146"/>
                    <a:pt x="431" y="143"/>
                  </a:cubicBezTo>
                  <a:cubicBezTo>
                    <a:pt x="428" y="141"/>
                    <a:pt x="426" y="137"/>
                    <a:pt x="428" y="133"/>
                  </a:cubicBezTo>
                  <a:cubicBezTo>
                    <a:pt x="432" y="122"/>
                    <a:pt x="434" y="109"/>
                    <a:pt x="434" y="96"/>
                  </a:cubicBezTo>
                  <a:cubicBezTo>
                    <a:pt x="434" y="53"/>
                    <a:pt x="401" y="19"/>
                    <a:pt x="360" y="19"/>
                  </a:cubicBezTo>
                  <a:cubicBezTo>
                    <a:pt x="321" y="19"/>
                    <a:pt x="287" y="49"/>
                    <a:pt x="283" y="88"/>
                  </a:cubicBezTo>
                  <a:cubicBezTo>
                    <a:pt x="283" y="91"/>
                    <a:pt x="280" y="94"/>
                    <a:pt x="277" y="95"/>
                  </a:cubicBezTo>
                  <a:cubicBezTo>
                    <a:pt x="273" y="97"/>
                    <a:pt x="269" y="96"/>
                    <a:pt x="267" y="93"/>
                  </a:cubicBezTo>
                  <a:cubicBezTo>
                    <a:pt x="252" y="76"/>
                    <a:pt x="234" y="68"/>
                    <a:pt x="211" y="68"/>
                  </a:cubicBezTo>
                  <a:cubicBezTo>
                    <a:pt x="170" y="68"/>
                    <a:pt x="137" y="99"/>
                    <a:pt x="135" y="141"/>
                  </a:cubicBezTo>
                  <a:cubicBezTo>
                    <a:pt x="134" y="144"/>
                    <a:pt x="133" y="147"/>
                    <a:pt x="130" y="149"/>
                  </a:cubicBezTo>
                  <a:cubicBezTo>
                    <a:pt x="127" y="150"/>
                    <a:pt x="124" y="150"/>
                    <a:pt x="121" y="149"/>
                  </a:cubicBezTo>
                  <a:cubicBezTo>
                    <a:pt x="113" y="145"/>
                    <a:pt x="105" y="143"/>
                    <a:pt x="95" y="143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C02DDC-8EA2-4347-AD80-7983907887B4}"/>
                </a:ext>
              </a:extLst>
            </p:cNvPr>
            <p:cNvSpPr txBox="1"/>
            <p:nvPr/>
          </p:nvSpPr>
          <p:spPr>
            <a:xfrm>
              <a:off x="6528788" y="5772936"/>
              <a:ext cx="162461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87DE3C-DE01-4C2D-80D0-6E4D4EF8A876}"/>
              </a:ext>
            </a:extLst>
          </p:cNvPr>
          <p:cNvGrpSpPr/>
          <p:nvPr/>
        </p:nvGrpSpPr>
        <p:grpSpPr>
          <a:xfrm>
            <a:off x="10191750" y="4478380"/>
            <a:ext cx="1543050" cy="1922420"/>
            <a:chOff x="10191750" y="4478380"/>
            <a:chExt cx="1543050" cy="192242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3DEDB04-6500-7745-952B-B209E286A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8315"/>
            <a:stretch/>
          </p:blipFill>
          <p:spPr>
            <a:xfrm>
              <a:off x="10191750" y="4478380"/>
              <a:ext cx="1543050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36055-A479-8B47-A50A-4CA4BCE33F5B}"/>
                </a:ext>
              </a:extLst>
            </p:cNvPr>
            <p:cNvSpPr txBox="1"/>
            <p:nvPr/>
          </p:nvSpPr>
          <p:spPr>
            <a:xfrm>
              <a:off x="10349805" y="5772936"/>
              <a:ext cx="1226939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3DA03-E59A-4BC2-B0B1-9DFE07128721}"/>
              </a:ext>
            </a:extLst>
          </p:cNvPr>
          <p:cNvGrpSpPr/>
          <p:nvPr/>
        </p:nvGrpSpPr>
        <p:grpSpPr>
          <a:xfrm>
            <a:off x="8212536" y="228600"/>
            <a:ext cx="1710789" cy="1594638"/>
            <a:chOff x="8212536" y="228600"/>
            <a:chExt cx="1710789" cy="15946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FE0AE-5D1D-544D-B4C4-F0383952BB17}"/>
                </a:ext>
              </a:extLst>
            </p:cNvPr>
            <p:cNvSpPr txBox="1"/>
            <p:nvPr/>
          </p:nvSpPr>
          <p:spPr>
            <a:xfrm>
              <a:off x="8212536" y="228600"/>
              <a:ext cx="1710789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898F2B-6067-C842-BBB7-C35BC6CF9A38}"/>
                </a:ext>
              </a:extLst>
            </p:cNvPr>
            <p:cNvGrpSpPr/>
            <p:nvPr/>
          </p:nvGrpSpPr>
          <p:grpSpPr>
            <a:xfrm>
              <a:off x="8598535" y="908838"/>
              <a:ext cx="938791" cy="914400"/>
              <a:chOff x="7659419" y="805561"/>
              <a:chExt cx="938791" cy="914400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2EBF309-756D-1249-AD79-58728685AD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1831" y="805561"/>
                <a:ext cx="916379" cy="914400"/>
              </a:xfrm>
              <a:prstGeom prst="roundRect">
                <a:avLst/>
              </a:prstGeom>
              <a:noFill/>
              <a:ln w="98425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48086DB-C45D-FF4B-A9C1-D9C9447A57C9}"/>
                  </a:ext>
                </a:extLst>
              </p:cNvPr>
              <p:cNvCxnSpPr/>
              <p:nvPr/>
            </p:nvCxnSpPr>
            <p:spPr>
              <a:xfrm>
                <a:off x="7659419" y="1070698"/>
                <a:ext cx="934670" cy="0"/>
              </a:xfrm>
              <a:prstGeom prst="line">
                <a:avLst/>
              </a:prstGeom>
              <a:ln w="889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CF7F53-F394-A144-8823-F211141176B9}"/>
              </a:ext>
            </a:extLst>
          </p:cNvPr>
          <p:cNvGrpSpPr/>
          <p:nvPr/>
        </p:nvGrpSpPr>
        <p:grpSpPr>
          <a:xfrm>
            <a:off x="8813764" y="2088373"/>
            <a:ext cx="508334" cy="331042"/>
            <a:chOff x="7923340" y="2088373"/>
            <a:chExt cx="508334" cy="3310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EFEDB1-0D0E-A245-B198-DC4EF50BC5A1}"/>
                </a:ext>
              </a:extLst>
            </p:cNvPr>
            <p:cNvGrpSpPr/>
            <p:nvPr/>
          </p:nvGrpSpPr>
          <p:grpSpPr>
            <a:xfrm rot="5400000">
              <a:off x="7859529" y="2152184"/>
              <a:ext cx="331036" cy="203414"/>
              <a:chOff x="7980081" y="-421887"/>
              <a:chExt cx="1299502" cy="798513"/>
            </a:xfrm>
          </p:grpSpPr>
          <p:sp>
            <p:nvSpPr>
              <p:cNvPr id="29" name="Line 2">
                <a:extLst>
                  <a:ext uri="{FF2B5EF4-FFF2-40B4-BE49-F238E27FC236}">
                    <a16:creationId xmlns:a16="http://schemas.microsoft.com/office/drawing/2014/main" id="{4A89BB32-27CC-444B-BA0F-38F03D48E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80081" y="-21838"/>
                <a:ext cx="1299502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0" name="Freeform 3">
                <a:extLst>
                  <a:ext uri="{FF2B5EF4-FFF2-40B4-BE49-F238E27FC236}">
                    <a16:creationId xmlns:a16="http://schemas.microsoft.com/office/drawing/2014/main" id="{D835AF29-A936-754B-9611-EE4144315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5881" y="-421887"/>
                <a:ext cx="393702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A36C6B-3E09-0549-BFD9-289BD23F4CC5}"/>
                </a:ext>
              </a:extLst>
            </p:cNvPr>
            <p:cNvGrpSpPr/>
            <p:nvPr/>
          </p:nvGrpSpPr>
          <p:grpSpPr>
            <a:xfrm rot="16200000">
              <a:off x="8164448" y="2152190"/>
              <a:ext cx="331037" cy="203414"/>
              <a:chOff x="8941871" y="2208429"/>
              <a:chExt cx="1299505" cy="798513"/>
            </a:xfrm>
          </p:grpSpPr>
          <p:sp>
            <p:nvSpPr>
              <p:cNvPr id="32" name="Line 2">
                <a:extLst>
                  <a:ext uri="{FF2B5EF4-FFF2-40B4-BE49-F238E27FC236}">
                    <a16:creationId xmlns:a16="http://schemas.microsoft.com/office/drawing/2014/main" id="{39E11F22-2E43-C743-A41C-91C24AA68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41871" y="2608478"/>
                <a:ext cx="1299501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B1DF97D6-65F9-7E40-9300-28EDBEF30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7674" y="2208429"/>
                <a:ext cx="393702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F8A329-80F5-F346-A710-FAC3E9E37DA1}"/>
              </a:ext>
            </a:extLst>
          </p:cNvPr>
          <p:cNvGrpSpPr/>
          <p:nvPr/>
        </p:nvGrpSpPr>
        <p:grpSpPr>
          <a:xfrm rot="2700000">
            <a:off x="7586417" y="4333888"/>
            <a:ext cx="508329" cy="331089"/>
            <a:chOff x="7515905" y="2243087"/>
            <a:chExt cx="508329" cy="3310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E634846-AC35-5A4A-8348-DD696B26C33E}"/>
                </a:ext>
              </a:extLst>
            </p:cNvPr>
            <p:cNvGrpSpPr/>
            <p:nvPr/>
          </p:nvGrpSpPr>
          <p:grpSpPr>
            <a:xfrm rot="5400000">
              <a:off x="7452093" y="2306951"/>
              <a:ext cx="331037" cy="203414"/>
              <a:chOff x="8587516" y="1177545"/>
              <a:chExt cx="1299490" cy="798513"/>
            </a:xfrm>
          </p:grpSpPr>
          <p:sp>
            <p:nvSpPr>
              <p:cNvPr id="39" name="Line 2">
                <a:extLst>
                  <a:ext uri="{FF2B5EF4-FFF2-40B4-BE49-F238E27FC236}">
                    <a16:creationId xmlns:a16="http://schemas.microsoft.com/office/drawing/2014/main" id="{2D7498B9-E5DA-4447-8FF2-BA6BBD44D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7516" y="1577611"/>
                <a:ext cx="1299489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7E2292B6-A0EE-004C-BC4D-BD0BBE465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3308" y="1177545"/>
                <a:ext cx="393698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2CC4A3-7368-8344-80F3-0513ECF6959A}"/>
                </a:ext>
              </a:extLst>
            </p:cNvPr>
            <p:cNvGrpSpPr/>
            <p:nvPr/>
          </p:nvGrpSpPr>
          <p:grpSpPr>
            <a:xfrm rot="16200000">
              <a:off x="7757006" y="2306901"/>
              <a:ext cx="331041" cy="203414"/>
              <a:chOff x="8334436" y="608976"/>
              <a:chExt cx="1299504" cy="798513"/>
            </a:xfrm>
          </p:grpSpPr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4F646498-B506-F54A-AC39-DC4BCE2AF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34436" y="1009024"/>
                <a:ext cx="1299486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F9CC1377-236B-174A-B347-94DBABA1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0243" y="608976"/>
                <a:ext cx="393697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F9BC9-9593-4560-A383-BED4A8B41E0C}"/>
              </a:ext>
            </a:extLst>
          </p:cNvPr>
          <p:cNvGrpSpPr/>
          <p:nvPr/>
        </p:nvGrpSpPr>
        <p:grpSpPr>
          <a:xfrm>
            <a:off x="10072537" y="4197514"/>
            <a:ext cx="514855" cy="579648"/>
            <a:chOff x="10072537" y="4197514"/>
            <a:chExt cx="514855" cy="57964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7F6604A-A3DB-D241-821C-106A7851AA55}"/>
                </a:ext>
              </a:extLst>
            </p:cNvPr>
            <p:cNvGrpSpPr/>
            <p:nvPr/>
          </p:nvGrpSpPr>
          <p:grpSpPr>
            <a:xfrm rot="2700000">
              <a:off x="10008726" y="4509937"/>
              <a:ext cx="331036" cy="203414"/>
              <a:chOff x="10598000" y="-777693"/>
              <a:chExt cx="1299504" cy="798513"/>
            </a:xfrm>
          </p:grpSpPr>
          <p:sp>
            <p:nvSpPr>
              <p:cNvPr id="46" name="Line 2">
                <a:extLst>
                  <a:ext uri="{FF2B5EF4-FFF2-40B4-BE49-F238E27FC236}">
                    <a16:creationId xmlns:a16="http://schemas.microsoft.com/office/drawing/2014/main" id="{E493B895-A146-3B4B-9A06-2364E3802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8000" y="-377648"/>
                <a:ext cx="1299504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7" name="Freeform 3">
                <a:extLst>
                  <a:ext uri="{FF2B5EF4-FFF2-40B4-BE49-F238E27FC236}">
                    <a16:creationId xmlns:a16="http://schemas.microsoft.com/office/drawing/2014/main" id="{93C08277-BC33-B245-9440-E6658326D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3794" y="-777693"/>
                <a:ext cx="393703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C6B9CC1F-51A2-422A-A899-56D007A1E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417425">
              <a:off x="10256356" y="4396926"/>
              <a:ext cx="331036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63555"/>
                </a:solidFill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346A3DE6-A40C-4DFE-ADCF-205A70BBFC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417425">
              <a:off x="10267124" y="4197514"/>
              <a:ext cx="100292" cy="203414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635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69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51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1EB922-A0F3-4704-A794-CB3E26DA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PWAs in the 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42115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31B7F-3EC3-4123-963A-46B289F4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20000" cy="944999"/>
          </a:xfrm>
        </p:spPr>
        <p:txBody>
          <a:bodyPr/>
          <a:lstStyle/>
          <a:p>
            <a:r>
              <a:rPr lang="en-US"/>
              <a:t>Getting Into the store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5DCB-58FC-4C4F-B2BA-24FA2C678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560" y="1981201"/>
            <a:ext cx="3129840" cy="477823"/>
          </a:xfrm>
        </p:spPr>
        <p:txBody>
          <a:bodyPr/>
          <a:lstStyle/>
          <a:p>
            <a:r>
              <a:rPr lang="en-US" sz="2400" b="1">
                <a:solidFill>
                  <a:srgbClr val="235689"/>
                </a:solidFill>
                <a:latin typeface="Segoe UI (Body)"/>
                <a:cs typeface="Segoe UI Semibold" panose="020B0502040204020203" pitchFamily="34" charset="0"/>
              </a:rPr>
              <a:t>Auto Indexing </a:t>
            </a:r>
            <a:r>
              <a:rPr lang="en-US" sz="2400" b="1">
                <a:solidFill>
                  <a:srgbClr val="FF0000"/>
                </a:solidFill>
                <a:latin typeface="Segoe UI (Body)"/>
                <a:cs typeface="Segoe UI Semibold" panose="020B0502040204020203" pitchFamily="34" charset="0"/>
              </a:rPr>
              <a:t>(beta)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3ACC2-5F47-4E7C-B4F8-EA2E3BEA3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8666" y="1981200"/>
            <a:ext cx="2289629" cy="477823"/>
          </a:xfrm>
        </p:spPr>
        <p:txBody>
          <a:bodyPr/>
          <a:lstStyle/>
          <a:p>
            <a:r>
              <a:rPr lang="en-US" sz="2400" b="1">
                <a:solidFill>
                  <a:srgbClr val="235689"/>
                </a:solidFill>
                <a:latin typeface="Segoe UI (Body)"/>
                <a:cs typeface="Segoe UI Semibold" panose="020B0502040204020203" pitchFamily="34" charset="0"/>
              </a:rPr>
              <a:t>Self Publishing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2CBC9-A25D-4F62-A383-40276372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71" y="2529750"/>
            <a:ext cx="2065778" cy="206577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D8C7DA-880B-46F1-A582-F62267D45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-5139" r="-652" b="5139"/>
          <a:stretch/>
        </p:blipFill>
        <p:spPr>
          <a:xfrm>
            <a:off x="7897949" y="2667427"/>
            <a:ext cx="1811064" cy="1776236"/>
          </a:xfrm>
          <a:prstGeom prst="rect">
            <a:avLst/>
          </a:prstGeom>
          <a:solidFill>
            <a:srgbClr val="265EAF"/>
          </a:solidFill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B4079B2-3D1A-4043-B04D-E119BE6828CC}"/>
              </a:ext>
            </a:extLst>
          </p:cNvPr>
          <p:cNvSpPr txBox="1">
            <a:spLocks/>
          </p:cNvSpPr>
          <p:nvPr/>
        </p:nvSpPr>
        <p:spPr>
          <a:xfrm>
            <a:off x="633549" y="4662796"/>
            <a:ext cx="5212080" cy="67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kern="0" spc="-50">
                <a:latin typeface="Segoe UI (Body)"/>
              </a:rPr>
              <a:t>Bing Discovers PWAs on the Web and are automatically reviewed and listed into the store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B234BE5-171F-A640-9FCE-E5998B309ABE}"/>
              </a:ext>
            </a:extLst>
          </p:cNvPr>
          <p:cNvSpPr txBox="1">
            <a:spLocks/>
          </p:cNvSpPr>
          <p:nvPr/>
        </p:nvSpPr>
        <p:spPr>
          <a:xfrm>
            <a:off x="6446520" y="4662796"/>
            <a:ext cx="5212080" cy="67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b="0" kern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 Semilight" panose="020B0402040204020203" pitchFamily="34" charset="0"/>
              </a:defRPr>
            </a:lvl1pPr>
            <a:lvl2pPr marL="2555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085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52462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4075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lnSpc>
                <a:spcPct val="114000"/>
              </a:lnSpc>
            </a:pPr>
            <a:r>
              <a:rPr lang="en-US"/>
              <a:t>Developer opens a dev account for the Microsoft Store and publishing app under dev name.</a:t>
            </a:r>
          </a:p>
        </p:txBody>
      </p:sp>
    </p:spTree>
    <p:extLst>
      <p:ext uri="{BB962C8B-B14F-4D97-AF65-F5344CB8AC3E}">
        <p14:creationId xmlns:p14="http://schemas.microsoft.com/office/powerpoint/2010/main" val="2705395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E0374-A3A9-144C-85B0-8AA88858AAA1}"/>
              </a:ext>
            </a:extLst>
          </p:cNvPr>
          <p:cNvSpPr/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42FFC-A7AC-454B-B19D-0831EF39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2802"/>
            <a:ext cx="11018520" cy="553998"/>
          </a:xfrm>
        </p:spPr>
        <p:txBody>
          <a:bodyPr>
            <a:noAutofit/>
          </a:bodyPr>
          <a:lstStyle/>
          <a:p>
            <a:r>
              <a:rPr lang="en-US"/>
              <a:t>Taking ownership of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CD4D39-FE8D-4C61-AA3C-59F91709B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0" y="2133600"/>
            <a:ext cx="5359399" cy="3276600"/>
          </a:xfrm>
        </p:spPr>
        <p:txBody>
          <a:bodyPr/>
          <a:lstStyle/>
          <a:p>
            <a:r>
              <a:rPr lang="en-US" sz="2400" kern="0"/>
              <a:t>Open a dev account at </a:t>
            </a:r>
          </a:p>
          <a:p>
            <a:r>
              <a:rPr lang="en-US" sz="2400" u="sng" kern="0">
                <a:solidFill>
                  <a:srgbClr val="235689"/>
                </a:solidFill>
              </a:rPr>
              <a:t>dev.microsoft.com</a:t>
            </a:r>
          </a:p>
          <a:p>
            <a:endParaRPr lang="en-US" sz="2400" kern="0">
              <a:solidFill>
                <a:schemeClr val="accent3"/>
              </a:solidFill>
            </a:endParaRPr>
          </a:p>
          <a:p>
            <a:r>
              <a:rPr lang="en-US" sz="2400" kern="0"/>
              <a:t>Show ownership of web app</a:t>
            </a:r>
          </a:p>
          <a:p>
            <a:r>
              <a:rPr lang="en-US" sz="2400" kern="0"/>
              <a:t>Request transfer to </a:t>
            </a:r>
            <a:r>
              <a:rPr lang="en-US" sz="2400" kern="0">
                <a:solidFill>
                  <a:srgbClr val="235689"/>
                </a:solidFill>
                <a:hlinkClick r:id="rId2"/>
              </a:rPr>
              <a:t>reportapp@microsoft.com</a:t>
            </a:r>
            <a:endParaRPr lang="en-US" sz="2400" kern="0">
              <a:solidFill>
                <a:srgbClr val="2356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9A4B9-7D53-4CF2-BAD3-23FBBE1F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655334" cy="35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2374B-D3AC-7943-99F9-64A0C6708F74}"/>
              </a:ext>
            </a:extLst>
          </p:cNvPr>
          <p:cNvSpPr/>
          <p:nvPr/>
        </p:nvSpPr>
        <p:spPr bwMode="auto">
          <a:xfrm>
            <a:off x="6097523" y="0"/>
            <a:ext cx="609447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42FFC-A7AC-454B-B19D-0831EF39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NOT get </a:t>
            </a:r>
            <a:br>
              <a:rPr lang="en-US"/>
            </a:br>
            <a:r>
              <a:rPr lang="en-US"/>
              <a:t>published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0C07C-B969-40E6-9078-C291C51B0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No manifest, no https or no offline capability</a:t>
            </a:r>
          </a:p>
          <a:p>
            <a:r>
              <a:rPr lang="en-US"/>
              <a:t>Robot.txt file telling  Bing to ignore manifest</a:t>
            </a:r>
          </a:p>
          <a:p>
            <a:r>
              <a:rPr lang="en-US"/>
              <a:t>Display: browser</a:t>
            </a:r>
          </a:p>
          <a:p>
            <a:r>
              <a:rPr lang="en-US"/>
              <a:t>Service request to store to remove app (reportapp@microsoft.com)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84D5B-1702-45D2-B644-17FF34F09E3A}"/>
              </a:ext>
            </a:extLst>
          </p:cNvPr>
          <p:cNvSpPr txBox="1"/>
          <p:nvPr/>
        </p:nvSpPr>
        <p:spPr>
          <a:xfrm>
            <a:off x="9263270" y="2531181"/>
            <a:ext cx="314644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😪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A9AC8B-599B-9C4C-908C-545F0F6B4C2E}"/>
              </a:ext>
            </a:extLst>
          </p:cNvPr>
          <p:cNvGrpSpPr/>
          <p:nvPr/>
        </p:nvGrpSpPr>
        <p:grpSpPr>
          <a:xfrm>
            <a:off x="7385908" y="1676400"/>
            <a:ext cx="3517706" cy="3517706"/>
            <a:chOff x="6796801" y="1187353"/>
            <a:chExt cx="4572000" cy="4572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0988E9-A033-804C-B65B-CEB5CB01C4A8}"/>
                </a:ext>
              </a:extLst>
            </p:cNvPr>
            <p:cNvSpPr/>
            <p:nvPr/>
          </p:nvSpPr>
          <p:spPr bwMode="auto">
            <a:xfrm>
              <a:off x="6796801" y="1187353"/>
              <a:ext cx="4572000" cy="4572000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9216D1F0-8C62-704C-9FF8-B7647899EFEC}"/>
                </a:ext>
              </a:extLst>
            </p:cNvPr>
            <p:cNvSpPr/>
            <p:nvPr/>
          </p:nvSpPr>
          <p:spPr bwMode="auto">
            <a:xfrm rot="18900000">
              <a:off x="7440477" y="1831028"/>
              <a:ext cx="3284649" cy="3284651"/>
            </a:xfrm>
            <a:prstGeom prst="plus">
              <a:avLst>
                <a:gd name="adj" fmla="val 39238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3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7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B80C-FA09-4C92-861A-C24961F6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83748" y="1066800"/>
            <a:ext cx="5262562" cy="1022028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US" kern="0">
                <a:solidFill>
                  <a:srgbClr val="163555"/>
                </a:solidFill>
              </a:rPr>
              <a:t>Validate your PWA is ready for Microsoft Store</a:t>
            </a:r>
          </a:p>
          <a:p>
            <a:pPr>
              <a:lnSpc>
                <a:spcPct val="134000"/>
              </a:lnSpc>
            </a:pPr>
            <a:r>
              <a:rPr lang="en-US" kern="0">
                <a:solidFill>
                  <a:srgbClr val="163555"/>
                </a:solidFill>
              </a:rPr>
              <a:t>Improve perf and User Experience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94A300-234D-42A0-BAE0-2CE7532C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16862"/>
            <a:ext cx="4207348" cy="102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6F56A-501E-4426-9AAB-AA85E793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7" y="2609868"/>
            <a:ext cx="11668933" cy="34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CF60A4-00CE-C047-ADAA-BA1C226D5A57}"/>
              </a:ext>
            </a:extLst>
          </p:cNvPr>
          <p:cNvSpPr/>
          <p:nvPr/>
        </p:nvSpPr>
        <p:spPr bwMode="auto">
          <a:xfrm>
            <a:off x="6244771" y="0"/>
            <a:ext cx="5947229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6A249-1A3C-49E5-9978-3CA2E919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Publishing of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F813-6DFF-45B2-A311-0A7E2BD72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/>
              <a:t>Open / Maintain active </a:t>
            </a:r>
            <a:br>
              <a:rPr lang="en-US" kern="0"/>
            </a:br>
            <a:r>
              <a:rPr lang="en-US" kern="0"/>
              <a:t>Dev center Account</a:t>
            </a:r>
          </a:p>
          <a:p>
            <a:endParaRPr lang="en-US" kern="0"/>
          </a:p>
          <a:p>
            <a:r>
              <a:rPr lang="en-US" kern="0"/>
              <a:t>Adhere to Microsoft Store policies</a:t>
            </a:r>
          </a:p>
          <a:p>
            <a:endParaRPr lang="en-US" kern="0"/>
          </a:p>
          <a:p>
            <a:r>
              <a:rPr lang="en-US" kern="0"/>
              <a:t>Generate Appx with VS, </a:t>
            </a:r>
            <a:r>
              <a:rPr lang="en-US" kern="0" err="1"/>
              <a:t>pwabuilder</a:t>
            </a:r>
            <a:r>
              <a:rPr lang="en-US" kern="0"/>
              <a:t> CLI, or on </a:t>
            </a:r>
            <a:r>
              <a:rPr lang="en-US" u="sng" kern="0">
                <a:solidFill>
                  <a:srgbClr val="235689"/>
                </a:solidFill>
              </a:rPr>
              <a:t>PWABuilder.com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91E16-1353-43A9-97FC-044C20B6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77" y="2935089"/>
            <a:ext cx="4138168" cy="11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Packaging &amp; Sideloading for the Windows Store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44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898" y="-241781"/>
            <a:ext cx="8112658" cy="151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 fontAlgn="base">
              <a:lnSpc>
                <a:spcPct val="150000"/>
              </a:lnSpc>
            </a:pPr>
            <a:r>
              <a:rPr lang="en-US" sz="7058" spc="-98">
                <a:ln w="3175">
                  <a:noFill/>
                </a:ln>
                <a:solidFill>
                  <a:schemeClr val="bg1"/>
                </a:solidFill>
                <a:latin typeface="Segoe UI Light"/>
                <a:cs typeface="Segoe UI" pitchFamily="34" charset="0"/>
              </a:rPr>
              <a:t>A </a:t>
            </a:r>
            <a:r>
              <a:rPr lang="en-US" sz="7058" spc="-98">
                <a:ln w="3175">
                  <a:noFill/>
                </a:ln>
                <a:solidFill>
                  <a:schemeClr val="accent3"/>
                </a:solidFill>
                <a:latin typeface="Segoe UI Light"/>
                <a:cs typeface="Segoe UI" pitchFamily="34" charset="0"/>
              </a:rPr>
              <a:t>PWA</a:t>
            </a:r>
            <a:r>
              <a:rPr lang="en-US" sz="7058" spc="-98">
                <a:ln w="3175">
                  <a:noFill/>
                </a:ln>
                <a:solidFill>
                  <a:schemeClr val="bg1"/>
                </a:solidFill>
                <a:latin typeface="Segoe UI Light"/>
                <a:cs typeface="Segoe UI" pitchFamily="34" charset="0"/>
              </a:rPr>
              <a:t> is</a:t>
            </a:r>
            <a:endParaRPr lang="en-US" sz="2132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673" y="1945221"/>
            <a:ext cx="2438054" cy="6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Progressive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on any device and enhance functionality progressively.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7199" y="5589555"/>
            <a:ext cx="218123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Discoverable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Better discovery and integration with search.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7728" y="1945221"/>
            <a:ext cx="2184367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Ability to retain or reload its state and be shareable from a link.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8255" y="1945221"/>
            <a:ext cx="2172795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Responsive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Fit any device’s form factor and screen size.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432" y="4167974"/>
            <a:ext cx="2438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App-like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0708" y="4188949"/>
            <a:ext cx="2438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Connectivity-agnostic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80266" y="5589555"/>
            <a:ext cx="2438054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Current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Application and content is up to date when connected to the Internet.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673" y="5589555"/>
            <a:ext cx="243805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Re-engageable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Promotes re-engagement through features such as push notifications.</a:t>
            </a:r>
          </a:p>
        </p:txBody>
      </p:sp>
      <p:pic>
        <p:nvPicPr>
          <p:cNvPr id="2" name="Graphic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74" y="1482899"/>
            <a:ext cx="457135" cy="4571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37198" y="1945221"/>
            <a:ext cx="2522537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Performant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as fast or faster than a native app.</a:t>
            </a:r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7199" y="1482899"/>
            <a:ext cx="457135" cy="45713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7724" y="1482899"/>
            <a:ext cx="457135" cy="457135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8249" y="1479744"/>
            <a:ext cx="457135" cy="457135"/>
          </a:xfrm>
          <a:prstGeom prst="rect">
            <a:avLst/>
          </a:prstGeom>
        </p:spPr>
      </p:pic>
      <p:pic>
        <p:nvPicPr>
          <p:cNvPr id="18" name="Graphic 1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7659" y="3157677"/>
            <a:ext cx="1084140" cy="1084140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8921" y="5183040"/>
            <a:ext cx="382721" cy="372162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72020" y="3025987"/>
            <a:ext cx="1192787" cy="1192787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80263" y="5121007"/>
            <a:ext cx="457135" cy="457135"/>
          </a:xfrm>
          <a:prstGeom prst="rect">
            <a:avLst/>
          </a:prstGeom>
        </p:spPr>
      </p:pic>
      <p:pic>
        <p:nvPicPr>
          <p:cNvPr id="23" name="Graphic 22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7199" y="5115981"/>
            <a:ext cx="457135" cy="45713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87725" y="5589555"/>
            <a:ext cx="218123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Connected to users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Direct feedback to you through ratings and reviews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0F8A89A-1CF6-6A48-A5D4-4ECA9ECE75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77373" y="5187717"/>
            <a:ext cx="367486" cy="3674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45B727D-58A9-4E61-97B5-55DEC69F586A}"/>
              </a:ext>
            </a:extLst>
          </p:cNvPr>
          <p:cNvSpPr/>
          <p:nvPr/>
        </p:nvSpPr>
        <p:spPr>
          <a:xfrm>
            <a:off x="686673" y="3647809"/>
            <a:ext cx="2438054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App-like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Looks like a native app and uses the application shell model with minimal page refreshes.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BAC7DF-40F8-45F1-ABB9-3916E9ED4A8D}"/>
              </a:ext>
            </a:extLst>
          </p:cNvPr>
          <p:cNvSpPr/>
          <p:nvPr/>
        </p:nvSpPr>
        <p:spPr>
          <a:xfrm>
            <a:off x="3437201" y="3647808"/>
            <a:ext cx="2438053" cy="51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Connectivity-agnostic 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with low connectivity or offline.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378224-92A9-4CEE-AF89-E98D2D291B5D}"/>
              </a:ext>
            </a:extLst>
          </p:cNvPr>
          <p:cNvSpPr/>
          <p:nvPr/>
        </p:nvSpPr>
        <p:spPr>
          <a:xfrm>
            <a:off x="6187728" y="3650140"/>
            <a:ext cx="2059233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Installable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Install on the device’s desktop, start menu, or task bar making it readily available.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A55292F-1971-42A2-9097-01B230015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674" y="3183163"/>
            <a:ext cx="457135" cy="4571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D9D5B4C-B2F6-45F9-A7FC-225453F8A2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37199" y="3183163"/>
            <a:ext cx="457135" cy="45713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B4FE163-0322-4F3B-8EA1-FDF658C22DC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87724" y="3183163"/>
            <a:ext cx="457135" cy="4571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87344-2C55-4723-AC7E-9A8ADF025CBE}"/>
              </a:ext>
            </a:extLst>
          </p:cNvPr>
          <p:cNvSpPr/>
          <p:nvPr/>
        </p:nvSpPr>
        <p:spPr>
          <a:xfrm>
            <a:off x="8317670" y="4205908"/>
            <a:ext cx="2438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Progressive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4CA006-E4A0-4178-A9BE-188FFCB5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7671" y="3075540"/>
            <a:ext cx="1125182" cy="1125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72EE12-58E5-4BC8-8227-27D3AA961706}"/>
              </a:ext>
            </a:extLst>
          </p:cNvPr>
          <p:cNvSpPr/>
          <p:nvPr/>
        </p:nvSpPr>
        <p:spPr>
          <a:xfrm>
            <a:off x="218564" y="1364909"/>
            <a:ext cx="11597268" cy="1757972"/>
          </a:xfrm>
          <a:prstGeom prst="rect">
            <a:avLst/>
          </a:prstGeom>
          <a:solidFill>
            <a:srgbClr val="2356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D6D762-FEF3-43CD-AFCF-03A059725D1C}"/>
              </a:ext>
            </a:extLst>
          </p:cNvPr>
          <p:cNvSpPr/>
          <p:nvPr/>
        </p:nvSpPr>
        <p:spPr>
          <a:xfrm>
            <a:off x="297366" y="4898019"/>
            <a:ext cx="11597268" cy="1757972"/>
          </a:xfrm>
          <a:prstGeom prst="rect">
            <a:avLst/>
          </a:prstGeom>
          <a:solidFill>
            <a:srgbClr val="2356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7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27" grpId="0"/>
      <p:bldP spid="28" grpId="0"/>
      <p:bldP spid="32" grpId="0"/>
      <p:bldP spid="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C21273-52AE-4F14-BC58-F6B745AB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869609"/>
            <a:ext cx="10430447" cy="664797"/>
          </a:xfrm>
        </p:spPr>
        <p:txBody>
          <a:bodyPr/>
          <a:lstStyle/>
          <a:p>
            <a:r>
              <a:rPr lang="en-US"/>
              <a:t>PWAs on Windows: Awesomeness</a:t>
            </a:r>
          </a:p>
        </p:txBody>
      </p:sp>
    </p:spTree>
    <p:extLst>
      <p:ext uri="{BB962C8B-B14F-4D97-AF65-F5344CB8AC3E}">
        <p14:creationId xmlns:p14="http://schemas.microsoft.com/office/powerpoint/2010/main" val="38123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6D5823-FB98-44E0-A92E-117BB1DDD045}"/>
              </a:ext>
            </a:extLst>
          </p:cNvPr>
          <p:cNvSpPr/>
          <p:nvPr/>
        </p:nvSpPr>
        <p:spPr>
          <a:xfrm flipH="1">
            <a:off x="0" y="0"/>
            <a:ext cx="6086475" cy="6858000"/>
          </a:xfrm>
          <a:prstGeom prst="rect">
            <a:avLst/>
          </a:prstGeom>
          <a:solidFill>
            <a:srgbClr val="2356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C9447A-32C6-4671-9B44-08F047C33E8E}"/>
              </a:ext>
            </a:extLst>
          </p:cNvPr>
          <p:cNvSpPr/>
          <p:nvPr/>
        </p:nvSpPr>
        <p:spPr>
          <a:xfrm flipH="1">
            <a:off x="6096000" y="0"/>
            <a:ext cx="6105525" cy="6858000"/>
          </a:xfrm>
          <a:prstGeom prst="rect">
            <a:avLst/>
          </a:prstGeom>
          <a:solidFill>
            <a:srgbClr val="163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01DB3-5D16-4F1E-8000-438A80EB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8" y="2413338"/>
            <a:ext cx="4888612" cy="203132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Value Add of Windows Store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D25E2-831A-40B0-806B-0E7382477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275" y="0"/>
            <a:ext cx="4962525" cy="6858000"/>
          </a:xfrm>
        </p:spPr>
        <p:txBody>
          <a:bodyPr/>
          <a:lstStyle/>
          <a:p>
            <a:r>
              <a:rPr lang="en-US" sz="3000" kern="0">
                <a:solidFill>
                  <a:schemeClr val="bg1"/>
                </a:solidFill>
              </a:rPr>
              <a:t>Dev Center analytics </a:t>
            </a:r>
          </a:p>
          <a:p>
            <a:r>
              <a:rPr lang="en-US" sz="3000" kern="0">
                <a:solidFill>
                  <a:schemeClr val="bg1"/>
                </a:solidFill>
              </a:rPr>
              <a:t>In app Purchases</a:t>
            </a:r>
          </a:p>
          <a:p>
            <a:r>
              <a:rPr lang="en-US" sz="3000" kern="0">
                <a:solidFill>
                  <a:schemeClr val="bg1"/>
                </a:solidFill>
              </a:rPr>
              <a:t>Promotability</a:t>
            </a:r>
          </a:p>
          <a:p>
            <a:r>
              <a:rPr lang="en-US" sz="3000" kern="0">
                <a:solidFill>
                  <a:schemeClr val="bg1"/>
                </a:solidFill>
              </a:rPr>
              <a:t>No Data Storage Caps</a:t>
            </a:r>
          </a:p>
          <a:p>
            <a:r>
              <a:rPr lang="en-US" sz="3000" kern="0">
                <a:solidFill>
                  <a:schemeClr val="bg1"/>
                </a:solidFill>
              </a:rPr>
              <a:t>Service Workers</a:t>
            </a:r>
          </a:p>
          <a:p>
            <a:r>
              <a:rPr lang="en-US" sz="3000" kern="0">
                <a:solidFill>
                  <a:schemeClr val="bg1"/>
                </a:solidFill>
              </a:rPr>
              <a:t>Windows API access</a:t>
            </a:r>
          </a:p>
        </p:txBody>
      </p:sp>
    </p:spTree>
    <p:extLst>
      <p:ext uri="{BB962C8B-B14F-4D97-AF65-F5344CB8AC3E}">
        <p14:creationId xmlns:p14="http://schemas.microsoft.com/office/powerpoint/2010/main" val="40144445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F26A6-E604-3D4C-BEA6-8C02F9AA1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437952"/>
            <a:ext cx="7496176" cy="59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2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API in a PWA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398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7572-D691-4DAF-BBDE-36EE43E03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74591"/>
            <a:ext cx="11018520" cy="3459409"/>
          </a:xfrm>
        </p:spPr>
        <p:txBody>
          <a:bodyPr/>
          <a:lstStyle/>
          <a:p>
            <a:r>
              <a:rPr lang="en-US"/>
              <a:t>PCL or Custom WinRT object which has been “allowed for Web”</a:t>
            </a:r>
          </a:p>
          <a:p>
            <a:r>
              <a:rPr lang="en-US"/>
              <a:t>Package PWA in Visual Studio (for now)</a:t>
            </a:r>
          </a:p>
          <a:p>
            <a:r>
              <a:rPr lang="en-US"/>
              <a:t>Classes Exposed in DOM as native JavaScript object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Code reuse</a:t>
            </a:r>
          </a:p>
          <a:p>
            <a:pPr lvl="1"/>
            <a:r>
              <a:rPr lang="en-US"/>
              <a:t>Calling non-accessible APIs</a:t>
            </a:r>
          </a:p>
          <a:p>
            <a:pPr lvl="1"/>
            <a:r>
              <a:rPr lang="en-US"/>
              <a:t>Performance</a:t>
            </a:r>
          </a:p>
          <a:p>
            <a:pPr lvl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3EC3A-9D54-498F-8178-B05AD4B1C2A4}"/>
              </a:ext>
            </a:extLst>
          </p:cNvPr>
          <p:cNvSpPr txBox="1">
            <a:spLocks/>
          </p:cNvSpPr>
          <p:nvPr/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1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Calling C#  / C++ from PWA</a:t>
            </a:r>
          </a:p>
        </p:txBody>
      </p:sp>
    </p:spTree>
    <p:extLst>
      <p:ext uri="{BB962C8B-B14F-4D97-AF65-F5344CB8AC3E}">
        <p14:creationId xmlns:p14="http://schemas.microsoft.com/office/powerpoint/2010/main" val="35057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D4F07-43EC-4125-ABF8-17110D3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C# from a </a:t>
            </a:r>
            <a:r>
              <a:rPr lang="en-US" err="1"/>
              <a:t>webview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A30C8-C05D-401E-A55F-2252C5BA27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A3E9D"/>
                </a:solidFill>
              </a:rPr>
              <a:t>namespace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7A3E9D"/>
                </a:solidFill>
              </a:rPr>
              <a:t>CommunicationWinRT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333333"/>
                </a:solidFill>
              </a:rPr>
              <a:t>	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[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Windows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Foundation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Metadata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AllowForWeb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]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A3E9D"/>
                </a:solidFill>
              </a:rPr>
              <a:t>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sealed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class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7A3E9D"/>
                </a:solidFill>
              </a:rPr>
              <a:t>CommunicationWinRT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AA3731"/>
                </a:solidFill>
              </a:rPr>
              <a:t>CommunicationWinRT</a:t>
            </a:r>
            <a:r>
              <a:rPr lang="en-US" sz="2000">
                <a:solidFill>
                  <a:srgbClr val="777777"/>
                </a:solidFill>
              </a:rPr>
              <a:t>()</a:t>
            </a:r>
            <a:r>
              <a:rPr lang="en-US" sz="200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>
                <a:solidFill>
                  <a:srgbClr val="7A3E9D"/>
                </a:solidFill>
              </a:rPr>
              <a:t>String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AA3731"/>
                </a:solidFill>
              </a:rPr>
              <a:t>GetValue</a:t>
            </a:r>
            <a:r>
              <a:rPr lang="en-US" sz="2000">
                <a:solidFill>
                  <a:srgbClr val="777777"/>
                </a:solidFill>
              </a:rPr>
              <a:t>()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	return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"</a:t>
            </a:r>
            <a:r>
              <a:rPr lang="en-US" sz="2000">
                <a:solidFill>
                  <a:srgbClr val="448C27"/>
                </a:solidFill>
              </a:rPr>
              <a:t>From my WinRT component </a:t>
            </a:r>
            <a:r>
              <a:rPr lang="en-US" sz="2000" err="1">
                <a:solidFill>
                  <a:srgbClr val="448C27"/>
                </a:solidFill>
              </a:rPr>
              <a:t>Yo</a:t>
            </a:r>
            <a:r>
              <a:rPr lang="en-US" sz="2000">
                <a:solidFill>
                  <a:srgbClr val="448C27"/>
                </a:solidFill>
              </a:rPr>
              <a:t>!</a:t>
            </a:r>
            <a:r>
              <a:rPr lang="en-US" sz="2000">
                <a:solidFill>
                  <a:srgbClr val="777777"/>
                </a:solidFill>
              </a:rPr>
              <a:t>";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}</a:t>
            </a:r>
            <a:endParaRPr lang="en-US" sz="20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2670F1-61DB-4247-B4B2-ADDAA4F1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C# from a </a:t>
            </a:r>
            <a:r>
              <a:rPr lang="en-US" err="1"/>
              <a:t>webview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F4BD-1BE6-4BA4-8228-39456BDA2A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toast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addEventListener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click</a:t>
            </a:r>
            <a:r>
              <a:rPr lang="en-US" sz="2000">
                <a:solidFill>
                  <a:srgbClr val="777777"/>
                </a:solidFill>
              </a:rPr>
              <a:t>',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function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()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4B83CD"/>
                </a:solidFill>
              </a:rPr>
              <a:t>  if</a:t>
            </a:r>
            <a:r>
              <a:rPr lang="en-US" sz="2000">
                <a:solidFill>
                  <a:srgbClr val="333333"/>
                </a:solidFill>
              </a:rPr>
              <a:t> (</a:t>
            </a:r>
            <a:r>
              <a:rPr lang="en-US" sz="2000" err="1">
                <a:solidFill>
                  <a:srgbClr val="7A3E9D"/>
                </a:solidFill>
              </a:rPr>
              <a:t>window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err="1">
                <a:solidFill>
                  <a:srgbClr val="7A3E9D"/>
                </a:solidFill>
              </a:rPr>
              <a:t>CommunicationWinRT</a:t>
            </a:r>
            <a:r>
              <a:rPr lang="en-US" sz="2000">
                <a:solidFill>
                  <a:srgbClr val="333333"/>
                </a:solidFill>
              </a:rPr>
              <a:t>)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A3E9D"/>
                </a:solidFill>
              </a:rPr>
              <a:t>   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testToast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b="1" err="1">
                <a:solidFill>
                  <a:srgbClr val="AA3731"/>
                </a:solidFill>
                <a:highlight>
                  <a:srgbClr val="FFFF00"/>
                </a:highlight>
              </a:rPr>
              <a:t>toastMessage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input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>
                <a:solidFill>
                  <a:srgbClr val="7A3E9D"/>
                </a:solidFill>
              </a:rPr>
              <a:t>value</a:t>
            </a:r>
            <a:r>
              <a:rPr lang="en-US" sz="2000">
                <a:solidFill>
                  <a:srgbClr val="777777"/>
                </a:solidFill>
              </a:rPr>
              <a:t>,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AB6526"/>
                </a:solidFill>
              </a:rPr>
              <a:t>0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r>
              <a:rPr lang="en-US" sz="2000">
                <a:solidFill>
                  <a:srgbClr val="777777"/>
                </a:solidFill>
              </a:rPr>
              <a:t>  }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4B83CD"/>
                </a:solidFill>
              </a:rPr>
              <a:t>else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 b="1">
                <a:solidFill>
                  <a:srgbClr val="AA3731"/>
                </a:solidFill>
              </a:rPr>
              <a:t>    alert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input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>
                <a:solidFill>
                  <a:srgbClr val="7A3E9D"/>
                </a:solidFill>
              </a:rPr>
              <a:t>value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r>
              <a:rPr lang="en-US" sz="2000">
                <a:solidFill>
                  <a:srgbClr val="777777"/>
                </a:solidFill>
              </a:rPr>
              <a:t>  }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77777"/>
                </a:solidFill>
              </a:rPr>
              <a:t>}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br>
              <a:rPr lang="en-US" sz="2000">
                <a:solidFill>
                  <a:srgbClr val="333333"/>
                </a:solidFill>
              </a:rPr>
            </a:br>
            <a:r>
              <a:rPr lang="en-US" sz="2000">
                <a:solidFill>
                  <a:srgbClr val="333333"/>
                </a:solidFill>
              </a:rPr>
              <a:t>  </a:t>
            </a:r>
            <a:r>
              <a:rPr lang="en-US" sz="2000">
                <a:solidFill>
                  <a:srgbClr val="4B83CD"/>
                </a:solidFill>
              </a:rPr>
              <a:t>if</a:t>
            </a:r>
            <a:r>
              <a:rPr lang="en-US" sz="2000">
                <a:solidFill>
                  <a:srgbClr val="333333"/>
                </a:solidFill>
              </a:rPr>
              <a:t> (</a:t>
            </a:r>
            <a:r>
              <a:rPr lang="en-US" sz="2000" err="1">
                <a:solidFill>
                  <a:srgbClr val="7A3E9D"/>
                </a:solidFill>
              </a:rPr>
              <a:t>window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err="1">
                <a:solidFill>
                  <a:srgbClr val="7A3E9D"/>
                </a:solidFill>
              </a:rPr>
              <a:t>CommunicationWinRT</a:t>
            </a:r>
            <a:r>
              <a:rPr lang="en-US" sz="2000">
                <a:solidFill>
                  <a:srgbClr val="333333"/>
                </a:solidFill>
              </a:rPr>
              <a:t>)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A3E9D"/>
                </a:solidFill>
                <a:highlight>
                  <a:srgbClr val="FFFF00"/>
                </a:highlight>
              </a:rPr>
              <a:t>   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var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testToast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new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 b="1" err="1">
                <a:solidFill>
                  <a:srgbClr val="7A3E9D"/>
                </a:solidFill>
                <a:highlight>
                  <a:srgbClr val="FFFF00"/>
                </a:highlight>
              </a:rPr>
              <a:t>CommunicationWinRT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b="1" err="1">
                <a:solidFill>
                  <a:srgbClr val="7A3E9D"/>
                </a:solidFill>
                <a:highlight>
                  <a:srgbClr val="FFFF00"/>
                </a:highlight>
              </a:rPr>
              <a:t>CommunicationWinRT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()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;</a:t>
            </a:r>
            <a:endParaRPr lang="en-US" sz="2000">
              <a:solidFill>
                <a:srgbClr val="333333"/>
              </a:solidFill>
              <a:highlight>
                <a:srgbClr val="FFFF00"/>
              </a:highlight>
            </a:endParaRPr>
          </a:p>
          <a:p>
            <a:br>
              <a:rPr lang="en-US" sz="2000">
                <a:solidFill>
                  <a:srgbClr val="333333"/>
                </a:solidFill>
              </a:rPr>
            </a:br>
            <a:r>
              <a:rPr lang="en-US" sz="2000">
                <a:solidFill>
                  <a:srgbClr val="777777"/>
                </a:solidFill>
              </a:rPr>
              <a:t>}</a:t>
            </a:r>
            <a:endParaRPr lang="en-US" sz="2000">
              <a:solidFill>
                <a:srgbClr val="333333"/>
              </a:solidFill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1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9FF2-C5F3-4F37-98DF-168AF2D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Remember: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B14A-E425-477B-BAD3-C4521888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2209800"/>
            <a:ext cx="11520000" cy="4369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PWAs are part of Windows to enable  Web developers to build great user experiences.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PWAs can indexed or be added to the Microsoft store by the developer.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PWAs are powerful, flexible and extensible on Windows.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We’re not done yet!</a:t>
            </a:r>
          </a:p>
        </p:txBody>
      </p:sp>
    </p:spTree>
    <p:extLst>
      <p:ext uri="{BB962C8B-B14F-4D97-AF65-F5344CB8AC3E}">
        <p14:creationId xmlns:p14="http://schemas.microsoft.com/office/powerpoint/2010/main" val="18754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3310-9D61-416E-8052-3A89EE20E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Move your website to a PWA</a:t>
            </a:r>
          </a:p>
          <a:p>
            <a:r>
              <a:rPr lang="en-GB"/>
              <a:t>Make your web app run offline</a:t>
            </a:r>
          </a:p>
          <a:p>
            <a:r>
              <a:rPr lang="en-GB"/>
              <a:t>Take advantage of PWA APIs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070F-BA65-4753-AA11-E2E7BC2AB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aka.ms/</a:t>
            </a:r>
            <a:r>
              <a:rPr lang="en-GB" err="1"/>
              <a:t>insiderdevtour</a:t>
            </a:r>
            <a:r>
              <a:rPr lang="en-GB"/>
              <a:t>-labs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7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3344F9-42F3-425F-84D1-4FF363C47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2678253"/>
            <a:ext cx="11018520" cy="1436547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kern="0" spc="50"/>
              <a:t>The very best experience for your Web content will be on Windows.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A7E90F-8576-47DC-8AF3-23176C6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Why PWA? – Our Goal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6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79FE8E-9D5F-4D9E-9CD3-468E675540DB}"/>
              </a:ext>
            </a:extLst>
          </p:cNvPr>
          <p:cNvSpPr/>
          <p:nvPr/>
        </p:nvSpPr>
        <p:spPr>
          <a:xfrm>
            <a:off x="58973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Build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21C963-F079-4D2A-B480-D706D1685984}"/>
              </a:ext>
            </a:extLst>
          </p:cNvPr>
          <p:cNvSpPr/>
          <p:nvPr/>
        </p:nvSpPr>
        <p:spPr>
          <a:xfrm>
            <a:off x="2267523" y="3163389"/>
            <a:ext cx="334803" cy="334803"/>
          </a:xfrm>
          <a:custGeom>
            <a:avLst/>
            <a:gdLst>
              <a:gd name="connsiteX0" fmla="*/ 44378 w 334803"/>
              <a:gd name="connsiteY0" fmla="*/ 128029 h 334803"/>
              <a:gd name="connsiteX1" fmla="*/ 128029 w 334803"/>
              <a:gd name="connsiteY1" fmla="*/ 128029 h 334803"/>
              <a:gd name="connsiteX2" fmla="*/ 128029 w 334803"/>
              <a:gd name="connsiteY2" fmla="*/ 44378 h 334803"/>
              <a:gd name="connsiteX3" fmla="*/ 206774 w 334803"/>
              <a:gd name="connsiteY3" fmla="*/ 44378 h 334803"/>
              <a:gd name="connsiteX4" fmla="*/ 206774 w 334803"/>
              <a:gd name="connsiteY4" fmla="*/ 128029 h 334803"/>
              <a:gd name="connsiteX5" fmla="*/ 290425 w 334803"/>
              <a:gd name="connsiteY5" fmla="*/ 128029 h 334803"/>
              <a:gd name="connsiteX6" fmla="*/ 290425 w 334803"/>
              <a:gd name="connsiteY6" fmla="*/ 206774 h 334803"/>
              <a:gd name="connsiteX7" fmla="*/ 206774 w 334803"/>
              <a:gd name="connsiteY7" fmla="*/ 206774 h 334803"/>
              <a:gd name="connsiteX8" fmla="*/ 206774 w 334803"/>
              <a:gd name="connsiteY8" fmla="*/ 290425 h 334803"/>
              <a:gd name="connsiteX9" fmla="*/ 128029 w 334803"/>
              <a:gd name="connsiteY9" fmla="*/ 290425 h 334803"/>
              <a:gd name="connsiteX10" fmla="*/ 128029 w 334803"/>
              <a:gd name="connsiteY10" fmla="*/ 206774 h 334803"/>
              <a:gd name="connsiteX11" fmla="*/ 44378 w 334803"/>
              <a:gd name="connsiteY11" fmla="*/ 206774 h 334803"/>
              <a:gd name="connsiteX12" fmla="*/ 44378 w 334803"/>
              <a:gd name="connsiteY12" fmla="*/ 128029 h 3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803" h="334803">
                <a:moveTo>
                  <a:pt x="44378" y="128029"/>
                </a:moveTo>
                <a:lnTo>
                  <a:pt x="128029" y="128029"/>
                </a:lnTo>
                <a:lnTo>
                  <a:pt x="128029" y="44378"/>
                </a:lnTo>
                <a:lnTo>
                  <a:pt x="206774" y="44378"/>
                </a:lnTo>
                <a:lnTo>
                  <a:pt x="206774" y="128029"/>
                </a:lnTo>
                <a:lnTo>
                  <a:pt x="290425" y="128029"/>
                </a:lnTo>
                <a:lnTo>
                  <a:pt x="290425" y="206774"/>
                </a:lnTo>
                <a:lnTo>
                  <a:pt x="206774" y="206774"/>
                </a:lnTo>
                <a:lnTo>
                  <a:pt x="206774" y="290425"/>
                </a:lnTo>
                <a:lnTo>
                  <a:pt x="128029" y="290425"/>
                </a:lnTo>
                <a:lnTo>
                  <a:pt x="128029" y="206774"/>
                </a:lnTo>
                <a:lnTo>
                  <a:pt x="44378" y="206774"/>
                </a:lnTo>
                <a:lnTo>
                  <a:pt x="44378" y="12802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78" tIns="128029" rIns="44378" bIns="12802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FEFEC2-043F-49AF-AD41-867971147462}"/>
              </a:ext>
            </a:extLst>
          </p:cNvPr>
          <p:cNvSpPr/>
          <p:nvPr/>
        </p:nvSpPr>
        <p:spPr>
          <a:xfrm>
            <a:off x="2728331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Deploy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EDBB0B-4982-4AE0-9B07-77ED8F36FAA9}"/>
              </a:ext>
            </a:extLst>
          </p:cNvPr>
          <p:cNvSpPr/>
          <p:nvPr/>
        </p:nvSpPr>
        <p:spPr>
          <a:xfrm>
            <a:off x="4406117" y="3173528"/>
            <a:ext cx="314525" cy="314525"/>
          </a:xfrm>
          <a:custGeom>
            <a:avLst/>
            <a:gdLst>
              <a:gd name="connsiteX0" fmla="*/ 41690 w 314525"/>
              <a:gd name="connsiteY0" fmla="*/ 120274 h 314525"/>
              <a:gd name="connsiteX1" fmla="*/ 120274 w 314525"/>
              <a:gd name="connsiteY1" fmla="*/ 120274 h 314525"/>
              <a:gd name="connsiteX2" fmla="*/ 120274 w 314525"/>
              <a:gd name="connsiteY2" fmla="*/ 41690 h 314525"/>
              <a:gd name="connsiteX3" fmla="*/ 194251 w 314525"/>
              <a:gd name="connsiteY3" fmla="*/ 41690 h 314525"/>
              <a:gd name="connsiteX4" fmla="*/ 194251 w 314525"/>
              <a:gd name="connsiteY4" fmla="*/ 120274 h 314525"/>
              <a:gd name="connsiteX5" fmla="*/ 272835 w 314525"/>
              <a:gd name="connsiteY5" fmla="*/ 120274 h 314525"/>
              <a:gd name="connsiteX6" fmla="*/ 272835 w 314525"/>
              <a:gd name="connsiteY6" fmla="*/ 194251 h 314525"/>
              <a:gd name="connsiteX7" fmla="*/ 194251 w 314525"/>
              <a:gd name="connsiteY7" fmla="*/ 194251 h 314525"/>
              <a:gd name="connsiteX8" fmla="*/ 194251 w 314525"/>
              <a:gd name="connsiteY8" fmla="*/ 272835 h 314525"/>
              <a:gd name="connsiteX9" fmla="*/ 120274 w 314525"/>
              <a:gd name="connsiteY9" fmla="*/ 272835 h 314525"/>
              <a:gd name="connsiteX10" fmla="*/ 120274 w 314525"/>
              <a:gd name="connsiteY10" fmla="*/ 194251 h 314525"/>
              <a:gd name="connsiteX11" fmla="*/ 41690 w 314525"/>
              <a:gd name="connsiteY11" fmla="*/ 194251 h 314525"/>
              <a:gd name="connsiteX12" fmla="*/ 41690 w 314525"/>
              <a:gd name="connsiteY12" fmla="*/ 120274 h 3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525" h="314525">
                <a:moveTo>
                  <a:pt x="41690" y="120274"/>
                </a:moveTo>
                <a:lnTo>
                  <a:pt x="120274" y="120274"/>
                </a:lnTo>
                <a:lnTo>
                  <a:pt x="120274" y="41690"/>
                </a:lnTo>
                <a:lnTo>
                  <a:pt x="194251" y="41690"/>
                </a:lnTo>
                <a:lnTo>
                  <a:pt x="194251" y="120274"/>
                </a:lnTo>
                <a:lnTo>
                  <a:pt x="272835" y="120274"/>
                </a:lnTo>
                <a:lnTo>
                  <a:pt x="272835" y="194251"/>
                </a:lnTo>
                <a:lnTo>
                  <a:pt x="194251" y="194251"/>
                </a:lnTo>
                <a:lnTo>
                  <a:pt x="194251" y="272835"/>
                </a:lnTo>
                <a:lnTo>
                  <a:pt x="120274" y="272835"/>
                </a:lnTo>
                <a:lnTo>
                  <a:pt x="120274" y="194251"/>
                </a:lnTo>
                <a:lnTo>
                  <a:pt x="41690" y="194251"/>
                </a:lnTo>
                <a:lnTo>
                  <a:pt x="41690" y="12027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207713"/>
              <a:satOff val="-4436"/>
              <a:lumOff val="16555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207713"/>
              <a:satOff val="-4436"/>
              <a:lumOff val="165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690" tIns="120274" rIns="41690" bIns="12027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E3C310-CE7B-41BE-8790-4A379411C515}"/>
              </a:ext>
            </a:extLst>
          </p:cNvPr>
          <p:cNvSpPr/>
          <p:nvPr/>
        </p:nvSpPr>
        <p:spPr>
          <a:xfrm>
            <a:off x="484664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Publish App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8CD00-5351-469E-989C-72ADD155181E}"/>
              </a:ext>
            </a:extLst>
          </p:cNvPr>
          <p:cNvSpPr/>
          <p:nvPr/>
        </p:nvSpPr>
        <p:spPr>
          <a:xfrm>
            <a:off x="6524433" y="3074506"/>
            <a:ext cx="512568" cy="512568"/>
          </a:xfrm>
          <a:custGeom>
            <a:avLst/>
            <a:gdLst>
              <a:gd name="connsiteX0" fmla="*/ 67941 w 512568"/>
              <a:gd name="connsiteY0" fmla="*/ 105589 h 512568"/>
              <a:gd name="connsiteX1" fmla="*/ 444627 w 512568"/>
              <a:gd name="connsiteY1" fmla="*/ 105589 h 512568"/>
              <a:gd name="connsiteX2" fmla="*/ 444627 w 512568"/>
              <a:gd name="connsiteY2" fmla="*/ 226145 h 512568"/>
              <a:gd name="connsiteX3" fmla="*/ 67941 w 512568"/>
              <a:gd name="connsiteY3" fmla="*/ 226145 h 512568"/>
              <a:gd name="connsiteX4" fmla="*/ 67941 w 512568"/>
              <a:gd name="connsiteY4" fmla="*/ 105589 h 512568"/>
              <a:gd name="connsiteX5" fmla="*/ 67941 w 512568"/>
              <a:gd name="connsiteY5" fmla="*/ 286423 h 512568"/>
              <a:gd name="connsiteX6" fmla="*/ 444627 w 512568"/>
              <a:gd name="connsiteY6" fmla="*/ 286423 h 512568"/>
              <a:gd name="connsiteX7" fmla="*/ 444627 w 512568"/>
              <a:gd name="connsiteY7" fmla="*/ 406979 h 512568"/>
              <a:gd name="connsiteX8" fmla="*/ 67941 w 512568"/>
              <a:gd name="connsiteY8" fmla="*/ 406979 h 512568"/>
              <a:gd name="connsiteX9" fmla="*/ 67941 w 512568"/>
              <a:gd name="connsiteY9" fmla="*/ 286423 h 5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568" h="512568">
                <a:moveTo>
                  <a:pt x="67941" y="105589"/>
                </a:moveTo>
                <a:lnTo>
                  <a:pt x="444627" y="105589"/>
                </a:lnTo>
                <a:lnTo>
                  <a:pt x="444627" y="226145"/>
                </a:lnTo>
                <a:lnTo>
                  <a:pt x="67941" y="226145"/>
                </a:lnTo>
                <a:lnTo>
                  <a:pt x="67941" y="105589"/>
                </a:lnTo>
                <a:close/>
                <a:moveTo>
                  <a:pt x="67941" y="286423"/>
                </a:moveTo>
                <a:lnTo>
                  <a:pt x="444627" y="286423"/>
                </a:lnTo>
                <a:lnTo>
                  <a:pt x="444627" y="406979"/>
                </a:lnTo>
                <a:lnTo>
                  <a:pt x="67941" y="406979"/>
                </a:lnTo>
                <a:lnTo>
                  <a:pt x="67941" y="28642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415426"/>
              <a:satOff val="-8871"/>
              <a:lumOff val="33109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415426"/>
              <a:satOff val="-8871"/>
              <a:lumOff val="331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941" tIns="105589" rIns="67941" bIns="105589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06373B-5725-4FC4-8B69-818BA6EBFD92}"/>
              </a:ext>
            </a:extLst>
          </p:cNvPr>
          <p:cNvSpPr/>
          <p:nvPr/>
        </p:nvSpPr>
        <p:spPr>
          <a:xfrm>
            <a:off x="716300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Web</a:t>
            </a:r>
            <a:br>
              <a:rPr lang="en-US" sz="2200" kern="0" spc="50" baseline="0">
                <a:ln/>
              </a:rPr>
            </a:br>
            <a:r>
              <a:rPr lang="en-US" sz="2200" kern="0" spc="50" baseline="0">
                <a:ln/>
              </a:rPr>
              <a:t>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63" y="4314976"/>
            <a:ext cx="1697737" cy="731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Build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Build with web technology and web developers.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7211" y="4311359"/>
            <a:ext cx="1697737" cy="129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Deploy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work flow for web and PWAs are shared, so your deploy process doesn’t need to change to accommodate PWA.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1" y="4314976"/>
            <a:ext cx="1752600" cy="1480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Publish App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PWA “app container” needs only to be published once.  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content is always up to date because it comes from the web.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BC238-CEF2-433F-9B1E-450BD87AB8BC}"/>
              </a:ext>
            </a:extLst>
          </p:cNvPr>
          <p:cNvGrpSpPr/>
          <p:nvPr/>
        </p:nvGrpSpPr>
        <p:grpSpPr>
          <a:xfrm>
            <a:off x="9462991" y="2113333"/>
            <a:ext cx="2250397" cy="2522696"/>
            <a:chOff x="9462991" y="2195169"/>
            <a:chExt cx="2250397" cy="2522696"/>
          </a:xfrm>
        </p:grpSpPr>
        <p:sp>
          <p:nvSpPr>
            <p:cNvPr id="9" name="Rectangle 8"/>
            <p:cNvSpPr/>
            <p:nvPr/>
          </p:nvSpPr>
          <p:spPr>
            <a:xfrm>
              <a:off x="9462991" y="2195169"/>
              <a:ext cx="2250397" cy="91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Web</a:t>
              </a:r>
            </a:p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 same app runs across browsers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and can take advantage of PWA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features as needed / supported.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991" y="3798895"/>
              <a:ext cx="2250397" cy="91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PWA</a:t>
              </a:r>
            </a:p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 same app serve as a store app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with even more features and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reach to store users.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B2F48D-4193-3040-8F05-7DCB09231CC1}"/>
              </a:ext>
            </a:extLst>
          </p:cNvPr>
          <p:cNvGrpSpPr/>
          <p:nvPr/>
        </p:nvGrpSpPr>
        <p:grpSpPr>
          <a:xfrm rot="19800000">
            <a:off x="8818296" y="2504653"/>
            <a:ext cx="593298" cy="364567"/>
            <a:chOff x="8460976" y="893271"/>
            <a:chExt cx="1299504" cy="798513"/>
          </a:xfrm>
        </p:grpSpPr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75F6F8CC-0C24-F243-9FEF-3C07B2FF7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0976" y="1293321"/>
              <a:ext cx="1299504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E5B2A367-A17E-D14A-9C74-0EEFE1EA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780" y="893271"/>
              <a:ext cx="393700" cy="798513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B5674-30B9-014B-B4C1-C15A5B3A9538}"/>
              </a:ext>
            </a:extLst>
          </p:cNvPr>
          <p:cNvGrpSpPr/>
          <p:nvPr/>
        </p:nvGrpSpPr>
        <p:grpSpPr>
          <a:xfrm rot="1800000">
            <a:off x="8818296" y="3732014"/>
            <a:ext cx="593298" cy="364567"/>
            <a:chOff x="8460976" y="893271"/>
            <a:chExt cx="1299504" cy="798513"/>
          </a:xfrm>
        </p:grpSpPr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AC545C64-1509-1E48-89BA-E7981B567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0976" y="1293321"/>
              <a:ext cx="1299504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48392E23-DA85-E148-BF0E-B6243BBE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780" y="893271"/>
              <a:ext cx="393700" cy="798513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B6B1ECB-F8DE-4BAC-BC45-D8C82E64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Keep your workflow for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6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3" grpId="0" animBg="1"/>
      <p:bldP spid="15" grpId="0" animBg="1"/>
      <p:bldP spid="16" grpId="0" animBg="1"/>
      <p:bldP spid="22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4811790"/>
            <a:ext cx="12191999" cy="1716516"/>
            <a:chOff x="-179945" y="1558358"/>
            <a:chExt cx="11738507" cy="1652668"/>
          </a:xfrm>
          <a:solidFill>
            <a:schemeClr val="tx1"/>
          </a:solidFill>
        </p:grpSpPr>
        <p:sp>
          <p:nvSpPr>
            <p:cNvPr id="24" name="Freeform 142"/>
            <p:cNvSpPr/>
            <p:nvPr/>
          </p:nvSpPr>
          <p:spPr>
            <a:xfrm>
              <a:off x="1346192" y="1775049"/>
              <a:ext cx="373125" cy="385673"/>
            </a:xfrm>
            <a:custGeom>
              <a:avLst/>
              <a:gdLst>
                <a:gd name="connsiteX0" fmla="*/ 2007579 w 2309448"/>
                <a:gd name="connsiteY0" fmla="*/ 1828800 h 2387112"/>
                <a:gd name="connsiteX1" fmla="*/ 2309448 w 2309448"/>
                <a:gd name="connsiteY1" fmla="*/ 1828800 h 2387112"/>
                <a:gd name="connsiteX2" fmla="*/ 2309448 w 2309448"/>
                <a:gd name="connsiteY2" fmla="*/ 2387111 h 2387112"/>
                <a:gd name="connsiteX3" fmla="*/ 2309447 w 2309448"/>
                <a:gd name="connsiteY3" fmla="*/ 2387111 h 2387112"/>
                <a:gd name="connsiteX4" fmla="*/ 0 w 2309448"/>
                <a:gd name="connsiteY4" fmla="*/ 2387112 h 2387112"/>
                <a:gd name="connsiteX5" fmla="*/ 0 w 2309448"/>
                <a:gd name="connsiteY5" fmla="*/ 2387111 h 2387112"/>
                <a:gd name="connsiteX6" fmla="*/ 0 w 2309448"/>
                <a:gd name="connsiteY6" fmla="*/ 1828801 h 2387112"/>
                <a:gd name="connsiteX7" fmla="*/ 301869 w 2309448"/>
                <a:gd name="connsiteY7" fmla="*/ 1828801 h 2387112"/>
                <a:gd name="connsiteX8" fmla="*/ 301869 w 2309448"/>
                <a:gd name="connsiteY8" fmla="*/ 2085242 h 2387112"/>
                <a:gd name="connsiteX9" fmla="*/ 2007579 w 2309448"/>
                <a:gd name="connsiteY9" fmla="*/ 2085242 h 2387112"/>
                <a:gd name="connsiteX10" fmla="*/ 495301 w 2309448"/>
                <a:gd name="connsiteY10" fmla="*/ 1538655 h 2387112"/>
                <a:gd name="connsiteX11" fmla="*/ 858717 w 2309448"/>
                <a:gd name="connsiteY11" fmla="*/ 1538655 h 2387112"/>
                <a:gd name="connsiteX12" fmla="*/ 858717 w 2309448"/>
                <a:gd name="connsiteY12" fmla="*/ 1818541 h 2387112"/>
                <a:gd name="connsiteX13" fmla="*/ 495301 w 2309448"/>
                <a:gd name="connsiteY13" fmla="*/ 1818541 h 2387112"/>
                <a:gd name="connsiteX14" fmla="*/ 1060094 w 2309448"/>
                <a:gd name="connsiteY14" fmla="*/ 1296134 h 2387112"/>
                <a:gd name="connsiteX15" fmla="*/ 1423510 w 2309448"/>
                <a:gd name="connsiteY15" fmla="*/ 1296134 h 2387112"/>
                <a:gd name="connsiteX16" fmla="*/ 1423510 w 2309448"/>
                <a:gd name="connsiteY16" fmla="*/ 1576020 h 2387112"/>
                <a:gd name="connsiteX17" fmla="*/ 1060094 w 2309448"/>
                <a:gd name="connsiteY17" fmla="*/ 1576020 h 2387112"/>
                <a:gd name="connsiteX18" fmla="*/ 1624886 w 2309448"/>
                <a:gd name="connsiteY18" fmla="*/ 1053613 h 2387112"/>
                <a:gd name="connsiteX19" fmla="*/ 1988302 w 2309448"/>
                <a:gd name="connsiteY19" fmla="*/ 1053613 h 2387112"/>
                <a:gd name="connsiteX20" fmla="*/ 1988302 w 2309448"/>
                <a:gd name="connsiteY20" fmla="*/ 1333499 h 2387112"/>
                <a:gd name="connsiteX21" fmla="*/ 1624886 w 2309448"/>
                <a:gd name="connsiteY21" fmla="*/ 1333499 h 2387112"/>
                <a:gd name="connsiteX22" fmla="*/ 495301 w 2309448"/>
                <a:gd name="connsiteY22" fmla="*/ 1053613 h 2387112"/>
                <a:gd name="connsiteX23" fmla="*/ 858717 w 2309448"/>
                <a:gd name="connsiteY23" fmla="*/ 1053613 h 2387112"/>
                <a:gd name="connsiteX24" fmla="*/ 858717 w 2309448"/>
                <a:gd name="connsiteY24" fmla="*/ 1333499 h 2387112"/>
                <a:gd name="connsiteX25" fmla="*/ 495301 w 2309448"/>
                <a:gd name="connsiteY25" fmla="*/ 1333499 h 2387112"/>
                <a:gd name="connsiteX26" fmla="*/ 1060094 w 2309448"/>
                <a:gd name="connsiteY26" fmla="*/ 811092 h 2387112"/>
                <a:gd name="connsiteX27" fmla="*/ 1423510 w 2309448"/>
                <a:gd name="connsiteY27" fmla="*/ 811092 h 2387112"/>
                <a:gd name="connsiteX28" fmla="*/ 1423510 w 2309448"/>
                <a:gd name="connsiteY28" fmla="*/ 1090978 h 2387112"/>
                <a:gd name="connsiteX29" fmla="*/ 1060094 w 2309448"/>
                <a:gd name="connsiteY29" fmla="*/ 1090978 h 2387112"/>
                <a:gd name="connsiteX30" fmla="*/ 495301 w 2309448"/>
                <a:gd name="connsiteY30" fmla="*/ 568571 h 2387112"/>
                <a:gd name="connsiteX31" fmla="*/ 858717 w 2309448"/>
                <a:gd name="connsiteY31" fmla="*/ 568571 h 2387112"/>
                <a:gd name="connsiteX32" fmla="*/ 858717 w 2309448"/>
                <a:gd name="connsiteY32" fmla="*/ 848457 h 2387112"/>
                <a:gd name="connsiteX33" fmla="*/ 495301 w 2309448"/>
                <a:gd name="connsiteY33" fmla="*/ 848457 h 2387112"/>
                <a:gd name="connsiteX34" fmla="*/ 2309448 w 2309448"/>
                <a:gd name="connsiteY34" fmla="*/ 0 h 2387112"/>
                <a:gd name="connsiteX35" fmla="*/ 2309448 w 2309448"/>
                <a:gd name="connsiteY35" fmla="*/ 1 h 2387112"/>
                <a:gd name="connsiteX36" fmla="*/ 2309448 w 2309448"/>
                <a:gd name="connsiteY36" fmla="*/ 558311 h 2387112"/>
                <a:gd name="connsiteX37" fmla="*/ 2007579 w 2309448"/>
                <a:gd name="connsiteY37" fmla="*/ 558311 h 2387112"/>
                <a:gd name="connsiteX38" fmla="*/ 2007579 w 2309448"/>
                <a:gd name="connsiteY38" fmla="*/ 301870 h 2387112"/>
                <a:gd name="connsiteX39" fmla="*/ 301869 w 2309448"/>
                <a:gd name="connsiteY39" fmla="*/ 301870 h 2387112"/>
                <a:gd name="connsiteX40" fmla="*/ 301869 w 2309448"/>
                <a:gd name="connsiteY40" fmla="*/ 558312 h 2387112"/>
                <a:gd name="connsiteX41" fmla="*/ 0 w 2309448"/>
                <a:gd name="connsiteY41" fmla="*/ 558312 h 2387112"/>
                <a:gd name="connsiteX42" fmla="*/ 0 w 2309448"/>
                <a:gd name="connsiteY42" fmla="*/ 1 h 2387112"/>
                <a:gd name="connsiteX43" fmla="*/ 1 w 2309448"/>
                <a:gd name="connsiteY43" fmla="*/ 1 h 2387112"/>
                <a:gd name="connsiteX44" fmla="*/ 2309448 w 2309448"/>
                <a:gd name="connsiteY44" fmla="*/ 0 h 238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09448" h="2387112">
                  <a:moveTo>
                    <a:pt x="2007579" y="1828800"/>
                  </a:moveTo>
                  <a:lnTo>
                    <a:pt x="2309448" y="1828800"/>
                  </a:lnTo>
                  <a:lnTo>
                    <a:pt x="2309448" y="2387111"/>
                  </a:lnTo>
                  <a:lnTo>
                    <a:pt x="2309447" y="2387111"/>
                  </a:lnTo>
                  <a:cubicBezTo>
                    <a:pt x="1539631" y="2387111"/>
                    <a:pt x="769816" y="2387112"/>
                    <a:pt x="0" y="2387112"/>
                  </a:cubicBezTo>
                  <a:lnTo>
                    <a:pt x="0" y="2387111"/>
                  </a:lnTo>
                  <a:lnTo>
                    <a:pt x="0" y="1828801"/>
                  </a:lnTo>
                  <a:lnTo>
                    <a:pt x="301869" y="1828801"/>
                  </a:lnTo>
                  <a:lnTo>
                    <a:pt x="301869" y="2085242"/>
                  </a:lnTo>
                  <a:lnTo>
                    <a:pt x="2007579" y="2085242"/>
                  </a:lnTo>
                  <a:close/>
                  <a:moveTo>
                    <a:pt x="495301" y="1538655"/>
                  </a:moveTo>
                  <a:lnTo>
                    <a:pt x="858717" y="1538655"/>
                  </a:lnTo>
                  <a:lnTo>
                    <a:pt x="858717" y="1818541"/>
                  </a:lnTo>
                  <a:lnTo>
                    <a:pt x="495301" y="1818541"/>
                  </a:lnTo>
                  <a:close/>
                  <a:moveTo>
                    <a:pt x="1060094" y="1296134"/>
                  </a:moveTo>
                  <a:lnTo>
                    <a:pt x="1423510" y="1296134"/>
                  </a:lnTo>
                  <a:lnTo>
                    <a:pt x="1423510" y="1576020"/>
                  </a:lnTo>
                  <a:lnTo>
                    <a:pt x="1060094" y="1576020"/>
                  </a:lnTo>
                  <a:close/>
                  <a:moveTo>
                    <a:pt x="1624886" y="1053613"/>
                  </a:moveTo>
                  <a:lnTo>
                    <a:pt x="1988302" y="1053613"/>
                  </a:lnTo>
                  <a:lnTo>
                    <a:pt x="1988302" y="1333499"/>
                  </a:lnTo>
                  <a:lnTo>
                    <a:pt x="1624886" y="1333499"/>
                  </a:lnTo>
                  <a:close/>
                  <a:moveTo>
                    <a:pt x="495301" y="1053613"/>
                  </a:moveTo>
                  <a:lnTo>
                    <a:pt x="858717" y="1053613"/>
                  </a:lnTo>
                  <a:lnTo>
                    <a:pt x="858717" y="1333499"/>
                  </a:lnTo>
                  <a:lnTo>
                    <a:pt x="495301" y="1333499"/>
                  </a:lnTo>
                  <a:close/>
                  <a:moveTo>
                    <a:pt x="1060094" y="811092"/>
                  </a:moveTo>
                  <a:lnTo>
                    <a:pt x="1423510" y="811092"/>
                  </a:lnTo>
                  <a:lnTo>
                    <a:pt x="1423510" y="1090978"/>
                  </a:lnTo>
                  <a:lnTo>
                    <a:pt x="1060094" y="1090978"/>
                  </a:lnTo>
                  <a:close/>
                  <a:moveTo>
                    <a:pt x="495301" y="568571"/>
                  </a:moveTo>
                  <a:lnTo>
                    <a:pt x="858717" y="568571"/>
                  </a:lnTo>
                  <a:lnTo>
                    <a:pt x="858717" y="848457"/>
                  </a:lnTo>
                  <a:lnTo>
                    <a:pt x="495301" y="848457"/>
                  </a:lnTo>
                  <a:close/>
                  <a:moveTo>
                    <a:pt x="2309448" y="0"/>
                  </a:moveTo>
                  <a:lnTo>
                    <a:pt x="2309448" y="1"/>
                  </a:lnTo>
                  <a:lnTo>
                    <a:pt x="2309448" y="558311"/>
                  </a:lnTo>
                  <a:lnTo>
                    <a:pt x="2007579" y="558311"/>
                  </a:lnTo>
                  <a:lnTo>
                    <a:pt x="2007579" y="301870"/>
                  </a:lnTo>
                  <a:lnTo>
                    <a:pt x="301869" y="301870"/>
                  </a:lnTo>
                  <a:lnTo>
                    <a:pt x="301869" y="558312"/>
                  </a:lnTo>
                  <a:lnTo>
                    <a:pt x="0" y="558312"/>
                  </a:lnTo>
                  <a:lnTo>
                    <a:pt x="0" y="1"/>
                  </a:lnTo>
                  <a:lnTo>
                    <a:pt x="1" y="1"/>
                  </a:lnTo>
                  <a:cubicBezTo>
                    <a:pt x="769817" y="1"/>
                    <a:pt x="1539632" y="0"/>
                    <a:pt x="23094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6934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Devices + IoT</a:t>
              </a:r>
            </a:p>
          </p:txBody>
        </p:sp>
        <p:sp>
          <p:nvSpPr>
            <p:cNvPr id="28" name="Freeform 127"/>
            <p:cNvSpPr>
              <a:spLocks noChangeAspect="1"/>
            </p:cNvSpPr>
            <p:nvPr/>
          </p:nvSpPr>
          <p:spPr bwMode="black">
            <a:xfrm>
              <a:off x="3414973" y="1629311"/>
              <a:ext cx="603790" cy="475181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68">
                <a:solidFill>
                  <a:schemeClr val="tx1">
                    <a:lumMod val="95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1048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PC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232932" y="1910870"/>
              <a:ext cx="939747" cy="193622"/>
              <a:chOff x="5810791" y="1490715"/>
              <a:chExt cx="939747" cy="193622"/>
            </a:xfrm>
            <a:grpFill/>
          </p:grpSpPr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6413899" y="1490715"/>
                <a:ext cx="336639" cy="193622"/>
              </a:xfrm>
              <a:custGeom>
                <a:avLst/>
                <a:gdLst>
                  <a:gd name="T0" fmla="*/ 179 w 331"/>
                  <a:gd name="T1" fmla="*/ 68 h 190"/>
                  <a:gd name="T2" fmla="*/ 166 w 331"/>
                  <a:gd name="T3" fmla="*/ 82 h 190"/>
                  <a:gd name="T4" fmla="*/ 152 w 331"/>
                  <a:gd name="T5" fmla="*/ 68 h 190"/>
                  <a:gd name="T6" fmla="*/ 166 w 331"/>
                  <a:gd name="T7" fmla="*/ 55 h 190"/>
                  <a:gd name="T8" fmla="*/ 179 w 331"/>
                  <a:gd name="T9" fmla="*/ 68 h 190"/>
                  <a:gd name="T10" fmla="*/ 261 w 331"/>
                  <a:gd name="T11" fmla="*/ 18 h 190"/>
                  <a:gd name="T12" fmla="*/ 220 w 331"/>
                  <a:gd name="T13" fmla="*/ 2 h 190"/>
                  <a:gd name="T14" fmla="*/ 193 w 331"/>
                  <a:gd name="T15" fmla="*/ 23 h 190"/>
                  <a:gd name="T16" fmla="*/ 166 w 331"/>
                  <a:gd name="T17" fmla="*/ 25 h 190"/>
                  <a:gd name="T18" fmla="*/ 138 w 331"/>
                  <a:gd name="T19" fmla="*/ 23 h 190"/>
                  <a:gd name="T20" fmla="*/ 111 w 331"/>
                  <a:gd name="T21" fmla="*/ 2 h 190"/>
                  <a:gd name="T22" fmla="*/ 71 w 331"/>
                  <a:gd name="T23" fmla="*/ 18 h 190"/>
                  <a:gd name="T24" fmla="*/ 52 w 331"/>
                  <a:gd name="T25" fmla="*/ 185 h 190"/>
                  <a:gd name="T26" fmla="*/ 96 w 331"/>
                  <a:gd name="T27" fmla="*/ 158 h 190"/>
                  <a:gd name="T28" fmla="*/ 166 w 331"/>
                  <a:gd name="T29" fmla="*/ 135 h 190"/>
                  <a:gd name="T30" fmla="*/ 235 w 331"/>
                  <a:gd name="T31" fmla="*/ 158 h 190"/>
                  <a:gd name="T32" fmla="*/ 279 w 331"/>
                  <a:gd name="T33" fmla="*/ 185 h 190"/>
                  <a:gd name="T34" fmla="*/ 261 w 331"/>
                  <a:gd name="T35" fmla="*/ 1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1" h="190">
                    <a:moveTo>
                      <a:pt x="179" y="68"/>
                    </a:moveTo>
                    <a:cubicBezTo>
                      <a:pt x="179" y="76"/>
                      <a:pt x="173" y="82"/>
                      <a:pt x="166" y="82"/>
                    </a:cubicBezTo>
                    <a:cubicBezTo>
                      <a:pt x="158" y="82"/>
                      <a:pt x="152" y="76"/>
                      <a:pt x="152" y="68"/>
                    </a:cubicBezTo>
                    <a:cubicBezTo>
                      <a:pt x="152" y="61"/>
                      <a:pt x="158" y="55"/>
                      <a:pt x="166" y="55"/>
                    </a:cubicBezTo>
                    <a:cubicBezTo>
                      <a:pt x="173" y="55"/>
                      <a:pt x="179" y="61"/>
                      <a:pt x="179" y="68"/>
                    </a:cubicBezTo>
                    <a:moveTo>
                      <a:pt x="261" y="18"/>
                    </a:moveTo>
                    <a:cubicBezTo>
                      <a:pt x="257" y="10"/>
                      <a:pt x="225" y="0"/>
                      <a:pt x="220" y="2"/>
                    </a:cubicBezTo>
                    <a:cubicBezTo>
                      <a:pt x="218" y="5"/>
                      <a:pt x="199" y="21"/>
                      <a:pt x="193" y="23"/>
                    </a:cubicBezTo>
                    <a:cubicBezTo>
                      <a:pt x="187" y="25"/>
                      <a:pt x="166" y="25"/>
                      <a:pt x="166" y="25"/>
                    </a:cubicBezTo>
                    <a:cubicBezTo>
                      <a:pt x="166" y="25"/>
                      <a:pt x="144" y="25"/>
                      <a:pt x="138" y="23"/>
                    </a:cubicBezTo>
                    <a:cubicBezTo>
                      <a:pt x="132" y="21"/>
                      <a:pt x="113" y="5"/>
                      <a:pt x="111" y="2"/>
                    </a:cubicBezTo>
                    <a:cubicBezTo>
                      <a:pt x="106" y="0"/>
                      <a:pt x="74" y="10"/>
                      <a:pt x="71" y="18"/>
                    </a:cubicBezTo>
                    <a:cubicBezTo>
                      <a:pt x="71" y="18"/>
                      <a:pt x="0" y="167"/>
                      <a:pt x="52" y="185"/>
                    </a:cubicBezTo>
                    <a:cubicBezTo>
                      <a:pt x="74" y="190"/>
                      <a:pt x="83" y="170"/>
                      <a:pt x="96" y="158"/>
                    </a:cubicBezTo>
                    <a:cubicBezTo>
                      <a:pt x="109" y="146"/>
                      <a:pt x="128" y="135"/>
                      <a:pt x="166" y="135"/>
                    </a:cubicBezTo>
                    <a:cubicBezTo>
                      <a:pt x="204" y="135"/>
                      <a:pt x="222" y="146"/>
                      <a:pt x="235" y="158"/>
                    </a:cubicBezTo>
                    <a:cubicBezTo>
                      <a:pt x="248" y="170"/>
                      <a:pt x="257" y="190"/>
                      <a:pt x="279" y="185"/>
                    </a:cubicBezTo>
                    <a:cubicBezTo>
                      <a:pt x="331" y="167"/>
                      <a:pt x="261" y="18"/>
                      <a:pt x="261" y="18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1" name="Freeform: Shape 178"/>
              <p:cNvSpPr>
                <a:spLocks noChangeArrowheads="1"/>
              </p:cNvSpPr>
              <p:nvPr/>
            </p:nvSpPr>
            <p:spPr bwMode="auto">
              <a:xfrm>
                <a:off x="5810791" y="1533420"/>
                <a:ext cx="588963" cy="131259"/>
              </a:xfrm>
              <a:custGeom>
                <a:avLst/>
                <a:gdLst>
                  <a:gd name="connsiteX0" fmla="*/ 120832 w 2906666"/>
                  <a:gd name="connsiteY0" fmla="*/ 312149 h 647791"/>
                  <a:gd name="connsiteX1" fmla="*/ 120832 w 2906666"/>
                  <a:gd name="connsiteY1" fmla="*/ 342358 h 647791"/>
                  <a:gd name="connsiteX2" fmla="*/ 1392918 w 2906666"/>
                  <a:gd name="connsiteY2" fmla="*/ 342358 h 647791"/>
                  <a:gd name="connsiteX3" fmla="*/ 1392918 w 2906666"/>
                  <a:gd name="connsiteY3" fmla="*/ 312149 h 647791"/>
                  <a:gd name="connsiteX4" fmla="*/ 2581093 w 2906666"/>
                  <a:gd name="connsiteY4" fmla="*/ 265159 h 647791"/>
                  <a:gd name="connsiteX5" fmla="*/ 2634796 w 2906666"/>
                  <a:gd name="connsiteY5" fmla="*/ 272096 h 647791"/>
                  <a:gd name="connsiteX6" fmla="*/ 2688499 w 2906666"/>
                  <a:gd name="connsiteY6" fmla="*/ 265159 h 647791"/>
                  <a:gd name="connsiteX7" fmla="*/ 2648222 w 2906666"/>
                  <a:gd name="connsiteY7" fmla="*/ 285969 h 647791"/>
                  <a:gd name="connsiteX8" fmla="*/ 2673395 w 2906666"/>
                  <a:gd name="connsiteY8" fmla="*/ 317184 h 647791"/>
                  <a:gd name="connsiteX9" fmla="*/ 2687645 w 2906666"/>
                  <a:gd name="connsiteY9" fmla="*/ 366266 h 647791"/>
                  <a:gd name="connsiteX10" fmla="*/ 2687149 w 2906666"/>
                  <a:gd name="connsiteY10" fmla="*/ 367017 h 647791"/>
                  <a:gd name="connsiteX11" fmla="*/ 2684828 w 2906666"/>
                  <a:gd name="connsiteY11" fmla="*/ 363248 h 647791"/>
                  <a:gd name="connsiteX12" fmla="*/ 2634796 w 2906666"/>
                  <a:gd name="connsiteY12" fmla="*/ 299842 h 647791"/>
                  <a:gd name="connsiteX13" fmla="*/ 2584764 w 2906666"/>
                  <a:gd name="connsiteY13" fmla="*/ 363248 h 647791"/>
                  <a:gd name="connsiteX14" fmla="*/ 2582443 w 2906666"/>
                  <a:gd name="connsiteY14" fmla="*/ 367017 h 647791"/>
                  <a:gd name="connsiteX15" fmla="*/ 2581914 w 2906666"/>
                  <a:gd name="connsiteY15" fmla="*/ 366215 h 647791"/>
                  <a:gd name="connsiteX16" fmla="*/ 2595358 w 2906666"/>
                  <a:gd name="connsiteY16" fmla="*/ 317184 h 647791"/>
                  <a:gd name="connsiteX17" fmla="*/ 2614658 w 2906666"/>
                  <a:gd name="connsiteY17" fmla="*/ 285969 h 647791"/>
                  <a:gd name="connsiteX18" fmla="*/ 2581093 w 2906666"/>
                  <a:gd name="connsiteY18" fmla="*/ 265159 h 647791"/>
                  <a:gd name="connsiteX19" fmla="*/ 2634796 w 2906666"/>
                  <a:gd name="connsiteY19" fmla="*/ 238307 h 647791"/>
                  <a:gd name="connsiteX20" fmla="*/ 2560954 w 2906666"/>
                  <a:gd name="connsiteY20" fmla="*/ 313827 h 647791"/>
                  <a:gd name="connsiteX21" fmla="*/ 2566757 w 2906666"/>
                  <a:gd name="connsiteY21" fmla="*/ 343223 h 647791"/>
                  <a:gd name="connsiteX22" fmla="*/ 2581914 w 2906666"/>
                  <a:gd name="connsiteY22" fmla="*/ 366215 h 647791"/>
                  <a:gd name="connsiteX23" fmla="*/ 2581093 w 2906666"/>
                  <a:gd name="connsiteY23" fmla="*/ 369209 h 647791"/>
                  <a:gd name="connsiteX24" fmla="*/ 2582443 w 2906666"/>
                  <a:gd name="connsiteY24" fmla="*/ 367017 h 647791"/>
                  <a:gd name="connsiteX25" fmla="*/ 2582582 w 2906666"/>
                  <a:gd name="connsiteY25" fmla="*/ 367228 h 647791"/>
                  <a:gd name="connsiteX26" fmla="*/ 2634796 w 2906666"/>
                  <a:gd name="connsiteY26" fmla="*/ 389347 h 647791"/>
                  <a:gd name="connsiteX27" fmla="*/ 2687011 w 2906666"/>
                  <a:gd name="connsiteY27" fmla="*/ 367228 h 647791"/>
                  <a:gd name="connsiteX28" fmla="*/ 2687149 w 2906666"/>
                  <a:gd name="connsiteY28" fmla="*/ 367017 h 647791"/>
                  <a:gd name="connsiteX29" fmla="*/ 2688499 w 2906666"/>
                  <a:gd name="connsiteY29" fmla="*/ 369209 h 647791"/>
                  <a:gd name="connsiteX30" fmla="*/ 2687645 w 2906666"/>
                  <a:gd name="connsiteY30" fmla="*/ 366266 h 647791"/>
                  <a:gd name="connsiteX31" fmla="*/ 2702835 w 2906666"/>
                  <a:gd name="connsiteY31" fmla="*/ 343223 h 647791"/>
                  <a:gd name="connsiteX32" fmla="*/ 2708638 w 2906666"/>
                  <a:gd name="connsiteY32" fmla="*/ 313827 h 647791"/>
                  <a:gd name="connsiteX33" fmla="*/ 2634796 w 2906666"/>
                  <a:gd name="connsiteY33" fmla="*/ 238307 h 647791"/>
                  <a:gd name="connsiteX34" fmla="*/ 13426 w 2906666"/>
                  <a:gd name="connsiteY34" fmla="*/ 0 h 647791"/>
                  <a:gd name="connsiteX35" fmla="*/ 1507036 w 2906666"/>
                  <a:gd name="connsiteY35" fmla="*/ 0 h 647791"/>
                  <a:gd name="connsiteX36" fmla="*/ 2893238 w 2906666"/>
                  <a:gd name="connsiteY36" fmla="*/ 0 h 647791"/>
                  <a:gd name="connsiteX37" fmla="*/ 2906664 w 2906666"/>
                  <a:gd name="connsiteY37" fmla="*/ 33564 h 647791"/>
                  <a:gd name="connsiteX38" fmla="*/ 2906666 w 2906666"/>
                  <a:gd name="connsiteY38" fmla="*/ 33564 h 647791"/>
                  <a:gd name="connsiteX39" fmla="*/ 2906666 w 2906666"/>
                  <a:gd name="connsiteY39" fmla="*/ 614227 h 647791"/>
                  <a:gd name="connsiteX40" fmla="*/ 2906664 w 2906666"/>
                  <a:gd name="connsiteY40" fmla="*/ 614227 h 647791"/>
                  <a:gd name="connsiteX41" fmla="*/ 2893238 w 2906666"/>
                  <a:gd name="connsiteY41" fmla="*/ 647791 h 647791"/>
                  <a:gd name="connsiteX42" fmla="*/ 13426 w 2906666"/>
                  <a:gd name="connsiteY42" fmla="*/ 647791 h 647791"/>
                  <a:gd name="connsiteX43" fmla="*/ 0 w 2906666"/>
                  <a:gd name="connsiteY43" fmla="*/ 614227 h 647791"/>
                  <a:gd name="connsiteX44" fmla="*/ 0 w 2906666"/>
                  <a:gd name="connsiteY44" fmla="*/ 382633 h 647791"/>
                  <a:gd name="connsiteX45" fmla="*/ 1 w 2906666"/>
                  <a:gd name="connsiteY45" fmla="*/ 382632 h 647791"/>
                  <a:gd name="connsiteX46" fmla="*/ 0 w 2906666"/>
                  <a:gd name="connsiteY46" fmla="*/ 382632 h 647791"/>
                  <a:gd name="connsiteX47" fmla="*/ 6713 w 2906666"/>
                  <a:gd name="connsiteY47" fmla="*/ 355781 h 647791"/>
                  <a:gd name="connsiteX48" fmla="*/ 6713 w 2906666"/>
                  <a:gd name="connsiteY48" fmla="*/ 298723 h 647791"/>
                  <a:gd name="connsiteX49" fmla="*/ 0 w 2906666"/>
                  <a:gd name="connsiteY49" fmla="*/ 265159 h 647791"/>
                  <a:gd name="connsiteX50" fmla="*/ 1 w 2906666"/>
                  <a:gd name="connsiteY50" fmla="*/ 265159 h 647791"/>
                  <a:gd name="connsiteX51" fmla="*/ 0 w 2906666"/>
                  <a:gd name="connsiteY51" fmla="*/ 265158 h 647791"/>
                  <a:gd name="connsiteX52" fmla="*/ 0 w 2906666"/>
                  <a:gd name="connsiteY52" fmla="*/ 33564 h 64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906666" h="647791">
                    <a:moveTo>
                      <a:pt x="120832" y="312149"/>
                    </a:moveTo>
                    <a:lnTo>
                      <a:pt x="120832" y="342358"/>
                    </a:lnTo>
                    <a:lnTo>
                      <a:pt x="1392918" y="342358"/>
                    </a:lnTo>
                    <a:lnTo>
                      <a:pt x="1392918" y="312149"/>
                    </a:lnTo>
                    <a:close/>
                    <a:moveTo>
                      <a:pt x="2581093" y="265159"/>
                    </a:moveTo>
                    <a:cubicBezTo>
                      <a:pt x="2594519" y="265159"/>
                      <a:pt x="2614658" y="265159"/>
                      <a:pt x="2634796" y="272096"/>
                    </a:cubicBezTo>
                    <a:cubicBezTo>
                      <a:pt x="2654935" y="265159"/>
                      <a:pt x="2675073" y="265159"/>
                      <a:pt x="2688499" y="265159"/>
                    </a:cubicBezTo>
                    <a:cubicBezTo>
                      <a:pt x="2675073" y="272096"/>
                      <a:pt x="2661648" y="279032"/>
                      <a:pt x="2648222" y="285969"/>
                    </a:cubicBezTo>
                    <a:cubicBezTo>
                      <a:pt x="2658291" y="292906"/>
                      <a:pt x="2666682" y="303311"/>
                      <a:pt x="2673395" y="317184"/>
                    </a:cubicBezTo>
                    <a:lnTo>
                      <a:pt x="2687645" y="366266"/>
                    </a:lnTo>
                    <a:lnTo>
                      <a:pt x="2687149" y="367017"/>
                    </a:lnTo>
                    <a:lnTo>
                      <a:pt x="2684828" y="363248"/>
                    </a:lnTo>
                    <a:cubicBezTo>
                      <a:pt x="2677591" y="351867"/>
                      <a:pt x="2659970" y="325855"/>
                      <a:pt x="2634796" y="299842"/>
                    </a:cubicBezTo>
                    <a:cubicBezTo>
                      <a:pt x="2609623" y="325855"/>
                      <a:pt x="2592002" y="351867"/>
                      <a:pt x="2584764" y="363248"/>
                    </a:cubicBezTo>
                    <a:lnTo>
                      <a:pt x="2582443" y="367017"/>
                    </a:lnTo>
                    <a:lnTo>
                      <a:pt x="2581914" y="366215"/>
                    </a:lnTo>
                    <a:lnTo>
                      <a:pt x="2595358" y="317184"/>
                    </a:lnTo>
                    <a:cubicBezTo>
                      <a:pt x="2601232" y="303311"/>
                      <a:pt x="2607945" y="292906"/>
                      <a:pt x="2614658" y="285969"/>
                    </a:cubicBezTo>
                    <a:cubicBezTo>
                      <a:pt x="2607945" y="279032"/>
                      <a:pt x="2594519" y="272096"/>
                      <a:pt x="2581093" y="265159"/>
                    </a:cubicBezTo>
                    <a:close/>
                    <a:moveTo>
                      <a:pt x="2634796" y="238307"/>
                    </a:moveTo>
                    <a:cubicBezTo>
                      <a:pt x="2594014" y="238307"/>
                      <a:pt x="2560954" y="272118"/>
                      <a:pt x="2560954" y="313827"/>
                    </a:cubicBezTo>
                    <a:cubicBezTo>
                      <a:pt x="2560954" y="324254"/>
                      <a:pt x="2563020" y="334188"/>
                      <a:pt x="2566757" y="343223"/>
                    </a:cubicBezTo>
                    <a:lnTo>
                      <a:pt x="2581914" y="366215"/>
                    </a:lnTo>
                    <a:lnTo>
                      <a:pt x="2581093" y="369209"/>
                    </a:lnTo>
                    <a:lnTo>
                      <a:pt x="2582443" y="367017"/>
                    </a:lnTo>
                    <a:lnTo>
                      <a:pt x="2582582" y="367228"/>
                    </a:lnTo>
                    <a:cubicBezTo>
                      <a:pt x="2595945" y="380894"/>
                      <a:pt x="2614405" y="389347"/>
                      <a:pt x="2634796" y="389347"/>
                    </a:cubicBezTo>
                    <a:cubicBezTo>
                      <a:pt x="2655187" y="389347"/>
                      <a:pt x="2673648" y="380894"/>
                      <a:pt x="2687011" y="367228"/>
                    </a:cubicBezTo>
                    <a:lnTo>
                      <a:pt x="2687149" y="367017"/>
                    </a:lnTo>
                    <a:lnTo>
                      <a:pt x="2688499" y="369209"/>
                    </a:lnTo>
                    <a:lnTo>
                      <a:pt x="2687645" y="366266"/>
                    </a:lnTo>
                    <a:lnTo>
                      <a:pt x="2702835" y="343223"/>
                    </a:lnTo>
                    <a:cubicBezTo>
                      <a:pt x="2706572" y="334188"/>
                      <a:pt x="2708638" y="324254"/>
                      <a:pt x="2708638" y="313827"/>
                    </a:cubicBezTo>
                    <a:cubicBezTo>
                      <a:pt x="2708638" y="272118"/>
                      <a:pt x="2675578" y="238307"/>
                      <a:pt x="2634796" y="238307"/>
                    </a:cubicBezTo>
                    <a:close/>
                    <a:moveTo>
                      <a:pt x="13426" y="0"/>
                    </a:moveTo>
                    <a:lnTo>
                      <a:pt x="1507036" y="0"/>
                    </a:lnTo>
                    <a:lnTo>
                      <a:pt x="2893238" y="0"/>
                    </a:lnTo>
                    <a:lnTo>
                      <a:pt x="2906664" y="33564"/>
                    </a:lnTo>
                    <a:lnTo>
                      <a:pt x="2906666" y="33564"/>
                    </a:lnTo>
                    <a:lnTo>
                      <a:pt x="2906666" y="614227"/>
                    </a:lnTo>
                    <a:lnTo>
                      <a:pt x="2906664" y="614227"/>
                    </a:lnTo>
                    <a:lnTo>
                      <a:pt x="2893238" y="647791"/>
                    </a:lnTo>
                    <a:lnTo>
                      <a:pt x="13426" y="647791"/>
                    </a:lnTo>
                    <a:lnTo>
                      <a:pt x="0" y="614227"/>
                    </a:lnTo>
                    <a:lnTo>
                      <a:pt x="0" y="382633"/>
                    </a:lnTo>
                    <a:lnTo>
                      <a:pt x="1" y="382632"/>
                    </a:lnTo>
                    <a:lnTo>
                      <a:pt x="0" y="382632"/>
                    </a:lnTo>
                    <a:lnTo>
                      <a:pt x="6713" y="355781"/>
                    </a:lnTo>
                    <a:lnTo>
                      <a:pt x="6713" y="298723"/>
                    </a:lnTo>
                    <a:lnTo>
                      <a:pt x="0" y="265159"/>
                    </a:lnTo>
                    <a:lnTo>
                      <a:pt x="1" y="265159"/>
                    </a:lnTo>
                    <a:lnTo>
                      <a:pt x="0" y="265158"/>
                    </a:lnTo>
                    <a:lnTo>
                      <a:pt x="0" y="3356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856985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Xbox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403477" y="1558358"/>
              <a:ext cx="1041608" cy="546134"/>
              <a:chOff x="-802720" y="-861761"/>
              <a:chExt cx="3603012" cy="1889125"/>
            </a:xfrm>
            <a:grpFill/>
          </p:grpSpPr>
          <p:sp>
            <p:nvSpPr>
              <p:cNvPr id="37" name="Freeform: Shape 185"/>
              <p:cNvSpPr>
                <a:spLocks noChangeArrowheads="1"/>
              </p:cNvSpPr>
              <p:nvPr/>
            </p:nvSpPr>
            <p:spPr bwMode="auto">
              <a:xfrm>
                <a:off x="-802720" y="-861761"/>
                <a:ext cx="3603012" cy="1889125"/>
              </a:xfrm>
              <a:custGeom>
                <a:avLst/>
                <a:gdLst>
                  <a:gd name="connsiteX0" fmla="*/ 315912 w 3603012"/>
                  <a:gd name="connsiteY0" fmla="*/ 106363 h 1889125"/>
                  <a:gd name="connsiteX1" fmla="*/ 315912 w 3603012"/>
                  <a:gd name="connsiteY1" fmla="*/ 1787526 h 1889125"/>
                  <a:gd name="connsiteX2" fmla="*/ 3294062 w 3603012"/>
                  <a:gd name="connsiteY2" fmla="*/ 1787526 h 1889125"/>
                  <a:gd name="connsiteX3" fmla="*/ 3294062 w 3603012"/>
                  <a:gd name="connsiteY3" fmla="*/ 106363 h 1889125"/>
                  <a:gd name="connsiteX4" fmla="*/ 34924 w 3603012"/>
                  <a:gd name="connsiteY4" fmla="*/ 0 h 1889125"/>
                  <a:gd name="connsiteX5" fmla="*/ 3571874 w 3603012"/>
                  <a:gd name="connsiteY5" fmla="*/ 0 h 1889125"/>
                  <a:gd name="connsiteX6" fmla="*/ 3571874 w 3603012"/>
                  <a:gd name="connsiteY6" fmla="*/ 1097736 h 1889125"/>
                  <a:gd name="connsiteX7" fmla="*/ 3603012 w 3603012"/>
                  <a:gd name="connsiteY7" fmla="*/ 1097736 h 1889125"/>
                  <a:gd name="connsiteX8" fmla="*/ 3603012 w 3603012"/>
                  <a:gd name="connsiteY8" fmla="*/ 1724799 h 1889125"/>
                  <a:gd name="connsiteX9" fmla="*/ 3571874 w 3603012"/>
                  <a:gd name="connsiteY9" fmla="*/ 1724799 h 1889125"/>
                  <a:gd name="connsiteX10" fmla="*/ 3571874 w 3603012"/>
                  <a:gd name="connsiteY10" fmla="*/ 1889125 h 1889125"/>
                  <a:gd name="connsiteX11" fmla="*/ 34924 w 3603012"/>
                  <a:gd name="connsiteY11" fmla="*/ 1889125 h 1889125"/>
                  <a:gd name="connsiteX12" fmla="*/ 34924 w 3603012"/>
                  <a:gd name="connsiteY12" fmla="*/ 1724799 h 1889125"/>
                  <a:gd name="connsiteX13" fmla="*/ 0 w 3603012"/>
                  <a:gd name="connsiteY13" fmla="*/ 1724799 h 1889125"/>
                  <a:gd name="connsiteX14" fmla="*/ 0 w 3603012"/>
                  <a:gd name="connsiteY14" fmla="*/ 1097736 h 1889125"/>
                  <a:gd name="connsiteX15" fmla="*/ 34924 w 3603012"/>
                  <a:gd name="connsiteY15" fmla="*/ 1097736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03012" h="1889125">
                    <a:moveTo>
                      <a:pt x="315912" y="106363"/>
                    </a:moveTo>
                    <a:lnTo>
                      <a:pt x="315912" y="1787526"/>
                    </a:lnTo>
                    <a:lnTo>
                      <a:pt x="3294062" y="1787526"/>
                    </a:lnTo>
                    <a:lnTo>
                      <a:pt x="3294062" y="106363"/>
                    </a:lnTo>
                    <a:close/>
                    <a:moveTo>
                      <a:pt x="34924" y="0"/>
                    </a:moveTo>
                    <a:lnTo>
                      <a:pt x="3571874" y="0"/>
                    </a:lnTo>
                    <a:lnTo>
                      <a:pt x="3571874" y="1097736"/>
                    </a:lnTo>
                    <a:lnTo>
                      <a:pt x="3603012" y="1097736"/>
                    </a:lnTo>
                    <a:lnTo>
                      <a:pt x="3603012" y="1724799"/>
                    </a:lnTo>
                    <a:lnTo>
                      <a:pt x="3571874" y="1724799"/>
                    </a:lnTo>
                    <a:lnTo>
                      <a:pt x="3571874" y="1889125"/>
                    </a:lnTo>
                    <a:lnTo>
                      <a:pt x="34924" y="1889125"/>
                    </a:lnTo>
                    <a:lnTo>
                      <a:pt x="34924" y="1724799"/>
                    </a:lnTo>
                    <a:lnTo>
                      <a:pt x="0" y="1724799"/>
                    </a:lnTo>
                    <a:lnTo>
                      <a:pt x="0" y="1097736"/>
                    </a:lnTo>
                    <a:lnTo>
                      <a:pt x="34924" y="10977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32417" y="960690"/>
                <a:ext cx="134938" cy="25400"/>
              </a:xfrm>
              <a:custGeom>
                <a:avLst/>
                <a:gdLst>
                  <a:gd name="T0" fmla="*/ 18 w 109"/>
                  <a:gd name="T1" fmla="*/ 21 h 21"/>
                  <a:gd name="T2" fmla="*/ 12 w 109"/>
                  <a:gd name="T3" fmla="*/ 21 h 21"/>
                  <a:gd name="T4" fmla="*/ 3 w 109"/>
                  <a:gd name="T5" fmla="*/ 6 h 21"/>
                  <a:gd name="T6" fmla="*/ 0 w 109"/>
                  <a:gd name="T7" fmla="*/ 2 h 21"/>
                  <a:gd name="T8" fmla="*/ 11 w 109"/>
                  <a:gd name="T9" fmla="*/ 16 h 21"/>
                  <a:gd name="T10" fmla="*/ 24 w 109"/>
                  <a:gd name="T11" fmla="*/ 3 h 21"/>
                  <a:gd name="T12" fmla="*/ 27 w 109"/>
                  <a:gd name="T13" fmla="*/ 2 h 21"/>
                  <a:gd name="T14" fmla="*/ 26 w 109"/>
                  <a:gd name="T15" fmla="*/ 5 h 21"/>
                  <a:gd name="T16" fmla="*/ 27 w 109"/>
                  <a:gd name="T17" fmla="*/ 21 h 21"/>
                  <a:gd name="T18" fmla="*/ 27 w 109"/>
                  <a:gd name="T19" fmla="*/ 7 h 21"/>
                  <a:gd name="T20" fmla="*/ 39 w 109"/>
                  <a:gd name="T21" fmla="*/ 18 h 21"/>
                  <a:gd name="T22" fmla="*/ 39 w 109"/>
                  <a:gd name="T23" fmla="*/ 21 h 21"/>
                  <a:gd name="T24" fmla="*/ 30 w 109"/>
                  <a:gd name="T25" fmla="*/ 15 h 21"/>
                  <a:gd name="T26" fmla="*/ 39 w 109"/>
                  <a:gd name="T27" fmla="*/ 7 h 21"/>
                  <a:gd name="T28" fmla="*/ 39 w 109"/>
                  <a:gd name="T29" fmla="*/ 10 h 21"/>
                  <a:gd name="T30" fmla="*/ 33 w 109"/>
                  <a:gd name="T31" fmla="*/ 14 h 21"/>
                  <a:gd name="T32" fmla="*/ 50 w 109"/>
                  <a:gd name="T33" fmla="*/ 7 h 21"/>
                  <a:gd name="T34" fmla="*/ 51 w 109"/>
                  <a:gd name="T35" fmla="*/ 10 h 21"/>
                  <a:gd name="T36" fmla="*/ 47 w 109"/>
                  <a:gd name="T37" fmla="*/ 11 h 21"/>
                  <a:gd name="T38" fmla="*/ 43 w 109"/>
                  <a:gd name="T39" fmla="*/ 21 h 21"/>
                  <a:gd name="T40" fmla="*/ 46 w 109"/>
                  <a:gd name="T41" fmla="*/ 9 h 21"/>
                  <a:gd name="T42" fmla="*/ 50 w 109"/>
                  <a:gd name="T43" fmla="*/ 7 h 21"/>
                  <a:gd name="T44" fmla="*/ 58 w 109"/>
                  <a:gd name="T45" fmla="*/ 7 h 21"/>
                  <a:gd name="T46" fmla="*/ 63 w 109"/>
                  <a:gd name="T47" fmla="*/ 19 h 21"/>
                  <a:gd name="T48" fmla="*/ 51 w 109"/>
                  <a:gd name="T49" fmla="*/ 14 h 21"/>
                  <a:gd name="T50" fmla="*/ 58 w 109"/>
                  <a:gd name="T51" fmla="*/ 19 h 21"/>
                  <a:gd name="T52" fmla="*/ 61 w 109"/>
                  <a:gd name="T53" fmla="*/ 11 h 21"/>
                  <a:gd name="T54" fmla="*/ 54 w 109"/>
                  <a:gd name="T55" fmla="*/ 14 h 21"/>
                  <a:gd name="T56" fmla="*/ 73 w 109"/>
                  <a:gd name="T57" fmla="*/ 13 h 21"/>
                  <a:gd name="T58" fmla="*/ 75 w 109"/>
                  <a:gd name="T59" fmla="*/ 20 h 21"/>
                  <a:gd name="T60" fmla="*/ 67 w 109"/>
                  <a:gd name="T61" fmla="*/ 21 h 21"/>
                  <a:gd name="T62" fmla="*/ 71 w 109"/>
                  <a:gd name="T63" fmla="*/ 19 h 21"/>
                  <a:gd name="T64" fmla="*/ 72 w 109"/>
                  <a:gd name="T65" fmla="*/ 16 h 21"/>
                  <a:gd name="T66" fmla="*/ 67 w 109"/>
                  <a:gd name="T67" fmla="*/ 11 h 21"/>
                  <a:gd name="T68" fmla="*/ 74 w 109"/>
                  <a:gd name="T69" fmla="*/ 7 h 21"/>
                  <a:gd name="T70" fmla="*/ 74 w 109"/>
                  <a:gd name="T71" fmla="*/ 10 h 21"/>
                  <a:gd name="T72" fmla="*/ 70 w 109"/>
                  <a:gd name="T73" fmla="*/ 11 h 21"/>
                  <a:gd name="T74" fmla="*/ 85 w 109"/>
                  <a:gd name="T75" fmla="*/ 7 h 21"/>
                  <a:gd name="T76" fmla="*/ 90 w 109"/>
                  <a:gd name="T77" fmla="*/ 19 h 21"/>
                  <a:gd name="T78" fmla="*/ 77 w 109"/>
                  <a:gd name="T79" fmla="*/ 14 h 21"/>
                  <a:gd name="T80" fmla="*/ 85 w 109"/>
                  <a:gd name="T81" fmla="*/ 19 h 21"/>
                  <a:gd name="T82" fmla="*/ 87 w 109"/>
                  <a:gd name="T83" fmla="*/ 11 h 21"/>
                  <a:gd name="T84" fmla="*/ 81 w 109"/>
                  <a:gd name="T85" fmla="*/ 14 h 21"/>
                  <a:gd name="T86" fmla="*/ 98 w 109"/>
                  <a:gd name="T87" fmla="*/ 21 h 21"/>
                  <a:gd name="T88" fmla="*/ 92 w 109"/>
                  <a:gd name="T89" fmla="*/ 10 h 21"/>
                  <a:gd name="T90" fmla="*/ 94 w 109"/>
                  <a:gd name="T91" fmla="*/ 5 h 21"/>
                  <a:gd name="T92" fmla="*/ 100 w 109"/>
                  <a:gd name="T93" fmla="*/ 0 h 21"/>
                  <a:gd name="T94" fmla="*/ 101 w 109"/>
                  <a:gd name="T95" fmla="*/ 3 h 21"/>
                  <a:gd name="T96" fmla="*/ 98 w 109"/>
                  <a:gd name="T97" fmla="*/ 6 h 21"/>
                  <a:gd name="T98" fmla="*/ 102 w 109"/>
                  <a:gd name="T99" fmla="*/ 4 h 21"/>
                  <a:gd name="T100" fmla="*/ 109 w 109"/>
                  <a:gd name="T101" fmla="*/ 7 h 21"/>
                  <a:gd name="T102" fmla="*/ 106 w 109"/>
                  <a:gd name="T103" fmla="*/ 16 h 21"/>
                  <a:gd name="T104" fmla="*/ 108 w 109"/>
                  <a:gd name="T105" fmla="*/ 19 h 21"/>
                  <a:gd name="T106" fmla="*/ 108 w 109"/>
                  <a:gd name="T107" fmla="*/ 21 h 21"/>
                  <a:gd name="T108" fmla="*/ 102 w 109"/>
                  <a:gd name="T10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" h="21">
                    <a:moveTo>
                      <a:pt x="21" y="2"/>
                    </a:move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1" y="2"/>
                    </a:lnTo>
                    <a:close/>
                    <a:moveTo>
                      <a:pt x="24" y="3"/>
                    </a:moveTo>
                    <a:cubicBezTo>
                      <a:pt x="24" y="3"/>
                      <a:pt x="24" y="2"/>
                      <a:pt x="24" y="2"/>
                    </a:cubicBezTo>
                    <a:cubicBezTo>
                      <a:pt x="25" y="2"/>
                      <a:pt x="25" y="1"/>
                      <a:pt x="26" y="1"/>
                    </a:cubicBezTo>
                    <a:cubicBezTo>
                      <a:pt x="26" y="1"/>
                      <a:pt x="27" y="2"/>
                      <a:pt x="27" y="2"/>
                    </a:cubicBezTo>
                    <a:cubicBezTo>
                      <a:pt x="28" y="2"/>
                      <a:pt x="28" y="3"/>
                      <a:pt x="28" y="3"/>
                    </a:cubicBezTo>
                    <a:cubicBezTo>
                      <a:pt x="28" y="4"/>
                      <a:pt x="28" y="4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4"/>
                      <a:pt x="24" y="4"/>
                      <a:pt x="24" y="3"/>
                    </a:cubicBezTo>
                    <a:moveTo>
                      <a:pt x="27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7"/>
                      <a:pt x="27" y="7"/>
                      <a:pt x="27" y="7"/>
                    </a:cubicBezTo>
                    <a:lnTo>
                      <a:pt x="27" y="21"/>
                    </a:lnTo>
                    <a:close/>
                    <a:moveTo>
                      <a:pt x="37" y="19"/>
                    </a:moveTo>
                    <a:cubicBezTo>
                      <a:pt x="38" y="19"/>
                      <a:pt x="38" y="19"/>
                      <a:pt x="39" y="18"/>
                    </a:cubicBezTo>
                    <a:cubicBezTo>
                      <a:pt x="39" y="18"/>
                      <a:pt x="40" y="18"/>
                      <a:pt x="40" y="17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1"/>
                      <a:pt x="39" y="21"/>
                      <a:pt x="39" y="21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4" y="21"/>
                      <a:pt x="33" y="21"/>
                      <a:pt x="32" y="19"/>
                    </a:cubicBezTo>
                    <a:cubicBezTo>
                      <a:pt x="30" y="18"/>
                      <a:pt x="30" y="17"/>
                      <a:pt x="30" y="15"/>
                    </a:cubicBezTo>
                    <a:cubicBezTo>
                      <a:pt x="30" y="12"/>
                      <a:pt x="30" y="10"/>
                      <a:pt x="32" y="9"/>
                    </a:cubicBezTo>
                    <a:cubicBezTo>
                      <a:pt x="33" y="8"/>
                      <a:pt x="35" y="7"/>
                      <a:pt x="37" y="7"/>
                    </a:cubicBezTo>
                    <a:cubicBezTo>
                      <a:pt x="38" y="7"/>
                      <a:pt x="38" y="7"/>
                      <a:pt x="39" y="7"/>
                    </a:cubicBezTo>
                    <a:cubicBezTo>
                      <a:pt x="40" y="7"/>
                      <a:pt x="40" y="7"/>
                      <a:pt x="40" y="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7" y="10"/>
                    </a:cubicBezTo>
                    <a:cubicBezTo>
                      <a:pt x="36" y="10"/>
                      <a:pt x="35" y="10"/>
                      <a:pt x="34" y="11"/>
                    </a:cubicBezTo>
                    <a:cubicBezTo>
                      <a:pt x="33" y="12"/>
                      <a:pt x="33" y="13"/>
                      <a:pt x="33" y="14"/>
                    </a:cubicBezTo>
                    <a:cubicBezTo>
                      <a:pt x="33" y="16"/>
                      <a:pt x="33" y="17"/>
                      <a:pt x="34" y="18"/>
                    </a:cubicBezTo>
                    <a:cubicBezTo>
                      <a:pt x="35" y="18"/>
                      <a:pt x="36" y="19"/>
                      <a:pt x="37" y="19"/>
                    </a:cubicBezTo>
                    <a:moveTo>
                      <a:pt x="50" y="7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10"/>
                      <a:pt x="49" y="10"/>
                    </a:cubicBezTo>
                    <a:cubicBezTo>
                      <a:pt x="48" y="10"/>
                      <a:pt x="48" y="10"/>
                      <a:pt x="47" y="11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9"/>
                      <a:pt x="47" y="8"/>
                      <a:pt x="48" y="8"/>
                    </a:cubicBezTo>
                    <a:cubicBezTo>
                      <a:pt x="48" y="7"/>
                      <a:pt x="49" y="7"/>
                      <a:pt x="50" y="7"/>
                    </a:cubicBezTo>
                    <a:moveTo>
                      <a:pt x="51" y="14"/>
                    </a:moveTo>
                    <a:cubicBezTo>
                      <a:pt x="51" y="12"/>
                      <a:pt x="52" y="10"/>
                      <a:pt x="53" y="9"/>
                    </a:cubicBezTo>
                    <a:cubicBezTo>
                      <a:pt x="54" y="8"/>
                      <a:pt x="56" y="7"/>
                      <a:pt x="58" y="7"/>
                    </a:cubicBezTo>
                    <a:cubicBezTo>
                      <a:pt x="61" y="7"/>
                      <a:pt x="62" y="8"/>
                      <a:pt x="63" y="9"/>
                    </a:cubicBezTo>
                    <a:cubicBezTo>
                      <a:pt x="65" y="10"/>
                      <a:pt x="65" y="12"/>
                      <a:pt x="65" y="14"/>
                    </a:cubicBezTo>
                    <a:cubicBezTo>
                      <a:pt x="65" y="16"/>
                      <a:pt x="65" y="18"/>
                      <a:pt x="63" y="19"/>
                    </a:cubicBezTo>
                    <a:cubicBezTo>
                      <a:pt x="62" y="21"/>
                      <a:pt x="60" y="21"/>
                      <a:pt x="58" y="21"/>
                    </a:cubicBezTo>
                    <a:cubicBezTo>
                      <a:pt x="56" y="21"/>
                      <a:pt x="54" y="21"/>
                      <a:pt x="53" y="19"/>
                    </a:cubicBezTo>
                    <a:cubicBezTo>
                      <a:pt x="52" y="18"/>
                      <a:pt x="51" y="17"/>
                      <a:pt x="51" y="14"/>
                    </a:cubicBezTo>
                    <a:moveTo>
                      <a:pt x="54" y="14"/>
                    </a:moveTo>
                    <a:cubicBezTo>
                      <a:pt x="54" y="16"/>
                      <a:pt x="55" y="17"/>
                      <a:pt x="55" y="18"/>
                    </a:cubicBezTo>
                    <a:cubicBezTo>
                      <a:pt x="56" y="18"/>
                      <a:pt x="57" y="19"/>
                      <a:pt x="58" y="19"/>
                    </a:cubicBezTo>
                    <a:cubicBezTo>
                      <a:pt x="59" y="19"/>
                      <a:pt x="60" y="18"/>
                      <a:pt x="61" y="18"/>
                    </a:cubicBezTo>
                    <a:cubicBezTo>
                      <a:pt x="62" y="17"/>
                      <a:pt x="62" y="16"/>
                      <a:pt x="62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60" y="10"/>
                      <a:pt x="59" y="10"/>
                      <a:pt x="58" y="10"/>
                    </a:cubicBezTo>
                    <a:cubicBezTo>
                      <a:pt x="57" y="10"/>
                      <a:pt x="56" y="10"/>
                      <a:pt x="55" y="11"/>
                    </a:cubicBezTo>
                    <a:cubicBezTo>
                      <a:pt x="55" y="12"/>
                      <a:pt x="54" y="13"/>
                      <a:pt x="54" y="14"/>
                    </a:cubicBezTo>
                    <a:moveTo>
                      <a:pt x="70" y="11"/>
                    </a:moveTo>
                    <a:cubicBezTo>
                      <a:pt x="70" y="11"/>
                      <a:pt x="70" y="12"/>
                      <a:pt x="71" y="12"/>
                    </a:cubicBezTo>
                    <a:cubicBezTo>
                      <a:pt x="71" y="12"/>
                      <a:pt x="72" y="13"/>
                      <a:pt x="73" y="13"/>
                    </a:cubicBezTo>
                    <a:cubicBezTo>
                      <a:pt x="74" y="13"/>
                      <a:pt x="75" y="14"/>
                      <a:pt x="75" y="15"/>
                    </a:cubicBezTo>
                    <a:cubicBezTo>
                      <a:pt x="76" y="15"/>
                      <a:pt x="76" y="16"/>
                      <a:pt x="76" y="17"/>
                    </a:cubicBezTo>
                    <a:cubicBezTo>
                      <a:pt x="76" y="18"/>
                      <a:pt x="76" y="19"/>
                      <a:pt x="75" y="20"/>
                    </a:cubicBezTo>
                    <a:cubicBezTo>
                      <a:pt x="74" y="21"/>
                      <a:pt x="72" y="21"/>
                      <a:pt x="70" y="21"/>
                    </a:cubicBezTo>
                    <a:cubicBezTo>
                      <a:pt x="70" y="21"/>
                      <a:pt x="69" y="21"/>
                      <a:pt x="69" y="21"/>
                    </a:cubicBezTo>
                    <a:cubicBezTo>
                      <a:pt x="68" y="21"/>
                      <a:pt x="67" y="21"/>
                      <a:pt x="67" y="21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8" y="18"/>
                      <a:pt x="69" y="18"/>
                    </a:cubicBezTo>
                    <a:cubicBezTo>
                      <a:pt x="69" y="19"/>
                      <a:pt x="70" y="19"/>
                      <a:pt x="71" y="19"/>
                    </a:cubicBezTo>
                    <a:cubicBezTo>
                      <a:pt x="71" y="19"/>
                      <a:pt x="72" y="19"/>
                      <a:pt x="72" y="18"/>
                    </a:cubicBezTo>
                    <a:cubicBezTo>
                      <a:pt x="73" y="18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2" y="16"/>
                    </a:cubicBezTo>
                    <a:cubicBezTo>
                      <a:pt x="72" y="16"/>
                      <a:pt x="71" y="16"/>
                      <a:pt x="70" y="15"/>
                    </a:cubicBezTo>
                    <a:cubicBezTo>
                      <a:pt x="69" y="15"/>
                      <a:pt x="68" y="14"/>
                      <a:pt x="68" y="14"/>
                    </a:cubicBezTo>
                    <a:cubicBezTo>
                      <a:pt x="67" y="13"/>
                      <a:pt x="67" y="12"/>
                      <a:pt x="67" y="11"/>
                    </a:cubicBezTo>
                    <a:cubicBezTo>
                      <a:pt x="67" y="10"/>
                      <a:pt x="67" y="9"/>
                      <a:pt x="68" y="8"/>
                    </a:cubicBezTo>
                    <a:cubicBezTo>
                      <a:pt x="69" y="7"/>
                      <a:pt x="71" y="7"/>
                      <a:pt x="72" y="7"/>
                    </a:cubicBezTo>
                    <a:cubicBezTo>
                      <a:pt x="73" y="7"/>
                      <a:pt x="73" y="7"/>
                      <a:pt x="74" y="7"/>
                    </a:cubicBezTo>
                    <a:cubicBezTo>
                      <a:pt x="74" y="7"/>
                      <a:pt x="75" y="7"/>
                      <a:pt x="75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4" y="10"/>
                      <a:pt x="74" y="10"/>
                    </a:cubicBezTo>
                    <a:cubicBezTo>
                      <a:pt x="73" y="10"/>
                      <a:pt x="73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0" y="10"/>
                      <a:pt x="70" y="10"/>
                      <a:pt x="70" y="11"/>
                    </a:cubicBezTo>
                    <a:moveTo>
                      <a:pt x="77" y="14"/>
                    </a:moveTo>
                    <a:cubicBezTo>
                      <a:pt x="77" y="12"/>
                      <a:pt x="78" y="10"/>
                      <a:pt x="79" y="9"/>
                    </a:cubicBezTo>
                    <a:cubicBezTo>
                      <a:pt x="81" y="8"/>
                      <a:pt x="82" y="7"/>
                      <a:pt x="85" y="7"/>
                    </a:cubicBezTo>
                    <a:cubicBezTo>
                      <a:pt x="87" y="7"/>
                      <a:pt x="89" y="8"/>
                      <a:pt x="90" y="9"/>
                    </a:cubicBezTo>
                    <a:cubicBezTo>
                      <a:pt x="91" y="10"/>
                      <a:pt x="92" y="12"/>
                      <a:pt x="92" y="14"/>
                    </a:cubicBezTo>
                    <a:cubicBezTo>
                      <a:pt x="92" y="16"/>
                      <a:pt x="91" y="18"/>
                      <a:pt x="90" y="19"/>
                    </a:cubicBezTo>
                    <a:cubicBezTo>
                      <a:pt x="88" y="21"/>
                      <a:pt x="87" y="21"/>
                      <a:pt x="84" y="21"/>
                    </a:cubicBezTo>
                    <a:cubicBezTo>
                      <a:pt x="82" y="21"/>
                      <a:pt x="81" y="21"/>
                      <a:pt x="79" y="19"/>
                    </a:cubicBezTo>
                    <a:cubicBezTo>
                      <a:pt x="78" y="18"/>
                      <a:pt x="77" y="17"/>
                      <a:pt x="77" y="14"/>
                    </a:cubicBezTo>
                    <a:moveTo>
                      <a:pt x="81" y="14"/>
                    </a:moveTo>
                    <a:cubicBezTo>
                      <a:pt x="81" y="16"/>
                      <a:pt x="81" y="17"/>
                      <a:pt x="82" y="18"/>
                    </a:cubicBezTo>
                    <a:cubicBezTo>
                      <a:pt x="82" y="18"/>
                      <a:pt x="83" y="19"/>
                      <a:pt x="85" y="19"/>
                    </a:cubicBezTo>
                    <a:cubicBezTo>
                      <a:pt x="86" y="19"/>
                      <a:pt x="87" y="18"/>
                      <a:pt x="87" y="18"/>
                    </a:cubicBezTo>
                    <a:cubicBezTo>
                      <a:pt x="88" y="17"/>
                      <a:pt x="88" y="16"/>
                      <a:pt x="88" y="14"/>
                    </a:cubicBezTo>
                    <a:cubicBezTo>
                      <a:pt x="88" y="13"/>
                      <a:pt x="88" y="12"/>
                      <a:pt x="87" y="11"/>
                    </a:cubicBezTo>
                    <a:cubicBezTo>
                      <a:pt x="87" y="10"/>
                      <a:pt x="86" y="10"/>
                      <a:pt x="85" y="10"/>
                    </a:cubicBezTo>
                    <a:cubicBezTo>
                      <a:pt x="83" y="10"/>
                      <a:pt x="82" y="10"/>
                      <a:pt x="82" y="11"/>
                    </a:cubicBezTo>
                    <a:cubicBezTo>
                      <a:pt x="81" y="12"/>
                      <a:pt x="81" y="13"/>
                      <a:pt x="81" y="14"/>
                    </a:cubicBezTo>
                    <a:moveTo>
                      <a:pt x="102" y="10"/>
                    </a:move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94" y="4"/>
                      <a:pt x="95" y="3"/>
                      <a:pt x="96" y="2"/>
                    </a:cubicBezTo>
                    <a:cubicBezTo>
                      <a:pt x="97" y="1"/>
                      <a:pt x="98" y="0"/>
                      <a:pt x="9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3"/>
                      <a:pt x="98" y="3"/>
                      <a:pt x="98" y="4"/>
                    </a:cubicBezTo>
                    <a:cubicBezTo>
                      <a:pt x="98" y="4"/>
                      <a:pt x="98" y="5"/>
                      <a:pt x="98" y="6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7"/>
                      <a:pt x="106" y="18"/>
                      <a:pt x="106" y="18"/>
                    </a:cubicBezTo>
                    <a:cubicBezTo>
                      <a:pt x="106" y="18"/>
                      <a:pt x="107" y="19"/>
                      <a:pt x="108" y="19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1"/>
                      <a:pt x="108" y="21"/>
                      <a:pt x="108" y="21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5" y="21"/>
                      <a:pt x="104" y="21"/>
                      <a:pt x="103" y="20"/>
                    </a:cubicBezTo>
                    <a:cubicBezTo>
                      <a:pt x="103" y="20"/>
                      <a:pt x="102" y="18"/>
                      <a:pt x="102" y="17"/>
                    </a:cubicBezTo>
                    <a:lnTo>
                      <a:pt x="10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962580" y="811465"/>
                <a:ext cx="73025" cy="74613"/>
              </a:xfrm>
              <a:custGeom>
                <a:avLst/>
                <a:gdLst>
                  <a:gd name="T0" fmla="*/ 46 w 46"/>
                  <a:gd name="T1" fmla="*/ 0 h 47"/>
                  <a:gd name="T2" fmla="*/ 0 w 46"/>
                  <a:gd name="T3" fmla="*/ 9 h 47"/>
                  <a:gd name="T4" fmla="*/ 0 w 46"/>
                  <a:gd name="T5" fmla="*/ 41 h 47"/>
                  <a:gd name="T6" fmla="*/ 46 w 46"/>
                  <a:gd name="T7" fmla="*/ 47 h 47"/>
                  <a:gd name="T8" fmla="*/ 46 w 4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7">
                    <a:moveTo>
                      <a:pt x="46" y="0"/>
                    </a:moveTo>
                    <a:lnTo>
                      <a:pt x="0" y="9"/>
                    </a:lnTo>
                    <a:lnTo>
                      <a:pt x="0" y="41"/>
                    </a:lnTo>
                    <a:lnTo>
                      <a:pt x="46" y="47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7078461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Surface Hub</a:t>
              </a:r>
            </a:p>
          </p:txBody>
        </p:sp>
        <p:sp>
          <p:nvSpPr>
            <p:cNvPr id="34" name="Freeform: Shape 24"/>
            <p:cNvSpPr>
              <a:spLocks/>
            </p:cNvSpPr>
            <p:nvPr/>
          </p:nvSpPr>
          <p:spPr bwMode="auto">
            <a:xfrm>
              <a:off x="9215059" y="1774777"/>
              <a:ext cx="752975" cy="329715"/>
            </a:xfrm>
            <a:custGeom>
              <a:avLst/>
              <a:gdLst>
                <a:gd name="connsiteX0" fmla="*/ 136525 w 2544762"/>
                <a:gd name="connsiteY0" fmla="*/ 596287 h 1114307"/>
                <a:gd name="connsiteX1" fmla="*/ 184069 w 2544762"/>
                <a:gd name="connsiteY1" fmla="*/ 759621 h 1114307"/>
                <a:gd name="connsiteX2" fmla="*/ 117638 w 2544762"/>
                <a:gd name="connsiteY2" fmla="*/ 749168 h 1114307"/>
                <a:gd name="connsiteX3" fmla="*/ 44043 w 2544762"/>
                <a:gd name="connsiteY3" fmla="*/ 695594 h 1114307"/>
                <a:gd name="connsiteX4" fmla="*/ 21248 w 2544762"/>
                <a:gd name="connsiteY4" fmla="*/ 642020 h 1114307"/>
                <a:gd name="connsiteX5" fmla="*/ 77910 w 2544762"/>
                <a:gd name="connsiteY5" fmla="*/ 617193 h 1114307"/>
                <a:gd name="connsiteX6" fmla="*/ 136525 w 2544762"/>
                <a:gd name="connsiteY6" fmla="*/ 596287 h 1114307"/>
                <a:gd name="connsiteX7" fmla="*/ 2409329 w 2544762"/>
                <a:gd name="connsiteY7" fmla="*/ 586108 h 1114307"/>
                <a:gd name="connsiteX8" fmla="*/ 2531219 w 2544762"/>
                <a:gd name="connsiteY8" fmla="*/ 636995 h 1114307"/>
                <a:gd name="connsiteX9" fmla="*/ 2423517 w 2544762"/>
                <a:gd name="connsiteY9" fmla="*/ 751165 h 1114307"/>
                <a:gd name="connsiteX10" fmla="*/ 2362895 w 2544762"/>
                <a:gd name="connsiteY10" fmla="*/ 759646 h 1114307"/>
                <a:gd name="connsiteX11" fmla="*/ 2380952 w 2544762"/>
                <a:gd name="connsiteY11" fmla="*/ 673529 h 1114307"/>
                <a:gd name="connsiteX12" fmla="*/ 2398365 w 2544762"/>
                <a:gd name="connsiteY12" fmla="*/ 591980 h 1114307"/>
                <a:gd name="connsiteX13" fmla="*/ 2409329 w 2544762"/>
                <a:gd name="connsiteY13" fmla="*/ 586108 h 1114307"/>
                <a:gd name="connsiteX14" fmla="*/ 1269877 w 2544762"/>
                <a:gd name="connsiteY14" fmla="*/ 412946 h 1114307"/>
                <a:gd name="connsiteX15" fmla="*/ 1486505 w 2544762"/>
                <a:gd name="connsiteY15" fmla="*/ 417335 h 1114307"/>
                <a:gd name="connsiteX16" fmla="*/ 2245921 w 2544762"/>
                <a:gd name="connsiteY16" fmla="*/ 535014 h 1114307"/>
                <a:gd name="connsiteX17" fmla="*/ 2316670 w 2544762"/>
                <a:gd name="connsiteY17" fmla="*/ 561670 h 1114307"/>
                <a:gd name="connsiteX18" fmla="*/ 2277077 w 2544762"/>
                <a:gd name="connsiteY18" fmla="*/ 761920 h 1114307"/>
                <a:gd name="connsiteX19" fmla="*/ 1896720 w 2544762"/>
                <a:gd name="connsiteY19" fmla="*/ 1073997 h 1114307"/>
                <a:gd name="connsiteX20" fmla="*/ 1546220 w 2544762"/>
                <a:gd name="connsiteY20" fmla="*/ 1114307 h 1114307"/>
                <a:gd name="connsiteX21" fmla="*/ 1407318 w 2544762"/>
                <a:gd name="connsiteY21" fmla="*/ 1048641 h 1114307"/>
                <a:gd name="connsiteX22" fmla="*/ 1272311 w 2544762"/>
                <a:gd name="connsiteY22" fmla="*/ 943315 h 1114307"/>
                <a:gd name="connsiteX23" fmla="*/ 1172353 w 2544762"/>
                <a:gd name="connsiteY23" fmla="*/ 1013532 h 1114307"/>
                <a:gd name="connsiteX24" fmla="*/ 1073045 w 2544762"/>
                <a:gd name="connsiteY24" fmla="*/ 1106505 h 1114307"/>
                <a:gd name="connsiteX25" fmla="*/ 756297 w 2544762"/>
                <a:gd name="connsiteY25" fmla="*/ 1096102 h 1114307"/>
                <a:gd name="connsiteX26" fmla="*/ 267544 w 2544762"/>
                <a:gd name="connsiteY26" fmla="*/ 758019 h 1114307"/>
                <a:gd name="connsiteX27" fmla="*/ 230547 w 2544762"/>
                <a:gd name="connsiteY27" fmla="*/ 577924 h 1114307"/>
                <a:gd name="connsiteX28" fmla="*/ 355818 w 2544762"/>
                <a:gd name="connsiteY28" fmla="*/ 527212 h 1114307"/>
                <a:gd name="connsiteX29" fmla="*/ 1052275 w 2544762"/>
                <a:gd name="connsiteY29" fmla="*/ 417335 h 1114307"/>
                <a:gd name="connsiteX30" fmla="*/ 1269877 w 2544762"/>
                <a:gd name="connsiteY30" fmla="*/ 412946 h 1114307"/>
                <a:gd name="connsiteX31" fmla="*/ 110248 w 2544762"/>
                <a:gd name="connsiteY31" fmla="*/ 243523 h 1114307"/>
                <a:gd name="connsiteX32" fmla="*/ 119944 w 2544762"/>
                <a:gd name="connsiteY32" fmla="*/ 249773 h 1114307"/>
                <a:gd name="connsiteX33" fmla="*/ 127115 w 2544762"/>
                <a:gd name="connsiteY33" fmla="*/ 377682 h 1114307"/>
                <a:gd name="connsiteX34" fmla="*/ 126463 w 2544762"/>
                <a:gd name="connsiteY34" fmla="*/ 506889 h 1114307"/>
                <a:gd name="connsiteX35" fmla="*/ 7171 w 2544762"/>
                <a:gd name="connsiteY35" fmla="*/ 554287 h 1114307"/>
                <a:gd name="connsiteX36" fmla="*/ 0 w 2544762"/>
                <a:gd name="connsiteY36" fmla="*/ 443259 h 1114307"/>
                <a:gd name="connsiteX37" fmla="*/ 9126 w 2544762"/>
                <a:gd name="connsiteY37" fmla="*/ 319895 h 1114307"/>
                <a:gd name="connsiteX38" fmla="*/ 87351 w 2544762"/>
                <a:gd name="connsiteY38" fmla="*/ 254318 h 1114307"/>
                <a:gd name="connsiteX39" fmla="*/ 110248 w 2544762"/>
                <a:gd name="connsiteY39" fmla="*/ 243523 h 1114307"/>
                <a:gd name="connsiteX40" fmla="*/ 2430807 w 2544762"/>
                <a:gd name="connsiteY40" fmla="*/ 243357 h 1114307"/>
                <a:gd name="connsiteX41" fmla="*/ 2508909 w 2544762"/>
                <a:gd name="connsiteY41" fmla="*/ 292093 h 1114307"/>
                <a:gd name="connsiteX42" fmla="*/ 2544762 w 2544762"/>
                <a:gd name="connsiteY42" fmla="*/ 444608 h 1114307"/>
                <a:gd name="connsiteX43" fmla="*/ 2537591 w 2544762"/>
                <a:gd name="connsiteY43" fmla="*/ 554288 h 1114307"/>
                <a:gd name="connsiteX44" fmla="*/ 2418299 w 2544762"/>
                <a:gd name="connsiteY44" fmla="*/ 506911 h 1114307"/>
                <a:gd name="connsiteX45" fmla="*/ 2416996 w 2544762"/>
                <a:gd name="connsiteY45" fmla="*/ 375814 h 1114307"/>
                <a:gd name="connsiteX46" fmla="*/ 2424818 w 2544762"/>
                <a:gd name="connsiteY46" fmla="*/ 248610 h 1114307"/>
                <a:gd name="connsiteX47" fmla="*/ 2430807 w 2544762"/>
                <a:gd name="connsiteY47" fmla="*/ 243357 h 1114307"/>
                <a:gd name="connsiteX48" fmla="*/ 1281716 w 2544762"/>
                <a:gd name="connsiteY48" fmla="*/ 61 h 1114307"/>
                <a:gd name="connsiteX49" fmla="*/ 1958468 w 2544762"/>
                <a:gd name="connsiteY49" fmla="*/ 58078 h 1114307"/>
                <a:gd name="connsiteX50" fmla="*/ 2338245 w 2544762"/>
                <a:gd name="connsiteY50" fmla="*/ 193870 h 1114307"/>
                <a:gd name="connsiteX51" fmla="*/ 2340193 w 2544762"/>
                <a:gd name="connsiteY51" fmla="*/ 334209 h 1114307"/>
                <a:gd name="connsiteX52" fmla="*/ 2329156 w 2544762"/>
                <a:gd name="connsiteY52" fmla="*/ 466752 h 1114307"/>
                <a:gd name="connsiteX53" fmla="*/ 2259044 w 2544762"/>
                <a:gd name="connsiteY53" fmla="*/ 455057 h 1114307"/>
                <a:gd name="connsiteX54" fmla="*/ 1615045 w 2544762"/>
                <a:gd name="connsiteY54" fmla="*/ 345254 h 1114307"/>
                <a:gd name="connsiteX55" fmla="*/ 1056091 w 2544762"/>
                <a:gd name="connsiteY55" fmla="*/ 337458 h 1114307"/>
                <a:gd name="connsiteX56" fmla="*/ 270568 w 2544762"/>
                <a:gd name="connsiteY56" fmla="*/ 466752 h 1114307"/>
                <a:gd name="connsiteX57" fmla="*/ 216036 w 2544762"/>
                <a:gd name="connsiteY57" fmla="*/ 477147 h 1114307"/>
                <a:gd name="connsiteX58" fmla="*/ 205000 w 2544762"/>
                <a:gd name="connsiteY58" fmla="*/ 340057 h 1114307"/>
                <a:gd name="connsiteX59" fmla="*/ 254988 w 2544762"/>
                <a:gd name="connsiteY59" fmla="*/ 159435 h 1114307"/>
                <a:gd name="connsiteX60" fmla="*/ 1035966 w 2544762"/>
                <a:gd name="connsiteY60" fmla="*/ 5451 h 1114307"/>
                <a:gd name="connsiteX61" fmla="*/ 1281716 w 2544762"/>
                <a:gd name="connsiteY61" fmla="*/ 61 h 111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544762" h="1114307">
                  <a:moveTo>
                    <a:pt x="136525" y="596287"/>
                  </a:moveTo>
                  <a:cubicBezTo>
                    <a:pt x="148899" y="595633"/>
                    <a:pt x="150202" y="600207"/>
                    <a:pt x="184069" y="759621"/>
                  </a:cubicBezTo>
                  <a:cubicBezTo>
                    <a:pt x="187325" y="776608"/>
                    <a:pt x="169740" y="773995"/>
                    <a:pt x="117638" y="749168"/>
                  </a:cubicBezTo>
                  <a:cubicBezTo>
                    <a:pt x="81817" y="731528"/>
                    <a:pt x="65535" y="719768"/>
                    <a:pt x="44043" y="695594"/>
                  </a:cubicBezTo>
                  <a:cubicBezTo>
                    <a:pt x="16038" y="665541"/>
                    <a:pt x="9525" y="650514"/>
                    <a:pt x="21248" y="642020"/>
                  </a:cubicBezTo>
                  <a:cubicBezTo>
                    <a:pt x="25156" y="640060"/>
                    <a:pt x="50556" y="628954"/>
                    <a:pt x="77910" y="617193"/>
                  </a:cubicBezTo>
                  <a:cubicBezTo>
                    <a:pt x="105263" y="606087"/>
                    <a:pt x="131315" y="596287"/>
                    <a:pt x="136525" y="596287"/>
                  </a:cubicBezTo>
                  <a:close/>
                  <a:moveTo>
                    <a:pt x="2409329" y="586108"/>
                  </a:moveTo>
                  <a:cubicBezTo>
                    <a:pt x="2425452" y="586761"/>
                    <a:pt x="2526059" y="628514"/>
                    <a:pt x="2531219" y="636995"/>
                  </a:cubicBezTo>
                  <a:cubicBezTo>
                    <a:pt x="2544762" y="658524"/>
                    <a:pt x="2484784" y="722459"/>
                    <a:pt x="2423517" y="751165"/>
                  </a:cubicBezTo>
                  <a:cubicBezTo>
                    <a:pt x="2375148" y="774651"/>
                    <a:pt x="2359025" y="776608"/>
                    <a:pt x="2362895" y="759646"/>
                  </a:cubicBezTo>
                  <a:cubicBezTo>
                    <a:pt x="2364184" y="753122"/>
                    <a:pt x="2372568" y="714631"/>
                    <a:pt x="2380952" y="673529"/>
                  </a:cubicBezTo>
                  <a:cubicBezTo>
                    <a:pt x="2389336" y="631776"/>
                    <a:pt x="2397075" y="595894"/>
                    <a:pt x="2398365" y="591980"/>
                  </a:cubicBezTo>
                  <a:cubicBezTo>
                    <a:pt x="2399655" y="589370"/>
                    <a:pt x="2404169" y="586108"/>
                    <a:pt x="2409329" y="586108"/>
                  </a:cubicBezTo>
                  <a:close/>
                  <a:moveTo>
                    <a:pt x="1269877" y="412946"/>
                  </a:moveTo>
                  <a:cubicBezTo>
                    <a:pt x="1353283" y="412946"/>
                    <a:pt x="1436526" y="414409"/>
                    <a:pt x="1486505" y="417335"/>
                  </a:cubicBezTo>
                  <a:cubicBezTo>
                    <a:pt x="1759765" y="432288"/>
                    <a:pt x="2020044" y="472598"/>
                    <a:pt x="2245921" y="535014"/>
                  </a:cubicBezTo>
                  <a:cubicBezTo>
                    <a:pt x="2289409" y="547367"/>
                    <a:pt x="2313425" y="555819"/>
                    <a:pt x="2316670" y="561670"/>
                  </a:cubicBezTo>
                  <a:cubicBezTo>
                    <a:pt x="2322512" y="572723"/>
                    <a:pt x="2297847" y="697554"/>
                    <a:pt x="2277077" y="761920"/>
                  </a:cubicBezTo>
                  <a:cubicBezTo>
                    <a:pt x="2228396" y="914057"/>
                    <a:pt x="2096634" y="1022634"/>
                    <a:pt x="1896720" y="1073997"/>
                  </a:cubicBezTo>
                  <a:cubicBezTo>
                    <a:pt x="1801955" y="1098703"/>
                    <a:pt x="1666298" y="1114307"/>
                    <a:pt x="1546220" y="1114307"/>
                  </a:cubicBezTo>
                  <a:cubicBezTo>
                    <a:pt x="1470927" y="1114307"/>
                    <a:pt x="1461191" y="1109106"/>
                    <a:pt x="1407318" y="1048641"/>
                  </a:cubicBezTo>
                  <a:cubicBezTo>
                    <a:pt x="1322938" y="956318"/>
                    <a:pt x="1306712" y="943315"/>
                    <a:pt x="1272311" y="943315"/>
                  </a:cubicBezTo>
                  <a:cubicBezTo>
                    <a:pt x="1244400" y="943315"/>
                    <a:pt x="1212596" y="964770"/>
                    <a:pt x="1172353" y="1013532"/>
                  </a:cubicBezTo>
                  <a:cubicBezTo>
                    <a:pt x="1121726" y="1072046"/>
                    <a:pt x="1095114" y="1096753"/>
                    <a:pt x="1073045" y="1106505"/>
                  </a:cubicBezTo>
                  <a:cubicBezTo>
                    <a:pt x="1041240" y="1119508"/>
                    <a:pt x="879621" y="1114307"/>
                    <a:pt x="756297" y="1096102"/>
                  </a:cubicBezTo>
                  <a:cubicBezTo>
                    <a:pt x="494071" y="1057093"/>
                    <a:pt x="325961" y="940714"/>
                    <a:pt x="267544" y="758019"/>
                  </a:cubicBezTo>
                  <a:cubicBezTo>
                    <a:pt x="251318" y="706656"/>
                    <a:pt x="228600" y="596129"/>
                    <a:pt x="230547" y="577924"/>
                  </a:cubicBezTo>
                  <a:cubicBezTo>
                    <a:pt x="232494" y="561670"/>
                    <a:pt x="237038" y="559720"/>
                    <a:pt x="355818" y="527212"/>
                  </a:cubicBezTo>
                  <a:cubicBezTo>
                    <a:pt x="549892" y="473899"/>
                    <a:pt x="823152" y="430338"/>
                    <a:pt x="1052275" y="417335"/>
                  </a:cubicBezTo>
                  <a:cubicBezTo>
                    <a:pt x="1102903" y="414409"/>
                    <a:pt x="1186471" y="412946"/>
                    <a:pt x="1269877" y="412946"/>
                  </a:cubicBezTo>
                  <a:close/>
                  <a:moveTo>
                    <a:pt x="110248" y="243523"/>
                  </a:moveTo>
                  <a:cubicBezTo>
                    <a:pt x="116196" y="242793"/>
                    <a:pt x="119944" y="244903"/>
                    <a:pt x="119944" y="249773"/>
                  </a:cubicBezTo>
                  <a:cubicBezTo>
                    <a:pt x="119944" y="254318"/>
                    <a:pt x="123203" y="311455"/>
                    <a:pt x="127115" y="377682"/>
                  </a:cubicBezTo>
                  <a:cubicBezTo>
                    <a:pt x="134937" y="493254"/>
                    <a:pt x="134937" y="498448"/>
                    <a:pt x="126463" y="506889"/>
                  </a:cubicBezTo>
                  <a:cubicBezTo>
                    <a:pt x="114077" y="518576"/>
                    <a:pt x="15645" y="557533"/>
                    <a:pt x="7171" y="554287"/>
                  </a:cubicBezTo>
                  <a:cubicBezTo>
                    <a:pt x="1304" y="552339"/>
                    <a:pt x="0" y="529614"/>
                    <a:pt x="0" y="443259"/>
                  </a:cubicBezTo>
                  <a:cubicBezTo>
                    <a:pt x="0" y="347165"/>
                    <a:pt x="1304" y="333530"/>
                    <a:pt x="9126" y="319895"/>
                  </a:cubicBezTo>
                  <a:cubicBezTo>
                    <a:pt x="17600" y="306910"/>
                    <a:pt x="39764" y="287431"/>
                    <a:pt x="87351" y="254318"/>
                  </a:cubicBezTo>
                  <a:cubicBezTo>
                    <a:pt x="96151" y="247825"/>
                    <a:pt x="104299" y="244254"/>
                    <a:pt x="110248" y="243523"/>
                  </a:cubicBezTo>
                  <a:close/>
                  <a:moveTo>
                    <a:pt x="2430807" y="243357"/>
                  </a:moveTo>
                  <a:cubicBezTo>
                    <a:pt x="2442541" y="243905"/>
                    <a:pt x="2470774" y="261428"/>
                    <a:pt x="2508909" y="292093"/>
                  </a:cubicBezTo>
                  <a:cubicBezTo>
                    <a:pt x="2544110" y="320649"/>
                    <a:pt x="2544762" y="323894"/>
                    <a:pt x="2544762" y="444608"/>
                  </a:cubicBezTo>
                  <a:cubicBezTo>
                    <a:pt x="2544762" y="529626"/>
                    <a:pt x="2543458" y="552341"/>
                    <a:pt x="2537591" y="554288"/>
                  </a:cubicBezTo>
                  <a:cubicBezTo>
                    <a:pt x="2529117" y="557533"/>
                    <a:pt x="2430033" y="518593"/>
                    <a:pt x="2418299" y="506911"/>
                  </a:cubicBezTo>
                  <a:cubicBezTo>
                    <a:pt x="2409825" y="498474"/>
                    <a:pt x="2409825" y="493282"/>
                    <a:pt x="2416996" y="375814"/>
                  </a:cubicBezTo>
                  <a:cubicBezTo>
                    <a:pt x="2421559" y="308967"/>
                    <a:pt x="2424818" y="251855"/>
                    <a:pt x="2424818" y="248610"/>
                  </a:cubicBezTo>
                  <a:cubicBezTo>
                    <a:pt x="2424818" y="244879"/>
                    <a:pt x="2426896" y="243175"/>
                    <a:pt x="2430807" y="243357"/>
                  </a:cubicBezTo>
                  <a:close/>
                  <a:moveTo>
                    <a:pt x="1281716" y="61"/>
                  </a:moveTo>
                  <a:cubicBezTo>
                    <a:pt x="1530488" y="1309"/>
                    <a:pt x="1780264" y="22019"/>
                    <a:pt x="1958468" y="58078"/>
                  </a:cubicBezTo>
                  <a:cubicBezTo>
                    <a:pt x="2138943" y="94463"/>
                    <a:pt x="2320717" y="159435"/>
                    <a:pt x="2338245" y="193870"/>
                  </a:cubicBezTo>
                  <a:cubicBezTo>
                    <a:pt x="2344737" y="206214"/>
                    <a:pt x="2344737" y="225056"/>
                    <a:pt x="2340193" y="334209"/>
                  </a:cubicBezTo>
                  <a:cubicBezTo>
                    <a:pt x="2336298" y="416723"/>
                    <a:pt x="2332402" y="462204"/>
                    <a:pt x="2329156" y="466752"/>
                  </a:cubicBezTo>
                  <a:cubicBezTo>
                    <a:pt x="2323963" y="471300"/>
                    <a:pt x="2310330" y="469351"/>
                    <a:pt x="2259044" y="455057"/>
                  </a:cubicBezTo>
                  <a:cubicBezTo>
                    <a:pt x="2070778" y="403729"/>
                    <a:pt x="1855246" y="367345"/>
                    <a:pt x="1615045" y="345254"/>
                  </a:cubicBezTo>
                  <a:cubicBezTo>
                    <a:pt x="1496243" y="334859"/>
                    <a:pt x="1182034" y="330311"/>
                    <a:pt x="1056091" y="337458"/>
                  </a:cubicBezTo>
                  <a:cubicBezTo>
                    <a:pt x="763954" y="355000"/>
                    <a:pt x="501031" y="398531"/>
                    <a:pt x="270568" y="466752"/>
                  </a:cubicBezTo>
                  <a:cubicBezTo>
                    <a:pt x="239407" y="476498"/>
                    <a:pt x="219282" y="479746"/>
                    <a:pt x="216036" y="477147"/>
                  </a:cubicBezTo>
                  <a:cubicBezTo>
                    <a:pt x="213439" y="474548"/>
                    <a:pt x="208895" y="412825"/>
                    <a:pt x="205000" y="340057"/>
                  </a:cubicBezTo>
                  <a:cubicBezTo>
                    <a:pt x="197210" y="180226"/>
                    <a:pt x="195262" y="188022"/>
                    <a:pt x="254988" y="159435"/>
                  </a:cubicBezTo>
                  <a:cubicBezTo>
                    <a:pt x="425725" y="78220"/>
                    <a:pt x="708124" y="22344"/>
                    <a:pt x="1035966" y="5451"/>
                  </a:cubicBezTo>
                  <a:cubicBezTo>
                    <a:pt x="1115979" y="1391"/>
                    <a:pt x="1198792" y="-356"/>
                    <a:pt x="1281716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568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45726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HoloLens</a:t>
              </a:r>
            </a:p>
          </p:txBody>
        </p:sp>
        <p:sp>
          <p:nvSpPr>
            <p:cNvPr id="36" name="Title 92"/>
            <p:cNvSpPr txBox="1">
              <a:spLocks/>
            </p:cNvSpPr>
            <p:nvPr/>
          </p:nvSpPr>
          <p:spPr>
            <a:xfrm>
              <a:off x="-179945" y="2878237"/>
              <a:ext cx="11738507" cy="332789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>
              <a:noAutofit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705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896354">
                <a:defRPr/>
              </a:pPr>
              <a:r>
                <a:rPr lang="en-US" sz="1372" b="1" spc="294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rPr>
                <a:t>ACROSS WINDOWS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F7C86-F8B9-7745-AD0B-C5BD3808E55C}"/>
              </a:ext>
            </a:extLst>
          </p:cNvPr>
          <p:cNvGrpSpPr/>
          <p:nvPr/>
        </p:nvGrpSpPr>
        <p:grpSpPr>
          <a:xfrm>
            <a:off x="2566632" y="925226"/>
            <a:ext cx="7058734" cy="987252"/>
            <a:chOff x="2755708" y="925226"/>
            <a:chExt cx="7058734" cy="9872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24131"/>
            <a:stretch/>
          </p:blipFill>
          <p:spPr>
            <a:xfrm>
              <a:off x="8834470" y="1155216"/>
              <a:ext cx="979972" cy="70322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708" y="1026560"/>
              <a:ext cx="783147" cy="792576"/>
            </a:xfrm>
            <a:prstGeom prst="rect">
              <a:avLst/>
            </a:prstGeom>
          </p:spPr>
        </p:pic>
        <p:sp>
          <p:nvSpPr>
            <p:cNvPr id="44" name="Android">
              <a:extLst/>
            </p:cNvPr>
            <p:cNvSpPr>
              <a:spLocks noChangeAspect="1" noEditPoints="1"/>
            </p:cNvSpPr>
            <p:nvPr/>
          </p:nvSpPr>
          <p:spPr bwMode="black">
            <a:xfrm>
              <a:off x="4252625" y="1075144"/>
              <a:ext cx="611606" cy="752990"/>
            </a:xfrm>
            <a:custGeom>
              <a:avLst/>
              <a:gdLst>
                <a:gd name="T0" fmla="*/ 574 w 618"/>
                <a:gd name="T1" fmla="*/ 227 h 723"/>
                <a:gd name="T2" fmla="*/ 530 w 618"/>
                <a:gd name="T3" fmla="*/ 272 h 723"/>
                <a:gd name="T4" fmla="*/ 530 w 618"/>
                <a:gd name="T5" fmla="*/ 446 h 723"/>
                <a:gd name="T6" fmla="*/ 574 w 618"/>
                <a:gd name="T7" fmla="*/ 491 h 723"/>
                <a:gd name="T8" fmla="*/ 618 w 618"/>
                <a:gd name="T9" fmla="*/ 446 h 723"/>
                <a:gd name="T10" fmla="*/ 618 w 618"/>
                <a:gd name="T11" fmla="*/ 272 h 723"/>
                <a:gd name="T12" fmla="*/ 574 w 618"/>
                <a:gd name="T13" fmla="*/ 227 h 723"/>
                <a:gd name="T14" fmla="*/ 44 w 618"/>
                <a:gd name="T15" fmla="*/ 227 h 723"/>
                <a:gd name="T16" fmla="*/ 0 w 618"/>
                <a:gd name="T17" fmla="*/ 272 h 723"/>
                <a:gd name="T18" fmla="*/ 0 w 618"/>
                <a:gd name="T19" fmla="*/ 446 h 723"/>
                <a:gd name="T20" fmla="*/ 44 w 618"/>
                <a:gd name="T21" fmla="*/ 491 h 723"/>
                <a:gd name="T22" fmla="*/ 88 w 618"/>
                <a:gd name="T23" fmla="*/ 446 h 723"/>
                <a:gd name="T24" fmla="*/ 88 w 618"/>
                <a:gd name="T25" fmla="*/ 272 h 723"/>
                <a:gd name="T26" fmla="*/ 44 w 618"/>
                <a:gd name="T27" fmla="*/ 227 h 723"/>
                <a:gd name="T28" fmla="*/ 505 w 618"/>
                <a:gd name="T29" fmla="*/ 228 h 723"/>
                <a:gd name="T30" fmla="*/ 505 w 618"/>
                <a:gd name="T31" fmla="*/ 547 h 723"/>
                <a:gd name="T32" fmla="*/ 471 w 618"/>
                <a:gd name="T33" fmla="*/ 581 h 723"/>
                <a:gd name="T34" fmla="*/ 432 w 618"/>
                <a:gd name="T35" fmla="*/ 581 h 723"/>
                <a:gd name="T36" fmla="*/ 432 w 618"/>
                <a:gd name="T37" fmla="*/ 678 h 723"/>
                <a:gd name="T38" fmla="*/ 388 w 618"/>
                <a:gd name="T39" fmla="*/ 723 h 723"/>
                <a:gd name="T40" fmla="*/ 344 w 618"/>
                <a:gd name="T41" fmla="*/ 678 h 723"/>
                <a:gd name="T42" fmla="*/ 344 w 618"/>
                <a:gd name="T43" fmla="*/ 581 h 723"/>
                <a:gd name="T44" fmla="*/ 276 w 618"/>
                <a:gd name="T45" fmla="*/ 581 h 723"/>
                <a:gd name="T46" fmla="*/ 276 w 618"/>
                <a:gd name="T47" fmla="*/ 678 h 723"/>
                <a:gd name="T48" fmla="*/ 232 w 618"/>
                <a:gd name="T49" fmla="*/ 723 h 723"/>
                <a:gd name="T50" fmla="*/ 188 w 618"/>
                <a:gd name="T51" fmla="*/ 678 h 723"/>
                <a:gd name="T52" fmla="*/ 188 w 618"/>
                <a:gd name="T53" fmla="*/ 581 h 723"/>
                <a:gd name="T54" fmla="*/ 149 w 618"/>
                <a:gd name="T55" fmla="*/ 581 h 723"/>
                <a:gd name="T56" fmla="*/ 115 w 618"/>
                <a:gd name="T57" fmla="*/ 547 h 723"/>
                <a:gd name="T58" fmla="*/ 115 w 618"/>
                <a:gd name="T59" fmla="*/ 228 h 723"/>
                <a:gd name="T60" fmla="*/ 505 w 618"/>
                <a:gd name="T61" fmla="*/ 228 h 723"/>
                <a:gd name="T62" fmla="*/ 402 w 618"/>
                <a:gd name="T63" fmla="*/ 63 h 723"/>
                <a:gd name="T64" fmla="*/ 438 w 618"/>
                <a:gd name="T65" fmla="*/ 11 h 723"/>
                <a:gd name="T66" fmla="*/ 437 w 618"/>
                <a:gd name="T67" fmla="*/ 2 h 723"/>
                <a:gd name="T68" fmla="*/ 428 w 618"/>
                <a:gd name="T69" fmla="*/ 4 h 723"/>
                <a:gd name="T70" fmla="*/ 390 w 618"/>
                <a:gd name="T71" fmla="*/ 59 h 723"/>
                <a:gd name="T72" fmla="*/ 309 w 618"/>
                <a:gd name="T73" fmla="*/ 43 h 723"/>
                <a:gd name="T74" fmla="*/ 228 w 618"/>
                <a:gd name="T75" fmla="*/ 59 h 723"/>
                <a:gd name="T76" fmla="*/ 190 w 618"/>
                <a:gd name="T77" fmla="*/ 4 h 723"/>
                <a:gd name="T78" fmla="*/ 181 w 618"/>
                <a:gd name="T79" fmla="*/ 2 h 723"/>
                <a:gd name="T80" fmla="*/ 180 w 618"/>
                <a:gd name="T81" fmla="*/ 11 h 723"/>
                <a:gd name="T82" fmla="*/ 216 w 618"/>
                <a:gd name="T83" fmla="*/ 63 h 723"/>
                <a:gd name="T84" fmla="*/ 114 w 618"/>
                <a:gd name="T85" fmla="*/ 200 h 723"/>
                <a:gd name="T86" fmla="*/ 504 w 618"/>
                <a:gd name="T87" fmla="*/ 200 h 723"/>
                <a:gd name="T88" fmla="*/ 402 w 618"/>
                <a:gd name="T89" fmla="*/ 63 h 723"/>
                <a:gd name="T90" fmla="*/ 227 w 618"/>
                <a:gd name="T91" fmla="*/ 146 h 723"/>
                <a:gd name="T92" fmla="*/ 205 w 618"/>
                <a:gd name="T93" fmla="*/ 124 h 723"/>
                <a:gd name="T94" fmla="*/ 227 w 618"/>
                <a:gd name="T95" fmla="*/ 103 h 723"/>
                <a:gd name="T96" fmla="*/ 248 w 618"/>
                <a:gd name="T97" fmla="*/ 124 h 723"/>
                <a:gd name="T98" fmla="*/ 227 w 618"/>
                <a:gd name="T99" fmla="*/ 146 h 723"/>
                <a:gd name="T100" fmla="*/ 394 w 618"/>
                <a:gd name="T101" fmla="*/ 146 h 723"/>
                <a:gd name="T102" fmla="*/ 373 w 618"/>
                <a:gd name="T103" fmla="*/ 124 h 723"/>
                <a:gd name="T104" fmla="*/ 394 w 618"/>
                <a:gd name="T105" fmla="*/ 103 h 723"/>
                <a:gd name="T106" fmla="*/ 416 w 618"/>
                <a:gd name="T107" fmla="*/ 124 h 723"/>
                <a:gd name="T108" fmla="*/ 394 w 618"/>
                <a:gd name="T109" fmla="*/ 14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8" h="723">
                  <a:moveTo>
                    <a:pt x="574" y="227"/>
                  </a:moveTo>
                  <a:cubicBezTo>
                    <a:pt x="550" y="227"/>
                    <a:pt x="530" y="247"/>
                    <a:pt x="530" y="272"/>
                  </a:cubicBezTo>
                  <a:cubicBezTo>
                    <a:pt x="530" y="446"/>
                    <a:pt x="530" y="446"/>
                    <a:pt x="530" y="446"/>
                  </a:cubicBezTo>
                  <a:cubicBezTo>
                    <a:pt x="530" y="471"/>
                    <a:pt x="550" y="491"/>
                    <a:pt x="574" y="491"/>
                  </a:cubicBezTo>
                  <a:cubicBezTo>
                    <a:pt x="598" y="491"/>
                    <a:pt x="618" y="471"/>
                    <a:pt x="618" y="446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47"/>
                    <a:pt x="598" y="227"/>
                    <a:pt x="574" y="227"/>
                  </a:cubicBezTo>
                  <a:close/>
                  <a:moveTo>
                    <a:pt x="44" y="227"/>
                  </a:moveTo>
                  <a:cubicBezTo>
                    <a:pt x="20" y="227"/>
                    <a:pt x="0" y="247"/>
                    <a:pt x="0" y="272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1"/>
                    <a:pt x="20" y="491"/>
                    <a:pt x="44" y="491"/>
                  </a:cubicBezTo>
                  <a:cubicBezTo>
                    <a:pt x="68" y="491"/>
                    <a:pt x="88" y="471"/>
                    <a:pt x="88" y="446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8" y="247"/>
                    <a:pt x="68" y="227"/>
                    <a:pt x="44" y="227"/>
                  </a:cubicBezTo>
                  <a:close/>
                  <a:moveTo>
                    <a:pt x="505" y="228"/>
                  </a:moveTo>
                  <a:cubicBezTo>
                    <a:pt x="505" y="547"/>
                    <a:pt x="505" y="547"/>
                    <a:pt x="505" y="547"/>
                  </a:cubicBezTo>
                  <a:cubicBezTo>
                    <a:pt x="505" y="566"/>
                    <a:pt x="490" y="581"/>
                    <a:pt x="471" y="581"/>
                  </a:cubicBezTo>
                  <a:cubicBezTo>
                    <a:pt x="432" y="581"/>
                    <a:pt x="432" y="581"/>
                    <a:pt x="432" y="581"/>
                  </a:cubicBezTo>
                  <a:cubicBezTo>
                    <a:pt x="432" y="678"/>
                    <a:pt x="432" y="678"/>
                    <a:pt x="432" y="678"/>
                  </a:cubicBezTo>
                  <a:cubicBezTo>
                    <a:pt x="432" y="703"/>
                    <a:pt x="412" y="723"/>
                    <a:pt x="388" y="723"/>
                  </a:cubicBezTo>
                  <a:cubicBezTo>
                    <a:pt x="364" y="723"/>
                    <a:pt x="344" y="703"/>
                    <a:pt x="344" y="678"/>
                  </a:cubicBezTo>
                  <a:cubicBezTo>
                    <a:pt x="344" y="581"/>
                    <a:pt x="344" y="581"/>
                    <a:pt x="344" y="581"/>
                  </a:cubicBezTo>
                  <a:cubicBezTo>
                    <a:pt x="276" y="581"/>
                    <a:pt x="276" y="581"/>
                    <a:pt x="276" y="581"/>
                  </a:cubicBezTo>
                  <a:cubicBezTo>
                    <a:pt x="276" y="678"/>
                    <a:pt x="276" y="678"/>
                    <a:pt x="276" y="678"/>
                  </a:cubicBezTo>
                  <a:cubicBezTo>
                    <a:pt x="276" y="703"/>
                    <a:pt x="256" y="723"/>
                    <a:pt x="232" y="723"/>
                  </a:cubicBezTo>
                  <a:cubicBezTo>
                    <a:pt x="208" y="723"/>
                    <a:pt x="188" y="703"/>
                    <a:pt x="188" y="678"/>
                  </a:cubicBezTo>
                  <a:cubicBezTo>
                    <a:pt x="188" y="581"/>
                    <a:pt x="188" y="581"/>
                    <a:pt x="188" y="581"/>
                  </a:cubicBezTo>
                  <a:cubicBezTo>
                    <a:pt x="149" y="581"/>
                    <a:pt x="149" y="581"/>
                    <a:pt x="149" y="581"/>
                  </a:cubicBezTo>
                  <a:cubicBezTo>
                    <a:pt x="130" y="581"/>
                    <a:pt x="115" y="566"/>
                    <a:pt x="115" y="547"/>
                  </a:cubicBezTo>
                  <a:cubicBezTo>
                    <a:pt x="115" y="228"/>
                    <a:pt x="115" y="228"/>
                    <a:pt x="115" y="228"/>
                  </a:cubicBezTo>
                  <a:lnTo>
                    <a:pt x="505" y="228"/>
                  </a:lnTo>
                  <a:close/>
                  <a:moveTo>
                    <a:pt x="402" y="63"/>
                  </a:moveTo>
                  <a:cubicBezTo>
                    <a:pt x="438" y="11"/>
                    <a:pt x="438" y="11"/>
                    <a:pt x="438" y="11"/>
                  </a:cubicBezTo>
                  <a:cubicBezTo>
                    <a:pt x="440" y="8"/>
                    <a:pt x="439" y="4"/>
                    <a:pt x="437" y="2"/>
                  </a:cubicBezTo>
                  <a:cubicBezTo>
                    <a:pt x="434" y="0"/>
                    <a:pt x="430" y="1"/>
                    <a:pt x="428" y="4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65" y="49"/>
                    <a:pt x="338" y="43"/>
                    <a:pt x="309" y="43"/>
                  </a:cubicBezTo>
                  <a:cubicBezTo>
                    <a:pt x="280" y="43"/>
                    <a:pt x="253" y="49"/>
                    <a:pt x="228" y="59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8" y="1"/>
                    <a:pt x="184" y="0"/>
                    <a:pt x="181" y="2"/>
                  </a:cubicBezTo>
                  <a:cubicBezTo>
                    <a:pt x="179" y="4"/>
                    <a:pt x="178" y="8"/>
                    <a:pt x="180" y="11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59" y="90"/>
                    <a:pt x="119" y="141"/>
                    <a:pt x="114" y="200"/>
                  </a:cubicBezTo>
                  <a:cubicBezTo>
                    <a:pt x="504" y="200"/>
                    <a:pt x="504" y="200"/>
                    <a:pt x="504" y="200"/>
                  </a:cubicBezTo>
                  <a:cubicBezTo>
                    <a:pt x="499" y="141"/>
                    <a:pt x="459" y="90"/>
                    <a:pt x="402" y="63"/>
                  </a:cubicBezTo>
                  <a:close/>
                  <a:moveTo>
                    <a:pt x="227" y="146"/>
                  </a:moveTo>
                  <a:cubicBezTo>
                    <a:pt x="215" y="146"/>
                    <a:pt x="205" y="136"/>
                    <a:pt x="205" y="124"/>
                  </a:cubicBezTo>
                  <a:cubicBezTo>
                    <a:pt x="205" y="113"/>
                    <a:pt x="215" y="103"/>
                    <a:pt x="227" y="103"/>
                  </a:cubicBezTo>
                  <a:cubicBezTo>
                    <a:pt x="239" y="103"/>
                    <a:pt x="248" y="113"/>
                    <a:pt x="248" y="124"/>
                  </a:cubicBezTo>
                  <a:cubicBezTo>
                    <a:pt x="248" y="136"/>
                    <a:pt x="239" y="146"/>
                    <a:pt x="227" y="146"/>
                  </a:cubicBezTo>
                  <a:close/>
                  <a:moveTo>
                    <a:pt x="394" y="146"/>
                  </a:moveTo>
                  <a:cubicBezTo>
                    <a:pt x="382" y="146"/>
                    <a:pt x="373" y="136"/>
                    <a:pt x="373" y="124"/>
                  </a:cubicBezTo>
                  <a:cubicBezTo>
                    <a:pt x="373" y="113"/>
                    <a:pt x="382" y="103"/>
                    <a:pt x="394" y="103"/>
                  </a:cubicBezTo>
                  <a:cubicBezTo>
                    <a:pt x="406" y="103"/>
                    <a:pt x="416" y="113"/>
                    <a:pt x="416" y="124"/>
                  </a:cubicBezTo>
                  <a:cubicBezTo>
                    <a:pt x="416" y="136"/>
                    <a:pt x="406" y="146"/>
                    <a:pt x="394" y="146"/>
                  </a:cubicBezTo>
                  <a:close/>
                </a:path>
              </a:pathLst>
            </a:custGeom>
            <a:solidFill>
              <a:srgbClr val="97C03D"/>
            </a:solidFill>
            <a:ln>
              <a:noFill/>
            </a:ln>
          </p:spPr>
          <p:txBody>
            <a:bodyPr vert="horz" wrap="square" lIns="87881" tIns="43940" rIns="87881" bIns="43940" numCol="1" anchor="t" anchorCtr="0" compatLnSpc="1">
              <a:prstTxWarp prst="textNoShape">
                <a:avLst/>
              </a:prstTxWarp>
            </a:bodyPr>
            <a:lstStyle/>
            <a:p>
              <a:pPr defTabSz="878706">
                <a:defRPr/>
              </a:pPr>
              <a:endParaRPr lang="en-US" sz="1730" kern="0">
                <a:solidFill>
                  <a:schemeClr val="tx1">
                    <a:lumMod val="95000"/>
                  </a:schemeClr>
                </a:solidFill>
                <a:latin typeface="Segoe UI"/>
              </a:endParaRPr>
            </a:p>
          </p:txBody>
        </p:sp>
        <p:grpSp>
          <p:nvGrpSpPr>
            <p:cNvPr id="45" name="Apple">
              <a:extLst/>
            </p:cNvPr>
            <p:cNvGrpSpPr>
              <a:grpSpLocks noChangeAspect="1"/>
            </p:cNvGrpSpPr>
            <p:nvPr/>
          </p:nvGrpSpPr>
          <p:grpSpPr bwMode="black">
            <a:xfrm>
              <a:off x="7440647" y="925226"/>
              <a:ext cx="787910" cy="919222"/>
              <a:chOff x="396875" y="1300163"/>
              <a:chExt cx="1162051" cy="1355725"/>
            </a:xfrm>
            <a:solidFill>
              <a:schemeClr val="bg1">
                <a:lumMod val="10000"/>
                <a:lumOff val="90000"/>
              </a:schemeClr>
            </a:solidFill>
          </p:grpSpPr>
          <p:sp>
            <p:nvSpPr>
              <p:cNvPr id="46" name="Freeform 80">
                <a:extLst/>
              </p:cNvPr>
              <p:cNvSpPr>
                <a:spLocks/>
              </p:cNvSpPr>
              <p:nvPr/>
            </p:nvSpPr>
            <p:spPr bwMode="black">
              <a:xfrm>
                <a:off x="396875" y="1616075"/>
                <a:ext cx="1162051" cy="1039813"/>
              </a:xfrm>
              <a:custGeom>
                <a:avLst/>
                <a:gdLst>
                  <a:gd name="T0" fmla="*/ 455 w 539"/>
                  <a:gd name="T1" fmla="*/ 186 h 482"/>
                  <a:gd name="T2" fmla="*/ 522 w 539"/>
                  <a:gd name="T3" fmla="*/ 67 h 482"/>
                  <a:gd name="T4" fmla="*/ 408 w 539"/>
                  <a:gd name="T5" fmla="*/ 5 h 482"/>
                  <a:gd name="T6" fmla="*/ 288 w 539"/>
                  <a:gd name="T7" fmla="*/ 34 h 482"/>
                  <a:gd name="T8" fmla="*/ 184 w 539"/>
                  <a:gd name="T9" fmla="*/ 7 h 482"/>
                  <a:gd name="T10" fmla="*/ 55 w 539"/>
                  <a:gd name="T11" fmla="*/ 86 h 482"/>
                  <a:gd name="T12" fmla="*/ 95 w 539"/>
                  <a:gd name="T13" fmla="*/ 401 h 482"/>
                  <a:gd name="T14" fmla="*/ 194 w 539"/>
                  <a:gd name="T15" fmla="*/ 480 h 482"/>
                  <a:gd name="T16" fmla="*/ 296 w 539"/>
                  <a:gd name="T17" fmla="*/ 455 h 482"/>
                  <a:gd name="T18" fmla="*/ 400 w 539"/>
                  <a:gd name="T19" fmla="*/ 479 h 482"/>
                  <a:gd name="T20" fmla="*/ 496 w 539"/>
                  <a:gd name="T21" fmla="*/ 402 h 482"/>
                  <a:gd name="T22" fmla="*/ 539 w 539"/>
                  <a:gd name="T23" fmla="*/ 313 h 482"/>
                  <a:gd name="T24" fmla="*/ 455 w 539"/>
                  <a:gd name="T25" fmla="*/ 18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9" h="482">
                    <a:moveTo>
                      <a:pt x="455" y="186"/>
                    </a:moveTo>
                    <a:cubicBezTo>
                      <a:pt x="454" y="107"/>
                      <a:pt x="519" y="69"/>
                      <a:pt x="522" y="67"/>
                    </a:cubicBezTo>
                    <a:cubicBezTo>
                      <a:pt x="485" y="13"/>
                      <a:pt x="428" y="6"/>
                      <a:pt x="408" y="5"/>
                    </a:cubicBezTo>
                    <a:cubicBezTo>
                      <a:pt x="359" y="0"/>
                      <a:pt x="312" y="34"/>
                      <a:pt x="288" y="34"/>
                    </a:cubicBezTo>
                    <a:cubicBezTo>
                      <a:pt x="263" y="34"/>
                      <a:pt x="225" y="6"/>
                      <a:pt x="184" y="7"/>
                    </a:cubicBezTo>
                    <a:cubicBezTo>
                      <a:pt x="131" y="8"/>
                      <a:pt x="82" y="38"/>
                      <a:pt x="55" y="86"/>
                    </a:cubicBezTo>
                    <a:cubicBezTo>
                      <a:pt x="0" y="182"/>
                      <a:pt x="41" y="323"/>
                      <a:pt x="95" y="401"/>
                    </a:cubicBezTo>
                    <a:cubicBezTo>
                      <a:pt x="121" y="439"/>
                      <a:pt x="153" y="482"/>
                      <a:pt x="194" y="480"/>
                    </a:cubicBezTo>
                    <a:cubicBezTo>
                      <a:pt x="234" y="479"/>
                      <a:pt x="248" y="455"/>
                      <a:pt x="296" y="455"/>
                    </a:cubicBezTo>
                    <a:cubicBezTo>
                      <a:pt x="344" y="454"/>
                      <a:pt x="358" y="480"/>
                      <a:pt x="400" y="479"/>
                    </a:cubicBezTo>
                    <a:cubicBezTo>
                      <a:pt x="443" y="478"/>
                      <a:pt x="470" y="440"/>
                      <a:pt x="496" y="402"/>
                    </a:cubicBezTo>
                    <a:cubicBezTo>
                      <a:pt x="526" y="358"/>
                      <a:pt x="538" y="315"/>
                      <a:pt x="539" y="313"/>
                    </a:cubicBezTo>
                    <a:cubicBezTo>
                      <a:pt x="538" y="313"/>
                      <a:pt x="456" y="281"/>
                      <a:pt x="455" y="18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7881" tIns="43940" rIns="87881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78706">
                  <a:defRPr/>
                </a:pPr>
                <a:endParaRPr lang="en-US" sz="1730" kern="0">
                  <a:latin typeface="Segoe UI"/>
                </a:endParaRPr>
              </a:p>
            </p:txBody>
          </p:sp>
          <p:sp>
            <p:nvSpPr>
              <p:cNvPr id="47" name="Freeform 81">
                <a:extLst/>
              </p:cNvPr>
              <p:cNvSpPr>
                <a:spLocks/>
              </p:cNvSpPr>
              <p:nvPr/>
            </p:nvSpPr>
            <p:spPr bwMode="black">
              <a:xfrm>
                <a:off x="996950" y="1300163"/>
                <a:ext cx="288925" cy="317500"/>
              </a:xfrm>
              <a:custGeom>
                <a:avLst/>
                <a:gdLst>
                  <a:gd name="T0" fmla="*/ 98 w 134"/>
                  <a:gd name="T1" fmla="*/ 100 h 147"/>
                  <a:gd name="T2" fmla="*/ 130 w 134"/>
                  <a:gd name="T3" fmla="*/ 0 h 147"/>
                  <a:gd name="T4" fmla="*/ 38 w 134"/>
                  <a:gd name="T5" fmla="*/ 47 h 147"/>
                  <a:gd name="T6" fmla="*/ 5 w 134"/>
                  <a:gd name="T7" fmla="*/ 144 h 147"/>
                  <a:gd name="T8" fmla="*/ 98 w 134"/>
                  <a:gd name="T9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7">
                    <a:moveTo>
                      <a:pt x="98" y="100"/>
                    </a:moveTo>
                    <a:cubicBezTo>
                      <a:pt x="120" y="73"/>
                      <a:pt x="134" y="36"/>
                      <a:pt x="130" y="0"/>
                    </a:cubicBezTo>
                    <a:cubicBezTo>
                      <a:pt x="99" y="1"/>
                      <a:pt x="61" y="21"/>
                      <a:pt x="38" y="47"/>
                    </a:cubicBezTo>
                    <a:cubicBezTo>
                      <a:pt x="18" y="71"/>
                      <a:pt x="0" y="108"/>
                      <a:pt x="5" y="144"/>
                    </a:cubicBezTo>
                    <a:cubicBezTo>
                      <a:pt x="40" y="147"/>
                      <a:pt x="76" y="126"/>
                      <a:pt x="98" y="10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7881" tIns="43940" rIns="87881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78706">
                  <a:defRPr/>
                </a:pPr>
                <a:endParaRPr lang="en-US" sz="1730" kern="0">
                  <a:latin typeface="Segoe UI"/>
                </a:endParaRPr>
              </a:p>
            </p:txBody>
          </p:sp>
        </p:grpSp>
        <p:sp>
          <p:nvSpPr>
            <p:cNvPr id="48" name="Freeform 52">
              <a:extLst/>
            </p:cNvPr>
            <p:cNvSpPr>
              <a:spLocks noChangeAspect="1" noEditPoints="1"/>
            </p:cNvSpPr>
            <p:nvPr/>
          </p:nvSpPr>
          <p:spPr bwMode="black">
            <a:xfrm>
              <a:off x="5760362" y="1002374"/>
              <a:ext cx="913816" cy="910104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3073D3"/>
            </a:solidFill>
            <a:ln>
              <a:noFill/>
            </a:ln>
            <a:extLst/>
          </p:spPr>
          <p:txBody>
            <a:bodyPr vert="horz" wrap="square" lIns="87881" tIns="43940" rIns="87881" bIns="43940" numCol="1" anchor="t" anchorCtr="0" compatLnSpc="1">
              <a:prstTxWarp prst="textNoShape">
                <a:avLst/>
              </a:prstTxWarp>
            </a:bodyPr>
            <a:lstStyle/>
            <a:p>
              <a:pPr defTabSz="878706">
                <a:defRPr/>
              </a:pPr>
              <a:endParaRPr lang="en-US" sz="1730" kern="0">
                <a:solidFill>
                  <a:schemeClr val="tx1">
                    <a:lumMod val="95000"/>
                  </a:schemeClr>
                </a:solidFill>
                <a:latin typeface="Segoe UI"/>
              </a:endParaRPr>
            </a:p>
          </p:txBody>
        </p:sp>
      </p:grpSp>
      <p:sp>
        <p:nvSpPr>
          <p:cNvPr id="54" name="Title 92"/>
          <p:cNvSpPr txBox="1">
            <a:spLocks/>
          </p:cNvSpPr>
          <p:nvPr/>
        </p:nvSpPr>
        <p:spPr>
          <a:xfrm>
            <a:off x="0" y="402215"/>
            <a:ext cx="12191999" cy="345646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372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CROSS PLATFORM</a:t>
            </a:r>
          </a:p>
        </p:txBody>
      </p:sp>
      <p:sp>
        <p:nvSpPr>
          <p:cNvPr id="55" name="Title 92"/>
          <p:cNvSpPr txBox="1">
            <a:spLocks/>
          </p:cNvSpPr>
          <p:nvPr/>
        </p:nvSpPr>
        <p:spPr>
          <a:xfrm>
            <a:off x="1793584" y="3104707"/>
            <a:ext cx="3309034" cy="452584"/>
          </a:xfrm>
          <a:prstGeom prst="rect">
            <a:avLst/>
          </a:prstGeom>
        </p:spPr>
        <p:txBody>
          <a:bodyPr vert="horz" wrap="square" lIns="143428" tIns="89642" rIns="143428" bIns="89642" rtlCol="0" anchor="ctr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961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PROGRESSIVE </a:t>
            </a:r>
          </a:p>
        </p:txBody>
      </p:sp>
      <p:sp>
        <p:nvSpPr>
          <p:cNvPr id="56" name="Title 92"/>
          <p:cNvSpPr txBox="1">
            <a:spLocks/>
          </p:cNvSpPr>
          <p:nvPr/>
        </p:nvSpPr>
        <p:spPr>
          <a:xfrm>
            <a:off x="7089380" y="3109450"/>
            <a:ext cx="3309034" cy="452584"/>
          </a:xfrm>
          <a:prstGeom prst="rect">
            <a:avLst/>
          </a:prstGeom>
        </p:spPr>
        <p:txBody>
          <a:bodyPr vert="horz" wrap="square" lIns="143428" tIns="89642" rIns="143428" bIns="89642" rtlCol="0" anchor="ctr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961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WEB APPS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2CA22-73A3-F749-8336-73A3AD6C91AE}"/>
              </a:ext>
            </a:extLst>
          </p:cNvPr>
          <p:cNvGrpSpPr/>
          <p:nvPr/>
        </p:nvGrpSpPr>
        <p:grpSpPr>
          <a:xfrm>
            <a:off x="4895892" y="2689186"/>
            <a:ext cx="2400214" cy="1252646"/>
            <a:chOff x="4971122" y="2502157"/>
            <a:chExt cx="2400214" cy="1252646"/>
          </a:xfrm>
        </p:grpSpPr>
        <p:sp>
          <p:nvSpPr>
            <p:cNvPr id="51" name="Rectangle 50"/>
            <p:cNvSpPr/>
            <p:nvPr/>
          </p:nvSpPr>
          <p:spPr bwMode="auto">
            <a:xfrm>
              <a:off x="4971122" y="2529605"/>
              <a:ext cx="2400214" cy="122519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: Rounded Corners 51"/>
            <p:cNvSpPr/>
            <p:nvPr/>
          </p:nvSpPr>
          <p:spPr bwMode="auto">
            <a:xfrm>
              <a:off x="4971122" y="2502157"/>
              <a:ext cx="2400214" cy="2006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3995" y="2520297"/>
              <a:ext cx="231271" cy="166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79285" tIns="0" rIns="179285" bIns="0" rtlCol="0" anchor="ctr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200" b="1">
                  <a:solidFill>
                    <a:srgbClr val="235689"/>
                  </a:solidFill>
                  <a:latin typeface="Segoe UI Black" panose="020B0502040204020203" pitchFamily="34" charset="0"/>
                  <a:cs typeface="Segoe UI Black" panose="020B0502040204020203" pitchFamily="34" charset="0"/>
                </a:rPr>
                <a:t>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71EA52-AA4E-4BB6-9D05-D7225C724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4096" y="2926752"/>
              <a:ext cx="1453012" cy="54778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8" name="Freeform 1">
            <a:extLst>
              <a:ext uri="{FF2B5EF4-FFF2-40B4-BE49-F238E27FC236}">
                <a16:creationId xmlns:a16="http://schemas.microsoft.com/office/drawing/2014/main" id="{AFE0C290-7BAE-024A-8138-31F411BF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12" y="1974338"/>
            <a:ext cx="9862976" cy="263525"/>
          </a:xfrm>
          <a:custGeom>
            <a:avLst/>
            <a:gdLst>
              <a:gd name="T0" fmla="*/ 0 w 19580"/>
              <a:gd name="T1" fmla="*/ 0 h 734"/>
              <a:gd name="T2" fmla="*/ 0 w 19580"/>
              <a:gd name="T3" fmla="*/ 0 h 734"/>
              <a:gd name="T4" fmla="*/ 9790 w 19580"/>
              <a:gd name="T5" fmla="*/ 733 h 734"/>
              <a:gd name="T6" fmla="*/ 19579 w 19580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0" h="734">
                <a:moveTo>
                  <a:pt x="0" y="0"/>
                </a:moveTo>
                <a:lnTo>
                  <a:pt x="0" y="0"/>
                </a:lnTo>
                <a:cubicBezTo>
                  <a:pt x="1915" y="436"/>
                  <a:pt x="5578" y="733"/>
                  <a:pt x="9790" y="733"/>
                </a:cubicBezTo>
                <a:cubicBezTo>
                  <a:pt x="14001" y="733"/>
                  <a:pt x="17673" y="436"/>
                  <a:pt x="19579" y="0"/>
                </a:cubicBezTo>
              </a:path>
            </a:pathLst>
          </a:custGeom>
          <a:noFill/>
          <a:ln w="19050" cap="flat">
            <a:solidFill>
              <a:srgbClr val="1635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">
            <a:extLst>
              <a:ext uri="{FF2B5EF4-FFF2-40B4-BE49-F238E27FC236}">
                <a16:creationId xmlns:a16="http://schemas.microsoft.com/office/drawing/2014/main" id="{BA18029F-399E-D944-B275-E6B6A4B131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64512" y="4450291"/>
            <a:ext cx="9862976" cy="263525"/>
          </a:xfrm>
          <a:custGeom>
            <a:avLst/>
            <a:gdLst>
              <a:gd name="T0" fmla="*/ 0 w 19580"/>
              <a:gd name="T1" fmla="*/ 0 h 734"/>
              <a:gd name="T2" fmla="*/ 0 w 19580"/>
              <a:gd name="T3" fmla="*/ 0 h 734"/>
              <a:gd name="T4" fmla="*/ 9790 w 19580"/>
              <a:gd name="T5" fmla="*/ 733 h 734"/>
              <a:gd name="T6" fmla="*/ 19579 w 19580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0" h="734">
                <a:moveTo>
                  <a:pt x="0" y="0"/>
                </a:moveTo>
                <a:lnTo>
                  <a:pt x="0" y="0"/>
                </a:lnTo>
                <a:cubicBezTo>
                  <a:pt x="1915" y="436"/>
                  <a:pt x="5578" y="733"/>
                  <a:pt x="9790" y="733"/>
                </a:cubicBezTo>
                <a:cubicBezTo>
                  <a:pt x="14001" y="733"/>
                  <a:pt x="17673" y="436"/>
                  <a:pt x="19579" y="0"/>
                </a:cubicBezTo>
              </a:path>
            </a:pathLst>
          </a:custGeom>
          <a:noFill/>
          <a:ln w="19050" cap="flat">
            <a:solidFill>
              <a:srgbClr val="1635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ignal_3" title="Icon of a communication tower with signal lines">
            <a:extLst>
              <a:ext uri="{FF2B5EF4-FFF2-40B4-BE49-F238E27FC236}">
                <a16:creationId xmlns:a16="http://schemas.microsoft.com/office/drawing/2014/main" id="{8F2EB87F-31FB-9945-9D07-8B2811C9C6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3174" y="2729156"/>
            <a:ext cx="1013614" cy="1390258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76200" cap="sq">
            <a:solidFill>
              <a:srgbClr val="BF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oT" title="Icon of five circles that all connect to a center circle">
            <a:extLst>
              <a:ext uri="{FF2B5EF4-FFF2-40B4-BE49-F238E27FC236}">
                <a16:creationId xmlns:a16="http://schemas.microsoft.com/office/drawing/2014/main" id="{2619353E-30C8-BA49-9593-1199F74A41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2984" y="2729156"/>
            <a:ext cx="1388036" cy="1390258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76200" cap="sq">
            <a:solidFill>
              <a:srgbClr val="BFBFB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0C4FE-B07D-054C-9501-50EB982C00E4}"/>
              </a:ext>
            </a:extLst>
          </p:cNvPr>
          <p:cNvSpPr/>
          <p:nvPr/>
        </p:nvSpPr>
        <p:spPr>
          <a:xfrm>
            <a:off x="1752600" y="4445913"/>
            <a:ext cx="1143000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squar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HTTPS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6A62E-FD6F-4D41-A244-0261AB28490B}"/>
              </a:ext>
            </a:extLst>
          </p:cNvPr>
          <p:cNvSpPr/>
          <p:nvPr/>
        </p:nvSpPr>
        <p:spPr>
          <a:xfrm>
            <a:off x="4065952" y="4445913"/>
            <a:ext cx="3608064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squar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Web App Manifest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67C41-5A90-D64D-8368-FA6D890BBA4C}"/>
              </a:ext>
            </a:extLst>
          </p:cNvPr>
          <p:cNvSpPr/>
          <p:nvPr/>
        </p:nvSpPr>
        <p:spPr>
          <a:xfrm>
            <a:off x="8518477" y="4445913"/>
            <a:ext cx="2117053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non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Service Worker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169FF-8241-47A7-AAE4-82F3BA8C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Minimum Viable – Progressive Web App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5E4BE1-F973-41AA-A94C-B712450A0B62}"/>
              </a:ext>
            </a:extLst>
          </p:cNvPr>
          <p:cNvSpPr/>
          <p:nvPr/>
        </p:nvSpPr>
        <p:spPr>
          <a:xfrm rot="5400000">
            <a:off x="1600200" y="2819400"/>
            <a:ext cx="1447800" cy="1143000"/>
          </a:xfrm>
          <a:custGeom>
            <a:avLst/>
            <a:gdLst>
              <a:gd name="connsiteX0" fmla="*/ 685800 w 1447800"/>
              <a:gd name="connsiteY0" fmla="*/ 1066800 h 1143000"/>
              <a:gd name="connsiteX1" fmla="*/ 1371600 w 1447800"/>
              <a:gd name="connsiteY1" fmla="*/ 1066800 h 1143000"/>
              <a:gd name="connsiteX2" fmla="*/ 1371600 w 1447800"/>
              <a:gd name="connsiteY2" fmla="*/ 76200 h 1143000"/>
              <a:gd name="connsiteX3" fmla="*/ 685800 w 1447800"/>
              <a:gd name="connsiteY3" fmla="*/ 76200 h 1143000"/>
              <a:gd name="connsiteX4" fmla="*/ 76200 w 1447800"/>
              <a:gd name="connsiteY4" fmla="*/ 569976 h 1143000"/>
              <a:gd name="connsiteX5" fmla="*/ 338469 w 1447800"/>
              <a:gd name="connsiteY5" fmla="*/ 838962 h 1143000"/>
              <a:gd name="connsiteX6" fmla="*/ 609600 w 1447800"/>
              <a:gd name="connsiteY6" fmla="*/ 838962 h 1143000"/>
              <a:gd name="connsiteX7" fmla="*/ 609600 w 1447800"/>
              <a:gd name="connsiteY7" fmla="*/ 300990 h 1143000"/>
              <a:gd name="connsiteX8" fmla="*/ 338469 w 1447800"/>
              <a:gd name="connsiteY8" fmla="*/ 300990 h 1143000"/>
              <a:gd name="connsiteX9" fmla="*/ 76200 w 1447800"/>
              <a:gd name="connsiteY9" fmla="*/ 569976 h 1143000"/>
              <a:gd name="connsiteX10" fmla="*/ 0 w 1447800"/>
              <a:gd name="connsiteY10" fmla="*/ 569976 h 1143000"/>
              <a:gd name="connsiteX11" fmla="*/ 335823 w 1447800"/>
              <a:gd name="connsiteY11" fmla="*/ 225552 h 1143000"/>
              <a:gd name="connsiteX12" fmla="*/ 609600 w 1447800"/>
              <a:gd name="connsiteY12" fmla="*/ 225552 h 1143000"/>
              <a:gd name="connsiteX13" fmla="*/ 609600 w 1447800"/>
              <a:gd name="connsiteY13" fmla="*/ 0 h 1143000"/>
              <a:gd name="connsiteX14" fmla="*/ 1447800 w 1447800"/>
              <a:gd name="connsiteY14" fmla="*/ 0 h 1143000"/>
              <a:gd name="connsiteX15" fmla="*/ 1447800 w 1447800"/>
              <a:gd name="connsiteY15" fmla="*/ 1143000 h 1143000"/>
              <a:gd name="connsiteX16" fmla="*/ 609600 w 1447800"/>
              <a:gd name="connsiteY16" fmla="*/ 1143000 h 1143000"/>
              <a:gd name="connsiteX17" fmla="*/ 609600 w 1447800"/>
              <a:gd name="connsiteY17" fmla="*/ 914400 h 1143000"/>
              <a:gd name="connsiteX18" fmla="*/ 335823 w 1447800"/>
              <a:gd name="connsiteY18" fmla="*/ 914400 h 1143000"/>
              <a:gd name="connsiteX19" fmla="*/ 0 w 1447800"/>
              <a:gd name="connsiteY19" fmla="*/ 569976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7800" h="1143000">
                <a:moveTo>
                  <a:pt x="685800" y="1066800"/>
                </a:moveTo>
                <a:lnTo>
                  <a:pt x="1371600" y="1066800"/>
                </a:lnTo>
                <a:lnTo>
                  <a:pt x="1371600" y="76200"/>
                </a:lnTo>
                <a:lnTo>
                  <a:pt x="685800" y="76200"/>
                </a:lnTo>
                <a:close/>
                <a:moveTo>
                  <a:pt x="76200" y="569976"/>
                </a:moveTo>
                <a:cubicBezTo>
                  <a:pt x="76200" y="718541"/>
                  <a:pt x="193636" y="838962"/>
                  <a:pt x="338469" y="838962"/>
                </a:cubicBezTo>
                <a:lnTo>
                  <a:pt x="609600" y="838962"/>
                </a:lnTo>
                <a:lnTo>
                  <a:pt x="609600" y="300990"/>
                </a:lnTo>
                <a:lnTo>
                  <a:pt x="338469" y="300990"/>
                </a:lnTo>
                <a:cubicBezTo>
                  <a:pt x="193636" y="300990"/>
                  <a:pt x="76200" y="421411"/>
                  <a:pt x="76200" y="569976"/>
                </a:cubicBezTo>
                <a:close/>
                <a:moveTo>
                  <a:pt x="0" y="569976"/>
                </a:moveTo>
                <a:cubicBezTo>
                  <a:pt x="0" y="379746"/>
                  <a:pt x="150372" y="225552"/>
                  <a:pt x="335823" y="225552"/>
                </a:cubicBezTo>
                <a:lnTo>
                  <a:pt x="609600" y="225552"/>
                </a:lnTo>
                <a:lnTo>
                  <a:pt x="609600" y="0"/>
                </a:lnTo>
                <a:lnTo>
                  <a:pt x="1447800" y="0"/>
                </a:lnTo>
                <a:lnTo>
                  <a:pt x="1447800" y="1143000"/>
                </a:lnTo>
                <a:lnTo>
                  <a:pt x="609600" y="1143000"/>
                </a:lnTo>
                <a:lnTo>
                  <a:pt x="609600" y="914400"/>
                </a:lnTo>
                <a:lnTo>
                  <a:pt x="335823" y="914400"/>
                </a:lnTo>
                <a:cubicBezTo>
                  <a:pt x="150372" y="914400"/>
                  <a:pt x="0" y="760207"/>
                  <a:pt x="0" y="56997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1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W3C Manifest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309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15196"/>
            <a:ext cx="6400800" cy="1495794"/>
          </a:xfrm>
          <a:solidFill>
            <a:schemeClr val="bg1">
              <a:lumMod val="95000"/>
            </a:schemeClr>
          </a:solidFill>
        </p:spPr>
        <p:txBody>
          <a:bodyPr lIns="548640" tIns="182880" bIns="91440" anchor="ctr" anchorCtr="0">
            <a:spAutoFit/>
          </a:bodyPr>
          <a:lstStyle/>
          <a:p>
            <a:r>
              <a:rPr lang="en-US" cap="none" spc="0">
                <a:solidFill>
                  <a:srgbClr val="163555"/>
                </a:solidFill>
              </a:rPr>
              <a:t>Web Application Manifest</a:t>
            </a:r>
            <a:endParaRPr lang="en-US" b="0" cap="none" spc="0">
              <a:solidFill>
                <a:srgbClr val="16355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07D3-960B-FE4F-92D4-9EFB6A9CAF65}"/>
              </a:ext>
            </a:extLst>
          </p:cNvPr>
          <p:cNvSpPr/>
          <p:nvPr/>
        </p:nvSpPr>
        <p:spPr>
          <a:xfrm>
            <a:off x="6091518" y="1"/>
            <a:ext cx="6557682" cy="6858000"/>
          </a:xfrm>
          <a:prstGeom prst="rect">
            <a:avLst/>
          </a:prstGeom>
          <a:solidFill>
            <a:srgbClr val="163555"/>
          </a:solidFill>
        </p:spPr>
        <p:txBody>
          <a:bodyPr lIns="457200" anchor="ctr" anchorCtr="0">
            <a:no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short_name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"Wash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"name": "The Washington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"icons": [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/launcher-icon-2x.png",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"96x96",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/launcher-icon-4x.png",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”512x512",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],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start_url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pwa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/?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utm_source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homescreen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"display": "standalone",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"orientation": "portrait",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background_color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"black"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4BEDF-4E6E-49C7-8B4B-688A24F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display Property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8FB3F7-7440-472B-9A63-C91CD1E40CE4}"/>
              </a:ext>
            </a:extLst>
          </p:cNvPr>
          <p:cNvSpPr txBox="1">
            <a:spLocks/>
          </p:cNvSpPr>
          <p:nvPr/>
        </p:nvSpPr>
        <p:spPr>
          <a:xfrm>
            <a:off x="4396015" y="1435100"/>
            <a:ext cx="3399971" cy="1649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29A35-836F-4142-996F-0DC30B19A47B}"/>
              </a:ext>
            </a:extLst>
          </p:cNvPr>
          <p:cNvGrpSpPr/>
          <p:nvPr/>
        </p:nvGrpSpPr>
        <p:grpSpPr>
          <a:xfrm>
            <a:off x="744015" y="1748135"/>
            <a:ext cx="2855370" cy="4122418"/>
            <a:chOff x="744015" y="1748135"/>
            <a:chExt cx="2855370" cy="412241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F4D87D-0105-C943-B547-332205ACF61A}"/>
                </a:ext>
              </a:extLst>
            </p:cNvPr>
            <p:cNvGrpSpPr/>
            <p:nvPr/>
          </p:nvGrpSpPr>
          <p:grpSpPr>
            <a:xfrm>
              <a:off x="744015" y="2291636"/>
              <a:ext cx="2573869" cy="2051764"/>
              <a:chOff x="744015" y="2060278"/>
              <a:chExt cx="2573869" cy="2051764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3B0C94-82D1-334D-BFCF-986F61F43963}"/>
                  </a:ext>
                </a:extLst>
              </p:cNvPr>
              <p:cNvGrpSpPr/>
              <p:nvPr/>
            </p:nvGrpSpPr>
            <p:grpSpPr>
              <a:xfrm>
                <a:off x="744015" y="2060278"/>
                <a:ext cx="2573869" cy="2051764"/>
                <a:chOff x="744015" y="2058900"/>
                <a:chExt cx="2573869" cy="2051764"/>
              </a:xfrm>
              <a:grpFill/>
            </p:grpSpPr>
            <p:sp>
              <p:nvSpPr>
                <p:cNvPr id="12" name="Browser" title="Icon of a browser window">
                  <a:extLst>
                    <a:ext uri="{FF2B5EF4-FFF2-40B4-BE49-F238E27FC236}">
                      <a16:creationId xmlns:a16="http://schemas.microsoft.com/office/drawing/2014/main" id="{655C1E8A-BD02-4DAB-B68A-B184F5AEF32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54189" y="2058900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grp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AC90BF7-513D-45E2-A24F-152C0208E177}"/>
                    </a:ext>
                  </a:extLst>
                </p:cNvPr>
                <p:cNvCxnSpPr/>
                <p:nvPr/>
              </p:nvCxnSpPr>
              <p:spPr>
                <a:xfrm>
                  <a:off x="744015" y="3084782"/>
                  <a:ext cx="2573869" cy="0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EF62C32-D455-BD43-8008-44E51CAB3785}"/>
                  </a:ext>
                </a:extLst>
              </p:cNvPr>
              <p:cNvGrpSpPr/>
              <p:nvPr/>
            </p:nvGrpSpPr>
            <p:grpSpPr>
              <a:xfrm>
                <a:off x="861046" y="2674327"/>
                <a:ext cx="1925170" cy="310504"/>
                <a:chOff x="861045" y="2660880"/>
                <a:chExt cx="2103127" cy="339206"/>
              </a:xfrm>
              <a:grpFill/>
            </p:grpSpPr>
            <p:sp>
              <p:nvSpPr>
                <p:cNvPr id="9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9FD4A651-F006-4D21-9E0F-C2F72FF492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1045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4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D81730CD-3ADF-4295-AD70-42DADF00B8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1242990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5" name="arrow_12" title="Icon of a circle made of a curved arrow pointing clockwise">
                  <a:extLst>
                    <a:ext uri="{FF2B5EF4-FFF2-40B4-BE49-F238E27FC236}">
                      <a16:creationId xmlns:a16="http://schemas.microsoft.com/office/drawing/2014/main" id="{A9B78BAE-75E4-454F-ACDC-2A97BC35F71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633784" y="2660880"/>
                  <a:ext cx="345004" cy="339206"/>
                </a:xfrm>
                <a:custGeom>
                  <a:avLst/>
                  <a:gdLst>
                    <a:gd name="T0" fmla="*/ 209 w 328"/>
                    <a:gd name="T1" fmla="*/ 0 h 321"/>
                    <a:gd name="T2" fmla="*/ 328 w 328"/>
                    <a:gd name="T3" fmla="*/ 157 h 321"/>
                    <a:gd name="T4" fmla="*/ 164 w 328"/>
                    <a:gd name="T5" fmla="*/ 321 h 321"/>
                    <a:gd name="T6" fmla="*/ 0 w 328"/>
                    <a:gd name="T7" fmla="*/ 157 h 321"/>
                    <a:gd name="T8" fmla="*/ 110 w 328"/>
                    <a:gd name="T9" fmla="*/ 2 h 321"/>
                    <a:gd name="T10" fmla="*/ 110 w 328"/>
                    <a:gd name="T11" fmla="*/ 77 h 321"/>
                    <a:gd name="T12" fmla="*/ 110 w 328"/>
                    <a:gd name="T13" fmla="*/ 2 h 321"/>
                    <a:gd name="T14" fmla="*/ 36 w 328"/>
                    <a:gd name="T15" fmla="*/ 2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8" h="321">
                      <a:moveTo>
                        <a:pt x="209" y="0"/>
                      </a:moveTo>
                      <a:cubicBezTo>
                        <a:pt x="278" y="19"/>
                        <a:pt x="328" y="82"/>
                        <a:pt x="328" y="157"/>
                      </a:cubicBezTo>
                      <a:cubicBezTo>
                        <a:pt x="328" y="248"/>
                        <a:pt x="254" y="321"/>
                        <a:pt x="164" y="321"/>
                      </a:cubicBezTo>
                      <a:cubicBezTo>
                        <a:pt x="73" y="321"/>
                        <a:pt x="0" y="248"/>
                        <a:pt x="0" y="157"/>
                      </a:cubicBezTo>
                      <a:cubicBezTo>
                        <a:pt x="0" y="85"/>
                        <a:pt x="46" y="24"/>
                        <a:pt x="110" y="2"/>
                      </a:cubicBezTo>
                      <a:moveTo>
                        <a:pt x="110" y="77"/>
                      </a:move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36" y="2"/>
                        <a:pt x="36" y="2"/>
                        <a:pt x="36" y="2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6" name="Share_E72D" title="Icon of a square with an arrow pointing out of it">
                  <a:extLst>
                    <a:ext uri="{FF2B5EF4-FFF2-40B4-BE49-F238E27FC236}">
                      <a16:creationId xmlns:a16="http://schemas.microsoft.com/office/drawing/2014/main" id="{34B0A70C-A40B-4118-9A88-F486EF22CEA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065203" y="2660880"/>
                  <a:ext cx="394032" cy="339206"/>
                </a:xfrm>
                <a:custGeom>
                  <a:avLst/>
                  <a:gdLst>
                    <a:gd name="T0" fmla="*/ 748 w 3574"/>
                    <a:gd name="T1" fmla="*/ 2166 h 3075"/>
                    <a:gd name="T2" fmla="*/ 876 w 3574"/>
                    <a:gd name="T3" fmla="*/ 1568 h 3075"/>
                    <a:gd name="T4" fmla="*/ 1224 w 3574"/>
                    <a:gd name="T5" fmla="*/ 1051 h 3075"/>
                    <a:gd name="T6" fmla="*/ 1741 w 3574"/>
                    <a:gd name="T7" fmla="*/ 703 h 3075"/>
                    <a:gd name="T8" fmla="*/ 2374 w 3574"/>
                    <a:gd name="T9" fmla="*/ 575 h 3075"/>
                    <a:gd name="T10" fmla="*/ 2498 w 3574"/>
                    <a:gd name="T11" fmla="*/ 575 h 3075"/>
                    <a:gd name="T12" fmla="*/ 2498 w 3574"/>
                    <a:gd name="T13" fmla="*/ 0 h 3075"/>
                    <a:gd name="T14" fmla="*/ 3574 w 3574"/>
                    <a:gd name="T15" fmla="*/ 1076 h 3075"/>
                    <a:gd name="T16" fmla="*/ 2498 w 3574"/>
                    <a:gd name="T17" fmla="*/ 2152 h 3075"/>
                    <a:gd name="T18" fmla="*/ 2498 w 3574"/>
                    <a:gd name="T19" fmla="*/ 1577 h 3075"/>
                    <a:gd name="T20" fmla="*/ 2374 w 3574"/>
                    <a:gd name="T21" fmla="*/ 1577 h 3075"/>
                    <a:gd name="T22" fmla="*/ 748 w 3574"/>
                    <a:gd name="T23" fmla="*/ 2166 h 3075"/>
                    <a:gd name="T24" fmla="*/ 0 w 3574"/>
                    <a:gd name="T25" fmla="*/ 825 h 3075"/>
                    <a:gd name="T26" fmla="*/ 0 w 3574"/>
                    <a:gd name="T27" fmla="*/ 3075 h 3075"/>
                    <a:gd name="T28" fmla="*/ 2748 w 3574"/>
                    <a:gd name="T29" fmla="*/ 3075 h 3075"/>
                    <a:gd name="T30" fmla="*/ 2748 w 3574"/>
                    <a:gd name="T31" fmla="*/ 2752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74" h="3075">
                      <a:moveTo>
                        <a:pt x="748" y="2166"/>
                      </a:moveTo>
                      <a:cubicBezTo>
                        <a:pt x="753" y="1959"/>
                        <a:pt x="795" y="1758"/>
                        <a:pt x="876" y="1568"/>
                      </a:cubicBezTo>
                      <a:cubicBezTo>
                        <a:pt x="957" y="1374"/>
                        <a:pt x="1075" y="1200"/>
                        <a:pt x="1224" y="1051"/>
                      </a:cubicBezTo>
                      <a:cubicBezTo>
                        <a:pt x="1373" y="902"/>
                        <a:pt x="1547" y="784"/>
                        <a:pt x="1741" y="703"/>
                      </a:cubicBezTo>
                      <a:cubicBezTo>
                        <a:pt x="1941" y="618"/>
                        <a:pt x="2154" y="575"/>
                        <a:pt x="2374" y="575"/>
                      </a:cubicBezTo>
                      <a:cubicBezTo>
                        <a:pt x="2498" y="575"/>
                        <a:pt x="2498" y="575"/>
                        <a:pt x="2498" y="575"/>
                      </a:cubicBezTo>
                      <a:cubicBezTo>
                        <a:pt x="2498" y="0"/>
                        <a:pt x="2498" y="0"/>
                        <a:pt x="2498" y="0"/>
                      </a:cubicBezTo>
                      <a:cubicBezTo>
                        <a:pt x="3574" y="1076"/>
                        <a:pt x="3574" y="1076"/>
                        <a:pt x="3574" y="1076"/>
                      </a:cubicBezTo>
                      <a:cubicBezTo>
                        <a:pt x="2498" y="2152"/>
                        <a:pt x="2498" y="2152"/>
                        <a:pt x="2498" y="2152"/>
                      </a:cubicBezTo>
                      <a:cubicBezTo>
                        <a:pt x="2498" y="1577"/>
                        <a:pt x="2498" y="1577"/>
                        <a:pt x="2498" y="1577"/>
                      </a:cubicBezTo>
                      <a:cubicBezTo>
                        <a:pt x="2374" y="1577"/>
                        <a:pt x="2374" y="1577"/>
                        <a:pt x="2374" y="1577"/>
                      </a:cubicBezTo>
                      <a:cubicBezTo>
                        <a:pt x="1775" y="1577"/>
                        <a:pt x="1208" y="1784"/>
                        <a:pt x="748" y="2166"/>
                      </a:cubicBezTo>
                      <a:close/>
                      <a:moveTo>
                        <a:pt x="0" y="825"/>
                      </a:moveTo>
                      <a:cubicBezTo>
                        <a:pt x="0" y="3075"/>
                        <a:pt x="0" y="3075"/>
                        <a:pt x="0" y="3075"/>
                      </a:cubicBezTo>
                      <a:cubicBezTo>
                        <a:pt x="2748" y="3075"/>
                        <a:pt x="2748" y="3075"/>
                        <a:pt x="2748" y="3075"/>
                      </a:cubicBezTo>
                      <a:cubicBezTo>
                        <a:pt x="2748" y="2752"/>
                        <a:pt x="2748" y="2752"/>
                        <a:pt x="2748" y="2752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7" name="arrow_24" title="Icon of an arrow pointing out of a box">
                  <a:extLst>
                    <a:ext uri="{FF2B5EF4-FFF2-40B4-BE49-F238E27FC236}">
                      <a16:creationId xmlns:a16="http://schemas.microsoft.com/office/drawing/2014/main" id="{11243A06-917A-4481-B889-F9455067BD1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20019" y="2660880"/>
                  <a:ext cx="444153" cy="339206"/>
                </a:xfrm>
                <a:custGeom>
                  <a:avLst/>
                  <a:gdLst>
                    <a:gd name="T0" fmla="*/ 55 w 237"/>
                    <a:gd name="T1" fmla="*/ 91 h 181"/>
                    <a:gd name="T2" fmla="*/ 237 w 237"/>
                    <a:gd name="T3" fmla="*/ 91 h 181"/>
                    <a:gd name="T4" fmla="*/ 201 w 237"/>
                    <a:gd name="T5" fmla="*/ 134 h 181"/>
                    <a:gd name="T6" fmla="*/ 237 w 237"/>
                    <a:gd name="T7" fmla="*/ 91 h 181"/>
                    <a:gd name="T8" fmla="*/ 201 w 237"/>
                    <a:gd name="T9" fmla="*/ 47 h 181"/>
                    <a:gd name="T10" fmla="*/ 0 w 237"/>
                    <a:gd name="T11" fmla="*/ 0 h 181"/>
                    <a:gd name="T12" fmla="*/ 0 w 237"/>
                    <a:gd name="T13" fmla="*/ 181 h 181"/>
                    <a:gd name="T14" fmla="*/ 149 w 237"/>
                    <a:gd name="T15" fmla="*/ 181 h 181"/>
                    <a:gd name="T16" fmla="*/ 149 w 237"/>
                    <a:gd name="T17" fmla="*/ 0 h 181"/>
                    <a:gd name="T18" fmla="*/ 0 w 237"/>
                    <a:gd name="T19" fmla="*/ 0 h 181"/>
                    <a:gd name="T20" fmla="*/ 0 w 237"/>
                    <a:gd name="T2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7" h="181">
                      <a:moveTo>
                        <a:pt x="55" y="91"/>
                      </a:moveTo>
                      <a:lnTo>
                        <a:pt x="237" y="91"/>
                      </a:lnTo>
                      <a:moveTo>
                        <a:pt x="201" y="134"/>
                      </a:moveTo>
                      <a:lnTo>
                        <a:pt x="237" y="91"/>
                      </a:lnTo>
                      <a:lnTo>
                        <a:pt x="201" y="47"/>
                      </a:lnTo>
                      <a:moveTo>
                        <a:pt x="0" y="0"/>
                      </a:moveTo>
                      <a:lnTo>
                        <a:pt x="0" y="181"/>
                      </a:lnTo>
                      <a:lnTo>
                        <a:pt x="149" y="181"/>
                      </a:lnTo>
                      <a:lnTo>
                        <a:pt x="149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108A1B5A-1928-3344-80F6-F7F8FEDA610F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4557117"/>
              <a:ext cx="2837385" cy="13134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Edge as a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separate windows or Tab.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Full browser UI,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no store listing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4B7687-C6AD-1847-A1EC-2E6909E3B4D8}"/>
                </a:ext>
              </a:extLst>
            </p:cNvPr>
            <p:cNvSpPr/>
            <p:nvPr/>
          </p:nvSpPr>
          <p:spPr>
            <a:xfrm>
              <a:off x="744015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Browser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603EE9-580B-48D9-A2BD-E4AB43098A33}"/>
              </a:ext>
            </a:extLst>
          </p:cNvPr>
          <p:cNvGrpSpPr/>
          <p:nvPr/>
        </p:nvGrpSpPr>
        <p:grpSpPr>
          <a:xfrm>
            <a:off x="4343400" y="1748135"/>
            <a:ext cx="3417956" cy="4515155"/>
            <a:chOff x="4343400" y="1748135"/>
            <a:chExt cx="3417956" cy="4515155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C5149CA9-673D-0A46-BD71-8A03662557BD}"/>
                </a:ext>
              </a:extLst>
            </p:cNvPr>
            <p:cNvSpPr txBox="1">
              <a:spLocks/>
            </p:cNvSpPr>
            <p:nvPr/>
          </p:nvSpPr>
          <p:spPr>
            <a:xfrm>
              <a:off x="4361385" y="4557117"/>
              <a:ext cx="3399971" cy="17061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App container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in separate process. 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No browser UI,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back button only. 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Microsoft store listing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06CBFC-F1A0-B343-87B7-7037A4C90FBC}"/>
                </a:ext>
              </a:extLst>
            </p:cNvPr>
            <p:cNvSpPr/>
            <p:nvPr/>
          </p:nvSpPr>
          <p:spPr>
            <a:xfrm>
              <a:off x="4359410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Standalone UI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07FF10-3A61-B041-9CEC-07F2854D1D61}"/>
                </a:ext>
              </a:extLst>
            </p:cNvPr>
            <p:cNvGrpSpPr/>
            <p:nvPr/>
          </p:nvGrpSpPr>
          <p:grpSpPr>
            <a:xfrm>
              <a:off x="4343400" y="2291636"/>
              <a:ext cx="2573869" cy="2051764"/>
              <a:chOff x="4533539" y="2060278"/>
              <a:chExt cx="2573869" cy="205176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4039991-693C-194A-879A-C022A9D3E28D}"/>
                  </a:ext>
                </a:extLst>
              </p:cNvPr>
              <p:cNvGrpSpPr/>
              <p:nvPr/>
            </p:nvGrpSpPr>
            <p:grpSpPr>
              <a:xfrm>
                <a:off x="4533539" y="2060278"/>
                <a:ext cx="2573869" cy="2051764"/>
                <a:chOff x="4506517" y="2034762"/>
                <a:chExt cx="2573869" cy="2051764"/>
              </a:xfrm>
            </p:grpSpPr>
            <p:sp>
              <p:nvSpPr>
                <p:cNvPr id="19" name="Browser" title="Icon of a browser window">
                  <a:extLst>
                    <a:ext uri="{FF2B5EF4-FFF2-40B4-BE49-F238E27FC236}">
                      <a16:creationId xmlns:a16="http://schemas.microsoft.com/office/drawing/2014/main" id="{21862F2A-A9F5-4893-AF59-38C19CA5142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16691" y="2034762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no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8A0E525-D252-4B58-9A20-E442C139BFF1}"/>
                    </a:ext>
                  </a:extLst>
                </p:cNvPr>
                <p:cNvCxnSpPr/>
                <p:nvPr/>
              </p:nvCxnSpPr>
              <p:spPr>
                <a:xfrm>
                  <a:off x="4506517" y="3060644"/>
                  <a:ext cx="2573869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PageRight_E760" title="Icon of a chevron bracket in a circle pointed left">
                <a:extLst>
                  <a:ext uri="{FF2B5EF4-FFF2-40B4-BE49-F238E27FC236}">
                    <a16:creationId xmlns:a16="http://schemas.microsoft.com/office/drawing/2014/main" id="{3B3883B3-AF75-704B-B4E3-7946EAC833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3116" y="2674327"/>
                <a:ext cx="310276" cy="310504"/>
              </a:xfrm>
              <a:custGeom>
                <a:avLst/>
                <a:gdLst>
                  <a:gd name="T0" fmla="*/ 3225 w 3225"/>
                  <a:gd name="T1" fmla="*/ 1612 h 3225"/>
                  <a:gd name="T2" fmla="*/ 1613 w 3225"/>
                  <a:gd name="T3" fmla="*/ 3225 h 3225"/>
                  <a:gd name="T4" fmla="*/ 0 w 3225"/>
                  <a:gd name="T5" fmla="*/ 1612 h 3225"/>
                  <a:gd name="T6" fmla="*/ 1613 w 3225"/>
                  <a:gd name="T7" fmla="*/ 0 h 3225"/>
                  <a:gd name="T8" fmla="*/ 3225 w 3225"/>
                  <a:gd name="T9" fmla="*/ 1612 h 3225"/>
                  <a:gd name="T10" fmla="*/ 1872 w 3225"/>
                  <a:gd name="T11" fmla="*/ 811 h 3225"/>
                  <a:gd name="T12" fmla="*/ 1061 w 3225"/>
                  <a:gd name="T13" fmla="*/ 1622 h 3225"/>
                  <a:gd name="T14" fmla="*/ 1872 w 3225"/>
                  <a:gd name="T15" fmla="*/ 2433 h 3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25" h="3225">
                    <a:moveTo>
                      <a:pt x="3225" y="1612"/>
                    </a:moveTo>
                    <a:cubicBezTo>
                      <a:pt x="3225" y="2503"/>
                      <a:pt x="2503" y="3225"/>
                      <a:pt x="1613" y="3225"/>
                    </a:cubicBezTo>
                    <a:cubicBezTo>
                      <a:pt x="722" y="3225"/>
                      <a:pt x="0" y="2503"/>
                      <a:pt x="0" y="1612"/>
                    </a:cubicBezTo>
                    <a:cubicBezTo>
                      <a:pt x="0" y="722"/>
                      <a:pt x="722" y="0"/>
                      <a:pt x="1613" y="0"/>
                    </a:cubicBezTo>
                    <a:cubicBezTo>
                      <a:pt x="2503" y="0"/>
                      <a:pt x="3225" y="722"/>
                      <a:pt x="3225" y="1612"/>
                    </a:cubicBezTo>
                    <a:close/>
                    <a:moveTo>
                      <a:pt x="1872" y="811"/>
                    </a:moveTo>
                    <a:cubicBezTo>
                      <a:pt x="1061" y="1622"/>
                      <a:pt x="1061" y="1622"/>
                      <a:pt x="1061" y="1622"/>
                    </a:cubicBezTo>
                    <a:cubicBezTo>
                      <a:pt x="1872" y="2433"/>
                      <a:pt x="1872" y="2433"/>
                      <a:pt x="1872" y="2433"/>
                    </a:cubicBezTo>
                  </a:path>
                </a:pathLst>
              </a:custGeom>
              <a:noFill/>
              <a:ln w="2222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95F9418-2458-4E78-A9F0-4E70662F28C7}"/>
              </a:ext>
            </a:extLst>
          </p:cNvPr>
          <p:cNvGrpSpPr/>
          <p:nvPr/>
        </p:nvGrpSpPr>
        <p:grpSpPr>
          <a:xfrm>
            <a:off x="7890494" y="1748135"/>
            <a:ext cx="3407430" cy="4515155"/>
            <a:chOff x="7890494" y="1748135"/>
            <a:chExt cx="3407430" cy="4515155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5614A8D4-AF5A-0649-96F1-7656290411BA}"/>
                </a:ext>
              </a:extLst>
            </p:cNvPr>
            <p:cNvSpPr txBox="1">
              <a:spLocks/>
            </p:cNvSpPr>
            <p:nvPr/>
          </p:nvSpPr>
          <p:spPr>
            <a:xfrm>
              <a:off x="7897953" y="4557117"/>
              <a:ext cx="3399971" cy="17061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App container in separate process.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Limited UI (navigation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&amp; read only </a:t>
              </a:r>
              <a:r>
                <a:rPr lang="en-US" sz="1800" kern="0" spc="-50" err="1">
                  <a:solidFill>
                    <a:schemeClr val="bg1"/>
                  </a:solidFill>
                </a:rPr>
                <a:t>nav</a:t>
              </a:r>
              <a:r>
                <a:rPr lang="en-US" sz="1800" kern="0" spc="-50">
                  <a:solidFill>
                    <a:schemeClr val="bg1"/>
                  </a:solidFill>
                </a:rPr>
                <a:t> bar).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Microsoft store listing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155AA4-6487-4547-9D65-3414D11BA1BB}"/>
                </a:ext>
              </a:extLst>
            </p:cNvPr>
            <p:cNvSpPr/>
            <p:nvPr/>
          </p:nvSpPr>
          <p:spPr>
            <a:xfrm>
              <a:off x="7899726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Minimal UI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3EF3E0C-E2BD-3942-A7AE-82A5B91927FD}"/>
                </a:ext>
              </a:extLst>
            </p:cNvPr>
            <p:cNvGrpSpPr/>
            <p:nvPr/>
          </p:nvGrpSpPr>
          <p:grpSpPr>
            <a:xfrm>
              <a:off x="7890494" y="2291636"/>
              <a:ext cx="2573869" cy="2051764"/>
              <a:chOff x="8323062" y="2060278"/>
              <a:chExt cx="2573869" cy="20517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BEA4A3-92A3-FE4F-8CBD-18ABACAC9527}"/>
                  </a:ext>
                </a:extLst>
              </p:cNvPr>
              <p:cNvGrpSpPr/>
              <p:nvPr/>
            </p:nvGrpSpPr>
            <p:grpSpPr>
              <a:xfrm>
                <a:off x="8323062" y="2060278"/>
                <a:ext cx="2573869" cy="2051764"/>
                <a:chOff x="8323062" y="2034762"/>
                <a:chExt cx="2573869" cy="2051764"/>
              </a:xfrm>
            </p:grpSpPr>
            <p:sp>
              <p:nvSpPr>
                <p:cNvPr id="33" name="Browser" title="Icon of a browser window">
                  <a:extLst>
                    <a:ext uri="{FF2B5EF4-FFF2-40B4-BE49-F238E27FC236}">
                      <a16:creationId xmlns:a16="http://schemas.microsoft.com/office/drawing/2014/main" id="{230EA718-DE48-4FD9-BBF8-B1A4AF8E0D5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333236" y="2034762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no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D2858C8-B4DF-4A56-A790-A621B8DA63F5}"/>
                    </a:ext>
                  </a:extLst>
                </p:cNvPr>
                <p:cNvCxnSpPr/>
                <p:nvPr/>
              </p:nvCxnSpPr>
              <p:spPr>
                <a:xfrm>
                  <a:off x="8323062" y="3060644"/>
                  <a:ext cx="2573869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4FEA2A-46BF-8A4C-9D53-74BB21721B65}"/>
                  </a:ext>
                </a:extLst>
              </p:cNvPr>
              <p:cNvGrpSpPr/>
              <p:nvPr/>
            </p:nvGrpSpPr>
            <p:grpSpPr>
              <a:xfrm>
                <a:off x="8445187" y="2674327"/>
                <a:ext cx="1023165" cy="310504"/>
                <a:chOff x="861045" y="2660880"/>
                <a:chExt cx="1117743" cy="339206"/>
              </a:xfrm>
            </p:grpSpPr>
            <p:sp>
              <p:nvSpPr>
                <p:cNvPr id="46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BFC26181-A6DD-1C4F-8843-6C5462D1DF4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1045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47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5FABAB67-138F-6E4A-926E-1B4773E9F2F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1242990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48" name="arrow_12" title="Icon of a circle made of a curved arrow pointing clockwise">
                  <a:extLst>
                    <a:ext uri="{FF2B5EF4-FFF2-40B4-BE49-F238E27FC236}">
                      <a16:creationId xmlns:a16="http://schemas.microsoft.com/office/drawing/2014/main" id="{2D175981-C42D-B042-B2E3-A730FDAD601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633784" y="2660880"/>
                  <a:ext cx="345004" cy="339206"/>
                </a:xfrm>
                <a:custGeom>
                  <a:avLst/>
                  <a:gdLst>
                    <a:gd name="T0" fmla="*/ 209 w 328"/>
                    <a:gd name="T1" fmla="*/ 0 h 321"/>
                    <a:gd name="T2" fmla="*/ 328 w 328"/>
                    <a:gd name="T3" fmla="*/ 157 h 321"/>
                    <a:gd name="T4" fmla="*/ 164 w 328"/>
                    <a:gd name="T5" fmla="*/ 321 h 321"/>
                    <a:gd name="T6" fmla="*/ 0 w 328"/>
                    <a:gd name="T7" fmla="*/ 157 h 321"/>
                    <a:gd name="T8" fmla="*/ 110 w 328"/>
                    <a:gd name="T9" fmla="*/ 2 h 321"/>
                    <a:gd name="T10" fmla="*/ 110 w 328"/>
                    <a:gd name="T11" fmla="*/ 77 h 321"/>
                    <a:gd name="T12" fmla="*/ 110 w 328"/>
                    <a:gd name="T13" fmla="*/ 2 h 321"/>
                    <a:gd name="T14" fmla="*/ 36 w 328"/>
                    <a:gd name="T15" fmla="*/ 2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8" h="321">
                      <a:moveTo>
                        <a:pt x="209" y="0"/>
                      </a:moveTo>
                      <a:cubicBezTo>
                        <a:pt x="278" y="19"/>
                        <a:pt x="328" y="82"/>
                        <a:pt x="328" y="157"/>
                      </a:cubicBezTo>
                      <a:cubicBezTo>
                        <a:pt x="328" y="248"/>
                        <a:pt x="254" y="321"/>
                        <a:pt x="164" y="321"/>
                      </a:cubicBezTo>
                      <a:cubicBezTo>
                        <a:pt x="73" y="321"/>
                        <a:pt x="0" y="248"/>
                        <a:pt x="0" y="157"/>
                      </a:cubicBezTo>
                      <a:cubicBezTo>
                        <a:pt x="0" y="85"/>
                        <a:pt x="46" y="24"/>
                        <a:pt x="110" y="2"/>
                      </a:cubicBezTo>
                      <a:moveTo>
                        <a:pt x="110" y="77"/>
                      </a:move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36" y="2"/>
                        <a:pt x="36" y="2"/>
                        <a:pt x="36" y="2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B338A784-A9AA-2F44-8DD8-2CF8FF742733}"/>
              </a:ext>
            </a:extLst>
          </p:cNvPr>
          <p:cNvSpPr/>
          <p:nvPr/>
        </p:nvSpPr>
        <p:spPr bwMode="auto">
          <a:xfrm>
            <a:off x="10089768" y="1098168"/>
            <a:ext cx="1721232" cy="1721232"/>
          </a:xfrm>
          <a:prstGeom prst="ellipse">
            <a:avLst/>
          </a:prstGeom>
          <a:solidFill>
            <a:srgbClr val="163555"/>
          </a:solidFill>
          <a:ln w="38100">
            <a:solidFill>
              <a:srgbClr val="16355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Next version</a:t>
            </a:r>
            <a:b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 Windows</a:t>
            </a:r>
          </a:p>
        </p:txBody>
      </p:sp>
    </p:spTree>
    <p:extLst>
      <p:ext uri="{BB962C8B-B14F-4D97-AF65-F5344CB8AC3E}">
        <p14:creationId xmlns:p14="http://schemas.microsoft.com/office/powerpoint/2010/main" val="2691256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c3b3d6-0caf-4869-a6cb-3cc45732f0ef&quot;,&quot;TimeStamp&quot;:&quot;2018-04-20T12:21:47.8380051-04:00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der Dev Tour template v2.potx" id="{F17403C9-B31A-4443-89EB-31DB62E2042B}" vid="{B1E0BB34-2938-4203-A6CE-D358F46DFE0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der Dev Tour template v2.potx" id="{AFA6B6AA-989D-4216-BD62-3AC54CC3246C}" vid="{1CB99B29-D214-44D7-B747-84D684FF3B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170F48843B4469F4EBAA4989DCF06" ma:contentTypeVersion="10" ma:contentTypeDescription="Create a new document." ma:contentTypeScope="" ma:versionID="2f20f3d5ba0571e0196a57dbb2f3494b">
  <xsd:schema xmlns:xsd="http://www.w3.org/2001/XMLSchema" xmlns:xs="http://www.w3.org/2001/XMLSchema" xmlns:p="http://schemas.microsoft.com/office/2006/metadata/properties" xmlns:ns2="f6ecbb66-529e-4d85-a914-95a490d96b29" xmlns:ns3="c572443e-d5c7-4467-9262-fe356aab5cd9" targetNamespace="http://schemas.microsoft.com/office/2006/metadata/properties" ma:root="true" ma:fieldsID="64b42ee6732b56317aac76118bc80c77" ns2:_="" ns3:_="">
    <xsd:import namespace="f6ecbb66-529e-4d85-a914-95a490d96b29"/>
    <xsd:import namespace="c572443e-d5c7-4467-9262-fe356aab5c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cbb66-529e-4d85-a914-95a490d96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2443e-d5c7-4467-9262-fe356aab5c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BB3965-280B-49D7-AC99-7866BFFFF2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A98A17-1F77-41F2-830B-66EC44697005}">
  <ds:schemaRefs>
    <ds:schemaRef ds:uri="f6ecbb66-529e-4d85-a914-95a490d96b29"/>
    <ds:schemaRef ds:uri="c572443e-d5c7-4467-9262-fe356aab5cd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420ED4D-A679-4718-B258-F7072AF37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cbb66-529e-4d85-a914-95a490d96b29"/>
    <ds:schemaRef ds:uri="c572443e-d5c7-4467-9262-fe356aab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1107</Words>
  <Application>Microsoft Office PowerPoint</Application>
  <PresentationFormat>Widescreen</PresentationFormat>
  <Paragraphs>208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Consolas</vt:lpstr>
      <vt:lpstr>Segoe UI</vt:lpstr>
      <vt:lpstr>Segoe UI (Body)</vt:lpstr>
      <vt:lpstr>Segoe UI Black</vt:lpstr>
      <vt:lpstr>Segoe UI Light</vt:lpstr>
      <vt:lpstr>Segoe UI Semibold</vt:lpstr>
      <vt:lpstr>Segoe UI Semilight</vt:lpstr>
      <vt:lpstr>Wingdings</vt:lpstr>
      <vt:lpstr>Office Theme</vt:lpstr>
      <vt:lpstr>1_Office Theme</vt:lpstr>
      <vt:lpstr>Get the Most Out of your Web App With a PWA</vt:lpstr>
      <vt:lpstr>PowerPoint Presentation</vt:lpstr>
      <vt:lpstr>Why PWA? – Our Goal</vt:lpstr>
      <vt:lpstr>Keep your workflow for web</vt:lpstr>
      <vt:lpstr>PowerPoint Presentation</vt:lpstr>
      <vt:lpstr>Minimum Viable – Progressive Web App</vt:lpstr>
      <vt:lpstr>W3C Manifest Demo </vt:lpstr>
      <vt:lpstr>Web Application Manifest</vt:lpstr>
      <vt:lpstr>App display Property</vt:lpstr>
      <vt:lpstr>PowerPoint Presentation</vt:lpstr>
      <vt:lpstr>Network request -  Service Worker in play</vt:lpstr>
      <vt:lpstr>Service Worker Demo </vt:lpstr>
      <vt:lpstr>PWAs in the Microsoft Store</vt:lpstr>
      <vt:lpstr>Getting Into the store</vt:lpstr>
      <vt:lpstr>Taking ownership of App</vt:lpstr>
      <vt:lpstr>How to NOT get  published</vt:lpstr>
      <vt:lpstr>PowerPoint Presentation</vt:lpstr>
      <vt:lpstr>Self Publishing of App</vt:lpstr>
      <vt:lpstr>Packaging &amp; Sideloading for the Windows Store Demo </vt:lpstr>
      <vt:lpstr>PWAs on Windows: Awesomeness</vt:lpstr>
      <vt:lpstr>Value Add of Windows Store App</vt:lpstr>
      <vt:lpstr>PowerPoint Presentation</vt:lpstr>
      <vt:lpstr>Windows API in a PWA Demo </vt:lpstr>
      <vt:lpstr>PowerPoint Presentation</vt:lpstr>
      <vt:lpstr>Calling C# from a webview</vt:lpstr>
      <vt:lpstr>Calling C# from a webview</vt:lpstr>
      <vt:lpstr>Remember: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Most Out of your Web App With a PWA</dc:title>
  <cp:lastModifiedBy>Eric Ahlstrom</cp:lastModifiedBy>
  <cp:revision>2</cp:revision>
  <dcterms:modified xsi:type="dcterms:W3CDTF">2018-06-29T17:52:33Z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0x01010034D170F48843B4469F4EBAA4989DCF06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davecraw@microsoft.com</vt:lpwstr>
  </property>
  <property fmtid="{D5CDD505-2E9C-101B-9397-08002B2CF9AE}" pid="6" name="MSIP_Label_f42aa342-8706-4288-bd11-ebb85995028c_SetDate">
    <vt:lpwstr>2018-05-01T01:13:38.2343500Z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