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Gonzalez" initials="AG" lastIdx="1" clrIdx="0">
    <p:extLst>
      <p:ext uri="{19B8F6BF-5375-455C-9EA6-DF929625EA0E}">
        <p15:presenceInfo xmlns:p15="http://schemas.microsoft.com/office/powerpoint/2012/main" userId="S::andygon@microsoft.com::1055c1e6-7f1d-4d7c-be99-df5a98aa24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9T15:36:14.33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09B5-2AA4-46F9-9CCC-B54FF2730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FC4C2-9D23-4978-8BF5-607ED0F7A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20A9-95F2-478C-AAF9-EDA28591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0DBC-4582-4140-83D6-20FD4BD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A8D6-248C-4305-890A-99D01B17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E917-135D-46ED-AF50-5897E908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EEDCF-08C7-4681-BA60-9A8E8949F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9F38-10FA-486C-BD00-DE3D44D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24DC-BBD8-456F-B651-9EB582E9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21917-8D5E-4101-80E5-87862A27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0F5B-CE0D-4F71-896A-F29F485DC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352B-A35F-4BAC-B1EE-0895281C3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124D-ACAE-4642-AAE4-5ED704F7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3E5D-29D1-4AD7-BEB6-630D6A3D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46C2-BD42-4095-9CF5-22ECFA5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84EB-8C88-41E4-A0DA-DBDB7299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F48A-8041-498A-AE6B-BD5A3AD7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6D96-E133-45AB-BFA2-5213BB38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1FE24-D99C-4F4F-9545-D7F1B29D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462F-527E-4E8F-89C2-88694526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9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9ABF-AC6F-445D-8A6F-10F7A455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A229-AB79-4270-859D-FCDF85D9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01ED-7711-4B94-BA82-D837FBA5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71A5-82EC-48F7-A21E-03CFD84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BE10-73D9-4E3D-AE51-5CB20EC7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CB2D-68B6-4F9B-B39E-D374BCA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40FC-96AF-4CAE-8FA1-846FEE27A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957D1-AD83-4945-BE85-043BB779B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9FF1E-9E7D-4007-86EA-DB603C9A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E22E0-198B-4DA8-8A10-877CCF89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C54B-A1FA-4290-B587-48666D98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6D10-95A6-406F-B436-52750A9A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DCAA6-9CC5-4B7D-9EA0-F93BD346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228F-3423-4885-858D-2CB4554C5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30915-7B40-4FA7-A4AA-798CAD334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96240-1AB2-4DE5-9B2B-977E0E938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163EB-392C-4221-9EB1-F1468300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130F1-0F87-4BE4-BCA1-423920EC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CA21D-EC2C-491C-A7FE-88982BA2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3AE0-9477-4D6B-9413-186876CA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E0960-C8C2-4FBE-9647-4C082B93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676A5-D14F-472B-9760-126DCBC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23D3A-B1EA-46BC-A4BF-DCFFC61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2CFC6-4BE4-40EE-BAB6-ADEAA599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77411-2476-4F0A-93B7-B01ABB73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62F5-E8BA-45C1-AF39-3221FEEE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FD3D-EF8F-4409-ADD1-9A6AE938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EEB8-BCCA-4B16-8ECF-83202CE6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BBA59-2F54-4B02-9C5E-A90E25A3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A9E3F-D15A-4B06-8A38-F54B8394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34200-E467-4055-9C51-761690F1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A81F7-0313-402A-A0A9-A62327C9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51C0-DA87-4331-A554-E5CE95E5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7C9C2-7925-47C1-9127-09A0E3EF9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D880E-1643-47B5-A6BE-F2A8515A5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B8DC-4931-42A5-AB68-C4C077BF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26D97-EE1A-427D-A157-1B85E659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F3A5F-957D-48CC-98FF-BBD79DD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1F0AE-817D-472B-A5FC-51CDA4E0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E596-B077-451A-BDC5-42B6B9092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3790-4C5D-4415-AE54-09046B3D0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D41F-9A9E-40B4-A473-9E54CFCDB97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27ED-9CC2-4584-9FDC-6CEE90544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1E7A-6262-46BC-80B3-FF067A39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FD22-1117-4AA6-9FFE-B7D574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cs.microsoft.com/pt-br/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icrosoftL10n" TargetMode="External"/><Relationship Id="rId5" Type="http://schemas.openxmlformats.org/officeDocument/2006/relationships/hyperlink" Target="https://www.youtube.com/watch?v=-iYVEcd_ndU&amp;t=3s" TargetMode="External"/><Relationship Id="rId4" Type="http://schemas.openxmlformats.org/officeDocument/2006/relationships/hyperlink" Target="https://aka.ms/intldocs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l10n.github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C54B-D721-489E-8B91-50B3F306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0" y="291485"/>
            <a:ext cx="7124700" cy="1325563"/>
          </a:xfrm>
        </p:spPr>
        <p:txBody>
          <a:bodyPr/>
          <a:lstStyle/>
          <a:p>
            <a:r>
              <a:rPr lang="en-US" dirty="0"/>
              <a:t>Microsoft Cloud + AI &amp; OSS</a:t>
            </a:r>
            <a:br>
              <a:rPr lang="en-US" dirty="0"/>
            </a:br>
            <a:r>
              <a:rPr lang="en-US" sz="2000" dirty="0"/>
              <a:t>Enabling Microsoft Products and Documentation for the Community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3633CE-B2AE-4839-B4DD-0AEA285C4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00" y="443449"/>
            <a:ext cx="1460500" cy="1460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F174F1-E6FE-41D8-B303-9A34B41D0581}"/>
              </a:ext>
            </a:extLst>
          </p:cNvPr>
          <p:cNvSpPr/>
          <p:nvPr/>
        </p:nvSpPr>
        <p:spPr>
          <a:xfrm>
            <a:off x="1295400" y="2328882"/>
            <a:ext cx="10375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Translate Microsoft OSS products that ship your contributions using the </a:t>
            </a:r>
            <a:r>
              <a:rPr lang="en-US" b="1" dirty="0"/>
              <a:t>Microsoft Localization Community Platform </a:t>
            </a:r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https://aka.ms/msossloc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free Microsoft account and begin. Vote on translations or help translate Brazilian products like VS Code, Visual Studio components, SQL for Linux, etc.</a:t>
            </a:r>
          </a:p>
          <a:p>
            <a:endParaRPr lang="en-US" dirty="0"/>
          </a:p>
          <a:p>
            <a:r>
              <a:rPr lang="en-US" dirty="0"/>
              <a:t>Help us improve out </a:t>
            </a:r>
            <a:r>
              <a:rPr lang="en-US" b="1" dirty="0"/>
              <a:t>Brazilian Docs </a:t>
            </a:r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https://aka.ms/ms-docs </a:t>
            </a:r>
          </a:p>
          <a:p>
            <a:r>
              <a:rPr lang="en-US" dirty="0"/>
              <a:t>Sometimes we mess up translations! Sometimes our technical content has mistakes. You can fix them!</a:t>
            </a:r>
          </a:p>
          <a:p>
            <a:r>
              <a:rPr lang="en-US" dirty="0"/>
              <a:t>Use the EDIT feature on Brazilian documents </a:t>
            </a:r>
            <a:r>
              <a:rPr lang="en-US" u="sng" dirty="0">
                <a:solidFill>
                  <a:srgbClr val="00B0F0"/>
                </a:solidFill>
                <a:hlinkClick r:id="rId3"/>
              </a:rPr>
              <a:t>https://docs.microsoft.com/pt-br/</a:t>
            </a:r>
            <a:r>
              <a:rPr lang="en-US" u="sng" dirty="0">
                <a:solidFill>
                  <a:srgbClr val="00B0F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contribute -&gt; </a:t>
            </a:r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https://aka.ms/intldocs</a:t>
            </a:r>
            <a:r>
              <a:rPr lang="en-US" dirty="0"/>
              <a:t> or watch the 5-min video </a:t>
            </a:r>
            <a:r>
              <a:rPr lang="en-US" dirty="0">
                <a:hlinkClick r:id="rId5"/>
              </a:rPr>
              <a:t>https://www.youtube.com/watch?v=-iYVEcd_ndU&amp;t=3s</a:t>
            </a:r>
            <a:r>
              <a:rPr lang="en-US" dirty="0"/>
              <a:t> </a:t>
            </a:r>
            <a:endParaRPr lang="en-US" u="sng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/>
              <a:t>Keep up with updates and opportunities </a:t>
            </a:r>
            <a:r>
              <a:rPr lang="en-US" dirty="0">
                <a:hlinkClick r:id="rId6"/>
              </a:rPr>
              <a:t>@MicrosoftL10n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D52A1-61B1-4BF7-B1D1-F8636D93C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443449"/>
            <a:ext cx="2438400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14CE1-BB72-4338-A163-5E908FEDC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4262" y="4563937"/>
            <a:ext cx="4943475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589E5D-8E0E-49A7-BE79-B78E9C8C9C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24" y="5855508"/>
            <a:ext cx="552450" cy="514350"/>
          </a:xfrm>
          <a:prstGeom prst="rect">
            <a:avLst/>
          </a:prstGeom>
        </p:spPr>
      </p:pic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7B60A645-5802-4550-A5EB-82FFC6B166E3}"/>
              </a:ext>
            </a:extLst>
          </p:cNvPr>
          <p:cNvSpPr/>
          <p:nvPr/>
        </p:nvSpPr>
        <p:spPr>
          <a:xfrm>
            <a:off x="520700" y="2328882"/>
            <a:ext cx="676275" cy="49773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7CF85E1D-650C-4276-AFDC-09F5C7A3F032}"/>
              </a:ext>
            </a:extLst>
          </p:cNvPr>
          <p:cNvSpPr/>
          <p:nvPr/>
        </p:nvSpPr>
        <p:spPr>
          <a:xfrm>
            <a:off x="520699" y="3698072"/>
            <a:ext cx="676275" cy="49773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33F506-6400-4487-8E2F-9D9E3296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7" y="262649"/>
            <a:ext cx="5819556" cy="304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48B5E-34FE-4BF4-B32C-81CF3DE5CA18}"/>
              </a:ext>
            </a:extLst>
          </p:cNvPr>
          <p:cNvSpPr txBox="1"/>
          <p:nvPr/>
        </p:nvSpPr>
        <p:spPr>
          <a:xfrm>
            <a:off x="6715655" y="998111"/>
            <a:ext cx="4367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VS Code Version 1.128.2 (Ships 1/month)</a:t>
            </a:r>
          </a:p>
          <a:p>
            <a:r>
              <a:rPr lang="en-US" b="1" dirty="0"/>
              <a:t>Portuguese (Brazil): </a:t>
            </a:r>
            <a:r>
              <a:rPr lang="en-US" dirty="0"/>
              <a:t>Roberto Fonseca, Bruno Sonnino, Danilo Dantas, Marcelo Fernandes, Thiago Custodio, Rodrigo Crespi, Marcelo Andrade, Alessandro Fragnani, Lucas Miranda, Otacilio Saraiva Maia Neto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B63FCB-6616-4550-89D2-D435D0FED245}"/>
              </a:ext>
            </a:extLst>
          </p:cNvPr>
          <p:cNvSpPr/>
          <p:nvPr/>
        </p:nvSpPr>
        <p:spPr>
          <a:xfrm>
            <a:off x="6207853" y="1609923"/>
            <a:ext cx="507802" cy="347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0B39-4D59-4194-92FE-F11726777B87}"/>
              </a:ext>
            </a:extLst>
          </p:cNvPr>
          <p:cNvSpPr txBox="1"/>
          <p:nvPr/>
        </p:nvSpPr>
        <p:spPr>
          <a:xfrm>
            <a:off x="262460" y="3102909"/>
            <a:ext cx="1124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your name in the Leaderboard </a:t>
            </a:r>
            <a:r>
              <a:rPr lang="en-US" dirty="0">
                <a:solidFill>
                  <a:srgbClr val="00B0F0"/>
                </a:solidFill>
                <a:latin typeface="Lucida Console" panose="020B0609040504020204" pitchFamily="49" charset="0"/>
                <a:hlinkClick r:id="rId3"/>
              </a:rPr>
              <a:t>https://microsoftl10n.github.io/</a:t>
            </a:r>
            <a:endParaRPr lang="en-US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*We are adding new features to our leaderboard to showcase our community contributors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4AEAFF-29F7-422B-86EE-39D037A6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103" y="3749240"/>
            <a:ext cx="4463520" cy="2750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A74B4-EC71-40A5-8340-6F3FE0BC6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531" y="3750365"/>
            <a:ext cx="3630030" cy="27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Office Theme</vt:lpstr>
      <vt:lpstr>Microsoft Cloud + AI &amp; OSS Enabling Microsoft Products and Documentation for the Community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Gonzalez</dc:creator>
  <cp:lastModifiedBy>Andy Gonzalez</cp:lastModifiedBy>
  <cp:revision>11</cp:revision>
  <dcterms:created xsi:type="dcterms:W3CDTF">2018-11-29T20:00:00Z</dcterms:created>
  <dcterms:modified xsi:type="dcterms:W3CDTF">2018-12-11T13:34:53Z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andygon@microsoft.com</vt:lpwstr>
  </property>
  <property fmtid="{D5CDD505-2E9C-101B-9397-08002B2CF9AE}" pid="5" name="MSIP_Label_f42aa342-8706-4288-bd11-ebb85995028c_SetDate">
    <vt:lpwstr>2018-11-29T20:26:59.5992339Z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