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D41B3-D170-4E86-89CA-1B963F80E7BA}" v="43" dt="2018-08-28T14:57:05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90" autoAdjust="0"/>
  </p:normalViewPr>
  <p:slideViewPr>
    <p:cSldViewPr snapToGrid="0">
      <p:cViewPr varScale="1">
        <p:scale>
          <a:sx n="71" d="100"/>
          <a:sy n="71" d="100"/>
        </p:scale>
        <p:origin x="12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o Donetti" userId="6419d57e-f0e5-4257-8e36-14ea8ec669b3" providerId="ADAL" clId="{8BED41B3-D170-4E86-89CA-1B963F80E7BA}"/>
    <pc:docChg chg="custSel modSld">
      <pc:chgData name="Aldo Donetti" userId="6419d57e-f0e5-4257-8e36-14ea8ec669b3" providerId="ADAL" clId="{8BED41B3-D170-4E86-89CA-1B963F80E7BA}" dt="2018-08-28T14:57:05.471" v="42" actId="1037"/>
      <pc:docMkLst>
        <pc:docMk/>
      </pc:docMkLst>
      <pc:sldChg chg="addSp delSp modSp">
        <pc:chgData name="Aldo Donetti" userId="6419d57e-f0e5-4257-8e36-14ea8ec669b3" providerId="ADAL" clId="{8BED41B3-D170-4E86-89CA-1B963F80E7BA}" dt="2018-08-28T14:56:40.152" v="36" actId="1037"/>
        <pc:sldMkLst>
          <pc:docMk/>
          <pc:sldMk cId="723108556" sldId="257"/>
        </pc:sldMkLst>
        <pc:spChg chg="add mod ord">
          <ac:chgData name="Aldo Donetti" userId="6419d57e-f0e5-4257-8e36-14ea8ec669b3" providerId="ADAL" clId="{8BED41B3-D170-4E86-89CA-1B963F80E7BA}" dt="2018-08-28T14:56:40.152" v="36" actId="1037"/>
          <ac:spMkLst>
            <pc:docMk/>
            <pc:sldMk cId="723108556" sldId="257"/>
            <ac:spMk id="7" creationId="{F0FB056A-7B32-4AC2-9F0C-CC5877B7B13E}"/>
          </ac:spMkLst>
        </pc:spChg>
        <pc:graphicFrameChg chg="add del mod">
          <ac:chgData name="Aldo Donetti" userId="6419d57e-f0e5-4257-8e36-14ea8ec669b3" providerId="ADAL" clId="{8BED41B3-D170-4E86-89CA-1B963F80E7BA}" dt="2018-08-28T14:56:03.708" v="2" actId="478"/>
          <ac:graphicFrameMkLst>
            <pc:docMk/>
            <pc:sldMk cId="723108556" sldId="257"/>
            <ac:graphicFrameMk id="4" creationId="{25DCF7AB-0489-4482-9B62-04AE4E402167}"/>
          </ac:graphicFrameMkLst>
        </pc:graphicFrameChg>
      </pc:sldChg>
      <pc:sldChg chg="addSp modSp">
        <pc:chgData name="Aldo Donetti" userId="6419d57e-f0e5-4257-8e36-14ea8ec669b3" providerId="ADAL" clId="{8BED41B3-D170-4E86-89CA-1B963F80E7BA}" dt="2018-08-28T14:57:05.471" v="42" actId="1037"/>
        <pc:sldMkLst>
          <pc:docMk/>
          <pc:sldMk cId="775059120" sldId="261"/>
        </pc:sldMkLst>
        <pc:spChg chg="add mod ord">
          <ac:chgData name="Aldo Donetti" userId="6419d57e-f0e5-4257-8e36-14ea8ec669b3" providerId="ADAL" clId="{8BED41B3-D170-4E86-89CA-1B963F80E7BA}" dt="2018-08-28T14:57:05.471" v="42" actId="1037"/>
          <ac:spMkLst>
            <pc:docMk/>
            <pc:sldMk cId="775059120" sldId="261"/>
            <ac:spMk id="15" creationId="{2715B074-7549-4564-AE3A-29A50299CA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369A0-99FA-4325-A769-36F887E9212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EC6C-52B6-4E07-AF4B-BCE03D5B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5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Core documentation includes: Reference material (w/interactive examples), Overview material, Quick Starts, Tutorials, Samples, How-</a:t>
            </a:r>
            <a:r>
              <a:rPr lang="en-US" sz="1200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Tos</a:t>
            </a:r>
            <a:r>
              <a: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Soon: Cross-Product Tutorials / Hands-on-Labs / Deployments to Azure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EC6C-52B6-4E07-AF4B-BCE03D5BF4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2E7A1-FD7D-4215-98A8-8AF9A3C0380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80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AC3F-6FEC-4164-9597-227D9F990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E39C-B389-4790-8D32-35E4D76E1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B24F-2082-437B-AAB6-1F8028EB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CA0D4-7A61-49A3-97C5-DA0A73A1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97F0-68B9-4C87-BBB4-CECF3BCD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3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C69-A4BB-4938-96A9-9AD2BC7D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E5295-FD46-48B9-ADA8-2D664A26F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89AB-E545-4DCC-A0C8-57385E15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8BC9-DD5F-4185-A680-B5BD126E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39D9A-E75B-47D7-B09E-21E3019D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0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80B91-06C0-4E5E-8291-FECB0A91C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215E0-1850-4127-AD44-4676ED18B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DC972-607C-4C52-9E0E-8456685F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13CD4-5B2D-414A-AB72-3BEFA65B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62D0-D691-40D4-85D2-62E60A3F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69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578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8C05-879B-44F2-A6FA-8CF2836F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4586-C824-4695-91B3-E032DE97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CFD9-E376-47B8-88CA-192DCC5F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B3C2-A456-4EA3-90A7-9F328B4B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EBC66-C4CD-4ED2-91B6-87F18507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8529-5FA9-4DA4-AFEF-2043547B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9895F-8CD7-4D6E-880D-DD33F757A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8F78-ABAC-4A81-A38D-359FF1A2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A8AF-6BB8-4FFC-A74E-51927C16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E8E53-67CB-4C0A-8842-D0DDD4AB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8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8243-8BF0-4471-9191-576D30C9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53E5-B41B-4405-BBB2-883A73187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DA01B-A0C9-46FF-B29E-69C4716CB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B9750-6F7C-4F0F-B964-BF6E8237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584A2-A3A2-48E6-99C4-66F22F13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5D303-65E2-4481-84E5-8A6CEB4E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5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8C15-312E-4228-B383-8312B393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71A23-5158-4CD5-BF98-8CAB95B44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EADEA-787A-46DF-B743-F61B424D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432DA-ACD3-47A9-8CFC-29676DCDE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FB4B4-A66C-44F5-9313-B13B26D63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315AD-C4CF-4A31-BCD1-86A3113A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95857-7AEC-412F-8D2A-F0B2B247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E2647-F868-4FCC-911A-A14229C8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2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7162-3EBE-4C56-94FC-3570992D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429BF-2134-42A7-B77D-C647298B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13457-337F-44F6-ABEA-6099595A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2237A-5A77-4EA2-89D5-85C6F0CF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DD9C9-ED3F-47CB-A0C9-745E2CDB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1ADCB-4639-42FD-86CB-D71A5194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0D7BB-C024-43DA-A7FD-49BA34E0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7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8153-C71C-4505-884A-37032EBA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BDA0-4DF0-4C51-9D95-7460C61D3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F7BD9-1135-4C82-9AC4-7FC009BE3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215D4-E5C0-42B9-85C7-F311229F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8F8FA-B22E-4A35-A270-0F99DAE8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93BDF-F889-48B6-ACC4-7C82EB89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9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26AC-DA5A-4898-B956-57CB7F9F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682E9-A57E-4343-91DF-4DBE23382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5E497-A591-4B6D-93B3-9BC9D83B6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821CB-7DF6-4997-8BC4-AC04DF5D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74A39-399E-4140-B723-AB865946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01579-BF45-4A54-9417-2F4B10EE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7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BAB30-D41A-46E8-954C-BCBD7A0C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7541E-25A1-4B7E-A115-178B40AE4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B29D-248E-4BFD-9458-3C6A7E86D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1B969-B726-4F7D-808D-3F7DED152BF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2160C-7A62-40BF-9CA6-5179684FC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F132F-BFDF-4874-A35B-8EE42DE72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FB056A-7B32-4AC2-9F0C-CC5877B7B13E}"/>
              </a:ext>
            </a:extLst>
          </p:cNvPr>
          <p:cNvSpPr/>
          <p:nvPr/>
        </p:nvSpPr>
        <p:spPr>
          <a:xfrm>
            <a:off x="10222684" y="99593"/>
            <a:ext cx="1803363" cy="1807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DEADB-F9FA-4365-B637-40925A92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16" y="365125"/>
            <a:ext cx="10205484" cy="1325563"/>
          </a:xfrm>
        </p:spPr>
        <p:txBody>
          <a:bodyPr/>
          <a:lstStyle/>
          <a:p>
            <a:r>
              <a:rPr lang="it-IT" sz="4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Where</a:t>
            </a:r>
            <a:r>
              <a:rPr lang="it-IT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are the </a:t>
            </a:r>
            <a:r>
              <a:rPr lang="it-IT" sz="4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instructions</a:t>
            </a:r>
            <a:r>
              <a:rPr lang="it-IT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b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u="sng" dirty="0">
                <a:solidFill>
                  <a:srgbClr val="00B0F0"/>
                </a:solidFill>
                <a:latin typeface="Lucida Console" panose="020B0609040504020204" pitchFamily="49" charset="0"/>
              </a:rPr>
              <a:t>https://aka.ms/ms-docs 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3DC1-6DA2-49C7-AACD-8725C2612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6631"/>
            <a:ext cx="10515600" cy="4416244"/>
          </a:xfrm>
        </p:spPr>
        <p:txBody>
          <a:bodyPr>
            <a:normAutofit/>
          </a:bodyPr>
          <a:lstStyle/>
          <a:p>
            <a:pPr marL="224097" lvl="0" indent="-224097" defTabSz="914367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r>
              <a:rPr lang="en-US" sz="2400" u="sng">
                <a:solidFill>
                  <a:srgbClr val="00B0F0"/>
                </a:solidFill>
                <a:latin typeface="Lucida Console" panose="020B0609040504020204" pitchFamily="49" charset="0"/>
                <a:ea typeface="+mj-ea"/>
                <a:cs typeface="+mj-cs"/>
              </a:rPr>
              <a:t>docs</a:t>
            </a:r>
            <a:r>
              <a:rPr lang="en-US" sz="2400" u="sng" dirty="0">
                <a:solidFill>
                  <a:srgbClr val="00B0F0"/>
                </a:solidFill>
                <a:latin typeface="Lucida Console" panose="020B0609040504020204" pitchFamily="49" charset="0"/>
                <a:ea typeface="+mj-ea"/>
                <a:cs typeface="+mj-cs"/>
              </a:rPr>
              <a:t>.microsoft.com</a:t>
            </a:r>
            <a: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is new the platform hosting Microsoft technical documentation</a:t>
            </a:r>
          </a:p>
          <a:p>
            <a:pPr marL="0" lvl="0" indent="0" defTabSz="914367">
              <a:spcBef>
                <a:spcPct val="20000"/>
              </a:spcBef>
              <a:buSzPct val="90000"/>
              <a:buNone/>
            </a:pPr>
            <a:endParaRPr lang="en-US" sz="2400" b="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ucida Console" panose="020B0609040504020204" pitchFamily="49" charset="0"/>
            </a:endParaRPr>
          </a:p>
          <a:p>
            <a:pPr marL="224097" lvl="0" indent="-224097" defTabSz="914367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r>
              <a:rPr lang="en-US" sz="24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Content is Open Source(*), Hosted on GitHub, </a:t>
            </a:r>
            <a:r>
              <a:rPr lang="en-US" sz="2400" b="1" u="sng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Community-enabled</a:t>
            </a:r>
            <a:r>
              <a:rPr lang="en-US" sz="24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+ </a:t>
            </a:r>
            <a:r>
              <a:rPr lang="en-US" sz="2400" b="1" u="sng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in your own language</a:t>
            </a:r>
            <a:r>
              <a:rPr lang="en-US" sz="24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!</a:t>
            </a:r>
            <a:endParaRPr lang="en-US" sz="24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ucida Console" panose="020B0609040504020204" pitchFamily="49" charset="0"/>
            </a:endParaRPr>
          </a:p>
          <a:p>
            <a:pPr marL="224097" lvl="0" indent="-224097" defTabSz="914367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endParaRPr lang="en-US" sz="24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ucida Console" panose="020B0609040504020204" pitchFamily="49" charset="0"/>
            </a:endParaRPr>
          </a:p>
          <a:p>
            <a:pPr marL="224097" lvl="0" indent="-224097" defTabSz="914367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So </a:t>
            </a:r>
            <a:r>
              <a:rPr lang="en-US" sz="2400" b="1" u="sng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YOU</a:t>
            </a:r>
            <a: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can help the community of users Worldwide to get a better experience by improving the Docs, and </a:t>
            </a:r>
            <a:r>
              <a:rPr lang="en-US" sz="2400" u="sng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grow your reputation online</a:t>
            </a:r>
            <a: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!! </a:t>
            </a:r>
          </a:p>
          <a:p>
            <a:pPr marL="224097" lvl="0" indent="-224097" defTabSz="914367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endParaRPr lang="en-US" sz="19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ucida Console" panose="020B0609040504020204" pitchFamily="49" charset="0"/>
            </a:endParaRPr>
          </a:p>
          <a:p>
            <a:pPr marL="224096" lvl="1" indent="0" defTabSz="914367">
              <a:spcBef>
                <a:spcPct val="20000"/>
              </a:spcBef>
              <a:buSzPct val="90000"/>
              <a:buNone/>
            </a:pPr>
            <a:r>
              <a:rPr lang="en-US" sz="30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Discover how here </a:t>
            </a:r>
            <a:r>
              <a:rPr lang="en-US" sz="3000" u="sng" dirty="0">
                <a:solidFill>
                  <a:srgbClr val="00B0F0"/>
                </a:solidFill>
                <a:latin typeface="Lucida Console" panose="020B0609040504020204" pitchFamily="49" charset="0"/>
                <a:ea typeface="+mj-ea"/>
                <a:cs typeface="+mj-cs"/>
              </a:rPr>
              <a:t>https://aka.ms/intldocs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EC8D2-1A7F-46C5-BB5C-6527EA55D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14" y="208195"/>
            <a:ext cx="1639421" cy="1639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5485BF-E1C1-498A-9191-7EB72948A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" y="543894"/>
            <a:ext cx="968022" cy="96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0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715B074-7549-4564-AE3A-29A50299CA53}"/>
              </a:ext>
            </a:extLst>
          </p:cNvPr>
          <p:cNvSpPr/>
          <p:nvPr/>
        </p:nvSpPr>
        <p:spPr>
          <a:xfrm>
            <a:off x="10195790" y="99593"/>
            <a:ext cx="1803363" cy="1807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90213-F4F2-48A2-A2D3-226C1972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365125"/>
            <a:ext cx="10333074" cy="1325563"/>
          </a:xfrm>
        </p:spPr>
        <p:txBody>
          <a:bodyPr/>
          <a:lstStyle/>
          <a:p>
            <a:r>
              <a:rPr lang="en-US" sz="4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 you like Open Source?</a:t>
            </a:r>
            <a:br>
              <a:rPr lang="en-US" sz="47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u="sng" dirty="0">
                <a:solidFill>
                  <a:srgbClr val="00B0F0"/>
                </a:solidFill>
                <a:latin typeface="Lucida Console" panose="020B0609040504020204" pitchFamily="49" charset="0"/>
              </a:rPr>
              <a:t>https://aka.ms/msossloc  </a:t>
            </a:r>
            <a:endParaRPr lang="en-US" sz="4700" u="sng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7035-23FE-4D20-8439-26D4A8415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461" y="5676222"/>
            <a:ext cx="11655078" cy="7940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>
                <a:solidFill>
                  <a:schemeClr val="bg1"/>
                </a:solidFill>
                <a:latin typeface="+mn-lt"/>
              </a:rPr>
              <a:t>Help the Community to get them </a:t>
            </a:r>
            <a:r>
              <a:rPr lang="en-US" sz="3600" u="sng">
                <a:solidFill>
                  <a:schemeClr val="bg1"/>
                </a:solidFill>
                <a:latin typeface="+mn-lt"/>
              </a:rPr>
              <a:t>in your language</a:t>
            </a:r>
            <a:r>
              <a:rPr lang="en-US" sz="3600">
                <a:solidFill>
                  <a:schemeClr val="bg1"/>
                </a:solidFill>
                <a:latin typeface="+mn-lt"/>
              </a:rPr>
              <a:t> today!</a:t>
            </a:r>
            <a:endParaRPr lang="en-US" sz="32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2" descr="Risultato immagine per vscode logo">
            <a:extLst>
              <a:ext uri="{FF2B5EF4-FFF2-40B4-BE49-F238E27FC236}">
                <a16:creationId xmlns:a16="http://schemas.microsoft.com/office/drawing/2014/main" id="{B50D255B-91E9-44CA-B143-682893FE6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5" y="2422995"/>
            <a:ext cx="1060976" cy="70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F20D55-047C-409C-AA31-B4285FC50F3E}"/>
              </a:ext>
            </a:extLst>
          </p:cNvPr>
          <p:cNvSpPr txBox="1"/>
          <p:nvPr/>
        </p:nvSpPr>
        <p:spPr>
          <a:xfrm>
            <a:off x="1873341" y="2422995"/>
            <a:ext cx="1905522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>
                <a:solidFill>
                  <a:schemeClr val="bg1"/>
                </a:solidFill>
              </a:rPr>
              <a:t>VS Code</a:t>
            </a:r>
          </a:p>
        </p:txBody>
      </p:sp>
      <p:pic>
        <p:nvPicPr>
          <p:cNvPr id="1028" name="Picture 4" descr="https://img-prod-cms-rt-microsoft-com.akamaized.net/cms/api/am/imageFileData/RE1I4Dx">
            <a:extLst>
              <a:ext uri="{FF2B5EF4-FFF2-40B4-BE49-F238E27FC236}">
                <a16:creationId xmlns:a16="http://schemas.microsoft.com/office/drawing/2014/main" id="{548324B5-18E6-47CE-AA14-C68550A78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286" y="2141345"/>
            <a:ext cx="14382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B4EEB8-7881-40EC-B036-8B0916CB56AD}"/>
              </a:ext>
            </a:extLst>
          </p:cNvPr>
          <p:cNvSpPr txBox="1"/>
          <p:nvPr/>
        </p:nvSpPr>
        <p:spPr>
          <a:xfrm>
            <a:off x="8061516" y="2395031"/>
            <a:ext cx="3494114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>
                <a:solidFill>
                  <a:schemeClr val="bg1"/>
                </a:solidFill>
              </a:rPr>
              <a:t>SQL on Linux</a:t>
            </a:r>
          </a:p>
        </p:txBody>
      </p:sp>
      <p:pic>
        <p:nvPicPr>
          <p:cNvPr id="1030" name="Picture 6" descr="https://marketplace.eclipse.org/sites/default/files/styles/ds_medium/public/BrandVisualStudioTeamServices2017RTW_64x.png">
            <a:extLst>
              <a:ext uri="{FF2B5EF4-FFF2-40B4-BE49-F238E27FC236}">
                <a16:creationId xmlns:a16="http://schemas.microsoft.com/office/drawing/2014/main" id="{C5E6BDCA-0685-4827-BC46-1A81515F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64" y="357061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7870AA-0F69-4CBA-953C-A491C9E29A01}"/>
              </a:ext>
            </a:extLst>
          </p:cNvPr>
          <p:cNvSpPr txBox="1"/>
          <p:nvPr/>
        </p:nvSpPr>
        <p:spPr>
          <a:xfrm>
            <a:off x="4046392" y="3641997"/>
            <a:ext cx="6283556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>
                <a:solidFill>
                  <a:schemeClr val="bg1"/>
                </a:solidFill>
              </a:rPr>
              <a:t>Team Explorer Everywhere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483C9B-87A8-426A-86A2-236F011FC3C2}"/>
              </a:ext>
            </a:extLst>
          </p:cNvPr>
          <p:cNvSpPr txBox="1"/>
          <p:nvPr/>
        </p:nvSpPr>
        <p:spPr>
          <a:xfrm>
            <a:off x="6758015" y="4702290"/>
            <a:ext cx="3932563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>
                <a:solidFill>
                  <a:schemeClr val="bg1"/>
                </a:solidFill>
              </a:rPr>
              <a:t>… and more!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4B9C2-56A3-4AA8-A37B-3C9ABC38C6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94" y="175404"/>
            <a:ext cx="1685131" cy="16851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8769DC-1F0A-46D9-999E-53AB7AA9B5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" y="566820"/>
            <a:ext cx="921161" cy="10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5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9DFF0E49816046AD2705BA8C37ACD7" ma:contentTypeVersion="11" ma:contentTypeDescription="Create a new document." ma:contentTypeScope="" ma:versionID="401e8830a04d86be642af00cdb21a2e0">
  <xsd:schema xmlns:xsd="http://www.w3.org/2001/XMLSchema" xmlns:xs="http://www.w3.org/2001/XMLSchema" xmlns:p="http://schemas.microsoft.com/office/2006/metadata/properties" xmlns:ns2="abad6b82-eb92-4ed3-abfd-eaae2330e628" xmlns:ns3="a66525ee-7d82-474d-9266-24a2a497d8d7" targetNamespace="http://schemas.microsoft.com/office/2006/metadata/properties" ma:root="true" ma:fieldsID="28d2f51608d67f1444d64286af792e88" ns2:_="" ns3:_="">
    <xsd:import namespace="abad6b82-eb92-4ed3-abfd-eaae2330e628"/>
    <xsd:import namespace="a66525ee-7d82-474d-9266-24a2a497d8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d6b82-eb92-4ed3-abfd-eaae2330e6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6525ee-7d82-474d-9266-24a2a497d8d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1C4243-4651-4303-B928-BE78D40EB2BC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abad6b82-eb92-4ed3-abfd-eaae2330e628"/>
    <ds:schemaRef ds:uri="http://purl.org/dc/elements/1.1/"/>
    <ds:schemaRef ds:uri="http://schemas.microsoft.com/office/infopath/2007/PartnerControls"/>
    <ds:schemaRef ds:uri="a66525ee-7d82-474d-9266-24a2a497d8d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C28ED6-360D-468E-885E-1D143D5901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EC94E1-E50C-44ED-BFD6-66EAD95C76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ad6b82-eb92-4ed3-abfd-eaae2330e628"/>
    <ds:schemaRef ds:uri="a66525ee-7d82-474d-9266-24a2a497d8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134</Words>
  <Application>Microsoft Office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Segoe UI Light</vt:lpstr>
      <vt:lpstr>Wingdings</vt:lpstr>
      <vt:lpstr>Office Theme</vt:lpstr>
      <vt:lpstr>Where are the instructions? https://aka.ms/ms-docs </vt:lpstr>
      <vt:lpstr>Do you like Open Source? https://aka.ms/msossloc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the instructions? https://aka.ms/ms-docs </dc:title>
  <dc:creator>Aldo Donetti</dc:creator>
  <cp:lastModifiedBy>Aldo Donetti</cp:lastModifiedBy>
  <cp:revision>12</cp:revision>
  <dcterms:created xsi:type="dcterms:W3CDTF">2018-03-21T17:18:03Z</dcterms:created>
  <dcterms:modified xsi:type="dcterms:W3CDTF">2018-08-28T14:57:08Z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aldod@microsoft.com</vt:lpwstr>
  </property>
  <property fmtid="{D5CDD505-2E9C-101B-9397-08002B2CF9AE}" pid="5" name="MSIP_Label_f42aa342-8706-4288-bd11-ebb85995028c_SetDate">
    <vt:lpwstr>2018-03-21T17:28:26.1081527Z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0x010100CE9DFF0E49816046AD2705BA8C37ACD7</vt:lpwstr>
  </property>
</Properties>
</file>