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9" autoAdjust="0"/>
    <p:restoredTop sz="76110" autoAdjust="0"/>
  </p:normalViewPr>
  <p:slideViewPr>
    <p:cSldViewPr snapToGrid="0">
      <p:cViewPr varScale="1">
        <p:scale>
          <a:sx n="125" d="100"/>
          <a:sy n="125" d="100"/>
        </p:scale>
        <p:origin x="184" y="1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Once deployed, Blockchain Workbench provides access to a web app, iOS app, and Android app.</a:t>
            </a:r>
          </a:p>
          <a:p>
            <a:endParaRPr lang="en-US" dirty="0"/>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11/12/18 11:26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Common Scenario&#10;IoT / Big Data Lambda Architecture&#10;&#10;The Lambda Architecture design pattern, as used in both Internet of Things and Big Data solutions, enables these solutions to handle massive quantities of data by taking advantage of both Batch processing and Real-Time Stream processing methods within the same solution.&#13;&#10;">
            <a:extLst>
              <a:ext uri="{FF2B5EF4-FFF2-40B4-BE49-F238E27FC236}">
                <a16:creationId xmlns:a16="http://schemas.microsoft.com/office/drawing/2014/main" id="{D30E82CC-AD67-344E-8CF7-08C70C38641B}"/>
              </a:ext>
            </a:extLst>
          </p:cNvPr>
          <p:cNvPicPr>
            <a:picLocks noChangeAspect="1"/>
          </p:cNvPicPr>
          <p:nvPr/>
        </p:nvPicPr>
        <p:blipFill>
          <a:blip r:embed="rId3"/>
          <a:stretch>
            <a:fillRect/>
          </a:stretch>
        </p:blipFill>
        <p:spPr>
          <a:xfrm>
            <a:off x="269240" y="1989165"/>
            <a:ext cx="11722975" cy="4497959"/>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13;&#10;">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4167295"/>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lockchain Workbench Architecture">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4358116"/>
          </a:xfrm>
          <a:prstGeom prst="rect">
            <a:avLst/>
          </a:prstGeom>
          <a:noFill/>
        </p:spPr>
        <p:txBody>
          <a:bodyPr wrap="square" lIns="182880" tIns="146304" rIns="182880" bIns="146304" rtlCol="0">
            <a:spAutoFit/>
          </a:bodyPr>
          <a:lstStyle/>
          <a:p>
            <a:r>
              <a:rPr lang="en-US" sz="2400" dirty="0"/>
              <a:t>In this Whiteboard design session, you will work with a group to learn how to build and configure an Internet of Things (IoT) Audit Solution using Azure Blockchain. You will do this using Ethereum Blockchain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endParaRPr lang="en-US" sz="2400" dirty="0"/>
          </a:p>
          <a:p>
            <a:r>
              <a:rPr lang="en-US" sz="2400" dirty="0"/>
              <a:t>At the end of this session, you will be able to deploy and configure Azure Blockchain Workbench, write and deploy Ethereum Smart Contracts with Solidity, and 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Preferred Solution&#10;IoT Device Integration&#10;&#10;Workflow diagram showing IoT Device Integration starting with event data from the IoT Devices, flowing through Azure IoT Hub, then to Stream Analytics, then to Azure Service Bus Queue, triggering Logic Apps, then finally passing into the Azure Blockchain Workbench (using Ethereum)">
            <a:extLst>
              <a:ext uri="{FF2B5EF4-FFF2-40B4-BE49-F238E27FC236}">
                <a16:creationId xmlns:a16="http://schemas.microsoft.com/office/drawing/2014/main" id="{C671BCF7-174F-7049-8761-0CA8E696DE5A}"/>
              </a:ext>
            </a:extLst>
          </p:cNvPr>
          <p:cNvPicPr>
            <a:picLocks noChangeAspect="1"/>
          </p:cNvPicPr>
          <p:nvPr/>
        </p:nvPicPr>
        <p:blipFill>
          <a:blip r:embed="rId3"/>
          <a:stretch>
            <a:fillRect/>
          </a:stretch>
        </p:blipFill>
        <p:spPr>
          <a:xfrm>
            <a:off x="391160" y="1449695"/>
            <a:ext cx="11409680" cy="5025535"/>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pPr marL="0" indent="0">
              <a:buNone/>
            </a:pPr>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pPr marL="0" indent="0">
              <a:buNone/>
            </a:pPr>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technology.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marL="0" lvl="0" indent="0">
              <a:buNone/>
            </a:pPr>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pPr marL="0" indent="0">
              <a:buNone/>
            </a:pPr>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marL="0" lvl="0" indent="0">
              <a:buNone/>
            </a:pPr>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marL="0" lvl="0" indent="0">
              <a:buNone/>
            </a:pPr>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77143"/>
            <a:ext cx="11653523" cy="4909016"/>
          </a:xfrm>
        </p:spPr>
        <p:txBody>
          <a:bodyPr>
            <a:noAutofit/>
          </a:bodyPr>
          <a:lstStyle/>
          <a:p>
            <a:pPr marL="0" indent="0">
              <a:buNone/>
            </a:pPr>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pPr marL="0" indent="0">
              <a:buNone/>
            </a:pPr>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91912"/>
            <a:ext cx="11653523" cy="5356002"/>
          </a:xfrm>
        </p:spPr>
        <p:txBody>
          <a:bodyPr>
            <a:noAutofit/>
          </a:bodyPr>
          <a:lstStyle/>
          <a:p>
            <a:pPr marL="0" indent="0">
              <a:buNone/>
            </a:pPr>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pPr marL="0" indent="0">
              <a:buNone/>
            </a:pPr>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7260"/>
            <a:ext cx="11653523" cy="4909016"/>
          </a:xfrm>
        </p:spPr>
        <p:txBody>
          <a:bodyPr>
            <a:noAutofit/>
          </a:bodyPr>
          <a:lstStyle/>
          <a:p>
            <a:pPr marL="0" indent="0">
              <a:buNone/>
            </a:pPr>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pPr marL="0" indent="0">
              <a:buNone/>
            </a:pPr>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01099"/>
            <a:ext cx="11653523" cy="4909016"/>
          </a:xfrm>
        </p:spPr>
        <p:txBody>
          <a:bodyPr>
            <a:noAutofit/>
          </a:bodyPr>
          <a:lstStyle/>
          <a:p>
            <a:pPr marL="0" indent="0">
              <a:buNone/>
            </a:pPr>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latin typeface="+mn-lt"/>
              </a:rPr>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4943</TotalTime>
  <Words>1952</Words>
  <Application>Microsoft Macintosh PowerPoint</Application>
  <PresentationFormat>Widescreen</PresentationFormat>
  <Paragraphs>181</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101</cp:revision>
  <dcterms:created xsi:type="dcterms:W3CDTF">2016-01-21T23:17:09Z</dcterms:created>
  <dcterms:modified xsi:type="dcterms:W3CDTF">2018-11-12T18:36:18Z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