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39" autoAdjust="0"/>
    <p:restoredTop sz="59756" autoAdjust="0"/>
  </p:normalViewPr>
  <p:slideViewPr>
    <p:cSldViewPr snapToGrid="0">
      <p:cViewPr varScale="1">
        <p:scale>
          <a:sx n="65" d="100"/>
          <a:sy n="65" d="100"/>
        </p:scale>
        <p:origin x="560" y="19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11/16/19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Notebooks. These models could also then be directly deployed from Azure Notebooks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11/16/19 9:33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3">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pic>
        <p:nvPicPr>
          <p:cNvPr id="4" name="Picture 3">
            <a:extLst>
              <a:ext uri="{FF2B5EF4-FFF2-40B4-BE49-F238E27FC236}">
                <a16:creationId xmlns:a16="http://schemas.microsoft.com/office/drawing/2014/main" id="{3AF682CB-71B7-144B-B00C-C6E80DA7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448" y="1819656"/>
            <a:ext cx="5440680" cy="483616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36846"/>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Notebooks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a:extLst>
              <a:ext uri="{FF2B5EF4-FFF2-40B4-BE49-F238E27FC236}">
                <a16:creationId xmlns:a16="http://schemas.microsoft.com/office/drawing/2014/main" id="{5ACB076E-8BB8-BA42-AC1D-D41DB5498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670595"/>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3937</Words>
  <Application>Microsoft Macintosh PowerPoint</Application>
  <PresentationFormat>Widescreen</PresentationFormat>
  <Paragraphs>274</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2019-11-16T14:54:41Z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