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82B7B-9A37-0949-A600-BA30C7EE531A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389C-D2BE-6A4B-8B4B-9E18E21C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baseline="0" dirty="0" smtClean="0"/>
              <a:t> Server 2019 Data Lake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389C-D2BE-6A4B-8B4B-9E18E21C6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Server 2019 Integrated AI and Machine</a:t>
            </a:r>
            <a:r>
              <a:rPr lang="en-US" baseline="0" dirty="0" smtClean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389C-D2BE-6A4B-8B4B-9E18E21C64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baseline="0" dirty="0" smtClean="0"/>
              <a:t> Server 2019 Big Data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389C-D2BE-6A4B-8B4B-9E18E21C6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15E6-04D3-AA46-8EB6-5FC99D770932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2326" y="4342663"/>
            <a:ext cx="6060141" cy="155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Scalable, shared storage HDFS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16414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8879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68946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71411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16414" y="3576578"/>
            <a:ext cx="4054997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57194" y="2926465"/>
            <a:ext cx="0" cy="638538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09726" y="2926465"/>
            <a:ext cx="0" cy="638538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2326" y="1506864"/>
            <a:ext cx="2826039" cy="14080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Spark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6629" y="1506864"/>
            <a:ext cx="2805839" cy="14080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Spark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3169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6967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0765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4563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8835" y="208703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Ingest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0408" y="208703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Store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70765" y="2051117"/>
            <a:ext cx="18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Prep &amp; train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844563" y="2061370"/>
            <a:ext cx="1620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Model &amp;</a:t>
            </a:r>
          </a:p>
          <a:p>
            <a:pPr algn="ctr"/>
            <a:r>
              <a:rPr lang="en-US" sz="2400" dirty="0" smtClean="0"/>
              <a:t>serve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05" y="2687596"/>
            <a:ext cx="418006" cy="4180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41" y="2687596"/>
            <a:ext cx="418006" cy="418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7" y="2687596"/>
            <a:ext cx="418006" cy="4180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88" y="3395581"/>
            <a:ext cx="418006" cy="41800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341875" y="4300977"/>
            <a:ext cx="509193" cy="509193"/>
            <a:chOff x="6836849" y="3962545"/>
            <a:chExt cx="509193" cy="50919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849" y="3962545"/>
              <a:ext cx="501501" cy="5015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599" y="4213295"/>
              <a:ext cx="258443" cy="258443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780896" y="3105602"/>
            <a:ext cx="162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SQL Server</a:t>
            </a:r>
          </a:p>
          <a:p>
            <a:pPr algn="ctr"/>
            <a:r>
              <a:rPr lang="en-US" sz="2400" dirty="0" smtClean="0"/>
              <a:t>data pools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94881" y="5145676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HDFS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70765" y="4768063"/>
            <a:ext cx="172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Machine Learning Services</a:t>
            </a:r>
            <a:endParaRPr lang="en-US" sz="2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330" y="2671437"/>
            <a:ext cx="951326" cy="14482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806588" y="3834969"/>
            <a:ext cx="172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SQL Server</a:t>
            </a:r>
          </a:p>
          <a:p>
            <a:pPr algn="ctr"/>
            <a:r>
              <a:rPr lang="en-US" sz="2400" dirty="0" smtClean="0"/>
              <a:t>master</a:t>
            </a:r>
          </a:p>
          <a:p>
            <a:pPr algn="ctr"/>
            <a:r>
              <a:rPr lang="en-US" sz="2400" dirty="0" smtClean="0"/>
              <a:t>instance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0669" y="2747399"/>
            <a:ext cx="1469002" cy="13439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87726" y="4090062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Kafka</a:t>
            </a:r>
            <a:endParaRPr lang="en-US" sz="2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1" y="1238042"/>
            <a:ext cx="577862" cy="577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6" y="4428370"/>
            <a:ext cx="780288" cy="78028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8" y="5014448"/>
            <a:ext cx="543113" cy="54311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58973" y="3012675"/>
            <a:ext cx="348618" cy="822294"/>
            <a:chOff x="732847" y="2372810"/>
            <a:chExt cx="488701" cy="115271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47" y="2372810"/>
              <a:ext cx="488701" cy="115271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77" y="2761445"/>
              <a:ext cx="375439" cy="375439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71441" y="1796043"/>
            <a:ext cx="2058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Logs, files</a:t>
            </a:r>
          </a:p>
          <a:p>
            <a:pPr algn="ctr"/>
            <a:r>
              <a:rPr lang="en-US" sz="2400" dirty="0" smtClean="0"/>
              <a:t>and media</a:t>
            </a:r>
          </a:p>
          <a:p>
            <a:pPr algn="ctr"/>
            <a:r>
              <a:rPr lang="en-US" sz="2400" dirty="0" smtClean="0"/>
              <a:t>(unstructured)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96938" y="3711338"/>
            <a:ext cx="221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Sensors and IoT</a:t>
            </a:r>
          </a:p>
          <a:p>
            <a:pPr algn="ctr"/>
            <a:r>
              <a:rPr lang="en-US" sz="2400" dirty="0" smtClean="0"/>
              <a:t>(unstructured)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175" y="5476113"/>
            <a:ext cx="1817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Business /</a:t>
            </a:r>
            <a:br>
              <a:rPr lang="en-US" sz="2400" smtClean="0"/>
            </a:br>
            <a:r>
              <a:rPr lang="en-US" sz="2400" smtClean="0"/>
              <a:t>custom </a:t>
            </a:r>
            <a:r>
              <a:rPr lang="en-US" sz="2400" dirty="0" smtClean="0"/>
              <a:t>apps</a:t>
            </a:r>
          </a:p>
          <a:p>
            <a:pPr algn="ctr"/>
            <a:r>
              <a:rPr lang="en-US" sz="2400" dirty="0" smtClean="0"/>
              <a:t>(structured)</a:t>
            </a:r>
            <a:endParaRPr 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197127" y="2518809"/>
            <a:ext cx="534362" cy="29887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197127" y="1081077"/>
            <a:ext cx="6757" cy="351916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813963" y="1081077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828367" y="4566772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258200" y="5274888"/>
            <a:ext cx="534362" cy="29887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185833" y="4809928"/>
            <a:ext cx="21969" cy="1866514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824637" y="4809927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795087" y="6676442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307310" y="2967881"/>
            <a:ext cx="2058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Predictive</a:t>
            </a:r>
          </a:p>
          <a:p>
            <a:pPr algn="ctr"/>
            <a:r>
              <a:rPr lang="en-US" sz="2400" dirty="0" smtClean="0"/>
              <a:t>apps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0307310" y="4894895"/>
            <a:ext cx="205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BI tools</a:t>
            </a:r>
            <a:endParaRPr lang="en-US" sz="24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35" y="4371299"/>
            <a:ext cx="535251" cy="53525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526" y="2517871"/>
            <a:ext cx="543560" cy="5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84724"/>
            <a:ext cx="12192000" cy="210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Compute Plane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7083"/>
            <a:ext cx="12192000" cy="18982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Plane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450708"/>
            <a:ext cx="12192000" cy="22163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Data Plane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195" y="624795"/>
            <a:ext cx="333640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Node: Kubernetes Master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40770" y="624795"/>
            <a:ext cx="273355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9540" y="624795"/>
            <a:ext cx="273355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9275" y="607433"/>
            <a:ext cx="273355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1598" y="1481321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331598" y="107186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Ranger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31598" y="67832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Knox Gateway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187650" y="107186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Kibana</a:t>
            </a:r>
            <a:r>
              <a:rPr lang="en-US" sz="1600" dirty="0" smtClean="0"/>
              <a:t> Dashboard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187650" y="67832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Grafana</a:t>
            </a:r>
            <a:r>
              <a:rPr lang="en-US" sz="1600" dirty="0" smtClean="0"/>
              <a:t> Dashboard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970116" y="1071866"/>
            <a:ext cx="229564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Cluster Admin Portal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33087" y="1416212"/>
            <a:ext cx="2782748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 Proxy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33087" y="1022672"/>
            <a:ext cx="2782748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 Server Master Instance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12686" y="2691116"/>
            <a:ext cx="5254906" cy="1309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Compute Pool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400" dirty="0" smtClean="0"/>
          </a:p>
          <a:p>
            <a:r>
              <a:rPr lang="en-US" sz="1400" dirty="0" smtClean="0"/>
              <a:t>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850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Pod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650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735721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40521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180874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85674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54922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59722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728023" y="2698352"/>
            <a:ext cx="6253703" cy="1309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Compute Pool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45123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Pod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49923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8249855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4655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10695008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999808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9469056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773856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5839426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Pod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44226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180372" y="4849072"/>
            <a:ext cx="5757441" cy="1659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Storage Pool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5766" y="5220908"/>
            <a:ext cx="1770927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Storage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18551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318551" y="563012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HDFS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318551" y="600220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2172188" y="5220908"/>
            <a:ext cx="1770927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Storage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84973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3184973" y="563012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HDFS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184973" y="600220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4033789" y="5220908"/>
            <a:ext cx="1770927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Storage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46574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5046574" y="563012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HDFS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5046574" y="600220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</a:t>
            </a:r>
            <a:endParaRPr lang="en-US" sz="16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14" y="5790852"/>
            <a:ext cx="422696" cy="42269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90" y="5790719"/>
            <a:ext cx="422696" cy="422696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525473" y="4849072"/>
            <a:ext cx="4456253" cy="1659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SQL Data Pool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650866" y="5220908"/>
            <a:ext cx="2039072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SQL 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2189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78" y="5790719"/>
            <a:ext cx="422696" cy="42269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5799779"/>
            <a:ext cx="422696" cy="42269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53" y="5790719"/>
            <a:ext cx="422696" cy="422696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9811931" y="5221041"/>
            <a:ext cx="2039072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</a:rPr>
              <a:t>SQL Node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093254" y="527119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SQL</a:t>
            </a:r>
            <a:endParaRPr lang="en-US" sz="16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743" y="5790852"/>
            <a:ext cx="422696" cy="42269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68" y="5799912"/>
            <a:ext cx="422696" cy="42269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18" y="5790852"/>
            <a:ext cx="422696" cy="42269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51" y="5801648"/>
            <a:ext cx="422696" cy="42269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27" y="5801515"/>
            <a:ext cx="422696" cy="42269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0" y="5807623"/>
            <a:ext cx="422696" cy="42269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6" y="5807490"/>
            <a:ext cx="422696" cy="4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7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146</Words>
  <Application>Microsoft Macintosh PowerPoint</Application>
  <PresentationFormat>Widescreen</PresentationFormat>
  <Paragraphs>95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6</cp:revision>
  <dcterms:created xsi:type="dcterms:W3CDTF">2019-06-21T22:57:15Z</dcterms:created>
  <dcterms:modified xsi:type="dcterms:W3CDTF">2019-06-22T01:47:45Z</dcterms:modified>
</cp:coreProperties>
</file>