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  <p:sldMasterId id="2147484656" r:id="rId5"/>
  </p:sldMasterIdLst>
  <p:notesMasterIdLst>
    <p:notesMasterId r:id="rId21"/>
  </p:notesMasterIdLst>
  <p:handoutMasterIdLst>
    <p:handoutMasterId r:id="rId22"/>
  </p:handoutMasterIdLst>
  <p:sldIdLst>
    <p:sldId id="256" r:id="rId6"/>
    <p:sldId id="1806" r:id="rId7"/>
    <p:sldId id="1807" r:id="rId8"/>
    <p:sldId id="1386" r:id="rId9"/>
    <p:sldId id="1387" r:id="rId10"/>
    <p:sldId id="1826" r:id="rId11"/>
    <p:sldId id="1393" r:id="rId12"/>
    <p:sldId id="555" r:id="rId13"/>
    <p:sldId id="556" r:id="rId14"/>
    <p:sldId id="558" r:id="rId15"/>
    <p:sldId id="559" r:id="rId16"/>
    <p:sldId id="560" r:id="rId17"/>
    <p:sldId id="1400" r:id="rId18"/>
    <p:sldId id="182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Krysta Svore" initials="KS" lastIdx="13" clrIdx="5">
    <p:extLst>
      <p:ext uri="{19B8F6BF-5375-455C-9EA6-DF929625EA0E}">
        <p15:presenceInfo xmlns:p15="http://schemas.microsoft.com/office/powerpoint/2012/main" userId="S-1-5-21-2127521184-1604012920-1887927527-29025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0000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C9C97-B6FF-4044-BCBC-68F9D00DDEAE}" v="228" dt="2018-11-07T20:10:41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2109" autoAdjust="0"/>
  </p:normalViewPr>
  <p:slideViewPr>
    <p:cSldViewPr snapToGrid="0">
      <p:cViewPr varScale="1">
        <p:scale>
          <a:sx n="118" d="100"/>
          <a:sy n="118" d="100"/>
        </p:scale>
        <p:origin x="84" y="8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11/19/2018 1:46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11/19/2018 1:46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11/19/2018 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A0C99-5B22-4037-8E3F-D76EC1A40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A0C99-5B22-4037-8E3F-D76EC1A40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7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-1457"/>
            <a:ext cx="1165584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924930"/>
            <a:ext cx="11653523" cy="180690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49" indent="0">
              <a:buNone/>
              <a:defRPr sz="1961"/>
            </a:lvl3pPr>
            <a:lvl4pPr marL="448096" indent="0">
              <a:buNone/>
              <a:defRPr sz="1765"/>
            </a:lvl4pPr>
            <a:lvl5pPr marL="672145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42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B4CE-163F-4B48-A8D4-60749DAEB79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F6A-9FC9-4CCD-B151-11780531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Ignite">
    <p:bg>
      <p:bgPr>
        <a:solidFill>
          <a:srgbClr val="1716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9037CB-A4D2-4EB1-918F-53BA1138A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96" b="7893"/>
          <a:stretch/>
        </p:blipFill>
        <p:spPr>
          <a:xfrm flipH="1"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734CF8-93D0-4020-B09E-D38E5A7C92CD}"/>
              </a:ext>
            </a:extLst>
          </p:cNvPr>
          <p:cNvSpPr/>
          <p:nvPr userDrawn="1"/>
        </p:nvSpPr>
        <p:spPr bwMode="auto">
          <a:xfrm>
            <a:off x="-1" y="0"/>
            <a:ext cx="10936642" cy="6858000"/>
          </a:xfrm>
          <a:prstGeom prst="rect">
            <a:avLst/>
          </a:prstGeom>
          <a:gradFill>
            <a:gsLst>
              <a:gs pos="17000">
                <a:schemeClr val="bg1">
                  <a:lumMod val="50000"/>
                  <a:alpha val="42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6"/>
            <a:ext cx="1423303" cy="304828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0F6EFB6E-F1DC-4F4A-9918-A6900F96A53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899" y="2304209"/>
            <a:ext cx="3823990" cy="2054030"/>
          </a:xfrm>
          <a:custGeom>
            <a:avLst/>
            <a:gdLst>
              <a:gd name="T0" fmla="*/ 231 w 1378"/>
              <a:gd name="T1" fmla="*/ 103 h 738"/>
              <a:gd name="T2" fmla="*/ 123 w 1378"/>
              <a:gd name="T3" fmla="*/ 275 h 738"/>
              <a:gd name="T4" fmla="*/ 29 w 1378"/>
              <a:gd name="T5" fmla="*/ 275 h 738"/>
              <a:gd name="T6" fmla="*/ 130 w 1378"/>
              <a:gd name="T7" fmla="*/ 228 h 738"/>
              <a:gd name="T8" fmla="*/ 316 w 1378"/>
              <a:gd name="T9" fmla="*/ 13 h 738"/>
              <a:gd name="T10" fmla="*/ 349 w 1378"/>
              <a:gd name="T11" fmla="*/ 26 h 738"/>
              <a:gd name="T12" fmla="*/ 344 w 1378"/>
              <a:gd name="T13" fmla="*/ 92 h 738"/>
              <a:gd name="T14" fmla="*/ 390 w 1378"/>
              <a:gd name="T15" fmla="*/ 235 h 738"/>
              <a:gd name="T16" fmla="*/ 471 w 1378"/>
              <a:gd name="T17" fmla="*/ 254 h 738"/>
              <a:gd name="T18" fmla="*/ 517 w 1378"/>
              <a:gd name="T19" fmla="*/ 127 h 738"/>
              <a:gd name="T20" fmla="*/ 581 w 1378"/>
              <a:gd name="T21" fmla="*/ 130 h 738"/>
              <a:gd name="T22" fmla="*/ 580 w 1378"/>
              <a:gd name="T23" fmla="*/ 275 h 738"/>
              <a:gd name="T24" fmla="*/ 646 w 1378"/>
              <a:gd name="T25" fmla="*/ 91 h 738"/>
              <a:gd name="T26" fmla="*/ 674 w 1378"/>
              <a:gd name="T27" fmla="*/ 114 h 738"/>
              <a:gd name="T28" fmla="*/ 829 w 1378"/>
              <a:gd name="T29" fmla="*/ 183 h 738"/>
              <a:gd name="T30" fmla="*/ 679 w 1378"/>
              <a:gd name="T31" fmla="*/ 184 h 738"/>
              <a:gd name="T32" fmla="*/ 784 w 1378"/>
              <a:gd name="T33" fmla="*/ 236 h 738"/>
              <a:gd name="T34" fmla="*/ 915 w 1378"/>
              <a:gd name="T35" fmla="*/ 112 h 738"/>
              <a:gd name="T36" fmla="*/ 853 w 1378"/>
              <a:gd name="T37" fmla="*/ 140 h 738"/>
              <a:gd name="T38" fmla="*/ 900 w 1378"/>
              <a:gd name="T39" fmla="*/ 254 h 738"/>
              <a:gd name="T40" fmla="*/ 964 w 1378"/>
              <a:gd name="T41" fmla="*/ 226 h 738"/>
              <a:gd name="T42" fmla="*/ 1008 w 1378"/>
              <a:gd name="T43" fmla="*/ 114 h 738"/>
              <a:gd name="T44" fmla="*/ 1163 w 1378"/>
              <a:gd name="T45" fmla="*/ 183 h 738"/>
              <a:gd name="T46" fmla="*/ 1013 w 1378"/>
              <a:gd name="T47" fmla="*/ 184 h 738"/>
              <a:gd name="T48" fmla="*/ 1118 w 1378"/>
              <a:gd name="T49" fmla="*/ 236 h 738"/>
              <a:gd name="T50" fmla="*/ 1271 w 1378"/>
              <a:gd name="T51" fmla="*/ 92 h 738"/>
              <a:gd name="T52" fmla="*/ 1283 w 1378"/>
              <a:gd name="T53" fmla="*/ 3 h 738"/>
              <a:gd name="T54" fmla="*/ 1172 w 1378"/>
              <a:gd name="T55" fmla="*/ 92 h 738"/>
              <a:gd name="T56" fmla="*/ 1232 w 1378"/>
              <a:gd name="T57" fmla="*/ 117 h 738"/>
              <a:gd name="T58" fmla="*/ 1350 w 1378"/>
              <a:gd name="T59" fmla="*/ 279 h 738"/>
              <a:gd name="T60" fmla="*/ 1332 w 1378"/>
              <a:gd name="T61" fmla="*/ 220 h 738"/>
              <a:gd name="T62" fmla="*/ 1332 w 1378"/>
              <a:gd name="T63" fmla="*/ 38 h 738"/>
              <a:gd name="T64" fmla="*/ 0 w 1378"/>
              <a:gd name="T65" fmla="*/ 652 h 738"/>
              <a:gd name="T66" fmla="*/ 92 w 1378"/>
              <a:gd name="T67" fmla="*/ 492 h 738"/>
              <a:gd name="T68" fmla="*/ 208 w 1378"/>
              <a:gd name="T69" fmla="*/ 621 h 738"/>
              <a:gd name="T70" fmla="*/ 82 w 1378"/>
              <a:gd name="T71" fmla="*/ 725 h 738"/>
              <a:gd name="T72" fmla="*/ 209 w 1378"/>
              <a:gd name="T73" fmla="*/ 570 h 738"/>
              <a:gd name="T74" fmla="*/ 115 w 1378"/>
              <a:gd name="T75" fmla="*/ 510 h 738"/>
              <a:gd name="T76" fmla="*/ 377 w 1378"/>
              <a:gd name="T77" fmla="*/ 465 h 738"/>
              <a:gd name="T78" fmla="*/ 287 w 1378"/>
              <a:gd name="T79" fmla="*/ 652 h 738"/>
              <a:gd name="T80" fmla="*/ 410 w 1378"/>
              <a:gd name="T81" fmla="*/ 548 h 738"/>
              <a:gd name="T82" fmla="*/ 377 w 1378"/>
              <a:gd name="T83" fmla="*/ 465 h 738"/>
              <a:gd name="T84" fmla="*/ 484 w 1378"/>
              <a:gd name="T85" fmla="*/ 652 h 738"/>
              <a:gd name="T86" fmla="*/ 499 w 1378"/>
              <a:gd name="T87" fmla="*/ 423 h 738"/>
              <a:gd name="T88" fmla="*/ 602 w 1378"/>
              <a:gd name="T89" fmla="*/ 415 h 738"/>
              <a:gd name="T90" fmla="*/ 573 w 1378"/>
              <a:gd name="T91" fmla="*/ 494 h 738"/>
              <a:gd name="T92" fmla="*/ 629 w 1378"/>
              <a:gd name="T93" fmla="*/ 631 h 738"/>
              <a:gd name="T94" fmla="*/ 648 w 1378"/>
              <a:gd name="T95" fmla="*/ 469 h 738"/>
              <a:gd name="T96" fmla="*/ 747 w 1378"/>
              <a:gd name="T97" fmla="*/ 465 h 738"/>
              <a:gd name="T98" fmla="*/ 746 w 1378"/>
              <a:gd name="T99" fmla="*/ 657 h 738"/>
              <a:gd name="T100" fmla="*/ 693 w 1378"/>
              <a:gd name="T101" fmla="*/ 568 h 738"/>
              <a:gd name="T102" fmla="*/ 747 w 1378"/>
              <a:gd name="T103" fmla="*/ 49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78" h="738">
                <a:moveTo>
                  <a:pt x="223" y="19"/>
                </a:moveTo>
                <a:cubicBezTo>
                  <a:pt x="261" y="19"/>
                  <a:pt x="261" y="19"/>
                  <a:pt x="261" y="19"/>
                </a:cubicBezTo>
                <a:cubicBezTo>
                  <a:pt x="261" y="275"/>
                  <a:pt x="261" y="275"/>
                  <a:pt x="261" y="275"/>
                </a:cubicBezTo>
                <a:cubicBezTo>
                  <a:pt x="231" y="275"/>
                  <a:pt x="231" y="275"/>
                  <a:pt x="231" y="275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31" y="89"/>
                  <a:pt x="232" y="73"/>
                  <a:pt x="234" y="53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230" y="65"/>
                  <a:pt x="227" y="73"/>
                  <a:pt x="225" y="78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123" y="275"/>
                  <a:pt x="123" y="275"/>
                  <a:pt x="123" y="275"/>
                </a:cubicBezTo>
                <a:cubicBezTo>
                  <a:pt x="36" y="79"/>
                  <a:pt x="36" y="79"/>
                  <a:pt x="36" y="79"/>
                </a:cubicBezTo>
                <a:cubicBezTo>
                  <a:pt x="33" y="74"/>
                  <a:pt x="31" y="65"/>
                  <a:pt x="2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63"/>
                  <a:pt x="29" y="80"/>
                  <a:pt x="29" y="103"/>
                </a:cubicBezTo>
                <a:cubicBezTo>
                  <a:pt x="29" y="275"/>
                  <a:pt x="29" y="275"/>
                  <a:pt x="29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19"/>
                  <a:pt x="0" y="19"/>
                  <a:pt x="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118" y="197"/>
                  <a:pt x="118" y="197"/>
                  <a:pt x="118" y="197"/>
                </a:cubicBezTo>
                <a:cubicBezTo>
                  <a:pt x="124" y="211"/>
                  <a:pt x="128" y="221"/>
                  <a:pt x="130" y="228"/>
                </a:cubicBezTo>
                <a:cubicBezTo>
                  <a:pt x="131" y="228"/>
                  <a:pt x="131" y="228"/>
                  <a:pt x="131" y="228"/>
                </a:cubicBezTo>
                <a:cubicBezTo>
                  <a:pt x="137" y="211"/>
                  <a:pt x="141" y="201"/>
                  <a:pt x="143" y="196"/>
                </a:cubicBezTo>
                <a:lnTo>
                  <a:pt x="223" y="19"/>
                </a:lnTo>
                <a:close/>
                <a:moveTo>
                  <a:pt x="329" y="7"/>
                </a:moveTo>
                <a:cubicBezTo>
                  <a:pt x="324" y="7"/>
                  <a:pt x="319" y="9"/>
                  <a:pt x="316" y="13"/>
                </a:cubicBezTo>
                <a:cubicBezTo>
                  <a:pt x="312" y="17"/>
                  <a:pt x="310" y="21"/>
                  <a:pt x="310" y="26"/>
                </a:cubicBezTo>
                <a:cubicBezTo>
                  <a:pt x="310" y="32"/>
                  <a:pt x="312" y="37"/>
                  <a:pt x="316" y="40"/>
                </a:cubicBezTo>
                <a:cubicBezTo>
                  <a:pt x="320" y="44"/>
                  <a:pt x="324" y="45"/>
                  <a:pt x="329" y="45"/>
                </a:cubicBezTo>
                <a:cubicBezTo>
                  <a:pt x="335" y="45"/>
                  <a:pt x="339" y="44"/>
                  <a:pt x="343" y="40"/>
                </a:cubicBezTo>
                <a:cubicBezTo>
                  <a:pt x="347" y="36"/>
                  <a:pt x="349" y="32"/>
                  <a:pt x="349" y="26"/>
                </a:cubicBezTo>
                <a:cubicBezTo>
                  <a:pt x="349" y="21"/>
                  <a:pt x="347" y="17"/>
                  <a:pt x="343" y="13"/>
                </a:cubicBezTo>
                <a:cubicBezTo>
                  <a:pt x="339" y="9"/>
                  <a:pt x="335" y="7"/>
                  <a:pt x="329" y="7"/>
                </a:cubicBezTo>
                <a:close/>
                <a:moveTo>
                  <a:pt x="314" y="275"/>
                </a:moveTo>
                <a:cubicBezTo>
                  <a:pt x="344" y="275"/>
                  <a:pt x="344" y="275"/>
                  <a:pt x="344" y="275"/>
                </a:cubicBezTo>
                <a:cubicBezTo>
                  <a:pt x="344" y="92"/>
                  <a:pt x="344" y="92"/>
                  <a:pt x="344" y="92"/>
                </a:cubicBezTo>
                <a:cubicBezTo>
                  <a:pt x="314" y="92"/>
                  <a:pt x="314" y="92"/>
                  <a:pt x="314" y="92"/>
                </a:cubicBezTo>
                <a:lnTo>
                  <a:pt x="314" y="275"/>
                </a:lnTo>
                <a:close/>
                <a:moveTo>
                  <a:pt x="405" y="115"/>
                </a:moveTo>
                <a:cubicBezTo>
                  <a:pt x="388" y="133"/>
                  <a:pt x="379" y="158"/>
                  <a:pt x="379" y="188"/>
                </a:cubicBezTo>
                <a:cubicBezTo>
                  <a:pt x="379" y="205"/>
                  <a:pt x="383" y="221"/>
                  <a:pt x="390" y="235"/>
                </a:cubicBezTo>
                <a:cubicBezTo>
                  <a:pt x="398" y="249"/>
                  <a:pt x="408" y="260"/>
                  <a:pt x="421" y="268"/>
                </a:cubicBezTo>
                <a:cubicBezTo>
                  <a:pt x="434" y="275"/>
                  <a:pt x="449" y="279"/>
                  <a:pt x="466" y="279"/>
                </a:cubicBezTo>
                <a:cubicBezTo>
                  <a:pt x="485" y="279"/>
                  <a:pt x="502" y="275"/>
                  <a:pt x="516" y="266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02" y="249"/>
                  <a:pt x="487" y="254"/>
                  <a:pt x="471" y="254"/>
                </a:cubicBezTo>
                <a:cubicBezTo>
                  <a:pt x="452" y="254"/>
                  <a:pt x="437" y="248"/>
                  <a:pt x="426" y="236"/>
                </a:cubicBezTo>
                <a:cubicBezTo>
                  <a:pt x="415" y="223"/>
                  <a:pt x="409" y="206"/>
                  <a:pt x="409" y="185"/>
                </a:cubicBezTo>
                <a:cubicBezTo>
                  <a:pt x="409" y="164"/>
                  <a:pt x="415" y="146"/>
                  <a:pt x="427" y="133"/>
                </a:cubicBezTo>
                <a:cubicBezTo>
                  <a:pt x="439" y="119"/>
                  <a:pt x="454" y="112"/>
                  <a:pt x="473" y="112"/>
                </a:cubicBezTo>
                <a:cubicBezTo>
                  <a:pt x="488" y="112"/>
                  <a:pt x="503" y="117"/>
                  <a:pt x="517" y="127"/>
                </a:cubicBezTo>
                <a:cubicBezTo>
                  <a:pt x="517" y="97"/>
                  <a:pt x="517" y="97"/>
                  <a:pt x="517" y="97"/>
                </a:cubicBezTo>
                <a:cubicBezTo>
                  <a:pt x="504" y="91"/>
                  <a:pt x="490" y="87"/>
                  <a:pt x="474" y="87"/>
                </a:cubicBezTo>
                <a:cubicBezTo>
                  <a:pt x="445" y="87"/>
                  <a:pt x="422" y="97"/>
                  <a:pt x="405" y="115"/>
                </a:cubicBezTo>
                <a:close/>
                <a:moveTo>
                  <a:pt x="599" y="100"/>
                </a:moveTo>
                <a:cubicBezTo>
                  <a:pt x="591" y="107"/>
                  <a:pt x="585" y="117"/>
                  <a:pt x="581" y="130"/>
                </a:cubicBezTo>
                <a:cubicBezTo>
                  <a:pt x="580" y="130"/>
                  <a:pt x="580" y="130"/>
                  <a:pt x="580" y="130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51" y="92"/>
                  <a:pt x="551" y="92"/>
                  <a:pt x="551" y="92"/>
                </a:cubicBezTo>
                <a:cubicBezTo>
                  <a:pt x="551" y="275"/>
                  <a:pt x="551" y="275"/>
                  <a:pt x="551" y="275"/>
                </a:cubicBezTo>
                <a:cubicBezTo>
                  <a:pt x="580" y="275"/>
                  <a:pt x="580" y="275"/>
                  <a:pt x="580" y="275"/>
                </a:cubicBezTo>
                <a:cubicBezTo>
                  <a:pt x="580" y="181"/>
                  <a:pt x="580" y="181"/>
                  <a:pt x="580" y="181"/>
                </a:cubicBezTo>
                <a:cubicBezTo>
                  <a:pt x="580" y="162"/>
                  <a:pt x="584" y="146"/>
                  <a:pt x="592" y="134"/>
                </a:cubicBezTo>
                <a:cubicBezTo>
                  <a:pt x="600" y="122"/>
                  <a:pt x="611" y="116"/>
                  <a:pt x="624" y="116"/>
                </a:cubicBezTo>
                <a:cubicBezTo>
                  <a:pt x="633" y="116"/>
                  <a:pt x="641" y="118"/>
                  <a:pt x="646" y="122"/>
                </a:cubicBezTo>
                <a:cubicBezTo>
                  <a:pt x="646" y="91"/>
                  <a:pt x="646" y="91"/>
                  <a:pt x="646" y="91"/>
                </a:cubicBezTo>
                <a:cubicBezTo>
                  <a:pt x="642" y="89"/>
                  <a:pt x="636" y="89"/>
                  <a:pt x="628" y="89"/>
                </a:cubicBezTo>
                <a:cubicBezTo>
                  <a:pt x="617" y="89"/>
                  <a:pt x="608" y="92"/>
                  <a:pt x="599" y="100"/>
                </a:cubicBezTo>
                <a:close/>
                <a:moveTo>
                  <a:pt x="806" y="113"/>
                </a:moveTo>
                <a:cubicBezTo>
                  <a:pt x="791" y="96"/>
                  <a:pt x="770" y="87"/>
                  <a:pt x="742" y="87"/>
                </a:cubicBezTo>
                <a:cubicBezTo>
                  <a:pt x="713" y="87"/>
                  <a:pt x="691" y="96"/>
                  <a:pt x="674" y="114"/>
                </a:cubicBezTo>
                <a:cubicBezTo>
                  <a:pt x="658" y="131"/>
                  <a:pt x="649" y="155"/>
                  <a:pt x="649" y="185"/>
                </a:cubicBezTo>
                <a:cubicBezTo>
                  <a:pt x="649" y="213"/>
                  <a:pt x="657" y="236"/>
                  <a:pt x="673" y="253"/>
                </a:cubicBezTo>
                <a:cubicBezTo>
                  <a:pt x="690" y="271"/>
                  <a:pt x="711" y="279"/>
                  <a:pt x="738" y="279"/>
                </a:cubicBezTo>
                <a:cubicBezTo>
                  <a:pt x="766" y="279"/>
                  <a:pt x="788" y="270"/>
                  <a:pt x="804" y="253"/>
                </a:cubicBezTo>
                <a:cubicBezTo>
                  <a:pt x="821" y="235"/>
                  <a:pt x="829" y="212"/>
                  <a:pt x="829" y="183"/>
                </a:cubicBezTo>
                <a:cubicBezTo>
                  <a:pt x="829" y="153"/>
                  <a:pt x="821" y="130"/>
                  <a:pt x="806" y="113"/>
                </a:cubicBezTo>
                <a:close/>
                <a:moveTo>
                  <a:pt x="784" y="236"/>
                </a:moveTo>
                <a:cubicBezTo>
                  <a:pt x="774" y="248"/>
                  <a:pt x="759" y="254"/>
                  <a:pt x="740" y="254"/>
                </a:cubicBezTo>
                <a:cubicBezTo>
                  <a:pt x="722" y="254"/>
                  <a:pt x="707" y="248"/>
                  <a:pt x="696" y="236"/>
                </a:cubicBezTo>
                <a:cubicBezTo>
                  <a:pt x="685" y="223"/>
                  <a:pt x="679" y="206"/>
                  <a:pt x="679" y="184"/>
                </a:cubicBezTo>
                <a:cubicBezTo>
                  <a:pt x="679" y="161"/>
                  <a:pt x="685" y="144"/>
                  <a:pt x="696" y="131"/>
                </a:cubicBezTo>
                <a:cubicBezTo>
                  <a:pt x="707" y="119"/>
                  <a:pt x="721" y="112"/>
                  <a:pt x="740" y="112"/>
                </a:cubicBezTo>
                <a:cubicBezTo>
                  <a:pt x="759" y="112"/>
                  <a:pt x="774" y="119"/>
                  <a:pt x="784" y="131"/>
                </a:cubicBezTo>
                <a:cubicBezTo>
                  <a:pt x="794" y="143"/>
                  <a:pt x="799" y="161"/>
                  <a:pt x="799" y="184"/>
                </a:cubicBezTo>
                <a:cubicBezTo>
                  <a:pt x="799" y="206"/>
                  <a:pt x="794" y="224"/>
                  <a:pt x="784" y="236"/>
                </a:cubicBezTo>
                <a:close/>
                <a:moveTo>
                  <a:pt x="917" y="172"/>
                </a:moveTo>
                <a:cubicBezTo>
                  <a:pt x="903" y="166"/>
                  <a:pt x="894" y="161"/>
                  <a:pt x="889" y="157"/>
                </a:cubicBezTo>
                <a:cubicBezTo>
                  <a:pt x="885" y="152"/>
                  <a:pt x="882" y="146"/>
                  <a:pt x="882" y="138"/>
                </a:cubicBezTo>
                <a:cubicBezTo>
                  <a:pt x="882" y="130"/>
                  <a:pt x="885" y="124"/>
                  <a:pt x="891" y="120"/>
                </a:cubicBezTo>
                <a:cubicBezTo>
                  <a:pt x="897" y="115"/>
                  <a:pt x="905" y="112"/>
                  <a:pt x="915" y="112"/>
                </a:cubicBezTo>
                <a:cubicBezTo>
                  <a:pt x="930" y="112"/>
                  <a:pt x="944" y="117"/>
                  <a:pt x="956" y="125"/>
                </a:cubicBezTo>
                <a:cubicBezTo>
                  <a:pt x="956" y="96"/>
                  <a:pt x="956" y="96"/>
                  <a:pt x="956" y="96"/>
                </a:cubicBezTo>
                <a:cubicBezTo>
                  <a:pt x="944" y="90"/>
                  <a:pt x="931" y="87"/>
                  <a:pt x="917" y="87"/>
                </a:cubicBezTo>
                <a:cubicBezTo>
                  <a:pt x="898" y="87"/>
                  <a:pt x="883" y="92"/>
                  <a:pt x="871" y="103"/>
                </a:cubicBezTo>
                <a:cubicBezTo>
                  <a:pt x="859" y="113"/>
                  <a:pt x="853" y="125"/>
                  <a:pt x="853" y="140"/>
                </a:cubicBezTo>
                <a:cubicBezTo>
                  <a:pt x="853" y="154"/>
                  <a:pt x="856" y="164"/>
                  <a:pt x="862" y="172"/>
                </a:cubicBezTo>
                <a:cubicBezTo>
                  <a:pt x="869" y="180"/>
                  <a:pt x="881" y="187"/>
                  <a:pt x="897" y="194"/>
                </a:cubicBezTo>
                <a:cubicBezTo>
                  <a:pt x="913" y="202"/>
                  <a:pt x="923" y="207"/>
                  <a:pt x="928" y="212"/>
                </a:cubicBezTo>
                <a:cubicBezTo>
                  <a:pt x="932" y="216"/>
                  <a:pt x="934" y="222"/>
                  <a:pt x="934" y="229"/>
                </a:cubicBezTo>
                <a:cubicBezTo>
                  <a:pt x="934" y="246"/>
                  <a:pt x="923" y="254"/>
                  <a:pt x="900" y="254"/>
                </a:cubicBezTo>
                <a:cubicBezTo>
                  <a:pt x="882" y="254"/>
                  <a:pt x="867" y="248"/>
                  <a:pt x="852" y="237"/>
                </a:cubicBezTo>
                <a:cubicBezTo>
                  <a:pt x="852" y="268"/>
                  <a:pt x="852" y="268"/>
                  <a:pt x="852" y="268"/>
                </a:cubicBezTo>
                <a:cubicBezTo>
                  <a:pt x="865" y="275"/>
                  <a:pt x="880" y="279"/>
                  <a:pt x="897" y="279"/>
                </a:cubicBezTo>
                <a:cubicBezTo>
                  <a:pt x="918" y="279"/>
                  <a:pt x="934" y="274"/>
                  <a:pt x="946" y="264"/>
                </a:cubicBezTo>
                <a:cubicBezTo>
                  <a:pt x="958" y="254"/>
                  <a:pt x="964" y="242"/>
                  <a:pt x="964" y="226"/>
                </a:cubicBezTo>
                <a:cubicBezTo>
                  <a:pt x="964" y="213"/>
                  <a:pt x="961" y="203"/>
                  <a:pt x="954" y="195"/>
                </a:cubicBezTo>
                <a:cubicBezTo>
                  <a:pt x="947" y="187"/>
                  <a:pt x="935" y="179"/>
                  <a:pt x="917" y="172"/>
                </a:cubicBezTo>
                <a:close/>
                <a:moveTo>
                  <a:pt x="1140" y="113"/>
                </a:moveTo>
                <a:cubicBezTo>
                  <a:pt x="1125" y="96"/>
                  <a:pt x="1104" y="87"/>
                  <a:pt x="1077" y="87"/>
                </a:cubicBezTo>
                <a:cubicBezTo>
                  <a:pt x="1048" y="87"/>
                  <a:pt x="1025" y="96"/>
                  <a:pt x="1008" y="114"/>
                </a:cubicBezTo>
                <a:cubicBezTo>
                  <a:pt x="992" y="131"/>
                  <a:pt x="983" y="155"/>
                  <a:pt x="983" y="185"/>
                </a:cubicBezTo>
                <a:cubicBezTo>
                  <a:pt x="983" y="213"/>
                  <a:pt x="992" y="236"/>
                  <a:pt x="1008" y="253"/>
                </a:cubicBezTo>
                <a:cubicBezTo>
                  <a:pt x="1024" y="271"/>
                  <a:pt x="1045" y="279"/>
                  <a:pt x="1072" y="279"/>
                </a:cubicBezTo>
                <a:cubicBezTo>
                  <a:pt x="1100" y="279"/>
                  <a:pt x="1122" y="270"/>
                  <a:pt x="1139" y="253"/>
                </a:cubicBezTo>
                <a:cubicBezTo>
                  <a:pt x="1155" y="235"/>
                  <a:pt x="1163" y="212"/>
                  <a:pt x="1163" y="183"/>
                </a:cubicBezTo>
                <a:cubicBezTo>
                  <a:pt x="1163" y="153"/>
                  <a:pt x="1156" y="130"/>
                  <a:pt x="1140" y="113"/>
                </a:cubicBezTo>
                <a:close/>
                <a:moveTo>
                  <a:pt x="1118" y="236"/>
                </a:moveTo>
                <a:cubicBezTo>
                  <a:pt x="1108" y="248"/>
                  <a:pt x="1093" y="254"/>
                  <a:pt x="1074" y="254"/>
                </a:cubicBezTo>
                <a:cubicBezTo>
                  <a:pt x="1056" y="254"/>
                  <a:pt x="1041" y="248"/>
                  <a:pt x="1030" y="236"/>
                </a:cubicBezTo>
                <a:cubicBezTo>
                  <a:pt x="1019" y="223"/>
                  <a:pt x="1013" y="206"/>
                  <a:pt x="1013" y="184"/>
                </a:cubicBezTo>
                <a:cubicBezTo>
                  <a:pt x="1013" y="161"/>
                  <a:pt x="1019" y="144"/>
                  <a:pt x="1030" y="131"/>
                </a:cubicBezTo>
                <a:cubicBezTo>
                  <a:pt x="1041" y="119"/>
                  <a:pt x="1056" y="112"/>
                  <a:pt x="1074" y="112"/>
                </a:cubicBezTo>
                <a:cubicBezTo>
                  <a:pt x="1093" y="112"/>
                  <a:pt x="1108" y="119"/>
                  <a:pt x="1118" y="131"/>
                </a:cubicBezTo>
                <a:cubicBezTo>
                  <a:pt x="1128" y="143"/>
                  <a:pt x="1133" y="161"/>
                  <a:pt x="1133" y="184"/>
                </a:cubicBezTo>
                <a:cubicBezTo>
                  <a:pt x="1133" y="206"/>
                  <a:pt x="1128" y="224"/>
                  <a:pt x="1118" y="236"/>
                </a:cubicBezTo>
                <a:close/>
                <a:moveTo>
                  <a:pt x="1332" y="38"/>
                </a:moveTo>
                <a:cubicBezTo>
                  <a:pt x="1303" y="47"/>
                  <a:pt x="1303" y="47"/>
                  <a:pt x="1303" y="47"/>
                </a:cubicBezTo>
                <a:cubicBezTo>
                  <a:pt x="1303" y="92"/>
                  <a:pt x="1303" y="92"/>
                  <a:pt x="1303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32" y="92"/>
                  <a:pt x="1232" y="92"/>
                  <a:pt x="1232" y="92"/>
                </a:cubicBezTo>
                <a:cubicBezTo>
                  <a:pt x="1232" y="64"/>
                  <a:pt x="1232" y="64"/>
                  <a:pt x="1232" y="64"/>
                </a:cubicBezTo>
                <a:cubicBezTo>
                  <a:pt x="1232" y="38"/>
                  <a:pt x="1243" y="25"/>
                  <a:pt x="1263" y="25"/>
                </a:cubicBezTo>
                <a:cubicBezTo>
                  <a:pt x="1270" y="25"/>
                  <a:pt x="1277" y="27"/>
                  <a:pt x="1283" y="30"/>
                </a:cubicBezTo>
                <a:cubicBezTo>
                  <a:pt x="1283" y="3"/>
                  <a:pt x="1283" y="3"/>
                  <a:pt x="1283" y="3"/>
                </a:cubicBezTo>
                <a:cubicBezTo>
                  <a:pt x="1277" y="1"/>
                  <a:pt x="1270" y="0"/>
                  <a:pt x="1261" y="0"/>
                </a:cubicBezTo>
                <a:cubicBezTo>
                  <a:pt x="1244" y="0"/>
                  <a:pt x="1230" y="6"/>
                  <a:pt x="1220" y="17"/>
                </a:cubicBezTo>
                <a:cubicBezTo>
                  <a:pt x="1209" y="29"/>
                  <a:pt x="1203" y="44"/>
                  <a:pt x="1203" y="62"/>
                </a:cubicBezTo>
                <a:cubicBezTo>
                  <a:pt x="1203" y="92"/>
                  <a:pt x="1203" y="92"/>
                  <a:pt x="1203" y="92"/>
                </a:cubicBezTo>
                <a:cubicBezTo>
                  <a:pt x="1172" y="92"/>
                  <a:pt x="1172" y="92"/>
                  <a:pt x="1172" y="92"/>
                </a:cubicBezTo>
                <a:cubicBezTo>
                  <a:pt x="1172" y="117"/>
                  <a:pt x="1172" y="117"/>
                  <a:pt x="1172" y="117"/>
                </a:cubicBezTo>
                <a:cubicBezTo>
                  <a:pt x="1203" y="117"/>
                  <a:pt x="1203" y="117"/>
                  <a:pt x="1203" y="117"/>
                </a:cubicBezTo>
                <a:cubicBezTo>
                  <a:pt x="1203" y="275"/>
                  <a:pt x="1203" y="275"/>
                  <a:pt x="1203" y="275"/>
                </a:cubicBezTo>
                <a:cubicBezTo>
                  <a:pt x="1232" y="275"/>
                  <a:pt x="1232" y="275"/>
                  <a:pt x="1232" y="275"/>
                </a:cubicBezTo>
                <a:cubicBezTo>
                  <a:pt x="1232" y="117"/>
                  <a:pt x="1232" y="117"/>
                  <a:pt x="1232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303" y="117"/>
                  <a:pt x="1303" y="117"/>
                  <a:pt x="1303" y="117"/>
                </a:cubicBezTo>
                <a:cubicBezTo>
                  <a:pt x="1303" y="225"/>
                  <a:pt x="1303" y="225"/>
                  <a:pt x="1303" y="225"/>
                </a:cubicBezTo>
                <a:cubicBezTo>
                  <a:pt x="1303" y="261"/>
                  <a:pt x="1318" y="279"/>
                  <a:pt x="1350" y="279"/>
                </a:cubicBezTo>
                <a:cubicBezTo>
                  <a:pt x="1362" y="279"/>
                  <a:pt x="1371" y="277"/>
                  <a:pt x="1378" y="273"/>
                </a:cubicBezTo>
                <a:cubicBezTo>
                  <a:pt x="1378" y="248"/>
                  <a:pt x="1378" y="248"/>
                  <a:pt x="1378" y="248"/>
                </a:cubicBezTo>
                <a:cubicBezTo>
                  <a:pt x="1373" y="252"/>
                  <a:pt x="1366" y="254"/>
                  <a:pt x="1359" y="254"/>
                </a:cubicBezTo>
                <a:cubicBezTo>
                  <a:pt x="1349" y="254"/>
                  <a:pt x="1342" y="251"/>
                  <a:pt x="1338" y="246"/>
                </a:cubicBezTo>
                <a:cubicBezTo>
                  <a:pt x="1334" y="241"/>
                  <a:pt x="1332" y="232"/>
                  <a:pt x="1332" y="220"/>
                </a:cubicBezTo>
                <a:cubicBezTo>
                  <a:pt x="1332" y="117"/>
                  <a:pt x="1332" y="117"/>
                  <a:pt x="1332" y="117"/>
                </a:cubicBezTo>
                <a:cubicBezTo>
                  <a:pt x="1378" y="117"/>
                  <a:pt x="1378" y="117"/>
                  <a:pt x="1378" y="117"/>
                </a:cubicBezTo>
                <a:cubicBezTo>
                  <a:pt x="1378" y="92"/>
                  <a:pt x="1378" y="92"/>
                  <a:pt x="1378" y="92"/>
                </a:cubicBezTo>
                <a:cubicBezTo>
                  <a:pt x="1332" y="92"/>
                  <a:pt x="1332" y="92"/>
                  <a:pt x="1332" y="92"/>
                </a:cubicBezTo>
                <a:lnTo>
                  <a:pt x="1332" y="38"/>
                </a:lnTo>
                <a:close/>
                <a:moveTo>
                  <a:pt x="0" y="652"/>
                </a:moveTo>
                <a:cubicBezTo>
                  <a:pt x="30" y="652"/>
                  <a:pt x="30" y="652"/>
                  <a:pt x="30" y="652"/>
                </a:cubicBezTo>
                <a:cubicBezTo>
                  <a:pt x="30" y="396"/>
                  <a:pt x="30" y="396"/>
                  <a:pt x="30" y="396"/>
                </a:cubicBezTo>
                <a:cubicBezTo>
                  <a:pt x="0" y="396"/>
                  <a:pt x="0" y="396"/>
                  <a:pt x="0" y="396"/>
                </a:cubicBezTo>
                <a:lnTo>
                  <a:pt x="0" y="652"/>
                </a:lnTo>
                <a:close/>
                <a:moveTo>
                  <a:pt x="209" y="469"/>
                </a:moveTo>
                <a:cubicBezTo>
                  <a:pt x="209" y="495"/>
                  <a:pt x="209" y="495"/>
                  <a:pt x="209" y="495"/>
                </a:cubicBezTo>
                <a:cubicBezTo>
                  <a:pt x="208" y="495"/>
                  <a:pt x="208" y="495"/>
                  <a:pt x="208" y="495"/>
                </a:cubicBezTo>
                <a:cubicBezTo>
                  <a:pt x="196" y="475"/>
                  <a:pt x="178" y="465"/>
                  <a:pt x="153" y="465"/>
                </a:cubicBezTo>
                <a:cubicBezTo>
                  <a:pt x="128" y="465"/>
                  <a:pt x="107" y="474"/>
                  <a:pt x="92" y="492"/>
                </a:cubicBezTo>
                <a:cubicBezTo>
                  <a:pt x="77" y="511"/>
                  <a:pt x="70" y="535"/>
                  <a:pt x="70" y="567"/>
                </a:cubicBezTo>
                <a:cubicBezTo>
                  <a:pt x="70" y="584"/>
                  <a:pt x="73" y="600"/>
                  <a:pt x="79" y="614"/>
                </a:cubicBezTo>
                <a:cubicBezTo>
                  <a:pt x="85" y="628"/>
                  <a:pt x="94" y="638"/>
                  <a:pt x="106" y="646"/>
                </a:cubicBezTo>
                <a:cubicBezTo>
                  <a:pt x="117" y="653"/>
                  <a:pt x="130" y="657"/>
                  <a:pt x="145" y="657"/>
                </a:cubicBezTo>
                <a:cubicBezTo>
                  <a:pt x="173" y="657"/>
                  <a:pt x="194" y="645"/>
                  <a:pt x="208" y="621"/>
                </a:cubicBezTo>
                <a:cubicBezTo>
                  <a:pt x="209" y="621"/>
                  <a:pt x="209" y="621"/>
                  <a:pt x="209" y="621"/>
                </a:cubicBezTo>
                <a:cubicBezTo>
                  <a:pt x="209" y="642"/>
                  <a:pt x="209" y="642"/>
                  <a:pt x="209" y="642"/>
                </a:cubicBezTo>
                <a:cubicBezTo>
                  <a:pt x="209" y="689"/>
                  <a:pt x="186" y="713"/>
                  <a:pt x="141" y="713"/>
                </a:cubicBezTo>
                <a:cubicBezTo>
                  <a:pt x="122" y="713"/>
                  <a:pt x="103" y="707"/>
                  <a:pt x="82" y="696"/>
                </a:cubicBezTo>
                <a:cubicBezTo>
                  <a:pt x="82" y="725"/>
                  <a:pt x="82" y="725"/>
                  <a:pt x="82" y="725"/>
                </a:cubicBezTo>
                <a:cubicBezTo>
                  <a:pt x="100" y="734"/>
                  <a:pt x="119" y="738"/>
                  <a:pt x="142" y="738"/>
                </a:cubicBezTo>
                <a:cubicBezTo>
                  <a:pt x="206" y="738"/>
                  <a:pt x="238" y="704"/>
                  <a:pt x="238" y="638"/>
                </a:cubicBezTo>
                <a:cubicBezTo>
                  <a:pt x="238" y="469"/>
                  <a:pt x="238" y="469"/>
                  <a:pt x="238" y="469"/>
                </a:cubicBezTo>
                <a:lnTo>
                  <a:pt x="209" y="469"/>
                </a:lnTo>
                <a:close/>
                <a:moveTo>
                  <a:pt x="209" y="570"/>
                </a:moveTo>
                <a:cubicBezTo>
                  <a:pt x="209" y="588"/>
                  <a:pt x="204" y="603"/>
                  <a:pt x="193" y="614"/>
                </a:cubicBezTo>
                <a:cubicBezTo>
                  <a:pt x="183" y="626"/>
                  <a:pt x="170" y="632"/>
                  <a:pt x="153" y="632"/>
                </a:cubicBezTo>
                <a:cubicBezTo>
                  <a:pt x="137" y="632"/>
                  <a:pt x="124" y="625"/>
                  <a:pt x="114" y="613"/>
                </a:cubicBezTo>
                <a:cubicBezTo>
                  <a:pt x="104" y="601"/>
                  <a:pt x="100" y="585"/>
                  <a:pt x="100" y="565"/>
                </a:cubicBezTo>
                <a:cubicBezTo>
                  <a:pt x="100" y="541"/>
                  <a:pt x="105" y="523"/>
                  <a:pt x="115" y="510"/>
                </a:cubicBezTo>
                <a:cubicBezTo>
                  <a:pt x="125" y="497"/>
                  <a:pt x="139" y="490"/>
                  <a:pt x="157" y="490"/>
                </a:cubicBezTo>
                <a:cubicBezTo>
                  <a:pt x="171" y="490"/>
                  <a:pt x="183" y="495"/>
                  <a:pt x="194" y="505"/>
                </a:cubicBezTo>
                <a:cubicBezTo>
                  <a:pt x="204" y="515"/>
                  <a:pt x="209" y="528"/>
                  <a:pt x="209" y="543"/>
                </a:cubicBezTo>
                <a:lnTo>
                  <a:pt x="209" y="570"/>
                </a:lnTo>
                <a:close/>
                <a:moveTo>
                  <a:pt x="377" y="465"/>
                </a:moveTo>
                <a:cubicBezTo>
                  <a:pt x="351" y="465"/>
                  <a:pt x="331" y="477"/>
                  <a:pt x="317" y="500"/>
                </a:cubicBezTo>
                <a:cubicBezTo>
                  <a:pt x="317" y="500"/>
                  <a:pt x="317" y="500"/>
                  <a:pt x="317" y="500"/>
                </a:cubicBezTo>
                <a:cubicBezTo>
                  <a:pt x="317" y="469"/>
                  <a:pt x="317" y="469"/>
                  <a:pt x="317" y="469"/>
                </a:cubicBezTo>
                <a:cubicBezTo>
                  <a:pt x="287" y="469"/>
                  <a:pt x="287" y="469"/>
                  <a:pt x="287" y="469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317" y="652"/>
                  <a:pt x="317" y="652"/>
                  <a:pt x="317" y="652"/>
                </a:cubicBezTo>
                <a:cubicBezTo>
                  <a:pt x="317" y="548"/>
                  <a:pt x="317" y="548"/>
                  <a:pt x="317" y="548"/>
                </a:cubicBezTo>
                <a:cubicBezTo>
                  <a:pt x="317" y="531"/>
                  <a:pt x="322" y="517"/>
                  <a:pt x="331" y="506"/>
                </a:cubicBezTo>
                <a:cubicBezTo>
                  <a:pt x="341" y="495"/>
                  <a:pt x="353" y="490"/>
                  <a:pt x="367" y="490"/>
                </a:cubicBezTo>
                <a:cubicBezTo>
                  <a:pt x="396" y="490"/>
                  <a:pt x="410" y="509"/>
                  <a:pt x="410" y="548"/>
                </a:cubicBezTo>
                <a:cubicBezTo>
                  <a:pt x="410" y="652"/>
                  <a:pt x="410" y="652"/>
                  <a:pt x="410" y="652"/>
                </a:cubicBezTo>
                <a:cubicBezTo>
                  <a:pt x="439" y="652"/>
                  <a:pt x="439" y="652"/>
                  <a:pt x="439" y="652"/>
                </a:cubicBezTo>
                <a:cubicBezTo>
                  <a:pt x="439" y="540"/>
                  <a:pt x="439" y="540"/>
                  <a:pt x="439" y="540"/>
                </a:cubicBezTo>
                <a:cubicBezTo>
                  <a:pt x="439" y="516"/>
                  <a:pt x="434" y="498"/>
                  <a:pt x="423" y="485"/>
                </a:cubicBezTo>
                <a:cubicBezTo>
                  <a:pt x="413" y="471"/>
                  <a:pt x="397" y="465"/>
                  <a:pt x="377" y="465"/>
                </a:cubicBezTo>
                <a:close/>
                <a:moveTo>
                  <a:pt x="484" y="652"/>
                </a:moveTo>
                <a:cubicBezTo>
                  <a:pt x="514" y="652"/>
                  <a:pt x="514" y="652"/>
                  <a:pt x="514" y="652"/>
                </a:cubicBezTo>
                <a:cubicBezTo>
                  <a:pt x="514" y="469"/>
                  <a:pt x="514" y="469"/>
                  <a:pt x="514" y="469"/>
                </a:cubicBezTo>
                <a:cubicBezTo>
                  <a:pt x="484" y="469"/>
                  <a:pt x="484" y="469"/>
                  <a:pt x="484" y="469"/>
                </a:cubicBezTo>
                <a:lnTo>
                  <a:pt x="484" y="652"/>
                </a:lnTo>
                <a:close/>
                <a:moveTo>
                  <a:pt x="499" y="385"/>
                </a:moveTo>
                <a:cubicBezTo>
                  <a:pt x="494" y="385"/>
                  <a:pt x="489" y="387"/>
                  <a:pt x="486" y="391"/>
                </a:cubicBezTo>
                <a:cubicBezTo>
                  <a:pt x="482" y="394"/>
                  <a:pt x="480" y="399"/>
                  <a:pt x="480" y="404"/>
                </a:cubicBezTo>
                <a:cubicBezTo>
                  <a:pt x="480" y="410"/>
                  <a:pt x="482" y="414"/>
                  <a:pt x="486" y="418"/>
                </a:cubicBezTo>
                <a:cubicBezTo>
                  <a:pt x="490" y="421"/>
                  <a:pt x="494" y="423"/>
                  <a:pt x="499" y="423"/>
                </a:cubicBezTo>
                <a:cubicBezTo>
                  <a:pt x="505" y="423"/>
                  <a:pt x="509" y="421"/>
                  <a:pt x="513" y="418"/>
                </a:cubicBezTo>
                <a:cubicBezTo>
                  <a:pt x="517" y="414"/>
                  <a:pt x="519" y="409"/>
                  <a:pt x="519" y="404"/>
                </a:cubicBezTo>
                <a:cubicBezTo>
                  <a:pt x="519" y="399"/>
                  <a:pt x="517" y="394"/>
                  <a:pt x="513" y="390"/>
                </a:cubicBezTo>
                <a:cubicBezTo>
                  <a:pt x="509" y="387"/>
                  <a:pt x="505" y="385"/>
                  <a:pt x="499" y="385"/>
                </a:cubicBezTo>
                <a:close/>
                <a:moveTo>
                  <a:pt x="602" y="415"/>
                </a:moveTo>
                <a:cubicBezTo>
                  <a:pt x="573" y="425"/>
                  <a:pt x="573" y="425"/>
                  <a:pt x="573" y="425"/>
                </a:cubicBezTo>
                <a:cubicBezTo>
                  <a:pt x="573" y="469"/>
                  <a:pt x="573" y="469"/>
                  <a:pt x="573" y="469"/>
                </a:cubicBezTo>
                <a:cubicBezTo>
                  <a:pt x="541" y="469"/>
                  <a:pt x="541" y="469"/>
                  <a:pt x="541" y="469"/>
                </a:cubicBezTo>
                <a:cubicBezTo>
                  <a:pt x="541" y="494"/>
                  <a:pt x="541" y="494"/>
                  <a:pt x="541" y="494"/>
                </a:cubicBezTo>
                <a:cubicBezTo>
                  <a:pt x="573" y="494"/>
                  <a:pt x="573" y="494"/>
                  <a:pt x="573" y="494"/>
                </a:cubicBezTo>
                <a:cubicBezTo>
                  <a:pt x="573" y="602"/>
                  <a:pt x="573" y="602"/>
                  <a:pt x="573" y="602"/>
                </a:cubicBezTo>
                <a:cubicBezTo>
                  <a:pt x="573" y="638"/>
                  <a:pt x="588" y="656"/>
                  <a:pt x="620" y="656"/>
                </a:cubicBezTo>
                <a:cubicBezTo>
                  <a:pt x="632" y="656"/>
                  <a:pt x="641" y="654"/>
                  <a:pt x="648" y="650"/>
                </a:cubicBezTo>
                <a:cubicBezTo>
                  <a:pt x="648" y="625"/>
                  <a:pt x="648" y="625"/>
                  <a:pt x="648" y="625"/>
                </a:cubicBezTo>
                <a:cubicBezTo>
                  <a:pt x="642" y="629"/>
                  <a:pt x="636" y="631"/>
                  <a:pt x="629" y="631"/>
                </a:cubicBezTo>
                <a:cubicBezTo>
                  <a:pt x="619" y="631"/>
                  <a:pt x="612" y="629"/>
                  <a:pt x="608" y="623"/>
                </a:cubicBezTo>
                <a:cubicBezTo>
                  <a:pt x="604" y="618"/>
                  <a:pt x="602" y="610"/>
                  <a:pt x="602" y="597"/>
                </a:cubicBezTo>
                <a:cubicBezTo>
                  <a:pt x="602" y="494"/>
                  <a:pt x="602" y="494"/>
                  <a:pt x="602" y="494"/>
                </a:cubicBezTo>
                <a:cubicBezTo>
                  <a:pt x="648" y="494"/>
                  <a:pt x="648" y="494"/>
                  <a:pt x="648" y="494"/>
                </a:cubicBezTo>
                <a:cubicBezTo>
                  <a:pt x="648" y="469"/>
                  <a:pt x="648" y="469"/>
                  <a:pt x="648" y="469"/>
                </a:cubicBezTo>
                <a:cubicBezTo>
                  <a:pt x="602" y="469"/>
                  <a:pt x="602" y="469"/>
                  <a:pt x="602" y="469"/>
                </a:cubicBezTo>
                <a:lnTo>
                  <a:pt x="602" y="415"/>
                </a:lnTo>
                <a:close/>
                <a:moveTo>
                  <a:pt x="823" y="553"/>
                </a:moveTo>
                <a:cubicBezTo>
                  <a:pt x="823" y="525"/>
                  <a:pt x="816" y="503"/>
                  <a:pt x="803" y="488"/>
                </a:cubicBezTo>
                <a:cubicBezTo>
                  <a:pt x="789" y="473"/>
                  <a:pt x="771" y="465"/>
                  <a:pt x="747" y="465"/>
                </a:cubicBezTo>
                <a:cubicBezTo>
                  <a:pt x="732" y="465"/>
                  <a:pt x="717" y="469"/>
                  <a:pt x="704" y="477"/>
                </a:cubicBezTo>
                <a:cubicBezTo>
                  <a:pt x="692" y="485"/>
                  <a:pt x="681" y="497"/>
                  <a:pt x="674" y="512"/>
                </a:cubicBezTo>
                <a:cubicBezTo>
                  <a:pt x="667" y="527"/>
                  <a:pt x="663" y="543"/>
                  <a:pt x="663" y="561"/>
                </a:cubicBezTo>
                <a:cubicBezTo>
                  <a:pt x="663" y="591"/>
                  <a:pt x="670" y="615"/>
                  <a:pt x="685" y="631"/>
                </a:cubicBezTo>
                <a:cubicBezTo>
                  <a:pt x="700" y="648"/>
                  <a:pt x="720" y="657"/>
                  <a:pt x="746" y="657"/>
                </a:cubicBezTo>
                <a:cubicBezTo>
                  <a:pt x="773" y="657"/>
                  <a:pt x="794" y="651"/>
                  <a:pt x="810" y="639"/>
                </a:cubicBezTo>
                <a:cubicBezTo>
                  <a:pt x="810" y="612"/>
                  <a:pt x="810" y="612"/>
                  <a:pt x="810" y="612"/>
                </a:cubicBezTo>
                <a:cubicBezTo>
                  <a:pt x="793" y="625"/>
                  <a:pt x="774" y="632"/>
                  <a:pt x="753" y="632"/>
                </a:cubicBezTo>
                <a:cubicBezTo>
                  <a:pt x="735" y="632"/>
                  <a:pt x="720" y="626"/>
                  <a:pt x="710" y="615"/>
                </a:cubicBezTo>
                <a:cubicBezTo>
                  <a:pt x="699" y="604"/>
                  <a:pt x="694" y="589"/>
                  <a:pt x="693" y="568"/>
                </a:cubicBezTo>
                <a:cubicBezTo>
                  <a:pt x="823" y="568"/>
                  <a:pt x="823" y="568"/>
                  <a:pt x="823" y="568"/>
                </a:cubicBezTo>
                <a:lnTo>
                  <a:pt x="823" y="553"/>
                </a:lnTo>
                <a:close/>
                <a:moveTo>
                  <a:pt x="694" y="543"/>
                </a:moveTo>
                <a:cubicBezTo>
                  <a:pt x="696" y="527"/>
                  <a:pt x="702" y="514"/>
                  <a:pt x="712" y="505"/>
                </a:cubicBezTo>
                <a:cubicBezTo>
                  <a:pt x="722" y="495"/>
                  <a:pt x="733" y="490"/>
                  <a:pt x="747" y="490"/>
                </a:cubicBezTo>
                <a:cubicBezTo>
                  <a:pt x="761" y="490"/>
                  <a:pt x="772" y="495"/>
                  <a:pt x="780" y="504"/>
                </a:cubicBezTo>
                <a:cubicBezTo>
                  <a:pt x="788" y="513"/>
                  <a:pt x="792" y="526"/>
                  <a:pt x="793" y="543"/>
                </a:cubicBezTo>
                <a:lnTo>
                  <a:pt x="694" y="5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09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Ignite">
    <p:bg>
      <p:bgPr>
        <a:solidFill>
          <a:srgbClr val="1716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E3B7495-4E5C-4DED-9D4A-6EEB9B5756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96" b="7893"/>
          <a:stretch/>
        </p:blipFill>
        <p:spPr>
          <a:xfrm flipH="1">
            <a:off x="-1" y="0"/>
            <a:ext cx="12192001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97C472E-9683-4EB9-85E1-971E458BA354}"/>
              </a:ext>
            </a:extLst>
          </p:cNvPr>
          <p:cNvSpPr/>
          <p:nvPr userDrawn="1"/>
        </p:nvSpPr>
        <p:spPr bwMode="auto">
          <a:xfrm>
            <a:off x="448214" y="-13695"/>
            <a:ext cx="5019988" cy="687169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F3E83-AABB-4D92-877A-6ACB3C2A2235}"/>
              </a:ext>
            </a:extLst>
          </p:cNvPr>
          <p:cNvGrpSpPr/>
          <p:nvPr userDrawn="1"/>
        </p:nvGrpSpPr>
        <p:grpSpPr>
          <a:xfrm>
            <a:off x="4878414" y="-14320"/>
            <a:ext cx="177732" cy="6872320"/>
            <a:chOff x="4976236" y="-14605"/>
            <a:chExt cx="181296" cy="70091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A6A6B9-061C-4754-B0F7-BF121FFF93D3}"/>
                </a:ext>
              </a:extLst>
            </p:cNvPr>
            <p:cNvSpPr/>
            <p:nvPr userDrawn="1"/>
          </p:nvSpPr>
          <p:spPr bwMode="auto">
            <a:xfrm rot="5400000">
              <a:off x="4976236" y="6813231"/>
              <a:ext cx="181294" cy="18129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DDAB0D-A2F2-45D0-AA67-74847C7A15F3}"/>
                </a:ext>
              </a:extLst>
            </p:cNvPr>
            <p:cNvSpPr/>
            <p:nvPr userDrawn="1"/>
          </p:nvSpPr>
          <p:spPr bwMode="auto">
            <a:xfrm rot="5400000">
              <a:off x="4976236" y="6631937"/>
              <a:ext cx="181294" cy="181294"/>
            </a:xfrm>
            <a:prstGeom prst="rect">
              <a:avLst/>
            </a:prstGeom>
            <a:solidFill>
              <a:srgbClr val="EF443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0C5158-13F1-4BE2-92F3-AE1F88C84F1D}"/>
                </a:ext>
              </a:extLst>
            </p:cNvPr>
            <p:cNvSpPr/>
            <p:nvPr userDrawn="1"/>
          </p:nvSpPr>
          <p:spPr bwMode="auto">
            <a:xfrm rot="5400000">
              <a:off x="4976236" y="6450642"/>
              <a:ext cx="181294" cy="181294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3DA3A1-4640-4574-8A03-7A2D9423328A}"/>
                </a:ext>
              </a:extLst>
            </p:cNvPr>
            <p:cNvSpPr/>
            <p:nvPr userDrawn="1"/>
          </p:nvSpPr>
          <p:spPr bwMode="auto">
            <a:xfrm rot="5400000">
              <a:off x="4976236" y="6269347"/>
              <a:ext cx="181294" cy="18129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31D653-1B77-4716-B122-4FC5BB8A67FE}"/>
                </a:ext>
              </a:extLst>
            </p:cNvPr>
            <p:cNvSpPr/>
            <p:nvPr userDrawn="1"/>
          </p:nvSpPr>
          <p:spPr bwMode="auto">
            <a:xfrm rot="5400000">
              <a:off x="4976236" y="6088053"/>
              <a:ext cx="181294" cy="181294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00EA13-294E-4D25-AF1B-CA3F60610064}"/>
                </a:ext>
              </a:extLst>
            </p:cNvPr>
            <p:cNvSpPr/>
            <p:nvPr userDrawn="1"/>
          </p:nvSpPr>
          <p:spPr bwMode="auto">
            <a:xfrm rot="5400000">
              <a:off x="4976236" y="5906759"/>
              <a:ext cx="181294" cy="181294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021344-FBDF-4045-AD96-6A327425A827}"/>
                </a:ext>
              </a:extLst>
            </p:cNvPr>
            <p:cNvSpPr/>
            <p:nvPr userDrawn="1"/>
          </p:nvSpPr>
          <p:spPr bwMode="auto">
            <a:xfrm rot="5400000">
              <a:off x="4976236" y="5549192"/>
              <a:ext cx="181294" cy="181294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53F1D7-D0E0-4D67-8975-0603F77CECAA}"/>
                </a:ext>
              </a:extLst>
            </p:cNvPr>
            <p:cNvSpPr/>
            <p:nvPr userDrawn="1"/>
          </p:nvSpPr>
          <p:spPr bwMode="auto">
            <a:xfrm rot="5400000">
              <a:off x="4976236" y="5186604"/>
              <a:ext cx="181294" cy="181294"/>
            </a:xfrm>
            <a:prstGeom prst="rect">
              <a:avLst/>
            </a:prstGeom>
            <a:solidFill>
              <a:srgbClr val="FFF26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BF75C-CFA4-4D56-9F75-C0C94584E514}"/>
                </a:ext>
              </a:extLst>
            </p:cNvPr>
            <p:cNvSpPr/>
            <p:nvPr userDrawn="1"/>
          </p:nvSpPr>
          <p:spPr bwMode="auto">
            <a:xfrm rot="5400000">
              <a:off x="4976236" y="4642721"/>
              <a:ext cx="181294" cy="181294"/>
            </a:xfrm>
            <a:prstGeom prst="rect">
              <a:avLst/>
            </a:prstGeom>
            <a:solidFill>
              <a:srgbClr val="0089C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0DC68F-50A2-4F56-872A-491B467AF0F2}"/>
                </a:ext>
              </a:extLst>
            </p:cNvPr>
            <p:cNvSpPr/>
            <p:nvPr userDrawn="1"/>
          </p:nvSpPr>
          <p:spPr bwMode="auto">
            <a:xfrm rot="5400000">
              <a:off x="4976236" y="4461426"/>
              <a:ext cx="181294" cy="181294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449503C-9DBF-449F-AE86-FF3D6B647638}"/>
                </a:ext>
              </a:extLst>
            </p:cNvPr>
            <p:cNvGrpSpPr/>
            <p:nvPr userDrawn="1"/>
          </p:nvGrpSpPr>
          <p:grpSpPr>
            <a:xfrm rot="5400000">
              <a:off x="4704296" y="257337"/>
              <a:ext cx="725177" cy="181294"/>
              <a:chOff x="1" y="930369"/>
              <a:chExt cx="1105464" cy="2763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E47B48A-1FE3-446E-96E3-96C266DE494F}"/>
                  </a:ext>
                </a:extLst>
              </p:cNvPr>
              <p:cNvSpPr/>
              <p:nvPr/>
            </p:nvSpPr>
            <p:spPr bwMode="auto">
              <a:xfrm>
                <a:off x="829099" y="930369"/>
                <a:ext cx="276366" cy="276366"/>
              </a:xfrm>
              <a:prstGeom prst="rect">
                <a:avLst/>
              </a:prstGeom>
              <a:solidFill>
                <a:srgbClr val="B7B7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DD05129-A212-46B7-B80C-03B4A85774F5}"/>
                  </a:ext>
                </a:extLst>
              </p:cNvPr>
              <p:cNvSpPr/>
              <p:nvPr/>
            </p:nvSpPr>
            <p:spPr bwMode="auto">
              <a:xfrm>
                <a:off x="552733" y="930369"/>
                <a:ext cx="276366" cy="276366"/>
              </a:xfrm>
              <a:prstGeom prst="rect">
                <a:avLst/>
              </a:prstGeom>
              <a:solidFill>
                <a:srgbClr val="0060A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DA1EF7-D9A1-415B-98E2-076E315FD291}"/>
                  </a:ext>
                </a:extLst>
              </p:cNvPr>
              <p:cNvSpPr/>
              <p:nvPr/>
            </p:nvSpPr>
            <p:spPr bwMode="auto">
              <a:xfrm>
                <a:off x="1" y="930369"/>
                <a:ext cx="276366" cy="276366"/>
              </a:xfrm>
              <a:prstGeom prst="rect">
                <a:avLst/>
              </a:prstGeom>
              <a:solidFill>
                <a:srgbClr val="0089C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05517E-1EAD-4F67-B1A1-9377A7530A65}"/>
                </a:ext>
              </a:extLst>
            </p:cNvPr>
            <p:cNvSpPr/>
            <p:nvPr userDrawn="1"/>
          </p:nvSpPr>
          <p:spPr bwMode="auto">
            <a:xfrm rot="5400000">
              <a:off x="4976236" y="1397102"/>
              <a:ext cx="181294" cy="181294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B50BD10-F876-46E9-BCE1-600A33CC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13853" y="439715"/>
            <a:ext cx="1423303" cy="304936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4F9A1C20-49FB-4D36-AA8B-E0B47563F87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9644" y="2232026"/>
            <a:ext cx="2891995" cy="1553416"/>
          </a:xfrm>
          <a:custGeom>
            <a:avLst/>
            <a:gdLst>
              <a:gd name="T0" fmla="*/ 231 w 1378"/>
              <a:gd name="T1" fmla="*/ 103 h 738"/>
              <a:gd name="T2" fmla="*/ 123 w 1378"/>
              <a:gd name="T3" fmla="*/ 275 h 738"/>
              <a:gd name="T4" fmla="*/ 29 w 1378"/>
              <a:gd name="T5" fmla="*/ 275 h 738"/>
              <a:gd name="T6" fmla="*/ 130 w 1378"/>
              <a:gd name="T7" fmla="*/ 228 h 738"/>
              <a:gd name="T8" fmla="*/ 316 w 1378"/>
              <a:gd name="T9" fmla="*/ 13 h 738"/>
              <a:gd name="T10" fmla="*/ 349 w 1378"/>
              <a:gd name="T11" fmla="*/ 26 h 738"/>
              <a:gd name="T12" fmla="*/ 344 w 1378"/>
              <a:gd name="T13" fmla="*/ 92 h 738"/>
              <a:gd name="T14" fmla="*/ 390 w 1378"/>
              <a:gd name="T15" fmla="*/ 235 h 738"/>
              <a:gd name="T16" fmla="*/ 471 w 1378"/>
              <a:gd name="T17" fmla="*/ 254 h 738"/>
              <a:gd name="T18" fmla="*/ 517 w 1378"/>
              <a:gd name="T19" fmla="*/ 127 h 738"/>
              <a:gd name="T20" fmla="*/ 581 w 1378"/>
              <a:gd name="T21" fmla="*/ 130 h 738"/>
              <a:gd name="T22" fmla="*/ 580 w 1378"/>
              <a:gd name="T23" fmla="*/ 275 h 738"/>
              <a:gd name="T24" fmla="*/ 646 w 1378"/>
              <a:gd name="T25" fmla="*/ 91 h 738"/>
              <a:gd name="T26" fmla="*/ 674 w 1378"/>
              <a:gd name="T27" fmla="*/ 114 h 738"/>
              <a:gd name="T28" fmla="*/ 829 w 1378"/>
              <a:gd name="T29" fmla="*/ 183 h 738"/>
              <a:gd name="T30" fmla="*/ 679 w 1378"/>
              <a:gd name="T31" fmla="*/ 184 h 738"/>
              <a:gd name="T32" fmla="*/ 784 w 1378"/>
              <a:gd name="T33" fmla="*/ 236 h 738"/>
              <a:gd name="T34" fmla="*/ 915 w 1378"/>
              <a:gd name="T35" fmla="*/ 112 h 738"/>
              <a:gd name="T36" fmla="*/ 853 w 1378"/>
              <a:gd name="T37" fmla="*/ 140 h 738"/>
              <a:gd name="T38" fmla="*/ 900 w 1378"/>
              <a:gd name="T39" fmla="*/ 254 h 738"/>
              <a:gd name="T40" fmla="*/ 964 w 1378"/>
              <a:gd name="T41" fmla="*/ 226 h 738"/>
              <a:gd name="T42" fmla="*/ 1008 w 1378"/>
              <a:gd name="T43" fmla="*/ 114 h 738"/>
              <a:gd name="T44" fmla="*/ 1163 w 1378"/>
              <a:gd name="T45" fmla="*/ 183 h 738"/>
              <a:gd name="T46" fmla="*/ 1013 w 1378"/>
              <a:gd name="T47" fmla="*/ 184 h 738"/>
              <a:gd name="T48" fmla="*/ 1118 w 1378"/>
              <a:gd name="T49" fmla="*/ 236 h 738"/>
              <a:gd name="T50" fmla="*/ 1271 w 1378"/>
              <a:gd name="T51" fmla="*/ 92 h 738"/>
              <a:gd name="T52" fmla="*/ 1283 w 1378"/>
              <a:gd name="T53" fmla="*/ 3 h 738"/>
              <a:gd name="T54" fmla="*/ 1172 w 1378"/>
              <a:gd name="T55" fmla="*/ 92 h 738"/>
              <a:gd name="T56" fmla="*/ 1232 w 1378"/>
              <a:gd name="T57" fmla="*/ 117 h 738"/>
              <a:gd name="T58" fmla="*/ 1350 w 1378"/>
              <a:gd name="T59" fmla="*/ 279 h 738"/>
              <a:gd name="T60" fmla="*/ 1332 w 1378"/>
              <a:gd name="T61" fmla="*/ 220 h 738"/>
              <a:gd name="T62" fmla="*/ 1332 w 1378"/>
              <a:gd name="T63" fmla="*/ 38 h 738"/>
              <a:gd name="T64" fmla="*/ 0 w 1378"/>
              <a:gd name="T65" fmla="*/ 652 h 738"/>
              <a:gd name="T66" fmla="*/ 92 w 1378"/>
              <a:gd name="T67" fmla="*/ 492 h 738"/>
              <a:gd name="T68" fmla="*/ 208 w 1378"/>
              <a:gd name="T69" fmla="*/ 621 h 738"/>
              <a:gd name="T70" fmla="*/ 82 w 1378"/>
              <a:gd name="T71" fmla="*/ 725 h 738"/>
              <a:gd name="T72" fmla="*/ 209 w 1378"/>
              <a:gd name="T73" fmla="*/ 570 h 738"/>
              <a:gd name="T74" fmla="*/ 115 w 1378"/>
              <a:gd name="T75" fmla="*/ 510 h 738"/>
              <a:gd name="T76" fmla="*/ 377 w 1378"/>
              <a:gd name="T77" fmla="*/ 465 h 738"/>
              <a:gd name="T78" fmla="*/ 287 w 1378"/>
              <a:gd name="T79" fmla="*/ 652 h 738"/>
              <a:gd name="T80" fmla="*/ 410 w 1378"/>
              <a:gd name="T81" fmla="*/ 548 h 738"/>
              <a:gd name="T82" fmla="*/ 377 w 1378"/>
              <a:gd name="T83" fmla="*/ 465 h 738"/>
              <a:gd name="T84" fmla="*/ 484 w 1378"/>
              <a:gd name="T85" fmla="*/ 652 h 738"/>
              <a:gd name="T86" fmla="*/ 499 w 1378"/>
              <a:gd name="T87" fmla="*/ 423 h 738"/>
              <a:gd name="T88" fmla="*/ 602 w 1378"/>
              <a:gd name="T89" fmla="*/ 415 h 738"/>
              <a:gd name="T90" fmla="*/ 573 w 1378"/>
              <a:gd name="T91" fmla="*/ 494 h 738"/>
              <a:gd name="T92" fmla="*/ 629 w 1378"/>
              <a:gd name="T93" fmla="*/ 631 h 738"/>
              <a:gd name="T94" fmla="*/ 648 w 1378"/>
              <a:gd name="T95" fmla="*/ 469 h 738"/>
              <a:gd name="T96" fmla="*/ 747 w 1378"/>
              <a:gd name="T97" fmla="*/ 465 h 738"/>
              <a:gd name="T98" fmla="*/ 746 w 1378"/>
              <a:gd name="T99" fmla="*/ 657 h 738"/>
              <a:gd name="T100" fmla="*/ 693 w 1378"/>
              <a:gd name="T101" fmla="*/ 568 h 738"/>
              <a:gd name="T102" fmla="*/ 747 w 1378"/>
              <a:gd name="T103" fmla="*/ 49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78" h="738">
                <a:moveTo>
                  <a:pt x="223" y="19"/>
                </a:moveTo>
                <a:cubicBezTo>
                  <a:pt x="261" y="19"/>
                  <a:pt x="261" y="19"/>
                  <a:pt x="261" y="19"/>
                </a:cubicBezTo>
                <a:cubicBezTo>
                  <a:pt x="261" y="275"/>
                  <a:pt x="261" y="275"/>
                  <a:pt x="261" y="275"/>
                </a:cubicBezTo>
                <a:cubicBezTo>
                  <a:pt x="231" y="275"/>
                  <a:pt x="231" y="275"/>
                  <a:pt x="231" y="275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31" y="89"/>
                  <a:pt x="232" y="73"/>
                  <a:pt x="234" y="53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230" y="65"/>
                  <a:pt x="227" y="73"/>
                  <a:pt x="225" y="78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123" y="275"/>
                  <a:pt x="123" y="275"/>
                  <a:pt x="123" y="275"/>
                </a:cubicBezTo>
                <a:cubicBezTo>
                  <a:pt x="36" y="79"/>
                  <a:pt x="36" y="79"/>
                  <a:pt x="36" y="79"/>
                </a:cubicBezTo>
                <a:cubicBezTo>
                  <a:pt x="33" y="74"/>
                  <a:pt x="31" y="65"/>
                  <a:pt x="2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63"/>
                  <a:pt x="29" y="80"/>
                  <a:pt x="29" y="103"/>
                </a:cubicBezTo>
                <a:cubicBezTo>
                  <a:pt x="29" y="275"/>
                  <a:pt x="29" y="275"/>
                  <a:pt x="29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19"/>
                  <a:pt x="0" y="19"/>
                  <a:pt x="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118" y="197"/>
                  <a:pt x="118" y="197"/>
                  <a:pt x="118" y="197"/>
                </a:cubicBezTo>
                <a:cubicBezTo>
                  <a:pt x="124" y="211"/>
                  <a:pt x="128" y="221"/>
                  <a:pt x="130" y="228"/>
                </a:cubicBezTo>
                <a:cubicBezTo>
                  <a:pt x="131" y="228"/>
                  <a:pt x="131" y="228"/>
                  <a:pt x="131" y="228"/>
                </a:cubicBezTo>
                <a:cubicBezTo>
                  <a:pt x="137" y="211"/>
                  <a:pt x="141" y="201"/>
                  <a:pt x="143" y="196"/>
                </a:cubicBezTo>
                <a:lnTo>
                  <a:pt x="223" y="19"/>
                </a:lnTo>
                <a:close/>
                <a:moveTo>
                  <a:pt x="329" y="7"/>
                </a:moveTo>
                <a:cubicBezTo>
                  <a:pt x="324" y="7"/>
                  <a:pt x="319" y="9"/>
                  <a:pt x="316" y="13"/>
                </a:cubicBezTo>
                <a:cubicBezTo>
                  <a:pt x="312" y="17"/>
                  <a:pt x="310" y="21"/>
                  <a:pt x="310" y="26"/>
                </a:cubicBezTo>
                <a:cubicBezTo>
                  <a:pt x="310" y="32"/>
                  <a:pt x="312" y="37"/>
                  <a:pt x="316" y="40"/>
                </a:cubicBezTo>
                <a:cubicBezTo>
                  <a:pt x="320" y="44"/>
                  <a:pt x="324" y="45"/>
                  <a:pt x="329" y="45"/>
                </a:cubicBezTo>
                <a:cubicBezTo>
                  <a:pt x="335" y="45"/>
                  <a:pt x="339" y="44"/>
                  <a:pt x="343" y="40"/>
                </a:cubicBezTo>
                <a:cubicBezTo>
                  <a:pt x="347" y="36"/>
                  <a:pt x="349" y="32"/>
                  <a:pt x="349" y="26"/>
                </a:cubicBezTo>
                <a:cubicBezTo>
                  <a:pt x="349" y="21"/>
                  <a:pt x="347" y="17"/>
                  <a:pt x="343" y="13"/>
                </a:cubicBezTo>
                <a:cubicBezTo>
                  <a:pt x="339" y="9"/>
                  <a:pt x="335" y="7"/>
                  <a:pt x="329" y="7"/>
                </a:cubicBezTo>
                <a:close/>
                <a:moveTo>
                  <a:pt x="314" y="275"/>
                </a:moveTo>
                <a:cubicBezTo>
                  <a:pt x="344" y="275"/>
                  <a:pt x="344" y="275"/>
                  <a:pt x="344" y="275"/>
                </a:cubicBezTo>
                <a:cubicBezTo>
                  <a:pt x="344" y="92"/>
                  <a:pt x="344" y="92"/>
                  <a:pt x="344" y="92"/>
                </a:cubicBezTo>
                <a:cubicBezTo>
                  <a:pt x="314" y="92"/>
                  <a:pt x="314" y="92"/>
                  <a:pt x="314" y="92"/>
                </a:cubicBezTo>
                <a:lnTo>
                  <a:pt x="314" y="275"/>
                </a:lnTo>
                <a:close/>
                <a:moveTo>
                  <a:pt x="405" y="115"/>
                </a:moveTo>
                <a:cubicBezTo>
                  <a:pt x="388" y="133"/>
                  <a:pt x="379" y="158"/>
                  <a:pt x="379" y="188"/>
                </a:cubicBezTo>
                <a:cubicBezTo>
                  <a:pt x="379" y="205"/>
                  <a:pt x="383" y="221"/>
                  <a:pt x="390" y="235"/>
                </a:cubicBezTo>
                <a:cubicBezTo>
                  <a:pt x="398" y="249"/>
                  <a:pt x="408" y="260"/>
                  <a:pt x="421" y="268"/>
                </a:cubicBezTo>
                <a:cubicBezTo>
                  <a:pt x="434" y="275"/>
                  <a:pt x="449" y="279"/>
                  <a:pt x="466" y="279"/>
                </a:cubicBezTo>
                <a:cubicBezTo>
                  <a:pt x="485" y="279"/>
                  <a:pt x="502" y="275"/>
                  <a:pt x="516" y="266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02" y="249"/>
                  <a:pt x="487" y="254"/>
                  <a:pt x="471" y="254"/>
                </a:cubicBezTo>
                <a:cubicBezTo>
                  <a:pt x="452" y="254"/>
                  <a:pt x="437" y="248"/>
                  <a:pt x="426" y="236"/>
                </a:cubicBezTo>
                <a:cubicBezTo>
                  <a:pt x="415" y="223"/>
                  <a:pt x="409" y="206"/>
                  <a:pt x="409" y="185"/>
                </a:cubicBezTo>
                <a:cubicBezTo>
                  <a:pt x="409" y="164"/>
                  <a:pt x="415" y="146"/>
                  <a:pt x="427" y="133"/>
                </a:cubicBezTo>
                <a:cubicBezTo>
                  <a:pt x="439" y="119"/>
                  <a:pt x="454" y="112"/>
                  <a:pt x="473" y="112"/>
                </a:cubicBezTo>
                <a:cubicBezTo>
                  <a:pt x="488" y="112"/>
                  <a:pt x="503" y="117"/>
                  <a:pt x="517" y="127"/>
                </a:cubicBezTo>
                <a:cubicBezTo>
                  <a:pt x="517" y="97"/>
                  <a:pt x="517" y="97"/>
                  <a:pt x="517" y="97"/>
                </a:cubicBezTo>
                <a:cubicBezTo>
                  <a:pt x="504" y="91"/>
                  <a:pt x="490" y="87"/>
                  <a:pt x="474" y="87"/>
                </a:cubicBezTo>
                <a:cubicBezTo>
                  <a:pt x="445" y="87"/>
                  <a:pt x="422" y="97"/>
                  <a:pt x="405" y="115"/>
                </a:cubicBezTo>
                <a:close/>
                <a:moveTo>
                  <a:pt x="599" y="100"/>
                </a:moveTo>
                <a:cubicBezTo>
                  <a:pt x="591" y="107"/>
                  <a:pt x="585" y="117"/>
                  <a:pt x="581" y="130"/>
                </a:cubicBezTo>
                <a:cubicBezTo>
                  <a:pt x="580" y="130"/>
                  <a:pt x="580" y="130"/>
                  <a:pt x="580" y="130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51" y="92"/>
                  <a:pt x="551" y="92"/>
                  <a:pt x="551" y="92"/>
                </a:cubicBezTo>
                <a:cubicBezTo>
                  <a:pt x="551" y="275"/>
                  <a:pt x="551" y="275"/>
                  <a:pt x="551" y="275"/>
                </a:cubicBezTo>
                <a:cubicBezTo>
                  <a:pt x="580" y="275"/>
                  <a:pt x="580" y="275"/>
                  <a:pt x="580" y="275"/>
                </a:cubicBezTo>
                <a:cubicBezTo>
                  <a:pt x="580" y="181"/>
                  <a:pt x="580" y="181"/>
                  <a:pt x="580" y="181"/>
                </a:cubicBezTo>
                <a:cubicBezTo>
                  <a:pt x="580" y="162"/>
                  <a:pt x="584" y="146"/>
                  <a:pt x="592" y="134"/>
                </a:cubicBezTo>
                <a:cubicBezTo>
                  <a:pt x="600" y="122"/>
                  <a:pt x="611" y="116"/>
                  <a:pt x="624" y="116"/>
                </a:cubicBezTo>
                <a:cubicBezTo>
                  <a:pt x="633" y="116"/>
                  <a:pt x="641" y="118"/>
                  <a:pt x="646" y="122"/>
                </a:cubicBezTo>
                <a:cubicBezTo>
                  <a:pt x="646" y="91"/>
                  <a:pt x="646" y="91"/>
                  <a:pt x="646" y="91"/>
                </a:cubicBezTo>
                <a:cubicBezTo>
                  <a:pt x="642" y="89"/>
                  <a:pt x="636" y="89"/>
                  <a:pt x="628" y="89"/>
                </a:cubicBezTo>
                <a:cubicBezTo>
                  <a:pt x="617" y="89"/>
                  <a:pt x="608" y="92"/>
                  <a:pt x="599" y="100"/>
                </a:cubicBezTo>
                <a:close/>
                <a:moveTo>
                  <a:pt x="806" y="113"/>
                </a:moveTo>
                <a:cubicBezTo>
                  <a:pt x="791" y="96"/>
                  <a:pt x="770" y="87"/>
                  <a:pt x="742" y="87"/>
                </a:cubicBezTo>
                <a:cubicBezTo>
                  <a:pt x="713" y="87"/>
                  <a:pt x="691" y="96"/>
                  <a:pt x="674" y="114"/>
                </a:cubicBezTo>
                <a:cubicBezTo>
                  <a:pt x="658" y="131"/>
                  <a:pt x="649" y="155"/>
                  <a:pt x="649" y="185"/>
                </a:cubicBezTo>
                <a:cubicBezTo>
                  <a:pt x="649" y="213"/>
                  <a:pt x="657" y="236"/>
                  <a:pt x="673" y="253"/>
                </a:cubicBezTo>
                <a:cubicBezTo>
                  <a:pt x="690" y="271"/>
                  <a:pt x="711" y="279"/>
                  <a:pt x="738" y="279"/>
                </a:cubicBezTo>
                <a:cubicBezTo>
                  <a:pt x="766" y="279"/>
                  <a:pt x="788" y="270"/>
                  <a:pt x="804" y="253"/>
                </a:cubicBezTo>
                <a:cubicBezTo>
                  <a:pt x="821" y="235"/>
                  <a:pt x="829" y="212"/>
                  <a:pt x="829" y="183"/>
                </a:cubicBezTo>
                <a:cubicBezTo>
                  <a:pt x="829" y="153"/>
                  <a:pt x="821" y="130"/>
                  <a:pt x="806" y="113"/>
                </a:cubicBezTo>
                <a:close/>
                <a:moveTo>
                  <a:pt x="784" y="236"/>
                </a:moveTo>
                <a:cubicBezTo>
                  <a:pt x="774" y="248"/>
                  <a:pt x="759" y="254"/>
                  <a:pt x="740" y="254"/>
                </a:cubicBezTo>
                <a:cubicBezTo>
                  <a:pt x="722" y="254"/>
                  <a:pt x="707" y="248"/>
                  <a:pt x="696" y="236"/>
                </a:cubicBezTo>
                <a:cubicBezTo>
                  <a:pt x="685" y="223"/>
                  <a:pt x="679" y="206"/>
                  <a:pt x="679" y="184"/>
                </a:cubicBezTo>
                <a:cubicBezTo>
                  <a:pt x="679" y="161"/>
                  <a:pt x="685" y="144"/>
                  <a:pt x="696" y="131"/>
                </a:cubicBezTo>
                <a:cubicBezTo>
                  <a:pt x="707" y="119"/>
                  <a:pt x="721" y="112"/>
                  <a:pt x="740" y="112"/>
                </a:cubicBezTo>
                <a:cubicBezTo>
                  <a:pt x="759" y="112"/>
                  <a:pt x="774" y="119"/>
                  <a:pt x="784" y="131"/>
                </a:cubicBezTo>
                <a:cubicBezTo>
                  <a:pt x="794" y="143"/>
                  <a:pt x="799" y="161"/>
                  <a:pt x="799" y="184"/>
                </a:cubicBezTo>
                <a:cubicBezTo>
                  <a:pt x="799" y="206"/>
                  <a:pt x="794" y="224"/>
                  <a:pt x="784" y="236"/>
                </a:cubicBezTo>
                <a:close/>
                <a:moveTo>
                  <a:pt x="917" y="172"/>
                </a:moveTo>
                <a:cubicBezTo>
                  <a:pt x="903" y="166"/>
                  <a:pt x="894" y="161"/>
                  <a:pt x="889" y="157"/>
                </a:cubicBezTo>
                <a:cubicBezTo>
                  <a:pt x="885" y="152"/>
                  <a:pt x="882" y="146"/>
                  <a:pt x="882" y="138"/>
                </a:cubicBezTo>
                <a:cubicBezTo>
                  <a:pt x="882" y="130"/>
                  <a:pt x="885" y="124"/>
                  <a:pt x="891" y="120"/>
                </a:cubicBezTo>
                <a:cubicBezTo>
                  <a:pt x="897" y="115"/>
                  <a:pt x="905" y="112"/>
                  <a:pt x="915" y="112"/>
                </a:cubicBezTo>
                <a:cubicBezTo>
                  <a:pt x="930" y="112"/>
                  <a:pt x="944" y="117"/>
                  <a:pt x="956" y="125"/>
                </a:cubicBezTo>
                <a:cubicBezTo>
                  <a:pt x="956" y="96"/>
                  <a:pt x="956" y="96"/>
                  <a:pt x="956" y="96"/>
                </a:cubicBezTo>
                <a:cubicBezTo>
                  <a:pt x="944" y="90"/>
                  <a:pt x="931" y="87"/>
                  <a:pt x="917" y="87"/>
                </a:cubicBezTo>
                <a:cubicBezTo>
                  <a:pt x="898" y="87"/>
                  <a:pt x="883" y="92"/>
                  <a:pt x="871" y="103"/>
                </a:cubicBezTo>
                <a:cubicBezTo>
                  <a:pt x="859" y="113"/>
                  <a:pt x="853" y="125"/>
                  <a:pt x="853" y="140"/>
                </a:cubicBezTo>
                <a:cubicBezTo>
                  <a:pt x="853" y="154"/>
                  <a:pt x="856" y="164"/>
                  <a:pt x="862" y="172"/>
                </a:cubicBezTo>
                <a:cubicBezTo>
                  <a:pt x="869" y="180"/>
                  <a:pt x="881" y="187"/>
                  <a:pt x="897" y="194"/>
                </a:cubicBezTo>
                <a:cubicBezTo>
                  <a:pt x="913" y="202"/>
                  <a:pt x="923" y="207"/>
                  <a:pt x="928" y="212"/>
                </a:cubicBezTo>
                <a:cubicBezTo>
                  <a:pt x="932" y="216"/>
                  <a:pt x="934" y="222"/>
                  <a:pt x="934" y="229"/>
                </a:cubicBezTo>
                <a:cubicBezTo>
                  <a:pt x="934" y="246"/>
                  <a:pt x="923" y="254"/>
                  <a:pt x="900" y="254"/>
                </a:cubicBezTo>
                <a:cubicBezTo>
                  <a:pt x="882" y="254"/>
                  <a:pt x="867" y="248"/>
                  <a:pt x="852" y="237"/>
                </a:cubicBezTo>
                <a:cubicBezTo>
                  <a:pt x="852" y="268"/>
                  <a:pt x="852" y="268"/>
                  <a:pt x="852" y="268"/>
                </a:cubicBezTo>
                <a:cubicBezTo>
                  <a:pt x="865" y="275"/>
                  <a:pt x="880" y="279"/>
                  <a:pt x="897" y="279"/>
                </a:cubicBezTo>
                <a:cubicBezTo>
                  <a:pt x="918" y="279"/>
                  <a:pt x="934" y="274"/>
                  <a:pt x="946" y="264"/>
                </a:cubicBezTo>
                <a:cubicBezTo>
                  <a:pt x="958" y="254"/>
                  <a:pt x="964" y="242"/>
                  <a:pt x="964" y="226"/>
                </a:cubicBezTo>
                <a:cubicBezTo>
                  <a:pt x="964" y="213"/>
                  <a:pt x="961" y="203"/>
                  <a:pt x="954" y="195"/>
                </a:cubicBezTo>
                <a:cubicBezTo>
                  <a:pt x="947" y="187"/>
                  <a:pt x="935" y="179"/>
                  <a:pt x="917" y="172"/>
                </a:cubicBezTo>
                <a:close/>
                <a:moveTo>
                  <a:pt x="1140" y="113"/>
                </a:moveTo>
                <a:cubicBezTo>
                  <a:pt x="1125" y="96"/>
                  <a:pt x="1104" y="87"/>
                  <a:pt x="1077" y="87"/>
                </a:cubicBezTo>
                <a:cubicBezTo>
                  <a:pt x="1048" y="87"/>
                  <a:pt x="1025" y="96"/>
                  <a:pt x="1008" y="114"/>
                </a:cubicBezTo>
                <a:cubicBezTo>
                  <a:pt x="992" y="131"/>
                  <a:pt x="983" y="155"/>
                  <a:pt x="983" y="185"/>
                </a:cubicBezTo>
                <a:cubicBezTo>
                  <a:pt x="983" y="213"/>
                  <a:pt x="992" y="236"/>
                  <a:pt x="1008" y="253"/>
                </a:cubicBezTo>
                <a:cubicBezTo>
                  <a:pt x="1024" y="271"/>
                  <a:pt x="1045" y="279"/>
                  <a:pt x="1072" y="279"/>
                </a:cubicBezTo>
                <a:cubicBezTo>
                  <a:pt x="1100" y="279"/>
                  <a:pt x="1122" y="270"/>
                  <a:pt x="1139" y="253"/>
                </a:cubicBezTo>
                <a:cubicBezTo>
                  <a:pt x="1155" y="235"/>
                  <a:pt x="1163" y="212"/>
                  <a:pt x="1163" y="183"/>
                </a:cubicBezTo>
                <a:cubicBezTo>
                  <a:pt x="1163" y="153"/>
                  <a:pt x="1156" y="130"/>
                  <a:pt x="1140" y="113"/>
                </a:cubicBezTo>
                <a:close/>
                <a:moveTo>
                  <a:pt x="1118" y="236"/>
                </a:moveTo>
                <a:cubicBezTo>
                  <a:pt x="1108" y="248"/>
                  <a:pt x="1093" y="254"/>
                  <a:pt x="1074" y="254"/>
                </a:cubicBezTo>
                <a:cubicBezTo>
                  <a:pt x="1056" y="254"/>
                  <a:pt x="1041" y="248"/>
                  <a:pt x="1030" y="236"/>
                </a:cubicBezTo>
                <a:cubicBezTo>
                  <a:pt x="1019" y="223"/>
                  <a:pt x="1013" y="206"/>
                  <a:pt x="1013" y="184"/>
                </a:cubicBezTo>
                <a:cubicBezTo>
                  <a:pt x="1013" y="161"/>
                  <a:pt x="1019" y="144"/>
                  <a:pt x="1030" y="131"/>
                </a:cubicBezTo>
                <a:cubicBezTo>
                  <a:pt x="1041" y="119"/>
                  <a:pt x="1056" y="112"/>
                  <a:pt x="1074" y="112"/>
                </a:cubicBezTo>
                <a:cubicBezTo>
                  <a:pt x="1093" y="112"/>
                  <a:pt x="1108" y="119"/>
                  <a:pt x="1118" y="131"/>
                </a:cubicBezTo>
                <a:cubicBezTo>
                  <a:pt x="1128" y="143"/>
                  <a:pt x="1133" y="161"/>
                  <a:pt x="1133" y="184"/>
                </a:cubicBezTo>
                <a:cubicBezTo>
                  <a:pt x="1133" y="206"/>
                  <a:pt x="1128" y="224"/>
                  <a:pt x="1118" y="236"/>
                </a:cubicBezTo>
                <a:close/>
                <a:moveTo>
                  <a:pt x="1332" y="38"/>
                </a:moveTo>
                <a:cubicBezTo>
                  <a:pt x="1303" y="47"/>
                  <a:pt x="1303" y="47"/>
                  <a:pt x="1303" y="47"/>
                </a:cubicBezTo>
                <a:cubicBezTo>
                  <a:pt x="1303" y="92"/>
                  <a:pt x="1303" y="92"/>
                  <a:pt x="1303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32" y="92"/>
                  <a:pt x="1232" y="92"/>
                  <a:pt x="1232" y="92"/>
                </a:cubicBezTo>
                <a:cubicBezTo>
                  <a:pt x="1232" y="64"/>
                  <a:pt x="1232" y="64"/>
                  <a:pt x="1232" y="64"/>
                </a:cubicBezTo>
                <a:cubicBezTo>
                  <a:pt x="1232" y="38"/>
                  <a:pt x="1243" y="25"/>
                  <a:pt x="1263" y="25"/>
                </a:cubicBezTo>
                <a:cubicBezTo>
                  <a:pt x="1270" y="25"/>
                  <a:pt x="1277" y="27"/>
                  <a:pt x="1283" y="30"/>
                </a:cubicBezTo>
                <a:cubicBezTo>
                  <a:pt x="1283" y="3"/>
                  <a:pt x="1283" y="3"/>
                  <a:pt x="1283" y="3"/>
                </a:cubicBezTo>
                <a:cubicBezTo>
                  <a:pt x="1277" y="1"/>
                  <a:pt x="1270" y="0"/>
                  <a:pt x="1261" y="0"/>
                </a:cubicBezTo>
                <a:cubicBezTo>
                  <a:pt x="1244" y="0"/>
                  <a:pt x="1230" y="6"/>
                  <a:pt x="1220" y="17"/>
                </a:cubicBezTo>
                <a:cubicBezTo>
                  <a:pt x="1209" y="29"/>
                  <a:pt x="1203" y="44"/>
                  <a:pt x="1203" y="62"/>
                </a:cubicBezTo>
                <a:cubicBezTo>
                  <a:pt x="1203" y="92"/>
                  <a:pt x="1203" y="92"/>
                  <a:pt x="1203" y="92"/>
                </a:cubicBezTo>
                <a:cubicBezTo>
                  <a:pt x="1172" y="92"/>
                  <a:pt x="1172" y="92"/>
                  <a:pt x="1172" y="92"/>
                </a:cubicBezTo>
                <a:cubicBezTo>
                  <a:pt x="1172" y="117"/>
                  <a:pt x="1172" y="117"/>
                  <a:pt x="1172" y="117"/>
                </a:cubicBezTo>
                <a:cubicBezTo>
                  <a:pt x="1203" y="117"/>
                  <a:pt x="1203" y="117"/>
                  <a:pt x="1203" y="117"/>
                </a:cubicBezTo>
                <a:cubicBezTo>
                  <a:pt x="1203" y="275"/>
                  <a:pt x="1203" y="275"/>
                  <a:pt x="1203" y="275"/>
                </a:cubicBezTo>
                <a:cubicBezTo>
                  <a:pt x="1232" y="275"/>
                  <a:pt x="1232" y="275"/>
                  <a:pt x="1232" y="275"/>
                </a:cubicBezTo>
                <a:cubicBezTo>
                  <a:pt x="1232" y="117"/>
                  <a:pt x="1232" y="117"/>
                  <a:pt x="1232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303" y="117"/>
                  <a:pt x="1303" y="117"/>
                  <a:pt x="1303" y="117"/>
                </a:cubicBezTo>
                <a:cubicBezTo>
                  <a:pt x="1303" y="225"/>
                  <a:pt x="1303" y="225"/>
                  <a:pt x="1303" y="225"/>
                </a:cubicBezTo>
                <a:cubicBezTo>
                  <a:pt x="1303" y="261"/>
                  <a:pt x="1318" y="279"/>
                  <a:pt x="1350" y="279"/>
                </a:cubicBezTo>
                <a:cubicBezTo>
                  <a:pt x="1362" y="279"/>
                  <a:pt x="1371" y="277"/>
                  <a:pt x="1378" y="273"/>
                </a:cubicBezTo>
                <a:cubicBezTo>
                  <a:pt x="1378" y="248"/>
                  <a:pt x="1378" y="248"/>
                  <a:pt x="1378" y="248"/>
                </a:cubicBezTo>
                <a:cubicBezTo>
                  <a:pt x="1373" y="252"/>
                  <a:pt x="1366" y="254"/>
                  <a:pt x="1359" y="254"/>
                </a:cubicBezTo>
                <a:cubicBezTo>
                  <a:pt x="1349" y="254"/>
                  <a:pt x="1342" y="251"/>
                  <a:pt x="1338" y="246"/>
                </a:cubicBezTo>
                <a:cubicBezTo>
                  <a:pt x="1334" y="241"/>
                  <a:pt x="1332" y="232"/>
                  <a:pt x="1332" y="220"/>
                </a:cubicBezTo>
                <a:cubicBezTo>
                  <a:pt x="1332" y="117"/>
                  <a:pt x="1332" y="117"/>
                  <a:pt x="1332" y="117"/>
                </a:cubicBezTo>
                <a:cubicBezTo>
                  <a:pt x="1378" y="117"/>
                  <a:pt x="1378" y="117"/>
                  <a:pt x="1378" y="117"/>
                </a:cubicBezTo>
                <a:cubicBezTo>
                  <a:pt x="1378" y="92"/>
                  <a:pt x="1378" y="92"/>
                  <a:pt x="1378" y="92"/>
                </a:cubicBezTo>
                <a:cubicBezTo>
                  <a:pt x="1332" y="92"/>
                  <a:pt x="1332" y="92"/>
                  <a:pt x="1332" y="92"/>
                </a:cubicBezTo>
                <a:lnTo>
                  <a:pt x="1332" y="38"/>
                </a:lnTo>
                <a:close/>
                <a:moveTo>
                  <a:pt x="0" y="652"/>
                </a:moveTo>
                <a:cubicBezTo>
                  <a:pt x="30" y="652"/>
                  <a:pt x="30" y="652"/>
                  <a:pt x="30" y="652"/>
                </a:cubicBezTo>
                <a:cubicBezTo>
                  <a:pt x="30" y="396"/>
                  <a:pt x="30" y="396"/>
                  <a:pt x="30" y="396"/>
                </a:cubicBezTo>
                <a:cubicBezTo>
                  <a:pt x="0" y="396"/>
                  <a:pt x="0" y="396"/>
                  <a:pt x="0" y="396"/>
                </a:cubicBezTo>
                <a:lnTo>
                  <a:pt x="0" y="652"/>
                </a:lnTo>
                <a:close/>
                <a:moveTo>
                  <a:pt x="209" y="469"/>
                </a:moveTo>
                <a:cubicBezTo>
                  <a:pt x="209" y="495"/>
                  <a:pt x="209" y="495"/>
                  <a:pt x="209" y="495"/>
                </a:cubicBezTo>
                <a:cubicBezTo>
                  <a:pt x="208" y="495"/>
                  <a:pt x="208" y="495"/>
                  <a:pt x="208" y="495"/>
                </a:cubicBezTo>
                <a:cubicBezTo>
                  <a:pt x="196" y="475"/>
                  <a:pt x="178" y="465"/>
                  <a:pt x="153" y="465"/>
                </a:cubicBezTo>
                <a:cubicBezTo>
                  <a:pt x="128" y="465"/>
                  <a:pt x="107" y="474"/>
                  <a:pt x="92" y="492"/>
                </a:cubicBezTo>
                <a:cubicBezTo>
                  <a:pt x="77" y="511"/>
                  <a:pt x="70" y="535"/>
                  <a:pt x="70" y="567"/>
                </a:cubicBezTo>
                <a:cubicBezTo>
                  <a:pt x="70" y="584"/>
                  <a:pt x="73" y="600"/>
                  <a:pt x="79" y="614"/>
                </a:cubicBezTo>
                <a:cubicBezTo>
                  <a:pt x="85" y="628"/>
                  <a:pt x="94" y="638"/>
                  <a:pt x="106" y="646"/>
                </a:cubicBezTo>
                <a:cubicBezTo>
                  <a:pt x="117" y="653"/>
                  <a:pt x="130" y="657"/>
                  <a:pt x="145" y="657"/>
                </a:cubicBezTo>
                <a:cubicBezTo>
                  <a:pt x="173" y="657"/>
                  <a:pt x="194" y="645"/>
                  <a:pt x="208" y="621"/>
                </a:cubicBezTo>
                <a:cubicBezTo>
                  <a:pt x="209" y="621"/>
                  <a:pt x="209" y="621"/>
                  <a:pt x="209" y="621"/>
                </a:cubicBezTo>
                <a:cubicBezTo>
                  <a:pt x="209" y="642"/>
                  <a:pt x="209" y="642"/>
                  <a:pt x="209" y="642"/>
                </a:cubicBezTo>
                <a:cubicBezTo>
                  <a:pt x="209" y="689"/>
                  <a:pt x="186" y="713"/>
                  <a:pt x="141" y="713"/>
                </a:cubicBezTo>
                <a:cubicBezTo>
                  <a:pt x="122" y="713"/>
                  <a:pt x="103" y="707"/>
                  <a:pt x="82" y="696"/>
                </a:cubicBezTo>
                <a:cubicBezTo>
                  <a:pt x="82" y="725"/>
                  <a:pt x="82" y="725"/>
                  <a:pt x="82" y="725"/>
                </a:cubicBezTo>
                <a:cubicBezTo>
                  <a:pt x="100" y="734"/>
                  <a:pt x="119" y="738"/>
                  <a:pt x="142" y="738"/>
                </a:cubicBezTo>
                <a:cubicBezTo>
                  <a:pt x="206" y="738"/>
                  <a:pt x="238" y="704"/>
                  <a:pt x="238" y="638"/>
                </a:cubicBezTo>
                <a:cubicBezTo>
                  <a:pt x="238" y="469"/>
                  <a:pt x="238" y="469"/>
                  <a:pt x="238" y="469"/>
                </a:cubicBezTo>
                <a:lnTo>
                  <a:pt x="209" y="469"/>
                </a:lnTo>
                <a:close/>
                <a:moveTo>
                  <a:pt x="209" y="570"/>
                </a:moveTo>
                <a:cubicBezTo>
                  <a:pt x="209" y="588"/>
                  <a:pt x="204" y="603"/>
                  <a:pt x="193" y="614"/>
                </a:cubicBezTo>
                <a:cubicBezTo>
                  <a:pt x="183" y="626"/>
                  <a:pt x="170" y="632"/>
                  <a:pt x="153" y="632"/>
                </a:cubicBezTo>
                <a:cubicBezTo>
                  <a:pt x="137" y="632"/>
                  <a:pt x="124" y="625"/>
                  <a:pt x="114" y="613"/>
                </a:cubicBezTo>
                <a:cubicBezTo>
                  <a:pt x="104" y="601"/>
                  <a:pt x="100" y="585"/>
                  <a:pt x="100" y="565"/>
                </a:cubicBezTo>
                <a:cubicBezTo>
                  <a:pt x="100" y="541"/>
                  <a:pt x="105" y="523"/>
                  <a:pt x="115" y="510"/>
                </a:cubicBezTo>
                <a:cubicBezTo>
                  <a:pt x="125" y="497"/>
                  <a:pt x="139" y="490"/>
                  <a:pt x="157" y="490"/>
                </a:cubicBezTo>
                <a:cubicBezTo>
                  <a:pt x="171" y="490"/>
                  <a:pt x="183" y="495"/>
                  <a:pt x="194" y="505"/>
                </a:cubicBezTo>
                <a:cubicBezTo>
                  <a:pt x="204" y="515"/>
                  <a:pt x="209" y="528"/>
                  <a:pt x="209" y="543"/>
                </a:cubicBezTo>
                <a:lnTo>
                  <a:pt x="209" y="570"/>
                </a:lnTo>
                <a:close/>
                <a:moveTo>
                  <a:pt x="377" y="465"/>
                </a:moveTo>
                <a:cubicBezTo>
                  <a:pt x="351" y="465"/>
                  <a:pt x="331" y="477"/>
                  <a:pt x="317" y="500"/>
                </a:cubicBezTo>
                <a:cubicBezTo>
                  <a:pt x="317" y="500"/>
                  <a:pt x="317" y="500"/>
                  <a:pt x="317" y="500"/>
                </a:cubicBezTo>
                <a:cubicBezTo>
                  <a:pt x="317" y="469"/>
                  <a:pt x="317" y="469"/>
                  <a:pt x="317" y="469"/>
                </a:cubicBezTo>
                <a:cubicBezTo>
                  <a:pt x="287" y="469"/>
                  <a:pt x="287" y="469"/>
                  <a:pt x="287" y="469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317" y="652"/>
                  <a:pt x="317" y="652"/>
                  <a:pt x="317" y="652"/>
                </a:cubicBezTo>
                <a:cubicBezTo>
                  <a:pt x="317" y="548"/>
                  <a:pt x="317" y="548"/>
                  <a:pt x="317" y="548"/>
                </a:cubicBezTo>
                <a:cubicBezTo>
                  <a:pt x="317" y="531"/>
                  <a:pt x="322" y="517"/>
                  <a:pt x="331" y="506"/>
                </a:cubicBezTo>
                <a:cubicBezTo>
                  <a:pt x="341" y="495"/>
                  <a:pt x="353" y="490"/>
                  <a:pt x="367" y="490"/>
                </a:cubicBezTo>
                <a:cubicBezTo>
                  <a:pt x="396" y="490"/>
                  <a:pt x="410" y="509"/>
                  <a:pt x="410" y="548"/>
                </a:cubicBezTo>
                <a:cubicBezTo>
                  <a:pt x="410" y="652"/>
                  <a:pt x="410" y="652"/>
                  <a:pt x="410" y="652"/>
                </a:cubicBezTo>
                <a:cubicBezTo>
                  <a:pt x="439" y="652"/>
                  <a:pt x="439" y="652"/>
                  <a:pt x="439" y="652"/>
                </a:cubicBezTo>
                <a:cubicBezTo>
                  <a:pt x="439" y="540"/>
                  <a:pt x="439" y="540"/>
                  <a:pt x="439" y="540"/>
                </a:cubicBezTo>
                <a:cubicBezTo>
                  <a:pt x="439" y="516"/>
                  <a:pt x="434" y="498"/>
                  <a:pt x="423" y="485"/>
                </a:cubicBezTo>
                <a:cubicBezTo>
                  <a:pt x="413" y="471"/>
                  <a:pt x="397" y="465"/>
                  <a:pt x="377" y="465"/>
                </a:cubicBezTo>
                <a:close/>
                <a:moveTo>
                  <a:pt x="484" y="652"/>
                </a:moveTo>
                <a:cubicBezTo>
                  <a:pt x="514" y="652"/>
                  <a:pt x="514" y="652"/>
                  <a:pt x="514" y="652"/>
                </a:cubicBezTo>
                <a:cubicBezTo>
                  <a:pt x="514" y="469"/>
                  <a:pt x="514" y="469"/>
                  <a:pt x="514" y="469"/>
                </a:cubicBezTo>
                <a:cubicBezTo>
                  <a:pt x="484" y="469"/>
                  <a:pt x="484" y="469"/>
                  <a:pt x="484" y="469"/>
                </a:cubicBezTo>
                <a:lnTo>
                  <a:pt x="484" y="652"/>
                </a:lnTo>
                <a:close/>
                <a:moveTo>
                  <a:pt x="499" y="385"/>
                </a:moveTo>
                <a:cubicBezTo>
                  <a:pt x="494" y="385"/>
                  <a:pt x="489" y="387"/>
                  <a:pt x="486" y="391"/>
                </a:cubicBezTo>
                <a:cubicBezTo>
                  <a:pt x="482" y="394"/>
                  <a:pt x="480" y="399"/>
                  <a:pt x="480" y="404"/>
                </a:cubicBezTo>
                <a:cubicBezTo>
                  <a:pt x="480" y="410"/>
                  <a:pt x="482" y="414"/>
                  <a:pt x="486" y="418"/>
                </a:cubicBezTo>
                <a:cubicBezTo>
                  <a:pt x="490" y="421"/>
                  <a:pt x="494" y="423"/>
                  <a:pt x="499" y="423"/>
                </a:cubicBezTo>
                <a:cubicBezTo>
                  <a:pt x="505" y="423"/>
                  <a:pt x="509" y="421"/>
                  <a:pt x="513" y="418"/>
                </a:cubicBezTo>
                <a:cubicBezTo>
                  <a:pt x="517" y="414"/>
                  <a:pt x="519" y="409"/>
                  <a:pt x="519" y="404"/>
                </a:cubicBezTo>
                <a:cubicBezTo>
                  <a:pt x="519" y="399"/>
                  <a:pt x="517" y="394"/>
                  <a:pt x="513" y="390"/>
                </a:cubicBezTo>
                <a:cubicBezTo>
                  <a:pt x="509" y="387"/>
                  <a:pt x="505" y="385"/>
                  <a:pt x="499" y="385"/>
                </a:cubicBezTo>
                <a:close/>
                <a:moveTo>
                  <a:pt x="602" y="415"/>
                </a:moveTo>
                <a:cubicBezTo>
                  <a:pt x="573" y="425"/>
                  <a:pt x="573" y="425"/>
                  <a:pt x="573" y="425"/>
                </a:cubicBezTo>
                <a:cubicBezTo>
                  <a:pt x="573" y="469"/>
                  <a:pt x="573" y="469"/>
                  <a:pt x="573" y="469"/>
                </a:cubicBezTo>
                <a:cubicBezTo>
                  <a:pt x="541" y="469"/>
                  <a:pt x="541" y="469"/>
                  <a:pt x="541" y="469"/>
                </a:cubicBezTo>
                <a:cubicBezTo>
                  <a:pt x="541" y="494"/>
                  <a:pt x="541" y="494"/>
                  <a:pt x="541" y="494"/>
                </a:cubicBezTo>
                <a:cubicBezTo>
                  <a:pt x="573" y="494"/>
                  <a:pt x="573" y="494"/>
                  <a:pt x="573" y="494"/>
                </a:cubicBezTo>
                <a:cubicBezTo>
                  <a:pt x="573" y="602"/>
                  <a:pt x="573" y="602"/>
                  <a:pt x="573" y="602"/>
                </a:cubicBezTo>
                <a:cubicBezTo>
                  <a:pt x="573" y="638"/>
                  <a:pt x="588" y="656"/>
                  <a:pt x="620" y="656"/>
                </a:cubicBezTo>
                <a:cubicBezTo>
                  <a:pt x="632" y="656"/>
                  <a:pt x="641" y="654"/>
                  <a:pt x="648" y="650"/>
                </a:cubicBezTo>
                <a:cubicBezTo>
                  <a:pt x="648" y="625"/>
                  <a:pt x="648" y="625"/>
                  <a:pt x="648" y="625"/>
                </a:cubicBezTo>
                <a:cubicBezTo>
                  <a:pt x="642" y="629"/>
                  <a:pt x="636" y="631"/>
                  <a:pt x="629" y="631"/>
                </a:cubicBezTo>
                <a:cubicBezTo>
                  <a:pt x="619" y="631"/>
                  <a:pt x="612" y="629"/>
                  <a:pt x="608" y="623"/>
                </a:cubicBezTo>
                <a:cubicBezTo>
                  <a:pt x="604" y="618"/>
                  <a:pt x="602" y="610"/>
                  <a:pt x="602" y="597"/>
                </a:cubicBezTo>
                <a:cubicBezTo>
                  <a:pt x="602" y="494"/>
                  <a:pt x="602" y="494"/>
                  <a:pt x="602" y="494"/>
                </a:cubicBezTo>
                <a:cubicBezTo>
                  <a:pt x="648" y="494"/>
                  <a:pt x="648" y="494"/>
                  <a:pt x="648" y="494"/>
                </a:cubicBezTo>
                <a:cubicBezTo>
                  <a:pt x="648" y="469"/>
                  <a:pt x="648" y="469"/>
                  <a:pt x="648" y="469"/>
                </a:cubicBezTo>
                <a:cubicBezTo>
                  <a:pt x="602" y="469"/>
                  <a:pt x="602" y="469"/>
                  <a:pt x="602" y="469"/>
                </a:cubicBezTo>
                <a:lnTo>
                  <a:pt x="602" y="415"/>
                </a:lnTo>
                <a:close/>
                <a:moveTo>
                  <a:pt x="823" y="553"/>
                </a:moveTo>
                <a:cubicBezTo>
                  <a:pt x="823" y="525"/>
                  <a:pt x="816" y="503"/>
                  <a:pt x="803" y="488"/>
                </a:cubicBezTo>
                <a:cubicBezTo>
                  <a:pt x="789" y="473"/>
                  <a:pt x="771" y="465"/>
                  <a:pt x="747" y="465"/>
                </a:cubicBezTo>
                <a:cubicBezTo>
                  <a:pt x="732" y="465"/>
                  <a:pt x="717" y="469"/>
                  <a:pt x="704" y="477"/>
                </a:cubicBezTo>
                <a:cubicBezTo>
                  <a:pt x="692" y="485"/>
                  <a:pt x="681" y="497"/>
                  <a:pt x="674" y="512"/>
                </a:cubicBezTo>
                <a:cubicBezTo>
                  <a:pt x="667" y="527"/>
                  <a:pt x="663" y="543"/>
                  <a:pt x="663" y="561"/>
                </a:cubicBezTo>
                <a:cubicBezTo>
                  <a:pt x="663" y="591"/>
                  <a:pt x="670" y="615"/>
                  <a:pt x="685" y="631"/>
                </a:cubicBezTo>
                <a:cubicBezTo>
                  <a:pt x="700" y="648"/>
                  <a:pt x="720" y="657"/>
                  <a:pt x="746" y="657"/>
                </a:cubicBezTo>
                <a:cubicBezTo>
                  <a:pt x="773" y="657"/>
                  <a:pt x="794" y="651"/>
                  <a:pt x="810" y="639"/>
                </a:cubicBezTo>
                <a:cubicBezTo>
                  <a:pt x="810" y="612"/>
                  <a:pt x="810" y="612"/>
                  <a:pt x="810" y="612"/>
                </a:cubicBezTo>
                <a:cubicBezTo>
                  <a:pt x="793" y="625"/>
                  <a:pt x="774" y="632"/>
                  <a:pt x="753" y="632"/>
                </a:cubicBezTo>
                <a:cubicBezTo>
                  <a:pt x="735" y="632"/>
                  <a:pt x="720" y="626"/>
                  <a:pt x="710" y="615"/>
                </a:cubicBezTo>
                <a:cubicBezTo>
                  <a:pt x="699" y="604"/>
                  <a:pt x="694" y="589"/>
                  <a:pt x="693" y="568"/>
                </a:cubicBezTo>
                <a:cubicBezTo>
                  <a:pt x="823" y="568"/>
                  <a:pt x="823" y="568"/>
                  <a:pt x="823" y="568"/>
                </a:cubicBezTo>
                <a:lnTo>
                  <a:pt x="823" y="553"/>
                </a:lnTo>
                <a:close/>
                <a:moveTo>
                  <a:pt x="694" y="543"/>
                </a:moveTo>
                <a:cubicBezTo>
                  <a:pt x="696" y="527"/>
                  <a:pt x="702" y="514"/>
                  <a:pt x="712" y="505"/>
                </a:cubicBezTo>
                <a:cubicBezTo>
                  <a:pt x="722" y="495"/>
                  <a:pt x="733" y="490"/>
                  <a:pt x="747" y="490"/>
                </a:cubicBezTo>
                <a:cubicBezTo>
                  <a:pt x="761" y="490"/>
                  <a:pt x="772" y="495"/>
                  <a:pt x="780" y="504"/>
                </a:cubicBezTo>
                <a:cubicBezTo>
                  <a:pt x="788" y="513"/>
                  <a:pt x="792" y="526"/>
                  <a:pt x="793" y="543"/>
                </a:cubicBezTo>
                <a:lnTo>
                  <a:pt x="694" y="543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Walkin Ignite">
    <p:bg>
      <p:bgPr>
        <a:solidFill>
          <a:srgbClr val="1716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5FD047E-49EB-4C63-B6D9-FDD163D2D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5637"/>
          <a:stretch/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97BF31F-9783-4FBE-90D5-664D30E42D5D}"/>
              </a:ext>
            </a:extLst>
          </p:cNvPr>
          <p:cNvSpPr/>
          <p:nvPr userDrawn="1"/>
        </p:nvSpPr>
        <p:spPr bwMode="auto">
          <a:xfrm>
            <a:off x="448214" y="-13695"/>
            <a:ext cx="5019988" cy="687169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2AC4F-AF9C-4B3A-9BAA-AFA874C551CD}"/>
              </a:ext>
            </a:extLst>
          </p:cNvPr>
          <p:cNvSpPr/>
          <p:nvPr userDrawn="1"/>
        </p:nvSpPr>
        <p:spPr bwMode="auto">
          <a:xfrm rot="5400000">
            <a:off x="4878401" y="6680257"/>
            <a:ext cx="177755" cy="17773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36A685-5F73-48A0-A9D9-BC92CE0C0CD5}"/>
              </a:ext>
            </a:extLst>
          </p:cNvPr>
          <p:cNvSpPr/>
          <p:nvPr userDrawn="1"/>
        </p:nvSpPr>
        <p:spPr bwMode="auto">
          <a:xfrm rot="5400000">
            <a:off x="4878401" y="6502502"/>
            <a:ext cx="177755" cy="177730"/>
          </a:xfrm>
          <a:prstGeom prst="rect">
            <a:avLst/>
          </a:prstGeom>
          <a:solidFill>
            <a:srgbClr val="EF443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BE2868-AE1A-49A1-B034-2E3EB73C7E75}"/>
              </a:ext>
            </a:extLst>
          </p:cNvPr>
          <p:cNvSpPr/>
          <p:nvPr userDrawn="1"/>
        </p:nvSpPr>
        <p:spPr bwMode="auto">
          <a:xfrm rot="5400000">
            <a:off x="4878401" y="6324746"/>
            <a:ext cx="177755" cy="177730"/>
          </a:xfrm>
          <a:prstGeom prst="rect">
            <a:avLst/>
          </a:prstGeom>
          <a:solidFill>
            <a:srgbClr val="F8991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64221D-8D71-4A23-8B78-CA60E3E346EE}"/>
              </a:ext>
            </a:extLst>
          </p:cNvPr>
          <p:cNvSpPr/>
          <p:nvPr userDrawn="1"/>
        </p:nvSpPr>
        <p:spPr bwMode="auto">
          <a:xfrm rot="5400000">
            <a:off x="4878401" y="6146989"/>
            <a:ext cx="177755" cy="17773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F1566C-0C2F-4321-9BEA-029C21ED8BAE}"/>
              </a:ext>
            </a:extLst>
          </p:cNvPr>
          <p:cNvSpPr/>
          <p:nvPr userDrawn="1"/>
        </p:nvSpPr>
        <p:spPr bwMode="auto">
          <a:xfrm rot="5400000">
            <a:off x="4878401" y="5969234"/>
            <a:ext cx="177755" cy="177730"/>
          </a:xfrm>
          <a:prstGeom prst="rect">
            <a:avLst/>
          </a:prstGeom>
          <a:solidFill>
            <a:srgbClr val="F8991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91E4D5-F28C-4709-9F24-D64B17F6E2F8}"/>
              </a:ext>
            </a:extLst>
          </p:cNvPr>
          <p:cNvSpPr/>
          <p:nvPr userDrawn="1"/>
        </p:nvSpPr>
        <p:spPr bwMode="auto">
          <a:xfrm rot="5400000">
            <a:off x="4878401" y="5791479"/>
            <a:ext cx="177755" cy="177730"/>
          </a:xfrm>
          <a:prstGeom prst="rect">
            <a:avLst/>
          </a:prstGeom>
          <a:solidFill>
            <a:srgbClr val="FFD8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CEF2A6-2F0E-4D09-8D06-DACD0EC50DB3}"/>
              </a:ext>
            </a:extLst>
          </p:cNvPr>
          <p:cNvSpPr/>
          <p:nvPr userDrawn="1"/>
        </p:nvSpPr>
        <p:spPr bwMode="auto">
          <a:xfrm rot="5400000">
            <a:off x="4878401" y="5440891"/>
            <a:ext cx="177755" cy="177730"/>
          </a:xfrm>
          <a:prstGeom prst="rect">
            <a:avLst/>
          </a:prstGeom>
          <a:solidFill>
            <a:srgbClr val="FFD8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F3B9A1-372E-4DA6-972F-9C7EA2066245}"/>
              </a:ext>
            </a:extLst>
          </p:cNvPr>
          <p:cNvSpPr/>
          <p:nvPr userDrawn="1"/>
        </p:nvSpPr>
        <p:spPr bwMode="auto">
          <a:xfrm rot="5400000">
            <a:off x="4878401" y="5085380"/>
            <a:ext cx="177755" cy="177730"/>
          </a:xfrm>
          <a:prstGeom prst="rect">
            <a:avLst/>
          </a:prstGeom>
          <a:solidFill>
            <a:srgbClr val="FFF26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80991-06B0-437D-BC76-626907457ABA}"/>
              </a:ext>
            </a:extLst>
          </p:cNvPr>
          <p:cNvSpPr/>
          <p:nvPr userDrawn="1"/>
        </p:nvSpPr>
        <p:spPr bwMode="auto">
          <a:xfrm rot="5400000">
            <a:off x="4878401" y="4552113"/>
            <a:ext cx="177755" cy="177730"/>
          </a:xfrm>
          <a:prstGeom prst="rect">
            <a:avLst/>
          </a:prstGeom>
          <a:solidFill>
            <a:srgbClr val="0089CF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8901F4-1636-4891-A984-A7D69235783F}"/>
              </a:ext>
            </a:extLst>
          </p:cNvPr>
          <p:cNvSpPr/>
          <p:nvPr userDrawn="1"/>
        </p:nvSpPr>
        <p:spPr bwMode="auto">
          <a:xfrm rot="5400000">
            <a:off x="4878401" y="4374357"/>
            <a:ext cx="177755" cy="177730"/>
          </a:xfrm>
          <a:prstGeom prst="rect">
            <a:avLst/>
          </a:prstGeom>
          <a:solidFill>
            <a:srgbClr val="CDCECC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09DB37-77C6-44D6-AC96-BD80CC0970A1}"/>
              </a:ext>
            </a:extLst>
          </p:cNvPr>
          <p:cNvGrpSpPr/>
          <p:nvPr userDrawn="1"/>
        </p:nvGrpSpPr>
        <p:grpSpPr>
          <a:xfrm rot="5400000">
            <a:off x="4611771" y="252327"/>
            <a:ext cx="711022" cy="177730"/>
            <a:chOff x="1" y="930369"/>
            <a:chExt cx="1105464" cy="2763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3399AB-326A-4519-9C04-DAC764363A16}"/>
                </a:ext>
              </a:extLst>
            </p:cNvPr>
            <p:cNvSpPr/>
            <p:nvPr/>
          </p:nvSpPr>
          <p:spPr bwMode="auto">
            <a:xfrm>
              <a:off x="829099" y="930369"/>
              <a:ext cx="276366" cy="276366"/>
            </a:xfrm>
            <a:prstGeom prst="rect">
              <a:avLst/>
            </a:prstGeom>
            <a:solidFill>
              <a:srgbClr val="B7B7B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1181D2-2A50-4E8D-9CE7-1975C93811E4}"/>
                </a:ext>
              </a:extLst>
            </p:cNvPr>
            <p:cNvSpPr/>
            <p:nvPr/>
          </p:nvSpPr>
          <p:spPr bwMode="auto">
            <a:xfrm>
              <a:off x="552733" y="930369"/>
              <a:ext cx="276366" cy="276366"/>
            </a:xfrm>
            <a:prstGeom prst="rect">
              <a:avLst/>
            </a:prstGeom>
            <a:solidFill>
              <a:srgbClr val="0060A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F5BDF3-75F9-409C-ADF4-735D370B0F2B}"/>
                </a:ext>
              </a:extLst>
            </p:cNvPr>
            <p:cNvSpPr/>
            <p:nvPr/>
          </p:nvSpPr>
          <p:spPr bwMode="auto">
            <a:xfrm>
              <a:off x="1" y="930369"/>
              <a:ext cx="276366" cy="276366"/>
            </a:xfrm>
            <a:prstGeom prst="rect">
              <a:avLst/>
            </a:prstGeom>
            <a:solidFill>
              <a:srgbClr val="0089C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E3FC04E-18CF-4B70-A4E4-5D404B9F1554}"/>
              </a:ext>
            </a:extLst>
          </p:cNvPr>
          <p:cNvSpPr/>
          <p:nvPr userDrawn="1"/>
        </p:nvSpPr>
        <p:spPr bwMode="auto">
          <a:xfrm rot="5400000">
            <a:off x="4878401" y="1369845"/>
            <a:ext cx="177755" cy="177730"/>
          </a:xfrm>
          <a:prstGeom prst="rect">
            <a:avLst/>
          </a:prstGeom>
          <a:solidFill>
            <a:srgbClr val="CDCECC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B965A36-692D-41D3-BCD2-3B4114D38B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13853" y="439715"/>
            <a:ext cx="1423303" cy="304936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B3C9920D-7A59-4756-A524-7286FBDEC49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9644" y="2232026"/>
            <a:ext cx="2891995" cy="1553416"/>
          </a:xfrm>
          <a:custGeom>
            <a:avLst/>
            <a:gdLst>
              <a:gd name="T0" fmla="*/ 231 w 1378"/>
              <a:gd name="T1" fmla="*/ 103 h 738"/>
              <a:gd name="T2" fmla="*/ 123 w 1378"/>
              <a:gd name="T3" fmla="*/ 275 h 738"/>
              <a:gd name="T4" fmla="*/ 29 w 1378"/>
              <a:gd name="T5" fmla="*/ 275 h 738"/>
              <a:gd name="T6" fmla="*/ 130 w 1378"/>
              <a:gd name="T7" fmla="*/ 228 h 738"/>
              <a:gd name="T8" fmla="*/ 316 w 1378"/>
              <a:gd name="T9" fmla="*/ 13 h 738"/>
              <a:gd name="T10" fmla="*/ 349 w 1378"/>
              <a:gd name="T11" fmla="*/ 26 h 738"/>
              <a:gd name="T12" fmla="*/ 344 w 1378"/>
              <a:gd name="T13" fmla="*/ 92 h 738"/>
              <a:gd name="T14" fmla="*/ 390 w 1378"/>
              <a:gd name="T15" fmla="*/ 235 h 738"/>
              <a:gd name="T16" fmla="*/ 471 w 1378"/>
              <a:gd name="T17" fmla="*/ 254 h 738"/>
              <a:gd name="T18" fmla="*/ 517 w 1378"/>
              <a:gd name="T19" fmla="*/ 127 h 738"/>
              <a:gd name="T20" fmla="*/ 581 w 1378"/>
              <a:gd name="T21" fmla="*/ 130 h 738"/>
              <a:gd name="T22" fmla="*/ 580 w 1378"/>
              <a:gd name="T23" fmla="*/ 275 h 738"/>
              <a:gd name="T24" fmla="*/ 646 w 1378"/>
              <a:gd name="T25" fmla="*/ 91 h 738"/>
              <a:gd name="T26" fmla="*/ 674 w 1378"/>
              <a:gd name="T27" fmla="*/ 114 h 738"/>
              <a:gd name="T28" fmla="*/ 829 w 1378"/>
              <a:gd name="T29" fmla="*/ 183 h 738"/>
              <a:gd name="T30" fmla="*/ 679 w 1378"/>
              <a:gd name="T31" fmla="*/ 184 h 738"/>
              <a:gd name="T32" fmla="*/ 784 w 1378"/>
              <a:gd name="T33" fmla="*/ 236 h 738"/>
              <a:gd name="T34" fmla="*/ 915 w 1378"/>
              <a:gd name="T35" fmla="*/ 112 h 738"/>
              <a:gd name="T36" fmla="*/ 853 w 1378"/>
              <a:gd name="T37" fmla="*/ 140 h 738"/>
              <a:gd name="T38" fmla="*/ 900 w 1378"/>
              <a:gd name="T39" fmla="*/ 254 h 738"/>
              <a:gd name="T40" fmla="*/ 964 w 1378"/>
              <a:gd name="T41" fmla="*/ 226 h 738"/>
              <a:gd name="T42" fmla="*/ 1008 w 1378"/>
              <a:gd name="T43" fmla="*/ 114 h 738"/>
              <a:gd name="T44" fmla="*/ 1163 w 1378"/>
              <a:gd name="T45" fmla="*/ 183 h 738"/>
              <a:gd name="T46" fmla="*/ 1013 w 1378"/>
              <a:gd name="T47" fmla="*/ 184 h 738"/>
              <a:gd name="T48" fmla="*/ 1118 w 1378"/>
              <a:gd name="T49" fmla="*/ 236 h 738"/>
              <a:gd name="T50" fmla="*/ 1271 w 1378"/>
              <a:gd name="T51" fmla="*/ 92 h 738"/>
              <a:gd name="T52" fmla="*/ 1283 w 1378"/>
              <a:gd name="T53" fmla="*/ 3 h 738"/>
              <a:gd name="T54" fmla="*/ 1172 w 1378"/>
              <a:gd name="T55" fmla="*/ 92 h 738"/>
              <a:gd name="T56" fmla="*/ 1232 w 1378"/>
              <a:gd name="T57" fmla="*/ 117 h 738"/>
              <a:gd name="T58" fmla="*/ 1350 w 1378"/>
              <a:gd name="T59" fmla="*/ 279 h 738"/>
              <a:gd name="T60" fmla="*/ 1332 w 1378"/>
              <a:gd name="T61" fmla="*/ 220 h 738"/>
              <a:gd name="T62" fmla="*/ 1332 w 1378"/>
              <a:gd name="T63" fmla="*/ 38 h 738"/>
              <a:gd name="T64" fmla="*/ 0 w 1378"/>
              <a:gd name="T65" fmla="*/ 652 h 738"/>
              <a:gd name="T66" fmla="*/ 92 w 1378"/>
              <a:gd name="T67" fmla="*/ 492 h 738"/>
              <a:gd name="T68" fmla="*/ 208 w 1378"/>
              <a:gd name="T69" fmla="*/ 621 h 738"/>
              <a:gd name="T70" fmla="*/ 82 w 1378"/>
              <a:gd name="T71" fmla="*/ 725 h 738"/>
              <a:gd name="T72" fmla="*/ 209 w 1378"/>
              <a:gd name="T73" fmla="*/ 570 h 738"/>
              <a:gd name="T74" fmla="*/ 115 w 1378"/>
              <a:gd name="T75" fmla="*/ 510 h 738"/>
              <a:gd name="T76" fmla="*/ 377 w 1378"/>
              <a:gd name="T77" fmla="*/ 465 h 738"/>
              <a:gd name="T78" fmla="*/ 287 w 1378"/>
              <a:gd name="T79" fmla="*/ 652 h 738"/>
              <a:gd name="T80" fmla="*/ 410 w 1378"/>
              <a:gd name="T81" fmla="*/ 548 h 738"/>
              <a:gd name="T82" fmla="*/ 377 w 1378"/>
              <a:gd name="T83" fmla="*/ 465 h 738"/>
              <a:gd name="T84" fmla="*/ 484 w 1378"/>
              <a:gd name="T85" fmla="*/ 652 h 738"/>
              <a:gd name="T86" fmla="*/ 499 w 1378"/>
              <a:gd name="T87" fmla="*/ 423 h 738"/>
              <a:gd name="T88" fmla="*/ 602 w 1378"/>
              <a:gd name="T89" fmla="*/ 415 h 738"/>
              <a:gd name="T90" fmla="*/ 573 w 1378"/>
              <a:gd name="T91" fmla="*/ 494 h 738"/>
              <a:gd name="T92" fmla="*/ 629 w 1378"/>
              <a:gd name="T93" fmla="*/ 631 h 738"/>
              <a:gd name="T94" fmla="*/ 648 w 1378"/>
              <a:gd name="T95" fmla="*/ 469 h 738"/>
              <a:gd name="T96" fmla="*/ 747 w 1378"/>
              <a:gd name="T97" fmla="*/ 465 h 738"/>
              <a:gd name="T98" fmla="*/ 746 w 1378"/>
              <a:gd name="T99" fmla="*/ 657 h 738"/>
              <a:gd name="T100" fmla="*/ 693 w 1378"/>
              <a:gd name="T101" fmla="*/ 568 h 738"/>
              <a:gd name="T102" fmla="*/ 747 w 1378"/>
              <a:gd name="T103" fmla="*/ 49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78" h="738">
                <a:moveTo>
                  <a:pt x="223" y="19"/>
                </a:moveTo>
                <a:cubicBezTo>
                  <a:pt x="261" y="19"/>
                  <a:pt x="261" y="19"/>
                  <a:pt x="261" y="19"/>
                </a:cubicBezTo>
                <a:cubicBezTo>
                  <a:pt x="261" y="275"/>
                  <a:pt x="261" y="275"/>
                  <a:pt x="261" y="275"/>
                </a:cubicBezTo>
                <a:cubicBezTo>
                  <a:pt x="231" y="275"/>
                  <a:pt x="231" y="275"/>
                  <a:pt x="231" y="275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31" y="89"/>
                  <a:pt x="232" y="73"/>
                  <a:pt x="234" y="53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230" y="65"/>
                  <a:pt x="227" y="73"/>
                  <a:pt x="225" y="78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123" y="275"/>
                  <a:pt x="123" y="275"/>
                  <a:pt x="123" y="275"/>
                </a:cubicBezTo>
                <a:cubicBezTo>
                  <a:pt x="36" y="79"/>
                  <a:pt x="36" y="79"/>
                  <a:pt x="36" y="79"/>
                </a:cubicBezTo>
                <a:cubicBezTo>
                  <a:pt x="33" y="74"/>
                  <a:pt x="31" y="65"/>
                  <a:pt x="2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63"/>
                  <a:pt x="29" y="80"/>
                  <a:pt x="29" y="103"/>
                </a:cubicBezTo>
                <a:cubicBezTo>
                  <a:pt x="29" y="275"/>
                  <a:pt x="29" y="275"/>
                  <a:pt x="29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19"/>
                  <a:pt x="0" y="19"/>
                  <a:pt x="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118" y="197"/>
                  <a:pt x="118" y="197"/>
                  <a:pt x="118" y="197"/>
                </a:cubicBezTo>
                <a:cubicBezTo>
                  <a:pt x="124" y="211"/>
                  <a:pt x="128" y="221"/>
                  <a:pt x="130" y="228"/>
                </a:cubicBezTo>
                <a:cubicBezTo>
                  <a:pt x="131" y="228"/>
                  <a:pt x="131" y="228"/>
                  <a:pt x="131" y="228"/>
                </a:cubicBezTo>
                <a:cubicBezTo>
                  <a:pt x="137" y="211"/>
                  <a:pt x="141" y="201"/>
                  <a:pt x="143" y="196"/>
                </a:cubicBezTo>
                <a:lnTo>
                  <a:pt x="223" y="19"/>
                </a:lnTo>
                <a:close/>
                <a:moveTo>
                  <a:pt x="329" y="7"/>
                </a:moveTo>
                <a:cubicBezTo>
                  <a:pt x="324" y="7"/>
                  <a:pt x="319" y="9"/>
                  <a:pt x="316" y="13"/>
                </a:cubicBezTo>
                <a:cubicBezTo>
                  <a:pt x="312" y="17"/>
                  <a:pt x="310" y="21"/>
                  <a:pt x="310" y="26"/>
                </a:cubicBezTo>
                <a:cubicBezTo>
                  <a:pt x="310" y="32"/>
                  <a:pt x="312" y="37"/>
                  <a:pt x="316" y="40"/>
                </a:cubicBezTo>
                <a:cubicBezTo>
                  <a:pt x="320" y="44"/>
                  <a:pt x="324" y="45"/>
                  <a:pt x="329" y="45"/>
                </a:cubicBezTo>
                <a:cubicBezTo>
                  <a:pt x="335" y="45"/>
                  <a:pt x="339" y="44"/>
                  <a:pt x="343" y="40"/>
                </a:cubicBezTo>
                <a:cubicBezTo>
                  <a:pt x="347" y="36"/>
                  <a:pt x="349" y="32"/>
                  <a:pt x="349" y="26"/>
                </a:cubicBezTo>
                <a:cubicBezTo>
                  <a:pt x="349" y="21"/>
                  <a:pt x="347" y="17"/>
                  <a:pt x="343" y="13"/>
                </a:cubicBezTo>
                <a:cubicBezTo>
                  <a:pt x="339" y="9"/>
                  <a:pt x="335" y="7"/>
                  <a:pt x="329" y="7"/>
                </a:cubicBezTo>
                <a:close/>
                <a:moveTo>
                  <a:pt x="314" y="275"/>
                </a:moveTo>
                <a:cubicBezTo>
                  <a:pt x="344" y="275"/>
                  <a:pt x="344" y="275"/>
                  <a:pt x="344" y="275"/>
                </a:cubicBezTo>
                <a:cubicBezTo>
                  <a:pt x="344" y="92"/>
                  <a:pt x="344" y="92"/>
                  <a:pt x="344" y="92"/>
                </a:cubicBezTo>
                <a:cubicBezTo>
                  <a:pt x="314" y="92"/>
                  <a:pt x="314" y="92"/>
                  <a:pt x="314" y="92"/>
                </a:cubicBezTo>
                <a:lnTo>
                  <a:pt x="314" y="275"/>
                </a:lnTo>
                <a:close/>
                <a:moveTo>
                  <a:pt x="405" y="115"/>
                </a:moveTo>
                <a:cubicBezTo>
                  <a:pt x="388" y="133"/>
                  <a:pt x="379" y="158"/>
                  <a:pt x="379" y="188"/>
                </a:cubicBezTo>
                <a:cubicBezTo>
                  <a:pt x="379" y="205"/>
                  <a:pt x="383" y="221"/>
                  <a:pt x="390" y="235"/>
                </a:cubicBezTo>
                <a:cubicBezTo>
                  <a:pt x="398" y="249"/>
                  <a:pt x="408" y="260"/>
                  <a:pt x="421" y="268"/>
                </a:cubicBezTo>
                <a:cubicBezTo>
                  <a:pt x="434" y="275"/>
                  <a:pt x="449" y="279"/>
                  <a:pt x="466" y="279"/>
                </a:cubicBezTo>
                <a:cubicBezTo>
                  <a:pt x="485" y="279"/>
                  <a:pt x="502" y="275"/>
                  <a:pt x="516" y="266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02" y="249"/>
                  <a:pt x="487" y="254"/>
                  <a:pt x="471" y="254"/>
                </a:cubicBezTo>
                <a:cubicBezTo>
                  <a:pt x="452" y="254"/>
                  <a:pt x="437" y="248"/>
                  <a:pt x="426" y="236"/>
                </a:cubicBezTo>
                <a:cubicBezTo>
                  <a:pt x="415" y="223"/>
                  <a:pt x="409" y="206"/>
                  <a:pt x="409" y="185"/>
                </a:cubicBezTo>
                <a:cubicBezTo>
                  <a:pt x="409" y="164"/>
                  <a:pt x="415" y="146"/>
                  <a:pt x="427" y="133"/>
                </a:cubicBezTo>
                <a:cubicBezTo>
                  <a:pt x="439" y="119"/>
                  <a:pt x="454" y="112"/>
                  <a:pt x="473" y="112"/>
                </a:cubicBezTo>
                <a:cubicBezTo>
                  <a:pt x="488" y="112"/>
                  <a:pt x="503" y="117"/>
                  <a:pt x="517" y="127"/>
                </a:cubicBezTo>
                <a:cubicBezTo>
                  <a:pt x="517" y="97"/>
                  <a:pt x="517" y="97"/>
                  <a:pt x="517" y="97"/>
                </a:cubicBezTo>
                <a:cubicBezTo>
                  <a:pt x="504" y="91"/>
                  <a:pt x="490" y="87"/>
                  <a:pt x="474" y="87"/>
                </a:cubicBezTo>
                <a:cubicBezTo>
                  <a:pt x="445" y="87"/>
                  <a:pt x="422" y="97"/>
                  <a:pt x="405" y="115"/>
                </a:cubicBezTo>
                <a:close/>
                <a:moveTo>
                  <a:pt x="599" y="100"/>
                </a:moveTo>
                <a:cubicBezTo>
                  <a:pt x="591" y="107"/>
                  <a:pt x="585" y="117"/>
                  <a:pt x="581" y="130"/>
                </a:cubicBezTo>
                <a:cubicBezTo>
                  <a:pt x="580" y="130"/>
                  <a:pt x="580" y="130"/>
                  <a:pt x="580" y="130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51" y="92"/>
                  <a:pt x="551" y="92"/>
                  <a:pt x="551" y="92"/>
                </a:cubicBezTo>
                <a:cubicBezTo>
                  <a:pt x="551" y="275"/>
                  <a:pt x="551" y="275"/>
                  <a:pt x="551" y="275"/>
                </a:cubicBezTo>
                <a:cubicBezTo>
                  <a:pt x="580" y="275"/>
                  <a:pt x="580" y="275"/>
                  <a:pt x="580" y="275"/>
                </a:cubicBezTo>
                <a:cubicBezTo>
                  <a:pt x="580" y="181"/>
                  <a:pt x="580" y="181"/>
                  <a:pt x="580" y="181"/>
                </a:cubicBezTo>
                <a:cubicBezTo>
                  <a:pt x="580" y="162"/>
                  <a:pt x="584" y="146"/>
                  <a:pt x="592" y="134"/>
                </a:cubicBezTo>
                <a:cubicBezTo>
                  <a:pt x="600" y="122"/>
                  <a:pt x="611" y="116"/>
                  <a:pt x="624" y="116"/>
                </a:cubicBezTo>
                <a:cubicBezTo>
                  <a:pt x="633" y="116"/>
                  <a:pt x="641" y="118"/>
                  <a:pt x="646" y="122"/>
                </a:cubicBezTo>
                <a:cubicBezTo>
                  <a:pt x="646" y="91"/>
                  <a:pt x="646" y="91"/>
                  <a:pt x="646" y="91"/>
                </a:cubicBezTo>
                <a:cubicBezTo>
                  <a:pt x="642" y="89"/>
                  <a:pt x="636" y="89"/>
                  <a:pt x="628" y="89"/>
                </a:cubicBezTo>
                <a:cubicBezTo>
                  <a:pt x="617" y="89"/>
                  <a:pt x="608" y="92"/>
                  <a:pt x="599" y="100"/>
                </a:cubicBezTo>
                <a:close/>
                <a:moveTo>
                  <a:pt x="806" y="113"/>
                </a:moveTo>
                <a:cubicBezTo>
                  <a:pt x="791" y="96"/>
                  <a:pt x="770" y="87"/>
                  <a:pt x="742" y="87"/>
                </a:cubicBezTo>
                <a:cubicBezTo>
                  <a:pt x="713" y="87"/>
                  <a:pt x="691" y="96"/>
                  <a:pt x="674" y="114"/>
                </a:cubicBezTo>
                <a:cubicBezTo>
                  <a:pt x="658" y="131"/>
                  <a:pt x="649" y="155"/>
                  <a:pt x="649" y="185"/>
                </a:cubicBezTo>
                <a:cubicBezTo>
                  <a:pt x="649" y="213"/>
                  <a:pt x="657" y="236"/>
                  <a:pt x="673" y="253"/>
                </a:cubicBezTo>
                <a:cubicBezTo>
                  <a:pt x="690" y="271"/>
                  <a:pt x="711" y="279"/>
                  <a:pt x="738" y="279"/>
                </a:cubicBezTo>
                <a:cubicBezTo>
                  <a:pt x="766" y="279"/>
                  <a:pt x="788" y="270"/>
                  <a:pt x="804" y="253"/>
                </a:cubicBezTo>
                <a:cubicBezTo>
                  <a:pt x="821" y="235"/>
                  <a:pt x="829" y="212"/>
                  <a:pt x="829" y="183"/>
                </a:cubicBezTo>
                <a:cubicBezTo>
                  <a:pt x="829" y="153"/>
                  <a:pt x="821" y="130"/>
                  <a:pt x="806" y="113"/>
                </a:cubicBezTo>
                <a:close/>
                <a:moveTo>
                  <a:pt x="784" y="236"/>
                </a:moveTo>
                <a:cubicBezTo>
                  <a:pt x="774" y="248"/>
                  <a:pt x="759" y="254"/>
                  <a:pt x="740" y="254"/>
                </a:cubicBezTo>
                <a:cubicBezTo>
                  <a:pt x="722" y="254"/>
                  <a:pt x="707" y="248"/>
                  <a:pt x="696" y="236"/>
                </a:cubicBezTo>
                <a:cubicBezTo>
                  <a:pt x="685" y="223"/>
                  <a:pt x="679" y="206"/>
                  <a:pt x="679" y="184"/>
                </a:cubicBezTo>
                <a:cubicBezTo>
                  <a:pt x="679" y="161"/>
                  <a:pt x="685" y="144"/>
                  <a:pt x="696" y="131"/>
                </a:cubicBezTo>
                <a:cubicBezTo>
                  <a:pt x="707" y="119"/>
                  <a:pt x="721" y="112"/>
                  <a:pt x="740" y="112"/>
                </a:cubicBezTo>
                <a:cubicBezTo>
                  <a:pt x="759" y="112"/>
                  <a:pt x="774" y="119"/>
                  <a:pt x="784" y="131"/>
                </a:cubicBezTo>
                <a:cubicBezTo>
                  <a:pt x="794" y="143"/>
                  <a:pt x="799" y="161"/>
                  <a:pt x="799" y="184"/>
                </a:cubicBezTo>
                <a:cubicBezTo>
                  <a:pt x="799" y="206"/>
                  <a:pt x="794" y="224"/>
                  <a:pt x="784" y="236"/>
                </a:cubicBezTo>
                <a:close/>
                <a:moveTo>
                  <a:pt x="917" y="172"/>
                </a:moveTo>
                <a:cubicBezTo>
                  <a:pt x="903" y="166"/>
                  <a:pt x="894" y="161"/>
                  <a:pt x="889" y="157"/>
                </a:cubicBezTo>
                <a:cubicBezTo>
                  <a:pt x="885" y="152"/>
                  <a:pt x="882" y="146"/>
                  <a:pt x="882" y="138"/>
                </a:cubicBezTo>
                <a:cubicBezTo>
                  <a:pt x="882" y="130"/>
                  <a:pt x="885" y="124"/>
                  <a:pt x="891" y="120"/>
                </a:cubicBezTo>
                <a:cubicBezTo>
                  <a:pt x="897" y="115"/>
                  <a:pt x="905" y="112"/>
                  <a:pt x="915" y="112"/>
                </a:cubicBezTo>
                <a:cubicBezTo>
                  <a:pt x="930" y="112"/>
                  <a:pt x="944" y="117"/>
                  <a:pt x="956" y="125"/>
                </a:cubicBezTo>
                <a:cubicBezTo>
                  <a:pt x="956" y="96"/>
                  <a:pt x="956" y="96"/>
                  <a:pt x="956" y="96"/>
                </a:cubicBezTo>
                <a:cubicBezTo>
                  <a:pt x="944" y="90"/>
                  <a:pt x="931" y="87"/>
                  <a:pt x="917" y="87"/>
                </a:cubicBezTo>
                <a:cubicBezTo>
                  <a:pt x="898" y="87"/>
                  <a:pt x="883" y="92"/>
                  <a:pt x="871" y="103"/>
                </a:cubicBezTo>
                <a:cubicBezTo>
                  <a:pt x="859" y="113"/>
                  <a:pt x="853" y="125"/>
                  <a:pt x="853" y="140"/>
                </a:cubicBezTo>
                <a:cubicBezTo>
                  <a:pt x="853" y="154"/>
                  <a:pt x="856" y="164"/>
                  <a:pt x="862" y="172"/>
                </a:cubicBezTo>
                <a:cubicBezTo>
                  <a:pt x="869" y="180"/>
                  <a:pt x="881" y="187"/>
                  <a:pt x="897" y="194"/>
                </a:cubicBezTo>
                <a:cubicBezTo>
                  <a:pt x="913" y="202"/>
                  <a:pt x="923" y="207"/>
                  <a:pt x="928" y="212"/>
                </a:cubicBezTo>
                <a:cubicBezTo>
                  <a:pt x="932" y="216"/>
                  <a:pt x="934" y="222"/>
                  <a:pt x="934" y="229"/>
                </a:cubicBezTo>
                <a:cubicBezTo>
                  <a:pt x="934" y="246"/>
                  <a:pt x="923" y="254"/>
                  <a:pt x="900" y="254"/>
                </a:cubicBezTo>
                <a:cubicBezTo>
                  <a:pt x="882" y="254"/>
                  <a:pt x="867" y="248"/>
                  <a:pt x="852" y="237"/>
                </a:cubicBezTo>
                <a:cubicBezTo>
                  <a:pt x="852" y="268"/>
                  <a:pt x="852" y="268"/>
                  <a:pt x="852" y="268"/>
                </a:cubicBezTo>
                <a:cubicBezTo>
                  <a:pt x="865" y="275"/>
                  <a:pt x="880" y="279"/>
                  <a:pt x="897" y="279"/>
                </a:cubicBezTo>
                <a:cubicBezTo>
                  <a:pt x="918" y="279"/>
                  <a:pt x="934" y="274"/>
                  <a:pt x="946" y="264"/>
                </a:cubicBezTo>
                <a:cubicBezTo>
                  <a:pt x="958" y="254"/>
                  <a:pt x="964" y="242"/>
                  <a:pt x="964" y="226"/>
                </a:cubicBezTo>
                <a:cubicBezTo>
                  <a:pt x="964" y="213"/>
                  <a:pt x="961" y="203"/>
                  <a:pt x="954" y="195"/>
                </a:cubicBezTo>
                <a:cubicBezTo>
                  <a:pt x="947" y="187"/>
                  <a:pt x="935" y="179"/>
                  <a:pt x="917" y="172"/>
                </a:cubicBezTo>
                <a:close/>
                <a:moveTo>
                  <a:pt x="1140" y="113"/>
                </a:moveTo>
                <a:cubicBezTo>
                  <a:pt x="1125" y="96"/>
                  <a:pt x="1104" y="87"/>
                  <a:pt x="1077" y="87"/>
                </a:cubicBezTo>
                <a:cubicBezTo>
                  <a:pt x="1048" y="87"/>
                  <a:pt x="1025" y="96"/>
                  <a:pt x="1008" y="114"/>
                </a:cubicBezTo>
                <a:cubicBezTo>
                  <a:pt x="992" y="131"/>
                  <a:pt x="983" y="155"/>
                  <a:pt x="983" y="185"/>
                </a:cubicBezTo>
                <a:cubicBezTo>
                  <a:pt x="983" y="213"/>
                  <a:pt x="992" y="236"/>
                  <a:pt x="1008" y="253"/>
                </a:cubicBezTo>
                <a:cubicBezTo>
                  <a:pt x="1024" y="271"/>
                  <a:pt x="1045" y="279"/>
                  <a:pt x="1072" y="279"/>
                </a:cubicBezTo>
                <a:cubicBezTo>
                  <a:pt x="1100" y="279"/>
                  <a:pt x="1122" y="270"/>
                  <a:pt x="1139" y="253"/>
                </a:cubicBezTo>
                <a:cubicBezTo>
                  <a:pt x="1155" y="235"/>
                  <a:pt x="1163" y="212"/>
                  <a:pt x="1163" y="183"/>
                </a:cubicBezTo>
                <a:cubicBezTo>
                  <a:pt x="1163" y="153"/>
                  <a:pt x="1156" y="130"/>
                  <a:pt x="1140" y="113"/>
                </a:cubicBezTo>
                <a:close/>
                <a:moveTo>
                  <a:pt x="1118" y="236"/>
                </a:moveTo>
                <a:cubicBezTo>
                  <a:pt x="1108" y="248"/>
                  <a:pt x="1093" y="254"/>
                  <a:pt x="1074" y="254"/>
                </a:cubicBezTo>
                <a:cubicBezTo>
                  <a:pt x="1056" y="254"/>
                  <a:pt x="1041" y="248"/>
                  <a:pt x="1030" y="236"/>
                </a:cubicBezTo>
                <a:cubicBezTo>
                  <a:pt x="1019" y="223"/>
                  <a:pt x="1013" y="206"/>
                  <a:pt x="1013" y="184"/>
                </a:cubicBezTo>
                <a:cubicBezTo>
                  <a:pt x="1013" y="161"/>
                  <a:pt x="1019" y="144"/>
                  <a:pt x="1030" y="131"/>
                </a:cubicBezTo>
                <a:cubicBezTo>
                  <a:pt x="1041" y="119"/>
                  <a:pt x="1056" y="112"/>
                  <a:pt x="1074" y="112"/>
                </a:cubicBezTo>
                <a:cubicBezTo>
                  <a:pt x="1093" y="112"/>
                  <a:pt x="1108" y="119"/>
                  <a:pt x="1118" y="131"/>
                </a:cubicBezTo>
                <a:cubicBezTo>
                  <a:pt x="1128" y="143"/>
                  <a:pt x="1133" y="161"/>
                  <a:pt x="1133" y="184"/>
                </a:cubicBezTo>
                <a:cubicBezTo>
                  <a:pt x="1133" y="206"/>
                  <a:pt x="1128" y="224"/>
                  <a:pt x="1118" y="236"/>
                </a:cubicBezTo>
                <a:close/>
                <a:moveTo>
                  <a:pt x="1332" y="38"/>
                </a:moveTo>
                <a:cubicBezTo>
                  <a:pt x="1303" y="47"/>
                  <a:pt x="1303" y="47"/>
                  <a:pt x="1303" y="47"/>
                </a:cubicBezTo>
                <a:cubicBezTo>
                  <a:pt x="1303" y="92"/>
                  <a:pt x="1303" y="92"/>
                  <a:pt x="1303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71" y="92"/>
                  <a:pt x="1271" y="92"/>
                  <a:pt x="1271" y="92"/>
                </a:cubicBezTo>
                <a:cubicBezTo>
                  <a:pt x="1232" y="92"/>
                  <a:pt x="1232" y="92"/>
                  <a:pt x="1232" y="92"/>
                </a:cubicBezTo>
                <a:cubicBezTo>
                  <a:pt x="1232" y="64"/>
                  <a:pt x="1232" y="64"/>
                  <a:pt x="1232" y="64"/>
                </a:cubicBezTo>
                <a:cubicBezTo>
                  <a:pt x="1232" y="38"/>
                  <a:pt x="1243" y="25"/>
                  <a:pt x="1263" y="25"/>
                </a:cubicBezTo>
                <a:cubicBezTo>
                  <a:pt x="1270" y="25"/>
                  <a:pt x="1277" y="27"/>
                  <a:pt x="1283" y="30"/>
                </a:cubicBezTo>
                <a:cubicBezTo>
                  <a:pt x="1283" y="3"/>
                  <a:pt x="1283" y="3"/>
                  <a:pt x="1283" y="3"/>
                </a:cubicBezTo>
                <a:cubicBezTo>
                  <a:pt x="1277" y="1"/>
                  <a:pt x="1270" y="0"/>
                  <a:pt x="1261" y="0"/>
                </a:cubicBezTo>
                <a:cubicBezTo>
                  <a:pt x="1244" y="0"/>
                  <a:pt x="1230" y="6"/>
                  <a:pt x="1220" y="17"/>
                </a:cubicBezTo>
                <a:cubicBezTo>
                  <a:pt x="1209" y="29"/>
                  <a:pt x="1203" y="44"/>
                  <a:pt x="1203" y="62"/>
                </a:cubicBezTo>
                <a:cubicBezTo>
                  <a:pt x="1203" y="92"/>
                  <a:pt x="1203" y="92"/>
                  <a:pt x="1203" y="92"/>
                </a:cubicBezTo>
                <a:cubicBezTo>
                  <a:pt x="1172" y="92"/>
                  <a:pt x="1172" y="92"/>
                  <a:pt x="1172" y="92"/>
                </a:cubicBezTo>
                <a:cubicBezTo>
                  <a:pt x="1172" y="117"/>
                  <a:pt x="1172" y="117"/>
                  <a:pt x="1172" y="117"/>
                </a:cubicBezTo>
                <a:cubicBezTo>
                  <a:pt x="1203" y="117"/>
                  <a:pt x="1203" y="117"/>
                  <a:pt x="1203" y="117"/>
                </a:cubicBezTo>
                <a:cubicBezTo>
                  <a:pt x="1203" y="275"/>
                  <a:pt x="1203" y="275"/>
                  <a:pt x="1203" y="275"/>
                </a:cubicBezTo>
                <a:cubicBezTo>
                  <a:pt x="1232" y="275"/>
                  <a:pt x="1232" y="275"/>
                  <a:pt x="1232" y="275"/>
                </a:cubicBezTo>
                <a:cubicBezTo>
                  <a:pt x="1232" y="117"/>
                  <a:pt x="1232" y="117"/>
                  <a:pt x="1232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271" y="117"/>
                  <a:pt x="1271" y="117"/>
                  <a:pt x="1271" y="117"/>
                </a:cubicBezTo>
                <a:cubicBezTo>
                  <a:pt x="1303" y="117"/>
                  <a:pt x="1303" y="117"/>
                  <a:pt x="1303" y="117"/>
                </a:cubicBezTo>
                <a:cubicBezTo>
                  <a:pt x="1303" y="225"/>
                  <a:pt x="1303" y="225"/>
                  <a:pt x="1303" y="225"/>
                </a:cubicBezTo>
                <a:cubicBezTo>
                  <a:pt x="1303" y="261"/>
                  <a:pt x="1318" y="279"/>
                  <a:pt x="1350" y="279"/>
                </a:cubicBezTo>
                <a:cubicBezTo>
                  <a:pt x="1362" y="279"/>
                  <a:pt x="1371" y="277"/>
                  <a:pt x="1378" y="273"/>
                </a:cubicBezTo>
                <a:cubicBezTo>
                  <a:pt x="1378" y="248"/>
                  <a:pt x="1378" y="248"/>
                  <a:pt x="1378" y="248"/>
                </a:cubicBezTo>
                <a:cubicBezTo>
                  <a:pt x="1373" y="252"/>
                  <a:pt x="1366" y="254"/>
                  <a:pt x="1359" y="254"/>
                </a:cubicBezTo>
                <a:cubicBezTo>
                  <a:pt x="1349" y="254"/>
                  <a:pt x="1342" y="251"/>
                  <a:pt x="1338" y="246"/>
                </a:cubicBezTo>
                <a:cubicBezTo>
                  <a:pt x="1334" y="241"/>
                  <a:pt x="1332" y="232"/>
                  <a:pt x="1332" y="220"/>
                </a:cubicBezTo>
                <a:cubicBezTo>
                  <a:pt x="1332" y="117"/>
                  <a:pt x="1332" y="117"/>
                  <a:pt x="1332" y="117"/>
                </a:cubicBezTo>
                <a:cubicBezTo>
                  <a:pt x="1378" y="117"/>
                  <a:pt x="1378" y="117"/>
                  <a:pt x="1378" y="117"/>
                </a:cubicBezTo>
                <a:cubicBezTo>
                  <a:pt x="1378" y="92"/>
                  <a:pt x="1378" y="92"/>
                  <a:pt x="1378" y="92"/>
                </a:cubicBezTo>
                <a:cubicBezTo>
                  <a:pt x="1332" y="92"/>
                  <a:pt x="1332" y="92"/>
                  <a:pt x="1332" y="92"/>
                </a:cubicBezTo>
                <a:lnTo>
                  <a:pt x="1332" y="38"/>
                </a:lnTo>
                <a:close/>
                <a:moveTo>
                  <a:pt x="0" y="652"/>
                </a:moveTo>
                <a:cubicBezTo>
                  <a:pt x="30" y="652"/>
                  <a:pt x="30" y="652"/>
                  <a:pt x="30" y="652"/>
                </a:cubicBezTo>
                <a:cubicBezTo>
                  <a:pt x="30" y="396"/>
                  <a:pt x="30" y="396"/>
                  <a:pt x="30" y="396"/>
                </a:cubicBezTo>
                <a:cubicBezTo>
                  <a:pt x="0" y="396"/>
                  <a:pt x="0" y="396"/>
                  <a:pt x="0" y="396"/>
                </a:cubicBezTo>
                <a:lnTo>
                  <a:pt x="0" y="652"/>
                </a:lnTo>
                <a:close/>
                <a:moveTo>
                  <a:pt x="209" y="469"/>
                </a:moveTo>
                <a:cubicBezTo>
                  <a:pt x="209" y="495"/>
                  <a:pt x="209" y="495"/>
                  <a:pt x="209" y="495"/>
                </a:cubicBezTo>
                <a:cubicBezTo>
                  <a:pt x="208" y="495"/>
                  <a:pt x="208" y="495"/>
                  <a:pt x="208" y="495"/>
                </a:cubicBezTo>
                <a:cubicBezTo>
                  <a:pt x="196" y="475"/>
                  <a:pt x="178" y="465"/>
                  <a:pt x="153" y="465"/>
                </a:cubicBezTo>
                <a:cubicBezTo>
                  <a:pt x="128" y="465"/>
                  <a:pt x="107" y="474"/>
                  <a:pt x="92" y="492"/>
                </a:cubicBezTo>
                <a:cubicBezTo>
                  <a:pt x="77" y="511"/>
                  <a:pt x="70" y="535"/>
                  <a:pt x="70" y="567"/>
                </a:cubicBezTo>
                <a:cubicBezTo>
                  <a:pt x="70" y="584"/>
                  <a:pt x="73" y="600"/>
                  <a:pt x="79" y="614"/>
                </a:cubicBezTo>
                <a:cubicBezTo>
                  <a:pt x="85" y="628"/>
                  <a:pt x="94" y="638"/>
                  <a:pt x="106" y="646"/>
                </a:cubicBezTo>
                <a:cubicBezTo>
                  <a:pt x="117" y="653"/>
                  <a:pt x="130" y="657"/>
                  <a:pt x="145" y="657"/>
                </a:cubicBezTo>
                <a:cubicBezTo>
                  <a:pt x="173" y="657"/>
                  <a:pt x="194" y="645"/>
                  <a:pt x="208" y="621"/>
                </a:cubicBezTo>
                <a:cubicBezTo>
                  <a:pt x="209" y="621"/>
                  <a:pt x="209" y="621"/>
                  <a:pt x="209" y="621"/>
                </a:cubicBezTo>
                <a:cubicBezTo>
                  <a:pt x="209" y="642"/>
                  <a:pt x="209" y="642"/>
                  <a:pt x="209" y="642"/>
                </a:cubicBezTo>
                <a:cubicBezTo>
                  <a:pt x="209" y="689"/>
                  <a:pt x="186" y="713"/>
                  <a:pt x="141" y="713"/>
                </a:cubicBezTo>
                <a:cubicBezTo>
                  <a:pt x="122" y="713"/>
                  <a:pt x="103" y="707"/>
                  <a:pt x="82" y="696"/>
                </a:cubicBezTo>
                <a:cubicBezTo>
                  <a:pt x="82" y="725"/>
                  <a:pt x="82" y="725"/>
                  <a:pt x="82" y="725"/>
                </a:cubicBezTo>
                <a:cubicBezTo>
                  <a:pt x="100" y="734"/>
                  <a:pt x="119" y="738"/>
                  <a:pt x="142" y="738"/>
                </a:cubicBezTo>
                <a:cubicBezTo>
                  <a:pt x="206" y="738"/>
                  <a:pt x="238" y="704"/>
                  <a:pt x="238" y="638"/>
                </a:cubicBezTo>
                <a:cubicBezTo>
                  <a:pt x="238" y="469"/>
                  <a:pt x="238" y="469"/>
                  <a:pt x="238" y="469"/>
                </a:cubicBezTo>
                <a:lnTo>
                  <a:pt x="209" y="469"/>
                </a:lnTo>
                <a:close/>
                <a:moveTo>
                  <a:pt x="209" y="570"/>
                </a:moveTo>
                <a:cubicBezTo>
                  <a:pt x="209" y="588"/>
                  <a:pt x="204" y="603"/>
                  <a:pt x="193" y="614"/>
                </a:cubicBezTo>
                <a:cubicBezTo>
                  <a:pt x="183" y="626"/>
                  <a:pt x="170" y="632"/>
                  <a:pt x="153" y="632"/>
                </a:cubicBezTo>
                <a:cubicBezTo>
                  <a:pt x="137" y="632"/>
                  <a:pt x="124" y="625"/>
                  <a:pt x="114" y="613"/>
                </a:cubicBezTo>
                <a:cubicBezTo>
                  <a:pt x="104" y="601"/>
                  <a:pt x="100" y="585"/>
                  <a:pt x="100" y="565"/>
                </a:cubicBezTo>
                <a:cubicBezTo>
                  <a:pt x="100" y="541"/>
                  <a:pt x="105" y="523"/>
                  <a:pt x="115" y="510"/>
                </a:cubicBezTo>
                <a:cubicBezTo>
                  <a:pt x="125" y="497"/>
                  <a:pt x="139" y="490"/>
                  <a:pt x="157" y="490"/>
                </a:cubicBezTo>
                <a:cubicBezTo>
                  <a:pt x="171" y="490"/>
                  <a:pt x="183" y="495"/>
                  <a:pt x="194" y="505"/>
                </a:cubicBezTo>
                <a:cubicBezTo>
                  <a:pt x="204" y="515"/>
                  <a:pt x="209" y="528"/>
                  <a:pt x="209" y="543"/>
                </a:cubicBezTo>
                <a:lnTo>
                  <a:pt x="209" y="570"/>
                </a:lnTo>
                <a:close/>
                <a:moveTo>
                  <a:pt x="377" y="465"/>
                </a:moveTo>
                <a:cubicBezTo>
                  <a:pt x="351" y="465"/>
                  <a:pt x="331" y="477"/>
                  <a:pt x="317" y="500"/>
                </a:cubicBezTo>
                <a:cubicBezTo>
                  <a:pt x="317" y="500"/>
                  <a:pt x="317" y="500"/>
                  <a:pt x="317" y="500"/>
                </a:cubicBezTo>
                <a:cubicBezTo>
                  <a:pt x="317" y="469"/>
                  <a:pt x="317" y="469"/>
                  <a:pt x="317" y="469"/>
                </a:cubicBezTo>
                <a:cubicBezTo>
                  <a:pt x="287" y="469"/>
                  <a:pt x="287" y="469"/>
                  <a:pt x="287" y="469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317" y="652"/>
                  <a:pt x="317" y="652"/>
                  <a:pt x="317" y="652"/>
                </a:cubicBezTo>
                <a:cubicBezTo>
                  <a:pt x="317" y="548"/>
                  <a:pt x="317" y="548"/>
                  <a:pt x="317" y="548"/>
                </a:cubicBezTo>
                <a:cubicBezTo>
                  <a:pt x="317" y="531"/>
                  <a:pt x="322" y="517"/>
                  <a:pt x="331" y="506"/>
                </a:cubicBezTo>
                <a:cubicBezTo>
                  <a:pt x="341" y="495"/>
                  <a:pt x="353" y="490"/>
                  <a:pt x="367" y="490"/>
                </a:cubicBezTo>
                <a:cubicBezTo>
                  <a:pt x="396" y="490"/>
                  <a:pt x="410" y="509"/>
                  <a:pt x="410" y="548"/>
                </a:cubicBezTo>
                <a:cubicBezTo>
                  <a:pt x="410" y="652"/>
                  <a:pt x="410" y="652"/>
                  <a:pt x="410" y="652"/>
                </a:cubicBezTo>
                <a:cubicBezTo>
                  <a:pt x="439" y="652"/>
                  <a:pt x="439" y="652"/>
                  <a:pt x="439" y="652"/>
                </a:cubicBezTo>
                <a:cubicBezTo>
                  <a:pt x="439" y="540"/>
                  <a:pt x="439" y="540"/>
                  <a:pt x="439" y="540"/>
                </a:cubicBezTo>
                <a:cubicBezTo>
                  <a:pt x="439" y="516"/>
                  <a:pt x="434" y="498"/>
                  <a:pt x="423" y="485"/>
                </a:cubicBezTo>
                <a:cubicBezTo>
                  <a:pt x="413" y="471"/>
                  <a:pt x="397" y="465"/>
                  <a:pt x="377" y="465"/>
                </a:cubicBezTo>
                <a:close/>
                <a:moveTo>
                  <a:pt x="484" y="652"/>
                </a:moveTo>
                <a:cubicBezTo>
                  <a:pt x="514" y="652"/>
                  <a:pt x="514" y="652"/>
                  <a:pt x="514" y="652"/>
                </a:cubicBezTo>
                <a:cubicBezTo>
                  <a:pt x="514" y="469"/>
                  <a:pt x="514" y="469"/>
                  <a:pt x="514" y="469"/>
                </a:cubicBezTo>
                <a:cubicBezTo>
                  <a:pt x="484" y="469"/>
                  <a:pt x="484" y="469"/>
                  <a:pt x="484" y="469"/>
                </a:cubicBezTo>
                <a:lnTo>
                  <a:pt x="484" y="652"/>
                </a:lnTo>
                <a:close/>
                <a:moveTo>
                  <a:pt x="499" y="385"/>
                </a:moveTo>
                <a:cubicBezTo>
                  <a:pt x="494" y="385"/>
                  <a:pt x="489" y="387"/>
                  <a:pt x="486" y="391"/>
                </a:cubicBezTo>
                <a:cubicBezTo>
                  <a:pt x="482" y="394"/>
                  <a:pt x="480" y="399"/>
                  <a:pt x="480" y="404"/>
                </a:cubicBezTo>
                <a:cubicBezTo>
                  <a:pt x="480" y="410"/>
                  <a:pt x="482" y="414"/>
                  <a:pt x="486" y="418"/>
                </a:cubicBezTo>
                <a:cubicBezTo>
                  <a:pt x="490" y="421"/>
                  <a:pt x="494" y="423"/>
                  <a:pt x="499" y="423"/>
                </a:cubicBezTo>
                <a:cubicBezTo>
                  <a:pt x="505" y="423"/>
                  <a:pt x="509" y="421"/>
                  <a:pt x="513" y="418"/>
                </a:cubicBezTo>
                <a:cubicBezTo>
                  <a:pt x="517" y="414"/>
                  <a:pt x="519" y="409"/>
                  <a:pt x="519" y="404"/>
                </a:cubicBezTo>
                <a:cubicBezTo>
                  <a:pt x="519" y="399"/>
                  <a:pt x="517" y="394"/>
                  <a:pt x="513" y="390"/>
                </a:cubicBezTo>
                <a:cubicBezTo>
                  <a:pt x="509" y="387"/>
                  <a:pt x="505" y="385"/>
                  <a:pt x="499" y="385"/>
                </a:cubicBezTo>
                <a:close/>
                <a:moveTo>
                  <a:pt x="602" y="415"/>
                </a:moveTo>
                <a:cubicBezTo>
                  <a:pt x="573" y="425"/>
                  <a:pt x="573" y="425"/>
                  <a:pt x="573" y="425"/>
                </a:cubicBezTo>
                <a:cubicBezTo>
                  <a:pt x="573" y="469"/>
                  <a:pt x="573" y="469"/>
                  <a:pt x="573" y="469"/>
                </a:cubicBezTo>
                <a:cubicBezTo>
                  <a:pt x="541" y="469"/>
                  <a:pt x="541" y="469"/>
                  <a:pt x="541" y="469"/>
                </a:cubicBezTo>
                <a:cubicBezTo>
                  <a:pt x="541" y="494"/>
                  <a:pt x="541" y="494"/>
                  <a:pt x="541" y="494"/>
                </a:cubicBezTo>
                <a:cubicBezTo>
                  <a:pt x="573" y="494"/>
                  <a:pt x="573" y="494"/>
                  <a:pt x="573" y="494"/>
                </a:cubicBezTo>
                <a:cubicBezTo>
                  <a:pt x="573" y="602"/>
                  <a:pt x="573" y="602"/>
                  <a:pt x="573" y="602"/>
                </a:cubicBezTo>
                <a:cubicBezTo>
                  <a:pt x="573" y="638"/>
                  <a:pt x="588" y="656"/>
                  <a:pt x="620" y="656"/>
                </a:cubicBezTo>
                <a:cubicBezTo>
                  <a:pt x="632" y="656"/>
                  <a:pt x="641" y="654"/>
                  <a:pt x="648" y="650"/>
                </a:cubicBezTo>
                <a:cubicBezTo>
                  <a:pt x="648" y="625"/>
                  <a:pt x="648" y="625"/>
                  <a:pt x="648" y="625"/>
                </a:cubicBezTo>
                <a:cubicBezTo>
                  <a:pt x="642" y="629"/>
                  <a:pt x="636" y="631"/>
                  <a:pt x="629" y="631"/>
                </a:cubicBezTo>
                <a:cubicBezTo>
                  <a:pt x="619" y="631"/>
                  <a:pt x="612" y="629"/>
                  <a:pt x="608" y="623"/>
                </a:cubicBezTo>
                <a:cubicBezTo>
                  <a:pt x="604" y="618"/>
                  <a:pt x="602" y="610"/>
                  <a:pt x="602" y="597"/>
                </a:cubicBezTo>
                <a:cubicBezTo>
                  <a:pt x="602" y="494"/>
                  <a:pt x="602" y="494"/>
                  <a:pt x="602" y="494"/>
                </a:cubicBezTo>
                <a:cubicBezTo>
                  <a:pt x="648" y="494"/>
                  <a:pt x="648" y="494"/>
                  <a:pt x="648" y="494"/>
                </a:cubicBezTo>
                <a:cubicBezTo>
                  <a:pt x="648" y="469"/>
                  <a:pt x="648" y="469"/>
                  <a:pt x="648" y="469"/>
                </a:cubicBezTo>
                <a:cubicBezTo>
                  <a:pt x="602" y="469"/>
                  <a:pt x="602" y="469"/>
                  <a:pt x="602" y="469"/>
                </a:cubicBezTo>
                <a:lnTo>
                  <a:pt x="602" y="415"/>
                </a:lnTo>
                <a:close/>
                <a:moveTo>
                  <a:pt x="823" y="553"/>
                </a:moveTo>
                <a:cubicBezTo>
                  <a:pt x="823" y="525"/>
                  <a:pt x="816" y="503"/>
                  <a:pt x="803" y="488"/>
                </a:cubicBezTo>
                <a:cubicBezTo>
                  <a:pt x="789" y="473"/>
                  <a:pt x="771" y="465"/>
                  <a:pt x="747" y="465"/>
                </a:cubicBezTo>
                <a:cubicBezTo>
                  <a:pt x="732" y="465"/>
                  <a:pt x="717" y="469"/>
                  <a:pt x="704" y="477"/>
                </a:cubicBezTo>
                <a:cubicBezTo>
                  <a:pt x="692" y="485"/>
                  <a:pt x="681" y="497"/>
                  <a:pt x="674" y="512"/>
                </a:cubicBezTo>
                <a:cubicBezTo>
                  <a:pt x="667" y="527"/>
                  <a:pt x="663" y="543"/>
                  <a:pt x="663" y="561"/>
                </a:cubicBezTo>
                <a:cubicBezTo>
                  <a:pt x="663" y="591"/>
                  <a:pt x="670" y="615"/>
                  <a:pt x="685" y="631"/>
                </a:cubicBezTo>
                <a:cubicBezTo>
                  <a:pt x="700" y="648"/>
                  <a:pt x="720" y="657"/>
                  <a:pt x="746" y="657"/>
                </a:cubicBezTo>
                <a:cubicBezTo>
                  <a:pt x="773" y="657"/>
                  <a:pt x="794" y="651"/>
                  <a:pt x="810" y="639"/>
                </a:cubicBezTo>
                <a:cubicBezTo>
                  <a:pt x="810" y="612"/>
                  <a:pt x="810" y="612"/>
                  <a:pt x="810" y="612"/>
                </a:cubicBezTo>
                <a:cubicBezTo>
                  <a:pt x="793" y="625"/>
                  <a:pt x="774" y="632"/>
                  <a:pt x="753" y="632"/>
                </a:cubicBezTo>
                <a:cubicBezTo>
                  <a:pt x="735" y="632"/>
                  <a:pt x="720" y="626"/>
                  <a:pt x="710" y="615"/>
                </a:cubicBezTo>
                <a:cubicBezTo>
                  <a:pt x="699" y="604"/>
                  <a:pt x="694" y="589"/>
                  <a:pt x="693" y="568"/>
                </a:cubicBezTo>
                <a:cubicBezTo>
                  <a:pt x="823" y="568"/>
                  <a:pt x="823" y="568"/>
                  <a:pt x="823" y="568"/>
                </a:cubicBezTo>
                <a:lnTo>
                  <a:pt x="823" y="553"/>
                </a:lnTo>
                <a:close/>
                <a:moveTo>
                  <a:pt x="694" y="543"/>
                </a:moveTo>
                <a:cubicBezTo>
                  <a:pt x="696" y="527"/>
                  <a:pt x="702" y="514"/>
                  <a:pt x="712" y="505"/>
                </a:cubicBezTo>
                <a:cubicBezTo>
                  <a:pt x="722" y="495"/>
                  <a:pt x="733" y="490"/>
                  <a:pt x="747" y="490"/>
                </a:cubicBezTo>
                <a:cubicBezTo>
                  <a:pt x="761" y="490"/>
                  <a:pt x="772" y="495"/>
                  <a:pt x="780" y="504"/>
                </a:cubicBezTo>
                <a:cubicBezTo>
                  <a:pt x="788" y="513"/>
                  <a:pt x="792" y="526"/>
                  <a:pt x="793" y="543"/>
                </a:cubicBezTo>
                <a:lnTo>
                  <a:pt x="694" y="543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41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856FD268-83FF-403E-AA29-E4F4337E7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6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4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4" y="1187645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0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05" indent="0">
              <a:buFont typeface="Wingdings" panose="05000000000000000000" pitchFamily="2" charset="2"/>
              <a:buNone/>
              <a:defRPr sz="2353" b="0"/>
            </a:lvl2pPr>
            <a:lvl3pPr marL="441883" indent="0">
              <a:buFont typeface="Wingdings" panose="05000000000000000000" pitchFamily="2" charset="2"/>
              <a:buNone/>
              <a:tabLst/>
              <a:defRPr sz="2157" b="0"/>
            </a:lvl3pPr>
            <a:lvl4pPr marL="639485" indent="0">
              <a:buFont typeface="Wingdings" panose="05000000000000000000" pitchFamily="2" charset="2"/>
              <a:buNone/>
              <a:defRPr sz="2157" b="0"/>
            </a:lvl4pPr>
            <a:lvl5pPr marL="837089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5"/>
            <a:ext cx="5378548" cy="246221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05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883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485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089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120" marR="0" lvl="0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120" marR="0" lvl="1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120" marR="0" lvl="2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120" marR="0" lvl="3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120" marR="0" lvl="4" indent="-504120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3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7644"/>
            <a:ext cx="5378548" cy="2115402"/>
          </a:xfrm>
        </p:spPr>
        <p:txBody>
          <a:bodyPr wrap="square">
            <a:spAutoFit/>
          </a:bodyPr>
          <a:lstStyle>
            <a:lvl1pPr marL="227165" indent="-22716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545" indent="-168040">
              <a:buFont typeface="Wingdings" panose="05000000000000000000" pitchFamily="2" charset="2"/>
              <a:buChar char=""/>
              <a:defRPr sz="2353" b="0"/>
            </a:lvl2pPr>
            <a:lvl3pPr marL="627039" indent="-185155">
              <a:buFont typeface="Wingdings" panose="05000000000000000000" pitchFamily="2" charset="2"/>
              <a:buChar char=""/>
              <a:tabLst/>
              <a:defRPr sz="2157" b="0"/>
            </a:lvl3pPr>
            <a:lvl4pPr marL="812194" indent="-172709">
              <a:buFont typeface="Wingdings" panose="05000000000000000000" pitchFamily="2" charset="2"/>
              <a:buChar char=""/>
              <a:defRPr sz="2157" b="0"/>
            </a:lvl4pPr>
            <a:lvl5pPr marL="1003573" indent="-166485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5"/>
            <a:ext cx="5378548" cy="2462213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585" indent="-336080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7963" indent="-336080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565" indent="-336080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170" indent="-336080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165" marR="0" lvl="0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165" marR="0" lvl="1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165" marR="0" lvl="2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165" marR="0" lvl="3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165" marR="0" lvl="4" indent="-227165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9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5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588498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209">
                      <a:schemeClr val="tx1"/>
                    </a:gs>
                    <a:gs pos="9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209">
                      <a:schemeClr val="tx1"/>
                    </a:gs>
                    <a:gs pos="9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D35F9-F76D-41D9-B8DA-B0BC2495B0C8}"/>
              </a:ext>
            </a:extLst>
          </p:cNvPr>
          <p:cNvGrpSpPr/>
          <p:nvPr userDrawn="1"/>
        </p:nvGrpSpPr>
        <p:grpSpPr>
          <a:xfrm>
            <a:off x="10955657" y="2"/>
            <a:ext cx="213524" cy="6857998"/>
            <a:chOff x="11175341" y="2"/>
            <a:chExt cx="217806" cy="69945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CDA6BF-3A8B-44AF-B58F-A5ED389EE699}"/>
                </a:ext>
              </a:extLst>
            </p:cNvPr>
            <p:cNvSpPr/>
            <p:nvPr userDrawn="1"/>
          </p:nvSpPr>
          <p:spPr bwMode="auto">
            <a:xfrm rot="5400000">
              <a:off x="11175341" y="6776720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3522C0-E6B6-4A09-9C58-35F8E18BD08C}"/>
                </a:ext>
              </a:extLst>
            </p:cNvPr>
            <p:cNvSpPr/>
            <p:nvPr userDrawn="1"/>
          </p:nvSpPr>
          <p:spPr bwMode="auto">
            <a:xfrm rot="5400000">
              <a:off x="11175341" y="6558915"/>
              <a:ext cx="217805" cy="217805"/>
            </a:xfrm>
            <a:prstGeom prst="rect">
              <a:avLst/>
            </a:prstGeom>
            <a:solidFill>
              <a:srgbClr val="EF443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62202B-B657-4193-8E70-B981414CDE9F}"/>
                </a:ext>
              </a:extLst>
            </p:cNvPr>
            <p:cNvSpPr/>
            <p:nvPr userDrawn="1"/>
          </p:nvSpPr>
          <p:spPr bwMode="auto">
            <a:xfrm rot="5400000">
              <a:off x="11175341" y="6341110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8267DA-5989-428D-9BFA-20FDCADA1E98}"/>
                </a:ext>
              </a:extLst>
            </p:cNvPr>
            <p:cNvSpPr/>
            <p:nvPr userDrawn="1"/>
          </p:nvSpPr>
          <p:spPr bwMode="auto">
            <a:xfrm rot="5400000">
              <a:off x="11175341" y="6123304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107F5A-F519-472B-BCE9-5AA7BB83B461}"/>
                </a:ext>
              </a:extLst>
            </p:cNvPr>
            <p:cNvSpPr/>
            <p:nvPr userDrawn="1"/>
          </p:nvSpPr>
          <p:spPr bwMode="auto">
            <a:xfrm rot="5400000">
              <a:off x="11175341" y="5905499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11BD14-1EDF-40E5-AEB6-7013A9F9C298}"/>
                </a:ext>
              </a:extLst>
            </p:cNvPr>
            <p:cNvSpPr/>
            <p:nvPr userDrawn="1"/>
          </p:nvSpPr>
          <p:spPr bwMode="auto">
            <a:xfrm rot="5400000">
              <a:off x="11175341" y="5687694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32B7D4-2BAE-4C2A-8EB9-D28CD7295FAC}"/>
                </a:ext>
              </a:extLst>
            </p:cNvPr>
            <p:cNvSpPr/>
            <p:nvPr userDrawn="1"/>
          </p:nvSpPr>
          <p:spPr bwMode="auto">
            <a:xfrm rot="5400000">
              <a:off x="11175341" y="5258117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95FC74-D125-4C60-B5F1-59EC8B74E5E3}"/>
                </a:ext>
              </a:extLst>
            </p:cNvPr>
            <p:cNvSpPr/>
            <p:nvPr userDrawn="1"/>
          </p:nvSpPr>
          <p:spPr bwMode="auto">
            <a:xfrm rot="5400000">
              <a:off x="11175341" y="4822508"/>
              <a:ext cx="217805" cy="217805"/>
            </a:xfrm>
            <a:prstGeom prst="rect">
              <a:avLst/>
            </a:prstGeom>
            <a:solidFill>
              <a:srgbClr val="FFF26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D50660-1B23-4593-85AF-5F52E1B5461A}"/>
                </a:ext>
              </a:extLst>
            </p:cNvPr>
            <p:cNvSpPr/>
            <p:nvPr userDrawn="1"/>
          </p:nvSpPr>
          <p:spPr bwMode="auto">
            <a:xfrm rot="5400000">
              <a:off x="11175341" y="4169093"/>
              <a:ext cx="217805" cy="217805"/>
            </a:xfrm>
            <a:prstGeom prst="rect">
              <a:avLst/>
            </a:prstGeom>
            <a:solidFill>
              <a:srgbClr val="0089C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C0BAB-069E-4E4F-820F-3B03C892A253}"/>
                </a:ext>
              </a:extLst>
            </p:cNvPr>
            <p:cNvSpPr/>
            <p:nvPr userDrawn="1"/>
          </p:nvSpPr>
          <p:spPr bwMode="auto">
            <a:xfrm rot="5400000">
              <a:off x="11175341" y="3951287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6F644-5763-4591-B87B-82FAFD2D45A4}"/>
                </a:ext>
              </a:extLst>
            </p:cNvPr>
            <p:cNvSpPr/>
            <p:nvPr userDrawn="1"/>
          </p:nvSpPr>
          <p:spPr bwMode="auto">
            <a:xfrm rot="5400000">
              <a:off x="11175341" y="3733482"/>
              <a:ext cx="217805" cy="217805"/>
            </a:xfrm>
            <a:prstGeom prst="rect">
              <a:avLst/>
            </a:prstGeom>
            <a:solidFill>
              <a:srgbClr val="0060A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7E39EA-2B0C-4A90-ADA2-FB0FA1718044}"/>
                </a:ext>
              </a:extLst>
            </p:cNvPr>
            <p:cNvGrpSpPr/>
            <p:nvPr userDrawn="1"/>
          </p:nvGrpSpPr>
          <p:grpSpPr>
            <a:xfrm rot="5400000">
              <a:off x="10848635" y="326709"/>
              <a:ext cx="871220" cy="217805"/>
              <a:chOff x="1" y="930369"/>
              <a:chExt cx="1105464" cy="27636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5100D1-35EB-4B00-8664-54F185DBC613}"/>
                  </a:ext>
                </a:extLst>
              </p:cNvPr>
              <p:cNvSpPr/>
              <p:nvPr/>
            </p:nvSpPr>
            <p:spPr bwMode="auto">
              <a:xfrm>
                <a:off x="829099" y="930369"/>
                <a:ext cx="276366" cy="276366"/>
              </a:xfrm>
              <a:prstGeom prst="rect">
                <a:avLst/>
              </a:prstGeom>
              <a:solidFill>
                <a:srgbClr val="B7B7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ADE5F3A-8BD8-402D-B948-F6BA7B61ACEC}"/>
                  </a:ext>
                </a:extLst>
              </p:cNvPr>
              <p:cNvSpPr/>
              <p:nvPr/>
            </p:nvSpPr>
            <p:spPr bwMode="auto">
              <a:xfrm>
                <a:off x="552733" y="930369"/>
                <a:ext cx="276366" cy="276366"/>
              </a:xfrm>
              <a:prstGeom prst="rect">
                <a:avLst/>
              </a:prstGeom>
              <a:solidFill>
                <a:srgbClr val="0060A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69D3F0A-C4E5-443C-989A-4B4A7E521738}"/>
                  </a:ext>
                </a:extLst>
              </p:cNvPr>
              <p:cNvSpPr/>
              <p:nvPr/>
            </p:nvSpPr>
            <p:spPr bwMode="auto">
              <a:xfrm>
                <a:off x="1" y="930369"/>
                <a:ext cx="276366" cy="276366"/>
              </a:xfrm>
              <a:prstGeom prst="rect">
                <a:avLst/>
              </a:prstGeom>
              <a:solidFill>
                <a:srgbClr val="0089C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BCE6F-026F-4EAC-AE70-1177264DEDF0}"/>
                </a:ext>
              </a:extLst>
            </p:cNvPr>
            <p:cNvSpPr/>
            <p:nvPr userDrawn="1"/>
          </p:nvSpPr>
          <p:spPr bwMode="auto">
            <a:xfrm rot="5400000">
              <a:off x="11175341" y="1696011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02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588498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209">
                      <a:schemeClr val="tx1"/>
                    </a:gs>
                    <a:gs pos="9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F7C7CB-FA83-4EEB-934D-E50FA7DF5569}"/>
              </a:ext>
            </a:extLst>
          </p:cNvPr>
          <p:cNvGrpSpPr/>
          <p:nvPr userDrawn="1"/>
        </p:nvGrpSpPr>
        <p:grpSpPr>
          <a:xfrm>
            <a:off x="10955657" y="2"/>
            <a:ext cx="213524" cy="6857998"/>
            <a:chOff x="11175341" y="2"/>
            <a:chExt cx="217806" cy="69945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316A3D-75C6-46A0-93E3-495E1B73DA5D}"/>
                </a:ext>
              </a:extLst>
            </p:cNvPr>
            <p:cNvSpPr/>
            <p:nvPr userDrawn="1"/>
          </p:nvSpPr>
          <p:spPr bwMode="auto">
            <a:xfrm rot="5400000">
              <a:off x="11175341" y="6776720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5EFAF5-BC8F-40C1-833A-CCDC0A88E3D2}"/>
                </a:ext>
              </a:extLst>
            </p:cNvPr>
            <p:cNvSpPr/>
            <p:nvPr userDrawn="1"/>
          </p:nvSpPr>
          <p:spPr bwMode="auto">
            <a:xfrm rot="5400000">
              <a:off x="11175341" y="6558915"/>
              <a:ext cx="217805" cy="217805"/>
            </a:xfrm>
            <a:prstGeom prst="rect">
              <a:avLst/>
            </a:prstGeom>
            <a:solidFill>
              <a:srgbClr val="EF443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9CCA36-EF3B-48D7-87A5-BAA98D854EA7}"/>
                </a:ext>
              </a:extLst>
            </p:cNvPr>
            <p:cNvSpPr/>
            <p:nvPr userDrawn="1"/>
          </p:nvSpPr>
          <p:spPr bwMode="auto">
            <a:xfrm rot="5400000">
              <a:off x="11175341" y="6341110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400EA4-D8AB-478F-B44D-BC0B2A3BACF7}"/>
                </a:ext>
              </a:extLst>
            </p:cNvPr>
            <p:cNvSpPr/>
            <p:nvPr userDrawn="1"/>
          </p:nvSpPr>
          <p:spPr bwMode="auto">
            <a:xfrm rot="5400000">
              <a:off x="11175341" y="6123304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92CD8E-F7B2-4B18-BDF0-15395200BC25}"/>
                </a:ext>
              </a:extLst>
            </p:cNvPr>
            <p:cNvSpPr/>
            <p:nvPr userDrawn="1"/>
          </p:nvSpPr>
          <p:spPr bwMode="auto">
            <a:xfrm rot="5400000">
              <a:off x="11175341" y="5905499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EF1A50-D546-4BD8-99F0-68F56995B2FD}"/>
                </a:ext>
              </a:extLst>
            </p:cNvPr>
            <p:cNvSpPr/>
            <p:nvPr userDrawn="1"/>
          </p:nvSpPr>
          <p:spPr bwMode="auto">
            <a:xfrm rot="5400000">
              <a:off x="11175341" y="5687694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43A92D-6939-4638-A3F3-866BDBE644D3}"/>
                </a:ext>
              </a:extLst>
            </p:cNvPr>
            <p:cNvSpPr/>
            <p:nvPr userDrawn="1"/>
          </p:nvSpPr>
          <p:spPr bwMode="auto">
            <a:xfrm rot="5400000">
              <a:off x="11175341" y="5258117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62BD47-DF5B-4C6F-BFC5-4CD3DCC7A6D8}"/>
                </a:ext>
              </a:extLst>
            </p:cNvPr>
            <p:cNvSpPr/>
            <p:nvPr userDrawn="1"/>
          </p:nvSpPr>
          <p:spPr bwMode="auto">
            <a:xfrm rot="5400000">
              <a:off x="11175341" y="4822508"/>
              <a:ext cx="217805" cy="217805"/>
            </a:xfrm>
            <a:prstGeom prst="rect">
              <a:avLst/>
            </a:prstGeom>
            <a:solidFill>
              <a:srgbClr val="FFF26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2F2AC4-A95E-4B84-BECD-93DFA4877254}"/>
                </a:ext>
              </a:extLst>
            </p:cNvPr>
            <p:cNvSpPr/>
            <p:nvPr userDrawn="1"/>
          </p:nvSpPr>
          <p:spPr bwMode="auto">
            <a:xfrm rot="5400000">
              <a:off x="11175341" y="4169093"/>
              <a:ext cx="217805" cy="217805"/>
            </a:xfrm>
            <a:prstGeom prst="rect">
              <a:avLst/>
            </a:prstGeom>
            <a:solidFill>
              <a:srgbClr val="0089C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2DDBC8-2EB2-451A-88B0-2A7F9BFD1777}"/>
                </a:ext>
              </a:extLst>
            </p:cNvPr>
            <p:cNvSpPr/>
            <p:nvPr userDrawn="1"/>
          </p:nvSpPr>
          <p:spPr bwMode="auto">
            <a:xfrm rot="5400000">
              <a:off x="11175341" y="3951287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0AA823-9C82-4B27-A987-6CD45D4D5677}"/>
                </a:ext>
              </a:extLst>
            </p:cNvPr>
            <p:cNvSpPr/>
            <p:nvPr userDrawn="1"/>
          </p:nvSpPr>
          <p:spPr bwMode="auto">
            <a:xfrm rot="5400000">
              <a:off x="11175341" y="3733482"/>
              <a:ext cx="217805" cy="217805"/>
            </a:xfrm>
            <a:prstGeom prst="rect">
              <a:avLst/>
            </a:prstGeom>
            <a:solidFill>
              <a:srgbClr val="0060A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1DBF93-658E-4F3C-BA45-944CE0418368}"/>
                </a:ext>
              </a:extLst>
            </p:cNvPr>
            <p:cNvGrpSpPr/>
            <p:nvPr userDrawn="1"/>
          </p:nvGrpSpPr>
          <p:grpSpPr>
            <a:xfrm rot="5400000">
              <a:off x="10848635" y="326709"/>
              <a:ext cx="871220" cy="217805"/>
              <a:chOff x="1" y="930369"/>
              <a:chExt cx="1105464" cy="2763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CB04E8-D526-4FA7-91DC-10838B2EAF06}"/>
                  </a:ext>
                </a:extLst>
              </p:cNvPr>
              <p:cNvSpPr/>
              <p:nvPr/>
            </p:nvSpPr>
            <p:spPr bwMode="auto">
              <a:xfrm>
                <a:off x="829099" y="930369"/>
                <a:ext cx="276366" cy="276366"/>
              </a:xfrm>
              <a:prstGeom prst="rect">
                <a:avLst/>
              </a:prstGeom>
              <a:solidFill>
                <a:srgbClr val="B7B7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160267-80F6-45B2-A029-B6A865AC22F5}"/>
                  </a:ext>
                </a:extLst>
              </p:cNvPr>
              <p:cNvSpPr/>
              <p:nvPr/>
            </p:nvSpPr>
            <p:spPr bwMode="auto">
              <a:xfrm>
                <a:off x="552733" y="930369"/>
                <a:ext cx="276366" cy="276366"/>
              </a:xfrm>
              <a:prstGeom prst="rect">
                <a:avLst/>
              </a:prstGeom>
              <a:solidFill>
                <a:srgbClr val="0060A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66017A1-E0CE-40FB-8516-BF13D9DD430B}"/>
                  </a:ext>
                </a:extLst>
              </p:cNvPr>
              <p:cNvSpPr/>
              <p:nvPr/>
            </p:nvSpPr>
            <p:spPr bwMode="auto">
              <a:xfrm>
                <a:off x="1" y="930369"/>
                <a:ext cx="276366" cy="276366"/>
              </a:xfrm>
              <a:prstGeom prst="rect">
                <a:avLst/>
              </a:prstGeom>
              <a:solidFill>
                <a:srgbClr val="0089C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57B6B3-764F-4CB6-92CA-108725A7E0CC}"/>
                </a:ext>
              </a:extLst>
            </p:cNvPr>
            <p:cNvSpPr/>
            <p:nvPr userDrawn="1"/>
          </p:nvSpPr>
          <p:spPr bwMode="auto">
            <a:xfrm rot="5400000">
              <a:off x="11175341" y="1696011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60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588498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209">
                      <a:schemeClr val="tx1"/>
                    </a:gs>
                    <a:gs pos="9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D6EEFD-0BC0-4A7B-AB99-A123F3C977D2}"/>
              </a:ext>
            </a:extLst>
          </p:cNvPr>
          <p:cNvGrpSpPr/>
          <p:nvPr userDrawn="1"/>
        </p:nvGrpSpPr>
        <p:grpSpPr>
          <a:xfrm>
            <a:off x="10955657" y="2"/>
            <a:ext cx="213524" cy="6857998"/>
            <a:chOff x="11175341" y="2"/>
            <a:chExt cx="217806" cy="69945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12035-595D-41EE-9ADD-9F55AEDF10E3}"/>
                </a:ext>
              </a:extLst>
            </p:cNvPr>
            <p:cNvSpPr/>
            <p:nvPr userDrawn="1"/>
          </p:nvSpPr>
          <p:spPr bwMode="auto">
            <a:xfrm rot="5400000">
              <a:off x="11175341" y="6776720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92984B-0855-433E-9ABA-8BBD9E95291E}"/>
                </a:ext>
              </a:extLst>
            </p:cNvPr>
            <p:cNvSpPr/>
            <p:nvPr userDrawn="1"/>
          </p:nvSpPr>
          <p:spPr bwMode="auto">
            <a:xfrm rot="5400000">
              <a:off x="11175341" y="6558915"/>
              <a:ext cx="217805" cy="217805"/>
            </a:xfrm>
            <a:prstGeom prst="rect">
              <a:avLst/>
            </a:prstGeom>
            <a:solidFill>
              <a:srgbClr val="EF443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6FC34E-C4FC-4309-B406-1B6910F2F082}"/>
                </a:ext>
              </a:extLst>
            </p:cNvPr>
            <p:cNvSpPr/>
            <p:nvPr userDrawn="1"/>
          </p:nvSpPr>
          <p:spPr bwMode="auto">
            <a:xfrm rot="5400000">
              <a:off x="11175341" y="6341110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3061F4-1D8B-4182-80C7-AC0BED32F921}"/>
                </a:ext>
              </a:extLst>
            </p:cNvPr>
            <p:cNvSpPr/>
            <p:nvPr userDrawn="1"/>
          </p:nvSpPr>
          <p:spPr bwMode="auto">
            <a:xfrm rot="5400000">
              <a:off x="11175341" y="6123304"/>
              <a:ext cx="217805" cy="21780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63E14F-07ED-4391-B84E-47ECB65D69E0}"/>
                </a:ext>
              </a:extLst>
            </p:cNvPr>
            <p:cNvSpPr/>
            <p:nvPr userDrawn="1"/>
          </p:nvSpPr>
          <p:spPr bwMode="auto">
            <a:xfrm rot="5400000">
              <a:off x="11175341" y="5905499"/>
              <a:ext cx="217805" cy="217805"/>
            </a:xfrm>
            <a:prstGeom prst="rect">
              <a:avLst/>
            </a:prstGeom>
            <a:solidFill>
              <a:srgbClr val="F8991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4542CA-76AB-485C-9C8E-B495917C030C}"/>
                </a:ext>
              </a:extLst>
            </p:cNvPr>
            <p:cNvSpPr/>
            <p:nvPr userDrawn="1"/>
          </p:nvSpPr>
          <p:spPr bwMode="auto">
            <a:xfrm rot="5400000">
              <a:off x="11175341" y="5687694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2ABDF6-2426-49B4-B507-F6F988311E93}"/>
                </a:ext>
              </a:extLst>
            </p:cNvPr>
            <p:cNvSpPr/>
            <p:nvPr userDrawn="1"/>
          </p:nvSpPr>
          <p:spPr bwMode="auto">
            <a:xfrm rot="5400000">
              <a:off x="11175341" y="5258117"/>
              <a:ext cx="217805" cy="217805"/>
            </a:xfrm>
            <a:prstGeom prst="rect">
              <a:avLst/>
            </a:prstGeom>
            <a:solidFill>
              <a:srgbClr val="FFD8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A7DB6A-8373-4938-B7AF-49B4F3EFC3DF}"/>
                </a:ext>
              </a:extLst>
            </p:cNvPr>
            <p:cNvSpPr/>
            <p:nvPr userDrawn="1"/>
          </p:nvSpPr>
          <p:spPr bwMode="auto">
            <a:xfrm rot="5400000">
              <a:off x="11175341" y="4822508"/>
              <a:ext cx="217805" cy="217805"/>
            </a:xfrm>
            <a:prstGeom prst="rect">
              <a:avLst/>
            </a:prstGeom>
            <a:solidFill>
              <a:srgbClr val="FFF26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20FACE-9ECF-49A1-9747-3A17E817482B}"/>
                </a:ext>
              </a:extLst>
            </p:cNvPr>
            <p:cNvSpPr/>
            <p:nvPr userDrawn="1"/>
          </p:nvSpPr>
          <p:spPr bwMode="auto">
            <a:xfrm rot="5400000">
              <a:off x="11175341" y="4169093"/>
              <a:ext cx="217805" cy="217805"/>
            </a:xfrm>
            <a:prstGeom prst="rect">
              <a:avLst/>
            </a:prstGeom>
            <a:solidFill>
              <a:srgbClr val="0089C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DEAD71-1FAC-4FCF-96D1-785C402AE2C0}"/>
                </a:ext>
              </a:extLst>
            </p:cNvPr>
            <p:cNvSpPr/>
            <p:nvPr userDrawn="1"/>
          </p:nvSpPr>
          <p:spPr bwMode="auto">
            <a:xfrm rot="5400000">
              <a:off x="11175341" y="3951287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CC17B8-C7F1-41A6-AD93-3813E1798EA1}"/>
                </a:ext>
              </a:extLst>
            </p:cNvPr>
            <p:cNvSpPr/>
            <p:nvPr userDrawn="1"/>
          </p:nvSpPr>
          <p:spPr bwMode="auto">
            <a:xfrm rot="5400000">
              <a:off x="11175341" y="3733482"/>
              <a:ext cx="217805" cy="217805"/>
            </a:xfrm>
            <a:prstGeom prst="rect">
              <a:avLst/>
            </a:prstGeom>
            <a:solidFill>
              <a:srgbClr val="0060A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9FD2DA-E7D8-4A7B-B9A2-A66C1F747B82}"/>
                </a:ext>
              </a:extLst>
            </p:cNvPr>
            <p:cNvGrpSpPr/>
            <p:nvPr userDrawn="1"/>
          </p:nvGrpSpPr>
          <p:grpSpPr>
            <a:xfrm rot="5400000">
              <a:off x="10848635" y="326709"/>
              <a:ext cx="871220" cy="217805"/>
              <a:chOff x="1" y="930369"/>
              <a:chExt cx="1105464" cy="2763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6F80FF-A3F9-44AC-8130-EDEA48740AFA}"/>
                  </a:ext>
                </a:extLst>
              </p:cNvPr>
              <p:cNvSpPr/>
              <p:nvPr/>
            </p:nvSpPr>
            <p:spPr bwMode="auto">
              <a:xfrm>
                <a:off x="829099" y="930369"/>
                <a:ext cx="276366" cy="276366"/>
              </a:xfrm>
              <a:prstGeom prst="rect">
                <a:avLst/>
              </a:prstGeom>
              <a:solidFill>
                <a:srgbClr val="B7B7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E2CF15-5F04-420D-A14E-7C73249340B0}"/>
                  </a:ext>
                </a:extLst>
              </p:cNvPr>
              <p:cNvSpPr/>
              <p:nvPr/>
            </p:nvSpPr>
            <p:spPr bwMode="auto">
              <a:xfrm>
                <a:off x="552733" y="930369"/>
                <a:ext cx="276366" cy="276366"/>
              </a:xfrm>
              <a:prstGeom prst="rect">
                <a:avLst/>
              </a:prstGeom>
              <a:solidFill>
                <a:srgbClr val="0060A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06CD24-5DD4-4D6F-A136-14AB89DFB458}"/>
                  </a:ext>
                </a:extLst>
              </p:cNvPr>
              <p:cNvSpPr/>
              <p:nvPr/>
            </p:nvSpPr>
            <p:spPr bwMode="auto">
              <a:xfrm>
                <a:off x="1" y="930369"/>
                <a:ext cx="276366" cy="276366"/>
              </a:xfrm>
              <a:prstGeom prst="rect">
                <a:avLst/>
              </a:prstGeom>
              <a:solidFill>
                <a:srgbClr val="0089C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657EDD-146C-4079-A676-CCC6191C77FC}"/>
                </a:ext>
              </a:extLst>
            </p:cNvPr>
            <p:cNvSpPr/>
            <p:nvPr userDrawn="1"/>
          </p:nvSpPr>
          <p:spPr bwMode="auto">
            <a:xfrm rot="5400000">
              <a:off x="11175341" y="1696011"/>
              <a:ext cx="217805" cy="217805"/>
            </a:xfrm>
            <a:prstGeom prst="rect">
              <a:avLst/>
            </a:prstGeom>
            <a:solidFill>
              <a:srgbClr val="CDCE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96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4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90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1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90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79259" rIns="179259" bIns="179259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038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tile tx="0" ty="0" sx="100000" sy="100000" flip="none" algn="tl"/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8644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  <p:sldLayoutId id="2147484654" r:id="rId18"/>
    <p:sldLayoutId id="2147484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E36078-F0D7-41C0-A98A-34F1FF9B4067}"/>
              </a:ext>
            </a:extLst>
          </p:cNvPr>
          <p:cNvGrpSpPr/>
          <p:nvPr userDrawn="1"/>
        </p:nvGrpSpPr>
        <p:grpSpPr>
          <a:xfrm rot="5400000">
            <a:off x="9480483" y="2855496"/>
            <a:ext cx="5903170" cy="192182"/>
            <a:chOff x="-1" y="-415111"/>
            <a:chExt cx="6020687" cy="818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525ACE-57A9-4532-B949-9F3145F3109A}"/>
                </a:ext>
              </a:extLst>
            </p:cNvPr>
            <p:cNvSpPr/>
            <p:nvPr/>
          </p:nvSpPr>
          <p:spPr bwMode="auto">
            <a:xfrm>
              <a:off x="-1" y="-415111"/>
              <a:ext cx="1078130" cy="4155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0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137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207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5698BB-7C97-45FE-8000-590E6E8AC8FB}"/>
                </a:ext>
              </a:extLst>
            </p:cNvPr>
            <p:cNvSpPr/>
            <p:nvPr/>
          </p:nvSpPr>
          <p:spPr bwMode="auto">
            <a:xfrm>
              <a:off x="-1" y="-374841"/>
              <a:ext cx="539065" cy="41550"/>
            </a:xfrm>
            <a:prstGeom prst="rect">
              <a:avLst/>
            </a:prstGeom>
            <a:solidFill>
              <a:srgbClr val="0060A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0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96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167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43D21C-E247-4F12-B6BD-ADC01E7F39E5}"/>
                </a:ext>
              </a:extLst>
            </p:cNvPr>
            <p:cNvSpPr/>
            <p:nvPr/>
          </p:nvSpPr>
          <p:spPr bwMode="auto">
            <a:xfrm>
              <a:off x="539064" y="-374841"/>
              <a:ext cx="539065" cy="41550"/>
            </a:xfrm>
            <a:prstGeom prst="rect">
              <a:avLst/>
            </a:prstGeom>
            <a:solidFill>
              <a:srgbClr val="19287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40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116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8A131B-B7AD-40FD-9964-25FB97E50CEF}"/>
                </a:ext>
              </a:extLst>
            </p:cNvPr>
            <p:cNvSpPr/>
            <p:nvPr/>
          </p:nvSpPr>
          <p:spPr bwMode="auto">
            <a:xfrm>
              <a:off x="1121819" y="-415111"/>
              <a:ext cx="1078131" cy="4155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245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51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162A0D-F522-4F74-A444-462F89CCD003}"/>
                </a:ext>
              </a:extLst>
            </p:cNvPr>
            <p:cNvSpPr/>
            <p:nvPr/>
          </p:nvSpPr>
          <p:spPr bwMode="auto">
            <a:xfrm>
              <a:off x="1121819" y="-374841"/>
              <a:ext cx="539065" cy="41550"/>
            </a:xfrm>
            <a:prstGeom prst="rect">
              <a:avLst/>
            </a:prstGeom>
            <a:solidFill>
              <a:srgbClr val="F899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248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153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9A8846-617E-4112-B7AD-7F10D8E53D6C}"/>
                </a:ext>
              </a:extLst>
            </p:cNvPr>
            <p:cNvSpPr/>
            <p:nvPr/>
          </p:nvSpPr>
          <p:spPr bwMode="auto">
            <a:xfrm>
              <a:off x="1660884" y="-374841"/>
              <a:ext cx="539065" cy="41550"/>
            </a:xfrm>
            <a:prstGeom prst="rect">
              <a:avLst/>
            </a:prstGeom>
            <a:solidFill>
              <a:srgbClr val="EF443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239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68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A92BE1-3B07-4B0D-881F-18B15A3FCFF4}"/>
                </a:ext>
              </a:extLst>
            </p:cNvPr>
            <p:cNvSpPr/>
            <p:nvPr/>
          </p:nvSpPr>
          <p:spPr bwMode="auto">
            <a:xfrm>
              <a:off x="2199949" y="-374841"/>
              <a:ext cx="539065" cy="41550"/>
            </a:xfrm>
            <a:prstGeom prst="rect">
              <a:avLst/>
            </a:prstGeom>
            <a:solidFill>
              <a:srgbClr val="FBC11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251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193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7CAE23-7C7C-4E21-B5E0-C9AE0A015D77}"/>
                </a:ext>
              </a:extLst>
            </p:cNvPr>
            <p:cNvSpPr/>
            <p:nvPr/>
          </p:nvSpPr>
          <p:spPr bwMode="auto">
            <a:xfrm>
              <a:off x="2739015" y="-374841"/>
              <a:ext cx="539065" cy="41550"/>
            </a:xfrm>
            <a:prstGeom prst="rect">
              <a:avLst/>
            </a:prstGeom>
            <a:solidFill>
              <a:srgbClr val="FFD8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216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A06A75-69E2-4425-8804-387DED59EA2E}"/>
                </a:ext>
              </a:extLst>
            </p:cNvPr>
            <p:cNvSpPr/>
            <p:nvPr/>
          </p:nvSpPr>
          <p:spPr bwMode="auto">
            <a:xfrm>
              <a:off x="3278080" y="-374841"/>
              <a:ext cx="539065" cy="41550"/>
            </a:xfrm>
            <a:prstGeom prst="rect">
              <a:avLst/>
            </a:prstGeom>
            <a:solidFill>
              <a:srgbClr val="FFF26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242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102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CC011-6D8F-43EC-BFDE-2187F35EE822}"/>
                </a:ext>
              </a:extLst>
            </p:cNvPr>
            <p:cNvSpPr/>
            <p:nvPr/>
          </p:nvSpPr>
          <p:spPr bwMode="auto">
            <a:xfrm>
              <a:off x="3864425" y="-415111"/>
              <a:ext cx="1078131" cy="41550"/>
            </a:xfrm>
            <a:prstGeom prst="rect">
              <a:avLst/>
            </a:prstGeom>
            <a:solidFill>
              <a:srgbClr val="4F504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79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80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79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4ED002-B840-4BE9-8BDC-19D68C9CB88C}"/>
                </a:ext>
              </a:extLst>
            </p:cNvPr>
            <p:cNvSpPr/>
            <p:nvPr/>
          </p:nvSpPr>
          <p:spPr bwMode="auto">
            <a:xfrm>
              <a:off x="3864425" y="-374841"/>
              <a:ext cx="539065" cy="41550"/>
            </a:xfrm>
            <a:prstGeom prst="rect">
              <a:avLst/>
            </a:prstGeom>
            <a:solidFill>
              <a:srgbClr val="75787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117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120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123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5776BA-12B5-4501-B416-66A3D642344B}"/>
                </a:ext>
              </a:extLst>
            </p:cNvPr>
            <p:cNvSpPr/>
            <p:nvPr/>
          </p:nvSpPr>
          <p:spPr bwMode="auto">
            <a:xfrm>
              <a:off x="4403490" y="-374841"/>
              <a:ext cx="539065" cy="41550"/>
            </a:xfrm>
            <a:prstGeom prst="rect">
              <a:avLst/>
            </a:prstGeom>
            <a:solidFill>
              <a:srgbClr val="B7B7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183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183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182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FA4665-56AC-4516-980B-4A684F51BBAF}"/>
                </a:ext>
              </a:extLst>
            </p:cNvPr>
            <p:cNvSpPr/>
            <p:nvPr/>
          </p:nvSpPr>
          <p:spPr bwMode="auto">
            <a:xfrm>
              <a:off x="4942555" y="-374841"/>
              <a:ext cx="539065" cy="41550"/>
            </a:xfrm>
            <a:prstGeom prst="rect">
              <a:avLst/>
            </a:prstGeom>
            <a:solidFill>
              <a:srgbClr val="CDCE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205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206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204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3BB0C0-397C-40AD-9E95-4EB8307FD4A4}"/>
                </a:ext>
              </a:extLst>
            </p:cNvPr>
            <p:cNvSpPr/>
            <p:nvPr/>
          </p:nvSpPr>
          <p:spPr bwMode="auto">
            <a:xfrm>
              <a:off x="5481621" y="-374841"/>
              <a:ext cx="539065" cy="41550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G: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255  </a:t>
              </a:r>
              <a:r>
                <a:rPr kumimoji="0" lang="en-US" sz="294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B: </a:t>
              </a:r>
              <a:r>
                <a: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2537">
                        <a:srgbClr val="353535"/>
                      </a:gs>
                      <a:gs pos="75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  <p:sldLayoutId id="2147484668" r:id="rId12"/>
    <p:sldLayoutId id="2147484669" r:id="rId13"/>
    <p:sldLayoutId id="2147484670" r:id="rId14"/>
    <p:sldLayoutId id="2147484671" r:id="rId15"/>
    <p:sldLayoutId id="2147484672" r:id="rId16"/>
    <p:sldLayoutId id="2147484673" r:id="rId17"/>
    <p:sldLayoutId id="2147484674" r:id="rId18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5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0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16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21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268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g"/><Relationship Id="rId5" Type="http://schemas.openxmlformats.org/officeDocument/2006/relationships/image" Target="../media/image25.gif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4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AC7C-8F8F-496E-8CCF-48C3074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2761E-49FC-4425-BA6E-CD13060BC00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723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Creating superposition</a:t>
                </a:r>
              </a:p>
              <a:p>
                <a:r>
                  <a:rPr lang="en-US" dirty="0"/>
                  <a:t>The Hadamard gate makes a 50/50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|0⟩,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|0⟩+|1⟩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≔|−⟩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It also undoes superposition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2761E-49FC-4425-BA6E-CD13060BC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7236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F9A5B-3399-4D87-9AB0-44E8564F9A98}"/>
              </a:ext>
            </a:extLst>
          </p:cNvPr>
          <p:cNvGrpSpPr/>
          <p:nvPr/>
        </p:nvGrpSpPr>
        <p:grpSpPr>
          <a:xfrm>
            <a:off x="1038281" y="4663265"/>
            <a:ext cx="8801838" cy="1710813"/>
            <a:chOff x="1038281" y="4663265"/>
            <a:chExt cx="8801838" cy="17108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977356-A0B1-458C-A0D9-A0C89E27A04E}"/>
                </a:ext>
              </a:extLst>
            </p:cNvPr>
            <p:cNvSpPr/>
            <p:nvPr/>
          </p:nvSpPr>
          <p:spPr>
            <a:xfrm>
              <a:off x="3415722" y="4663265"/>
              <a:ext cx="1268361" cy="171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262A33-160B-471B-8B65-1C18FF21C777}"/>
                </a:ext>
              </a:extLst>
            </p:cNvPr>
            <p:cNvCxnSpPr/>
            <p:nvPr/>
          </p:nvCxnSpPr>
          <p:spPr>
            <a:xfrm>
              <a:off x="1038281" y="4949559"/>
              <a:ext cx="23774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7723C6-65AA-4444-8211-348C174EA300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13" y="4960377"/>
              <a:ext cx="528090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0CBD1B-F158-4B56-9318-29311E809BEF}"/>
                </a:ext>
              </a:extLst>
            </p:cNvPr>
            <p:cNvCxnSpPr/>
            <p:nvPr/>
          </p:nvCxnSpPr>
          <p:spPr>
            <a:xfrm>
              <a:off x="4625090" y="6109765"/>
              <a:ext cx="23774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1CAD2B-0B96-4CC9-ADA2-837CAEC3DAE8}"/>
                </a:ext>
              </a:extLst>
            </p:cNvPr>
            <p:cNvSpPr/>
            <p:nvPr/>
          </p:nvSpPr>
          <p:spPr>
            <a:xfrm>
              <a:off x="6936653" y="4663265"/>
              <a:ext cx="1268361" cy="171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62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AA55-0301-489E-B7DF-17604E9A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28" y="-1456"/>
            <a:ext cx="11655840" cy="8996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77AAC8-4C0A-4CC4-8EDC-AE3B4CE7949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94145"/>
              </a:xfrm>
            </p:spPr>
            <p:txBody>
              <a:bodyPr/>
              <a:lstStyle/>
              <a:p>
                <a:r>
                  <a:rPr lang="en-US" dirty="0"/>
                  <a:t>Cool tricks with Hadamard</a:t>
                </a:r>
              </a:p>
              <a:p>
                <a:r>
                  <a:rPr lang="en-US" dirty="0"/>
                  <a:t>Making a NOT gate out of 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|0⟩+|1⟩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−|1⟩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𝐻𝑍𝐻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77AAC8-4C0A-4CC4-8EDC-AE3B4CE79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9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932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6897CF3-55E1-4406-B50C-7823DB30FB06}"/>
              </a:ext>
            </a:extLst>
          </p:cNvPr>
          <p:cNvSpPr/>
          <p:nvPr/>
        </p:nvSpPr>
        <p:spPr>
          <a:xfrm>
            <a:off x="6203950" y="2019652"/>
            <a:ext cx="5988050" cy="4724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E5340-EFF8-46D7-88BF-4E259AC5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 rotations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31AD-DC56-424F-9503-1BC5240E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924931"/>
            <a:ext cx="11653523" cy="4523369"/>
          </a:xfrm>
        </p:spPr>
        <p:txBody>
          <a:bodyPr/>
          <a:lstStyle/>
          <a:p>
            <a:r>
              <a:rPr lang="en-US" dirty="0"/>
              <a:t>How do you make quantum superpositions that aren’t 50/50?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1 qubit state can be made</a:t>
            </a:r>
            <a:br>
              <a:rPr lang="en-US" dirty="0"/>
            </a:br>
            <a:r>
              <a:rPr lang="en-US" dirty="0"/>
              <a:t>with 2 rotations!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E0E487-DF32-4435-823D-76A98F3F213E}"/>
                  </a:ext>
                </a:extLst>
              </p:cNvPr>
              <p:cNvSpPr txBox="1"/>
              <p:nvPr/>
            </p:nvSpPr>
            <p:spPr>
              <a:xfrm>
                <a:off x="9884568" y="4083485"/>
                <a:ext cx="1427923" cy="96847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000" dirty="0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rgbClr val="FFFFFF"/>
                              </a:solidFill>
                              <a:latin typeface="Segoe UI"/>
                            </a:rPr>
                            <m:t>⟩</m:t>
                          </m:r>
                          <m:r>
                            <a:rPr lang="en-GB" sz="20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sz="2000" dirty="0" smtClean="0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solidFill>
                                <a:srgbClr val="FFFFFF"/>
                              </a:solidFill>
                              <a:latin typeface="Segoe UI"/>
                            </a:rPr>
                            <m:t>⟩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i="1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E0E487-DF32-4435-823D-76A98F3F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68" y="4083485"/>
                <a:ext cx="1427923" cy="96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04E803-3625-4176-9FEF-CC3BE0A33BFB}"/>
              </a:ext>
            </a:extLst>
          </p:cNvPr>
          <p:cNvCxnSpPr/>
          <p:nvPr/>
        </p:nvCxnSpPr>
        <p:spPr>
          <a:xfrm flipH="1" flipV="1">
            <a:off x="8495655" y="4425033"/>
            <a:ext cx="1175799" cy="1"/>
          </a:xfrm>
          <a:prstGeom prst="straightConnector1">
            <a:avLst/>
          </a:prstGeom>
          <a:noFill/>
          <a:ln w="50800" cap="flat" cmpd="sng" algn="ctr">
            <a:solidFill>
              <a:srgbClr val="FFFFFF"/>
            </a:solidFill>
            <a:prstDash val="solid"/>
            <a:headEnd type="arrow"/>
            <a:tailEnd type="non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E17122-6B78-4A74-821D-173B1A369B88}"/>
              </a:ext>
            </a:extLst>
          </p:cNvPr>
          <p:cNvGrpSpPr/>
          <p:nvPr/>
        </p:nvGrpSpPr>
        <p:grpSpPr>
          <a:xfrm>
            <a:off x="6987138" y="2762146"/>
            <a:ext cx="3305890" cy="3243151"/>
            <a:chOff x="6669638" y="2762146"/>
            <a:chExt cx="3305890" cy="324315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614A17-15E7-4BBA-AD05-1F81B33CD514}"/>
                </a:ext>
              </a:extLst>
            </p:cNvPr>
            <p:cNvGrpSpPr/>
            <p:nvPr/>
          </p:nvGrpSpPr>
          <p:grpSpPr>
            <a:xfrm>
              <a:off x="9046450" y="2762146"/>
              <a:ext cx="929078" cy="3243151"/>
              <a:chOff x="9046450" y="2762146"/>
              <a:chExt cx="929078" cy="324315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BD3D4C-62BF-4B73-8BE1-885F937FEACD}"/>
                  </a:ext>
                </a:extLst>
              </p:cNvPr>
              <p:cNvSpPr txBox="1"/>
              <p:nvPr/>
            </p:nvSpPr>
            <p:spPr>
              <a:xfrm>
                <a:off x="9046450" y="2762146"/>
                <a:ext cx="9000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|0</a:t>
                </a:r>
                <a:r>
                  <a:rPr kumimoji="0" lang="en-GB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</a:rPr>
                  <a:t>⟩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F9C9E7-BCE0-4CD2-BBE1-88AC47A8A969}"/>
                  </a:ext>
                </a:extLst>
              </p:cNvPr>
              <p:cNvSpPr txBox="1"/>
              <p:nvPr/>
            </p:nvSpPr>
            <p:spPr>
              <a:xfrm>
                <a:off x="9046450" y="5432833"/>
                <a:ext cx="929078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|1</a:t>
                </a:r>
                <a:r>
                  <a:rPr kumimoji="0" lang="en-GB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</a:rPr>
                  <a:t>⟩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BE8535-62A6-404A-BA09-77A82FF86BFA}"/>
                </a:ext>
              </a:extLst>
            </p:cNvPr>
            <p:cNvGrpSpPr/>
            <p:nvPr/>
          </p:nvGrpSpPr>
          <p:grpSpPr>
            <a:xfrm>
              <a:off x="6669638" y="2892129"/>
              <a:ext cx="2719137" cy="3030687"/>
              <a:chOff x="6669638" y="2892129"/>
              <a:chExt cx="2719137" cy="303068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DA72692-CB95-47E8-AEAF-0F294EB11574}"/>
                  </a:ext>
                </a:extLst>
              </p:cNvPr>
              <p:cNvSpPr/>
              <p:nvPr/>
            </p:nvSpPr>
            <p:spPr>
              <a:xfrm>
                <a:off x="7014504" y="3351204"/>
                <a:ext cx="2041356" cy="424132"/>
              </a:xfrm>
              <a:prstGeom prst="arc">
                <a:avLst>
                  <a:gd name="adj1" fmla="val 10842418"/>
                  <a:gd name="adj2" fmla="val 0"/>
                </a:avLst>
              </a:prstGeom>
              <a:noFill/>
              <a:ln w="22225" cap="flat" cmpd="sng" algn="ctr">
                <a:solidFill>
                  <a:srgbClr val="BAD80A"/>
                </a:solidFill>
                <a:prstDash val="dash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15F44EF2-35FD-4381-ADB9-182A2F9AAA6B}"/>
                  </a:ext>
                </a:extLst>
              </p:cNvPr>
              <p:cNvSpPr/>
              <p:nvPr/>
            </p:nvSpPr>
            <p:spPr>
              <a:xfrm>
                <a:off x="6704457" y="4136117"/>
                <a:ext cx="2649499" cy="550486"/>
              </a:xfrm>
              <a:prstGeom prst="arc">
                <a:avLst>
                  <a:gd name="adj1" fmla="val 10842418"/>
                  <a:gd name="adj2" fmla="val 0"/>
                </a:avLst>
              </a:prstGeom>
              <a:noFill/>
              <a:ln w="22225" cap="flat" cmpd="sng" algn="ctr">
                <a:solidFill>
                  <a:srgbClr val="BAD80A"/>
                </a:solidFill>
                <a:prstDash val="dash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1D1A248-F6D4-4B8A-83D1-3AA8C16FE5A4}"/>
                  </a:ext>
                </a:extLst>
              </p:cNvPr>
              <p:cNvGrpSpPr/>
              <p:nvPr/>
            </p:nvGrpSpPr>
            <p:grpSpPr>
              <a:xfrm rot="5400000">
                <a:off x="6703026" y="4108039"/>
                <a:ext cx="2652360" cy="550486"/>
                <a:chOff x="8091839" y="1995418"/>
                <a:chExt cx="2043560" cy="629491"/>
              </a:xfrm>
            </p:grpSpPr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E51EF381-2816-4D19-9846-188C0B30444E}"/>
                    </a:ext>
                  </a:extLst>
                </p:cNvPr>
                <p:cNvSpPr/>
                <p:nvPr/>
              </p:nvSpPr>
              <p:spPr>
                <a:xfrm>
                  <a:off x="8094043" y="1995418"/>
                  <a:ext cx="2041356" cy="629491"/>
                </a:xfrm>
                <a:prstGeom prst="arc">
                  <a:avLst>
                    <a:gd name="adj1" fmla="val 10842418"/>
                    <a:gd name="adj2" fmla="val 0"/>
                  </a:avLst>
                </a:prstGeom>
                <a:noFill/>
                <a:ln w="22225" cap="flat" cmpd="sng" algn="ctr">
                  <a:solidFill>
                    <a:srgbClr val="BAD80A"/>
                  </a:solidFill>
                  <a:prstDash val="dash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CF30E94A-0BFF-4993-8DCA-0E765E031815}"/>
                    </a:ext>
                  </a:extLst>
                </p:cNvPr>
                <p:cNvSpPr/>
                <p:nvPr/>
              </p:nvSpPr>
              <p:spPr>
                <a:xfrm rot="10800000">
                  <a:off x="8091839" y="1995418"/>
                  <a:ext cx="2041356" cy="629491"/>
                </a:xfrm>
                <a:prstGeom prst="arc">
                  <a:avLst>
                    <a:gd name="adj1" fmla="val 10842418"/>
                    <a:gd name="adj2" fmla="val 0"/>
                  </a:avLst>
                </a:prstGeom>
                <a:noFill/>
                <a:ln w="22225" cap="flat" cmpd="sng" algn="ctr">
                  <a:solidFill>
                    <a:srgbClr val="BAD80A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173B26-B73E-4FEE-85D7-F076168102A0}"/>
                  </a:ext>
                </a:extLst>
              </p:cNvPr>
              <p:cNvSpPr/>
              <p:nvPr/>
            </p:nvSpPr>
            <p:spPr bwMode="auto">
              <a:xfrm>
                <a:off x="6669638" y="3038275"/>
                <a:ext cx="2719137" cy="2719137"/>
              </a:xfrm>
              <a:prstGeom prst="ellipse">
                <a:avLst/>
              </a:prstGeom>
              <a:noFill/>
              <a:ln w="76200" cap="flat" cmpd="sng" algn="ctr">
                <a:solidFill>
                  <a:srgbClr val="BAD80A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C92ABC9-25F0-459F-95B5-1F66DC1B4C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9206" y="2892129"/>
                <a:ext cx="360000" cy="360000"/>
              </a:xfrm>
              <a:prstGeom prst="ellipse">
                <a:avLst/>
              </a:prstGeom>
              <a:solidFill>
                <a:srgbClr val="BAD80A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B51D0AA-D628-4374-B7D0-D73CAEF890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9206" y="5562816"/>
                <a:ext cx="360000" cy="360000"/>
              </a:xfrm>
              <a:prstGeom prst="ellipse">
                <a:avLst/>
              </a:prstGeom>
              <a:solidFill>
                <a:srgbClr val="BAD80A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BFC5709-E71A-4E36-97CE-D85F906EE0D3}"/>
                  </a:ext>
                </a:extLst>
              </p:cNvPr>
              <p:cNvSpPr/>
              <p:nvPr/>
            </p:nvSpPr>
            <p:spPr>
              <a:xfrm rot="10800000">
                <a:off x="7014504" y="3345228"/>
                <a:ext cx="2041356" cy="424132"/>
              </a:xfrm>
              <a:prstGeom prst="arc">
                <a:avLst>
                  <a:gd name="adj1" fmla="val 10842418"/>
                  <a:gd name="adj2" fmla="val 0"/>
                </a:avLst>
              </a:prstGeom>
              <a:noFill/>
              <a:ln w="22225" cap="flat" cmpd="sng" algn="ctr">
                <a:solidFill>
                  <a:srgbClr val="BAD80A"/>
                </a:solidFill>
                <a:prstDash val="solid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11C397-1D8C-4F4A-B172-63164E158BCD}"/>
                  </a:ext>
                </a:extLst>
              </p:cNvPr>
              <p:cNvGrpSpPr/>
              <p:nvPr/>
            </p:nvGrpSpPr>
            <p:grpSpPr>
              <a:xfrm>
                <a:off x="7007426" y="5016783"/>
                <a:ext cx="2043560" cy="424132"/>
                <a:chOff x="8091839" y="1995418"/>
                <a:chExt cx="2043560" cy="629491"/>
              </a:xfrm>
            </p:grpSpPr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5E1DB5F4-6F4E-4BCE-9900-749E8B8F3074}"/>
                    </a:ext>
                  </a:extLst>
                </p:cNvPr>
                <p:cNvSpPr/>
                <p:nvPr/>
              </p:nvSpPr>
              <p:spPr>
                <a:xfrm>
                  <a:off x="8094043" y="1995418"/>
                  <a:ext cx="2041356" cy="629491"/>
                </a:xfrm>
                <a:prstGeom prst="arc">
                  <a:avLst>
                    <a:gd name="adj1" fmla="val 10842418"/>
                    <a:gd name="adj2" fmla="val 0"/>
                  </a:avLst>
                </a:prstGeom>
                <a:noFill/>
                <a:ln w="22225" cap="flat" cmpd="sng" algn="ctr">
                  <a:solidFill>
                    <a:srgbClr val="BAD80A"/>
                  </a:solidFill>
                  <a:prstDash val="dash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B6A12C70-2CF6-4A11-85A7-262BEDC34AF6}"/>
                    </a:ext>
                  </a:extLst>
                </p:cNvPr>
                <p:cNvSpPr/>
                <p:nvPr/>
              </p:nvSpPr>
              <p:spPr>
                <a:xfrm rot="10800000">
                  <a:off x="8091839" y="1995418"/>
                  <a:ext cx="2041356" cy="629491"/>
                </a:xfrm>
                <a:prstGeom prst="arc">
                  <a:avLst>
                    <a:gd name="adj1" fmla="val 10842418"/>
                    <a:gd name="adj2" fmla="val 0"/>
                  </a:avLst>
                </a:prstGeom>
                <a:noFill/>
                <a:ln w="22225" cap="flat" cmpd="sng" algn="ctr">
                  <a:solidFill>
                    <a:srgbClr val="BAD80A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B6A995D-45A1-47A5-9DA0-B11CD08C30EA}"/>
                  </a:ext>
                </a:extLst>
              </p:cNvPr>
              <p:cNvSpPr/>
              <p:nvPr/>
            </p:nvSpPr>
            <p:spPr>
              <a:xfrm rot="10800000">
                <a:off x="6704457" y="4136117"/>
                <a:ext cx="2649499" cy="550486"/>
              </a:xfrm>
              <a:prstGeom prst="arc">
                <a:avLst>
                  <a:gd name="adj1" fmla="val 10842418"/>
                  <a:gd name="adj2" fmla="val 0"/>
                </a:avLst>
              </a:prstGeom>
              <a:noFill/>
              <a:ln w="22225" cap="flat" cmpd="sng" algn="ctr">
                <a:solidFill>
                  <a:srgbClr val="BAD80A"/>
                </a:solidFill>
                <a:prstDash val="solid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3529ABD-FE52-4804-9871-E362108795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49206" y="4231188"/>
                <a:ext cx="360000" cy="360000"/>
              </a:xfrm>
              <a:prstGeom prst="ellipse">
                <a:avLst/>
              </a:prstGeom>
              <a:solidFill>
                <a:srgbClr val="BAD80A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C47865-1AA9-4B4F-A25C-BA03FF4C2720}"/>
              </a:ext>
            </a:extLst>
          </p:cNvPr>
          <p:cNvCxnSpPr/>
          <p:nvPr/>
        </p:nvCxnSpPr>
        <p:spPr>
          <a:xfrm>
            <a:off x="8344999" y="3201148"/>
            <a:ext cx="605" cy="1120119"/>
          </a:xfrm>
          <a:prstGeom prst="straightConnector1">
            <a:avLst/>
          </a:prstGeom>
          <a:noFill/>
          <a:ln w="50800" cap="flat" cmpd="sng" algn="ctr">
            <a:solidFill>
              <a:srgbClr val="FFFFFF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6B1827-DE89-439F-88D7-8E8D36F7D969}"/>
              </a:ext>
            </a:extLst>
          </p:cNvPr>
          <p:cNvCxnSpPr>
            <a:stCxn id="37" idx="0"/>
          </p:cNvCxnSpPr>
          <p:nvPr/>
        </p:nvCxnSpPr>
        <p:spPr>
          <a:xfrm flipV="1">
            <a:off x="8346706" y="4503754"/>
            <a:ext cx="5976" cy="1059062"/>
          </a:xfrm>
          <a:prstGeom prst="straightConnector1">
            <a:avLst/>
          </a:prstGeom>
          <a:noFill/>
          <a:ln w="50800" cap="flat" cmpd="sng" algn="ctr">
            <a:solidFill>
              <a:srgbClr val="FFFFFF"/>
            </a:solidFill>
            <a:prstDash val="solid"/>
            <a:headEnd type="arrow"/>
            <a:tailEnd type="none"/>
          </a:ln>
          <a:effectLst/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69C0BA-FE15-4271-8026-942D4CA92540}"/>
              </a:ext>
            </a:extLst>
          </p:cNvPr>
          <p:cNvGrpSpPr/>
          <p:nvPr/>
        </p:nvGrpSpPr>
        <p:grpSpPr>
          <a:xfrm>
            <a:off x="8543280" y="3564107"/>
            <a:ext cx="3422777" cy="868345"/>
            <a:chOff x="8543280" y="3564107"/>
            <a:chExt cx="3422777" cy="86834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31325A7-4E57-45C3-B6D7-2BC5E3A8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80" y="3769360"/>
              <a:ext cx="916667" cy="663092"/>
            </a:xfrm>
            <a:prstGeom prst="straightConnector1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headEnd type="arrow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B616F60-92E1-4660-8141-EEA95711DFED}"/>
                    </a:ext>
                  </a:extLst>
                </p:cNvPr>
                <p:cNvSpPr txBox="1"/>
                <p:nvPr/>
              </p:nvSpPr>
              <p:spPr>
                <a:xfrm>
                  <a:off x="9759106" y="3564107"/>
                  <a:ext cx="2206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|1⟩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B616F60-92E1-4660-8141-EEA95711D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106" y="3564107"/>
                  <a:ext cx="2206951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93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64F453-16CE-4CC0-967D-787ECA378E5E}"/>
                  </a:ext>
                </a:extLst>
              </p:cNvPr>
              <p:cNvSpPr txBox="1"/>
              <p:nvPr/>
            </p:nvSpPr>
            <p:spPr>
              <a:xfrm>
                <a:off x="403713" y="2208948"/>
                <a:ext cx="553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/2,|0⟩)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)|0⟩ +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64F453-16CE-4CC0-967D-787ECA37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3" y="2208948"/>
                <a:ext cx="553100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453C42A-DB21-4940-9D91-47938683B81E}"/>
              </a:ext>
            </a:extLst>
          </p:cNvPr>
          <p:cNvSpPr txBox="1"/>
          <p:nvPr/>
        </p:nvSpPr>
        <p:spPr>
          <a:xfrm>
            <a:off x="8785059" y="4361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9F013F-8494-4BB6-965F-715A4B9DCD4A}"/>
              </a:ext>
            </a:extLst>
          </p:cNvPr>
          <p:cNvSpPr txBox="1"/>
          <p:nvPr/>
        </p:nvSpPr>
        <p:spPr>
          <a:xfrm>
            <a:off x="8046222" y="368789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95473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710" y="-30244"/>
            <a:ext cx="12923425" cy="6857027"/>
            <a:chOff x="-33314" y="0"/>
            <a:chExt cx="12925259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314" y="0"/>
              <a:ext cx="9144000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48692" y="1514747"/>
              <a:ext cx="6842696" cy="384381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66" y="-53038"/>
            <a:ext cx="12923425" cy="6863652"/>
            <a:chOff x="0" y="0"/>
            <a:chExt cx="12925259" cy="686462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8222" y="6626"/>
              <a:ext cx="6513723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94506" cy="686245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358604" y="5243804"/>
              <a:ext cx="3566655" cy="16208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42" y="-30245"/>
            <a:ext cx="12920849" cy="6890477"/>
            <a:chOff x="0" y="-18151"/>
            <a:chExt cx="12084922" cy="68761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26"/>
              <a:ext cx="10296939" cy="68646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9226" y="1352305"/>
              <a:ext cx="6876151" cy="41352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365560"/>
            <a:ext cx="10514108" cy="55399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Goals of quantum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46" y="1825852"/>
            <a:ext cx="7520962" cy="4350721"/>
          </a:xfrm>
          <a:solidFill>
            <a:schemeClr val="tx1">
              <a:alpha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514252" indent="-514252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Find new applications of quantum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computers to machine learning.</a:t>
            </a:r>
          </a:p>
          <a:p>
            <a:pPr marL="514252" indent="-514252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514252" indent="-514252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514252" indent="-514252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Devise new methods to learn information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 about quantum systems.</a:t>
            </a:r>
          </a:p>
          <a:p>
            <a:pPr marL="514252" indent="-514252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514252" indent="-514252">
              <a:buFont typeface="+mj-lt"/>
              <a:buAutoNum type="arabicPeriod"/>
            </a:pPr>
            <a:endParaRPr lang="en-US" b="1" dirty="0">
              <a:solidFill>
                <a:schemeClr val="bg2"/>
              </a:solidFill>
            </a:endParaRPr>
          </a:p>
          <a:p>
            <a:pPr marL="514252" indent="-514252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Understand the fundamental limits physics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places on learning.</a:t>
            </a:r>
          </a:p>
        </p:txBody>
      </p:sp>
    </p:spTree>
    <p:extLst>
      <p:ext uri="{BB962C8B-B14F-4D97-AF65-F5344CB8AC3E}">
        <p14:creationId xmlns:p14="http://schemas.microsoft.com/office/powerpoint/2010/main" val="31867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EE2C-2702-422C-B21C-25980293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Quantum </a:t>
            </a:r>
            <a:r>
              <a:rPr lang="en-US" dirty="0" err="1"/>
              <a:t>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9072FF-680A-4D3C-88D0-DE7381C37A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6740" y="1555374"/>
                <a:ext cx="11018520" cy="6143220"/>
              </a:xfrm>
            </p:spPr>
            <p:txBody>
              <a:bodyPr/>
              <a:lstStyle/>
              <a:p>
                <a:r>
                  <a:rPr lang="en-US" dirty="0"/>
                  <a:t>Linear Perceptron:</a:t>
                </a:r>
              </a:p>
              <a:p>
                <a:pPr lvl="1"/>
                <a:r>
                  <a:rPr lang="en-US" dirty="0"/>
                  <a:t>A vector v is in class 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It is in class 1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A quantum perceptron works by</a:t>
                </a:r>
              </a:p>
              <a:p>
                <a:pPr lvl="1"/>
                <a:r>
                  <a:rPr lang="en-US" b="0" dirty="0"/>
                  <a:t>Choose initial guess for angle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lvl="1"/>
                <a:r>
                  <a:rPr lang="en-US" b="0" dirty="0"/>
                  <a:t>Taking a quantum 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b="0" dirty="0"/>
                  <a:t> as input.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state is measured and the result is stored.</a:t>
                </a:r>
              </a:p>
              <a:p>
                <a:pPr lvl="1"/>
                <a:r>
                  <a:rPr lang="en-US" b="0" dirty="0"/>
                  <a:t>The above steps are repeated </a:t>
                </a:r>
                <a:r>
                  <a:rPr lang="en-US" dirty="0"/>
                  <a:t>and the most likely</a:t>
                </a:r>
                <a:br>
                  <a:rPr lang="en-US" dirty="0"/>
                </a:br>
                <a:r>
                  <a:rPr lang="en-US" dirty="0"/>
                  <a:t>outcome is set to be the class.</a:t>
                </a:r>
              </a:p>
              <a:p>
                <a:pPr lvl="1"/>
                <a:r>
                  <a:rPr lang="en-US" b="0" dirty="0"/>
                  <a:t>This is repeated for each training vector in the set.</a:t>
                </a:r>
              </a:p>
              <a:p>
                <a:pPr lvl="1"/>
                <a:r>
                  <a:rPr lang="en-US" dirty="0"/>
                  <a:t>The classification error is computed and the weights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updated to optimize the training error.</a:t>
                </a:r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9072FF-680A-4D3C-88D0-DE7381C37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6740" y="1555374"/>
                <a:ext cx="11018520" cy="6143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7CD4261-3296-43DB-9BD1-85881E6DFEA9}"/>
              </a:ext>
            </a:extLst>
          </p:cNvPr>
          <p:cNvSpPr/>
          <p:nvPr/>
        </p:nvSpPr>
        <p:spPr bwMode="auto">
          <a:xfrm>
            <a:off x="6708710" y="1155578"/>
            <a:ext cx="5318449" cy="5318449"/>
          </a:xfrm>
          <a:prstGeom prst="ellipse">
            <a:avLst/>
          </a:prstGeom>
          <a:solidFill>
            <a:srgbClr val="F6E6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79144-36C0-4C52-98C4-7DF8094A5C69}"/>
              </a:ext>
            </a:extLst>
          </p:cNvPr>
          <p:cNvSpPr txBox="1"/>
          <p:nvPr/>
        </p:nvSpPr>
        <p:spPr>
          <a:xfrm>
            <a:off x="8223521" y="1626319"/>
            <a:ext cx="7774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2084-0414-4514-8BDD-55D2E14350F2}"/>
              </a:ext>
            </a:extLst>
          </p:cNvPr>
          <p:cNvSpPr txBox="1"/>
          <p:nvPr/>
        </p:nvSpPr>
        <p:spPr>
          <a:xfrm>
            <a:off x="8223520" y="5872067"/>
            <a:ext cx="7774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4A8BF-7A36-450A-8EDF-90B1A26B7299}"/>
              </a:ext>
            </a:extLst>
          </p:cNvPr>
          <p:cNvSpPr txBox="1"/>
          <p:nvPr/>
        </p:nvSpPr>
        <p:spPr>
          <a:xfrm>
            <a:off x="8395711" y="6547023"/>
            <a:ext cx="19444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P(success) = 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0FDCA-44DD-4753-A763-7A4FDD2FB7C9}"/>
              </a:ext>
            </a:extLst>
          </p:cNvPr>
          <p:cNvSpPr txBox="1"/>
          <p:nvPr/>
        </p:nvSpPr>
        <p:spPr>
          <a:xfrm>
            <a:off x="8400740" y="6552489"/>
            <a:ext cx="20823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P(success) = 100%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1F23F1-D5F3-427B-A534-80AB5A143E2D}"/>
              </a:ext>
            </a:extLst>
          </p:cNvPr>
          <p:cNvGrpSpPr/>
          <p:nvPr/>
        </p:nvGrpSpPr>
        <p:grpSpPr>
          <a:xfrm>
            <a:off x="7757139" y="3093387"/>
            <a:ext cx="2232187" cy="1446245"/>
            <a:chOff x="7781202" y="3093387"/>
            <a:chExt cx="2232187" cy="1446245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435A678-F11C-410E-B9B8-4F9F4B5C4223}"/>
                </a:ext>
              </a:extLst>
            </p:cNvPr>
            <p:cNvSpPr/>
            <p:nvPr/>
          </p:nvSpPr>
          <p:spPr>
            <a:xfrm flipH="1">
              <a:off x="8722474" y="3093387"/>
              <a:ext cx="1290915" cy="1446245"/>
            </a:xfrm>
            <a:prstGeom prst="arc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51B4C8-0F7F-4B70-A41D-0A5B87D9E606}"/>
                    </a:ext>
                  </a:extLst>
                </p:cNvPr>
                <p:cNvSpPr txBox="1"/>
                <p:nvPr/>
              </p:nvSpPr>
              <p:spPr>
                <a:xfrm>
                  <a:off x="7781202" y="3143624"/>
                  <a:ext cx="1038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000" i="1" dirty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dirty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51B4C8-0F7F-4B70-A41D-0A5B87D9E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202" y="3143624"/>
                  <a:ext cx="103874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D65A2D-7F85-400C-95E1-8B13AD3D8C55}"/>
              </a:ext>
            </a:extLst>
          </p:cNvPr>
          <p:cNvGrpSpPr/>
          <p:nvPr/>
        </p:nvGrpSpPr>
        <p:grpSpPr>
          <a:xfrm>
            <a:off x="9387067" y="1215379"/>
            <a:ext cx="203990" cy="2587935"/>
            <a:chOff x="9387067" y="1215379"/>
            <a:chExt cx="203990" cy="25879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D7BD1-AA50-427E-9715-E6DD32925AFD}"/>
                </a:ext>
              </a:extLst>
            </p:cNvPr>
            <p:cNvSpPr txBox="1"/>
            <p:nvPr/>
          </p:nvSpPr>
          <p:spPr>
            <a:xfrm>
              <a:off x="9445183" y="1648801"/>
              <a:ext cx="14587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2AAC0D-634F-4BC7-94C5-1739D4D0C7D1}"/>
                </a:ext>
              </a:extLst>
            </p:cNvPr>
            <p:cNvCxnSpPr/>
            <p:nvPr/>
          </p:nvCxnSpPr>
          <p:spPr>
            <a:xfrm flipV="1">
              <a:off x="9387067" y="1215379"/>
              <a:ext cx="2" cy="258793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07FD7F-A31B-43DB-921E-32B882AFA642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6727844" y="3874604"/>
            <a:ext cx="5318449" cy="0"/>
          </a:xfrm>
          <a:prstGeom prst="line">
            <a:avLst/>
          </a:prstGeom>
          <a:ln w="28575">
            <a:solidFill>
              <a:schemeClr val="tx2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92D6FC-FF90-4380-8ED3-07AF194DE021}"/>
              </a:ext>
            </a:extLst>
          </p:cNvPr>
          <p:cNvGrpSpPr/>
          <p:nvPr/>
        </p:nvGrpSpPr>
        <p:grpSpPr>
          <a:xfrm>
            <a:off x="6640313" y="1155578"/>
            <a:ext cx="5468413" cy="5318449"/>
            <a:chOff x="6552082" y="1155578"/>
            <a:chExt cx="5468413" cy="5318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706AB0-4A5E-4984-B093-A39CA663D02A}"/>
                </a:ext>
              </a:extLst>
            </p:cNvPr>
            <p:cNvGrpSpPr/>
            <p:nvPr/>
          </p:nvGrpSpPr>
          <p:grpSpPr>
            <a:xfrm rot="16200000">
              <a:off x="8984050" y="951046"/>
              <a:ext cx="604477" cy="5468413"/>
              <a:chOff x="9201260" y="1028645"/>
              <a:chExt cx="604477" cy="5468413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EF3C534-C308-4994-B624-5B458C503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260" y="1028645"/>
                <a:ext cx="554784" cy="2706859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6608F8-B35C-4398-86CD-08FA5AC00F8D}"/>
                  </a:ext>
                </a:extLst>
              </p:cNvPr>
              <p:cNvSpPr/>
              <p:nvPr/>
            </p:nvSpPr>
            <p:spPr bwMode="auto">
              <a:xfrm>
                <a:off x="9237356" y="3754403"/>
                <a:ext cx="568381" cy="27426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4DFCEF-2146-4CCC-AEAC-6551C7ECA3B9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V="1">
              <a:off x="9367935" y="1155578"/>
              <a:ext cx="0" cy="5318449"/>
            </a:xfrm>
            <a:prstGeom prst="line">
              <a:avLst/>
            </a:prstGeom>
            <a:ln w="28575">
              <a:solidFill>
                <a:srgbClr val="0078D4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709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4" grpId="1"/>
      <p:bldP spid="2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crosoft">
            <a:extLst>
              <a:ext uri="{FF2B5EF4-FFF2-40B4-BE49-F238E27FC236}">
                <a16:creationId xmlns:a16="http://schemas.microsoft.com/office/drawing/2014/main" id="{FCB6DD7E-CF27-41DB-8C5D-0108E94ED595}"/>
              </a:ext>
            </a:extLst>
          </p:cNvPr>
          <p:cNvSpPr/>
          <p:nvPr/>
        </p:nvSpPr>
        <p:spPr>
          <a:xfrm>
            <a:off x="274637" y="562720"/>
            <a:ext cx="11704637" cy="6112535"/>
          </a:xfrm>
          <a:prstGeom prst="rect">
            <a:avLst/>
          </a:prstGeom>
          <a:noFill/>
        </p:spPr>
        <p:txBody>
          <a:bodyPr wrap="square" lIns="268889" tIns="224074" rIns="268889" bIns="224074" anchor="t">
            <a:spAutoFit/>
          </a:bodyPr>
          <a:lstStyle/>
          <a:p>
            <a:pPr defTabSz="913927" fontAlgn="base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defRPr/>
            </a:pPr>
            <a:r>
              <a:rPr lang="en-US" sz="360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Light"/>
                <a:cs typeface="Segoe UI" pitchFamily="34" charset="0"/>
              </a:rPr>
              <a:t>Quantum Perceptron Training Code</a:t>
            </a:r>
            <a:br>
              <a:rPr lang="en-US" sz="440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Light"/>
                <a:cs typeface="Segoe UI" pitchFamily="34" charset="0"/>
              </a:rPr>
            </a:br>
            <a:r>
              <a:rPr lang="en-US" sz="2800" b="1" cap="small" spc="98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github.com/Microsoft/MLADS2018-QuantumML</a:t>
            </a:r>
          </a:p>
          <a:p>
            <a:pPr marL="0" marR="0" lvl="0" indent="0" algn="l" defTabSz="913927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Quantum Development Kit</a:t>
            </a:r>
            <a:br>
              <a:rPr kumimoji="0" lang="en-US" sz="36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docs.microsoft.com/quantum</a:t>
            </a:r>
          </a:p>
          <a:p>
            <a:pPr marL="0" marR="0" lvl="0" indent="0" algn="l" defTabSz="913927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Quantum Katas</a:t>
            </a:r>
            <a:br>
              <a:rPr kumimoji="0" lang="en-US" sz="36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github.com/</a:t>
            </a:r>
            <a:r>
              <a:rPr kumimoji="0" lang="en-US" sz="2800" b="1" i="0" u="none" strike="noStrike" kern="1200" cap="small" spc="98" normalizeH="0" baseline="0" noProof="0" dirty="0" err="1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</a:t>
            </a: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0" lang="en-US" sz="2800" b="1" i="0" u="none" strike="noStrike" kern="1200" cap="small" spc="98" normalizeH="0" baseline="0" noProof="0" dirty="0" err="1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quantumkatas</a:t>
            </a:r>
            <a:endParaRPr kumimoji="0" lang="en-US" sz="2800" b="1" i="0" u="none" strike="noStrike" kern="1200" cap="small" spc="98" normalizeH="0" baseline="0" noProof="0" dirty="0">
              <a:ln w="3175">
                <a:noFill/>
              </a:ln>
              <a:gradFill>
                <a:gsLst>
                  <a:gs pos="14844">
                    <a:srgbClr val="0089CF"/>
                  </a:gs>
                  <a:gs pos="35276">
                    <a:srgbClr val="0089CF"/>
                  </a:gs>
                </a:gsLst>
                <a:lin ang="5400000" scaled="1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3927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Open Source Libraries and Samples</a:t>
            </a:r>
            <a:br>
              <a:rPr kumimoji="0" lang="en-US" sz="32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github.com/</a:t>
            </a:r>
            <a:r>
              <a:rPr kumimoji="0" lang="en-US" sz="2800" b="1" i="0" u="none" strike="noStrike" kern="1200" cap="small" spc="98" normalizeH="0" baseline="0" noProof="0" dirty="0" err="1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</a:t>
            </a: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/quantum</a:t>
            </a:r>
            <a:br>
              <a:rPr kumimoji="0" lang="en-US" sz="32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github.com/</a:t>
            </a:r>
            <a:r>
              <a:rPr kumimoji="0" lang="en-US" sz="2800" b="1" i="0" u="none" strike="noStrike" kern="1200" cap="small" spc="98" normalizeH="0" baseline="0" noProof="0" dirty="0" err="1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</a:t>
            </a:r>
            <a:r>
              <a:rPr kumimoji="0" lang="en-US" sz="2800" b="1" i="0" u="none" strike="noStrike" kern="1200" cap="small" spc="98" normalizeH="0" baseline="0" noProof="0" dirty="0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0" lang="en-US" sz="2800" b="1" i="0" u="none" strike="noStrike" kern="1200" cap="small" spc="98" normalizeH="0" baseline="0" noProof="0" dirty="0" err="1">
                <a:ln w="3175">
                  <a:noFill/>
                </a:ln>
                <a:gradFill>
                  <a:gsLst>
                    <a:gs pos="14844">
                      <a:srgbClr val="0089CF"/>
                    </a:gs>
                    <a:gs pos="35276">
                      <a:srgbClr val="0089CF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quantumlibraries</a:t>
            </a:r>
            <a:br>
              <a:rPr kumimoji="0" lang="en-US" sz="3200" b="0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4478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endParaRPr kumimoji="0" lang="en-US" sz="2800" b="1" i="0" u="none" strike="noStrike" kern="1200" cap="small" spc="98" normalizeH="0" baseline="0" noProof="0" dirty="0">
              <a:ln w="3175">
                <a:noFill/>
              </a:ln>
              <a:gradFill>
                <a:gsLst>
                  <a:gs pos="14844">
                    <a:srgbClr val="0089CF"/>
                  </a:gs>
                  <a:gs pos="35276">
                    <a:srgbClr val="0089CF"/>
                  </a:gs>
                </a:gsLst>
                <a:lin ang="5400000" scaled="1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0.11967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Nathan Wiebe and Mariia Mykhailova</a:t>
            </a:r>
          </a:p>
        </p:txBody>
      </p:sp>
    </p:spTree>
    <p:extLst>
      <p:ext uri="{BB962C8B-B14F-4D97-AF65-F5344CB8AC3E}">
        <p14:creationId xmlns:p14="http://schemas.microsoft.com/office/powerpoint/2010/main" val="24568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Session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15991"/>
          </a:xfrm>
        </p:spPr>
        <p:txBody>
          <a:bodyPr/>
          <a:lstStyle/>
          <a:p>
            <a:pPr lvl="1"/>
            <a:r>
              <a:rPr lang="en-US" sz="2400" dirty="0"/>
              <a:t>Understand what quantum computing is</a:t>
            </a:r>
          </a:p>
          <a:p>
            <a:pPr lvl="1"/>
            <a:r>
              <a:rPr lang="en-US" sz="2400" dirty="0"/>
              <a:t>Learn why it works</a:t>
            </a:r>
          </a:p>
          <a:p>
            <a:pPr lvl="1"/>
            <a:r>
              <a:rPr lang="en-US" sz="2400" dirty="0"/>
              <a:t>Introduce quantum machine learning</a:t>
            </a:r>
          </a:p>
          <a:p>
            <a:pPr lvl="1"/>
            <a:r>
              <a:rPr lang="en-US" sz="2400" dirty="0"/>
              <a:t>Learn how Q# can be used to build quantum neural networks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Quantum Mechanics and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924930"/>
            <a:ext cx="11653523" cy="4308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599646" y="1347268"/>
            <a:ext cx="2753591" cy="3658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4046" y="5104272"/>
            <a:ext cx="110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800" kern="0" dirty="0">
                <a:solidFill>
                  <a:schemeClr val="bg1"/>
                </a:solidFill>
              </a:rPr>
              <a:t>Feynman</a:t>
            </a:r>
          </a:p>
          <a:p>
            <a:pPr algn="ctr" defTabSz="914225"/>
            <a:endParaRPr lang="en-US" sz="1800" kern="0" dirty="0">
              <a:solidFill>
                <a:schemeClr val="bg1"/>
              </a:solidFill>
            </a:endParaRPr>
          </a:p>
          <a:p>
            <a:pPr algn="ctr" defTabSz="914225"/>
            <a:r>
              <a:rPr lang="en-US" sz="1800" kern="0" dirty="0">
                <a:solidFill>
                  <a:schemeClr val="bg1"/>
                </a:solidFill>
              </a:rPr>
              <a:t>1982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4938" y="1347268"/>
                <a:ext cx="8666155" cy="3713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25"/>
                <a:r>
                  <a:rPr lang="en-US" sz="2353" kern="0" dirty="0">
                    <a:solidFill>
                      <a:schemeClr val="tx1"/>
                    </a:solidFill>
                  </a:rPr>
                  <a:t>Feynman noted that the basic equations of quantum mechanics</a:t>
                </a:r>
                <a:br>
                  <a:rPr lang="en-US" sz="2353" kern="0" dirty="0">
                    <a:solidFill>
                      <a:schemeClr val="tx1"/>
                    </a:solidFill>
                  </a:rPr>
                </a:br>
                <a:r>
                  <a:rPr lang="en-US" sz="2353" kern="0" dirty="0">
                    <a:solidFill>
                      <a:schemeClr val="tx1"/>
                    </a:solidFill>
                  </a:rPr>
                  <a:t>are extremely hard to solve.</a:t>
                </a:r>
              </a:p>
              <a:p>
                <a:pPr defTabSz="914225"/>
                <a:endParaRPr lang="en-US" sz="2353" kern="0" dirty="0">
                  <a:solidFill>
                    <a:schemeClr val="tx1"/>
                  </a:solidFill>
                </a:endParaRPr>
              </a:p>
              <a:p>
                <a:pPr defTabSz="914225"/>
                <a:r>
                  <a:rPr lang="en-US" sz="2353" kern="0" dirty="0">
                    <a:solidFill>
                      <a:schemeClr val="tx1"/>
                    </a:solidFill>
                  </a:rPr>
                  <a:t>100 interacting spins require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53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53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353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353" kern="0" dirty="0">
                    <a:solidFill>
                      <a:schemeClr val="tx1"/>
                    </a:solidFill>
                  </a:rPr>
                  <a:t> dimensional wave function.</a:t>
                </a:r>
              </a:p>
              <a:p>
                <a:pPr defTabSz="914225"/>
                <a:endParaRPr lang="en-US" sz="2353" kern="0" dirty="0">
                  <a:solidFill>
                    <a:schemeClr val="tx1"/>
                  </a:solidFill>
                </a:endParaRPr>
              </a:p>
              <a:p>
                <a:pPr defTabSz="914225"/>
                <a:r>
                  <a:rPr lang="en-US" sz="2353" kern="0" dirty="0">
                    <a:solidFill>
                      <a:schemeClr val="tx1"/>
                    </a:solidFill>
                  </a:rPr>
                  <a:t>Very simple quantum systems can have extraordinary </a:t>
                </a:r>
                <a:br>
                  <a:rPr lang="en-US" sz="2353" kern="0" dirty="0">
                    <a:solidFill>
                      <a:schemeClr val="tx1"/>
                    </a:solidFill>
                  </a:rPr>
                </a:br>
                <a:r>
                  <a:rPr lang="en-US" sz="2353" kern="0" dirty="0">
                    <a:solidFill>
                      <a:schemeClr val="tx1"/>
                    </a:solidFill>
                  </a:rPr>
                  <a:t>computational power.</a:t>
                </a:r>
              </a:p>
              <a:p>
                <a:pPr defTabSz="914225"/>
                <a:endParaRPr lang="en-US" sz="2353" kern="0" dirty="0">
                  <a:solidFill>
                    <a:schemeClr val="tx1"/>
                  </a:solidFill>
                </a:endParaRPr>
              </a:p>
              <a:p>
                <a:pPr defTabSz="914225"/>
                <a:r>
                  <a:rPr lang="en-US" sz="2353" kern="0" dirty="0">
                    <a:solidFill>
                      <a:schemeClr val="tx1"/>
                    </a:solidFill>
                  </a:rPr>
                  <a:t>His solution: build a computer that has quantum properties </a:t>
                </a:r>
                <a:br>
                  <a:rPr lang="en-US" sz="2353" kern="0" dirty="0">
                    <a:solidFill>
                      <a:schemeClr val="tx1"/>
                    </a:solidFill>
                  </a:rPr>
                </a:br>
                <a:r>
                  <a:rPr lang="en-US" sz="2353" kern="0" dirty="0">
                    <a:solidFill>
                      <a:schemeClr val="tx1"/>
                    </a:solidFill>
                  </a:rPr>
                  <a:t>                       built directly into the system.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38" y="1347268"/>
                <a:ext cx="8666155" cy="3713196"/>
              </a:xfrm>
              <a:prstGeom prst="rect">
                <a:avLst/>
              </a:prstGeom>
              <a:blipFill>
                <a:blip r:embed="rId3"/>
                <a:stretch>
                  <a:fillRect l="-1055" t="-1314" r="-141"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11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quantum computing?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0378" y="1600462"/>
                <a:ext cx="10971244" cy="48635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A quantum computer is a machine that simply rotates quantum state vectors.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dimensional vector needs only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quantum bits.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Measurement gives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bits of information.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378" y="1600462"/>
                <a:ext cx="10971244" cy="4863519"/>
              </a:xfrm>
              <a:blipFill>
                <a:blip r:embed="rId2"/>
                <a:stretch>
                  <a:fillRect l="-1167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escription Sphere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99" y="1873736"/>
            <a:ext cx="3318462" cy="33184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34130" y="2517772"/>
            <a:ext cx="821151" cy="1015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escription Sphere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23" y="1873735"/>
            <a:ext cx="3318462" cy="33184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442001" y="3532967"/>
            <a:ext cx="1041252" cy="226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3216" y="2590920"/>
                <a:ext cx="227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2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16" y="2590920"/>
                <a:ext cx="227818" cy="276999"/>
              </a:xfrm>
              <a:prstGeom prst="rect">
                <a:avLst/>
              </a:prstGeom>
              <a:blipFill>
                <a:blip r:embed="rId4"/>
                <a:stretch>
                  <a:fillRect l="-35135" r="-3513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71800" y="3275317"/>
                <a:ext cx="38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2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00" y="3275317"/>
                <a:ext cx="386516" cy="276999"/>
              </a:xfrm>
              <a:prstGeom prst="rect">
                <a:avLst/>
              </a:prstGeom>
              <a:blipFill>
                <a:blip r:embed="rId5"/>
                <a:stretch>
                  <a:fillRect l="-20635" r="-2063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125-3833-43BD-A8DC-4475B10B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Quantum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DA2E7-1D4A-470C-812A-661D06C5D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200" y="1435503"/>
                <a:ext cx="11018520" cy="4691862"/>
              </a:xfrm>
            </p:spPr>
            <p:txBody>
              <a:bodyPr/>
              <a:lstStyle/>
              <a:p>
                <a:r>
                  <a:rPr lang="en-US" dirty="0"/>
                  <a:t>A quantum bit is a two level system</a:t>
                </a:r>
              </a:p>
              <a:p>
                <a:r>
                  <a:rPr lang="en-US" dirty="0"/>
                  <a:t>Each level is unique and given by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quantum notation for a unit column vector.</a:t>
                </a:r>
              </a:p>
              <a:p>
                <a:r>
                  <a:rPr lang="en-US" dirty="0"/>
                  <a:t>Quantum states can be in a superposition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All quantum state vectors are unit vectors: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measuring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probability of measuring 1.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computations are performed by rotating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DA2E7-1D4A-470C-812A-661D06C5D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0" y="1435503"/>
                <a:ext cx="11018520" cy="46918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escription Sphere.svg">
            <a:extLst>
              <a:ext uri="{FF2B5EF4-FFF2-40B4-BE49-F238E27FC236}">
                <a16:creationId xmlns:a16="http://schemas.microsoft.com/office/drawing/2014/main" id="{6EF3F643-0458-464F-9DA7-D3557E14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8" y="1099348"/>
            <a:ext cx="3318462" cy="331846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755E29-51C3-48F7-A73C-36974B7D4D51}"/>
              </a:ext>
            </a:extLst>
          </p:cNvPr>
          <p:cNvCxnSpPr>
            <a:cxnSpLocks/>
          </p:cNvCxnSpPr>
          <p:nvPr/>
        </p:nvCxnSpPr>
        <p:spPr>
          <a:xfrm flipV="1">
            <a:off x="10147668" y="1435503"/>
            <a:ext cx="0" cy="1391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DE632-DD2B-424C-BB99-F1E8B4D1A7EB}"/>
              </a:ext>
            </a:extLst>
          </p:cNvPr>
          <p:cNvCxnSpPr>
            <a:cxnSpLocks/>
          </p:cNvCxnSpPr>
          <p:nvPr/>
        </p:nvCxnSpPr>
        <p:spPr>
          <a:xfrm>
            <a:off x="10147668" y="2985796"/>
            <a:ext cx="0" cy="1091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F3B434-F4D4-4F50-BDFE-7684F7FD8DBD}"/>
                  </a:ext>
                </a:extLst>
              </p:cNvPr>
              <p:cNvSpPr/>
              <p:nvPr/>
            </p:nvSpPr>
            <p:spPr>
              <a:xfrm>
                <a:off x="10228114" y="1767393"/>
                <a:ext cx="525208" cy="363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F3B434-F4D4-4F50-BDFE-7684F7FD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114" y="1767393"/>
                <a:ext cx="525208" cy="363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B17252-1490-4109-9EF4-3E04933B2A25}"/>
                  </a:ext>
                </a:extLst>
              </p:cNvPr>
              <p:cNvSpPr/>
              <p:nvPr/>
            </p:nvSpPr>
            <p:spPr>
              <a:xfrm>
                <a:off x="10228114" y="3326802"/>
                <a:ext cx="525208" cy="363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B17252-1490-4109-9EF4-3E04933B2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114" y="3326802"/>
                <a:ext cx="525208" cy="363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quantum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4050340"/>
          </a:xfrm>
        </p:spPr>
        <p:txBody>
          <a:bodyPr/>
          <a:lstStyle/>
          <a:p>
            <a:r>
              <a:rPr lang="en-US" b="1" dirty="0"/>
              <a:t>Encoding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Measurement</a:t>
            </a:r>
          </a:p>
          <a:p>
            <a:endParaRPr lang="en-US" dirty="0"/>
          </a:p>
        </p:txBody>
      </p:sp>
      <p:pic>
        <p:nvPicPr>
          <p:cNvPr id="4" name="Picture 3" descr="Description Sphere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8" y="1099348"/>
            <a:ext cx="3318462" cy="33184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0147668" y="1721875"/>
            <a:ext cx="821151" cy="1015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2145" y="2377589"/>
            <a:ext cx="1817785" cy="925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sz="1800" kern="0" dirty="0">
                <a:solidFill>
                  <a:schemeClr val="bg1"/>
                </a:solidFill>
              </a:rPr>
              <a:t>Input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13856" y="2840101"/>
            <a:ext cx="1677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622904" y="4010946"/>
            <a:ext cx="7456607" cy="1960349"/>
            <a:chOff x="4622694" y="4011027"/>
            <a:chExt cx="7457665" cy="1960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857224" y="4741458"/>
                  <a:ext cx="465130" cy="2770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1422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224" y="4741458"/>
                  <a:ext cx="465130" cy="277038"/>
                </a:xfrm>
                <a:prstGeom prst="rect">
                  <a:avLst/>
                </a:prstGeom>
                <a:blipFill>
                  <a:blip r:embed="rId3"/>
                  <a:stretch>
                    <a:fillRect l="-17105" r="-3947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0212" y="4295090"/>
              <a:ext cx="3700147" cy="976092"/>
            </a:xfrm>
            <a:prstGeom prst="rect">
              <a:avLst/>
            </a:prstGeom>
          </p:spPr>
        </p:pic>
        <p:pic>
          <p:nvPicPr>
            <p:cNvPr id="1026" name="Picture 2" descr="http://3.bp.blogspot.com/_UpN7DfJA0j4/TJtUBWPk0SI/AAAAAAAAABY/oWPMtmqJn3k/s1600/mnist_origina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980" y="4011027"/>
              <a:ext cx="2002658" cy="1544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22694" y="5602269"/>
              <a:ext cx="2592744" cy="369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800" b="1" kern="0" dirty="0">
                  <a:solidFill>
                    <a:sysClr val="windowText" lastClr="000000"/>
                  </a:solidFill>
                  <a:latin typeface="Segoe Pro" charset="0"/>
                </a:rPr>
                <a:t>Set of training vectors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51730" y="5602269"/>
              <a:ext cx="2543045" cy="369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800" b="1" kern="0" dirty="0">
                  <a:solidFill>
                    <a:sysClr val="windowText" lastClr="000000"/>
                  </a:solidFill>
                  <a:latin typeface="Segoe Pro" charset="0"/>
                </a:rPr>
                <a:t>Quantum state vector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222408" y="4879958"/>
              <a:ext cx="4585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0A1B-EC4F-474E-9AC0-338B0904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180F416-E833-4402-837F-F3BAE4D4310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4491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Flipping bits (X operation)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(|0⟩)=|1〉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(|1⟩)=|0⟩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Flipping phase of a bit (Z operation)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(|0⟩)=|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(|1⟩)=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180F416-E833-4402-837F-F3BAE4D43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44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848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8A3-9CDC-4D0A-9C2C-4CA658E9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5671E7-F5B5-4191-98A5-DC1EED50EE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83338"/>
              </a:xfrm>
            </p:spPr>
            <p:txBody>
              <a:bodyPr/>
              <a:lstStyle/>
              <a:p>
                <a:pPr/>
                <a:r>
                  <a:rPr lang="en-US" dirty="0"/>
                  <a:t>Creating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weird way to create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|11⟩ </m:t>
                    </m:r>
                  </m:oMath>
                </a14:m>
                <a:r>
                  <a:rPr lang="en-US" b="0" dirty="0"/>
                  <a:t>(that doctors don’t want you to know about):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5671E7-F5B5-4191-98A5-DC1EED50E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41" y="924931"/>
                <a:ext cx="11653523" cy="5683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686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Fall 2018_16x9_Template_v06.potx" id="{593D9A0C-A9C2-4B18-A1AB-7B6B444F7E81}" vid="{631A5D9C-1E8D-47A4-921D-AEDE1899F170}"/>
    </a:ext>
  </a:extLst>
</a:theme>
</file>

<file path=ppt/theme/theme2.xml><?xml version="1.0" encoding="utf-8"?>
<a:theme xmlns:a="http://schemas.openxmlformats.org/drawingml/2006/main" name="7_WHITE TEMPLATE">
  <a:themeElements>
    <a:clrScheme name="Ignite 2017 White">
      <a:dk1>
        <a:srgbClr val="353535"/>
      </a:dk1>
      <a:lt1>
        <a:srgbClr val="FFFFFF"/>
      </a:lt1>
      <a:dk2>
        <a:srgbClr val="0089CF"/>
      </a:dk2>
      <a:lt2>
        <a:srgbClr val="EAEAEA"/>
      </a:lt2>
      <a:accent1>
        <a:srgbClr val="0089CF"/>
      </a:accent1>
      <a:accent2>
        <a:srgbClr val="0060A7"/>
      </a:accent2>
      <a:accent3>
        <a:srgbClr val="F57D33"/>
      </a:accent3>
      <a:accent4>
        <a:srgbClr val="192874"/>
      </a:accent4>
      <a:accent5>
        <a:srgbClr val="75787B"/>
      </a:accent5>
      <a:accent6>
        <a:srgbClr val="CDCECC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7_Keynote_Template_v02" id="{975CF12C-E568-4359-A36F-69C37D998FFD}" vid="{2E01DB48-335A-4EC5-9EEE-8BB6D6669B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MLADS Fall 2018 Template[19399]</Template>
  <TotalTime>2715</TotalTime>
  <Words>492</Words>
  <Application>Microsoft Office PowerPoint</Application>
  <PresentationFormat>Widescreen</PresentationFormat>
  <Paragraphs>156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Segoe Pro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7_WHITE TEMPLATE</vt:lpstr>
      <vt:lpstr>PowerPoint Presentation</vt:lpstr>
      <vt:lpstr>Quantum Machine Learning</vt:lpstr>
      <vt:lpstr>Session goals </vt:lpstr>
      <vt:lpstr>Quantum Mechanics and Computing</vt:lpstr>
      <vt:lpstr>What is quantum computing?</vt:lpstr>
      <vt:lpstr>A Quantum Bit</vt:lpstr>
      <vt:lpstr>Structure of quantum algorithms</vt:lpstr>
      <vt:lpstr>Example</vt:lpstr>
      <vt:lpstr>Example</vt:lpstr>
      <vt:lpstr>Example</vt:lpstr>
      <vt:lpstr>Example</vt:lpstr>
      <vt:lpstr>Single qubit rotations</vt:lpstr>
      <vt:lpstr>Goals of quantum ML</vt:lpstr>
      <vt:lpstr>Quantum Perceptrons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Nathan Wiebe</dc:creator>
  <cp:keywords>Machine Learning, AI, Data Science - Fall 2018</cp:keywords>
  <dc:description/>
  <cp:lastModifiedBy>Mariia Mykhailova</cp:lastModifiedBy>
  <cp:revision>6</cp:revision>
  <dcterms:created xsi:type="dcterms:W3CDTF">2018-11-05T22:57:23Z</dcterms:created>
  <dcterms:modified xsi:type="dcterms:W3CDTF">2018-11-19T21:48:22Z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