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267" r:id="rId7"/>
    <p:sldMasterId id="2147484319" r:id="rId8"/>
  </p:sldMasterIdLst>
  <p:notesMasterIdLst>
    <p:notesMasterId r:id="rId18"/>
  </p:notesMasterIdLst>
  <p:handoutMasterIdLst>
    <p:handoutMasterId r:id="rId19"/>
  </p:handoutMasterIdLst>
  <p:sldIdLst>
    <p:sldId id="256" r:id="rId9"/>
    <p:sldId id="315" r:id="rId10"/>
    <p:sldId id="316" r:id="rId11"/>
    <p:sldId id="317" r:id="rId12"/>
    <p:sldId id="318" r:id="rId13"/>
    <p:sldId id="319" r:id="rId14"/>
    <p:sldId id="320" r:id="rId15"/>
    <p:sldId id="321" r:id="rId16"/>
    <p:sldId id="268" r:id="rId1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188F"/>
    <a:srgbClr val="107C10"/>
    <a:srgbClr val="008272"/>
    <a:srgbClr val="B4009E"/>
    <a:srgbClr val="002050"/>
    <a:srgbClr val="00BCF2"/>
    <a:srgbClr val="525252"/>
    <a:srgbClr val="737373"/>
    <a:srgbClr val="E300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1306" autoAdjust="0"/>
  </p:normalViewPr>
  <p:slideViewPr>
    <p:cSldViewPr>
      <p:cViewPr varScale="1">
        <p:scale>
          <a:sx n="73" d="100"/>
          <a:sy n="73" d="100"/>
        </p:scale>
        <p:origin x="375" y="3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howGuides="1">
      <p:cViewPr varScale="1">
        <p:scale>
          <a:sx n="99" d="100"/>
          <a:sy n="99" d="100"/>
        </p:scale>
        <p:origin x="357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Gupta (CANADA)" userId="21cbd873-977b-46b9-9e93-78c688961a76" providerId="ADAL" clId="{049CE949-806B-4496-9CE4-FD33D3C066B4}"/>
    <pc:docChg chg="modSld">
      <pc:chgData name="Mohit Gupta (CANADA)" userId="21cbd873-977b-46b9-9e93-78c688961a76" providerId="ADAL" clId="{049CE949-806B-4496-9CE4-FD33D3C066B4}" dt="2018-05-17T02:19:17.886" v="0" actId="20577"/>
      <pc:docMkLst>
        <pc:docMk/>
      </pc:docMkLst>
      <pc:sldChg chg="modSp">
        <pc:chgData name="Mohit Gupta (CANADA)" userId="21cbd873-977b-46b9-9e93-78c688961a76" providerId="ADAL" clId="{049CE949-806B-4496-9CE4-FD33D3C066B4}" dt="2018-05-17T02:19:17.886" v="0" actId="20577"/>
        <pc:sldMkLst>
          <pc:docMk/>
          <pc:sldMk cId="1325058836" sldId="256"/>
        </pc:sldMkLst>
        <pc:spChg chg="mod">
          <ac:chgData name="Mohit Gupta (CANADA)" userId="21cbd873-977b-46b9-9e93-78c688961a76" providerId="ADAL" clId="{049CE949-806B-4496-9CE4-FD33D3C066B4}" dt="2018-05-17T02:19:17.886" v="0" actId="20577"/>
          <ac:spMkLst>
            <pc:docMk/>
            <pc:sldMk cId="1325058836" sldId="256"/>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2018-05-16 8:19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2018-05-16 8:19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2018-05-16 8:19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52553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3859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2018-05-16 8:19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701713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9210988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980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328136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5742053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9810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26672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459272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630987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5204161"/>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643857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3750272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994482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37942373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2340805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82573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51106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024081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9320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4364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53396570"/>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762821327"/>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75661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21364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a:t>Microsoft Services</a:t>
            </a:r>
            <a:endParaRPr lang="en-US" sz="2400">
              <a:latin typeface="Segoe UI"/>
            </a:endParaRPr>
          </a:p>
        </p:txBody>
      </p:sp>
    </p:spTree>
    <p:extLst>
      <p:ext uri="{BB962C8B-B14F-4D97-AF65-F5344CB8AC3E}">
        <p14:creationId xmlns:p14="http://schemas.microsoft.com/office/powerpoint/2010/main" val="39866662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852023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373928"/>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92324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793552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500228"/>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4375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326221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9448099"/>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42381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62564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9427240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7862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5486484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0965533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75456"/>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342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5156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51222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648757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17822332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13284345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3_General content light">
    <p:spTree>
      <p:nvGrpSpPr>
        <p:cNvPr id="1" name=""/>
        <p:cNvGrpSpPr/>
        <p:nvPr/>
      </p:nvGrpSpPr>
      <p:grpSpPr>
        <a:xfrm>
          <a:off x="0" y="0"/>
          <a:ext cx="0" cy="0"/>
          <a:chOff x="0" y="0"/>
          <a:chExt cx="0" cy="0"/>
        </a:xfrm>
      </p:grpSpPr>
      <p:sp>
        <p:nvSpPr>
          <p:cNvPr id="2" name="Title 1"/>
          <p:cNvSpPr>
            <a:spLocks noGrp="1"/>
          </p:cNvSpPr>
          <p:nvPr>
            <p:ph type="title"/>
          </p:nvPr>
        </p:nvSpPr>
        <p:spPr>
          <a:xfrm>
            <a:off x="155456" y="310869"/>
            <a:ext cx="11659195" cy="699453"/>
          </a:xfrm>
          <a:noFill/>
        </p:spPr>
        <p:txBody>
          <a:bodyPr>
            <a:noAutofit/>
          </a:bodyPr>
          <a:lstStyle>
            <a:lvl1pPr>
              <a:defRPr sz="3672" baseline="0">
                <a:solidFill>
                  <a:schemeClr val="accent1"/>
                </a:solidFill>
                <a:latin typeface="Segoe UI Light" panose="020B0502040204020203" pitchFamily="34" charset="0"/>
                <a:cs typeface="Segoe UI Light" panose="020B0502040204020203" pitchFamily="34" charset="0"/>
              </a:defRPr>
            </a:lvl1pPr>
          </a:lstStyle>
          <a:p>
            <a:r>
              <a:rPr lang="en-US"/>
              <a:t>Click to edit Master title style</a:t>
            </a:r>
          </a:p>
        </p:txBody>
      </p:sp>
      <p:sp>
        <p:nvSpPr>
          <p:cNvPr id="14" name="Content Placeholder 13"/>
          <p:cNvSpPr>
            <a:spLocks noGrp="1"/>
          </p:cNvSpPr>
          <p:nvPr>
            <p:ph sz="quarter" idx="13"/>
          </p:nvPr>
        </p:nvSpPr>
        <p:spPr>
          <a:xfrm>
            <a:off x="310912" y="1165754"/>
            <a:ext cx="11503739" cy="5051601"/>
          </a:xfrm>
          <a:prstGeom prst="rect">
            <a:avLst/>
          </a:prstGeom>
        </p:spPr>
        <p:txBody>
          <a:bodyPr lIns="91440" tIns="45720">
            <a:normAutofit/>
          </a:bodyPr>
          <a:lstStyle>
            <a:lvl1pPr marL="0" indent="0">
              <a:lnSpc>
                <a:spcPct val="150000"/>
              </a:lnSpc>
              <a:spcBef>
                <a:spcPts val="612"/>
              </a:spcBef>
              <a:spcAft>
                <a:spcPts val="612"/>
              </a:spcAft>
              <a:buFont typeface="+mj-lt"/>
              <a:buNone/>
              <a:defRPr sz="2448" baseline="0">
                <a:solidFill>
                  <a:schemeClr val="bg1"/>
                </a:solidFill>
                <a:latin typeface="+mn-lt"/>
              </a:defRPr>
            </a:lvl1pPr>
            <a:lvl2pPr marL="932418" indent="-466209">
              <a:buFont typeface="+mj-lt"/>
              <a:buAutoNum type="alphaLcParenR"/>
              <a:defRPr sz="2040">
                <a:latin typeface="+mn-lt"/>
              </a:defRPr>
            </a:lvl2pPr>
            <a:lvl3pPr marL="874141" indent="0">
              <a:buFont typeface="Arial" panose="020B0604020202020204" pitchFamily="34" charset="0"/>
              <a:buNone/>
              <a:defRPr sz="2040">
                <a:latin typeface="+mn-lt"/>
              </a:defRPr>
            </a:lvl3pPr>
          </a:lstStyle>
          <a:p>
            <a:pPr lvl="0"/>
            <a:r>
              <a:rPr lang="en-US"/>
              <a:t>Click to edit Master text styles</a:t>
            </a:r>
          </a:p>
        </p:txBody>
      </p:sp>
    </p:spTree>
    <p:extLst>
      <p:ext uri="{BB962C8B-B14F-4D97-AF65-F5344CB8AC3E}">
        <p14:creationId xmlns:p14="http://schemas.microsoft.com/office/powerpoint/2010/main" val="422547552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a:solidFill>
                  <a:srgbClr val="0A5BBA"/>
                </a:solidFill>
              </a:rPr>
              <a:t>© 2017 Microsoft Corporation. </a:t>
            </a:r>
            <a:r>
              <a:rPr lang="en-US" sz="1530" dirty="0">
                <a:solidFill>
                  <a:srgbClr val="0A5BBA"/>
                </a:solidFill>
              </a:rPr>
              <a:t>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091294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286477574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1.png"/><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image" Target="../media/image1.png"/><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theme" Target="../theme/theme3.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image" Target="../media/image1.png"/><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3"/>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665892220"/>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 id="2147484280" r:id="rId13"/>
    <p:sldLayoutId id="2147484281" r:id="rId14"/>
    <p:sldLayoutId id="2147484282" r:id="rId15"/>
    <p:sldLayoutId id="2147484283" r:id="rId16"/>
    <p:sldLayoutId id="2147484284" r:id="rId17"/>
    <p:sldLayoutId id="2147484285" r:id="rId18"/>
    <p:sldLayoutId id="2147484286" r:id="rId19"/>
    <p:sldLayoutId id="2147484287" r:id="rId20"/>
    <p:sldLayoutId id="2147484288" r:id="rId21"/>
    <p:sldLayoutId id="2147484289" r:id="rId22"/>
    <p:sldLayoutId id="2147484290" r:id="rId2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4093455405"/>
      </p:ext>
    </p:extLst>
  </p:cSld>
  <p:clrMap bg1="lt1" tx1="dk1" bg2="lt2" tx2="dk2" accent1="accent1" accent2="accent2" accent3="accent3" accent4="accent4" accent5="accent5" accent6="accent6" hlink="hlink" folHlink="folHlink"/>
  <p:sldLayoutIdLst>
    <p:sldLayoutId id="2147484320" r:id="rId1"/>
    <p:sldLayoutId id="2147484321" r:id="rId2"/>
    <p:sldLayoutId id="2147484322" r:id="rId3"/>
    <p:sldLayoutId id="2147484323" r:id="rId4"/>
    <p:sldLayoutId id="2147484324" r:id="rId5"/>
    <p:sldLayoutId id="2147484325" r:id="rId6"/>
    <p:sldLayoutId id="2147484326" r:id="rId7"/>
    <p:sldLayoutId id="2147484327" r:id="rId8"/>
    <p:sldLayoutId id="2147484328" r:id="rId9"/>
    <p:sldLayoutId id="2147484329" r:id="rId10"/>
    <p:sldLayoutId id="2147484330" r:id="rId11"/>
    <p:sldLayoutId id="2147484331" r:id="rId12"/>
    <p:sldLayoutId id="2147484332" r:id="rId13"/>
    <p:sldLayoutId id="2147484333" r:id="rId14"/>
    <p:sldLayoutId id="2147484334" r:id="rId15"/>
    <p:sldLayoutId id="2147484335" r:id="rId16"/>
    <p:sldLayoutId id="2147484336" r:id="rId17"/>
    <p:sldLayoutId id="2147484337" r:id="rId18"/>
    <p:sldLayoutId id="2147484338" r:id="rId19"/>
    <p:sldLayoutId id="2147484339" r:id="rId20"/>
    <p:sldLayoutId id="2147484340" r:id="rId21"/>
    <p:sldLayoutId id="2147484341" r:id="rId22"/>
    <p:sldLayoutId id="2147484342" r:id="rId23"/>
    <p:sldLayoutId id="2147484343" r:id="rId24"/>
    <p:sldLayoutId id="2147484344" r:id="rId25"/>
    <p:sldLayoutId id="2147484345"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0.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mailto:mogupta@microsoft.com" TargetMode="External"/><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r>
              <a:rPr lang="en-US" sz="4000" dirty="0"/>
              <a:t>SQL Server</a:t>
            </a:r>
            <a:br>
              <a:rPr lang="en-US" sz="4000" dirty="0"/>
            </a:br>
            <a:r>
              <a:rPr lang="en-US" sz="2800" dirty="0"/>
              <a:t>Integration Services (SSIS) Chalk-Talk Agenda</a:t>
            </a:r>
            <a:br>
              <a:rPr lang="en-US" sz="2800" dirty="0"/>
            </a:br>
            <a:br>
              <a:rPr lang="en-US" sz="2800" dirty="0"/>
            </a:br>
            <a:br>
              <a:rPr lang="en-US" sz="2800" dirty="0"/>
            </a:br>
            <a:br>
              <a:rPr lang="en-US" sz="2800" dirty="0"/>
            </a:br>
            <a:br>
              <a:rPr lang="en-US" sz="2800" dirty="0"/>
            </a:br>
            <a:r>
              <a:rPr lang="en-US" sz="3600" dirty="0"/>
              <a:t>Mohit K. Gupta</a:t>
            </a:r>
            <a:br>
              <a:rPr lang="en-US" sz="3600" dirty="0"/>
            </a:br>
            <a:r>
              <a:rPr lang="en-US" sz="3600" dirty="0"/>
              <a:t>mogupta@microsoft.com</a:t>
            </a:r>
            <a:br>
              <a:rPr lang="en-US" sz="4000" dirty="0"/>
            </a:br>
            <a:br>
              <a:rPr lang="en-US" sz="4000" dirty="0"/>
            </a:b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36855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FF8A-CE6D-4266-B7D6-274B2BC8DBD9}"/>
              </a:ext>
            </a:extLst>
          </p:cNvPr>
          <p:cNvSpPr>
            <a:spLocks noGrp="1"/>
          </p:cNvSpPr>
          <p:nvPr>
            <p:ph type="title"/>
          </p:nvPr>
        </p:nvSpPr>
        <p:spPr/>
        <p:txBody>
          <a:bodyPr/>
          <a:lstStyle/>
          <a:p>
            <a:r>
              <a:rPr lang="en-US" dirty="0"/>
              <a:t>Lets' Not Distract Others</a:t>
            </a:r>
          </a:p>
        </p:txBody>
      </p:sp>
      <p:sp>
        <p:nvSpPr>
          <p:cNvPr id="4" name="Content Placeholder 2">
            <a:extLst>
              <a:ext uri="{FF2B5EF4-FFF2-40B4-BE49-F238E27FC236}">
                <a16:creationId xmlns:a16="http://schemas.microsoft.com/office/drawing/2014/main" id="{864113FF-500E-4FD5-8395-228209CDEC57}"/>
              </a:ext>
            </a:extLst>
          </p:cNvPr>
          <p:cNvSpPr txBox="1">
            <a:spLocks/>
          </p:cNvSpPr>
          <p:nvPr/>
        </p:nvSpPr>
        <p:spPr>
          <a:xfrm>
            <a:off x="1341437" y="1287462"/>
            <a:ext cx="9584542" cy="628650"/>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CA" dirty="0">
                <a:gradFill>
                  <a:gsLst>
                    <a:gs pos="1250">
                      <a:schemeClr val="tx2"/>
                    </a:gs>
                    <a:gs pos="99000">
                      <a:schemeClr val="tx2"/>
                    </a:gs>
                  </a:gsLst>
                  <a:lin ang="5400000" scaled="0"/>
                </a:gradFill>
              </a:rPr>
              <a:t>Please silent your phone</a:t>
            </a:r>
          </a:p>
        </p:txBody>
      </p:sp>
      <p:pic>
        <p:nvPicPr>
          <p:cNvPr id="5" name="Picture 4">
            <a:extLst>
              <a:ext uri="{FF2B5EF4-FFF2-40B4-BE49-F238E27FC236}">
                <a16:creationId xmlns:a16="http://schemas.microsoft.com/office/drawing/2014/main" id="{591037D2-6486-482E-BC6B-953AECB38736}"/>
              </a:ext>
            </a:extLst>
          </p:cNvPr>
          <p:cNvPicPr>
            <a:picLocks noChangeAspect="1"/>
          </p:cNvPicPr>
          <p:nvPr/>
        </p:nvPicPr>
        <p:blipFill>
          <a:blip r:embed="rId2"/>
          <a:stretch>
            <a:fillRect/>
          </a:stretch>
        </p:blipFill>
        <p:spPr>
          <a:xfrm>
            <a:off x="484115" y="2092329"/>
            <a:ext cx="685800" cy="542925"/>
          </a:xfrm>
          <a:prstGeom prst="rect">
            <a:avLst/>
          </a:prstGeom>
        </p:spPr>
      </p:pic>
      <p:pic>
        <p:nvPicPr>
          <p:cNvPr id="6" name="Picture 5">
            <a:extLst>
              <a:ext uri="{FF2B5EF4-FFF2-40B4-BE49-F238E27FC236}">
                <a16:creationId xmlns:a16="http://schemas.microsoft.com/office/drawing/2014/main" id="{B926207D-574C-4AC1-9876-66E87FDBBC4E}"/>
              </a:ext>
            </a:extLst>
          </p:cNvPr>
          <p:cNvPicPr>
            <a:picLocks noChangeAspect="1"/>
          </p:cNvPicPr>
          <p:nvPr/>
        </p:nvPicPr>
        <p:blipFill>
          <a:blip r:embed="rId3"/>
          <a:stretch>
            <a:fillRect/>
          </a:stretch>
        </p:blipFill>
        <p:spPr>
          <a:xfrm>
            <a:off x="484115" y="1254418"/>
            <a:ext cx="685800" cy="628650"/>
          </a:xfrm>
          <a:prstGeom prst="rect">
            <a:avLst/>
          </a:prstGeom>
        </p:spPr>
      </p:pic>
      <p:pic>
        <p:nvPicPr>
          <p:cNvPr id="7" name="Picture 6">
            <a:extLst>
              <a:ext uri="{FF2B5EF4-FFF2-40B4-BE49-F238E27FC236}">
                <a16:creationId xmlns:a16="http://schemas.microsoft.com/office/drawing/2014/main" id="{8E5B55EA-DBA6-4ADA-ACC1-F9FD3554C2E8}"/>
              </a:ext>
            </a:extLst>
          </p:cNvPr>
          <p:cNvPicPr>
            <a:picLocks noChangeAspect="1"/>
          </p:cNvPicPr>
          <p:nvPr/>
        </p:nvPicPr>
        <p:blipFill>
          <a:blip r:embed="rId4"/>
          <a:stretch>
            <a:fillRect/>
          </a:stretch>
        </p:blipFill>
        <p:spPr>
          <a:xfrm>
            <a:off x="546027" y="2930676"/>
            <a:ext cx="561975" cy="438150"/>
          </a:xfrm>
          <a:prstGeom prst="rect">
            <a:avLst/>
          </a:prstGeom>
        </p:spPr>
      </p:pic>
      <p:sp>
        <p:nvSpPr>
          <p:cNvPr id="8" name="Content Placeholder 2">
            <a:extLst>
              <a:ext uri="{FF2B5EF4-FFF2-40B4-BE49-F238E27FC236}">
                <a16:creationId xmlns:a16="http://schemas.microsoft.com/office/drawing/2014/main" id="{EC55AB74-3586-467C-9C57-E237CF13D841}"/>
              </a:ext>
            </a:extLst>
          </p:cNvPr>
          <p:cNvSpPr txBox="1">
            <a:spLocks/>
          </p:cNvSpPr>
          <p:nvPr/>
        </p:nvSpPr>
        <p:spPr>
          <a:xfrm>
            <a:off x="1434295" y="2073790"/>
            <a:ext cx="9584542" cy="628650"/>
          </a:xfrm>
          <a:prstGeom prst="rect">
            <a:avLst/>
          </a:prstGeom>
        </p:spPr>
        <p:txBody>
          <a:bodyPr vert="horz" lIns="0" tIns="0" rIns="0" bIns="0" rtlCol="0" anchor="t">
            <a:norm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pPr defTabSz="932742">
              <a:lnSpc>
                <a:spcPct val="90000"/>
              </a:lnSpc>
              <a:buSzPct val="90000"/>
            </a:pPr>
            <a:r>
              <a:rPr lang="en-CA" sz="4000" dirty="0">
                <a:gradFill>
                  <a:gsLst>
                    <a:gs pos="1250">
                      <a:schemeClr val="tx2"/>
                    </a:gs>
                    <a:gs pos="99000">
                      <a:schemeClr val="tx2"/>
                    </a:gs>
                  </a:gsLst>
                  <a:lin ang="5400000" scaled="0"/>
                </a:gradFill>
                <a:latin typeface="+mj-lt"/>
              </a:rPr>
              <a:t>We can chat later</a:t>
            </a:r>
          </a:p>
        </p:txBody>
      </p:sp>
      <p:sp>
        <p:nvSpPr>
          <p:cNvPr id="9" name="Content Placeholder 2">
            <a:extLst>
              <a:ext uri="{FF2B5EF4-FFF2-40B4-BE49-F238E27FC236}">
                <a16:creationId xmlns:a16="http://schemas.microsoft.com/office/drawing/2014/main" id="{FB88DA16-85B2-4B23-898A-0F58221E224A}"/>
              </a:ext>
            </a:extLst>
          </p:cNvPr>
          <p:cNvSpPr txBox="1">
            <a:spLocks/>
          </p:cNvSpPr>
          <p:nvPr/>
        </p:nvSpPr>
        <p:spPr>
          <a:xfrm>
            <a:off x="1434295" y="2868612"/>
            <a:ext cx="9584542" cy="628650"/>
          </a:xfrm>
          <a:prstGeom prst="rect">
            <a:avLst/>
          </a:prstGeom>
        </p:spPr>
        <p:txBody>
          <a:bodyPr vert="horz" lIns="0" tIns="0" rIns="0" bIns="0" rtlCol="0" anchor="t">
            <a:normAutofit/>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rgbClr val="474947"/>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rgbClr val="474947"/>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rgbClr val="474947"/>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rgbClr val="474947"/>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r>
              <a:rPr lang="en-CA" sz="4000" dirty="0">
                <a:gradFill>
                  <a:gsLst>
                    <a:gs pos="1250">
                      <a:schemeClr val="tx2"/>
                    </a:gs>
                    <a:gs pos="99000">
                      <a:schemeClr val="tx2"/>
                    </a:gs>
                  </a:gsLst>
                  <a:lin ang="5400000" scaled="0"/>
                </a:gradFill>
                <a:latin typeface="+mj-lt"/>
              </a:rPr>
              <a:t>Please don’t snore</a:t>
            </a:r>
          </a:p>
        </p:txBody>
      </p:sp>
    </p:spTree>
    <p:extLst>
      <p:ext uri="{BB962C8B-B14F-4D97-AF65-F5344CB8AC3E}">
        <p14:creationId xmlns:p14="http://schemas.microsoft.com/office/powerpoint/2010/main" val="31117415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7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10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7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100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7480-ABC7-4706-9753-ADA5BD374BC2}"/>
              </a:ext>
            </a:extLst>
          </p:cNvPr>
          <p:cNvSpPr>
            <a:spLocks noGrp="1"/>
          </p:cNvSpPr>
          <p:nvPr>
            <p:ph type="title"/>
          </p:nvPr>
        </p:nvSpPr>
        <p:spPr/>
        <p:txBody>
          <a:bodyPr/>
          <a:lstStyle/>
          <a:p>
            <a:r>
              <a:rPr lang="en-US" dirty="0"/>
              <a:t>Logistics – Day 1</a:t>
            </a:r>
          </a:p>
        </p:txBody>
      </p:sp>
      <p:graphicFrame>
        <p:nvGraphicFramePr>
          <p:cNvPr id="4" name="Table 3">
            <a:extLst>
              <a:ext uri="{FF2B5EF4-FFF2-40B4-BE49-F238E27FC236}">
                <a16:creationId xmlns:a16="http://schemas.microsoft.com/office/drawing/2014/main" id="{1B00911C-FCA4-44A3-8E9C-6FC2CEFE557F}"/>
              </a:ext>
            </a:extLst>
          </p:cNvPr>
          <p:cNvGraphicFramePr>
            <a:graphicFrameLocks noGrp="1"/>
          </p:cNvGraphicFramePr>
          <p:nvPr>
            <p:extLst>
              <p:ext uri="{D42A27DB-BD31-4B8C-83A1-F6EECF244321}">
                <p14:modId xmlns:p14="http://schemas.microsoft.com/office/powerpoint/2010/main" val="2871860379"/>
              </p:ext>
            </p:extLst>
          </p:nvPr>
        </p:nvGraphicFramePr>
        <p:xfrm>
          <a:off x="427037" y="1211262"/>
          <a:ext cx="11277600" cy="3708400"/>
        </p:xfrm>
        <a:graphic>
          <a:graphicData uri="http://schemas.openxmlformats.org/drawingml/2006/table">
            <a:tbl>
              <a:tblPr firstRow="1" bandRow="1">
                <a:tableStyleId>{5C22544A-7EE6-4342-B048-85BDC9FD1C3A}</a:tableStyleId>
              </a:tblPr>
              <a:tblGrid>
                <a:gridCol w="3068242">
                  <a:extLst>
                    <a:ext uri="{9D8B030D-6E8A-4147-A177-3AD203B41FA5}">
                      <a16:colId xmlns:a16="http://schemas.microsoft.com/office/drawing/2014/main" val="1048663817"/>
                    </a:ext>
                  </a:extLst>
                </a:gridCol>
                <a:gridCol w="2690360">
                  <a:extLst>
                    <a:ext uri="{9D8B030D-6E8A-4147-A177-3AD203B41FA5}">
                      <a16:colId xmlns:a16="http://schemas.microsoft.com/office/drawing/2014/main" val="1728420765"/>
                    </a:ext>
                  </a:extLst>
                </a:gridCol>
                <a:gridCol w="5518998">
                  <a:extLst>
                    <a:ext uri="{9D8B030D-6E8A-4147-A177-3AD203B41FA5}">
                      <a16:colId xmlns:a16="http://schemas.microsoft.com/office/drawing/2014/main" val="1770837054"/>
                    </a:ext>
                  </a:extLst>
                </a:gridCol>
              </a:tblGrid>
              <a:tr h="370840">
                <a:tc>
                  <a:txBody>
                    <a:bodyPr/>
                    <a:lstStyle/>
                    <a:p>
                      <a:pPr algn="ctr"/>
                      <a:r>
                        <a:rPr lang="en-US" dirty="0"/>
                        <a:t>Day</a:t>
                      </a:r>
                    </a:p>
                  </a:txBody>
                  <a:tcPr/>
                </a:tc>
                <a:tc>
                  <a:txBody>
                    <a:bodyPr/>
                    <a:lstStyle/>
                    <a:p>
                      <a:pPr algn="ctr"/>
                      <a:r>
                        <a:rPr lang="en-US" dirty="0"/>
                        <a:t>Time</a:t>
                      </a:r>
                    </a:p>
                  </a:txBody>
                  <a:tcPr/>
                </a:tc>
                <a:tc>
                  <a:txBody>
                    <a:bodyPr/>
                    <a:lstStyle/>
                    <a:p>
                      <a:pPr algn="ctr"/>
                      <a:r>
                        <a:rPr lang="en-US" dirty="0"/>
                        <a:t>Comment</a:t>
                      </a:r>
                    </a:p>
                  </a:txBody>
                  <a:tcPr/>
                </a:tc>
                <a:extLst>
                  <a:ext uri="{0D108BD9-81ED-4DB2-BD59-A6C34878D82A}">
                    <a16:rowId xmlns:a16="http://schemas.microsoft.com/office/drawing/2014/main" val="3256057298"/>
                  </a:ext>
                </a:extLst>
              </a:tr>
              <a:tr h="370840">
                <a:tc>
                  <a:txBody>
                    <a:bodyPr/>
                    <a:lstStyle/>
                    <a:p>
                      <a:pPr algn="l"/>
                      <a:r>
                        <a:rPr lang="en-US" dirty="0"/>
                        <a:t>Wednesday, May 8, 2018</a:t>
                      </a:r>
                    </a:p>
                  </a:txBody>
                  <a:tcPr/>
                </a:tc>
                <a:tc>
                  <a:txBody>
                    <a:bodyPr/>
                    <a:lstStyle/>
                    <a:p>
                      <a:pPr algn="l"/>
                      <a:r>
                        <a:rPr lang="en-US" dirty="0"/>
                        <a:t>9:00 AM – 10:30 AM</a:t>
                      </a:r>
                    </a:p>
                  </a:txBody>
                  <a:tcPr/>
                </a:tc>
                <a:tc>
                  <a:txBody>
                    <a:bodyPr/>
                    <a:lstStyle/>
                    <a:p>
                      <a:pPr algn="l"/>
                      <a:r>
                        <a:rPr lang="en-US" dirty="0"/>
                        <a:t>Introduction &amp; Setup</a:t>
                      </a:r>
                    </a:p>
                  </a:txBody>
                  <a:tcPr/>
                </a:tc>
                <a:extLst>
                  <a:ext uri="{0D108BD9-81ED-4DB2-BD59-A6C34878D82A}">
                    <a16:rowId xmlns:a16="http://schemas.microsoft.com/office/drawing/2014/main" val="993919046"/>
                  </a:ext>
                </a:extLst>
              </a:tr>
              <a:tr h="370840">
                <a:tc>
                  <a:txBody>
                    <a:bodyPr/>
                    <a:lstStyle/>
                    <a:p>
                      <a:pPr algn="l"/>
                      <a:endParaRPr lang="en-US" dirty="0"/>
                    </a:p>
                  </a:txBody>
                  <a:tcPr/>
                </a:tc>
                <a:tc>
                  <a:txBody>
                    <a:bodyPr/>
                    <a:lstStyle/>
                    <a:p>
                      <a:pPr algn="l"/>
                      <a:r>
                        <a:rPr lang="en-US" dirty="0"/>
                        <a:t>10:30 AM – 10:45 AM</a:t>
                      </a:r>
                    </a:p>
                  </a:txBody>
                  <a:tcPr/>
                </a:tc>
                <a:tc>
                  <a:txBody>
                    <a:bodyPr/>
                    <a:lstStyle/>
                    <a:p>
                      <a:pPr algn="l"/>
                      <a:r>
                        <a:rPr lang="en-US" dirty="0"/>
                        <a:t>Break</a:t>
                      </a:r>
                    </a:p>
                  </a:txBody>
                  <a:tcPr/>
                </a:tc>
                <a:extLst>
                  <a:ext uri="{0D108BD9-81ED-4DB2-BD59-A6C34878D82A}">
                    <a16:rowId xmlns:a16="http://schemas.microsoft.com/office/drawing/2014/main" val="1813499064"/>
                  </a:ext>
                </a:extLst>
              </a:tr>
              <a:tr h="370840">
                <a:tc>
                  <a:txBody>
                    <a:bodyPr/>
                    <a:lstStyle/>
                    <a:p>
                      <a:pPr algn="l"/>
                      <a:endParaRPr lang="en-US" dirty="0"/>
                    </a:p>
                  </a:txBody>
                  <a:tcPr/>
                </a:tc>
                <a:tc>
                  <a:txBody>
                    <a:bodyPr/>
                    <a:lstStyle/>
                    <a:p>
                      <a:pPr algn="l"/>
                      <a:r>
                        <a:rPr lang="en-US" dirty="0"/>
                        <a:t>10:45 AM – 11:15 AM</a:t>
                      </a:r>
                    </a:p>
                  </a:txBody>
                  <a:tcPr/>
                </a:tc>
                <a:tc>
                  <a:txBody>
                    <a:bodyPr/>
                    <a:lstStyle/>
                    <a:p>
                      <a:pPr algn="l"/>
                      <a:r>
                        <a:rPr lang="en-US" dirty="0"/>
                        <a:t>Module 01 – Introduction</a:t>
                      </a:r>
                    </a:p>
                  </a:txBody>
                  <a:tcPr/>
                </a:tc>
                <a:extLst>
                  <a:ext uri="{0D108BD9-81ED-4DB2-BD59-A6C34878D82A}">
                    <a16:rowId xmlns:a16="http://schemas.microsoft.com/office/drawing/2014/main" val="977138653"/>
                  </a:ext>
                </a:extLst>
              </a:tr>
              <a:tr h="370840">
                <a:tc>
                  <a:txBody>
                    <a:bodyPr/>
                    <a:lstStyle/>
                    <a:p>
                      <a:pPr algn="l"/>
                      <a:endParaRPr lang="en-US" dirty="0"/>
                    </a:p>
                  </a:txBody>
                  <a:tcPr/>
                </a:tc>
                <a:tc>
                  <a:txBody>
                    <a:bodyPr/>
                    <a:lstStyle/>
                    <a:p>
                      <a:pPr algn="l"/>
                      <a:r>
                        <a:rPr lang="en-US" dirty="0"/>
                        <a:t>11:15 AM – 12:00 PM</a:t>
                      </a:r>
                    </a:p>
                  </a:txBody>
                  <a:tcPr/>
                </a:tc>
                <a:tc>
                  <a:txBody>
                    <a:bodyPr/>
                    <a:lstStyle/>
                    <a:p>
                      <a:pPr algn="l"/>
                      <a:r>
                        <a:rPr lang="en-US" dirty="0"/>
                        <a:t>Module 02 – Development Tools</a:t>
                      </a:r>
                    </a:p>
                  </a:txBody>
                  <a:tcPr/>
                </a:tc>
                <a:extLst>
                  <a:ext uri="{0D108BD9-81ED-4DB2-BD59-A6C34878D82A}">
                    <a16:rowId xmlns:a16="http://schemas.microsoft.com/office/drawing/2014/main" val="3868629323"/>
                  </a:ext>
                </a:extLst>
              </a:tr>
              <a:tr h="370840">
                <a:tc>
                  <a:txBody>
                    <a:bodyPr/>
                    <a:lstStyle/>
                    <a:p>
                      <a:pPr algn="l"/>
                      <a:endParaRPr lang="en-US" dirty="0"/>
                    </a:p>
                  </a:txBody>
                  <a:tcPr/>
                </a:tc>
                <a:tc>
                  <a:txBody>
                    <a:bodyPr/>
                    <a:lstStyle/>
                    <a:p>
                      <a:pPr algn="l"/>
                      <a:r>
                        <a:rPr lang="en-US" dirty="0"/>
                        <a:t>12:00 PM – 1:00 PM</a:t>
                      </a:r>
                    </a:p>
                  </a:txBody>
                  <a:tcPr/>
                </a:tc>
                <a:tc>
                  <a:txBody>
                    <a:bodyPr/>
                    <a:lstStyle/>
                    <a:p>
                      <a:pPr algn="l"/>
                      <a:r>
                        <a:rPr lang="en-US" dirty="0"/>
                        <a:t>Break</a:t>
                      </a:r>
                    </a:p>
                  </a:txBody>
                  <a:tcPr/>
                </a:tc>
                <a:extLst>
                  <a:ext uri="{0D108BD9-81ED-4DB2-BD59-A6C34878D82A}">
                    <a16:rowId xmlns:a16="http://schemas.microsoft.com/office/drawing/2014/main" val="2924785122"/>
                  </a:ext>
                </a:extLst>
              </a:tr>
              <a:tr h="370840">
                <a:tc>
                  <a:txBody>
                    <a:bodyPr/>
                    <a:lstStyle/>
                    <a:p>
                      <a:pPr algn="l"/>
                      <a:endParaRPr lang="en-US" dirty="0"/>
                    </a:p>
                  </a:txBody>
                  <a:tcPr/>
                </a:tc>
                <a:tc>
                  <a:txBody>
                    <a:bodyPr/>
                    <a:lstStyle/>
                    <a:p>
                      <a:pPr algn="l"/>
                      <a:r>
                        <a:rPr lang="en-US" dirty="0"/>
                        <a:t>1:00 PM – 1:30 PM</a:t>
                      </a:r>
                    </a:p>
                  </a:txBody>
                  <a:tcPr/>
                </a:tc>
                <a:tc>
                  <a:txBody>
                    <a:bodyPr/>
                    <a:lstStyle/>
                    <a:p>
                      <a:pPr algn="l"/>
                      <a:r>
                        <a:rPr lang="en-US" dirty="0"/>
                        <a:t>Module 02 – Development Tools</a:t>
                      </a:r>
                    </a:p>
                  </a:txBody>
                  <a:tcPr/>
                </a:tc>
                <a:extLst>
                  <a:ext uri="{0D108BD9-81ED-4DB2-BD59-A6C34878D82A}">
                    <a16:rowId xmlns:a16="http://schemas.microsoft.com/office/drawing/2014/main" val="1882044300"/>
                  </a:ext>
                </a:extLst>
              </a:tr>
              <a:tr h="370840">
                <a:tc>
                  <a:txBody>
                    <a:bodyPr/>
                    <a:lstStyle/>
                    <a:p>
                      <a:pPr algn="l"/>
                      <a:endParaRPr lang="en-US" dirty="0"/>
                    </a:p>
                  </a:txBody>
                  <a:tcPr/>
                </a:tc>
                <a:tc>
                  <a:txBody>
                    <a:bodyPr/>
                    <a:lstStyle/>
                    <a:p>
                      <a:pPr algn="l"/>
                      <a:r>
                        <a:rPr lang="en-US" dirty="0"/>
                        <a:t>1:30 PM – 2:15 PM</a:t>
                      </a:r>
                    </a:p>
                  </a:txBody>
                  <a:tcPr/>
                </a:tc>
                <a:tc>
                  <a:txBody>
                    <a:bodyPr/>
                    <a:lstStyle/>
                    <a:p>
                      <a:pPr algn="l"/>
                      <a:r>
                        <a:rPr lang="en-US" dirty="0"/>
                        <a:t>Module 03 - Development</a:t>
                      </a:r>
                    </a:p>
                  </a:txBody>
                  <a:tcPr/>
                </a:tc>
                <a:extLst>
                  <a:ext uri="{0D108BD9-81ED-4DB2-BD59-A6C34878D82A}">
                    <a16:rowId xmlns:a16="http://schemas.microsoft.com/office/drawing/2014/main" val="4172748571"/>
                  </a:ext>
                </a:extLst>
              </a:tr>
              <a:tr h="370840">
                <a:tc>
                  <a:txBody>
                    <a:bodyPr/>
                    <a:lstStyle/>
                    <a:p>
                      <a:pPr algn="l"/>
                      <a:endParaRPr lang="en-US" dirty="0"/>
                    </a:p>
                  </a:txBody>
                  <a:tcPr/>
                </a:tc>
                <a:tc>
                  <a:txBody>
                    <a:bodyPr/>
                    <a:lstStyle/>
                    <a:p>
                      <a:pPr algn="l"/>
                      <a:r>
                        <a:rPr lang="en-US" dirty="0"/>
                        <a:t>2:15 PM – 2:30 PM</a:t>
                      </a:r>
                    </a:p>
                  </a:txBody>
                  <a:tcPr/>
                </a:tc>
                <a:tc>
                  <a:txBody>
                    <a:bodyPr/>
                    <a:lstStyle/>
                    <a:p>
                      <a:pPr algn="l"/>
                      <a:r>
                        <a:rPr lang="en-US" dirty="0"/>
                        <a:t>Break</a:t>
                      </a:r>
                    </a:p>
                  </a:txBody>
                  <a:tcPr/>
                </a:tc>
                <a:extLst>
                  <a:ext uri="{0D108BD9-81ED-4DB2-BD59-A6C34878D82A}">
                    <a16:rowId xmlns:a16="http://schemas.microsoft.com/office/drawing/2014/main" val="1395726946"/>
                  </a:ext>
                </a:extLst>
              </a:tr>
              <a:tr h="370840">
                <a:tc>
                  <a:txBody>
                    <a:bodyPr/>
                    <a:lstStyle/>
                    <a:p>
                      <a:pPr algn="l"/>
                      <a:endParaRPr lang="en-US" dirty="0"/>
                    </a:p>
                  </a:txBody>
                  <a:tcPr/>
                </a:tc>
                <a:tc>
                  <a:txBody>
                    <a:bodyPr/>
                    <a:lstStyle/>
                    <a:p>
                      <a:pPr algn="l"/>
                      <a:r>
                        <a:rPr lang="en-US" dirty="0"/>
                        <a:t>2:30 PM – 4:00 PM</a:t>
                      </a:r>
                    </a:p>
                  </a:txBody>
                  <a:tcPr/>
                </a:tc>
                <a:tc>
                  <a:txBody>
                    <a:bodyPr/>
                    <a:lstStyle/>
                    <a:p>
                      <a:pPr algn="l"/>
                      <a:r>
                        <a:rPr lang="en-US" dirty="0"/>
                        <a:t>Module 03 – Development</a:t>
                      </a:r>
                    </a:p>
                  </a:txBody>
                  <a:tcPr/>
                </a:tc>
                <a:extLst>
                  <a:ext uri="{0D108BD9-81ED-4DB2-BD59-A6C34878D82A}">
                    <a16:rowId xmlns:a16="http://schemas.microsoft.com/office/drawing/2014/main" val="3786644403"/>
                  </a:ext>
                </a:extLst>
              </a:tr>
            </a:tbl>
          </a:graphicData>
        </a:graphic>
      </p:graphicFrame>
    </p:spTree>
    <p:extLst>
      <p:ext uri="{BB962C8B-B14F-4D97-AF65-F5344CB8AC3E}">
        <p14:creationId xmlns:p14="http://schemas.microsoft.com/office/powerpoint/2010/main" val="403780311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7480-ABC7-4706-9753-ADA5BD374BC2}"/>
              </a:ext>
            </a:extLst>
          </p:cNvPr>
          <p:cNvSpPr>
            <a:spLocks noGrp="1"/>
          </p:cNvSpPr>
          <p:nvPr>
            <p:ph type="title"/>
          </p:nvPr>
        </p:nvSpPr>
        <p:spPr/>
        <p:txBody>
          <a:bodyPr/>
          <a:lstStyle/>
          <a:p>
            <a:r>
              <a:rPr lang="en-US" dirty="0"/>
              <a:t>Logistics – Day 2</a:t>
            </a:r>
          </a:p>
        </p:txBody>
      </p:sp>
      <p:graphicFrame>
        <p:nvGraphicFramePr>
          <p:cNvPr id="4" name="Table 3">
            <a:extLst>
              <a:ext uri="{FF2B5EF4-FFF2-40B4-BE49-F238E27FC236}">
                <a16:creationId xmlns:a16="http://schemas.microsoft.com/office/drawing/2014/main" id="{1B00911C-FCA4-44A3-8E9C-6FC2CEFE557F}"/>
              </a:ext>
            </a:extLst>
          </p:cNvPr>
          <p:cNvGraphicFramePr>
            <a:graphicFrameLocks noGrp="1"/>
          </p:cNvGraphicFramePr>
          <p:nvPr>
            <p:extLst>
              <p:ext uri="{D42A27DB-BD31-4B8C-83A1-F6EECF244321}">
                <p14:modId xmlns:p14="http://schemas.microsoft.com/office/powerpoint/2010/main" val="2150585750"/>
              </p:ext>
            </p:extLst>
          </p:nvPr>
        </p:nvGraphicFramePr>
        <p:xfrm>
          <a:off x="427037" y="1211262"/>
          <a:ext cx="11277600" cy="3337560"/>
        </p:xfrm>
        <a:graphic>
          <a:graphicData uri="http://schemas.openxmlformats.org/drawingml/2006/table">
            <a:tbl>
              <a:tblPr firstRow="1" bandRow="1">
                <a:tableStyleId>{5C22544A-7EE6-4342-B048-85BDC9FD1C3A}</a:tableStyleId>
              </a:tblPr>
              <a:tblGrid>
                <a:gridCol w="3068242">
                  <a:extLst>
                    <a:ext uri="{9D8B030D-6E8A-4147-A177-3AD203B41FA5}">
                      <a16:colId xmlns:a16="http://schemas.microsoft.com/office/drawing/2014/main" val="1048663817"/>
                    </a:ext>
                  </a:extLst>
                </a:gridCol>
                <a:gridCol w="2690360">
                  <a:extLst>
                    <a:ext uri="{9D8B030D-6E8A-4147-A177-3AD203B41FA5}">
                      <a16:colId xmlns:a16="http://schemas.microsoft.com/office/drawing/2014/main" val="1728420765"/>
                    </a:ext>
                  </a:extLst>
                </a:gridCol>
                <a:gridCol w="5518998">
                  <a:extLst>
                    <a:ext uri="{9D8B030D-6E8A-4147-A177-3AD203B41FA5}">
                      <a16:colId xmlns:a16="http://schemas.microsoft.com/office/drawing/2014/main" val="1770837054"/>
                    </a:ext>
                  </a:extLst>
                </a:gridCol>
              </a:tblGrid>
              <a:tr h="370840">
                <a:tc>
                  <a:txBody>
                    <a:bodyPr/>
                    <a:lstStyle/>
                    <a:p>
                      <a:pPr algn="ctr"/>
                      <a:r>
                        <a:rPr lang="en-US" dirty="0"/>
                        <a:t>Day</a:t>
                      </a:r>
                    </a:p>
                  </a:txBody>
                  <a:tcPr/>
                </a:tc>
                <a:tc>
                  <a:txBody>
                    <a:bodyPr/>
                    <a:lstStyle/>
                    <a:p>
                      <a:pPr algn="ctr"/>
                      <a:r>
                        <a:rPr lang="en-US" dirty="0"/>
                        <a:t>Time</a:t>
                      </a:r>
                    </a:p>
                  </a:txBody>
                  <a:tcPr/>
                </a:tc>
                <a:tc>
                  <a:txBody>
                    <a:bodyPr/>
                    <a:lstStyle/>
                    <a:p>
                      <a:pPr algn="ctr"/>
                      <a:r>
                        <a:rPr lang="en-US" dirty="0"/>
                        <a:t>Comment</a:t>
                      </a:r>
                    </a:p>
                  </a:txBody>
                  <a:tcPr/>
                </a:tc>
                <a:extLst>
                  <a:ext uri="{0D108BD9-81ED-4DB2-BD59-A6C34878D82A}">
                    <a16:rowId xmlns:a16="http://schemas.microsoft.com/office/drawing/2014/main" val="3256057298"/>
                  </a:ext>
                </a:extLst>
              </a:tr>
              <a:tr h="370840">
                <a:tc>
                  <a:txBody>
                    <a:bodyPr/>
                    <a:lstStyle/>
                    <a:p>
                      <a:pPr algn="l"/>
                      <a:r>
                        <a:rPr lang="en-US" dirty="0"/>
                        <a:t>Thursday, May 9, 2018</a:t>
                      </a:r>
                    </a:p>
                  </a:txBody>
                  <a:tcPr/>
                </a:tc>
                <a:tc>
                  <a:txBody>
                    <a:bodyPr/>
                    <a:lstStyle/>
                    <a:p>
                      <a:pPr algn="l"/>
                      <a:r>
                        <a:rPr lang="en-US" dirty="0"/>
                        <a:t>8:00 AM – 8:30 AM</a:t>
                      </a:r>
                    </a:p>
                  </a:txBody>
                  <a:tcPr/>
                </a:tc>
                <a:tc>
                  <a:txBody>
                    <a:bodyPr/>
                    <a:lstStyle/>
                    <a:p>
                      <a:pPr algn="l"/>
                      <a:r>
                        <a:rPr lang="en-US" dirty="0"/>
                        <a:t>Recap &amp; Setup</a:t>
                      </a:r>
                    </a:p>
                  </a:txBody>
                  <a:tcPr/>
                </a:tc>
                <a:extLst>
                  <a:ext uri="{0D108BD9-81ED-4DB2-BD59-A6C34878D82A}">
                    <a16:rowId xmlns:a16="http://schemas.microsoft.com/office/drawing/2014/main" val="3647012969"/>
                  </a:ext>
                </a:extLst>
              </a:tr>
              <a:tr h="370840">
                <a:tc>
                  <a:txBody>
                    <a:bodyPr/>
                    <a:lstStyle/>
                    <a:p>
                      <a:pPr algn="l"/>
                      <a:endParaRPr lang="en-US" dirty="0"/>
                    </a:p>
                  </a:txBody>
                  <a:tcPr/>
                </a:tc>
                <a:tc>
                  <a:txBody>
                    <a:bodyPr/>
                    <a:lstStyle/>
                    <a:p>
                      <a:pPr algn="l"/>
                      <a:r>
                        <a:rPr lang="en-US" dirty="0"/>
                        <a:t>8:30 AM – 10:30 AM</a:t>
                      </a:r>
                    </a:p>
                  </a:txBody>
                  <a:tcPr/>
                </a:tc>
                <a:tc>
                  <a:txBody>
                    <a:bodyPr/>
                    <a:lstStyle/>
                    <a:p>
                      <a:pPr algn="l"/>
                      <a:r>
                        <a:rPr lang="en-US" dirty="0"/>
                        <a:t>Module 03 – Development</a:t>
                      </a:r>
                    </a:p>
                  </a:txBody>
                  <a:tcPr/>
                </a:tc>
                <a:extLst>
                  <a:ext uri="{0D108BD9-81ED-4DB2-BD59-A6C34878D82A}">
                    <a16:rowId xmlns:a16="http://schemas.microsoft.com/office/drawing/2014/main" val="1601581747"/>
                  </a:ext>
                </a:extLst>
              </a:tr>
              <a:tr h="370840">
                <a:tc>
                  <a:txBody>
                    <a:bodyPr/>
                    <a:lstStyle/>
                    <a:p>
                      <a:pPr algn="l"/>
                      <a:endParaRPr lang="en-US" dirty="0"/>
                    </a:p>
                  </a:txBody>
                  <a:tcPr/>
                </a:tc>
                <a:tc>
                  <a:txBody>
                    <a:bodyPr/>
                    <a:lstStyle/>
                    <a:p>
                      <a:pPr algn="l"/>
                      <a:r>
                        <a:rPr lang="en-US" dirty="0"/>
                        <a:t>10:30 AM – 10:45 AM</a:t>
                      </a:r>
                    </a:p>
                  </a:txBody>
                  <a:tcPr/>
                </a:tc>
                <a:tc>
                  <a:txBody>
                    <a:bodyPr/>
                    <a:lstStyle/>
                    <a:p>
                      <a:pPr algn="l"/>
                      <a:r>
                        <a:rPr lang="en-US" dirty="0"/>
                        <a:t>Break</a:t>
                      </a:r>
                    </a:p>
                  </a:txBody>
                  <a:tcPr/>
                </a:tc>
                <a:extLst>
                  <a:ext uri="{0D108BD9-81ED-4DB2-BD59-A6C34878D82A}">
                    <a16:rowId xmlns:a16="http://schemas.microsoft.com/office/drawing/2014/main" val="1169176686"/>
                  </a:ext>
                </a:extLst>
              </a:tr>
              <a:tr h="370840">
                <a:tc>
                  <a:txBody>
                    <a:bodyPr/>
                    <a:lstStyle/>
                    <a:p>
                      <a:pPr algn="l"/>
                      <a:endParaRPr lang="en-US" dirty="0"/>
                    </a:p>
                  </a:txBody>
                  <a:tcPr/>
                </a:tc>
                <a:tc>
                  <a:txBody>
                    <a:bodyPr/>
                    <a:lstStyle/>
                    <a:p>
                      <a:pPr algn="l"/>
                      <a:r>
                        <a:rPr lang="en-US" dirty="0"/>
                        <a:t>10:45 AM – 12:00 PM</a:t>
                      </a:r>
                    </a:p>
                  </a:txBody>
                  <a:tcPr/>
                </a:tc>
                <a:tc>
                  <a:txBody>
                    <a:bodyPr/>
                    <a:lstStyle/>
                    <a:p>
                      <a:pPr algn="l"/>
                      <a:r>
                        <a:rPr lang="en-US" dirty="0"/>
                        <a:t>Module 03 – Development</a:t>
                      </a:r>
                    </a:p>
                  </a:txBody>
                  <a:tcPr/>
                </a:tc>
                <a:extLst>
                  <a:ext uri="{0D108BD9-81ED-4DB2-BD59-A6C34878D82A}">
                    <a16:rowId xmlns:a16="http://schemas.microsoft.com/office/drawing/2014/main" val="1828803232"/>
                  </a:ext>
                </a:extLst>
              </a:tr>
              <a:tr h="370840">
                <a:tc>
                  <a:txBody>
                    <a:bodyPr/>
                    <a:lstStyle/>
                    <a:p>
                      <a:pPr algn="l"/>
                      <a:endParaRPr lang="en-US" dirty="0"/>
                    </a:p>
                  </a:txBody>
                  <a:tcPr/>
                </a:tc>
                <a:tc>
                  <a:txBody>
                    <a:bodyPr/>
                    <a:lstStyle/>
                    <a:p>
                      <a:pPr algn="l"/>
                      <a:r>
                        <a:rPr lang="en-US" dirty="0"/>
                        <a:t>12:00 PM – 1:00 PM</a:t>
                      </a:r>
                    </a:p>
                  </a:txBody>
                  <a:tcPr/>
                </a:tc>
                <a:tc>
                  <a:txBody>
                    <a:bodyPr/>
                    <a:lstStyle/>
                    <a:p>
                      <a:pPr algn="l"/>
                      <a:r>
                        <a:rPr lang="en-US" dirty="0"/>
                        <a:t>Break</a:t>
                      </a:r>
                    </a:p>
                  </a:txBody>
                  <a:tcPr/>
                </a:tc>
                <a:extLst>
                  <a:ext uri="{0D108BD9-81ED-4DB2-BD59-A6C34878D82A}">
                    <a16:rowId xmlns:a16="http://schemas.microsoft.com/office/drawing/2014/main" val="3134023853"/>
                  </a:ext>
                </a:extLst>
              </a:tr>
              <a:tr h="370840">
                <a:tc>
                  <a:txBody>
                    <a:bodyPr/>
                    <a:lstStyle/>
                    <a:p>
                      <a:pPr algn="l"/>
                      <a:endParaRPr lang="en-US" dirty="0"/>
                    </a:p>
                  </a:txBody>
                  <a:tcPr/>
                </a:tc>
                <a:tc>
                  <a:txBody>
                    <a:bodyPr/>
                    <a:lstStyle/>
                    <a:p>
                      <a:pPr algn="l"/>
                      <a:r>
                        <a:rPr lang="en-US" dirty="0"/>
                        <a:t>1:00 PM – 2:15 PM</a:t>
                      </a:r>
                    </a:p>
                  </a:txBody>
                  <a:tcPr/>
                </a:tc>
                <a:tc>
                  <a:txBody>
                    <a:bodyPr/>
                    <a:lstStyle/>
                    <a:p>
                      <a:pPr algn="l"/>
                      <a:r>
                        <a:rPr lang="en-US" dirty="0"/>
                        <a:t>Module 03 – Development</a:t>
                      </a:r>
                    </a:p>
                  </a:txBody>
                  <a:tcPr/>
                </a:tc>
                <a:extLst>
                  <a:ext uri="{0D108BD9-81ED-4DB2-BD59-A6C34878D82A}">
                    <a16:rowId xmlns:a16="http://schemas.microsoft.com/office/drawing/2014/main" val="707556056"/>
                  </a:ext>
                </a:extLst>
              </a:tr>
              <a:tr h="370840">
                <a:tc>
                  <a:txBody>
                    <a:bodyPr/>
                    <a:lstStyle/>
                    <a:p>
                      <a:pPr algn="l"/>
                      <a:endParaRPr lang="en-US" dirty="0"/>
                    </a:p>
                  </a:txBody>
                  <a:tcPr/>
                </a:tc>
                <a:tc>
                  <a:txBody>
                    <a:bodyPr/>
                    <a:lstStyle/>
                    <a:p>
                      <a:pPr algn="l"/>
                      <a:r>
                        <a:rPr lang="en-US" dirty="0"/>
                        <a:t>2:15 PM – 2:30 PM</a:t>
                      </a:r>
                    </a:p>
                  </a:txBody>
                  <a:tcPr/>
                </a:tc>
                <a:tc>
                  <a:txBody>
                    <a:bodyPr/>
                    <a:lstStyle/>
                    <a:p>
                      <a:pPr algn="l"/>
                      <a:r>
                        <a:rPr lang="en-US" dirty="0"/>
                        <a:t>Break</a:t>
                      </a:r>
                    </a:p>
                  </a:txBody>
                  <a:tcPr/>
                </a:tc>
                <a:extLst>
                  <a:ext uri="{0D108BD9-81ED-4DB2-BD59-A6C34878D82A}">
                    <a16:rowId xmlns:a16="http://schemas.microsoft.com/office/drawing/2014/main" val="2568171248"/>
                  </a:ext>
                </a:extLst>
              </a:tr>
              <a:tr h="370840">
                <a:tc>
                  <a:txBody>
                    <a:bodyPr/>
                    <a:lstStyle/>
                    <a:p>
                      <a:pPr algn="l"/>
                      <a:endParaRPr lang="en-US" dirty="0"/>
                    </a:p>
                  </a:txBody>
                  <a:tcPr/>
                </a:tc>
                <a:tc>
                  <a:txBody>
                    <a:bodyPr/>
                    <a:lstStyle/>
                    <a:p>
                      <a:pPr algn="l"/>
                      <a:r>
                        <a:rPr lang="en-US" dirty="0"/>
                        <a:t>2:30 PM – 4:00 PM</a:t>
                      </a:r>
                    </a:p>
                  </a:txBody>
                  <a:tcPr/>
                </a:tc>
                <a:tc>
                  <a:txBody>
                    <a:bodyPr/>
                    <a:lstStyle/>
                    <a:p>
                      <a:pPr algn="l"/>
                      <a:r>
                        <a:rPr lang="en-US" dirty="0"/>
                        <a:t>Module 03 – Development</a:t>
                      </a:r>
                    </a:p>
                  </a:txBody>
                  <a:tcPr/>
                </a:tc>
                <a:extLst>
                  <a:ext uri="{0D108BD9-81ED-4DB2-BD59-A6C34878D82A}">
                    <a16:rowId xmlns:a16="http://schemas.microsoft.com/office/drawing/2014/main" val="902148418"/>
                  </a:ext>
                </a:extLst>
              </a:tr>
            </a:tbl>
          </a:graphicData>
        </a:graphic>
      </p:graphicFrame>
    </p:spTree>
    <p:extLst>
      <p:ext uri="{BB962C8B-B14F-4D97-AF65-F5344CB8AC3E}">
        <p14:creationId xmlns:p14="http://schemas.microsoft.com/office/powerpoint/2010/main" val="3296419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7480-ABC7-4706-9753-ADA5BD374BC2}"/>
              </a:ext>
            </a:extLst>
          </p:cNvPr>
          <p:cNvSpPr>
            <a:spLocks noGrp="1"/>
          </p:cNvSpPr>
          <p:nvPr>
            <p:ph type="title"/>
          </p:nvPr>
        </p:nvSpPr>
        <p:spPr/>
        <p:txBody>
          <a:bodyPr/>
          <a:lstStyle/>
          <a:p>
            <a:r>
              <a:rPr lang="en-US" dirty="0"/>
              <a:t>Logistics – Day 3</a:t>
            </a:r>
          </a:p>
        </p:txBody>
      </p:sp>
      <p:graphicFrame>
        <p:nvGraphicFramePr>
          <p:cNvPr id="4" name="Table 3">
            <a:extLst>
              <a:ext uri="{FF2B5EF4-FFF2-40B4-BE49-F238E27FC236}">
                <a16:creationId xmlns:a16="http://schemas.microsoft.com/office/drawing/2014/main" id="{1B00911C-FCA4-44A3-8E9C-6FC2CEFE557F}"/>
              </a:ext>
            </a:extLst>
          </p:cNvPr>
          <p:cNvGraphicFramePr>
            <a:graphicFrameLocks noGrp="1"/>
          </p:cNvGraphicFramePr>
          <p:nvPr>
            <p:extLst>
              <p:ext uri="{D42A27DB-BD31-4B8C-83A1-F6EECF244321}">
                <p14:modId xmlns:p14="http://schemas.microsoft.com/office/powerpoint/2010/main" val="3474160306"/>
              </p:ext>
            </p:extLst>
          </p:nvPr>
        </p:nvGraphicFramePr>
        <p:xfrm>
          <a:off x="427037" y="1211262"/>
          <a:ext cx="11277600" cy="3708400"/>
        </p:xfrm>
        <a:graphic>
          <a:graphicData uri="http://schemas.openxmlformats.org/drawingml/2006/table">
            <a:tbl>
              <a:tblPr firstRow="1" bandRow="1">
                <a:tableStyleId>{5C22544A-7EE6-4342-B048-85BDC9FD1C3A}</a:tableStyleId>
              </a:tblPr>
              <a:tblGrid>
                <a:gridCol w="3068242">
                  <a:extLst>
                    <a:ext uri="{9D8B030D-6E8A-4147-A177-3AD203B41FA5}">
                      <a16:colId xmlns:a16="http://schemas.microsoft.com/office/drawing/2014/main" val="1048663817"/>
                    </a:ext>
                  </a:extLst>
                </a:gridCol>
                <a:gridCol w="2690360">
                  <a:extLst>
                    <a:ext uri="{9D8B030D-6E8A-4147-A177-3AD203B41FA5}">
                      <a16:colId xmlns:a16="http://schemas.microsoft.com/office/drawing/2014/main" val="1728420765"/>
                    </a:ext>
                  </a:extLst>
                </a:gridCol>
                <a:gridCol w="5518998">
                  <a:extLst>
                    <a:ext uri="{9D8B030D-6E8A-4147-A177-3AD203B41FA5}">
                      <a16:colId xmlns:a16="http://schemas.microsoft.com/office/drawing/2014/main" val="1770837054"/>
                    </a:ext>
                  </a:extLst>
                </a:gridCol>
              </a:tblGrid>
              <a:tr h="370840">
                <a:tc>
                  <a:txBody>
                    <a:bodyPr/>
                    <a:lstStyle/>
                    <a:p>
                      <a:pPr algn="ctr"/>
                      <a:r>
                        <a:rPr lang="en-US" dirty="0"/>
                        <a:t>Day</a:t>
                      </a:r>
                    </a:p>
                  </a:txBody>
                  <a:tcPr/>
                </a:tc>
                <a:tc>
                  <a:txBody>
                    <a:bodyPr/>
                    <a:lstStyle/>
                    <a:p>
                      <a:pPr algn="ctr"/>
                      <a:r>
                        <a:rPr lang="en-US" dirty="0"/>
                        <a:t>Time</a:t>
                      </a:r>
                    </a:p>
                  </a:txBody>
                  <a:tcPr/>
                </a:tc>
                <a:tc>
                  <a:txBody>
                    <a:bodyPr/>
                    <a:lstStyle/>
                    <a:p>
                      <a:pPr algn="ctr"/>
                      <a:r>
                        <a:rPr lang="en-US" dirty="0"/>
                        <a:t>Comment</a:t>
                      </a:r>
                    </a:p>
                  </a:txBody>
                  <a:tcPr/>
                </a:tc>
                <a:extLst>
                  <a:ext uri="{0D108BD9-81ED-4DB2-BD59-A6C34878D82A}">
                    <a16:rowId xmlns:a16="http://schemas.microsoft.com/office/drawing/2014/main" val="3256057298"/>
                  </a:ext>
                </a:extLst>
              </a:tr>
              <a:tr h="370840">
                <a:tc>
                  <a:txBody>
                    <a:bodyPr/>
                    <a:lstStyle/>
                    <a:p>
                      <a:pPr algn="l"/>
                      <a:r>
                        <a:rPr lang="en-US" dirty="0"/>
                        <a:t>Friday, May 9, 2018</a:t>
                      </a:r>
                    </a:p>
                  </a:txBody>
                  <a:tcPr/>
                </a:tc>
                <a:tc>
                  <a:txBody>
                    <a:bodyPr/>
                    <a:lstStyle/>
                    <a:p>
                      <a:pPr algn="l"/>
                      <a:r>
                        <a:rPr lang="en-US" dirty="0"/>
                        <a:t>8:00 AM – 8:30 AM</a:t>
                      </a:r>
                    </a:p>
                  </a:txBody>
                  <a:tcPr/>
                </a:tc>
                <a:tc>
                  <a:txBody>
                    <a:bodyPr/>
                    <a:lstStyle/>
                    <a:p>
                      <a:pPr algn="l"/>
                      <a:r>
                        <a:rPr lang="en-US" dirty="0"/>
                        <a:t>Recap &amp; Setup</a:t>
                      </a:r>
                    </a:p>
                  </a:txBody>
                  <a:tcPr/>
                </a:tc>
                <a:extLst>
                  <a:ext uri="{0D108BD9-81ED-4DB2-BD59-A6C34878D82A}">
                    <a16:rowId xmlns:a16="http://schemas.microsoft.com/office/drawing/2014/main" val="993919046"/>
                  </a:ext>
                </a:extLst>
              </a:tr>
              <a:tr h="370840">
                <a:tc>
                  <a:txBody>
                    <a:bodyPr/>
                    <a:lstStyle/>
                    <a:p>
                      <a:pPr algn="l"/>
                      <a:endParaRPr lang="en-US" dirty="0"/>
                    </a:p>
                  </a:txBody>
                  <a:tcPr/>
                </a:tc>
                <a:tc>
                  <a:txBody>
                    <a:bodyPr/>
                    <a:lstStyle/>
                    <a:p>
                      <a:pPr algn="l"/>
                      <a:r>
                        <a:rPr lang="en-US" dirty="0"/>
                        <a:t>8:30 AM – 10:00 AM</a:t>
                      </a:r>
                    </a:p>
                  </a:txBody>
                  <a:tcPr/>
                </a:tc>
                <a:tc>
                  <a:txBody>
                    <a:bodyPr/>
                    <a:lstStyle/>
                    <a:p>
                      <a:pPr algn="l"/>
                      <a:r>
                        <a:rPr lang="en-US" dirty="0"/>
                        <a:t>Module 04 – Error Handling</a:t>
                      </a:r>
                    </a:p>
                  </a:txBody>
                  <a:tcPr/>
                </a:tc>
                <a:extLst>
                  <a:ext uri="{0D108BD9-81ED-4DB2-BD59-A6C34878D82A}">
                    <a16:rowId xmlns:a16="http://schemas.microsoft.com/office/drawing/2014/main" val="1031881146"/>
                  </a:ext>
                </a:extLst>
              </a:tr>
              <a:tr h="370840">
                <a:tc>
                  <a:txBody>
                    <a:bodyPr/>
                    <a:lstStyle/>
                    <a:p>
                      <a:pPr algn="l"/>
                      <a:endParaRPr lang="en-US" dirty="0"/>
                    </a:p>
                  </a:txBody>
                  <a:tcPr/>
                </a:tc>
                <a:tc>
                  <a:txBody>
                    <a:bodyPr/>
                    <a:lstStyle/>
                    <a:p>
                      <a:pPr algn="l"/>
                      <a:r>
                        <a:rPr lang="en-US" dirty="0"/>
                        <a:t>10:00 AM – 10:15 AM</a:t>
                      </a:r>
                    </a:p>
                  </a:txBody>
                  <a:tcPr/>
                </a:tc>
                <a:tc>
                  <a:txBody>
                    <a:bodyPr/>
                    <a:lstStyle/>
                    <a:p>
                      <a:pPr algn="l"/>
                      <a:r>
                        <a:rPr lang="en-US" dirty="0"/>
                        <a:t>Break</a:t>
                      </a:r>
                    </a:p>
                  </a:txBody>
                  <a:tcPr/>
                </a:tc>
                <a:extLst>
                  <a:ext uri="{0D108BD9-81ED-4DB2-BD59-A6C34878D82A}">
                    <a16:rowId xmlns:a16="http://schemas.microsoft.com/office/drawing/2014/main" val="1456163454"/>
                  </a:ext>
                </a:extLst>
              </a:tr>
              <a:tr h="370840">
                <a:tc>
                  <a:txBody>
                    <a:bodyPr/>
                    <a:lstStyle/>
                    <a:p>
                      <a:pPr algn="l"/>
                      <a:endParaRPr lang="en-US" dirty="0"/>
                    </a:p>
                  </a:txBody>
                  <a:tcPr/>
                </a:tc>
                <a:tc>
                  <a:txBody>
                    <a:bodyPr/>
                    <a:lstStyle/>
                    <a:p>
                      <a:pPr algn="l"/>
                      <a:r>
                        <a:rPr lang="en-US" dirty="0"/>
                        <a:t>10:15 AM – 12:00 PM</a:t>
                      </a:r>
                    </a:p>
                  </a:txBody>
                  <a:tcPr/>
                </a:tc>
                <a:tc>
                  <a:txBody>
                    <a:bodyPr/>
                    <a:lstStyle/>
                    <a:p>
                      <a:pPr algn="l"/>
                      <a:r>
                        <a:rPr lang="en-US" dirty="0"/>
                        <a:t>Module 05 – Deployment</a:t>
                      </a:r>
                    </a:p>
                  </a:txBody>
                  <a:tcPr/>
                </a:tc>
                <a:extLst>
                  <a:ext uri="{0D108BD9-81ED-4DB2-BD59-A6C34878D82A}">
                    <a16:rowId xmlns:a16="http://schemas.microsoft.com/office/drawing/2014/main" val="2598864689"/>
                  </a:ext>
                </a:extLst>
              </a:tr>
              <a:tr h="370840">
                <a:tc>
                  <a:txBody>
                    <a:bodyPr/>
                    <a:lstStyle/>
                    <a:p>
                      <a:pPr algn="l"/>
                      <a:endParaRPr lang="en-US" dirty="0"/>
                    </a:p>
                  </a:txBody>
                  <a:tcPr/>
                </a:tc>
                <a:tc>
                  <a:txBody>
                    <a:bodyPr/>
                    <a:lstStyle/>
                    <a:p>
                      <a:pPr algn="l"/>
                      <a:r>
                        <a:rPr lang="en-US" dirty="0"/>
                        <a:t>12:00 PM – 1:00 PM</a:t>
                      </a:r>
                    </a:p>
                  </a:txBody>
                  <a:tcPr/>
                </a:tc>
                <a:tc>
                  <a:txBody>
                    <a:bodyPr/>
                    <a:lstStyle/>
                    <a:p>
                      <a:pPr algn="l"/>
                      <a:r>
                        <a:rPr lang="en-US" dirty="0"/>
                        <a:t>Break</a:t>
                      </a:r>
                    </a:p>
                  </a:txBody>
                  <a:tcPr/>
                </a:tc>
                <a:extLst>
                  <a:ext uri="{0D108BD9-81ED-4DB2-BD59-A6C34878D82A}">
                    <a16:rowId xmlns:a16="http://schemas.microsoft.com/office/drawing/2014/main" val="2524346470"/>
                  </a:ext>
                </a:extLst>
              </a:tr>
              <a:tr h="370840">
                <a:tc>
                  <a:txBody>
                    <a:bodyPr/>
                    <a:lstStyle/>
                    <a:p>
                      <a:pPr algn="l"/>
                      <a:endParaRPr lang="en-US" dirty="0"/>
                    </a:p>
                  </a:txBody>
                  <a:tcPr/>
                </a:tc>
                <a:tc>
                  <a:txBody>
                    <a:bodyPr/>
                    <a:lstStyle/>
                    <a:p>
                      <a:pPr algn="l"/>
                      <a:r>
                        <a:rPr lang="en-US" dirty="0"/>
                        <a:t>1:00 PM – 2:15 PM</a:t>
                      </a:r>
                    </a:p>
                  </a:txBody>
                  <a:tcPr/>
                </a:tc>
                <a:tc>
                  <a:txBody>
                    <a:bodyPr/>
                    <a:lstStyle/>
                    <a:p>
                      <a:pPr algn="l"/>
                      <a:r>
                        <a:rPr lang="en-US" dirty="0"/>
                        <a:t>Module 06 – Troubleshooting</a:t>
                      </a:r>
                    </a:p>
                  </a:txBody>
                  <a:tcPr/>
                </a:tc>
                <a:extLst>
                  <a:ext uri="{0D108BD9-81ED-4DB2-BD59-A6C34878D82A}">
                    <a16:rowId xmlns:a16="http://schemas.microsoft.com/office/drawing/2014/main" val="1439486923"/>
                  </a:ext>
                </a:extLst>
              </a:tr>
              <a:tr h="370840">
                <a:tc>
                  <a:txBody>
                    <a:bodyPr/>
                    <a:lstStyle/>
                    <a:p>
                      <a:pPr algn="l"/>
                      <a:endParaRPr lang="en-US" dirty="0"/>
                    </a:p>
                  </a:txBody>
                  <a:tcPr/>
                </a:tc>
                <a:tc>
                  <a:txBody>
                    <a:bodyPr/>
                    <a:lstStyle/>
                    <a:p>
                      <a:pPr algn="l"/>
                      <a:r>
                        <a:rPr lang="en-US" dirty="0"/>
                        <a:t>2:15 PM – 2:30 PM</a:t>
                      </a:r>
                    </a:p>
                  </a:txBody>
                  <a:tcPr/>
                </a:tc>
                <a:tc>
                  <a:txBody>
                    <a:bodyPr/>
                    <a:lstStyle/>
                    <a:p>
                      <a:pPr algn="l"/>
                      <a:r>
                        <a:rPr lang="en-US" dirty="0"/>
                        <a:t>Break</a:t>
                      </a:r>
                    </a:p>
                  </a:txBody>
                  <a:tcPr/>
                </a:tc>
                <a:extLst>
                  <a:ext uri="{0D108BD9-81ED-4DB2-BD59-A6C34878D82A}">
                    <a16:rowId xmlns:a16="http://schemas.microsoft.com/office/drawing/2014/main" val="2325973168"/>
                  </a:ext>
                </a:extLst>
              </a:tr>
              <a:tr h="370840">
                <a:tc>
                  <a:txBody>
                    <a:bodyPr/>
                    <a:lstStyle/>
                    <a:p>
                      <a:pPr algn="l"/>
                      <a:endParaRPr lang="en-US" dirty="0"/>
                    </a:p>
                  </a:txBody>
                  <a:tcPr/>
                </a:tc>
                <a:tc>
                  <a:txBody>
                    <a:bodyPr/>
                    <a:lstStyle/>
                    <a:p>
                      <a:pPr algn="l"/>
                      <a:r>
                        <a:rPr lang="en-US" dirty="0"/>
                        <a:t>2:30 PM – 3:30 PM</a:t>
                      </a:r>
                    </a:p>
                  </a:txBody>
                  <a:tcPr/>
                </a:tc>
                <a:tc>
                  <a:txBody>
                    <a:bodyPr/>
                    <a:lstStyle/>
                    <a:p>
                      <a:pPr algn="l"/>
                      <a:r>
                        <a:rPr lang="en-US" dirty="0"/>
                        <a:t>Module 07 – Best Practices</a:t>
                      </a:r>
                    </a:p>
                  </a:txBody>
                  <a:tcPr/>
                </a:tc>
                <a:extLst>
                  <a:ext uri="{0D108BD9-81ED-4DB2-BD59-A6C34878D82A}">
                    <a16:rowId xmlns:a16="http://schemas.microsoft.com/office/drawing/2014/main" val="1373355284"/>
                  </a:ext>
                </a:extLst>
              </a:tr>
              <a:tr h="370840">
                <a:tc>
                  <a:txBody>
                    <a:bodyPr/>
                    <a:lstStyle/>
                    <a:p>
                      <a:pPr algn="l"/>
                      <a:endParaRPr lang="en-US" dirty="0"/>
                    </a:p>
                  </a:txBody>
                  <a:tcPr/>
                </a:tc>
                <a:tc>
                  <a:txBody>
                    <a:bodyPr/>
                    <a:lstStyle/>
                    <a:p>
                      <a:pPr algn="l"/>
                      <a:r>
                        <a:rPr lang="en-US" dirty="0"/>
                        <a:t>3:30 PM – 4:00 PM</a:t>
                      </a:r>
                    </a:p>
                  </a:txBody>
                  <a:tcPr/>
                </a:tc>
                <a:tc>
                  <a:txBody>
                    <a:bodyPr/>
                    <a:lstStyle/>
                    <a:p>
                      <a:pPr algn="l"/>
                      <a:r>
                        <a:rPr lang="en-US" dirty="0"/>
                        <a:t>Q &amp; A and Closeout Discussion</a:t>
                      </a:r>
                    </a:p>
                  </a:txBody>
                  <a:tcPr/>
                </a:tc>
                <a:extLst>
                  <a:ext uri="{0D108BD9-81ED-4DB2-BD59-A6C34878D82A}">
                    <a16:rowId xmlns:a16="http://schemas.microsoft.com/office/drawing/2014/main" val="1768074374"/>
                  </a:ext>
                </a:extLst>
              </a:tr>
            </a:tbl>
          </a:graphicData>
        </a:graphic>
      </p:graphicFrame>
    </p:spTree>
    <p:extLst>
      <p:ext uri="{BB962C8B-B14F-4D97-AF65-F5344CB8AC3E}">
        <p14:creationId xmlns:p14="http://schemas.microsoft.com/office/powerpoint/2010/main" val="187148756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7F6C-9584-43D8-878C-616100231CC6}"/>
              </a:ext>
            </a:extLst>
          </p:cNvPr>
          <p:cNvSpPr>
            <a:spLocks noGrp="1"/>
          </p:cNvSpPr>
          <p:nvPr>
            <p:ph type="title"/>
          </p:nvPr>
        </p:nvSpPr>
        <p:spPr/>
        <p:txBody>
          <a:bodyPr/>
          <a:lstStyle/>
          <a:p>
            <a:r>
              <a:rPr lang="en-US" dirty="0"/>
              <a:t>Introduction Instructor</a:t>
            </a:r>
          </a:p>
        </p:txBody>
      </p:sp>
      <p:sp>
        <p:nvSpPr>
          <p:cNvPr id="3" name="Text Placeholder 2">
            <a:extLst>
              <a:ext uri="{FF2B5EF4-FFF2-40B4-BE49-F238E27FC236}">
                <a16:creationId xmlns:a16="http://schemas.microsoft.com/office/drawing/2014/main" id="{479DB7DC-57DD-4D2B-A311-02E5314032C5}"/>
              </a:ext>
            </a:extLst>
          </p:cNvPr>
          <p:cNvSpPr>
            <a:spLocks noGrp="1"/>
          </p:cNvSpPr>
          <p:nvPr>
            <p:ph type="body" sz="quarter" idx="10"/>
          </p:nvPr>
        </p:nvSpPr>
        <p:spPr>
          <a:xfrm>
            <a:off x="6142036" y="1212850"/>
            <a:ext cx="6019801" cy="4875212"/>
          </a:xfrm>
        </p:spPr>
        <p:txBody>
          <a:bodyPr/>
          <a:lstStyle/>
          <a:p>
            <a:r>
              <a:rPr lang="en-US" dirty="0"/>
              <a:t>Mohit K. Gupta</a:t>
            </a:r>
          </a:p>
          <a:p>
            <a:endParaRPr lang="en-US" dirty="0"/>
          </a:p>
          <a:p>
            <a:r>
              <a:rPr lang="en-US" dirty="0"/>
              <a:t>Microsoft SQL Server PFE</a:t>
            </a:r>
          </a:p>
          <a:p>
            <a:r>
              <a:rPr lang="en-US" dirty="0"/>
              <a:t>8+ Years in Role</a:t>
            </a:r>
          </a:p>
          <a:p>
            <a:r>
              <a:rPr lang="en-US" dirty="0">
                <a:hlinkClick r:id="rId2"/>
              </a:rPr>
              <a:t>mogupta@microsoft.com</a:t>
            </a:r>
            <a:endParaRPr lang="en-US" dirty="0"/>
          </a:p>
          <a:p>
            <a:endParaRPr lang="en-US" dirty="0"/>
          </a:p>
          <a:p>
            <a:r>
              <a:rPr lang="en-US" dirty="0"/>
              <a:t>http://www.sqlcan.com/</a:t>
            </a:r>
          </a:p>
        </p:txBody>
      </p:sp>
      <p:pic>
        <p:nvPicPr>
          <p:cNvPr id="5" name="Picture 4" descr="A person looking at the camera&#10;&#10;Description generated with very high confidence">
            <a:extLst>
              <a:ext uri="{FF2B5EF4-FFF2-40B4-BE49-F238E27FC236}">
                <a16:creationId xmlns:a16="http://schemas.microsoft.com/office/drawing/2014/main" id="{858D0E64-7A18-47D6-BB4E-34C4BE2D172E}"/>
              </a:ext>
            </a:extLst>
          </p:cNvPr>
          <p:cNvPicPr>
            <a:picLocks noChangeAspect="1"/>
          </p:cNvPicPr>
          <p:nvPr/>
        </p:nvPicPr>
        <p:blipFill>
          <a:blip r:embed="rId3"/>
          <a:stretch>
            <a:fillRect/>
          </a:stretch>
        </p:blipFill>
        <p:spPr>
          <a:xfrm>
            <a:off x="503237" y="1439862"/>
            <a:ext cx="4572000" cy="4572000"/>
          </a:xfrm>
          <a:prstGeom prst="rect">
            <a:avLst/>
          </a:prstGeom>
        </p:spPr>
      </p:pic>
    </p:spTree>
    <p:extLst>
      <p:ext uri="{BB962C8B-B14F-4D97-AF65-F5344CB8AC3E}">
        <p14:creationId xmlns:p14="http://schemas.microsoft.com/office/powerpoint/2010/main" val="112093733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DF4B8-D6B6-4B62-A22E-2C956CD9EB59}"/>
              </a:ext>
            </a:extLst>
          </p:cNvPr>
          <p:cNvSpPr>
            <a:spLocks noGrp="1"/>
          </p:cNvSpPr>
          <p:nvPr>
            <p:ph type="title"/>
          </p:nvPr>
        </p:nvSpPr>
        <p:spPr/>
        <p:txBody>
          <a:bodyPr/>
          <a:lstStyle/>
          <a:p>
            <a:r>
              <a:rPr lang="en-US" dirty="0"/>
              <a:t>Introduction Team</a:t>
            </a:r>
          </a:p>
        </p:txBody>
      </p:sp>
      <p:sp>
        <p:nvSpPr>
          <p:cNvPr id="3" name="Text Placeholder 2">
            <a:extLst>
              <a:ext uri="{FF2B5EF4-FFF2-40B4-BE49-F238E27FC236}">
                <a16:creationId xmlns:a16="http://schemas.microsoft.com/office/drawing/2014/main" id="{207DB69B-7B52-4771-9173-5F77CDA7FC25}"/>
              </a:ext>
            </a:extLst>
          </p:cNvPr>
          <p:cNvSpPr>
            <a:spLocks noGrp="1"/>
          </p:cNvSpPr>
          <p:nvPr>
            <p:ph type="body" sz="quarter" idx="10"/>
          </p:nvPr>
        </p:nvSpPr>
        <p:spPr>
          <a:xfrm>
            <a:off x="274638" y="1212850"/>
            <a:ext cx="11887200" cy="3323987"/>
          </a:xfrm>
        </p:spPr>
        <p:txBody>
          <a:bodyPr/>
          <a:lstStyle/>
          <a:p>
            <a:pPr marL="571500" indent="-571500">
              <a:buFont typeface="Arial" panose="020B0604020202020204" pitchFamily="34" charset="0"/>
              <a:buChar char="•"/>
            </a:pPr>
            <a:r>
              <a:rPr lang="en-US" dirty="0"/>
              <a:t>Name &amp; Role.</a:t>
            </a:r>
          </a:p>
          <a:p>
            <a:pPr marL="571500" indent="-571500">
              <a:buFont typeface="Arial" panose="020B0604020202020204" pitchFamily="34" charset="0"/>
              <a:buChar char="•"/>
            </a:pPr>
            <a:r>
              <a:rPr lang="en-US" dirty="0"/>
              <a:t>Your experience with SQL Server.</a:t>
            </a:r>
          </a:p>
          <a:p>
            <a:pPr marL="571500" indent="-571500">
              <a:buFont typeface="Arial" panose="020B0604020202020204" pitchFamily="34" charset="0"/>
              <a:buChar char="•"/>
            </a:pPr>
            <a:r>
              <a:rPr lang="en-US" dirty="0"/>
              <a:t>Your experience with SQL Server Integration Services.</a:t>
            </a:r>
          </a:p>
          <a:p>
            <a:pPr marL="571500" indent="-571500">
              <a:buFont typeface="Arial" panose="020B0604020202020204" pitchFamily="34" charset="0"/>
              <a:buChar char="•"/>
            </a:pPr>
            <a:r>
              <a:rPr lang="en-US" dirty="0"/>
              <a:t>Your expectations of the course.</a:t>
            </a:r>
          </a:p>
        </p:txBody>
      </p:sp>
    </p:spTree>
    <p:extLst>
      <p:ext uri="{BB962C8B-B14F-4D97-AF65-F5344CB8AC3E}">
        <p14:creationId xmlns:p14="http://schemas.microsoft.com/office/powerpoint/2010/main" val="26262612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1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3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159D276C0CB3447A69A9CE69396C846" ma:contentTypeVersion="2" ma:contentTypeDescription="Create a new document." ma:contentTypeScope="" ma:versionID="1dc5f255bb5d53da19c6b9c45c545005">
  <xsd:schema xmlns:xsd="http://www.w3.org/2001/XMLSchema" xmlns:xs="http://www.w3.org/2001/XMLSchema" xmlns:p="http://schemas.microsoft.com/office/2006/metadata/properties" xmlns:ns2="230e9df3-be65-4c73-a93b-d1236ebd677e" xmlns:ns3="4b6e114e-4d2a-4f10-9268-ba081d6f28ac" targetNamespace="http://schemas.microsoft.com/office/2006/metadata/properties" ma:root="true" ma:fieldsID="2caf596d414b9a9a356b58e82e2d1a15" ns2:_="" ns3:_="">
    <xsd:import namespace="230e9df3-be65-4c73-a93b-d1236ebd677e"/>
    <xsd:import namespace="4b6e114e-4d2a-4f10-9268-ba081d6f28ac"/>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4b6e114e-4d2a-4f10-9268-ba081d6f28ac"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CPS089-555620336-143</_dlc_DocId>
    <_dlc_DocIdUrl xmlns="230e9df3-be65-4c73-a93b-d1236ebd677e">
      <Url>https://microsoft.sharepoint.com/teams/CampusProjectSites089/hahzsakosd/ipdev/_layouts/15/DocIdRedir.aspx?ID=CPS089-555620336-143</Url>
      <Description>CPS089-555620336-143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694FA73-0B83-4A62-B0E5-A5BFAD5BFA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4b6e114e-4d2a-4f10-9268-ba081d6f28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230e9df3-be65-4c73-a93b-d1236ebd677e"/>
    <ds:schemaRef ds:uri="http://purl.org/dc/terms/"/>
    <ds:schemaRef ds:uri="4b6e114e-4d2a-4f10-9268-ba081d6f28ac"/>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dcmitype/"/>
  </ds:schemaRefs>
</ds:datastoreItem>
</file>

<file path=customXml/itemProps4.xml><?xml version="1.0" encoding="utf-8"?>
<ds:datastoreItem xmlns:ds="http://schemas.openxmlformats.org/officeDocument/2006/customXml" ds:itemID="{FEC9592E-82DD-4399-A4BB-5C49E0F6255D}">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Lesson Template Advanced Services Delivery</Template>
  <TotalTime>1091</TotalTime>
  <Words>381</Words>
  <Application>Microsoft Office PowerPoint</Application>
  <PresentationFormat>Custom</PresentationFormat>
  <Paragraphs>91</Paragraphs>
  <Slides>9</Slides>
  <Notes>3</Notes>
  <HiddenSlides>1</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9</vt:i4>
      </vt:variant>
    </vt:vector>
  </HeadingPairs>
  <TitlesOfParts>
    <vt:vector size="19" baseType="lpstr">
      <vt:lpstr>Arial</vt:lpstr>
      <vt:lpstr>Calibri Light</vt:lpstr>
      <vt:lpstr>Consolas</vt:lpstr>
      <vt:lpstr>Segoe UI</vt:lpstr>
      <vt:lpstr>Segoe UI Light</vt:lpstr>
      <vt:lpstr>Wingdings</vt:lpstr>
      <vt:lpstr>WHITE TEMPLATE</vt:lpstr>
      <vt:lpstr>COLOR TEMPLATE</vt:lpstr>
      <vt:lpstr>1_WHITE TEMPLATE</vt:lpstr>
      <vt:lpstr>3_WHITE TEMPLATE</vt:lpstr>
      <vt:lpstr>SQL Server Integration Services (SSIS) Chalk-Talk Agenda     Mohit K. Gupta mogupta@microsoft.com  </vt:lpstr>
      <vt:lpstr>PowerPoint Presentation</vt:lpstr>
      <vt:lpstr>Lets' Not Distract Others</vt:lpstr>
      <vt:lpstr>Logistics – Day 1</vt:lpstr>
      <vt:lpstr>Logistics – Day 2</vt:lpstr>
      <vt:lpstr>Logistics – Day 3</vt:lpstr>
      <vt:lpstr>Introduction Instructor</vt:lpstr>
      <vt:lpstr>Introduction Team</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Understanding High Availability and Disaster Recovery </dc:title>
  <dc:subject>&lt;Speech title here&gt;</dc:subject>
  <dc:creator>Vivek.Sanil@microsoft.com</dc:creator>
  <cp:keywords>WorkshopPLUS - SQL Server: AlwaysOn Availability Groups and Failover Cluster Instances - Setup and Configuration</cp:keywords>
  <dc:description>Template: Maryfj_x000d_
Formatting: _x000d_
Audience Type:</dc:description>
  <cp:lastModifiedBy>Mohit Gupta (CANADA)</cp:lastModifiedBy>
  <cp:revision>98</cp:revision>
  <dcterms:created xsi:type="dcterms:W3CDTF">2016-06-21T22:22:39Z</dcterms:created>
  <dcterms:modified xsi:type="dcterms:W3CDTF">2018-05-17T02:19:26Z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0x010100E159D276C0CB3447A69A9CE69396C846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fdaf007e-5709-42bc-8698-c61947d860ad</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Ref">
    <vt:lpwstr>https://api.informationprotection.azure.com/api/72f988bf-86f1-41af-91ab-2d7cd011db47</vt:lpwstr>
  </property>
  <property fmtid="{D5CDD505-2E9C-101B-9397-08002B2CF9AE}" pid="15" name="MSIP_Label_f42aa342-8706-4288-bd11-ebb85995028c_Owner">
    <vt:lpwstr>vsanil@microsoft.com</vt:lpwstr>
  </property>
  <property fmtid="{D5CDD505-2E9C-101B-9397-08002B2CF9AE}" pid="16" name="MSIP_Label_f42aa342-8706-4288-bd11-ebb85995028c_SetDate">
    <vt:lpwstr>2017-09-22T15:07:14.6788977-05:00</vt:lpwstr>
  </property>
  <property fmtid="{D5CDD505-2E9C-101B-9397-08002B2CF9AE}" pid="17" name="MSIP_Label_f42aa342-8706-4288-bd11-ebb85995028c_Name">
    <vt:lpwstr>General</vt:lpwstr>
  </property>
  <property fmtid="{D5CDD505-2E9C-101B-9397-08002B2CF9AE}" pid="18" name="MSIP_Label_f42aa342-8706-4288-bd11-ebb85995028c_Application">
    <vt:lpwstr>Microsoft Azure Information Protection</vt:lpwstr>
  </property>
  <property fmtid="{D5CDD505-2E9C-101B-9397-08002B2CF9AE}" pid="19" name="MSIP_Label_f42aa342-8706-4288-bd11-ebb85995028c_Extended_MSFT_Method">
    <vt:lpwstr>Automatic</vt:lpwstr>
  </property>
  <property fmtid="{D5CDD505-2E9C-101B-9397-08002B2CF9AE}" pid="20" name="Sensitivity">
    <vt:lpwstr>General</vt:lpwstr>
  </property>
</Properties>
</file>