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19"/>
  </p:notesMasterIdLst>
  <p:handoutMasterIdLst>
    <p:handoutMasterId r:id="rId20"/>
  </p:handoutMasterIdLst>
  <p:sldIdLst>
    <p:sldId id="256" r:id="rId9"/>
    <p:sldId id="315" r:id="rId10"/>
    <p:sldId id="316" r:id="rId11"/>
    <p:sldId id="317" r:id="rId12"/>
    <p:sldId id="319" r:id="rId13"/>
    <p:sldId id="318" r:id="rId14"/>
    <p:sldId id="320" r:id="rId15"/>
    <p:sldId id="321" r:id="rId16"/>
    <p:sldId id="329" r:id="rId17"/>
    <p:sldId id="268"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1306" autoAdjust="0"/>
  </p:normalViewPr>
  <p:slideViewPr>
    <p:cSldViewPr>
      <p:cViewPr varScale="1">
        <p:scale>
          <a:sx n="47" d="100"/>
          <a:sy n="47" d="100"/>
        </p:scale>
        <p:origin x="318" y="2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041287C5-905B-490A-8941-ED68416936F6}"/>
    <pc:docChg chg="undo custSel modSld">
      <pc:chgData name="Mohit Gupta (CANADA)" userId="21cbd873-977b-46b9-9e93-78c688961a76" providerId="ADAL" clId="{041287C5-905B-490A-8941-ED68416936F6}" dt="2018-05-17T02:33:37.879" v="118" actId="20577"/>
      <pc:docMkLst>
        <pc:docMk/>
      </pc:docMkLst>
      <pc:sldChg chg="modSp">
        <pc:chgData name="Mohit Gupta (CANADA)" userId="21cbd873-977b-46b9-9e93-78c688961a76" providerId="ADAL" clId="{041287C5-905B-490A-8941-ED68416936F6}" dt="2018-05-17T02:33:37.879" v="118" actId="20577"/>
        <pc:sldMkLst>
          <pc:docMk/>
          <pc:sldMk cId="976529939" sldId="321"/>
        </pc:sldMkLst>
        <pc:spChg chg="mod">
          <ac:chgData name="Mohit Gupta (CANADA)" userId="21cbd873-977b-46b9-9e93-78c688961a76" providerId="ADAL" clId="{041287C5-905B-490A-8941-ED68416936F6}" dt="2018-05-17T02:32:49.484" v="77" actId="14100"/>
          <ac:spMkLst>
            <pc:docMk/>
            <pc:sldMk cId="976529939" sldId="321"/>
            <ac:spMk id="2" creationId="{BE64FDA4-360C-4FF0-8138-7FDB83A9AC6C}"/>
          </ac:spMkLst>
        </pc:spChg>
        <pc:spChg chg="mod">
          <ac:chgData name="Mohit Gupta (CANADA)" userId="21cbd873-977b-46b9-9e93-78c688961a76" providerId="ADAL" clId="{041287C5-905B-490A-8941-ED68416936F6}" dt="2018-05-17T02:33:37.879" v="118" actId="20577"/>
          <ac:spMkLst>
            <pc:docMk/>
            <pc:sldMk cId="976529939" sldId="321"/>
            <ac:spMk id="3" creationId="{16C0B350-C882-4E8B-ADE9-55CA3080921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2018-05-16 8:31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2018-05-16 8:31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2018-05-16 8:31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https://docs.microsoft.com/en-us/sql/ssdt/download-sql-server-data-tools-ssdt?view=sql-server-2017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2018-05-16 8:31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65867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2018-05-16 8:31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2: Development &amp; Management Tools</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BE5BF5-873B-4D0A-88CF-E8A16EE71003}"/>
              </a:ext>
            </a:extLst>
          </p:cNvPr>
          <p:cNvSpPr>
            <a:spLocks noGrp="1"/>
          </p:cNvSpPr>
          <p:nvPr>
            <p:ph type="body" sz="quarter" idx="10"/>
          </p:nvPr>
        </p:nvSpPr>
        <p:spPr>
          <a:xfrm>
            <a:off x="274638" y="1212850"/>
            <a:ext cx="11887200" cy="1292662"/>
          </a:xfrm>
        </p:spPr>
        <p:txBody>
          <a:bodyPr/>
          <a:lstStyle/>
          <a:p>
            <a:r>
              <a:rPr lang="en-US" dirty="0"/>
              <a:t>SQL Server Data Tools</a:t>
            </a:r>
          </a:p>
          <a:p>
            <a:r>
              <a:rPr lang="en-US" dirty="0"/>
              <a:t>SQL Server Management Studio</a:t>
            </a:r>
          </a:p>
        </p:txBody>
      </p:sp>
      <p:sp>
        <p:nvSpPr>
          <p:cNvPr id="3" name="Title 2">
            <a:extLst>
              <a:ext uri="{FF2B5EF4-FFF2-40B4-BE49-F238E27FC236}">
                <a16:creationId xmlns:a16="http://schemas.microsoft.com/office/drawing/2014/main" id="{04F3DA0A-2835-441C-B9B7-80CC8BE58A72}"/>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3762951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D9B8EA-3F1B-4EFC-A919-3E88165466E2}"/>
              </a:ext>
            </a:extLst>
          </p:cNvPr>
          <p:cNvSpPr>
            <a:spLocks noGrp="1"/>
          </p:cNvSpPr>
          <p:nvPr>
            <p:ph type="body" sz="quarter" idx="10"/>
          </p:nvPr>
        </p:nvSpPr>
        <p:spPr>
          <a:xfrm>
            <a:off x="274638" y="1212850"/>
            <a:ext cx="11887200" cy="4007251"/>
          </a:xfrm>
        </p:spPr>
        <p:txBody>
          <a:bodyPr/>
          <a:lstStyle/>
          <a:p>
            <a:r>
              <a:rPr lang="en-US" dirty="0"/>
              <a:t>Introduced in SQL Server 2012.</a:t>
            </a:r>
          </a:p>
          <a:p>
            <a:r>
              <a:rPr lang="en-US" dirty="0"/>
              <a:t>Allows for development of projects related to SQL Server services.  Such as Reporting Services, Analysis Services, and Integration Services.</a:t>
            </a:r>
          </a:p>
          <a:p>
            <a:r>
              <a:rPr lang="en-US" dirty="0"/>
              <a:t>Decoupled from SQL Server binaries to allow for easy of management and upgradeability.</a:t>
            </a:r>
          </a:p>
          <a:p>
            <a:r>
              <a:rPr lang="en-US" dirty="0"/>
              <a:t>Requires Visual Studio to run.</a:t>
            </a:r>
          </a:p>
        </p:txBody>
      </p:sp>
      <p:sp>
        <p:nvSpPr>
          <p:cNvPr id="3" name="Title 2">
            <a:extLst>
              <a:ext uri="{FF2B5EF4-FFF2-40B4-BE49-F238E27FC236}">
                <a16:creationId xmlns:a16="http://schemas.microsoft.com/office/drawing/2014/main" id="{1BA4342A-4073-4558-A48D-2B2757E1023D}"/>
              </a:ext>
            </a:extLst>
          </p:cNvPr>
          <p:cNvSpPr>
            <a:spLocks noGrp="1"/>
          </p:cNvSpPr>
          <p:nvPr>
            <p:ph type="title"/>
          </p:nvPr>
        </p:nvSpPr>
        <p:spPr/>
        <p:txBody>
          <a:bodyPr/>
          <a:lstStyle/>
          <a:p>
            <a:r>
              <a:rPr lang="en-US" dirty="0"/>
              <a:t>SQL Server Data Tools (SSDT)</a:t>
            </a:r>
          </a:p>
        </p:txBody>
      </p:sp>
    </p:spTree>
    <p:extLst>
      <p:ext uri="{BB962C8B-B14F-4D97-AF65-F5344CB8AC3E}">
        <p14:creationId xmlns:p14="http://schemas.microsoft.com/office/powerpoint/2010/main" val="41169897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2F71-40F8-4CA9-A408-65AA98534F41}"/>
              </a:ext>
            </a:extLst>
          </p:cNvPr>
          <p:cNvSpPr>
            <a:spLocks noGrp="1"/>
          </p:cNvSpPr>
          <p:nvPr>
            <p:ph type="title"/>
          </p:nvPr>
        </p:nvSpPr>
        <p:spPr/>
        <p:txBody>
          <a:bodyPr/>
          <a:lstStyle/>
          <a:p>
            <a:r>
              <a:rPr lang="en-US" dirty="0"/>
              <a:t>SSDT Walkthrough</a:t>
            </a:r>
          </a:p>
        </p:txBody>
      </p:sp>
      <p:sp>
        <p:nvSpPr>
          <p:cNvPr id="3" name="Text Placeholder 2">
            <a:extLst>
              <a:ext uri="{FF2B5EF4-FFF2-40B4-BE49-F238E27FC236}">
                <a16:creationId xmlns:a16="http://schemas.microsoft.com/office/drawing/2014/main" id="{DE486D7B-239E-4197-9B71-1BF475F443A7}"/>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1841902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C64E09-189C-40F6-AECD-E0D78BAC2299}"/>
              </a:ext>
            </a:extLst>
          </p:cNvPr>
          <p:cNvSpPr>
            <a:spLocks noGrp="1"/>
          </p:cNvSpPr>
          <p:nvPr>
            <p:ph type="body" sz="quarter" idx="10"/>
          </p:nvPr>
        </p:nvSpPr>
        <p:spPr>
          <a:xfrm>
            <a:off x="274638" y="1212850"/>
            <a:ext cx="11887200" cy="4118050"/>
          </a:xfrm>
        </p:spPr>
        <p:txBody>
          <a:bodyPr/>
          <a:lstStyle/>
          <a:p>
            <a:r>
              <a:rPr lang="en-US" dirty="0"/>
              <a:t>Provides ability to deploy SSIS Catalog DB.</a:t>
            </a:r>
          </a:p>
          <a:p>
            <a:r>
              <a:rPr lang="en-US" dirty="0"/>
              <a:t>Provides ability to schedule packages via SQL Server Agent.</a:t>
            </a:r>
          </a:p>
          <a:p>
            <a:r>
              <a:rPr lang="en-US" dirty="0"/>
              <a:t>Configure and setup proxy accounts for execution.</a:t>
            </a:r>
          </a:p>
          <a:p>
            <a:r>
              <a:rPr lang="en-US" dirty="0"/>
              <a:t>View current executions &amp; history vis SSIS Catalog DB reports.</a:t>
            </a:r>
          </a:p>
          <a:p>
            <a:r>
              <a:rPr lang="en-US" dirty="0"/>
              <a:t>Start/Stop Packages.</a:t>
            </a:r>
          </a:p>
        </p:txBody>
      </p:sp>
      <p:sp>
        <p:nvSpPr>
          <p:cNvPr id="3" name="Title 2">
            <a:extLst>
              <a:ext uri="{FF2B5EF4-FFF2-40B4-BE49-F238E27FC236}">
                <a16:creationId xmlns:a16="http://schemas.microsoft.com/office/drawing/2014/main" id="{31C61A36-3D53-4E16-A41A-111AC29D8929}"/>
              </a:ext>
            </a:extLst>
          </p:cNvPr>
          <p:cNvSpPr>
            <a:spLocks noGrp="1"/>
          </p:cNvSpPr>
          <p:nvPr>
            <p:ph type="title"/>
          </p:nvPr>
        </p:nvSpPr>
        <p:spPr/>
        <p:txBody>
          <a:bodyPr/>
          <a:lstStyle/>
          <a:p>
            <a:r>
              <a:rPr lang="en-US" dirty="0"/>
              <a:t>SQL Server Management Studio (SSMS)</a:t>
            </a:r>
          </a:p>
        </p:txBody>
      </p:sp>
    </p:spTree>
    <p:extLst>
      <p:ext uri="{BB962C8B-B14F-4D97-AF65-F5344CB8AC3E}">
        <p14:creationId xmlns:p14="http://schemas.microsoft.com/office/powerpoint/2010/main" val="272684394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2437-8076-4547-8DF3-6D1591DBC5C8}"/>
              </a:ext>
            </a:extLst>
          </p:cNvPr>
          <p:cNvSpPr>
            <a:spLocks noGrp="1"/>
          </p:cNvSpPr>
          <p:nvPr>
            <p:ph type="title"/>
          </p:nvPr>
        </p:nvSpPr>
        <p:spPr/>
        <p:txBody>
          <a:bodyPr/>
          <a:lstStyle/>
          <a:p>
            <a:r>
              <a:rPr lang="en-US" dirty="0"/>
              <a:t>SSMS Walkthrough</a:t>
            </a:r>
          </a:p>
        </p:txBody>
      </p:sp>
      <p:sp>
        <p:nvSpPr>
          <p:cNvPr id="3" name="Text Placeholder 2">
            <a:extLst>
              <a:ext uri="{FF2B5EF4-FFF2-40B4-BE49-F238E27FC236}">
                <a16:creationId xmlns:a16="http://schemas.microsoft.com/office/drawing/2014/main" id="{4C272E79-43AC-4689-918E-F3BD4AF8BD12}"/>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272782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FDA4-360C-4FF0-8138-7FDB83A9AC6C}"/>
              </a:ext>
            </a:extLst>
          </p:cNvPr>
          <p:cNvSpPr>
            <a:spLocks noGrp="1"/>
          </p:cNvSpPr>
          <p:nvPr>
            <p:ph type="title"/>
          </p:nvPr>
        </p:nvSpPr>
        <p:spPr>
          <a:xfrm>
            <a:off x="274639" y="1209973"/>
            <a:ext cx="10056812" cy="1296689"/>
          </a:xfrm>
        </p:spPr>
        <p:txBody>
          <a:bodyPr/>
          <a:lstStyle/>
          <a:p>
            <a:r>
              <a:rPr lang="en-US" dirty="0"/>
              <a:t>Getting to know SSDT</a:t>
            </a:r>
          </a:p>
        </p:txBody>
      </p:sp>
      <p:sp>
        <p:nvSpPr>
          <p:cNvPr id="3" name="Text Placeholder 2">
            <a:extLst>
              <a:ext uri="{FF2B5EF4-FFF2-40B4-BE49-F238E27FC236}">
                <a16:creationId xmlns:a16="http://schemas.microsoft.com/office/drawing/2014/main" id="{16C0B350-C882-4E8B-ADE9-55CA30809219}"/>
              </a:ext>
            </a:extLst>
          </p:cNvPr>
          <p:cNvSpPr>
            <a:spLocks noGrp="1"/>
          </p:cNvSpPr>
          <p:nvPr>
            <p:ph type="body" sz="quarter" idx="12"/>
          </p:nvPr>
        </p:nvSpPr>
        <p:spPr/>
        <p:txBody>
          <a:bodyPr/>
          <a:lstStyle/>
          <a:p>
            <a:r>
              <a:rPr lang="en-US"/>
              <a:t>Lab </a:t>
            </a:r>
            <a:r>
              <a:rPr lang="en-US" dirty="0"/>
              <a:t>#02</a:t>
            </a:r>
          </a:p>
        </p:txBody>
      </p:sp>
    </p:spTree>
    <p:extLst>
      <p:ext uri="{BB962C8B-B14F-4D97-AF65-F5344CB8AC3E}">
        <p14:creationId xmlns:p14="http://schemas.microsoft.com/office/powerpoint/2010/main" val="9765299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89521C-A2AB-4349-8C37-5F3D4D7D9B0C}"/>
              </a:ext>
            </a:extLst>
          </p:cNvPr>
          <p:cNvSpPr>
            <a:spLocks noGrp="1"/>
          </p:cNvSpPr>
          <p:nvPr>
            <p:ph type="body" sz="quarter" idx="10"/>
          </p:nvPr>
        </p:nvSpPr>
        <p:spPr>
          <a:xfrm>
            <a:off x="274638" y="1212850"/>
            <a:ext cx="11887200" cy="683264"/>
          </a:xfrm>
        </p:spPr>
        <p:txBody>
          <a:bodyPr/>
          <a:lstStyle/>
          <a:p>
            <a:r>
              <a:rPr lang="en-US" dirty="0"/>
              <a:t>Can you run SSDT without Visual Studio?</a:t>
            </a:r>
          </a:p>
        </p:txBody>
      </p:sp>
      <p:sp>
        <p:nvSpPr>
          <p:cNvPr id="3" name="Title 2">
            <a:extLst>
              <a:ext uri="{FF2B5EF4-FFF2-40B4-BE49-F238E27FC236}">
                <a16:creationId xmlns:a16="http://schemas.microsoft.com/office/drawing/2014/main" id="{F3528125-E000-4F35-99C2-1FB36CE4778F}"/>
              </a:ext>
            </a:extLst>
          </p:cNvPr>
          <p:cNvSpPr>
            <a:spLocks noGrp="1"/>
          </p:cNvSpPr>
          <p:nvPr>
            <p:ph type="title"/>
          </p:nvPr>
        </p:nvSpPr>
        <p:spPr/>
        <p:txBody>
          <a:bodyPr/>
          <a:lstStyle/>
          <a:p>
            <a:r>
              <a:rPr lang="en-US" dirty="0"/>
              <a:t>Questions?</a:t>
            </a:r>
          </a:p>
        </p:txBody>
      </p:sp>
      <p:sp>
        <p:nvSpPr>
          <p:cNvPr id="4" name="Text Placeholder 1">
            <a:extLst>
              <a:ext uri="{FF2B5EF4-FFF2-40B4-BE49-F238E27FC236}">
                <a16:creationId xmlns:a16="http://schemas.microsoft.com/office/drawing/2014/main" id="{ED7676AA-53E0-4175-9FF6-D38C4BA0C622}"/>
              </a:ext>
            </a:extLst>
          </p:cNvPr>
          <p:cNvSpPr txBox="1">
            <a:spLocks/>
          </p:cNvSpPr>
          <p:nvPr/>
        </p:nvSpPr>
        <p:spPr>
          <a:xfrm>
            <a:off x="274637" y="2582862"/>
            <a:ext cx="11887200" cy="6278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Where can we see the status of SSIS packages on your server?</a:t>
            </a:r>
          </a:p>
        </p:txBody>
      </p:sp>
      <p:sp>
        <p:nvSpPr>
          <p:cNvPr id="5" name="Text Placeholder 1">
            <a:extLst>
              <a:ext uri="{FF2B5EF4-FFF2-40B4-BE49-F238E27FC236}">
                <a16:creationId xmlns:a16="http://schemas.microsoft.com/office/drawing/2014/main" id="{D0E8C1FB-005E-4717-84A5-CD26144E3B1C}"/>
              </a:ext>
            </a:extLst>
          </p:cNvPr>
          <p:cNvSpPr txBox="1">
            <a:spLocks/>
          </p:cNvSpPr>
          <p:nvPr/>
        </p:nvSpPr>
        <p:spPr>
          <a:xfrm>
            <a:off x="274637" y="4033198"/>
            <a:ext cx="11887200" cy="68326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can we change version of the SSIS package?</a:t>
            </a:r>
          </a:p>
        </p:txBody>
      </p:sp>
      <p:sp>
        <p:nvSpPr>
          <p:cNvPr id="7" name="Text Placeholder 1">
            <a:extLst>
              <a:ext uri="{FF2B5EF4-FFF2-40B4-BE49-F238E27FC236}">
                <a16:creationId xmlns:a16="http://schemas.microsoft.com/office/drawing/2014/main" id="{B440E337-1C24-4D79-A35F-CBF56A4EBF45}"/>
              </a:ext>
            </a:extLst>
          </p:cNvPr>
          <p:cNvSpPr txBox="1">
            <a:spLocks/>
          </p:cNvSpPr>
          <p:nvPr/>
        </p:nvSpPr>
        <p:spPr>
          <a:xfrm>
            <a:off x="655637" y="1823398"/>
            <a:ext cx="11353800" cy="84946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No, it is an addon for Visual Studio.  However you do not require full version of visual studio.</a:t>
            </a:r>
          </a:p>
        </p:txBody>
      </p:sp>
      <p:sp>
        <p:nvSpPr>
          <p:cNvPr id="8" name="Text Placeholder 1">
            <a:extLst>
              <a:ext uri="{FF2B5EF4-FFF2-40B4-BE49-F238E27FC236}">
                <a16:creationId xmlns:a16="http://schemas.microsoft.com/office/drawing/2014/main" id="{05150468-18C9-4A61-BB0B-AB743D0BFE87}"/>
              </a:ext>
            </a:extLst>
          </p:cNvPr>
          <p:cNvSpPr txBox="1">
            <a:spLocks/>
          </p:cNvSpPr>
          <p:nvPr/>
        </p:nvSpPr>
        <p:spPr>
          <a:xfrm>
            <a:off x="655637" y="3132597"/>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Look at SSIS Catalog DB Dashboard.</a:t>
            </a:r>
          </a:p>
        </p:txBody>
      </p:sp>
      <p:sp>
        <p:nvSpPr>
          <p:cNvPr id="9" name="Text Placeholder 1">
            <a:extLst>
              <a:ext uri="{FF2B5EF4-FFF2-40B4-BE49-F238E27FC236}">
                <a16:creationId xmlns:a16="http://schemas.microsoft.com/office/drawing/2014/main" id="{10B2D6B8-E951-4D11-9B7B-04D5F1F1C0F7}"/>
              </a:ext>
            </a:extLst>
          </p:cNvPr>
          <p:cNvSpPr txBox="1">
            <a:spLocks/>
          </p:cNvSpPr>
          <p:nvPr/>
        </p:nvSpPr>
        <p:spPr>
          <a:xfrm>
            <a:off x="655637" y="4656597"/>
            <a:ext cx="11353800" cy="517065"/>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accent6"/>
                </a:solidFill>
              </a:rPr>
              <a:t>On the properties of the project go to properties &gt; target server version.</a:t>
            </a:r>
          </a:p>
        </p:txBody>
      </p:sp>
    </p:spTree>
    <p:custDataLst>
      <p:tags r:id="rId1"/>
    </p:custDataLst>
    <p:extLst>
      <p:ext uri="{BB962C8B-B14F-4D97-AF65-F5344CB8AC3E}">
        <p14:creationId xmlns:p14="http://schemas.microsoft.com/office/powerpoint/2010/main" val="454097356"/>
      </p:ext>
    </p:extLst>
  </p:cSld>
  <p:clrMapOvr>
    <a:masterClrMapping/>
  </p:clrMapOvr>
  <p:transition advTm="4055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9.3|2.1|4.1|1.3|5|2.7|3.4"/>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http://www.w3.org/XML/1998/namespace"/>
    <ds:schemaRef ds:uri="http://purl.org/dc/dcmitype/"/>
    <ds:schemaRef ds:uri="http://schemas.openxmlformats.org/package/2006/metadata/core-properties"/>
    <ds:schemaRef ds:uri="4b6e114e-4d2a-4f10-9268-ba081d6f28ac"/>
    <ds:schemaRef ds:uri="http://purl.org/dc/terms/"/>
    <ds:schemaRef ds:uri="http://schemas.microsoft.com/office/2006/metadata/properties"/>
    <ds:schemaRef ds:uri="http://schemas.microsoft.com/office/2006/documentManagement/types"/>
    <ds:schemaRef ds:uri="http://schemas.microsoft.com/office/infopath/2007/PartnerControls"/>
    <ds:schemaRef ds:uri="230e9df3-be65-4c73-a93b-d1236ebd677e"/>
    <ds:schemaRef ds:uri="http://purl.org/dc/elements/1.1/"/>
  </ds:schemaRefs>
</ds:datastoreItem>
</file>

<file path=customXml/itemProps2.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FEC9592E-82DD-4399-A4BB-5C49E0F6255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789</TotalTime>
  <Words>311</Words>
  <Application>Microsoft Office PowerPoint</Application>
  <PresentationFormat>Custom</PresentationFormat>
  <Paragraphs>38</Paragraphs>
  <Slides>10</Slides>
  <Notes>4</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2: Development &amp; Management Tools  </vt:lpstr>
      <vt:lpstr>PowerPoint Presentation</vt:lpstr>
      <vt:lpstr>Agenda</vt:lpstr>
      <vt:lpstr>SQL Server Data Tools (SSDT)</vt:lpstr>
      <vt:lpstr>SSDT Walkthrough</vt:lpstr>
      <vt:lpstr>SQL Server Management Studio (SSMS)</vt:lpstr>
      <vt:lpstr>SSMS Walkthrough</vt:lpstr>
      <vt:lpstr>Getting to know SSDT</vt:lpstr>
      <vt:lpstr>Questions?</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94</cp:revision>
  <dcterms:created xsi:type="dcterms:W3CDTF">2016-06-21T22:22:39Z</dcterms:created>
  <dcterms:modified xsi:type="dcterms:W3CDTF">2018-05-17T02:33:45Z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