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23"/>
  </p:notesMasterIdLst>
  <p:handoutMasterIdLst>
    <p:handoutMasterId r:id="rId24"/>
  </p:handoutMasterIdLst>
  <p:sldIdLst>
    <p:sldId id="256" r:id="rId9"/>
    <p:sldId id="315" r:id="rId10"/>
    <p:sldId id="316" r:id="rId11"/>
    <p:sldId id="320" r:id="rId12"/>
    <p:sldId id="322" r:id="rId13"/>
    <p:sldId id="321" r:id="rId14"/>
    <p:sldId id="323" r:id="rId15"/>
    <p:sldId id="317" r:id="rId16"/>
    <p:sldId id="319" r:id="rId17"/>
    <p:sldId id="324" r:id="rId18"/>
    <p:sldId id="326" r:id="rId19"/>
    <p:sldId id="325" r:id="rId20"/>
    <p:sldId id="318" r:id="rId21"/>
    <p:sldId id="268"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AB3AD-B085-4695-8165-E0C6523471CB}" v="3764" dt="2018-05-18T07:57:47.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1306" autoAdjust="0"/>
  </p:normalViewPr>
  <p:slideViewPr>
    <p:cSldViewPr>
      <p:cViewPr varScale="1">
        <p:scale>
          <a:sx n="63" d="100"/>
          <a:sy n="63" d="100"/>
        </p:scale>
        <p:origin x="114" y="4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el Ahmed" userId="c879773c89666459" providerId="LiveId" clId="{1C2AB3AD-B085-4695-8165-E0C6523471CB}"/>
    <pc:docChg chg="undo redo custSel addSld delSld modSld sldOrd">
      <pc:chgData name="Jameel Ahmed" userId="c879773c89666459" providerId="LiveId" clId="{1C2AB3AD-B085-4695-8165-E0C6523471CB}" dt="2018-05-18T07:57:47.820" v="3744"/>
      <pc:docMkLst>
        <pc:docMk/>
      </pc:docMkLst>
      <pc:sldChg chg="modSp">
        <pc:chgData name="Jameel Ahmed" userId="c879773c89666459" providerId="LiveId" clId="{1C2AB3AD-B085-4695-8165-E0C6523471CB}" dt="2018-05-18T02:36:15.246" v="4" actId="20577"/>
        <pc:sldMkLst>
          <pc:docMk/>
          <pc:sldMk cId="3427367740" sldId="316"/>
        </pc:sldMkLst>
        <pc:spChg chg="mod">
          <ac:chgData name="Jameel Ahmed" userId="c879773c89666459" providerId="LiveId" clId="{1C2AB3AD-B085-4695-8165-E0C6523471CB}" dt="2018-05-18T02:36:15.246" v="4" actId="20577"/>
          <ac:spMkLst>
            <pc:docMk/>
            <pc:sldMk cId="3427367740" sldId="316"/>
            <ac:spMk id="2" creationId="{CEA1BF4C-1BC8-48D0-9724-051A6666540C}"/>
          </ac:spMkLst>
        </pc:spChg>
      </pc:sldChg>
      <pc:sldChg chg="modNotesTx">
        <pc:chgData name="Jameel Ahmed" userId="c879773c89666459" providerId="LiveId" clId="{1C2AB3AD-B085-4695-8165-E0C6523471CB}" dt="2018-05-18T07:24:00.700" v="2131" actId="20577"/>
        <pc:sldMkLst>
          <pc:docMk/>
          <pc:sldMk cId="3372373557" sldId="317"/>
        </pc:sldMkLst>
      </pc:sldChg>
      <pc:sldChg chg="ord">
        <pc:chgData name="Jameel Ahmed" userId="c879773c89666459" providerId="LiveId" clId="{1C2AB3AD-B085-4695-8165-E0C6523471CB}" dt="2018-05-18T07:57:47.820" v="3744"/>
        <pc:sldMkLst>
          <pc:docMk/>
          <pc:sldMk cId="3146644390" sldId="318"/>
        </pc:sldMkLst>
      </pc:sldChg>
      <pc:sldChg chg="modNotesTx">
        <pc:chgData name="Jameel Ahmed" userId="c879773c89666459" providerId="LiveId" clId="{1C2AB3AD-B085-4695-8165-E0C6523471CB}" dt="2018-05-18T07:24:32.352" v="2157" actId="20577"/>
        <pc:sldMkLst>
          <pc:docMk/>
          <pc:sldMk cId="3333395142" sldId="319"/>
        </pc:sldMkLst>
      </pc:sldChg>
      <pc:sldChg chg="addSp delSp modSp add">
        <pc:chgData name="Jameel Ahmed" userId="c879773c89666459" providerId="LiveId" clId="{1C2AB3AD-B085-4695-8165-E0C6523471CB}" dt="2018-05-18T07:08:25.370" v="1770" actId="1076"/>
        <pc:sldMkLst>
          <pc:docMk/>
          <pc:sldMk cId="3295418250" sldId="320"/>
        </pc:sldMkLst>
        <pc:spChg chg="mod">
          <ac:chgData name="Jameel Ahmed" userId="c879773c89666459" providerId="LiveId" clId="{1C2AB3AD-B085-4695-8165-E0C6523471CB}" dt="2018-05-18T06:44:00.652" v="616" actId="20577"/>
          <ac:spMkLst>
            <pc:docMk/>
            <pc:sldMk cId="3295418250" sldId="320"/>
            <ac:spMk id="2" creationId="{8DBD8106-8FE0-4847-AC45-031096A77B74}"/>
          </ac:spMkLst>
        </pc:spChg>
        <pc:spChg chg="mod">
          <ac:chgData name="Jameel Ahmed" userId="c879773c89666459" providerId="LiveId" clId="{1C2AB3AD-B085-4695-8165-E0C6523471CB}" dt="2018-05-18T06:29:19.527" v="34" actId="20577"/>
          <ac:spMkLst>
            <pc:docMk/>
            <pc:sldMk cId="3295418250" sldId="320"/>
            <ac:spMk id="3" creationId="{1AACFDFF-4643-4732-9CB8-8287A5EE81E8}"/>
          </ac:spMkLst>
        </pc:spChg>
        <pc:spChg chg="add del">
          <ac:chgData name="Jameel Ahmed" userId="c879773c89666459" providerId="LiveId" clId="{1C2AB3AD-B085-4695-8165-E0C6523471CB}" dt="2018-05-18T03:29:33.876" v="7" actId="14100"/>
          <ac:spMkLst>
            <pc:docMk/>
            <pc:sldMk cId="3295418250" sldId="320"/>
            <ac:spMk id="4" creationId="{54C697A8-64EF-4722-87C0-F9C39EE79CA5}"/>
          </ac:spMkLst>
        </pc:spChg>
        <pc:picChg chg="add mod">
          <ac:chgData name="Jameel Ahmed" userId="c879773c89666459" providerId="LiveId" clId="{1C2AB3AD-B085-4695-8165-E0C6523471CB}" dt="2018-05-18T07:08:23.072" v="1769" actId="1076"/>
          <ac:picMkLst>
            <pc:docMk/>
            <pc:sldMk cId="3295418250" sldId="320"/>
            <ac:picMk id="4" creationId="{89EC9F65-28E7-43F9-8EE6-9A1393BE0C5C}"/>
          </ac:picMkLst>
        </pc:picChg>
        <pc:picChg chg="add del">
          <ac:chgData name="Jameel Ahmed" userId="c879773c89666459" providerId="LiveId" clId="{1C2AB3AD-B085-4695-8165-E0C6523471CB}" dt="2018-05-18T06:57:56.435" v="945"/>
          <ac:picMkLst>
            <pc:docMk/>
            <pc:sldMk cId="3295418250" sldId="320"/>
            <ac:picMk id="5" creationId="{AFF43A5F-F6AD-4031-ADE6-ED1D539705CE}"/>
          </ac:picMkLst>
        </pc:picChg>
        <pc:picChg chg="add del">
          <ac:chgData name="Jameel Ahmed" userId="c879773c89666459" providerId="LiveId" clId="{1C2AB3AD-B085-4695-8165-E0C6523471CB}" dt="2018-05-18T03:30:20.728" v="9" actId="478"/>
          <ac:picMkLst>
            <pc:docMk/>
            <pc:sldMk cId="3295418250" sldId="320"/>
            <ac:picMk id="5" creationId="{6F5FE43C-8639-426A-BE62-5009F85AF387}"/>
          </ac:picMkLst>
        </pc:picChg>
        <pc:picChg chg="add del mod">
          <ac:chgData name="Jameel Ahmed" userId="c879773c89666459" providerId="LiveId" clId="{1C2AB3AD-B085-4695-8165-E0C6523471CB}" dt="2018-05-18T06:33:13.482" v="35" actId="478"/>
          <ac:picMkLst>
            <pc:docMk/>
            <pc:sldMk cId="3295418250" sldId="320"/>
            <ac:picMk id="6" creationId="{519F9083-F4A1-471B-BCAC-377FECC45214}"/>
          </ac:picMkLst>
        </pc:picChg>
        <pc:picChg chg="add mod">
          <ac:chgData name="Jameel Ahmed" userId="c879773c89666459" providerId="LiveId" clId="{1C2AB3AD-B085-4695-8165-E0C6523471CB}" dt="2018-05-18T07:08:25.370" v="1770" actId="1076"/>
          <ac:picMkLst>
            <pc:docMk/>
            <pc:sldMk cId="3295418250" sldId="320"/>
            <ac:picMk id="7" creationId="{417C0D03-B930-497A-99A4-7CB5878E34A3}"/>
          </ac:picMkLst>
        </pc:picChg>
      </pc:sldChg>
      <pc:sldChg chg="addSp delSp modSp add">
        <pc:chgData name="Jameel Ahmed" userId="c879773c89666459" providerId="LiveId" clId="{1C2AB3AD-B085-4695-8165-E0C6523471CB}" dt="2018-05-18T07:26:45.821" v="2311" actId="14100"/>
        <pc:sldMkLst>
          <pc:docMk/>
          <pc:sldMk cId="1754442003" sldId="321"/>
        </pc:sldMkLst>
        <pc:spChg chg="mod">
          <ac:chgData name="Jameel Ahmed" userId="c879773c89666459" providerId="LiveId" clId="{1C2AB3AD-B085-4695-8165-E0C6523471CB}" dt="2018-05-18T07:26:39.504" v="2310" actId="12"/>
          <ac:spMkLst>
            <pc:docMk/>
            <pc:sldMk cId="1754442003" sldId="321"/>
            <ac:spMk id="2" creationId="{8DBD8106-8FE0-4847-AC45-031096A77B74}"/>
          </ac:spMkLst>
        </pc:spChg>
        <pc:spChg chg="mod">
          <ac:chgData name="Jameel Ahmed" userId="c879773c89666459" providerId="LiveId" clId="{1C2AB3AD-B085-4695-8165-E0C6523471CB}" dt="2018-05-18T07:05:59.426" v="1759" actId="20577"/>
          <ac:spMkLst>
            <pc:docMk/>
            <pc:sldMk cId="1754442003" sldId="321"/>
            <ac:spMk id="3" creationId="{1AACFDFF-4643-4732-9CB8-8287A5EE81E8}"/>
          </ac:spMkLst>
        </pc:spChg>
        <pc:picChg chg="add mod">
          <ac:chgData name="Jameel Ahmed" userId="c879773c89666459" providerId="LiveId" clId="{1C2AB3AD-B085-4695-8165-E0C6523471CB}" dt="2018-05-18T07:26:45.821" v="2311" actId="14100"/>
          <ac:picMkLst>
            <pc:docMk/>
            <pc:sldMk cId="1754442003" sldId="321"/>
            <ac:picMk id="5" creationId="{1E8D3AFA-AE72-4FF7-964C-6E6D8382C8DF}"/>
          </ac:picMkLst>
        </pc:picChg>
        <pc:picChg chg="del">
          <ac:chgData name="Jameel Ahmed" userId="c879773c89666459" providerId="LiveId" clId="{1C2AB3AD-B085-4695-8165-E0C6523471CB}" dt="2018-05-18T06:57:59.730" v="946" actId="478"/>
          <ac:picMkLst>
            <pc:docMk/>
            <pc:sldMk cId="1754442003" sldId="321"/>
            <ac:picMk id="6" creationId="{519F9083-F4A1-471B-BCAC-377FECC45214}"/>
          </ac:picMkLst>
        </pc:picChg>
      </pc:sldChg>
      <pc:sldChg chg="addSp delSp modSp add">
        <pc:chgData name="Jameel Ahmed" userId="c879773c89666459" providerId="LiveId" clId="{1C2AB3AD-B085-4695-8165-E0C6523471CB}" dt="2018-05-18T07:28:33.265" v="2377" actId="14100"/>
        <pc:sldMkLst>
          <pc:docMk/>
          <pc:sldMk cId="2535146932" sldId="322"/>
        </pc:sldMkLst>
        <pc:spChg chg="mod">
          <ac:chgData name="Jameel Ahmed" userId="c879773c89666459" providerId="LiveId" clId="{1C2AB3AD-B085-4695-8165-E0C6523471CB}" dt="2018-05-18T07:28:14.073" v="2375" actId="20577"/>
          <ac:spMkLst>
            <pc:docMk/>
            <pc:sldMk cId="2535146932" sldId="322"/>
            <ac:spMk id="2" creationId="{8DBD8106-8FE0-4847-AC45-031096A77B74}"/>
          </ac:spMkLst>
        </pc:spChg>
        <pc:spChg chg="mod">
          <ac:chgData name="Jameel Ahmed" userId="c879773c89666459" providerId="LiveId" clId="{1C2AB3AD-B085-4695-8165-E0C6523471CB}" dt="2018-05-18T06:36:12.009" v="217" actId="20577"/>
          <ac:spMkLst>
            <pc:docMk/>
            <pc:sldMk cId="2535146932" sldId="322"/>
            <ac:spMk id="3" creationId="{1AACFDFF-4643-4732-9CB8-8287A5EE81E8}"/>
          </ac:spMkLst>
        </pc:spChg>
        <pc:picChg chg="del">
          <ac:chgData name="Jameel Ahmed" userId="c879773c89666459" providerId="LiveId" clId="{1C2AB3AD-B085-4695-8165-E0C6523471CB}" dt="2018-05-18T06:37:02.085" v="277" actId="478"/>
          <ac:picMkLst>
            <pc:docMk/>
            <pc:sldMk cId="2535146932" sldId="322"/>
            <ac:picMk id="4" creationId="{89EC9F65-28E7-43F9-8EE6-9A1393BE0C5C}"/>
          </ac:picMkLst>
        </pc:picChg>
        <pc:picChg chg="add mod">
          <ac:chgData name="Jameel Ahmed" userId="c879773c89666459" providerId="LiveId" clId="{1C2AB3AD-B085-4695-8165-E0C6523471CB}" dt="2018-05-18T07:28:33.265" v="2377" actId="14100"/>
          <ac:picMkLst>
            <pc:docMk/>
            <pc:sldMk cId="2535146932" sldId="322"/>
            <ac:picMk id="5" creationId="{BC6A4D41-EEC6-4787-9BC1-C1E9D46974A9}"/>
          </ac:picMkLst>
        </pc:picChg>
        <pc:picChg chg="add del mod">
          <ac:chgData name="Jameel Ahmed" userId="c879773c89666459" providerId="LiveId" clId="{1C2AB3AD-B085-4695-8165-E0C6523471CB}" dt="2018-05-18T06:50:19.548" v="620" actId="478"/>
          <ac:picMkLst>
            <pc:docMk/>
            <pc:sldMk cId="2535146932" sldId="322"/>
            <ac:picMk id="1026" creationId="{F51A7800-BA9A-45DA-95E5-7FC3146A878D}"/>
          </ac:picMkLst>
        </pc:picChg>
      </pc:sldChg>
      <pc:sldChg chg="addSp modSp add">
        <pc:chgData name="Jameel Ahmed" userId="c879773c89666459" providerId="LiveId" clId="{1C2AB3AD-B085-4695-8165-E0C6523471CB}" dt="2018-05-18T07:34:39.561" v="2537" actId="14100"/>
        <pc:sldMkLst>
          <pc:docMk/>
          <pc:sldMk cId="1235287511" sldId="323"/>
        </pc:sldMkLst>
        <pc:spChg chg="mod">
          <ac:chgData name="Jameel Ahmed" userId="c879773c89666459" providerId="LiveId" clId="{1C2AB3AD-B085-4695-8165-E0C6523471CB}" dt="2018-05-18T07:34:32.335" v="2535" actId="14100"/>
          <ac:spMkLst>
            <pc:docMk/>
            <pc:sldMk cId="1235287511" sldId="323"/>
            <ac:spMk id="2" creationId="{A1D6B1E6-1D80-44E1-924A-7B91406CD33D}"/>
          </ac:spMkLst>
        </pc:spChg>
        <pc:spChg chg="mod">
          <ac:chgData name="Jameel Ahmed" userId="c879773c89666459" providerId="LiveId" clId="{1C2AB3AD-B085-4695-8165-E0C6523471CB}" dt="2018-05-18T07:33:05.969" v="2400" actId="20577"/>
          <ac:spMkLst>
            <pc:docMk/>
            <pc:sldMk cId="1235287511" sldId="323"/>
            <ac:spMk id="3" creationId="{9CE8FB78-A013-4E49-9F1A-8FD2488320C2}"/>
          </ac:spMkLst>
        </pc:spChg>
        <pc:picChg chg="add mod">
          <ac:chgData name="Jameel Ahmed" userId="c879773c89666459" providerId="LiveId" clId="{1C2AB3AD-B085-4695-8165-E0C6523471CB}" dt="2018-05-18T07:34:39.561" v="2537" actId="14100"/>
          <ac:picMkLst>
            <pc:docMk/>
            <pc:sldMk cId="1235287511" sldId="323"/>
            <ac:picMk id="4" creationId="{47AA270E-1B7E-42E8-BBAC-EC04496D65BC}"/>
          </ac:picMkLst>
        </pc:picChg>
      </pc:sldChg>
      <pc:sldChg chg="addSp modSp add del ord">
        <pc:chgData name="Jameel Ahmed" userId="c879773c89666459" providerId="LiveId" clId="{1C2AB3AD-B085-4695-8165-E0C6523471CB}" dt="2018-05-18T07:20:25.784" v="1807" actId="2696"/>
        <pc:sldMkLst>
          <pc:docMk/>
          <pc:sldMk cId="2031472157" sldId="323"/>
        </pc:sldMkLst>
        <pc:graphicFrameChg chg="add mod">
          <ac:chgData name="Jameel Ahmed" userId="c879773c89666459" providerId="LiveId" clId="{1C2AB3AD-B085-4695-8165-E0C6523471CB}" dt="2018-05-18T07:18:09.661" v="1806" actId="20577"/>
          <ac:graphicFrameMkLst>
            <pc:docMk/>
            <pc:sldMk cId="2031472157" sldId="323"/>
            <ac:graphicFrameMk id="5" creationId="{CCE0CC33-6BE0-401B-93A0-D48CC40C2CC5}"/>
          </ac:graphicFrameMkLst>
        </pc:graphicFrameChg>
      </pc:sldChg>
      <pc:sldChg chg="delSp modSp add">
        <pc:chgData name="Jameel Ahmed" userId="c879773c89666459" providerId="LiveId" clId="{1C2AB3AD-B085-4695-8165-E0C6523471CB}" dt="2018-05-18T07:53:24.797" v="3656" actId="20577"/>
        <pc:sldMkLst>
          <pc:docMk/>
          <pc:sldMk cId="3858892546" sldId="324"/>
        </pc:sldMkLst>
        <pc:spChg chg="mod">
          <ac:chgData name="Jameel Ahmed" userId="c879773c89666459" providerId="LiveId" clId="{1C2AB3AD-B085-4695-8165-E0C6523471CB}" dt="2018-05-18T07:53:24.797" v="3656" actId="20577"/>
          <ac:spMkLst>
            <pc:docMk/>
            <pc:sldMk cId="3858892546" sldId="324"/>
            <ac:spMk id="2" creationId="{8DBD8106-8FE0-4847-AC45-031096A77B74}"/>
          </ac:spMkLst>
        </pc:spChg>
        <pc:spChg chg="mod">
          <ac:chgData name="Jameel Ahmed" userId="c879773c89666459" providerId="LiveId" clId="{1C2AB3AD-B085-4695-8165-E0C6523471CB}" dt="2018-05-18T07:50:15.770" v="3313" actId="6549"/>
          <ac:spMkLst>
            <pc:docMk/>
            <pc:sldMk cId="3858892546" sldId="324"/>
            <ac:spMk id="3" creationId="{1AACFDFF-4643-4732-9CB8-8287A5EE81E8}"/>
          </ac:spMkLst>
        </pc:spChg>
        <pc:picChg chg="del">
          <ac:chgData name="Jameel Ahmed" userId="c879773c89666459" providerId="LiveId" clId="{1C2AB3AD-B085-4695-8165-E0C6523471CB}" dt="2018-05-18T07:44:02.662" v="2941" actId="478"/>
          <ac:picMkLst>
            <pc:docMk/>
            <pc:sldMk cId="3858892546" sldId="324"/>
            <ac:picMk id="5" creationId="{BC6A4D41-EEC6-4787-9BC1-C1E9D46974A9}"/>
          </ac:picMkLst>
        </pc:picChg>
      </pc:sldChg>
      <pc:sldChg chg="addSp delSp modSp add">
        <pc:chgData name="Jameel Ahmed" userId="c879773c89666459" providerId="LiveId" clId="{1C2AB3AD-B085-4695-8165-E0C6523471CB}" dt="2018-05-18T07:57:03.133" v="3743" actId="20577"/>
        <pc:sldMkLst>
          <pc:docMk/>
          <pc:sldMk cId="482759049" sldId="325"/>
        </pc:sldMkLst>
        <pc:spChg chg="mod">
          <ac:chgData name="Jameel Ahmed" userId="c879773c89666459" providerId="LiveId" clId="{1C2AB3AD-B085-4695-8165-E0C6523471CB}" dt="2018-05-18T07:57:03.133" v="3743" actId="20577"/>
          <ac:spMkLst>
            <pc:docMk/>
            <pc:sldMk cId="482759049" sldId="325"/>
            <ac:spMk id="2" creationId="{8DBD8106-8FE0-4847-AC45-031096A77B74}"/>
          </ac:spMkLst>
        </pc:spChg>
        <pc:spChg chg="mod">
          <ac:chgData name="Jameel Ahmed" userId="c879773c89666459" providerId="LiveId" clId="{1C2AB3AD-B085-4695-8165-E0C6523471CB}" dt="2018-05-18T07:49:40.332" v="3303" actId="20577"/>
          <ac:spMkLst>
            <pc:docMk/>
            <pc:sldMk cId="482759049" sldId="325"/>
            <ac:spMk id="3" creationId="{1AACFDFF-4643-4732-9CB8-8287A5EE81E8}"/>
          </ac:spMkLst>
        </pc:spChg>
        <pc:picChg chg="add del">
          <ac:chgData name="Jameel Ahmed" userId="c879773c89666459" providerId="LiveId" clId="{1C2AB3AD-B085-4695-8165-E0C6523471CB}" dt="2018-05-18T07:56:16.617" v="3658" actId="478"/>
          <ac:picMkLst>
            <pc:docMk/>
            <pc:sldMk cId="482759049" sldId="325"/>
            <ac:picMk id="4" creationId="{D095C4B8-4A72-4F7F-A9B1-A2FE79419CAF}"/>
          </ac:picMkLst>
        </pc:picChg>
        <pc:picChg chg="add mod">
          <ac:chgData name="Jameel Ahmed" userId="c879773c89666459" providerId="LiveId" clId="{1C2AB3AD-B085-4695-8165-E0C6523471CB}" dt="2018-05-18T07:56:26.411" v="3661" actId="1076"/>
          <ac:picMkLst>
            <pc:docMk/>
            <pc:sldMk cId="482759049" sldId="325"/>
            <ac:picMk id="5" creationId="{F6A8C177-60EB-4AD0-935B-3E45AC2EFE55}"/>
          </ac:picMkLst>
        </pc:picChg>
      </pc:sldChg>
      <pc:sldChg chg="add">
        <pc:chgData name="Jameel Ahmed" userId="c879773c89666459" providerId="LiveId" clId="{1C2AB3AD-B085-4695-8165-E0C6523471CB}" dt="2018-05-18T07:49:59.515" v="3305"/>
        <pc:sldMkLst>
          <pc:docMk/>
          <pc:sldMk cId="3975559343" sldId="326"/>
        </pc:sldMkLst>
      </pc:sldChg>
    </pc:docChg>
  </pc:docChgLst>
  <pc:docChgLst>
    <pc:chgData name="Mohit Gupta (CANADA)" userId="21cbd873-977b-46b9-9e93-78c688961a76" providerId="ADAL" clId="{3673C1F0-6DFB-4688-AE5D-922D82A0EFDF}"/>
    <pc:docChg chg="custSel addSld modSld sldOrd">
      <pc:chgData name="Mohit Gupta (CANADA)" userId="21cbd873-977b-46b9-9e93-78c688961a76" providerId="ADAL" clId="{3673C1F0-6DFB-4688-AE5D-922D82A0EFDF}" dt="2018-05-11T10:48:06.809" v="309"/>
      <pc:docMkLst>
        <pc:docMk/>
      </pc:docMkLst>
      <pc:sldChg chg="modSp">
        <pc:chgData name="Mohit Gupta (CANADA)" userId="21cbd873-977b-46b9-9e93-78c688961a76" providerId="ADAL" clId="{3673C1F0-6DFB-4688-AE5D-922D82A0EFDF}" dt="2018-05-11T10:42:46.394" v="12" actId="20577"/>
        <pc:sldMkLst>
          <pc:docMk/>
          <pc:sldMk cId="1325058836" sldId="256"/>
        </pc:sldMkLst>
        <pc:spChg chg="mod">
          <ac:chgData name="Mohit Gupta (CANADA)" userId="21cbd873-977b-46b9-9e93-78c688961a76" providerId="ADAL" clId="{3673C1F0-6DFB-4688-AE5D-922D82A0EFDF}" dt="2018-05-11T10:42:46.394" v="12" actId="20577"/>
          <ac:spMkLst>
            <pc:docMk/>
            <pc:sldMk cId="1325058836" sldId="256"/>
            <ac:spMk id="6" creationId="{00000000-0000-0000-0000-000000000000}"/>
          </ac:spMkLst>
        </pc:spChg>
      </pc:sldChg>
      <pc:sldChg chg="modSp add">
        <pc:chgData name="Mohit Gupta (CANADA)" userId="21cbd873-977b-46b9-9e93-78c688961a76" providerId="ADAL" clId="{3673C1F0-6DFB-4688-AE5D-922D82A0EFDF}" dt="2018-05-11T10:44:28.027" v="175" actId="20577"/>
        <pc:sldMkLst>
          <pc:docMk/>
          <pc:sldMk cId="3427367740" sldId="316"/>
        </pc:sldMkLst>
        <pc:spChg chg="mod">
          <ac:chgData name="Mohit Gupta (CANADA)" userId="21cbd873-977b-46b9-9e93-78c688961a76" providerId="ADAL" clId="{3673C1F0-6DFB-4688-AE5D-922D82A0EFDF}" dt="2018-05-11T10:44:28.027" v="175" actId="20577"/>
          <ac:spMkLst>
            <pc:docMk/>
            <pc:sldMk cId="3427367740" sldId="316"/>
            <ac:spMk id="2" creationId="{CEA1BF4C-1BC8-48D0-9724-051A6666540C}"/>
          </ac:spMkLst>
        </pc:spChg>
        <pc:spChg chg="mod">
          <ac:chgData name="Mohit Gupta (CANADA)" userId="21cbd873-977b-46b9-9e93-78c688961a76" providerId="ADAL" clId="{3673C1F0-6DFB-4688-AE5D-922D82A0EFDF}" dt="2018-05-11T10:43:06.101" v="33" actId="20577"/>
          <ac:spMkLst>
            <pc:docMk/>
            <pc:sldMk cId="3427367740" sldId="316"/>
            <ac:spMk id="3" creationId="{C5459C8A-14EE-4284-9A4D-195F1CEF5F0A}"/>
          </ac:spMkLst>
        </pc:spChg>
      </pc:sldChg>
      <pc:sldChg chg="modSp add">
        <pc:chgData name="Mohit Gupta (CANADA)" userId="21cbd873-977b-46b9-9e93-78c688961a76" providerId="ADAL" clId="{3673C1F0-6DFB-4688-AE5D-922D82A0EFDF}" dt="2018-05-11T10:47:32.895" v="207" actId="20577"/>
        <pc:sldMkLst>
          <pc:docMk/>
          <pc:sldMk cId="3372373557" sldId="317"/>
        </pc:sldMkLst>
        <pc:spChg chg="mod">
          <ac:chgData name="Mohit Gupta (CANADA)" userId="21cbd873-977b-46b9-9e93-78c688961a76" providerId="ADAL" clId="{3673C1F0-6DFB-4688-AE5D-922D82A0EFDF}" dt="2018-05-11T10:47:30.593" v="203" actId="20577"/>
          <ac:spMkLst>
            <pc:docMk/>
            <pc:sldMk cId="3372373557" sldId="317"/>
            <ac:spMk id="2" creationId="{2234B162-388E-4C60-8723-F26C52F370D7}"/>
          </ac:spMkLst>
        </pc:spChg>
        <pc:spChg chg="mod">
          <ac:chgData name="Mohit Gupta (CANADA)" userId="21cbd873-977b-46b9-9e93-78c688961a76" providerId="ADAL" clId="{3673C1F0-6DFB-4688-AE5D-922D82A0EFDF}" dt="2018-05-11T10:47:32.895" v="207" actId="20577"/>
          <ac:spMkLst>
            <pc:docMk/>
            <pc:sldMk cId="3372373557" sldId="317"/>
            <ac:spMk id="3" creationId="{30257646-9E9C-49DD-B470-C35E62044C30}"/>
          </ac:spMkLst>
        </pc:spChg>
      </pc:sldChg>
      <pc:sldChg chg="modSp add ord">
        <pc:chgData name="Mohit Gupta (CANADA)" userId="21cbd873-977b-46b9-9e93-78c688961a76" providerId="ADAL" clId="{3673C1F0-6DFB-4688-AE5D-922D82A0EFDF}" dt="2018-05-11T10:48:06.809" v="309"/>
        <pc:sldMkLst>
          <pc:docMk/>
          <pc:sldMk cId="3146644390" sldId="318"/>
        </pc:sldMkLst>
        <pc:spChg chg="mod">
          <ac:chgData name="Mohit Gupta (CANADA)" userId="21cbd873-977b-46b9-9e93-78c688961a76" providerId="ADAL" clId="{3673C1F0-6DFB-4688-AE5D-922D82A0EFDF}" dt="2018-05-11T10:47:47.697" v="257" actId="313"/>
          <ac:spMkLst>
            <pc:docMk/>
            <pc:sldMk cId="3146644390" sldId="318"/>
            <ac:spMk id="2" creationId="{54ABFA4E-1FDF-4767-AAD5-D767F4A75E3C}"/>
          </ac:spMkLst>
        </pc:spChg>
        <pc:spChg chg="mod">
          <ac:chgData name="Mohit Gupta (CANADA)" userId="21cbd873-977b-46b9-9e93-78c688961a76" providerId="ADAL" clId="{3673C1F0-6DFB-4688-AE5D-922D82A0EFDF}" dt="2018-05-11T10:47:49.129" v="261" actId="20577"/>
          <ac:spMkLst>
            <pc:docMk/>
            <pc:sldMk cId="3146644390" sldId="318"/>
            <ac:spMk id="3" creationId="{325B09AA-4F10-4825-BCF4-C0283848ADD2}"/>
          </ac:spMkLst>
        </pc:spChg>
      </pc:sldChg>
      <pc:sldChg chg="modSp add">
        <pc:chgData name="Mohit Gupta (CANADA)" userId="21cbd873-977b-46b9-9e93-78c688961a76" providerId="ADAL" clId="{3673C1F0-6DFB-4688-AE5D-922D82A0EFDF}" dt="2018-05-11T10:48:03.321" v="308" actId="20577"/>
        <pc:sldMkLst>
          <pc:docMk/>
          <pc:sldMk cId="3333395142" sldId="319"/>
        </pc:sldMkLst>
        <pc:spChg chg="mod">
          <ac:chgData name="Mohit Gupta (CANADA)" userId="21cbd873-977b-46b9-9e93-78c688961a76" providerId="ADAL" clId="{3673C1F0-6DFB-4688-AE5D-922D82A0EFDF}" dt="2018-05-11T10:48:01.134" v="304" actId="20577"/>
          <ac:spMkLst>
            <pc:docMk/>
            <pc:sldMk cId="3333395142" sldId="319"/>
            <ac:spMk id="2" creationId="{E1E8DCAF-779E-4079-B10B-BFE95AD5E5F2}"/>
          </ac:spMkLst>
        </pc:spChg>
        <pc:spChg chg="mod">
          <ac:chgData name="Mohit Gupta (CANADA)" userId="21cbd873-977b-46b9-9e93-78c688961a76" providerId="ADAL" clId="{3673C1F0-6DFB-4688-AE5D-922D82A0EFDF}" dt="2018-05-11T10:48:03.321" v="308" actId="20577"/>
          <ac:spMkLst>
            <pc:docMk/>
            <pc:sldMk cId="3333395142" sldId="319"/>
            <ac:spMk id="3" creationId="{480AC82C-D8DA-40AE-A290-FD1D8540C8A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5/17/2018 11:28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5/17/2018 11:28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5/17/2018 11:28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59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5/18/2018 12:26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82241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Deploy using SSDT </a:t>
            </a:r>
          </a:p>
          <a:p>
            <a:r>
              <a:rPr lang="en-CA" dirty="0"/>
              <a:t>Show Project Properties\Configuration Properties\Deployment is empty. Close properties dialog.</a:t>
            </a:r>
          </a:p>
          <a:p>
            <a:r>
              <a:rPr lang="en-CA" dirty="0"/>
              <a:t>deploy to SSISDB catalog</a:t>
            </a:r>
          </a:p>
          <a:p>
            <a:r>
              <a:rPr lang="en-CA" dirty="0"/>
              <a:t>Show Project Properties\Configuration Properties\Deployment is not empty. Close properties dialog.</a:t>
            </a:r>
          </a:p>
          <a:p>
            <a:r>
              <a:rPr lang="en-CA" dirty="0"/>
              <a:t>redeploy to SSISDB catalog, notice deploy location is prepopulated now. </a:t>
            </a:r>
          </a:p>
          <a:p>
            <a:endParaRPr lang="en-CA" dirty="0"/>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5/18/2018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42794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Double-click to deploy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5/18/2018 12:24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2401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5/18/2018 12:48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6569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5/18/2018 12:49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03511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5/18/2018 12:49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07888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5/17/2018 11:28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5: Deployment</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11887200" cy="2788456"/>
          </a:xfrm>
        </p:spPr>
        <p:txBody>
          <a:bodyPr/>
          <a:lstStyle/>
          <a:p>
            <a:r>
              <a:rPr lang="en-CA" dirty="0"/>
              <a:t>Allows you to save a set of preconfigured values as an environment </a:t>
            </a:r>
            <a:r>
              <a:rPr lang="en-CA" dirty="0" err="1"/>
              <a:t>eg</a:t>
            </a:r>
            <a:r>
              <a:rPr lang="en-CA" dirty="0"/>
              <a:t>: Dev, QA, Prod </a:t>
            </a:r>
          </a:p>
          <a:p>
            <a:r>
              <a:rPr lang="en-CA" dirty="0"/>
              <a:t>Allows you to run the same package against different environments without creating multiple copies of the same project targeted for different servers (dev, </a:t>
            </a:r>
            <a:r>
              <a:rPr lang="en-CA" dirty="0" err="1"/>
              <a:t>qa</a:t>
            </a:r>
            <a:r>
              <a:rPr lang="en-CA" dirty="0"/>
              <a:t>, prod)</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Environment</a:t>
            </a:r>
          </a:p>
        </p:txBody>
      </p:sp>
    </p:spTree>
    <p:extLst>
      <p:ext uri="{BB962C8B-B14F-4D97-AF65-F5344CB8AC3E}">
        <p14:creationId xmlns:p14="http://schemas.microsoft.com/office/powerpoint/2010/main" val="38588925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11887200" cy="6112443"/>
          </a:xfrm>
        </p:spPr>
        <p:txBody>
          <a:bodyPr/>
          <a:lstStyle/>
          <a:p>
            <a:r>
              <a:rPr lang="en-CA" dirty="0"/>
              <a:t>Create Environment, </a:t>
            </a:r>
            <a:r>
              <a:rPr lang="en-CA" dirty="0" err="1"/>
              <a:t>eg</a:t>
            </a:r>
            <a:r>
              <a:rPr lang="en-CA" dirty="0"/>
              <a:t>: Dev, QA, Prod </a:t>
            </a:r>
          </a:p>
          <a:p>
            <a:r>
              <a:rPr lang="en-CA" dirty="0"/>
              <a:t>Create Variables within each Environment</a:t>
            </a:r>
          </a:p>
          <a:p>
            <a:pPr lvl="1"/>
            <a:r>
              <a:rPr lang="en-CA" dirty="0"/>
              <a:t>Preferably same name as project parameter or package parameter names for All environments.</a:t>
            </a:r>
          </a:p>
          <a:p>
            <a:r>
              <a:rPr lang="en-CA" dirty="0"/>
              <a:t>Configure Projects to reference Environment</a:t>
            </a:r>
          </a:p>
          <a:p>
            <a:pPr lvl="1"/>
            <a:r>
              <a:rPr lang="en-CA" dirty="0"/>
              <a:t>i.e. which allowable environments can be used to configure the project </a:t>
            </a:r>
          </a:p>
          <a:p>
            <a:r>
              <a:rPr lang="en-CA" dirty="0"/>
              <a:t>Configure Mapping of Environment Variable to Parameter Value</a:t>
            </a:r>
          </a:p>
          <a:p>
            <a:pPr lvl="1"/>
            <a:r>
              <a:rPr lang="en-CA" dirty="0"/>
              <a:t>Right-click Project -&gt; Configure -&gt; Parameters -&gt; Set Parameter value to Environment Variable </a:t>
            </a:r>
          </a:p>
          <a:p>
            <a:r>
              <a:rPr lang="en-CA" dirty="0"/>
              <a:t>Validate Environment settings; </a:t>
            </a:r>
          </a:p>
          <a:p>
            <a:pPr lvl="1"/>
            <a:r>
              <a:rPr lang="en-CA" dirty="0"/>
              <a:t>Right-click Project -&gt; Validate</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Environment Setup</a:t>
            </a:r>
          </a:p>
        </p:txBody>
      </p:sp>
    </p:spTree>
    <p:extLst>
      <p:ext uri="{BB962C8B-B14F-4D97-AF65-F5344CB8AC3E}">
        <p14:creationId xmlns:p14="http://schemas.microsoft.com/office/powerpoint/2010/main" val="39755593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11887200" cy="1292662"/>
          </a:xfrm>
        </p:spPr>
        <p:txBody>
          <a:bodyPr/>
          <a:lstStyle/>
          <a:p>
            <a:r>
              <a:rPr lang="en-CA" dirty="0"/>
              <a:t>Create Environment, </a:t>
            </a:r>
            <a:r>
              <a:rPr lang="en-CA" dirty="0" err="1"/>
              <a:t>eg</a:t>
            </a:r>
            <a:r>
              <a:rPr lang="en-CA" dirty="0"/>
              <a:t>: Dev, QA, Prod </a:t>
            </a:r>
          </a:p>
          <a:p>
            <a:r>
              <a:rPr lang="en-CA" dirty="0"/>
              <a:t>Environment Variable values will override default values</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Executing using Environment setting</a:t>
            </a:r>
          </a:p>
        </p:txBody>
      </p:sp>
      <p:pic>
        <p:nvPicPr>
          <p:cNvPr id="5" name="Picture 4">
            <a:extLst>
              <a:ext uri="{FF2B5EF4-FFF2-40B4-BE49-F238E27FC236}">
                <a16:creationId xmlns:a16="http://schemas.microsoft.com/office/drawing/2014/main" id="{F6A8C177-60EB-4AD0-935B-3E45AC2EFE55}"/>
              </a:ext>
            </a:extLst>
          </p:cNvPr>
          <p:cNvPicPr>
            <a:picLocks noChangeAspect="1"/>
          </p:cNvPicPr>
          <p:nvPr/>
        </p:nvPicPr>
        <p:blipFill>
          <a:blip r:embed="rId3"/>
          <a:stretch>
            <a:fillRect/>
          </a:stretch>
        </p:blipFill>
        <p:spPr>
          <a:xfrm>
            <a:off x="7132637" y="3040062"/>
            <a:ext cx="5231530" cy="3881458"/>
          </a:xfrm>
          <a:prstGeom prst="rect">
            <a:avLst/>
          </a:prstGeom>
        </p:spPr>
      </p:pic>
    </p:spTree>
    <p:extLst>
      <p:ext uri="{BB962C8B-B14F-4D97-AF65-F5344CB8AC3E}">
        <p14:creationId xmlns:p14="http://schemas.microsoft.com/office/powerpoint/2010/main" val="4827590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FA4E-1FDF-4767-AAD5-D767F4A75E3C}"/>
              </a:ext>
            </a:extLst>
          </p:cNvPr>
          <p:cNvSpPr>
            <a:spLocks noGrp="1"/>
          </p:cNvSpPr>
          <p:nvPr>
            <p:ph type="title"/>
          </p:nvPr>
        </p:nvSpPr>
        <p:spPr/>
        <p:txBody>
          <a:bodyPr/>
          <a:lstStyle/>
          <a:p>
            <a:r>
              <a:rPr lang="en-US" dirty="0"/>
              <a:t>How to configure and setup Environment Variables?</a:t>
            </a:r>
          </a:p>
        </p:txBody>
      </p:sp>
      <p:sp>
        <p:nvSpPr>
          <p:cNvPr id="3" name="Text Placeholder 2">
            <a:extLst>
              <a:ext uri="{FF2B5EF4-FFF2-40B4-BE49-F238E27FC236}">
                <a16:creationId xmlns:a16="http://schemas.microsoft.com/office/drawing/2014/main" id="{325B09AA-4F10-4825-BCF4-C0283848ADD2}"/>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31466443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1BF4C-1BC8-48D0-9724-051A6666540C}"/>
              </a:ext>
            </a:extLst>
          </p:cNvPr>
          <p:cNvSpPr>
            <a:spLocks noGrp="1"/>
          </p:cNvSpPr>
          <p:nvPr>
            <p:ph type="body" sz="quarter" idx="10"/>
          </p:nvPr>
        </p:nvSpPr>
        <p:spPr>
          <a:xfrm>
            <a:off x="274638" y="1212850"/>
            <a:ext cx="11887200" cy="1902059"/>
          </a:xfrm>
        </p:spPr>
        <p:txBody>
          <a:bodyPr/>
          <a:lstStyle/>
          <a:p>
            <a:r>
              <a:rPr lang="en-US" dirty="0"/>
              <a:t>How to deploy a package using SSDT?</a:t>
            </a:r>
          </a:p>
          <a:p>
            <a:r>
              <a:rPr lang="en-US" dirty="0"/>
              <a:t>How to use ISPAC to deploy an package?</a:t>
            </a:r>
          </a:p>
          <a:p>
            <a:r>
              <a:rPr lang="en-US" dirty="0"/>
              <a:t>How to setup Environments in SSIS </a:t>
            </a:r>
            <a:r>
              <a:rPr lang="en-US" dirty="0" err="1"/>
              <a:t>CatalogDB</a:t>
            </a:r>
            <a:r>
              <a:rPr lang="en-US" dirty="0"/>
              <a:t>?</a:t>
            </a:r>
          </a:p>
        </p:txBody>
      </p:sp>
      <p:sp>
        <p:nvSpPr>
          <p:cNvPr id="3" name="Title 2">
            <a:extLst>
              <a:ext uri="{FF2B5EF4-FFF2-40B4-BE49-F238E27FC236}">
                <a16:creationId xmlns:a16="http://schemas.microsoft.com/office/drawing/2014/main" id="{C5459C8A-14EE-4284-9A4D-195F1CEF5F0A}"/>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4273677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12161838" cy="3348609"/>
          </a:xfrm>
        </p:spPr>
        <p:txBody>
          <a:bodyPr/>
          <a:lstStyle/>
          <a:p>
            <a:r>
              <a:rPr lang="en-CA" dirty="0"/>
              <a:t>Bundles all packages, project parameter, shared connections to an .</a:t>
            </a:r>
            <a:r>
              <a:rPr lang="en-CA" dirty="0" err="1"/>
              <a:t>ispac</a:t>
            </a:r>
            <a:r>
              <a:rPr lang="en-CA" dirty="0"/>
              <a:t> file in \bin\Development\ subfolder </a:t>
            </a:r>
          </a:p>
          <a:p>
            <a:r>
              <a:rPr lang="en-CA" dirty="0"/>
              <a:t>Two options to build</a:t>
            </a:r>
          </a:p>
          <a:p>
            <a:pPr lvl="1"/>
            <a:r>
              <a:rPr lang="en-CA" dirty="0"/>
              <a:t>Build Solution – builds all projects within a solution (F6)</a:t>
            </a:r>
          </a:p>
          <a:p>
            <a:pPr lvl="2"/>
            <a:r>
              <a:rPr lang="en-CA" dirty="0"/>
              <a:t>i.e. a solution can have multiple SSIS projects</a:t>
            </a:r>
          </a:p>
          <a:p>
            <a:pPr lvl="1"/>
            <a:r>
              <a:rPr lang="en-CA" dirty="0"/>
              <a:t>Build &lt;</a:t>
            </a:r>
            <a:r>
              <a:rPr lang="en-CA" dirty="0" err="1"/>
              <a:t>Project_Name</a:t>
            </a:r>
            <a:r>
              <a:rPr lang="en-CA" dirty="0"/>
              <a:t>&gt; - build only the </a:t>
            </a:r>
            <a:r>
              <a:rPr lang="en-CA" dirty="0" err="1"/>
              <a:t>currenty</a:t>
            </a:r>
            <a:r>
              <a:rPr lang="en-CA" dirty="0"/>
              <a:t> single project</a:t>
            </a:r>
          </a:p>
          <a:p>
            <a:pPr marL="342900" lvl="1" indent="0">
              <a:buNone/>
            </a:pPr>
            <a:r>
              <a:rPr lang="en-CA" dirty="0"/>
              <a:t>   (Shift+F6)</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Building Project</a:t>
            </a:r>
          </a:p>
        </p:txBody>
      </p:sp>
      <p:pic>
        <p:nvPicPr>
          <p:cNvPr id="4" name="Picture 3">
            <a:extLst>
              <a:ext uri="{FF2B5EF4-FFF2-40B4-BE49-F238E27FC236}">
                <a16:creationId xmlns:a16="http://schemas.microsoft.com/office/drawing/2014/main" id="{89EC9F65-28E7-43F9-8EE6-9A1393BE0C5C}"/>
              </a:ext>
            </a:extLst>
          </p:cNvPr>
          <p:cNvPicPr>
            <a:picLocks noChangeAspect="1"/>
          </p:cNvPicPr>
          <p:nvPr/>
        </p:nvPicPr>
        <p:blipFill>
          <a:blip r:embed="rId2"/>
          <a:stretch>
            <a:fillRect/>
          </a:stretch>
        </p:blipFill>
        <p:spPr>
          <a:xfrm>
            <a:off x="8123237" y="4069427"/>
            <a:ext cx="2437683" cy="2894473"/>
          </a:xfrm>
          <a:prstGeom prst="rect">
            <a:avLst/>
          </a:prstGeom>
        </p:spPr>
      </p:pic>
      <p:pic>
        <p:nvPicPr>
          <p:cNvPr id="7" name="Picture 6">
            <a:extLst>
              <a:ext uri="{FF2B5EF4-FFF2-40B4-BE49-F238E27FC236}">
                <a16:creationId xmlns:a16="http://schemas.microsoft.com/office/drawing/2014/main" id="{417C0D03-B930-497A-99A4-7CB5878E34A3}"/>
              </a:ext>
            </a:extLst>
          </p:cNvPr>
          <p:cNvPicPr>
            <a:picLocks noChangeAspect="1"/>
          </p:cNvPicPr>
          <p:nvPr/>
        </p:nvPicPr>
        <p:blipFill>
          <a:blip r:embed="rId3"/>
          <a:stretch>
            <a:fillRect/>
          </a:stretch>
        </p:blipFill>
        <p:spPr>
          <a:xfrm>
            <a:off x="10731712" y="3982065"/>
            <a:ext cx="1533972" cy="3012460"/>
          </a:xfrm>
          <a:prstGeom prst="rect">
            <a:avLst/>
          </a:prstGeom>
        </p:spPr>
      </p:pic>
    </p:spTree>
    <p:extLst>
      <p:ext uri="{BB962C8B-B14F-4D97-AF65-F5344CB8AC3E}">
        <p14:creationId xmlns:p14="http://schemas.microsoft.com/office/powerpoint/2010/main" val="32954182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11887200" cy="4616648"/>
          </a:xfrm>
        </p:spPr>
        <p:txBody>
          <a:bodyPr/>
          <a:lstStyle/>
          <a:p>
            <a:r>
              <a:rPr lang="en-CA" dirty="0"/>
              <a:t>Output of a solution or project Build process</a:t>
            </a:r>
          </a:p>
          <a:p>
            <a:r>
              <a:rPr lang="en-CA" dirty="0"/>
              <a:t>It is a zip file containing all packages, project parameter, shared connections</a:t>
            </a:r>
          </a:p>
          <a:p>
            <a:r>
              <a:rPr lang="en-CA" dirty="0"/>
              <a:t>You can recreate Visual Studio Solution if you have .</a:t>
            </a:r>
            <a:r>
              <a:rPr lang="en-CA" dirty="0" err="1"/>
              <a:t>ispac</a:t>
            </a:r>
            <a:r>
              <a:rPr lang="en-CA" dirty="0"/>
              <a:t> file using “Integration Services Import Project Wizard” from SSDT</a:t>
            </a:r>
          </a:p>
          <a:p>
            <a:pPr lvl="1"/>
            <a:r>
              <a:rPr lang="en-CA" dirty="0"/>
              <a:t>Select Project Deployment File (i.e. .</a:t>
            </a:r>
            <a:r>
              <a:rPr lang="en-CA" dirty="0" err="1"/>
              <a:t>ispac</a:t>
            </a:r>
            <a:r>
              <a:rPr lang="en-CA" dirty="0"/>
              <a:t> file) </a:t>
            </a:r>
          </a:p>
          <a:p>
            <a:pPr marL="342900" lvl="1" indent="0">
              <a:buNone/>
            </a:pPr>
            <a:r>
              <a:rPr lang="en-CA" dirty="0"/>
              <a:t>Or </a:t>
            </a:r>
          </a:p>
          <a:p>
            <a:pPr lvl="1"/>
            <a:r>
              <a:rPr lang="en-CA" dirty="0"/>
              <a:t>Select Project from SSISDB Catalog</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a:t>
            </a:r>
            <a:r>
              <a:rPr lang="en-CA" dirty="0" err="1"/>
              <a:t>Ispac</a:t>
            </a:r>
            <a:r>
              <a:rPr lang="en-CA" dirty="0"/>
              <a:t> file</a:t>
            </a:r>
          </a:p>
        </p:txBody>
      </p:sp>
      <p:pic>
        <p:nvPicPr>
          <p:cNvPr id="5" name="Picture 4">
            <a:extLst>
              <a:ext uri="{FF2B5EF4-FFF2-40B4-BE49-F238E27FC236}">
                <a16:creationId xmlns:a16="http://schemas.microsoft.com/office/drawing/2014/main" id="{BC6A4D41-EEC6-4787-9BC1-C1E9D46974A9}"/>
              </a:ext>
            </a:extLst>
          </p:cNvPr>
          <p:cNvPicPr>
            <a:picLocks noChangeAspect="1"/>
          </p:cNvPicPr>
          <p:nvPr/>
        </p:nvPicPr>
        <p:blipFill>
          <a:blip r:embed="rId3"/>
          <a:stretch>
            <a:fillRect/>
          </a:stretch>
        </p:blipFill>
        <p:spPr>
          <a:xfrm>
            <a:off x="8351837" y="3908275"/>
            <a:ext cx="4038599" cy="3086249"/>
          </a:xfrm>
          <a:prstGeom prst="rect">
            <a:avLst/>
          </a:prstGeom>
        </p:spPr>
      </p:pic>
    </p:spTree>
    <p:extLst>
      <p:ext uri="{BB962C8B-B14F-4D97-AF65-F5344CB8AC3E}">
        <p14:creationId xmlns:p14="http://schemas.microsoft.com/office/powerpoint/2010/main" val="25351469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11887200" cy="6235553"/>
          </a:xfrm>
        </p:spPr>
        <p:txBody>
          <a:bodyPr/>
          <a:lstStyle/>
          <a:p>
            <a:r>
              <a:rPr lang="en-CA" dirty="0"/>
              <a:t>Deployed with Integration Services Deployment Wizard</a:t>
            </a:r>
          </a:p>
          <a:p>
            <a:r>
              <a:rPr lang="en-CA" dirty="0"/>
              <a:t>Three ways to call it </a:t>
            </a:r>
          </a:p>
          <a:p>
            <a:pPr marL="800100" lvl="1" indent="-457200">
              <a:buFont typeface="+mj-lt"/>
              <a:buAutoNum type="arabicPeriod"/>
            </a:pPr>
            <a:r>
              <a:rPr lang="en-CA" dirty="0"/>
              <a:t>By itself as a wizard, from Windows Start bar</a:t>
            </a:r>
          </a:p>
          <a:p>
            <a:pPr marL="1016000" lvl="2" indent="-457200">
              <a:buFont typeface="+mj-lt"/>
              <a:buAutoNum type="arabicPeriod"/>
            </a:pPr>
            <a:r>
              <a:rPr lang="en-CA" dirty="0"/>
              <a:t>Need to specify .</a:t>
            </a:r>
            <a:r>
              <a:rPr lang="en-CA" dirty="0" err="1"/>
              <a:t>ispac</a:t>
            </a:r>
            <a:r>
              <a:rPr lang="en-CA" dirty="0"/>
              <a:t> file and deploy location</a:t>
            </a:r>
          </a:p>
          <a:p>
            <a:pPr marL="800100" lvl="1" indent="-457200">
              <a:buFont typeface="+mj-lt"/>
              <a:buAutoNum type="arabicPeriod"/>
            </a:pPr>
            <a:r>
              <a:rPr lang="en-CA" dirty="0"/>
              <a:t>Within SSDT</a:t>
            </a:r>
          </a:p>
          <a:p>
            <a:pPr marL="1016000" lvl="2" indent="-457200"/>
            <a:r>
              <a:rPr lang="en-CA" dirty="0"/>
              <a:t>Right-click project in Solution Explorer and select Deploy</a:t>
            </a:r>
          </a:p>
          <a:p>
            <a:pPr marL="1016000" lvl="2" indent="-457200"/>
            <a:r>
              <a:rPr lang="en-CA" dirty="0"/>
              <a:t>Filename is automatically passed as argument to wizard</a:t>
            </a:r>
          </a:p>
          <a:p>
            <a:pPr marL="1016000" lvl="2" indent="-457200"/>
            <a:r>
              <a:rPr lang="en-CA" dirty="0"/>
              <a:t>Need to specify deploy location on first deploy </a:t>
            </a:r>
          </a:p>
          <a:p>
            <a:pPr marL="1016000" lvl="2" indent="-457200"/>
            <a:r>
              <a:rPr lang="en-CA" dirty="0"/>
              <a:t>Deploy Location saved for subsequent deploys in </a:t>
            </a:r>
          </a:p>
          <a:p>
            <a:pPr marL="558800" lvl="2" indent="0">
              <a:buNone/>
            </a:pPr>
            <a:r>
              <a:rPr lang="en-CA" dirty="0"/>
              <a:t>Project Properties\Configuration Properties\Deployment</a:t>
            </a:r>
          </a:p>
          <a:p>
            <a:pPr marL="800100" lvl="1" indent="-457200">
              <a:buFont typeface="+mj-lt"/>
              <a:buAutoNum type="arabicPeriod"/>
            </a:pPr>
            <a:r>
              <a:rPr lang="en-CA" dirty="0"/>
              <a:t>Double-clicking on .</a:t>
            </a:r>
            <a:r>
              <a:rPr lang="en-CA" dirty="0" err="1"/>
              <a:t>ispac</a:t>
            </a:r>
            <a:r>
              <a:rPr lang="en-CA" dirty="0"/>
              <a:t> file in windows explorer </a:t>
            </a:r>
          </a:p>
          <a:p>
            <a:pPr marL="1016000" lvl="2" indent="-457200">
              <a:buFont typeface="+mj-lt"/>
              <a:buAutoNum type="arabicPeriod"/>
            </a:pPr>
            <a:r>
              <a:rPr lang="en-CA" dirty="0"/>
              <a:t>Filename is automatically passed as argument to wizard</a:t>
            </a:r>
          </a:p>
          <a:p>
            <a:pPr marL="1016000" lvl="2" indent="-457200">
              <a:buFont typeface="+mj-lt"/>
              <a:buAutoNum type="arabicPeriod"/>
            </a:pPr>
            <a:r>
              <a:rPr lang="en-CA" dirty="0"/>
              <a:t>Need to specify Deploy location </a:t>
            </a:r>
          </a:p>
          <a:p>
            <a:pPr marL="673100" indent="-571500"/>
            <a:r>
              <a:rPr lang="en-CA" dirty="0"/>
              <a:t>DBAs do not require SSDT to deploy</a:t>
            </a:r>
          </a:p>
          <a:p>
            <a:pPr marL="800100" lvl="1" indent="-457200">
              <a:buFont typeface="+mj-lt"/>
              <a:buAutoNum type="arabicPeriod"/>
            </a:pPr>
            <a:endParaRPr lang="en-CA" dirty="0"/>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Deploying .</a:t>
            </a:r>
            <a:r>
              <a:rPr lang="en-CA" dirty="0" err="1"/>
              <a:t>ispac</a:t>
            </a:r>
            <a:endParaRPr lang="en-CA" dirty="0"/>
          </a:p>
        </p:txBody>
      </p:sp>
      <p:pic>
        <p:nvPicPr>
          <p:cNvPr id="5" name="Picture 4">
            <a:extLst>
              <a:ext uri="{FF2B5EF4-FFF2-40B4-BE49-F238E27FC236}">
                <a16:creationId xmlns:a16="http://schemas.microsoft.com/office/drawing/2014/main" id="{1E8D3AFA-AE72-4FF7-964C-6E6D8382C8DF}"/>
              </a:ext>
            </a:extLst>
          </p:cNvPr>
          <p:cNvPicPr>
            <a:picLocks noChangeAspect="1"/>
          </p:cNvPicPr>
          <p:nvPr/>
        </p:nvPicPr>
        <p:blipFill>
          <a:blip r:embed="rId2"/>
          <a:stretch>
            <a:fillRect/>
          </a:stretch>
        </p:blipFill>
        <p:spPr>
          <a:xfrm>
            <a:off x="8088027" y="2887662"/>
            <a:ext cx="4325659" cy="4079260"/>
          </a:xfrm>
          <a:prstGeom prst="rect">
            <a:avLst/>
          </a:prstGeom>
        </p:spPr>
      </p:pic>
    </p:spTree>
    <p:extLst>
      <p:ext uri="{BB962C8B-B14F-4D97-AF65-F5344CB8AC3E}">
        <p14:creationId xmlns:p14="http://schemas.microsoft.com/office/powerpoint/2010/main" val="17544420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D6B1E6-1D80-44E1-924A-7B91406CD33D}"/>
              </a:ext>
            </a:extLst>
          </p:cNvPr>
          <p:cNvSpPr>
            <a:spLocks noGrp="1"/>
          </p:cNvSpPr>
          <p:nvPr>
            <p:ph type="body" sz="quarter" idx="10"/>
          </p:nvPr>
        </p:nvSpPr>
        <p:spPr>
          <a:xfrm>
            <a:off x="274638" y="1212850"/>
            <a:ext cx="8305799" cy="4037012"/>
          </a:xfrm>
        </p:spPr>
        <p:txBody>
          <a:bodyPr/>
          <a:lstStyle/>
          <a:p>
            <a:r>
              <a:rPr lang="en-CA" dirty="0"/>
              <a:t>SSISDB Catalog is the preferred deployment location </a:t>
            </a:r>
          </a:p>
          <a:p>
            <a:r>
              <a:rPr lang="en-CA" dirty="0"/>
              <a:t>Use SSMS to browse, execute deployed packages</a:t>
            </a:r>
          </a:p>
          <a:p>
            <a:endParaRPr lang="en-CA" dirty="0"/>
          </a:p>
        </p:txBody>
      </p:sp>
      <p:sp>
        <p:nvSpPr>
          <p:cNvPr id="3" name="Title 2">
            <a:extLst>
              <a:ext uri="{FF2B5EF4-FFF2-40B4-BE49-F238E27FC236}">
                <a16:creationId xmlns:a16="http://schemas.microsoft.com/office/drawing/2014/main" id="{9CE8FB78-A013-4E49-9F1A-8FD2488320C2}"/>
              </a:ext>
            </a:extLst>
          </p:cNvPr>
          <p:cNvSpPr>
            <a:spLocks noGrp="1"/>
          </p:cNvSpPr>
          <p:nvPr>
            <p:ph type="title"/>
          </p:nvPr>
        </p:nvSpPr>
        <p:spPr/>
        <p:txBody>
          <a:bodyPr/>
          <a:lstStyle/>
          <a:p>
            <a:r>
              <a:rPr lang="en-CA" dirty="0"/>
              <a:t>Deployment Location</a:t>
            </a:r>
          </a:p>
        </p:txBody>
      </p:sp>
      <p:pic>
        <p:nvPicPr>
          <p:cNvPr id="4" name="Picture 3">
            <a:extLst>
              <a:ext uri="{FF2B5EF4-FFF2-40B4-BE49-F238E27FC236}">
                <a16:creationId xmlns:a16="http://schemas.microsoft.com/office/drawing/2014/main" id="{47AA270E-1B7E-42E8-BBAC-EC04496D65BC}"/>
              </a:ext>
            </a:extLst>
          </p:cNvPr>
          <p:cNvPicPr>
            <a:picLocks noChangeAspect="1"/>
          </p:cNvPicPr>
          <p:nvPr/>
        </p:nvPicPr>
        <p:blipFill>
          <a:blip r:embed="rId2"/>
          <a:stretch>
            <a:fillRect/>
          </a:stretch>
        </p:blipFill>
        <p:spPr>
          <a:xfrm>
            <a:off x="9307371" y="1190162"/>
            <a:ext cx="3083066" cy="5404225"/>
          </a:xfrm>
          <a:prstGeom prst="rect">
            <a:avLst/>
          </a:prstGeom>
        </p:spPr>
      </p:pic>
    </p:spTree>
    <p:extLst>
      <p:ext uri="{BB962C8B-B14F-4D97-AF65-F5344CB8AC3E}">
        <p14:creationId xmlns:p14="http://schemas.microsoft.com/office/powerpoint/2010/main" val="12352875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B162-388E-4C60-8723-F26C52F370D7}"/>
              </a:ext>
            </a:extLst>
          </p:cNvPr>
          <p:cNvSpPr>
            <a:spLocks noGrp="1"/>
          </p:cNvSpPr>
          <p:nvPr>
            <p:ph type="title"/>
          </p:nvPr>
        </p:nvSpPr>
        <p:spPr/>
        <p:txBody>
          <a:bodyPr/>
          <a:lstStyle/>
          <a:p>
            <a:r>
              <a:rPr lang="en-US" dirty="0"/>
              <a:t>How to deploy using SSDT?</a:t>
            </a:r>
          </a:p>
        </p:txBody>
      </p:sp>
      <p:sp>
        <p:nvSpPr>
          <p:cNvPr id="3" name="Text Placeholder 2">
            <a:extLst>
              <a:ext uri="{FF2B5EF4-FFF2-40B4-BE49-F238E27FC236}">
                <a16:creationId xmlns:a16="http://schemas.microsoft.com/office/drawing/2014/main" id="{30257646-9E9C-49DD-B470-C35E62044C30}"/>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33723735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8DCAF-779E-4079-B10B-BFE95AD5E5F2}"/>
              </a:ext>
            </a:extLst>
          </p:cNvPr>
          <p:cNvSpPr>
            <a:spLocks noGrp="1"/>
          </p:cNvSpPr>
          <p:nvPr>
            <p:ph type="title"/>
          </p:nvPr>
        </p:nvSpPr>
        <p:spPr/>
        <p:txBody>
          <a:bodyPr/>
          <a:lstStyle/>
          <a:p>
            <a:r>
              <a:rPr lang="en-US" dirty="0"/>
              <a:t>How to deploy using ISPAC file?</a:t>
            </a:r>
          </a:p>
        </p:txBody>
      </p:sp>
      <p:sp>
        <p:nvSpPr>
          <p:cNvPr id="3" name="Text Placeholder 2">
            <a:extLst>
              <a:ext uri="{FF2B5EF4-FFF2-40B4-BE49-F238E27FC236}">
                <a16:creationId xmlns:a16="http://schemas.microsoft.com/office/drawing/2014/main" id="{480AC82C-D8DA-40AE-A290-FD1D8540C8AA}"/>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33333951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Props1.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EC9592E-82DD-4399-A4BB-5C49E0F6255D}">
  <ds:schemaRefs>
    <ds:schemaRef ds:uri="http://schemas.microsoft.com/sharepoint/events"/>
  </ds:schemaRefs>
</ds:datastoreItem>
</file>

<file path=customXml/itemProps4.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Lesson Template Advanced Services Delivery</Template>
  <TotalTime>1192</TotalTime>
  <Words>745</Words>
  <Application>Microsoft Office PowerPoint</Application>
  <PresentationFormat>Custom</PresentationFormat>
  <Paragraphs>89</Paragraphs>
  <Slides>14</Slides>
  <Notes>9</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14</vt:i4>
      </vt:variant>
    </vt:vector>
  </HeadingPairs>
  <TitlesOfParts>
    <vt:vector size="24"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 Module 5: Deployment  </vt:lpstr>
      <vt:lpstr>PowerPoint Presentation</vt:lpstr>
      <vt:lpstr>Agenda</vt:lpstr>
      <vt:lpstr>Building Project</vt:lpstr>
      <vt:lpstr>.Ispac file</vt:lpstr>
      <vt:lpstr>Deploying .ispac</vt:lpstr>
      <vt:lpstr>Deployment Location</vt:lpstr>
      <vt:lpstr>How to deploy using SSDT?</vt:lpstr>
      <vt:lpstr>How to deploy using ISPAC file?</vt:lpstr>
      <vt:lpstr>Environment</vt:lpstr>
      <vt:lpstr>Environment Setup</vt:lpstr>
      <vt:lpstr>Executing using Environment setting</vt:lpstr>
      <vt:lpstr>How to configure and setup Environment Variables?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Jameel Ahmed</cp:lastModifiedBy>
  <cp:revision>90</cp:revision>
  <dcterms:created xsi:type="dcterms:W3CDTF">2016-06-21T22:22:39Z</dcterms:created>
  <dcterms:modified xsi:type="dcterms:W3CDTF">2018-05-18T07:57:49Z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