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30"/>
  </p:notesMasterIdLst>
  <p:handoutMasterIdLst>
    <p:handoutMasterId r:id="rId31"/>
  </p:handoutMasterIdLst>
  <p:sldIdLst>
    <p:sldId id="256" r:id="rId9"/>
    <p:sldId id="315" r:id="rId10"/>
    <p:sldId id="316" r:id="rId11"/>
    <p:sldId id="404" r:id="rId12"/>
    <p:sldId id="402" r:id="rId13"/>
    <p:sldId id="399" r:id="rId14"/>
    <p:sldId id="403" r:id="rId15"/>
    <p:sldId id="400" r:id="rId16"/>
    <p:sldId id="405" r:id="rId17"/>
    <p:sldId id="406" r:id="rId18"/>
    <p:sldId id="407" r:id="rId19"/>
    <p:sldId id="401" r:id="rId20"/>
    <p:sldId id="408" r:id="rId21"/>
    <p:sldId id="409" r:id="rId22"/>
    <p:sldId id="411" r:id="rId23"/>
    <p:sldId id="413" r:id="rId24"/>
    <p:sldId id="410" r:id="rId25"/>
    <p:sldId id="414" r:id="rId26"/>
    <p:sldId id="415" r:id="rId27"/>
    <p:sldId id="416" r:id="rId28"/>
    <p:sldId id="268"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F55A6-B505-4B1B-B41F-B9E77101D543}" v="3332" dt="2018-05-23T08:10:13.984"/>
    <p1510:client id="{BB39AE90-A0CA-418E-81B0-78C780F8B970}" v="24" dt="2018-05-23T13:57:58.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varScale="1">
        <p:scale>
          <a:sx n="94" d="100"/>
          <a:sy n="94" d="100"/>
        </p:scale>
        <p:origin x="38" y="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BB39AE90-A0CA-418E-81B0-78C780F8B970}"/>
    <pc:docChg chg="custSel modSld">
      <pc:chgData name="Mohit Gupta (CANADA)" userId="21cbd873-977b-46b9-9e93-78c688961a76" providerId="ADAL" clId="{BB39AE90-A0CA-418E-81B0-78C780F8B970}" dt="2018-05-23T13:57:58.297" v="23" actId="1076"/>
      <pc:docMkLst>
        <pc:docMk/>
      </pc:docMkLst>
      <pc:sldChg chg="modSp">
        <pc:chgData name="Mohit Gupta (CANADA)" userId="21cbd873-977b-46b9-9e93-78c688961a76" providerId="ADAL" clId="{BB39AE90-A0CA-418E-81B0-78C780F8B970}" dt="2018-05-23T13:56:19.553" v="3" actId="20577"/>
        <pc:sldMkLst>
          <pc:docMk/>
          <pc:sldMk cId="3879068885" sldId="399"/>
        </pc:sldMkLst>
        <pc:spChg chg="mod">
          <ac:chgData name="Mohit Gupta (CANADA)" userId="21cbd873-977b-46b9-9e93-78c688961a76" providerId="ADAL" clId="{BB39AE90-A0CA-418E-81B0-78C780F8B970}" dt="2018-05-23T13:56:19.553" v="3" actId="20577"/>
          <ac:spMkLst>
            <pc:docMk/>
            <pc:sldMk cId="3879068885" sldId="399"/>
            <ac:spMk id="3" creationId="{5263F4B0-A008-47D9-8980-D733423B3F25}"/>
          </ac:spMkLst>
        </pc:spChg>
      </pc:sldChg>
      <pc:sldChg chg="modSp">
        <pc:chgData name="Mohit Gupta (CANADA)" userId="21cbd873-977b-46b9-9e93-78c688961a76" providerId="ADAL" clId="{BB39AE90-A0CA-418E-81B0-78C780F8B970}" dt="2018-05-23T13:56:40.975" v="9" actId="14100"/>
        <pc:sldMkLst>
          <pc:docMk/>
          <pc:sldMk cId="47014575" sldId="400"/>
        </pc:sldMkLst>
        <pc:picChg chg="mod">
          <ac:chgData name="Mohit Gupta (CANADA)" userId="21cbd873-977b-46b9-9e93-78c688961a76" providerId="ADAL" clId="{BB39AE90-A0CA-418E-81B0-78C780F8B970}" dt="2018-05-23T13:56:40.975" v="9" actId="14100"/>
          <ac:picMkLst>
            <pc:docMk/>
            <pc:sldMk cId="47014575" sldId="400"/>
            <ac:picMk id="5" creationId="{C42CEF22-4CC1-4162-B168-B695F426E336}"/>
          </ac:picMkLst>
        </pc:picChg>
      </pc:sldChg>
      <pc:sldChg chg="modSp">
        <pc:chgData name="Mohit Gupta (CANADA)" userId="21cbd873-977b-46b9-9e93-78c688961a76" providerId="ADAL" clId="{BB39AE90-A0CA-418E-81B0-78C780F8B970}" dt="2018-05-23T13:56:28.978" v="7" actId="20577"/>
        <pc:sldMkLst>
          <pc:docMk/>
          <pc:sldMk cId="1183577523" sldId="403"/>
        </pc:sldMkLst>
        <pc:spChg chg="mod">
          <ac:chgData name="Mohit Gupta (CANADA)" userId="21cbd873-977b-46b9-9e93-78c688961a76" providerId="ADAL" clId="{BB39AE90-A0CA-418E-81B0-78C780F8B970}" dt="2018-05-23T13:56:28.978" v="7" actId="20577"/>
          <ac:spMkLst>
            <pc:docMk/>
            <pc:sldMk cId="1183577523" sldId="403"/>
            <ac:spMk id="3" creationId="{5263F4B0-A008-47D9-8980-D733423B3F25}"/>
          </ac:spMkLst>
        </pc:spChg>
      </pc:sldChg>
      <pc:sldChg chg="modSp">
        <pc:chgData name="Mohit Gupta (CANADA)" userId="21cbd873-977b-46b9-9e93-78c688961a76" providerId="ADAL" clId="{BB39AE90-A0CA-418E-81B0-78C780F8B970}" dt="2018-05-23T13:55:55.273" v="1" actId="20577"/>
        <pc:sldMkLst>
          <pc:docMk/>
          <pc:sldMk cId="799906518" sldId="404"/>
        </pc:sldMkLst>
        <pc:spChg chg="mod">
          <ac:chgData name="Mohit Gupta (CANADA)" userId="21cbd873-977b-46b9-9e93-78c688961a76" providerId="ADAL" clId="{BB39AE90-A0CA-418E-81B0-78C780F8B970}" dt="2018-05-23T13:55:55.273" v="1" actId="20577"/>
          <ac:spMkLst>
            <pc:docMk/>
            <pc:sldMk cId="799906518" sldId="404"/>
            <ac:spMk id="3" creationId="{5263F4B0-A008-47D9-8980-D733423B3F25}"/>
          </ac:spMkLst>
        </pc:spChg>
      </pc:sldChg>
      <pc:sldChg chg="modSp">
        <pc:chgData name="Mohit Gupta (CANADA)" userId="21cbd873-977b-46b9-9e93-78c688961a76" providerId="ADAL" clId="{BB39AE90-A0CA-418E-81B0-78C780F8B970}" dt="2018-05-23T13:56:51.352" v="13" actId="20577"/>
        <pc:sldMkLst>
          <pc:docMk/>
          <pc:sldMk cId="3612175962" sldId="405"/>
        </pc:sldMkLst>
        <pc:spChg chg="mod">
          <ac:chgData name="Mohit Gupta (CANADA)" userId="21cbd873-977b-46b9-9e93-78c688961a76" providerId="ADAL" clId="{BB39AE90-A0CA-418E-81B0-78C780F8B970}" dt="2018-05-23T13:56:51.352" v="13" actId="20577"/>
          <ac:spMkLst>
            <pc:docMk/>
            <pc:sldMk cId="3612175962" sldId="405"/>
            <ac:spMk id="3" creationId="{5263F4B0-A008-47D9-8980-D733423B3F25}"/>
          </ac:spMkLst>
        </pc:spChg>
      </pc:sldChg>
      <pc:sldChg chg="modSp">
        <pc:chgData name="Mohit Gupta (CANADA)" userId="21cbd873-977b-46b9-9e93-78c688961a76" providerId="ADAL" clId="{BB39AE90-A0CA-418E-81B0-78C780F8B970}" dt="2018-05-23T13:57:58.297" v="23" actId="1076"/>
        <pc:sldMkLst>
          <pc:docMk/>
          <pc:sldMk cId="4059937401" sldId="410"/>
        </pc:sldMkLst>
        <pc:spChg chg="mod">
          <ac:chgData name="Mohit Gupta (CANADA)" userId="21cbd873-977b-46b9-9e93-78c688961a76" providerId="ADAL" clId="{BB39AE90-A0CA-418E-81B0-78C780F8B970}" dt="2018-05-23T13:57:55.812" v="22" actId="14100"/>
          <ac:spMkLst>
            <pc:docMk/>
            <pc:sldMk cId="4059937401" sldId="410"/>
            <ac:spMk id="3" creationId="{AA464BE4-8283-4116-9812-15B60A728F6E}"/>
          </ac:spMkLst>
        </pc:spChg>
        <pc:picChg chg="mod">
          <ac:chgData name="Mohit Gupta (CANADA)" userId="21cbd873-977b-46b9-9e93-78c688961a76" providerId="ADAL" clId="{BB39AE90-A0CA-418E-81B0-78C780F8B970}" dt="2018-05-23T13:57:58.297" v="23" actId="1076"/>
          <ac:picMkLst>
            <pc:docMk/>
            <pc:sldMk cId="4059937401" sldId="410"/>
            <ac:picMk id="5" creationId="{AF771000-BE84-497D-9930-2B0B94918B59}"/>
          </ac:picMkLst>
        </pc:picChg>
      </pc:sldChg>
      <pc:sldChg chg="modSp">
        <pc:chgData name="Mohit Gupta (CANADA)" userId="21cbd873-977b-46b9-9e93-78c688961a76" providerId="ADAL" clId="{BB39AE90-A0CA-418E-81B0-78C780F8B970}" dt="2018-05-23T13:57:34.278" v="17" actId="1076"/>
        <pc:sldMkLst>
          <pc:docMk/>
          <pc:sldMk cId="2136133280" sldId="411"/>
        </pc:sldMkLst>
        <pc:spChg chg="mod">
          <ac:chgData name="Mohit Gupta (CANADA)" userId="21cbd873-977b-46b9-9e93-78c688961a76" providerId="ADAL" clId="{BB39AE90-A0CA-418E-81B0-78C780F8B970}" dt="2018-05-23T13:57:31.523" v="16" actId="14100"/>
          <ac:spMkLst>
            <pc:docMk/>
            <pc:sldMk cId="2136133280" sldId="411"/>
            <ac:spMk id="3" creationId="{BD7304EB-B12B-4368-A49D-62899D77C03B}"/>
          </ac:spMkLst>
        </pc:spChg>
        <pc:picChg chg="mod">
          <ac:chgData name="Mohit Gupta (CANADA)" userId="21cbd873-977b-46b9-9e93-78c688961a76" providerId="ADAL" clId="{BB39AE90-A0CA-418E-81B0-78C780F8B970}" dt="2018-05-23T13:57:34.278" v="17" actId="1076"/>
          <ac:picMkLst>
            <pc:docMk/>
            <pc:sldMk cId="2136133280" sldId="411"/>
            <ac:picMk id="5" creationId="{6888AC22-CA21-4B43-B592-D5E3E0D1FBE2}"/>
          </ac:picMkLst>
        </pc:picChg>
      </pc:sldChg>
      <pc:sldChg chg="delSp modSp">
        <pc:chgData name="Mohit Gupta (CANADA)" userId="21cbd873-977b-46b9-9e93-78c688961a76" providerId="ADAL" clId="{BB39AE90-A0CA-418E-81B0-78C780F8B970}" dt="2018-05-23T13:57:50.277" v="21" actId="1076"/>
        <pc:sldMkLst>
          <pc:docMk/>
          <pc:sldMk cId="103758566" sldId="413"/>
        </pc:sldMkLst>
        <pc:spChg chg="mod">
          <ac:chgData name="Mohit Gupta (CANADA)" userId="21cbd873-977b-46b9-9e93-78c688961a76" providerId="ADAL" clId="{BB39AE90-A0CA-418E-81B0-78C780F8B970}" dt="2018-05-23T13:57:45.034" v="19" actId="14100"/>
          <ac:spMkLst>
            <pc:docMk/>
            <pc:sldMk cId="103758566" sldId="413"/>
            <ac:spMk id="3" creationId="{BD7304EB-B12B-4368-A49D-62899D77C03B}"/>
          </ac:spMkLst>
        </pc:spChg>
        <pc:spChg chg="del">
          <ac:chgData name="Mohit Gupta (CANADA)" userId="21cbd873-977b-46b9-9e93-78c688961a76" providerId="ADAL" clId="{BB39AE90-A0CA-418E-81B0-78C780F8B970}" dt="2018-05-23T13:57:47.188" v="20" actId="478"/>
          <ac:spMkLst>
            <pc:docMk/>
            <pc:sldMk cId="103758566" sldId="413"/>
            <ac:spMk id="4" creationId="{0D51C3AF-D54D-40CB-A56B-A097AC2141B8}"/>
          </ac:spMkLst>
        </pc:spChg>
        <pc:picChg chg="mod">
          <ac:chgData name="Mohit Gupta (CANADA)" userId="21cbd873-977b-46b9-9e93-78c688961a76" providerId="ADAL" clId="{BB39AE90-A0CA-418E-81B0-78C780F8B970}" dt="2018-05-23T13:57:50.277" v="21" actId="1076"/>
          <ac:picMkLst>
            <pc:docMk/>
            <pc:sldMk cId="103758566" sldId="413"/>
            <ac:picMk id="6" creationId="{A4C68A55-CAAF-40AA-92A8-54EDFBB53A4E}"/>
          </ac:picMkLst>
        </pc:picChg>
      </pc:sldChg>
    </pc:docChg>
  </pc:docChgLst>
  <pc:docChgLst>
    <pc:chgData name="Jameel Ahmed" userId="c879773c89666459" providerId="LiveId" clId="{406F55A6-B505-4B1B-B41F-B9E77101D543}"/>
    <pc:docChg chg="undo redo custSel addSld delSld modSld sldOrd">
      <pc:chgData name="Jameel Ahmed" userId="c879773c89666459" providerId="LiveId" clId="{406F55A6-B505-4B1B-B41F-B9E77101D543}" dt="2018-05-23T08:10:13.984" v="3310" actId="20577"/>
      <pc:docMkLst>
        <pc:docMk/>
      </pc:docMkLst>
      <pc:sldChg chg="modSp">
        <pc:chgData name="Jameel Ahmed" userId="c879773c89666459" providerId="LiveId" clId="{406F55A6-B505-4B1B-B41F-B9E77101D543}" dt="2018-05-23T00:10:31.053" v="361" actId="20577"/>
        <pc:sldMkLst>
          <pc:docMk/>
          <pc:sldMk cId="1325058836" sldId="256"/>
        </pc:sldMkLst>
        <pc:spChg chg="mod">
          <ac:chgData name="Jameel Ahmed" userId="c879773c89666459" providerId="LiveId" clId="{406F55A6-B505-4B1B-B41F-B9E77101D543}" dt="2018-05-23T00:10:31.053" v="361" actId="20577"/>
          <ac:spMkLst>
            <pc:docMk/>
            <pc:sldMk cId="1325058836" sldId="256"/>
            <ac:spMk id="6" creationId="{00000000-0000-0000-0000-000000000000}"/>
          </ac:spMkLst>
        </pc:spChg>
      </pc:sldChg>
      <pc:sldChg chg="modSp add">
        <pc:chgData name="Jameel Ahmed" userId="c879773c89666459" providerId="LiveId" clId="{406F55A6-B505-4B1B-B41F-B9E77101D543}" dt="2018-05-23T08:10:13.984" v="3310" actId="20577"/>
        <pc:sldMkLst>
          <pc:docMk/>
          <pc:sldMk cId="3427367740" sldId="316"/>
        </pc:sldMkLst>
        <pc:spChg chg="mod">
          <ac:chgData name="Jameel Ahmed" userId="c879773c89666459" providerId="LiveId" clId="{406F55A6-B505-4B1B-B41F-B9E77101D543}" dt="2018-05-23T08:10:13.984" v="3310" actId="20577"/>
          <ac:spMkLst>
            <pc:docMk/>
            <pc:sldMk cId="3427367740" sldId="316"/>
            <ac:spMk id="2" creationId="{CEA1BF4C-1BC8-48D0-9724-051A6666540C}"/>
          </ac:spMkLst>
        </pc:spChg>
      </pc:sldChg>
      <pc:sldChg chg="addSp delSp modSp add ord">
        <pc:chgData name="Jameel Ahmed" userId="c879773c89666459" providerId="LiveId" clId="{406F55A6-B505-4B1B-B41F-B9E77101D543}" dt="2018-05-23T07:03:40.196" v="1843" actId="14100"/>
        <pc:sldMkLst>
          <pc:docMk/>
          <pc:sldMk cId="3879068885" sldId="399"/>
        </pc:sldMkLst>
        <pc:spChg chg="mod">
          <ac:chgData name="Jameel Ahmed" userId="c879773c89666459" providerId="LiveId" clId="{406F55A6-B505-4B1B-B41F-B9E77101D543}" dt="2018-05-23T07:03:40.196" v="1843" actId="14100"/>
          <ac:spMkLst>
            <pc:docMk/>
            <pc:sldMk cId="3879068885" sldId="399"/>
            <ac:spMk id="2" creationId="{45C23F5C-B812-40E7-AE95-307DD922EB9D}"/>
          </ac:spMkLst>
        </pc:spChg>
        <pc:spChg chg="mod">
          <ac:chgData name="Jameel Ahmed" userId="c879773c89666459" providerId="LiveId" clId="{406F55A6-B505-4B1B-B41F-B9E77101D543}" dt="2018-05-23T07:02:15.807" v="1760" actId="20577"/>
          <ac:spMkLst>
            <pc:docMk/>
            <pc:sldMk cId="3879068885" sldId="399"/>
            <ac:spMk id="3" creationId="{5263F4B0-A008-47D9-8980-D733423B3F25}"/>
          </ac:spMkLst>
        </pc:spChg>
        <pc:spChg chg="add del mod">
          <ac:chgData name="Jameel Ahmed" userId="c879773c89666459" providerId="LiveId" clId="{406F55A6-B505-4B1B-B41F-B9E77101D543}" dt="2018-05-23T06:41:50.525" v="1359" actId="14100"/>
          <ac:spMkLst>
            <pc:docMk/>
            <pc:sldMk cId="3879068885" sldId="399"/>
            <ac:spMk id="7" creationId="{76D5CD57-9A9E-42C4-9BD9-72EA732595EE}"/>
          </ac:spMkLst>
        </pc:spChg>
        <pc:spChg chg="add del mod">
          <ac:chgData name="Jameel Ahmed" userId="c879773c89666459" providerId="LiveId" clId="{406F55A6-B505-4B1B-B41F-B9E77101D543}" dt="2018-05-23T06:41:50.525" v="1359" actId="14100"/>
          <ac:spMkLst>
            <pc:docMk/>
            <pc:sldMk cId="3879068885" sldId="399"/>
            <ac:spMk id="8" creationId="{00C82316-6D1F-4F22-A837-CF26DD64551C}"/>
          </ac:spMkLst>
        </pc:spChg>
        <pc:picChg chg="add del mod">
          <ac:chgData name="Jameel Ahmed" userId="c879773c89666459" providerId="LiveId" clId="{406F55A6-B505-4B1B-B41F-B9E77101D543}" dt="2018-05-23T06:36:09.681" v="1189" actId="478"/>
          <ac:picMkLst>
            <pc:docMk/>
            <pc:sldMk cId="3879068885" sldId="399"/>
            <ac:picMk id="4" creationId="{39ACB7AB-B25E-4BBE-B4A5-70E8BB03C6EF}"/>
          </ac:picMkLst>
        </pc:picChg>
        <pc:picChg chg="add del">
          <ac:chgData name="Jameel Ahmed" userId="c879773c89666459" providerId="LiveId" clId="{406F55A6-B505-4B1B-B41F-B9E77101D543}" dt="2018-05-23T00:36:28.082" v="402" actId="478"/>
          <ac:picMkLst>
            <pc:docMk/>
            <pc:sldMk cId="3879068885" sldId="399"/>
            <ac:picMk id="5" creationId="{840DB4A8-5DD2-492A-893F-290EBACBFC75}"/>
          </ac:picMkLst>
        </pc:picChg>
        <pc:picChg chg="add mod">
          <ac:chgData name="Jameel Ahmed" userId="c879773c89666459" providerId="LiveId" clId="{406F55A6-B505-4B1B-B41F-B9E77101D543}" dt="2018-05-23T06:59:51.003" v="1729" actId="1076"/>
          <ac:picMkLst>
            <pc:docMk/>
            <pc:sldMk cId="3879068885" sldId="399"/>
            <ac:picMk id="6" creationId="{E79D600C-F82C-48CF-881B-429F2A7914DA}"/>
          </ac:picMkLst>
        </pc:picChg>
        <pc:picChg chg="add del mod">
          <ac:chgData name="Jameel Ahmed" userId="c879773c89666459" providerId="LiveId" clId="{406F55A6-B505-4B1B-B41F-B9E77101D543}" dt="2018-05-23T06:41:50.525" v="1359" actId="14100"/>
          <ac:picMkLst>
            <pc:docMk/>
            <pc:sldMk cId="3879068885" sldId="399"/>
            <ac:picMk id="9" creationId="{1C3F0E8A-DFBE-4540-A704-DF56C18C1756}"/>
          </ac:picMkLst>
        </pc:picChg>
      </pc:sldChg>
      <pc:sldChg chg="addSp delSp modSp add">
        <pc:chgData name="Jameel Ahmed" userId="c879773c89666459" providerId="LiveId" clId="{406F55A6-B505-4B1B-B41F-B9E77101D543}" dt="2018-05-23T05:34:16.123" v="909" actId="20577"/>
        <pc:sldMkLst>
          <pc:docMk/>
          <pc:sldMk cId="47014575" sldId="400"/>
        </pc:sldMkLst>
        <pc:spChg chg="mod">
          <ac:chgData name="Jameel Ahmed" userId="c879773c89666459" providerId="LiveId" clId="{406F55A6-B505-4B1B-B41F-B9E77101D543}" dt="2018-05-23T00:36:46.634" v="411" actId="20577"/>
          <ac:spMkLst>
            <pc:docMk/>
            <pc:sldMk cId="47014575" sldId="400"/>
            <ac:spMk id="2" creationId="{45C23F5C-B812-40E7-AE95-307DD922EB9D}"/>
          </ac:spMkLst>
        </pc:spChg>
        <pc:spChg chg="mod">
          <ac:chgData name="Jameel Ahmed" userId="c879773c89666459" providerId="LiveId" clId="{406F55A6-B505-4B1B-B41F-B9E77101D543}" dt="2018-05-23T05:34:16.123" v="909" actId="20577"/>
          <ac:spMkLst>
            <pc:docMk/>
            <pc:sldMk cId="47014575" sldId="400"/>
            <ac:spMk id="3" creationId="{5263F4B0-A008-47D9-8980-D733423B3F25}"/>
          </ac:spMkLst>
        </pc:spChg>
        <pc:picChg chg="del">
          <ac:chgData name="Jameel Ahmed" userId="c879773c89666459" providerId="LiveId" clId="{406F55A6-B505-4B1B-B41F-B9E77101D543}" dt="2018-05-23T00:36:52.461" v="412" actId="478"/>
          <ac:picMkLst>
            <pc:docMk/>
            <pc:sldMk cId="47014575" sldId="400"/>
            <ac:picMk id="4" creationId="{39ACB7AB-B25E-4BBE-B4A5-70E8BB03C6EF}"/>
          </ac:picMkLst>
        </pc:picChg>
        <pc:picChg chg="add mod">
          <ac:chgData name="Jameel Ahmed" userId="c879773c89666459" providerId="LiveId" clId="{406F55A6-B505-4B1B-B41F-B9E77101D543}" dt="2018-05-23T00:43:08.915" v="828" actId="1076"/>
          <ac:picMkLst>
            <pc:docMk/>
            <pc:sldMk cId="47014575" sldId="400"/>
            <ac:picMk id="5" creationId="{C42CEF22-4CC1-4162-B168-B695F426E336}"/>
          </ac:picMkLst>
        </pc:picChg>
      </pc:sldChg>
      <pc:sldChg chg="add del">
        <pc:chgData name="Jameel Ahmed" userId="c879773c89666459" providerId="LiveId" clId="{406F55A6-B505-4B1B-B41F-B9E77101D543}" dt="2018-05-23T00:37:14.224" v="476" actId="20577"/>
        <pc:sldMkLst>
          <pc:docMk/>
          <pc:sldMk cId="2046476774" sldId="401"/>
        </pc:sldMkLst>
      </pc:sldChg>
      <pc:sldChg chg="addSp delSp modSp add">
        <pc:chgData name="Jameel Ahmed" userId="c879773c89666459" providerId="LiveId" clId="{406F55A6-B505-4B1B-B41F-B9E77101D543}" dt="2018-05-23T07:28:26.421" v="2295" actId="14100"/>
        <pc:sldMkLst>
          <pc:docMk/>
          <pc:sldMk cId="3920466894" sldId="401"/>
        </pc:sldMkLst>
        <pc:spChg chg="mod">
          <ac:chgData name="Jameel Ahmed" userId="c879773c89666459" providerId="LiveId" clId="{406F55A6-B505-4B1B-B41F-B9E77101D543}" dt="2018-05-23T07:27:08.242" v="2289" actId="14100"/>
          <ac:spMkLst>
            <pc:docMk/>
            <pc:sldMk cId="3920466894" sldId="401"/>
            <ac:spMk id="2" creationId="{0CE86A00-00AB-46CD-A6DC-AD3018A1E79E}"/>
          </ac:spMkLst>
        </pc:spChg>
        <pc:spChg chg="mod">
          <ac:chgData name="Jameel Ahmed" userId="c879773c89666459" providerId="LiveId" clId="{406F55A6-B505-4B1B-B41F-B9E77101D543}" dt="2018-05-23T07:28:21.779" v="2294" actId="14100"/>
          <ac:spMkLst>
            <pc:docMk/>
            <pc:sldMk cId="3920466894" sldId="401"/>
            <ac:spMk id="3" creationId="{45597C7E-B210-4FFA-9087-840DA260140D}"/>
          </ac:spMkLst>
        </pc:spChg>
        <pc:spChg chg="add del mod">
          <ac:chgData name="Jameel Ahmed" userId="c879773c89666459" providerId="LiveId" clId="{406F55A6-B505-4B1B-B41F-B9E77101D543}" dt="2018-05-23T07:28:20.046" v="2293" actId="14100"/>
          <ac:spMkLst>
            <pc:docMk/>
            <pc:sldMk cId="3920466894" sldId="401"/>
            <ac:spMk id="7" creationId="{B65D1E65-611F-4AC3-A8BB-64EE5C96875D}"/>
          </ac:spMkLst>
        </pc:spChg>
        <pc:picChg chg="add del mod">
          <ac:chgData name="Jameel Ahmed" userId="c879773c89666459" providerId="LiveId" clId="{406F55A6-B505-4B1B-B41F-B9E77101D543}" dt="2018-05-23T05:38:29.967" v="1168" actId="478"/>
          <ac:picMkLst>
            <pc:docMk/>
            <pc:sldMk cId="3920466894" sldId="401"/>
            <ac:picMk id="5" creationId="{EA649488-F196-4140-B64F-D566BDACD6AF}"/>
          </ac:picMkLst>
        </pc:picChg>
        <pc:picChg chg="add mod">
          <ac:chgData name="Jameel Ahmed" userId="c879773c89666459" providerId="LiveId" clId="{406F55A6-B505-4B1B-B41F-B9E77101D543}" dt="2018-05-23T07:28:26.421" v="2295" actId="14100"/>
          <ac:picMkLst>
            <pc:docMk/>
            <pc:sldMk cId="3920466894" sldId="401"/>
            <ac:picMk id="6" creationId="{8C48C84E-A092-4138-8F3C-1CD3F6888F91}"/>
          </ac:picMkLst>
        </pc:picChg>
      </pc:sldChg>
      <pc:sldChg chg="addSp delSp modSp add ord">
        <pc:chgData name="Jameel Ahmed" userId="c879773c89666459" providerId="LiveId" clId="{406F55A6-B505-4B1B-B41F-B9E77101D543}" dt="2018-05-23T07:02:58.446" v="1782" actId="113"/>
        <pc:sldMkLst>
          <pc:docMk/>
          <pc:sldMk cId="1290221445" sldId="402"/>
        </pc:sldMkLst>
        <pc:spChg chg="mod">
          <ac:chgData name="Jameel Ahmed" userId="c879773c89666459" providerId="LiveId" clId="{406F55A6-B505-4B1B-B41F-B9E77101D543}" dt="2018-05-23T07:02:54.335" v="1781" actId="20577"/>
          <ac:spMkLst>
            <pc:docMk/>
            <pc:sldMk cId="1290221445" sldId="402"/>
            <ac:spMk id="2" creationId="{45C23F5C-B812-40E7-AE95-307DD922EB9D}"/>
          </ac:spMkLst>
        </pc:spChg>
        <pc:spChg chg="mod">
          <ac:chgData name="Jameel Ahmed" userId="c879773c89666459" providerId="LiveId" clId="{406F55A6-B505-4B1B-B41F-B9E77101D543}" dt="2018-05-23T07:02:58.446" v="1782" actId="113"/>
          <ac:spMkLst>
            <pc:docMk/>
            <pc:sldMk cId="1290221445" sldId="402"/>
            <ac:spMk id="3" creationId="{5263F4B0-A008-47D9-8980-D733423B3F25}"/>
          </ac:spMkLst>
        </pc:spChg>
        <pc:picChg chg="del">
          <ac:chgData name="Jameel Ahmed" userId="c879773c89666459" providerId="LiveId" clId="{406F55A6-B505-4B1B-B41F-B9E77101D543}" dt="2018-05-23T06:55:24.772" v="1698" actId="478"/>
          <ac:picMkLst>
            <pc:docMk/>
            <pc:sldMk cId="1290221445" sldId="402"/>
            <ac:picMk id="4" creationId="{E365A24D-129D-47E2-A2B3-B7BFC69F1AE3}"/>
          </ac:picMkLst>
        </pc:picChg>
        <pc:picChg chg="add mod">
          <ac:chgData name="Jameel Ahmed" userId="c879773c89666459" providerId="LiveId" clId="{406F55A6-B505-4B1B-B41F-B9E77101D543}" dt="2018-05-23T06:55:32.499" v="1701" actId="1076"/>
          <ac:picMkLst>
            <pc:docMk/>
            <pc:sldMk cId="1290221445" sldId="402"/>
            <ac:picMk id="6" creationId="{AB4FC5C9-81F7-4DE2-B6DD-A02E99058AF8}"/>
          </ac:picMkLst>
        </pc:picChg>
      </pc:sldChg>
      <pc:sldChg chg="add del">
        <pc:chgData name="Jameel Ahmed" userId="c879773c89666459" providerId="LiveId" clId="{406F55A6-B505-4B1B-B41F-B9E77101D543}" dt="2018-05-23T05:34:35.890" v="911" actId="20577"/>
        <pc:sldMkLst>
          <pc:docMk/>
          <pc:sldMk cId="2258403727" sldId="402"/>
        </pc:sldMkLst>
      </pc:sldChg>
      <pc:sldChg chg="addSp delSp modSp add del">
        <pc:chgData name="Jameel Ahmed" userId="c879773c89666459" providerId="LiveId" clId="{406F55A6-B505-4B1B-B41F-B9E77101D543}" dt="2018-05-23T06:53:57.218" v="1649" actId="2696"/>
        <pc:sldMkLst>
          <pc:docMk/>
          <pc:sldMk cId="3128376820" sldId="402"/>
        </pc:sldMkLst>
        <pc:spChg chg="mod">
          <ac:chgData name="Jameel Ahmed" userId="c879773c89666459" providerId="LiveId" clId="{406F55A6-B505-4B1B-B41F-B9E77101D543}" dt="2018-05-23T06:50:34.396" v="1648" actId="20577"/>
          <ac:spMkLst>
            <pc:docMk/>
            <pc:sldMk cId="3128376820" sldId="402"/>
            <ac:spMk id="2" creationId="{45C23F5C-B812-40E7-AE95-307DD922EB9D}"/>
          </ac:spMkLst>
        </pc:spChg>
        <pc:spChg chg="mod">
          <ac:chgData name="Jameel Ahmed" userId="c879773c89666459" providerId="LiveId" clId="{406F55A6-B505-4B1B-B41F-B9E77101D543}" dt="2018-05-23T05:38:05.917" v="1163" actId="20577"/>
          <ac:spMkLst>
            <pc:docMk/>
            <pc:sldMk cId="3128376820" sldId="402"/>
            <ac:spMk id="3" creationId="{5263F4B0-A008-47D9-8980-D733423B3F25}"/>
          </ac:spMkLst>
        </pc:spChg>
        <pc:picChg chg="add mod">
          <ac:chgData name="Jameel Ahmed" userId="c879773c89666459" providerId="LiveId" clId="{406F55A6-B505-4B1B-B41F-B9E77101D543}" dt="2018-05-23T05:38:24.465" v="1167" actId="14100"/>
          <ac:picMkLst>
            <pc:docMk/>
            <pc:sldMk cId="3128376820" sldId="402"/>
            <ac:picMk id="4" creationId="{E365A24D-129D-47E2-A2B3-B7BFC69F1AE3}"/>
          </ac:picMkLst>
        </pc:picChg>
        <pc:picChg chg="del">
          <ac:chgData name="Jameel Ahmed" userId="c879773c89666459" providerId="LiveId" clId="{406F55A6-B505-4B1B-B41F-B9E77101D543}" dt="2018-05-23T05:34:45.559" v="913" actId="478"/>
          <ac:picMkLst>
            <pc:docMk/>
            <pc:sldMk cId="3128376820" sldId="402"/>
            <ac:picMk id="5" creationId="{C42CEF22-4CC1-4162-B168-B695F426E336}"/>
          </ac:picMkLst>
        </pc:picChg>
      </pc:sldChg>
      <pc:sldChg chg="add">
        <pc:chgData name="Jameel Ahmed" userId="c879773c89666459" providerId="LiveId" clId="{406F55A6-B505-4B1B-B41F-B9E77101D543}" dt="2018-05-23T06:35:44.574" v="1169" actId="20577"/>
        <pc:sldMkLst>
          <pc:docMk/>
          <pc:sldMk cId="1183577523" sldId="403"/>
        </pc:sldMkLst>
      </pc:sldChg>
      <pc:sldChg chg="addSp delSp modSp add">
        <pc:chgData name="Jameel Ahmed" userId="c879773c89666459" providerId="LiveId" clId="{406F55A6-B505-4B1B-B41F-B9E77101D543}" dt="2018-05-23T07:03:57.890" v="1845" actId="20577"/>
        <pc:sldMkLst>
          <pc:docMk/>
          <pc:sldMk cId="799906518" sldId="404"/>
        </pc:sldMkLst>
        <pc:spChg chg="mod">
          <ac:chgData name="Jameel Ahmed" userId="c879773c89666459" providerId="LiveId" clId="{406F55A6-B505-4B1B-B41F-B9E77101D543}" dt="2018-05-23T07:03:57.890" v="1845" actId="20577"/>
          <ac:spMkLst>
            <pc:docMk/>
            <pc:sldMk cId="799906518" sldId="404"/>
            <ac:spMk id="2" creationId="{45C23F5C-B812-40E7-AE95-307DD922EB9D}"/>
          </ac:spMkLst>
        </pc:spChg>
        <pc:spChg chg="mod">
          <ac:chgData name="Jameel Ahmed" userId="c879773c89666459" providerId="LiveId" clId="{406F55A6-B505-4B1B-B41F-B9E77101D543}" dt="2018-05-23T06:49:59.875" v="1612" actId="6549"/>
          <ac:spMkLst>
            <pc:docMk/>
            <pc:sldMk cId="799906518" sldId="404"/>
            <ac:spMk id="3" creationId="{5263F4B0-A008-47D9-8980-D733423B3F25}"/>
          </ac:spMkLst>
        </pc:spChg>
        <pc:graphicFrameChg chg="add del mod">
          <ac:chgData name="Jameel Ahmed" userId="c879773c89666459" providerId="LiveId" clId="{406F55A6-B505-4B1B-B41F-B9E77101D543}" dt="2018-05-23T06:46:54.720" v="1432" actId="478"/>
          <ac:graphicFrameMkLst>
            <pc:docMk/>
            <pc:sldMk cId="799906518" sldId="404"/>
            <ac:graphicFrameMk id="5" creationId="{B0D399BF-4E27-4F40-889A-B6E761C3039A}"/>
          </ac:graphicFrameMkLst>
        </pc:graphicFrameChg>
        <pc:picChg chg="add mod">
          <ac:chgData name="Jameel Ahmed" userId="c879773c89666459" providerId="LiveId" clId="{406F55A6-B505-4B1B-B41F-B9E77101D543}" dt="2018-05-23T06:50:12.259" v="1614" actId="14100"/>
          <ac:picMkLst>
            <pc:docMk/>
            <pc:sldMk cId="799906518" sldId="404"/>
            <ac:picMk id="4" creationId="{112E5C14-D213-4736-B786-AF5FEEDB1362}"/>
          </ac:picMkLst>
        </pc:picChg>
        <pc:picChg chg="del">
          <ac:chgData name="Jameel Ahmed" userId="c879773c89666459" providerId="LiveId" clId="{406F55A6-B505-4B1B-B41F-B9E77101D543}" dt="2018-05-23T06:45:39.218" v="1422" actId="478"/>
          <ac:picMkLst>
            <pc:docMk/>
            <pc:sldMk cId="799906518" sldId="404"/>
            <ac:picMk id="6" creationId="{E79D600C-F82C-48CF-881B-429F2A7914DA}"/>
          </ac:picMkLst>
        </pc:picChg>
        <pc:picChg chg="add mod">
          <ac:chgData name="Jameel Ahmed" userId="c879773c89666459" providerId="LiveId" clId="{406F55A6-B505-4B1B-B41F-B9E77101D543}" dt="2018-05-23T06:50:07.831" v="1613" actId="1076"/>
          <ac:picMkLst>
            <pc:docMk/>
            <pc:sldMk cId="799906518" sldId="404"/>
            <ac:picMk id="7" creationId="{E0B9182A-E791-4C14-9658-CB6BDB959D82}"/>
          </ac:picMkLst>
        </pc:picChg>
        <pc:picChg chg="add mod">
          <ac:chgData name="Jameel Ahmed" userId="c879773c89666459" providerId="LiveId" clId="{406F55A6-B505-4B1B-B41F-B9E77101D543}" dt="2018-05-23T06:50:07.831" v="1613" actId="1076"/>
          <ac:picMkLst>
            <pc:docMk/>
            <pc:sldMk cId="799906518" sldId="404"/>
            <ac:picMk id="8" creationId="{796F60DA-7F6C-4473-A2D1-574381FA5980}"/>
          </ac:picMkLst>
        </pc:picChg>
        <pc:picChg chg="add mod">
          <ac:chgData name="Jameel Ahmed" userId="c879773c89666459" providerId="LiveId" clId="{406F55A6-B505-4B1B-B41F-B9E77101D543}" dt="2018-05-23T06:50:07.831" v="1613" actId="1076"/>
          <ac:picMkLst>
            <pc:docMk/>
            <pc:sldMk cId="799906518" sldId="404"/>
            <ac:picMk id="9" creationId="{A5EDF229-3115-4770-BB45-26662D6CB03F}"/>
          </ac:picMkLst>
        </pc:picChg>
        <pc:inkChg chg="add del">
          <ac:chgData name="Jameel Ahmed" userId="c879773c89666459" providerId="LiveId" clId="{406F55A6-B505-4B1B-B41F-B9E77101D543}" dt="2018-05-23T06:49:09.994" v="1549" actId="20577"/>
          <ac:inkMkLst>
            <pc:docMk/>
            <pc:sldMk cId="799906518" sldId="404"/>
            <ac:inkMk id="10" creationId="{74768439-4791-4D5E-9CFB-7193BBC05A82}"/>
          </ac:inkMkLst>
        </pc:inkChg>
      </pc:sldChg>
      <pc:sldChg chg="addSp delSp modSp add ord modNotesTx">
        <pc:chgData name="Jameel Ahmed" userId="c879773c89666459" providerId="LiveId" clId="{406F55A6-B505-4B1B-B41F-B9E77101D543}" dt="2018-05-23T07:18:02.269" v="2053" actId="20577"/>
        <pc:sldMkLst>
          <pc:docMk/>
          <pc:sldMk cId="3612175962" sldId="405"/>
        </pc:sldMkLst>
        <pc:spChg chg="mod">
          <ac:chgData name="Jameel Ahmed" userId="c879773c89666459" providerId="LiveId" clId="{406F55A6-B505-4B1B-B41F-B9E77101D543}" dt="2018-05-23T07:05:19.455" v="1862" actId="20577"/>
          <ac:spMkLst>
            <pc:docMk/>
            <pc:sldMk cId="3612175962" sldId="405"/>
            <ac:spMk id="2" creationId="{45C23F5C-B812-40E7-AE95-307DD922EB9D}"/>
          </ac:spMkLst>
        </pc:spChg>
        <pc:spChg chg="mod">
          <ac:chgData name="Jameel Ahmed" userId="c879773c89666459" providerId="LiveId" clId="{406F55A6-B505-4B1B-B41F-B9E77101D543}" dt="2018-05-23T07:18:02.269" v="2053" actId="20577"/>
          <ac:spMkLst>
            <pc:docMk/>
            <pc:sldMk cId="3612175962" sldId="405"/>
            <ac:spMk id="3" creationId="{5263F4B0-A008-47D9-8980-D733423B3F25}"/>
          </ac:spMkLst>
        </pc:spChg>
        <pc:graphicFrameChg chg="add del mod modGraphic">
          <ac:chgData name="Jameel Ahmed" userId="c879773c89666459" providerId="LiveId" clId="{406F55A6-B505-4B1B-B41F-B9E77101D543}" dt="2018-05-23T07:12:58.562" v="1901" actId="478"/>
          <ac:graphicFrameMkLst>
            <pc:docMk/>
            <pc:sldMk cId="3612175962" sldId="405"/>
            <ac:graphicFrameMk id="7" creationId="{310FF055-DE9A-4CB9-938F-BA41F6932562}"/>
          </ac:graphicFrameMkLst>
        </pc:graphicFrameChg>
        <pc:picChg chg="del">
          <ac:chgData name="Jameel Ahmed" userId="c879773c89666459" providerId="LiveId" clId="{406F55A6-B505-4B1B-B41F-B9E77101D543}" dt="2018-05-23T07:05:24.503" v="1863" actId="478"/>
          <ac:picMkLst>
            <pc:docMk/>
            <pc:sldMk cId="3612175962" sldId="405"/>
            <ac:picMk id="4" creationId="{39ACB7AB-B25E-4BBE-B4A5-70E8BB03C6EF}"/>
          </ac:picMkLst>
        </pc:picChg>
        <pc:picChg chg="add del mod">
          <ac:chgData name="Jameel Ahmed" userId="c879773c89666459" providerId="LiveId" clId="{406F55A6-B505-4B1B-B41F-B9E77101D543}" dt="2018-05-23T07:17:29.777" v="2048" actId="478"/>
          <ac:picMkLst>
            <pc:docMk/>
            <pc:sldMk cId="3612175962" sldId="405"/>
            <ac:picMk id="5" creationId="{6F5C997C-25E2-4AC2-80AD-3285A94C6708}"/>
          </ac:picMkLst>
        </pc:picChg>
        <pc:picChg chg="add mod">
          <ac:chgData name="Jameel Ahmed" userId="c879773c89666459" providerId="LiveId" clId="{406F55A6-B505-4B1B-B41F-B9E77101D543}" dt="2018-05-23T07:13:56.937" v="1904" actId="1076"/>
          <ac:picMkLst>
            <pc:docMk/>
            <pc:sldMk cId="3612175962" sldId="405"/>
            <ac:picMk id="6" creationId="{0778A559-4B52-4680-83EA-440BA8B2203D}"/>
          </ac:picMkLst>
        </pc:picChg>
        <pc:picChg chg="add mod">
          <ac:chgData name="Jameel Ahmed" userId="c879773c89666459" providerId="LiveId" clId="{406F55A6-B505-4B1B-B41F-B9E77101D543}" dt="2018-05-23T07:17:38.609" v="2052" actId="14100"/>
          <ac:picMkLst>
            <pc:docMk/>
            <pc:sldMk cId="3612175962" sldId="405"/>
            <ac:picMk id="8" creationId="{0D687213-0C97-4732-95CC-B3C893B47BBA}"/>
          </ac:picMkLst>
        </pc:picChg>
      </pc:sldChg>
      <pc:sldChg chg="addSp delSp modSp add">
        <pc:chgData name="Jameel Ahmed" userId="c879773c89666459" providerId="LiveId" clId="{406F55A6-B505-4B1B-B41F-B9E77101D543}" dt="2018-05-23T07:18:15.998" v="2071" actId="20577"/>
        <pc:sldMkLst>
          <pc:docMk/>
          <pc:sldMk cId="414955639" sldId="406"/>
        </pc:sldMkLst>
        <pc:spChg chg="mod">
          <ac:chgData name="Jameel Ahmed" userId="c879773c89666459" providerId="LiveId" clId="{406F55A6-B505-4B1B-B41F-B9E77101D543}" dt="2018-05-23T07:18:15.998" v="2071" actId="20577"/>
          <ac:spMkLst>
            <pc:docMk/>
            <pc:sldMk cId="414955639" sldId="406"/>
            <ac:spMk id="2" creationId="{45C23F5C-B812-40E7-AE95-307DD922EB9D}"/>
          </ac:spMkLst>
        </pc:spChg>
        <pc:spChg chg="mod">
          <ac:chgData name="Jameel Ahmed" userId="c879773c89666459" providerId="LiveId" clId="{406F55A6-B505-4B1B-B41F-B9E77101D543}" dt="2018-05-23T07:18:05.438" v="2054" actId="20577"/>
          <ac:spMkLst>
            <pc:docMk/>
            <pc:sldMk cId="414955639" sldId="406"/>
            <ac:spMk id="3" creationId="{5263F4B0-A008-47D9-8980-D733423B3F25}"/>
          </ac:spMkLst>
        </pc:spChg>
        <pc:graphicFrameChg chg="add del">
          <ac:chgData name="Jameel Ahmed" userId="c879773c89666459" providerId="LiveId" clId="{406F55A6-B505-4B1B-B41F-B9E77101D543}" dt="2018-05-23T07:12:38.016" v="1893" actId="478"/>
          <ac:graphicFrameMkLst>
            <pc:docMk/>
            <pc:sldMk cId="414955639" sldId="406"/>
            <ac:graphicFrameMk id="7" creationId="{310FF055-DE9A-4CB9-938F-BA41F6932562}"/>
          </ac:graphicFrameMkLst>
        </pc:graphicFrameChg>
        <pc:picChg chg="del">
          <ac:chgData name="Jameel Ahmed" userId="c879773c89666459" providerId="LiveId" clId="{406F55A6-B505-4B1B-B41F-B9E77101D543}" dt="2018-05-23T07:12:40.450" v="1894" actId="478"/>
          <ac:picMkLst>
            <pc:docMk/>
            <pc:sldMk cId="414955639" sldId="406"/>
            <ac:picMk id="5" creationId="{6F5C997C-25E2-4AC2-80AD-3285A94C6708}"/>
          </ac:picMkLst>
        </pc:picChg>
        <pc:picChg chg="del">
          <ac:chgData name="Jameel Ahmed" userId="c879773c89666459" providerId="LiveId" clId="{406F55A6-B505-4B1B-B41F-B9E77101D543}" dt="2018-05-23T07:12:42.329" v="1895" actId="478"/>
          <ac:picMkLst>
            <pc:docMk/>
            <pc:sldMk cId="414955639" sldId="406"/>
            <ac:picMk id="6" creationId="{0778A559-4B52-4680-83EA-440BA8B2203D}"/>
          </ac:picMkLst>
        </pc:picChg>
      </pc:sldChg>
      <pc:sldChg chg="addSp delSp modSp add ord modNotesTx">
        <pc:chgData name="Jameel Ahmed" userId="c879773c89666459" providerId="LiveId" clId="{406F55A6-B505-4B1B-B41F-B9E77101D543}" dt="2018-05-23T07:29:57.140" v="2362" actId="20577"/>
        <pc:sldMkLst>
          <pc:docMk/>
          <pc:sldMk cId="2143931767" sldId="407"/>
        </pc:sldMkLst>
        <pc:spChg chg="mod">
          <ac:chgData name="Jameel Ahmed" userId="c879773c89666459" providerId="LiveId" clId="{406F55A6-B505-4B1B-B41F-B9E77101D543}" dt="2018-05-23T07:19:18.578" v="2129" actId="20577"/>
          <ac:spMkLst>
            <pc:docMk/>
            <pc:sldMk cId="2143931767" sldId="407"/>
            <ac:spMk id="2" creationId="{45C23F5C-B812-40E7-AE95-307DD922EB9D}"/>
          </ac:spMkLst>
        </pc:spChg>
        <pc:spChg chg="mod">
          <ac:chgData name="Jameel Ahmed" userId="c879773c89666459" providerId="LiveId" clId="{406F55A6-B505-4B1B-B41F-B9E77101D543}" dt="2018-05-23T07:29:57.140" v="2362" actId="20577"/>
          <ac:spMkLst>
            <pc:docMk/>
            <pc:sldMk cId="2143931767" sldId="407"/>
            <ac:spMk id="3" creationId="{5263F4B0-A008-47D9-8980-D733423B3F25}"/>
          </ac:spMkLst>
        </pc:spChg>
        <pc:graphicFrameChg chg="del">
          <ac:chgData name="Jameel Ahmed" userId="c879773c89666459" providerId="LiveId" clId="{406F55A6-B505-4B1B-B41F-B9E77101D543}" dt="2018-05-23T07:19:23.248" v="2130" actId="478"/>
          <ac:graphicFrameMkLst>
            <pc:docMk/>
            <pc:sldMk cId="2143931767" sldId="407"/>
            <ac:graphicFrameMk id="7" creationId="{310FF055-DE9A-4CB9-938F-BA41F6932562}"/>
          </ac:graphicFrameMkLst>
        </pc:graphicFrameChg>
        <pc:picChg chg="add mod">
          <ac:chgData name="Jameel Ahmed" userId="c879773c89666459" providerId="LiveId" clId="{406F55A6-B505-4B1B-B41F-B9E77101D543}" dt="2018-05-23T07:26:31.156" v="2280" actId="1076"/>
          <ac:picMkLst>
            <pc:docMk/>
            <pc:sldMk cId="2143931767" sldId="407"/>
            <ac:picMk id="4" creationId="{E5702AF8-19DF-493C-B64C-9DF68A8ABF24}"/>
          </ac:picMkLst>
        </pc:picChg>
        <pc:picChg chg="add mod">
          <ac:chgData name="Jameel Ahmed" userId="c879773c89666459" providerId="LiveId" clId="{406F55A6-B505-4B1B-B41F-B9E77101D543}" dt="2018-05-23T07:26:25.078" v="2279" actId="1076"/>
          <ac:picMkLst>
            <pc:docMk/>
            <pc:sldMk cId="2143931767" sldId="407"/>
            <ac:picMk id="5" creationId="{5D22D840-7ABF-43C2-8B5F-CADD8C840223}"/>
          </ac:picMkLst>
        </pc:picChg>
      </pc:sldChg>
      <pc:sldChg chg="addSp modSp add modAnim">
        <pc:chgData name="Jameel Ahmed" userId="c879773c89666459" providerId="LiveId" clId="{406F55A6-B505-4B1B-B41F-B9E77101D543}" dt="2018-05-23T07:44:45.671" v="2644" actId="20577"/>
        <pc:sldMkLst>
          <pc:docMk/>
          <pc:sldMk cId="2344177057" sldId="408"/>
        </pc:sldMkLst>
        <pc:spChg chg="mod">
          <ac:chgData name="Jameel Ahmed" userId="c879773c89666459" providerId="LiveId" clId="{406F55A6-B505-4B1B-B41F-B9E77101D543}" dt="2018-05-23T07:34:42.181" v="2375" actId="20577"/>
          <ac:spMkLst>
            <pc:docMk/>
            <pc:sldMk cId="2344177057" sldId="408"/>
            <ac:spMk id="2" creationId="{FD165010-9F29-46C8-8A0A-4E8D3B3ECFAE}"/>
          </ac:spMkLst>
        </pc:spChg>
        <pc:spChg chg="mod">
          <ac:chgData name="Jameel Ahmed" userId="c879773c89666459" providerId="LiveId" clId="{406F55A6-B505-4B1B-B41F-B9E77101D543}" dt="2018-05-23T07:44:45.671" v="2644" actId="20577"/>
          <ac:spMkLst>
            <pc:docMk/>
            <pc:sldMk cId="2344177057" sldId="408"/>
            <ac:spMk id="3" creationId="{7B8E8113-D6A5-41C7-9E48-440F14E5F759}"/>
          </ac:spMkLst>
        </pc:spChg>
        <pc:picChg chg="add mod">
          <ac:chgData name="Jameel Ahmed" userId="c879773c89666459" providerId="LiveId" clId="{406F55A6-B505-4B1B-B41F-B9E77101D543}" dt="2018-05-23T07:34:53.772" v="2378" actId="1076"/>
          <ac:picMkLst>
            <pc:docMk/>
            <pc:sldMk cId="2344177057" sldId="408"/>
            <ac:picMk id="5" creationId="{C6639B41-86E0-412D-B242-0671468EEBB6}"/>
          </ac:picMkLst>
        </pc:picChg>
        <pc:picChg chg="add mod">
          <ac:chgData name="Jameel Ahmed" userId="c879773c89666459" providerId="LiveId" clId="{406F55A6-B505-4B1B-B41F-B9E77101D543}" dt="2018-05-23T07:40:54.337" v="2415" actId="1076"/>
          <ac:picMkLst>
            <pc:docMk/>
            <pc:sldMk cId="2344177057" sldId="408"/>
            <ac:picMk id="6" creationId="{9C305171-9A07-4B56-BD54-A972ADC194E9}"/>
          </ac:picMkLst>
        </pc:picChg>
        <pc:picChg chg="add mod">
          <ac:chgData name="Jameel Ahmed" userId="c879773c89666459" providerId="LiveId" clId="{406F55A6-B505-4B1B-B41F-B9E77101D543}" dt="2018-05-23T07:40:58.214" v="2416" actId="1076"/>
          <ac:picMkLst>
            <pc:docMk/>
            <pc:sldMk cId="2344177057" sldId="408"/>
            <ac:picMk id="7" creationId="{EE0D29F9-7B72-4A28-90DF-DBA56CCE2C05}"/>
          </ac:picMkLst>
        </pc:picChg>
        <pc:picChg chg="add mod">
          <ac:chgData name="Jameel Ahmed" userId="c879773c89666459" providerId="LiveId" clId="{406F55A6-B505-4B1B-B41F-B9E77101D543}" dt="2018-05-23T07:41:13.766" v="2420" actId="14100"/>
          <ac:picMkLst>
            <pc:docMk/>
            <pc:sldMk cId="2344177057" sldId="408"/>
            <ac:picMk id="8" creationId="{487468F6-6CE9-40C0-8254-4725A06EB4AF}"/>
          </ac:picMkLst>
        </pc:picChg>
      </pc:sldChg>
      <pc:sldChg chg="addSp delSp modSp add">
        <pc:chgData name="Jameel Ahmed" userId="c879773c89666459" providerId="LiveId" clId="{406F55A6-B505-4B1B-B41F-B9E77101D543}" dt="2018-05-23T08:08:39.404" v="3270" actId="478"/>
        <pc:sldMkLst>
          <pc:docMk/>
          <pc:sldMk cId="2567914943" sldId="409"/>
        </pc:sldMkLst>
        <pc:spChg chg="mod">
          <ac:chgData name="Jameel Ahmed" userId="c879773c89666459" providerId="LiveId" clId="{406F55A6-B505-4B1B-B41F-B9E77101D543}" dt="2018-05-23T08:03:53.530" v="2954" actId="20577"/>
          <ac:spMkLst>
            <pc:docMk/>
            <pc:sldMk cId="2567914943" sldId="409"/>
            <ac:spMk id="2" creationId="{4273522A-D6A5-47F0-B3C1-88114198C4A4}"/>
          </ac:spMkLst>
        </pc:spChg>
        <pc:spChg chg="mod">
          <ac:chgData name="Jameel Ahmed" userId="c879773c89666459" providerId="LiveId" clId="{406F55A6-B505-4B1B-B41F-B9E77101D543}" dt="2018-05-23T08:07:00.182" v="3225" actId="20577"/>
          <ac:spMkLst>
            <pc:docMk/>
            <pc:sldMk cId="2567914943" sldId="409"/>
            <ac:spMk id="3" creationId="{BD7304EB-B12B-4368-A49D-62899D77C03B}"/>
          </ac:spMkLst>
        </pc:spChg>
        <pc:picChg chg="add del mod">
          <ac:chgData name="Jameel Ahmed" userId="c879773c89666459" providerId="LiveId" clId="{406F55A6-B505-4B1B-B41F-B9E77101D543}" dt="2018-05-23T08:08:39.404" v="3270" actId="478"/>
          <ac:picMkLst>
            <pc:docMk/>
            <pc:sldMk cId="2567914943" sldId="409"/>
            <ac:picMk id="5" creationId="{6888AC22-CA21-4B43-B592-D5E3E0D1FBE2}"/>
          </ac:picMkLst>
        </pc:picChg>
        <pc:picChg chg="add del mod">
          <ac:chgData name="Jameel Ahmed" userId="c879773c89666459" providerId="LiveId" clId="{406F55A6-B505-4B1B-B41F-B9E77101D543}" dt="2018-05-23T08:08:10.463" v="3266" actId="478"/>
          <ac:picMkLst>
            <pc:docMk/>
            <pc:sldMk cId="2567914943" sldId="409"/>
            <ac:picMk id="6" creationId="{60687E12-E7FF-4276-9D08-D6A92EE0A797}"/>
          </ac:picMkLst>
        </pc:picChg>
      </pc:sldChg>
      <pc:sldChg chg="addSp modSp add">
        <pc:chgData name="Jameel Ahmed" userId="c879773c89666459" providerId="LiveId" clId="{406F55A6-B505-4B1B-B41F-B9E77101D543}" dt="2018-05-23T08:09:03.859" v="3272" actId="20577"/>
        <pc:sldMkLst>
          <pc:docMk/>
          <pc:sldMk cId="4059937401" sldId="410"/>
        </pc:sldMkLst>
        <pc:spChg chg="mod">
          <ac:chgData name="Jameel Ahmed" userId="c879773c89666459" providerId="LiveId" clId="{406F55A6-B505-4B1B-B41F-B9E77101D543}" dt="2018-05-23T08:09:03.859" v="3272" actId="20577"/>
          <ac:spMkLst>
            <pc:docMk/>
            <pc:sldMk cId="4059937401" sldId="410"/>
            <ac:spMk id="2" creationId="{DFA6DC39-AF92-4BBB-ABB4-3345B592439F}"/>
          </ac:spMkLst>
        </pc:spChg>
        <pc:spChg chg="mod">
          <ac:chgData name="Jameel Ahmed" userId="c879773c89666459" providerId="LiveId" clId="{406F55A6-B505-4B1B-B41F-B9E77101D543}" dt="2018-05-23T08:02:18.959" v="2894" actId="20577"/>
          <ac:spMkLst>
            <pc:docMk/>
            <pc:sldMk cId="4059937401" sldId="410"/>
            <ac:spMk id="3" creationId="{AA464BE4-8283-4116-9812-15B60A728F6E}"/>
          </ac:spMkLst>
        </pc:spChg>
        <pc:picChg chg="add mod">
          <ac:chgData name="Jameel Ahmed" userId="c879773c89666459" providerId="LiveId" clId="{406F55A6-B505-4B1B-B41F-B9E77101D543}" dt="2018-05-23T08:02:31.309" v="2898" actId="14100"/>
          <ac:picMkLst>
            <pc:docMk/>
            <pc:sldMk cId="4059937401" sldId="410"/>
            <ac:picMk id="5" creationId="{AF771000-BE84-497D-9930-2B0B94918B59}"/>
          </ac:picMkLst>
        </pc:picChg>
      </pc:sldChg>
      <pc:sldChg chg="delSp modSp add">
        <pc:chgData name="Jameel Ahmed" userId="c879773c89666459" providerId="LiveId" clId="{406F55A6-B505-4B1B-B41F-B9E77101D543}" dt="2018-05-23T08:07:47.093" v="3254" actId="1076"/>
        <pc:sldMkLst>
          <pc:docMk/>
          <pc:sldMk cId="2136133280" sldId="411"/>
        </pc:sldMkLst>
        <pc:spChg chg="mod">
          <ac:chgData name="Jameel Ahmed" userId="c879773c89666459" providerId="LiveId" clId="{406F55A6-B505-4B1B-B41F-B9E77101D543}" dt="2018-05-23T08:07:39.129" v="3253" actId="20577"/>
          <ac:spMkLst>
            <pc:docMk/>
            <pc:sldMk cId="2136133280" sldId="411"/>
            <ac:spMk id="3" creationId="{BD7304EB-B12B-4368-A49D-62899D77C03B}"/>
          </ac:spMkLst>
        </pc:spChg>
        <pc:picChg chg="mod">
          <ac:chgData name="Jameel Ahmed" userId="c879773c89666459" providerId="LiveId" clId="{406F55A6-B505-4B1B-B41F-B9E77101D543}" dt="2018-05-23T08:07:47.093" v="3254" actId="1076"/>
          <ac:picMkLst>
            <pc:docMk/>
            <pc:sldMk cId="2136133280" sldId="411"/>
            <ac:picMk id="5" creationId="{6888AC22-CA21-4B43-B592-D5E3E0D1FBE2}"/>
          </ac:picMkLst>
        </pc:picChg>
        <pc:picChg chg="del">
          <ac:chgData name="Jameel Ahmed" userId="c879773c89666459" providerId="LiveId" clId="{406F55A6-B505-4B1B-B41F-B9E77101D543}" dt="2018-05-23T08:07:27.632" v="3231" actId="478"/>
          <ac:picMkLst>
            <pc:docMk/>
            <pc:sldMk cId="2136133280" sldId="411"/>
            <ac:picMk id="6" creationId="{60687E12-E7FF-4276-9D08-D6A92EE0A797}"/>
          </ac:picMkLst>
        </pc:picChg>
      </pc:sldChg>
      <pc:sldChg chg="add del">
        <pc:chgData name="Jameel Ahmed" userId="c879773c89666459" providerId="LiveId" clId="{406F55A6-B505-4B1B-B41F-B9E77101D543}" dt="2018-05-23T08:08:50.375" v="3271" actId="2696"/>
        <pc:sldMkLst>
          <pc:docMk/>
          <pc:sldMk cId="3683861665" sldId="412"/>
        </pc:sldMkLst>
      </pc:sldChg>
      <pc:sldChg chg="addSp delSp modSp add">
        <pc:chgData name="Jameel Ahmed" userId="c879773c89666459" providerId="LiveId" clId="{406F55A6-B505-4B1B-B41F-B9E77101D543}" dt="2018-05-23T08:08:20.677" v="3269" actId="1076"/>
        <pc:sldMkLst>
          <pc:docMk/>
          <pc:sldMk cId="103758566" sldId="413"/>
        </pc:sldMkLst>
        <pc:spChg chg="mod">
          <ac:chgData name="Jameel Ahmed" userId="c879773c89666459" providerId="LiveId" clId="{406F55A6-B505-4B1B-B41F-B9E77101D543}" dt="2018-05-23T08:08:05.496" v="3264" actId="20577"/>
          <ac:spMkLst>
            <pc:docMk/>
            <pc:sldMk cId="103758566" sldId="413"/>
            <ac:spMk id="3" creationId="{BD7304EB-B12B-4368-A49D-62899D77C03B}"/>
          </ac:spMkLst>
        </pc:spChg>
        <pc:picChg chg="del">
          <ac:chgData name="Jameel Ahmed" userId="c879773c89666459" providerId="LiveId" clId="{406F55A6-B505-4B1B-B41F-B9E77101D543}" dt="2018-05-23T08:08:07.474" v="3265" actId="478"/>
          <ac:picMkLst>
            <pc:docMk/>
            <pc:sldMk cId="103758566" sldId="413"/>
            <ac:picMk id="5" creationId="{6888AC22-CA21-4B43-B592-D5E3E0D1FBE2}"/>
          </ac:picMkLst>
        </pc:picChg>
        <pc:picChg chg="add mod">
          <ac:chgData name="Jameel Ahmed" userId="c879773c89666459" providerId="LiveId" clId="{406F55A6-B505-4B1B-B41F-B9E77101D543}" dt="2018-05-23T08:08:20.677" v="3269" actId="1076"/>
          <ac:picMkLst>
            <pc:docMk/>
            <pc:sldMk cId="103758566" sldId="413"/>
            <ac:picMk id="6" creationId="{A4C68A55-CAAF-40AA-92A8-54EDFBB53A4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3/11/2019 9:28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3/11/2019 9:28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44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5071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Ssis</a:t>
            </a:r>
            <a:r>
              <a:rPr lang="en-US" b="1" dirty="0"/>
              <a:t>-dashboard </a:t>
            </a:r>
            <a:r>
              <a:rPr lang="en-US" dirty="0"/>
              <a:t> - provide a web-based, user-friendly, useful and nice looking SQL Server Integration Services Dashboard and a set of REST API to monitor execution of SQL Server Integration Services Packages.</a:t>
            </a:r>
          </a:p>
          <a:p>
            <a:endParaRPr lang="en-US" dirty="0"/>
          </a:p>
          <a:p>
            <a:r>
              <a:rPr lang="en-US" dirty="0"/>
              <a:t>http://ssis-dashboard.azurewebsites.net/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3/11/2019 9:35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1969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3/11/2019 9:45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2379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https://github.com/chrschmi/PBI_SSIS/raw/master/SSISDB%20Execution.pbit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3/11/2019 9:46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0982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3/11/2019 9:28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2361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6636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298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0215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68093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https://docs.microsoft.com/en-us/sql/integration-services/troubleshooting/debugging-control-flow?view=sql-server-2017#set-breakpoints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183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https://docs.microsoft.com/en-us/sql/integration-services/troubleshooting/debugging-data-flow?view=sql-server-2017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3/11/2019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10708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orek/ssis-dashboard" TargetMode="External"/><Relationship Id="rId2" Type="http://schemas.openxmlformats.org/officeDocument/2006/relationships/notesSlide" Target="../notesSlides/notesSlide12.xml"/><Relationship Id="rId1" Type="http://schemas.openxmlformats.org/officeDocument/2006/relationships/slideLayout" Target="../slideLayouts/slideLayout77.xml"/><Relationship Id="rId4" Type="http://schemas.openxmlformats.org/officeDocument/2006/relationships/hyperlink" Target="https://github.com/yorek/ssis-queri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orek/ssis-dashboard" TargetMode="External"/><Relationship Id="rId2" Type="http://schemas.openxmlformats.org/officeDocument/2006/relationships/notesSlide" Target="../notesSlides/notesSlide13.xml"/><Relationship Id="rId1" Type="http://schemas.openxmlformats.org/officeDocument/2006/relationships/slideLayout" Target="../slideLayouts/slideLayout7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hrschmi/PBI_SSIS" TargetMode="External"/><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6: Troubleshooting SSIS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 – Hit count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11810998" cy="1224951"/>
          </a:xfrm>
        </p:spPr>
        <p:txBody>
          <a:bodyPr/>
          <a:lstStyle/>
          <a:p>
            <a:r>
              <a:rPr lang="en-US" dirty="0"/>
              <a:t>Use Hit Count to modify breakpoint behavior</a:t>
            </a:r>
          </a:p>
          <a:p>
            <a:endParaRPr lang="en-US" dirty="0"/>
          </a:p>
        </p:txBody>
      </p:sp>
      <p:graphicFrame>
        <p:nvGraphicFramePr>
          <p:cNvPr id="7" name="Table 6">
            <a:extLst>
              <a:ext uri="{FF2B5EF4-FFF2-40B4-BE49-F238E27FC236}">
                <a16:creationId xmlns:a16="http://schemas.microsoft.com/office/drawing/2014/main" id="{310FF055-DE9A-4CB9-938F-BA41F6932562}"/>
              </a:ext>
            </a:extLst>
          </p:cNvPr>
          <p:cNvGraphicFramePr>
            <a:graphicFrameLocks noGrp="1"/>
          </p:cNvGraphicFramePr>
          <p:nvPr/>
        </p:nvGraphicFramePr>
        <p:xfrm>
          <a:off x="350837" y="2283813"/>
          <a:ext cx="11296097" cy="2739276"/>
        </p:xfrm>
        <a:graphic>
          <a:graphicData uri="http://schemas.openxmlformats.org/drawingml/2006/table">
            <a:tbl>
              <a:tblPr>
                <a:tableStyleId>{0505E3EF-67EA-436B-97B2-0124C06EBD24}</a:tableStyleId>
              </a:tblPr>
              <a:tblGrid>
                <a:gridCol w="2235785">
                  <a:extLst>
                    <a:ext uri="{9D8B030D-6E8A-4147-A177-3AD203B41FA5}">
                      <a16:colId xmlns:a16="http://schemas.microsoft.com/office/drawing/2014/main" val="3533900758"/>
                    </a:ext>
                  </a:extLst>
                </a:gridCol>
                <a:gridCol w="9060312">
                  <a:extLst>
                    <a:ext uri="{9D8B030D-6E8A-4147-A177-3AD203B41FA5}">
                      <a16:colId xmlns:a16="http://schemas.microsoft.com/office/drawing/2014/main" val="2831376954"/>
                    </a:ext>
                  </a:extLst>
                </a:gridCol>
              </a:tblGrid>
              <a:tr h="220245">
                <a:tc>
                  <a:txBody>
                    <a:bodyPr/>
                    <a:lstStyle/>
                    <a:p>
                      <a:pPr rtl="0"/>
                      <a:r>
                        <a:rPr lang="en-US" sz="2000" b="1"/>
                        <a:t>Hit count type</a:t>
                      </a:r>
                    </a:p>
                  </a:txBody>
                  <a:tcPr marL="55061" marR="55061" marT="27531" marB="27531" anchor="ctr"/>
                </a:tc>
                <a:tc>
                  <a:txBody>
                    <a:bodyPr/>
                    <a:lstStyle/>
                    <a:p>
                      <a:pPr rtl="0"/>
                      <a:r>
                        <a:rPr lang="en-US" sz="2000" b="1" dirty="0"/>
                        <a:t>Description</a:t>
                      </a:r>
                    </a:p>
                  </a:txBody>
                  <a:tcPr marL="55061" marR="55061" marT="27531" marB="27531" anchor="ctr"/>
                </a:tc>
                <a:extLst>
                  <a:ext uri="{0D108BD9-81ED-4DB2-BD59-A6C34878D82A}">
                    <a16:rowId xmlns:a16="http://schemas.microsoft.com/office/drawing/2014/main" val="702727141"/>
                  </a:ext>
                </a:extLst>
              </a:tr>
              <a:tr h="385428">
                <a:tc>
                  <a:txBody>
                    <a:bodyPr/>
                    <a:lstStyle/>
                    <a:p>
                      <a:pPr rtl="0"/>
                      <a:r>
                        <a:rPr lang="en-US" sz="2000" dirty="0"/>
                        <a:t>Always</a:t>
                      </a:r>
                    </a:p>
                  </a:txBody>
                  <a:tcPr marL="55061" marR="55061" marT="27531" marB="27531" anchor="ctr"/>
                </a:tc>
                <a:tc>
                  <a:txBody>
                    <a:bodyPr/>
                    <a:lstStyle/>
                    <a:p>
                      <a:pPr rtl="0"/>
                      <a:r>
                        <a:rPr lang="en-US" sz="2000" dirty="0"/>
                        <a:t>Execution is always suspended when the breakpoint is hit.</a:t>
                      </a:r>
                    </a:p>
                  </a:txBody>
                  <a:tcPr marL="55061" marR="55061" marT="27531" marB="27531" anchor="ctr"/>
                </a:tc>
                <a:extLst>
                  <a:ext uri="{0D108BD9-81ED-4DB2-BD59-A6C34878D82A}">
                    <a16:rowId xmlns:a16="http://schemas.microsoft.com/office/drawing/2014/main" val="1999529014"/>
                  </a:ext>
                </a:extLst>
              </a:tr>
              <a:tr h="385428">
                <a:tc>
                  <a:txBody>
                    <a:bodyPr/>
                    <a:lstStyle/>
                    <a:p>
                      <a:pPr rtl="0"/>
                      <a:r>
                        <a:rPr lang="en-US" sz="2000"/>
                        <a:t>Hit count equals</a:t>
                      </a:r>
                    </a:p>
                  </a:txBody>
                  <a:tcPr marL="55061" marR="55061" marT="27531" marB="27531" anchor="ctr"/>
                </a:tc>
                <a:tc>
                  <a:txBody>
                    <a:bodyPr/>
                    <a:lstStyle/>
                    <a:p>
                      <a:pPr rtl="0"/>
                      <a:r>
                        <a:rPr lang="en-US" sz="2000"/>
                        <a:t>Execution is suspended when the number of times the breakpoint has occurred is equal to the hit count.</a:t>
                      </a:r>
                    </a:p>
                  </a:txBody>
                  <a:tcPr marL="55061" marR="55061" marT="27531" marB="27531" anchor="ctr"/>
                </a:tc>
                <a:extLst>
                  <a:ext uri="{0D108BD9-81ED-4DB2-BD59-A6C34878D82A}">
                    <a16:rowId xmlns:a16="http://schemas.microsoft.com/office/drawing/2014/main" val="384581347"/>
                  </a:ext>
                </a:extLst>
              </a:tr>
              <a:tr h="296091">
                <a:tc>
                  <a:txBody>
                    <a:bodyPr/>
                    <a:lstStyle/>
                    <a:p>
                      <a:pPr rtl="0"/>
                      <a:r>
                        <a:rPr lang="en-US" sz="2000" dirty="0"/>
                        <a:t>Hit count greater than or equal to</a:t>
                      </a:r>
                    </a:p>
                  </a:txBody>
                  <a:tcPr marL="55061" marR="55061" marT="27531" marB="27531" anchor="ctr"/>
                </a:tc>
                <a:tc>
                  <a:txBody>
                    <a:bodyPr/>
                    <a:lstStyle/>
                    <a:p>
                      <a:pPr rtl="0"/>
                      <a:r>
                        <a:rPr lang="en-US" sz="2000" dirty="0"/>
                        <a:t>Execution is suspended when the number of times the breakpoint has occurred is equal to or greater than the hit count.</a:t>
                      </a:r>
                    </a:p>
                  </a:txBody>
                  <a:tcPr marL="55061" marR="55061" marT="27531" marB="27531" anchor="ctr"/>
                </a:tc>
                <a:extLst>
                  <a:ext uri="{0D108BD9-81ED-4DB2-BD59-A6C34878D82A}">
                    <a16:rowId xmlns:a16="http://schemas.microsoft.com/office/drawing/2014/main" val="11647688"/>
                  </a:ext>
                </a:extLst>
              </a:tr>
              <a:tr h="550612">
                <a:tc>
                  <a:txBody>
                    <a:bodyPr/>
                    <a:lstStyle/>
                    <a:p>
                      <a:pPr rtl="0"/>
                      <a:r>
                        <a:rPr lang="en-US" sz="2000"/>
                        <a:t>Hit count multiple</a:t>
                      </a:r>
                    </a:p>
                  </a:txBody>
                  <a:tcPr marL="55061" marR="55061" marT="27531" marB="27531" anchor="ctr"/>
                </a:tc>
                <a:tc>
                  <a:txBody>
                    <a:bodyPr/>
                    <a:lstStyle/>
                    <a:p>
                      <a:pPr rtl="0"/>
                      <a:r>
                        <a:rPr lang="en-US" sz="2000" dirty="0"/>
                        <a:t>Execution is suspended when a multiple of the hit count occurs. For example, if you set this option to 5, execution is suspended every fifth time.</a:t>
                      </a:r>
                    </a:p>
                  </a:txBody>
                  <a:tcPr marL="55061" marR="55061" marT="27531" marB="27531" anchor="ctr"/>
                </a:tc>
                <a:extLst>
                  <a:ext uri="{0D108BD9-81ED-4DB2-BD59-A6C34878D82A}">
                    <a16:rowId xmlns:a16="http://schemas.microsoft.com/office/drawing/2014/main" val="243504007"/>
                  </a:ext>
                </a:extLst>
              </a:tr>
            </a:tbl>
          </a:graphicData>
        </a:graphic>
      </p:graphicFrame>
    </p:spTree>
    <p:extLst>
      <p:ext uri="{BB962C8B-B14F-4D97-AF65-F5344CB8AC3E}">
        <p14:creationId xmlns:p14="http://schemas.microsoft.com/office/powerpoint/2010/main" val="4149556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 – script task or script component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5756427" cy="4038029"/>
          </a:xfrm>
        </p:spPr>
        <p:txBody>
          <a:bodyPr/>
          <a:lstStyle/>
          <a:p>
            <a:r>
              <a:rPr lang="en-US" dirty="0"/>
              <a:t>You can set breakpoints within Microsoft Visual Studio Tools for Applications (VSTA).  </a:t>
            </a:r>
          </a:p>
          <a:p>
            <a:r>
              <a:rPr lang="en-US" dirty="0"/>
              <a:t>can manage the breakpoints in VSTA or also using the </a:t>
            </a:r>
            <a:r>
              <a:rPr lang="en-US" b="1" dirty="0"/>
              <a:t>Set Breakpoints</a:t>
            </a:r>
            <a:r>
              <a:rPr lang="en-US" dirty="0"/>
              <a:t> dialog box that SSIS Designer provides</a:t>
            </a:r>
          </a:p>
          <a:p>
            <a:endParaRPr lang="en-US" dirty="0"/>
          </a:p>
        </p:txBody>
      </p:sp>
      <p:pic>
        <p:nvPicPr>
          <p:cNvPr id="4" name="Picture 3">
            <a:extLst>
              <a:ext uri="{FF2B5EF4-FFF2-40B4-BE49-F238E27FC236}">
                <a16:creationId xmlns:a16="http://schemas.microsoft.com/office/drawing/2014/main" id="{E5702AF8-19DF-493C-B64C-9DF68A8ABF24}"/>
              </a:ext>
            </a:extLst>
          </p:cNvPr>
          <p:cNvPicPr>
            <a:picLocks noChangeAspect="1"/>
          </p:cNvPicPr>
          <p:nvPr/>
        </p:nvPicPr>
        <p:blipFill>
          <a:blip r:embed="rId3"/>
          <a:stretch>
            <a:fillRect/>
          </a:stretch>
        </p:blipFill>
        <p:spPr>
          <a:xfrm>
            <a:off x="6031066" y="1749424"/>
            <a:ext cx="5968846" cy="2430463"/>
          </a:xfrm>
          <a:prstGeom prst="rect">
            <a:avLst/>
          </a:prstGeom>
        </p:spPr>
      </p:pic>
      <p:pic>
        <p:nvPicPr>
          <p:cNvPr id="5" name="Picture 4">
            <a:extLst>
              <a:ext uri="{FF2B5EF4-FFF2-40B4-BE49-F238E27FC236}">
                <a16:creationId xmlns:a16="http://schemas.microsoft.com/office/drawing/2014/main" id="{5D22D840-7ABF-43C2-8B5F-CADD8C840223}"/>
              </a:ext>
            </a:extLst>
          </p:cNvPr>
          <p:cNvPicPr>
            <a:picLocks noChangeAspect="1"/>
          </p:cNvPicPr>
          <p:nvPr/>
        </p:nvPicPr>
        <p:blipFill>
          <a:blip r:embed="rId4"/>
          <a:stretch>
            <a:fillRect/>
          </a:stretch>
        </p:blipFill>
        <p:spPr>
          <a:xfrm>
            <a:off x="8428037" y="4716462"/>
            <a:ext cx="3571875" cy="1545677"/>
          </a:xfrm>
          <a:prstGeom prst="rect">
            <a:avLst/>
          </a:prstGeom>
        </p:spPr>
      </p:pic>
    </p:spTree>
    <p:extLst>
      <p:ext uri="{BB962C8B-B14F-4D97-AF65-F5344CB8AC3E}">
        <p14:creationId xmlns:p14="http://schemas.microsoft.com/office/powerpoint/2010/main" val="21439317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6A00-00AB-46CD-A6DC-AD3018A1E79E}"/>
              </a:ext>
            </a:extLst>
          </p:cNvPr>
          <p:cNvSpPr>
            <a:spLocks noGrp="1"/>
          </p:cNvSpPr>
          <p:nvPr>
            <p:ph type="title"/>
          </p:nvPr>
        </p:nvSpPr>
        <p:spPr>
          <a:xfrm>
            <a:off x="274639" y="295274"/>
            <a:ext cx="12161836" cy="917575"/>
          </a:xfrm>
        </p:spPr>
        <p:txBody>
          <a:bodyPr/>
          <a:lstStyle/>
          <a:p>
            <a:r>
              <a:rPr lang="en-CA" dirty="0"/>
              <a:t>Breakpoints – script task or script component (2)</a:t>
            </a:r>
          </a:p>
        </p:txBody>
      </p:sp>
      <p:sp>
        <p:nvSpPr>
          <p:cNvPr id="3" name="Text Placeholder 2">
            <a:extLst>
              <a:ext uri="{FF2B5EF4-FFF2-40B4-BE49-F238E27FC236}">
                <a16:creationId xmlns:a16="http://schemas.microsoft.com/office/drawing/2014/main" id="{45597C7E-B210-4FFA-9087-840DA260140D}"/>
              </a:ext>
            </a:extLst>
          </p:cNvPr>
          <p:cNvSpPr>
            <a:spLocks noGrp="1"/>
          </p:cNvSpPr>
          <p:nvPr>
            <p:ph type="body" sz="quarter" idx="10"/>
          </p:nvPr>
        </p:nvSpPr>
        <p:spPr>
          <a:xfrm>
            <a:off x="274639" y="1212849"/>
            <a:ext cx="5486399" cy="3853363"/>
          </a:xfrm>
        </p:spPr>
        <p:txBody>
          <a:bodyPr/>
          <a:lstStyle/>
          <a:p>
            <a:r>
              <a:rPr lang="en-US" dirty="0"/>
              <a:t>Set Breakpoints dialog box also includes the </a:t>
            </a:r>
            <a:r>
              <a:rPr lang="en-US" b="1" dirty="0"/>
              <a:t>script breakpoints</a:t>
            </a:r>
            <a:r>
              <a:rPr lang="en-US" dirty="0"/>
              <a:t> </a:t>
            </a:r>
          </a:p>
          <a:p>
            <a:pPr lvl="1"/>
            <a:r>
              <a:rPr lang="en-US" dirty="0"/>
              <a:t>Appear at bottom breakpoint list </a:t>
            </a:r>
          </a:p>
          <a:p>
            <a:pPr lvl="1"/>
            <a:r>
              <a:rPr lang="en-US" dirty="0"/>
              <a:t>display line number and function name where breakpoint appears</a:t>
            </a:r>
          </a:p>
          <a:p>
            <a:endParaRPr lang="en-US" dirty="0"/>
          </a:p>
          <a:p>
            <a:endParaRPr lang="en-CA" dirty="0"/>
          </a:p>
        </p:txBody>
      </p:sp>
      <p:sp>
        <p:nvSpPr>
          <p:cNvPr id="4" name="Text Placeholder 3">
            <a:extLst>
              <a:ext uri="{FF2B5EF4-FFF2-40B4-BE49-F238E27FC236}">
                <a16:creationId xmlns:a16="http://schemas.microsoft.com/office/drawing/2014/main" id="{12259955-F99E-4D73-8616-0D36949775A0}"/>
              </a:ext>
            </a:extLst>
          </p:cNvPr>
          <p:cNvSpPr>
            <a:spLocks noGrp="1"/>
          </p:cNvSpPr>
          <p:nvPr>
            <p:ph type="body" sz="quarter" idx="11"/>
          </p:nvPr>
        </p:nvSpPr>
        <p:spPr/>
        <p:txBody>
          <a:bodyPr/>
          <a:lstStyle/>
          <a:p>
            <a:endParaRPr lang="en-CA"/>
          </a:p>
        </p:txBody>
      </p:sp>
      <p:pic>
        <p:nvPicPr>
          <p:cNvPr id="6" name="Picture 5">
            <a:extLst>
              <a:ext uri="{FF2B5EF4-FFF2-40B4-BE49-F238E27FC236}">
                <a16:creationId xmlns:a16="http://schemas.microsoft.com/office/drawing/2014/main" id="{8C48C84E-A092-4138-8F3C-1CD3F6888F91}"/>
              </a:ext>
            </a:extLst>
          </p:cNvPr>
          <p:cNvPicPr>
            <a:picLocks noChangeAspect="1"/>
          </p:cNvPicPr>
          <p:nvPr/>
        </p:nvPicPr>
        <p:blipFill>
          <a:blip r:embed="rId2"/>
          <a:stretch>
            <a:fillRect/>
          </a:stretch>
        </p:blipFill>
        <p:spPr>
          <a:xfrm>
            <a:off x="5526831" y="1897061"/>
            <a:ext cx="6909644" cy="5067529"/>
          </a:xfrm>
          <a:prstGeom prst="rect">
            <a:avLst/>
          </a:prstGeom>
        </p:spPr>
      </p:pic>
    </p:spTree>
    <p:extLst>
      <p:ext uri="{BB962C8B-B14F-4D97-AF65-F5344CB8AC3E}">
        <p14:creationId xmlns:p14="http://schemas.microsoft.com/office/powerpoint/2010/main" val="3920466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5010-9F29-46C8-8A0A-4E8D3B3ECFAE}"/>
              </a:ext>
            </a:extLst>
          </p:cNvPr>
          <p:cNvSpPr>
            <a:spLocks noGrp="1"/>
          </p:cNvSpPr>
          <p:nvPr>
            <p:ph type="title"/>
          </p:nvPr>
        </p:nvSpPr>
        <p:spPr/>
        <p:txBody>
          <a:bodyPr/>
          <a:lstStyle/>
          <a:p>
            <a:r>
              <a:rPr lang="en-CA" dirty="0"/>
              <a:t>Watch Window</a:t>
            </a:r>
          </a:p>
        </p:txBody>
      </p:sp>
      <p:sp>
        <p:nvSpPr>
          <p:cNvPr id="3" name="Text Placeholder 2">
            <a:extLst>
              <a:ext uri="{FF2B5EF4-FFF2-40B4-BE49-F238E27FC236}">
                <a16:creationId xmlns:a16="http://schemas.microsoft.com/office/drawing/2014/main" id="{7B8E8113-D6A5-41C7-9E48-440F14E5F759}"/>
              </a:ext>
            </a:extLst>
          </p:cNvPr>
          <p:cNvSpPr>
            <a:spLocks noGrp="1"/>
          </p:cNvSpPr>
          <p:nvPr>
            <p:ph type="body" sz="quarter" idx="10"/>
          </p:nvPr>
        </p:nvSpPr>
        <p:spPr>
          <a:xfrm>
            <a:off x="274639" y="1212849"/>
            <a:ext cx="5486399" cy="3440942"/>
          </a:xfrm>
        </p:spPr>
        <p:txBody>
          <a:bodyPr/>
          <a:lstStyle/>
          <a:p>
            <a:r>
              <a:rPr lang="en-CA" dirty="0"/>
              <a:t>Add SSIS variables (Scope::</a:t>
            </a:r>
            <a:r>
              <a:rPr lang="en-CA" dirty="0" err="1"/>
              <a:t>VariableName</a:t>
            </a:r>
            <a:r>
              <a:rPr lang="en-CA" dirty="0"/>
              <a:t>) to Watch List when at break to view the variable value </a:t>
            </a:r>
          </a:p>
          <a:p>
            <a:r>
              <a:rPr lang="en-CA" dirty="0"/>
              <a:t>You can set breakpoints and observe variable values before executing the task</a:t>
            </a:r>
          </a:p>
        </p:txBody>
      </p:sp>
      <p:sp>
        <p:nvSpPr>
          <p:cNvPr id="4" name="Text Placeholder 3">
            <a:extLst>
              <a:ext uri="{FF2B5EF4-FFF2-40B4-BE49-F238E27FC236}">
                <a16:creationId xmlns:a16="http://schemas.microsoft.com/office/drawing/2014/main" id="{232A56C5-4C85-426F-B78C-637C78520B02}"/>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C6639B41-86E0-412D-B242-0671468EEBB6}"/>
              </a:ext>
            </a:extLst>
          </p:cNvPr>
          <p:cNvPicPr>
            <a:picLocks noChangeAspect="1"/>
          </p:cNvPicPr>
          <p:nvPr/>
        </p:nvPicPr>
        <p:blipFill>
          <a:blip r:embed="rId3"/>
          <a:stretch>
            <a:fillRect/>
          </a:stretch>
        </p:blipFill>
        <p:spPr>
          <a:xfrm>
            <a:off x="8428037" y="388560"/>
            <a:ext cx="3831733" cy="6217403"/>
          </a:xfrm>
          <a:prstGeom prst="rect">
            <a:avLst/>
          </a:prstGeom>
        </p:spPr>
      </p:pic>
      <p:pic>
        <p:nvPicPr>
          <p:cNvPr id="6" name="Picture 5">
            <a:extLst>
              <a:ext uri="{FF2B5EF4-FFF2-40B4-BE49-F238E27FC236}">
                <a16:creationId xmlns:a16="http://schemas.microsoft.com/office/drawing/2014/main" id="{9C305171-9A07-4B56-BD54-A972ADC194E9}"/>
              </a:ext>
            </a:extLst>
          </p:cNvPr>
          <p:cNvPicPr>
            <a:picLocks noChangeAspect="1"/>
          </p:cNvPicPr>
          <p:nvPr/>
        </p:nvPicPr>
        <p:blipFill>
          <a:blip r:embed="rId4"/>
          <a:stretch>
            <a:fillRect/>
          </a:stretch>
        </p:blipFill>
        <p:spPr>
          <a:xfrm>
            <a:off x="8428036" y="388560"/>
            <a:ext cx="3831733" cy="6390810"/>
          </a:xfrm>
          <a:prstGeom prst="rect">
            <a:avLst/>
          </a:prstGeom>
        </p:spPr>
      </p:pic>
      <p:pic>
        <p:nvPicPr>
          <p:cNvPr id="7" name="Picture 6">
            <a:extLst>
              <a:ext uri="{FF2B5EF4-FFF2-40B4-BE49-F238E27FC236}">
                <a16:creationId xmlns:a16="http://schemas.microsoft.com/office/drawing/2014/main" id="{EE0D29F9-7B72-4A28-90DF-DBA56CCE2C05}"/>
              </a:ext>
            </a:extLst>
          </p:cNvPr>
          <p:cNvPicPr>
            <a:picLocks noChangeAspect="1"/>
          </p:cNvPicPr>
          <p:nvPr/>
        </p:nvPicPr>
        <p:blipFill>
          <a:blip r:embed="rId5"/>
          <a:stretch>
            <a:fillRect/>
          </a:stretch>
        </p:blipFill>
        <p:spPr>
          <a:xfrm>
            <a:off x="8444298" y="388560"/>
            <a:ext cx="3787876" cy="6039411"/>
          </a:xfrm>
          <a:prstGeom prst="rect">
            <a:avLst/>
          </a:prstGeom>
        </p:spPr>
      </p:pic>
      <p:pic>
        <p:nvPicPr>
          <p:cNvPr id="8" name="Picture 7">
            <a:extLst>
              <a:ext uri="{FF2B5EF4-FFF2-40B4-BE49-F238E27FC236}">
                <a16:creationId xmlns:a16="http://schemas.microsoft.com/office/drawing/2014/main" id="{487468F6-6CE9-40C0-8254-4725A06EB4AF}"/>
              </a:ext>
            </a:extLst>
          </p:cNvPr>
          <p:cNvPicPr>
            <a:picLocks noChangeAspect="1"/>
          </p:cNvPicPr>
          <p:nvPr/>
        </p:nvPicPr>
        <p:blipFill>
          <a:blip r:embed="rId6"/>
          <a:stretch>
            <a:fillRect/>
          </a:stretch>
        </p:blipFill>
        <p:spPr>
          <a:xfrm>
            <a:off x="8425671" y="389635"/>
            <a:ext cx="3583766" cy="6434769"/>
          </a:xfrm>
          <a:prstGeom prst="rect">
            <a:avLst/>
          </a:prstGeom>
        </p:spPr>
      </p:pic>
    </p:spTree>
    <p:extLst>
      <p:ext uri="{BB962C8B-B14F-4D97-AF65-F5344CB8AC3E}">
        <p14:creationId xmlns:p14="http://schemas.microsoft.com/office/powerpoint/2010/main" val="2344177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9" y="1212849"/>
            <a:ext cx="8305798" cy="4573560"/>
          </a:xfrm>
        </p:spPr>
        <p:txBody>
          <a:bodyPr/>
          <a:lstStyle/>
          <a:p>
            <a:r>
              <a:rPr lang="en-CA" dirty="0"/>
              <a:t>View current state of packages </a:t>
            </a:r>
          </a:p>
          <a:p>
            <a:pPr lvl="1"/>
            <a:r>
              <a:rPr lang="en-CA" dirty="0"/>
              <a:t>Running</a:t>
            </a:r>
          </a:p>
          <a:p>
            <a:pPr lvl="1"/>
            <a:r>
              <a:rPr lang="en-CA" dirty="0"/>
              <a:t>Succeeded </a:t>
            </a:r>
          </a:p>
          <a:p>
            <a:pPr lvl="1"/>
            <a:r>
              <a:rPr lang="en-CA" dirty="0"/>
              <a:t>Failed </a:t>
            </a:r>
          </a:p>
          <a:p>
            <a:pPr lvl="2"/>
            <a:r>
              <a:rPr lang="en-CA" dirty="0"/>
              <a:t>View Error Message for failures</a:t>
            </a:r>
          </a:p>
          <a:p>
            <a:r>
              <a:rPr lang="en-CA" dirty="0"/>
              <a:t> View Parameter values used </a:t>
            </a:r>
          </a:p>
          <a:p>
            <a:r>
              <a:rPr lang="en-CA" dirty="0"/>
              <a:t>Property overrides </a:t>
            </a:r>
          </a:p>
          <a:p>
            <a:r>
              <a:rPr lang="en-CA" dirty="0"/>
              <a:t>Which Environment was used</a:t>
            </a:r>
          </a:p>
          <a:p>
            <a:r>
              <a:rPr lang="en-CA" dirty="0"/>
              <a:t>Duration for each control flow task</a:t>
            </a:r>
          </a:p>
        </p:txBody>
      </p:sp>
      <p:sp>
        <p:nvSpPr>
          <p:cNvPr id="4" name="Text Placeholder 3">
            <a:extLst>
              <a:ext uri="{FF2B5EF4-FFF2-40B4-BE49-F238E27FC236}">
                <a16:creationId xmlns:a16="http://schemas.microsoft.com/office/drawing/2014/main" id="{0D51C3AF-D54D-40CB-A56B-A097AC2141B8}"/>
              </a:ext>
            </a:extLst>
          </p:cNvPr>
          <p:cNvSpPr>
            <a:spLocks noGrp="1"/>
          </p:cNvSpPr>
          <p:nvPr>
            <p:ph type="body" sz="quarter" idx="11"/>
          </p:nvPr>
        </p:nvSpPr>
        <p:spPr/>
        <p:txBody>
          <a:bodyPr/>
          <a:lstStyle/>
          <a:p>
            <a:endParaRPr lang="en-CA"/>
          </a:p>
        </p:txBody>
      </p:sp>
    </p:spTree>
    <p:extLst>
      <p:ext uri="{BB962C8B-B14F-4D97-AF65-F5344CB8AC3E}">
        <p14:creationId xmlns:p14="http://schemas.microsoft.com/office/powerpoint/2010/main" val="25679149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8" y="1212849"/>
            <a:ext cx="3047999" cy="627864"/>
          </a:xfrm>
        </p:spPr>
        <p:txBody>
          <a:bodyPr/>
          <a:lstStyle/>
          <a:p>
            <a:r>
              <a:rPr lang="en-CA" dirty="0"/>
              <a:t>Running State</a:t>
            </a:r>
          </a:p>
        </p:txBody>
      </p:sp>
      <p:sp>
        <p:nvSpPr>
          <p:cNvPr id="4" name="Text Placeholder 3">
            <a:extLst>
              <a:ext uri="{FF2B5EF4-FFF2-40B4-BE49-F238E27FC236}">
                <a16:creationId xmlns:a16="http://schemas.microsoft.com/office/drawing/2014/main" id="{0D51C3AF-D54D-40CB-A56B-A097AC2141B8}"/>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6888AC22-CA21-4B43-B592-D5E3E0D1FBE2}"/>
              </a:ext>
            </a:extLst>
          </p:cNvPr>
          <p:cNvPicPr>
            <a:picLocks noChangeAspect="1"/>
          </p:cNvPicPr>
          <p:nvPr/>
        </p:nvPicPr>
        <p:blipFill>
          <a:blip r:embed="rId2"/>
          <a:stretch>
            <a:fillRect/>
          </a:stretch>
        </p:blipFill>
        <p:spPr>
          <a:xfrm>
            <a:off x="4541837" y="1211262"/>
            <a:ext cx="7667614" cy="5215441"/>
          </a:xfrm>
          <a:prstGeom prst="rect">
            <a:avLst/>
          </a:prstGeom>
        </p:spPr>
      </p:pic>
    </p:spTree>
    <p:extLst>
      <p:ext uri="{BB962C8B-B14F-4D97-AF65-F5344CB8AC3E}">
        <p14:creationId xmlns:p14="http://schemas.microsoft.com/office/powerpoint/2010/main" val="21361332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22A-D6A5-47F0-B3C1-88114198C4A4}"/>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BD7304EB-B12B-4368-A49D-62899D77C03B}"/>
              </a:ext>
            </a:extLst>
          </p:cNvPr>
          <p:cNvSpPr>
            <a:spLocks noGrp="1"/>
          </p:cNvSpPr>
          <p:nvPr>
            <p:ph type="body" sz="quarter" idx="10"/>
          </p:nvPr>
        </p:nvSpPr>
        <p:spPr>
          <a:xfrm>
            <a:off x="274639" y="1212849"/>
            <a:ext cx="4038598" cy="627864"/>
          </a:xfrm>
        </p:spPr>
        <p:txBody>
          <a:bodyPr/>
          <a:lstStyle/>
          <a:p>
            <a:r>
              <a:rPr lang="en-CA" dirty="0"/>
              <a:t>Succeeded State</a:t>
            </a:r>
          </a:p>
        </p:txBody>
      </p:sp>
      <p:pic>
        <p:nvPicPr>
          <p:cNvPr id="6" name="Picture 5">
            <a:extLst>
              <a:ext uri="{FF2B5EF4-FFF2-40B4-BE49-F238E27FC236}">
                <a16:creationId xmlns:a16="http://schemas.microsoft.com/office/drawing/2014/main" id="{A4C68A55-CAAF-40AA-92A8-54EDFBB53A4E}"/>
              </a:ext>
            </a:extLst>
          </p:cNvPr>
          <p:cNvPicPr>
            <a:picLocks noChangeAspect="1"/>
          </p:cNvPicPr>
          <p:nvPr/>
        </p:nvPicPr>
        <p:blipFill>
          <a:blip r:embed="rId2"/>
          <a:stretch>
            <a:fillRect/>
          </a:stretch>
        </p:blipFill>
        <p:spPr>
          <a:xfrm>
            <a:off x="4160837" y="1211262"/>
            <a:ext cx="8050573" cy="5437068"/>
          </a:xfrm>
          <a:prstGeom prst="rect">
            <a:avLst/>
          </a:prstGeom>
        </p:spPr>
      </p:pic>
    </p:spTree>
    <p:extLst>
      <p:ext uri="{BB962C8B-B14F-4D97-AF65-F5344CB8AC3E}">
        <p14:creationId xmlns:p14="http://schemas.microsoft.com/office/powerpoint/2010/main" val="1037585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DC39-AF92-4BBB-ABB4-3345B592439F}"/>
              </a:ext>
            </a:extLst>
          </p:cNvPr>
          <p:cNvSpPr>
            <a:spLocks noGrp="1"/>
          </p:cNvSpPr>
          <p:nvPr>
            <p:ph type="title"/>
          </p:nvPr>
        </p:nvSpPr>
        <p:spPr/>
        <p:txBody>
          <a:bodyPr/>
          <a:lstStyle/>
          <a:p>
            <a:r>
              <a:rPr lang="en-CA" dirty="0"/>
              <a:t>Integration Services Dashboard</a:t>
            </a:r>
          </a:p>
        </p:txBody>
      </p:sp>
      <p:sp>
        <p:nvSpPr>
          <p:cNvPr id="3" name="Text Placeholder 2">
            <a:extLst>
              <a:ext uri="{FF2B5EF4-FFF2-40B4-BE49-F238E27FC236}">
                <a16:creationId xmlns:a16="http://schemas.microsoft.com/office/drawing/2014/main" id="{AA464BE4-8283-4116-9812-15B60A728F6E}"/>
              </a:ext>
            </a:extLst>
          </p:cNvPr>
          <p:cNvSpPr>
            <a:spLocks noGrp="1"/>
          </p:cNvSpPr>
          <p:nvPr>
            <p:ph type="body" sz="quarter" idx="10"/>
          </p:nvPr>
        </p:nvSpPr>
        <p:spPr>
          <a:xfrm>
            <a:off x="274640" y="1212849"/>
            <a:ext cx="4038598" cy="1514261"/>
          </a:xfrm>
        </p:spPr>
        <p:txBody>
          <a:bodyPr/>
          <a:lstStyle/>
          <a:p>
            <a:r>
              <a:rPr lang="en-CA" dirty="0"/>
              <a:t>View messages similar to the Execution Results Tab in SSDT</a:t>
            </a:r>
          </a:p>
        </p:txBody>
      </p:sp>
      <p:sp>
        <p:nvSpPr>
          <p:cNvPr id="4" name="Text Placeholder 3">
            <a:extLst>
              <a:ext uri="{FF2B5EF4-FFF2-40B4-BE49-F238E27FC236}">
                <a16:creationId xmlns:a16="http://schemas.microsoft.com/office/drawing/2014/main" id="{F097D51C-D367-4F39-B0B0-D7573E75F2A0}"/>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AF771000-BE84-497D-9930-2B0B94918B59}"/>
              </a:ext>
            </a:extLst>
          </p:cNvPr>
          <p:cNvPicPr>
            <a:picLocks noChangeAspect="1"/>
          </p:cNvPicPr>
          <p:nvPr/>
        </p:nvPicPr>
        <p:blipFill>
          <a:blip r:embed="rId2"/>
          <a:stretch>
            <a:fillRect/>
          </a:stretch>
        </p:blipFill>
        <p:spPr>
          <a:xfrm>
            <a:off x="4465637" y="1211262"/>
            <a:ext cx="7716873" cy="4900594"/>
          </a:xfrm>
          <a:prstGeom prst="rect">
            <a:avLst/>
          </a:prstGeom>
        </p:spPr>
      </p:pic>
    </p:spTree>
    <p:extLst>
      <p:ext uri="{BB962C8B-B14F-4D97-AF65-F5344CB8AC3E}">
        <p14:creationId xmlns:p14="http://schemas.microsoft.com/office/powerpoint/2010/main" val="4059937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A4E8-C3B7-4C2D-8C4D-F05402E2D746}"/>
              </a:ext>
            </a:extLst>
          </p:cNvPr>
          <p:cNvSpPr>
            <a:spLocks noGrp="1"/>
          </p:cNvSpPr>
          <p:nvPr>
            <p:ph type="title"/>
          </p:nvPr>
        </p:nvSpPr>
        <p:spPr/>
        <p:txBody>
          <a:bodyPr/>
          <a:lstStyle/>
          <a:p>
            <a:r>
              <a:rPr lang="en-CA" dirty="0"/>
              <a:t>SSIS DB Queries</a:t>
            </a:r>
            <a:endParaRPr lang="en-US" dirty="0"/>
          </a:p>
        </p:txBody>
      </p:sp>
      <p:sp>
        <p:nvSpPr>
          <p:cNvPr id="3" name="Text Placeholder 2">
            <a:extLst>
              <a:ext uri="{FF2B5EF4-FFF2-40B4-BE49-F238E27FC236}">
                <a16:creationId xmlns:a16="http://schemas.microsoft.com/office/drawing/2014/main" id="{6B9B38AA-9C79-4439-8BCF-8B4291E9DEC0}"/>
              </a:ext>
            </a:extLst>
          </p:cNvPr>
          <p:cNvSpPr>
            <a:spLocks noGrp="1"/>
          </p:cNvSpPr>
          <p:nvPr>
            <p:ph type="body" sz="quarter" idx="10"/>
          </p:nvPr>
        </p:nvSpPr>
        <p:spPr>
          <a:xfrm>
            <a:off x="274639" y="1212849"/>
            <a:ext cx="5486399" cy="5915466"/>
          </a:xfrm>
        </p:spPr>
        <p:txBody>
          <a:bodyPr/>
          <a:lstStyle/>
          <a:p>
            <a:r>
              <a:rPr lang="en-CA" dirty="0"/>
              <a:t>Quick insight on</a:t>
            </a:r>
          </a:p>
          <a:p>
            <a:pPr lvl="1"/>
            <a:r>
              <a:rPr lang="en-US" dirty="0"/>
              <a:t>Running packages,</a:t>
            </a:r>
          </a:p>
          <a:p>
            <a:pPr lvl="1"/>
            <a:r>
              <a:rPr lang="en-US" dirty="0"/>
              <a:t>Performance History</a:t>
            </a:r>
          </a:p>
          <a:p>
            <a:pPr lvl="1"/>
            <a:r>
              <a:rPr lang="en-US" dirty="0"/>
              <a:t>Run outcome</a:t>
            </a:r>
          </a:p>
          <a:p>
            <a:pPr lvl="1"/>
            <a:r>
              <a:rPr lang="en-US" dirty="0" err="1"/>
              <a:t>DataFlow</a:t>
            </a:r>
            <a:r>
              <a:rPr lang="en-US" dirty="0"/>
              <a:t> statistics and performances</a:t>
            </a:r>
          </a:p>
          <a:p>
            <a:pPr lvl="1"/>
            <a:r>
              <a:rPr lang="en-US" dirty="0"/>
              <a:t>Lookup component memory usage</a:t>
            </a:r>
          </a:p>
          <a:p>
            <a:pPr lvl="1"/>
            <a:r>
              <a:rPr lang="en-US" dirty="0"/>
              <a:t>Lookup component duplicate warnings</a:t>
            </a:r>
          </a:p>
          <a:p>
            <a:pPr lvl="1"/>
            <a:r>
              <a:rPr lang="en-US" dirty="0"/>
              <a:t>Errors</a:t>
            </a:r>
          </a:p>
          <a:p>
            <a:pPr lvl="1"/>
            <a:r>
              <a:rPr lang="en-US" dirty="0"/>
              <a:t>Memory Warnings</a:t>
            </a:r>
          </a:p>
          <a:p>
            <a:r>
              <a:rPr lang="en-US" dirty="0"/>
              <a:t>Provided queries also used in </a:t>
            </a:r>
            <a:r>
              <a:rPr lang="en-US" dirty="0" err="1">
                <a:hlinkClick r:id="rId3"/>
              </a:rPr>
              <a:t>ssis</a:t>
            </a:r>
            <a:r>
              <a:rPr lang="en-US" dirty="0">
                <a:hlinkClick r:id="rId3"/>
              </a:rPr>
              <a:t>-dashboard</a:t>
            </a:r>
            <a:r>
              <a:rPr lang="en-US" dirty="0"/>
              <a:t> project.</a:t>
            </a:r>
          </a:p>
        </p:txBody>
      </p:sp>
      <p:sp>
        <p:nvSpPr>
          <p:cNvPr id="4" name="Text Placeholder 3">
            <a:extLst>
              <a:ext uri="{FF2B5EF4-FFF2-40B4-BE49-F238E27FC236}">
                <a16:creationId xmlns:a16="http://schemas.microsoft.com/office/drawing/2014/main" id="{9568D3B1-0B1E-4BD4-BA6F-D2936441E1BF}"/>
              </a:ext>
            </a:extLst>
          </p:cNvPr>
          <p:cNvSpPr>
            <a:spLocks noGrp="1"/>
          </p:cNvSpPr>
          <p:nvPr>
            <p:ph type="body" sz="quarter" idx="11"/>
          </p:nvPr>
        </p:nvSpPr>
        <p:spPr>
          <a:xfrm>
            <a:off x="5151437" y="1212849"/>
            <a:ext cx="7010401" cy="1071062"/>
          </a:xfrm>
        </p:spPr>
        <p:txBody>
          <a:bodyPr/>
          <a:lstStyle/>
          <a:p>
            <a:r>
              <a:rPr lang="en-US" dirty="0">
                <a:hlinkClick r:id="rId4"/>
              </a:rPr>
              <a:t>https://github.com/yorek/ssis-queries</a:t>
            </a:r>
            <a:r>
              <a:rPr lang="en-US" dirty="0"/>
              <a:t> </a:t>
            </a:r>
          </a:p>
        </p:txBody>
      </p:sp>
    </p:spTree>
    <p:extLst>
      <p:ext uri="{BB962C8B-B14F-4D97-AF65-F5344CB8AC3E}">
        <p14:creationId xmlns:p14="http://schemas.microsoft.com/office/powerpoint/2010/main" val="42729234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3101-AE56-49E7-B6BA-55CD6283215B}"/>
              </a:ext>
            </a:extLst>
          </p:cNvPr>
          <p:cNvSpPr>
            <a:spLocks noGrp="1"/>
          </p:cNvSpPr>
          <p:nvPr>
            <p:ph type="title"/>
          </p:nvPr>
        </p:nvSpPr>
        <p:spPr/>
        <p:txBody>
          <a:bodyPr/>
          <a:lstStyle/>
          <a:p>
            <a:r>
              <a:rPr lang="en-US" dirty="0" err="1">
                <a:hlinkClick r:id="rId3"/>
              </a:rPr>
              <a:t>ssis</a:t>
            </a:r>
            <a:r>
              <a:rPr lang="en-US" dirty="0">
                <a:hlinkClick r:id="rId3"/>
              </a:rPr>
              <a:t>-dashboard</a:t>
            </a:r>
            <a:r>
              <a:rPr lang="en-US" dirty="0"/>
              <a:t> project</a:t>
            </a:r>
          </a:p>
        </p:txBody>
      </p:sp>
      <p:sp>
        <p:nvSpPr>
          <p:cNvPr id="3" name="Text Placeholder 2">
            <a:extLst>
              <a:ext uri="{FF2B5EF4-FFF2-40B4-BE49-F238E27FC236}">
                <a16:creationId xmlns:a16="http://schemas.microsoft.com/office/drawing/2014/main" id="{1D79F144-0657-4B02-94BF-3F4A00144AA9}"/>
              </a:ext>
            </a:extLst>
          </p:cNvPr>
          <p:cNvSpPr>
            <a:spLocks noGrp="1"/>
          </p:cNvSpPr>
          <p:nvPr>
            <p:ph type="body" sz="quarter" idx="10"/>
          </p:nvPr>
        </p:nvSpPr>
        <p:spPr>
          <a:xfrm>
            <a:off x="274639" y="1212849"/>
            <a:ext cx="12039598" cy="1514261"/>
          </a:xfrm>
        </p:spPr>
        <p:txBody>
          <a:bodyPr/>
          <a:lstStyle/>
          <a:p>
            <a:r>
              <a:rPr lang="en-US" dirty="0"/>
              <a:t>web-based SQL Server Integration Services Dashboard and a set of REST API to monitor execution of SQL Server Integration Services Packages.</a:t>
            </a:r>
          </a:p>
        </p:txBody>
      </p:sp>
      <p:pic>
        <p:nvPicPr>
          <p:cNvPr id="6" name="Picture 5" descr="A screenshot of a social media post&#10;&#10;Description automatically generated">
            <a:extLst>
              <a:ext uri="{FF2B5EF4-FFF2-40B4-BE49-F238E27FC236}">
                <a16:creationId xmlns:a16="http://schemas.microsoft.com/office/drawing/2014/main" id="{5BB0D0BA-29BA-45EC-9C89-523011915983}"/>
              </a:ext>
            </a:extLst>
          </p:cNvPr>
          <p:cNvPicPr>
            <a:picLocks noChangeAspect="1"/>
          </p:cNvPicPr>
          <p:nvPr/>
        </p:nvPicPr>
        <p:blipFill>
          <a:blip r:embed="rId4"/>
          <a:stretch>
            <a:fillRect/>
          </a:stretch>
        </p:blipFill>
        <p:spPr>
          <a:xfrm>
            <a:off x="3703637" y="2531177"/>
            <a:ext cx="8732838" cy="4463348"/>
          </a:xfrm>
          <a:prstGeom prst="rect">
            <a:avLst/>
          </a:prstGeom>
        </p:spPr>
      </p:pic>
    </p:spTree>
    <p:extLst>
      <p:ext uri="{BB962C8B-B14F-4D97-AF65-F5344CB8AC3E}">
        <p14:creationId xmlns:p14="http://schemas.microsoft.com/office/powerpoint/2010/main" val="3271867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5B9E-CDE3-4808-848F-2F45C3022D69}"/>
              </a:ext>
            </a:extLst>
          </p:cNvPr>
          <p:cNvSpPr>
            <a:spLocks noGrp="1"/>
          </p:cNvSpPr>
          <p:nvPr>
            <p:ph type="title"/>
          </p:nvPr>
        </p:nvSpPr>
        <p:spPr/>
        <p:txBody>
          <a:bodyPr/>
          <a:lstStyle/>
          <a:p>
            <a:r>
              <a:rPr lang="en-CA" dirty="0"/>
              <a:t>SSISDB Dashboard (PBI Report)</a:t>
            </a:r>
            <a:endParaRPr lang="en-US" dirty="0"/>
          </a:p>
        </p:txBody>
      </p:sp>
      <p:sp>
        <p:nvSpPr>
          <p:cNvPr id="3" name="Text Placeholder 2">
            <a:extLst>
              <a:ext uri="{FF2B5EF4-FFF2-40B4-BE49-F238E27FC236}">
                <a16:creationId xmlns:a16="http://schemas.microsoft.com/office/drawing/2014/main" id="{337BCC33-6108-4A76-97BB-216739B680AD}"/>
              </a:ext>
            </a:extLst>
          </p:cNvPr>
          <p:cNvSpPr>
            <a:spLocks noGrp="1"/>
          </p:cNvSpPr>
          <p:nvPr>
            <p:ph type="body" sz="quarter" idx="10"/>
          </p:nvPr>
        </p:nvSpPr>
        <p:spPr>
          <a:xfrm>
            <a:off x="274639" y="1212849"/>
            <a:ext cx="7238998" cy="1071062"/>
          </a:xfrm>
        </p:spPr>
        <p:txBody>
          <a:bodyPr/>
          <a:lstStyle/>
          <a:p>
            <a:r>
              <a:rPr lang="en-US" dirty="0">
                <a:hlinkClick r:id="rId3"/>
              </a:rPr>
              <a:t>https://github.com/chrschmi/PBI_SSIS</a:t>
            </a:r>
            <a:r>
              <a:rPr lang="en-US" dirty="0"/>
              <a:t> </a:t>
            </a:r>
          </a:p>
        </p:txBody>
      </p:sp>
      <p:sp>
        <p:nvSpPr>
          <p:cNvPr id="4" name="Text Placeholder 3">
            <a:extLst>
              <a:ext uri="{FF2B5EF4-FFF2-40B4-BE49-F238E27FC236}">
                <a16:creationId xmlns:a16="http://schemas.microsoft.com/office/drawing/2014/main" id="{B4A31EF7-57AF-4963-9CF8-350ACE520132}"/>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1741192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2917722"/>
          </a:xfrm>
        </p:spPr>
        <p:txBody>
          <a:bodyPr/>
          <a:lstStyle/>
          <a:p>
            <a:r>
              <a:rPr lang="en-US" dirty="0"/>
              <a:t>SSDT Features</a:t>
            </a:r>
          </a:p>
          <a:p>
            <a:pPr lvl="1"/>
            <a:r>
              <a:rPr lang="en-US" dirty="0"/>
              <a:t>Progress Reporting</a:t>
            </a:r>
          </a:p>
          <a:p>
            <a:pPr lvl="1"/>
            <a:r>
              <a:rPr lang="en-US" dirty="0"/>
              <a:t>Data Flow - Data Viewer</a:t>
            </a:r>
          </a:p>
          <a:p>
            <a:pPr lvl="1"/>
            <a:r>
              <a:rPr lang="en-US" dirty="0"/>
              <a:t>Break Points</a:t>
            </a:r>
          </a:p>
          <a:p>
            <a:pPr lvl="1"/>
            <a:r>
              <a:rPr lang="en-US" dirty="0"/>
              <a:t>Watch List </a:t>
            </a:r>
          </a:p>
          <a:p>
            <a:r>
              <a:rPr lang="en-US" dirty="0"/>
              <a:t>Integration </a:t>
            </a:r>
            <a:r>
              <a:rPr lang="en-US"/>
              <a:t>Services Dashboard</a:t>
            </a:r>
            <a:endParaRPr lang="en-US" dirty="0"/>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4"/>
            <a:ext cx="11810998" cy="917575"/>
          </a:xfrm>
        </p:spPr>
        <p:txBody>
          <a:bodyPr/>
          <a:lstStyle/>
          <a:p>
            <a:r>
              <a:rPr lang="en-CA" dirty="0"/>
              <a:t>Progress Reporting – task/component states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9829798" cy="2850011"/>
          </a:xfrm>
        </p:spPr>
        <p:txBody>
          <a:bodyPr/>
          <a:lstStyle/>
          <a:p>
            <a:r>
              <a:rPr lang="en-US" dirty="0"/>
              <a:t>Visible only when executing the package in SSDT</a:t>
            </a:r>
          </a:p>
          <a:p>
            <a:r>
              <a:rPr lang="en-US" dirty="0"/>
              <a:t>Progress States are: </a:t>
            </a:r>
          </a:p>
          <a:p>
            <a:pPr lvl="1"/>
            <a:r>
              <a:rPr lang="en-US" dirty="0"/>
              <a:t>Running - </a:t>
            </a:r>
          </a:p>
          <a:p>
            <a:pPr lvl="1"/>
            <a:r>
              <a:rPr lang="en-US" dirty="0"/>
              <a:t>Successfully completed – </a:t>
            </a:r>
          </a:p>
          <a:p>
            <a:pPr lvl="1"/>
            <a:r>
              <a:rPr lang="en-US" dirty="0"/>
              <a:t>Failed – </a:t>
            </a:r>
          </a:p>
          <a:p>
            <a:pPr lvl="1"/>
            <a:r>
              <a:rPr lang="en-US" dirty="0"/>
              <a:t>No color – waiting for execution</a:t>
            </a:r>
          </a:p>
        </p:txBody>
      </p:sp>
      <p:pic>
        <p:nvPicPr>
          <p:cNvPr id="4" name="Picture 3">
            <a:extLst>
              <a:ext uri="{FF2B5EF4-FFF2-40B4-BE49-F238E27FC236}">
                <a16:creationId xmlns:a16="http://schemas.microsoft.com/office/drawing/2014/main" id="{112E5C14-D213-4736-B786-AF5FEEDB1362}"/>
              </a:ext>
            </a:extLst>
          </p:cNvPr>
          <p:cNvPicPr>
            <a:picLocks noChangeAspect="1"/>
          </p:cNvPicPr>
          <p:nvPr/>
        </p:nvPicPr>
        <p:blipFill>
          <a:blip r:embed="rId3"/>
          <a:stretch>
            <a:fillRect/>
          </a:stretch>
        </p:blipFill>
        <p:spPr>
          <a:xfrm>
            <a:off x="5497165" y="2582862"/>
            <a:ext cx="6847431" cy="4046509"/>
          </a:xfrm>
          <a:prstGeom prst="rect">
            <a:avLst/>
          </a:prstGeom>
        </p:spPr>
      </p:pic>
      <p:pic>
        <p:nvPicPr>
          <p:cNvPr id="7" name="Picture 6">
            <a:extLst>
              <a:ext uri="{FF2B5EF4-FFF2-40B4-BE49-F238E27FC236}">
                <a16:creationId xmlns:a16="http://schemas.microsoft.com/office/drawing/2014/main" id="{E0B9182A-E791-4C14-9658-CB6BDB959D82}"/>
              </a:ext>
            </a:extLst>
          </p:cNvPr>
          <p:cNvPicPr>
            <a:picLocks noChangeAspect="1"/>
          </p:cNvPicPr>
          <p:nvPr/>
        </p:nvPicPr>
        <p:blipFill>
          <a:blip r:embed="rId4"/>
          <a:stretch>
            <a:fillRect/>
          </a:stretch>
        </p:blipFill>
        <p:spPr>
          <a:xfrm>
            <a:off x="2362819" y="2388291"/>
            <a:ext cx="503859" cy="444263"/>
          </a:xfrm>
          <a:prstGeom prst="rect">
            <a:avLst/>
          </a:prstGeom>
        </p:spPr>
      </p:pic>
      <p:pic>
        <p:nvPicPr>
          <p:cNvPr id="8" name="Picture 7">
            <a:extLst>
              <a:ext uri="{FF2B5EF4-FFF2-40B4-BE49-F238E27FC236}">
                <a16:creationId xmlns:a16="http://schemas.microsoft.com/office/drawing/2014/main" id="{796F60DA-7F6C-4473-A2D1-574381FA5980}"/>
              </a:ext>
            </a:extLst>
          </p:cNvPr>
          <p:cNvPicPr>
            <a:picLocks noChangeAspect="1"/>
          </p:cNvPicPr>
          <p:nvPr/>
        </p:nvPicPr>
        <p:blipFill>
          <a:blip r:embed="rId5"/>
          <a:stretch>
            <a:fillRect/>
          </a:stretch>
        </p:blipFill>
        <p:spPr>
          <a:xfrm>
            <a:off x="4426976" y="2748625"/>
            <a:ext cx="503860" cy="485648"/>
          </a:xfrm>
          <a:prstGeom prst="rect">
            <a:avLst/>
          </a:prstGeom>
        </p:spPr>
      </p:pic>
      <p:pic>
        <p:nvPicPr>
          <p:cNvPr id="9" name="Picture 8">
            <a:extLst>
              <a:ext uri="{FF2B5EF4-FFF2-40B4-BE49-F238E27FC236}">
                <a16:creationId xmlns:a16="http://schemas.microsoft.com/office/drawing/2014/main" id="{A5EDF229-3115-4770-BB45-26662D6CB03F}"/>
              </a:ext>
            </a:extLst>
          </p:cNvPr>
          <p:cNvPicPr>
            <a:picLocks noChangeAspect="1"/>
          </p:cNvPicPr>
          <p:nvPr/>
        </p:nvPicPr>
        <p:blipFill>
          <a:blip r:embed="rId6"/>
          <a:stretch>
            <a:fillRect/>
          </a:stretch>
        </p:blipFill>
        <p:spPr>
          <a:xfrm>
            <a:off x="2064969" y="3192462"/>
            <a:ext cx="517184" cy="485648"/>
          </a:xfrm>
          <a:prstGeom prst="rect">
            <a:avLst/>
          </a:prstGeom>
        </p:spPr>
      </p:pic>
    </p:spTree>
    <p:extLst>
      <p:ext uri="{BB962C8B-B14F-4D97-AF65-F5344CB8AC3E}">
        <p14:creationId xmlns:p14="http://schemas.microsoft.com/office/powerpoint/2010/main" val="7999065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Progress Reporting - messages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8" y="1212849"/>
            <a:ext cx="11887197" cy="4678204"/>
          </a:xfrm>
        </p:spPr>
        <p:txBody>
          <a:bodyPr/>
          <a:lstStyle/>
          <a:p>
            <a:r>
              <a:rPr lang="en-US" dirty="0"/>
              <a:t>Displays informational, warning, and error messages</a:t>
            </a:r>
            <a:r>
              <a:rPr lang="en-US" b="1" dirty="0"/>
              <a:t> </a:t>
            </a:r>
            <a:r>
              <a:rPr lang="en-US" dirty="0"/>
              <a:t>in Progress Tab of SSDT</a:t>
            </a:r>
          </a:p>
          <a:p>
            <a:r>
              <a:rPr lang="en-US" dirty="0"/>
              <a:t>Percentage completion</a:t>
            </a:r>
          </a:p>
          <a:p>
            <a:r>
              <a:rPr lang="en-US" dirty="0"/>
              <a:t>Progress of the various phases</a:t>
            </a:r>
          </a:p>
          <a:p>
            <a:pPr lvl="1"/>
            <a:r>
              <a:rPr lang="en-US" dirty="0"/>
              <a:t>Pre-Execute</a:t>
            </a:r>
          </a:p>
          <a:p>
            <a:pPr lvl="1"/>
            <a:r>
              <a:rPr lang="en-US" dirty="0"/>
              <a:t>Validate </a:t>
            </a:r>
          </a:p>
          <a:p>
            <a:pPr lvl="1"/>
            <a:r>
              <a:rPr lang="en-US" dirty="0"/>
              <a:t>Execution</a:t>
            </a:r>
          </a:p>
          <a:p>
            <a:endParaRPr lang="en-US" dirty="0"/>
          </a:p>
          <a:p>
            <a:endParaRPr lang="en-US" dirty="0"/>
          </a:p>
        </p:txBody>
      </p:sp>
      <p:pic>
        <p:nvPicPr>
          <p:cNvPr id="6" name="Picture 5">
            <a:extLst>
              <a:ext uri="{FF2B5EF4-FFF2-40B4-BE49-F238E27FC236}">
                <a16:creationId xmlns:a16="http://schemas.microsoft.com/office/drawing/2014/main" id="{AB4FC5C9-81F7-4DE2-B6DD-A02E99058AF8}"/>
              </a:ext>
            </a:extLst>
          </p:cNvPr>
          <p:cNvPicPr>
            <a:picLocks noChangeAspect="1"/>
          </p:cNvPicPr>
          <p:nvPr/>
        </p:nvPicPr>
        <p:blipFill>
          <a:blip r:embed="rId3"/>
          <a:stretch>
            <a:fillRect/>
          </a:stretch>
        </p:blipFill>
        <p:spPr>
          <a:xfrm>
            <a:off x="6776939" y="1964459"/>
            <a:ext cx="5638800" cy="5030066"/>
          </a:xfrm>
          <a:prstGeom prst="rect">
            <a:avLst/>
          </a:prstGeom>
        </p:spPr>
      </p:pic>
    </p:spTree>
    <p:extLst>
      <p:ext uri="{BB962C8B-B14F-4D97-AF65-F5344CB8AC3E}">
        <p14:creationId xmlns:p14="http://schemas.microsoft.com/office/powerpoint/2010/main" val="1290221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a:xfrm>
            <a:off x="274639" y="295274"/>
            <a:ext cx="11429998" cy="917575"/>
          </a:xfrm>
        </p:spPr>
        <p:txBody>
          <a:bodyPr/>
          <a:lstStyle/>
          <a:p>
            <a:r>
              <a:rPr lang="en-CA" dirty="0"/>
              <a:t>Progress Reporting – Data Flow Row Count</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7543798" cy="2554545"/>
          </a:xfrm>
        </p:spPr>
        <p:txBody>
          <a:bodyPr/>
          <a:lstStyle/>
          <a:p>
            <a:r>
              <a:rPr lang="en-US" dirty="0"/>
              <a:t>Number of rows that have passed through a path is displayed and is updated progressively </a:t>
            </a:r>
          </a:p>
          <a:p>
            <a:r>
              <a:rPr lang="en-US" dirty="0"/>
              <a:t>Row counts are visible only when executing the package in SSDT</a:t>
            </a:r>
          </a:p>
        </p:txBody>
      </p:sp>
      <p:pic>
        <p:nvPicPr>
          <p:cNvPr id="6" name="Picture 5">
            <a:extLst>
              <a:ext uri="{FF2B5EF4-FFF2-40B4-BE49-F238E27FC236}">
                <a16:creationId xmlns:a16="http://schemas.microsoft.com/office/drawing/2014/main" id="{E79D600C-F82C-48CF-881B-429F2A7914DA}"/>
              </a:ext>
            </a:extLst>
          </p:cNvPr>
          <p:cNvPicPr>
            <a:picLocks noChangeAspect="1"/>
          </p:cNvPicPr>
          <p:nvPr/>
        </p:nvPicPr>
        <p:blipFill>
          <a:blip r:embed="rId3"/>
          <a:stretch>
            <a:fillRect/>
          </a:stretch>
        </p:blipFill>
        <p:spPr>
          <a:xfrm>
            <a:off x="8123237" y="1212849"/>
            <a:ext cx="3938136" cy="3632334"/>
          </a:xfrm>
          <a:prstGeom prst="rect">
            <a:avLst/>
          </a:prstGeom>
        </p:spPr>
      </p:pic>
    </p:spTree>
    <p:extLst>
      <p:ext uri="{BB962C8B-B14F-4D97-AF65-F5344CB8AC3E}">
        <p14:creationId xmlns:p14="http://schemas.microsoft.com/office/powerpoint/2010/main" val="38790688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Data Flow - Data Viewer</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7467598" cy="5121402"/>
          </a:xfrm>
        </p:spPr>
        <p:txBody>
          <a:bodyPr/>
          <a:lstStyle/>
          <a:p>
            <a:r>
              <a:rPr lang="en-US" dirty="0"/>
              <a:t>SSIS Designer feature</a:t>
            </a:r>
          </a:p>
          <a:p>
            <a:r>
              <a:rPr lang="en-US" dirty="0"/>
              <a:t>Display data between two components in a data flow</a:t>
            </a:r>
          </a:p>
          <a:p>
            <a:r>
              <a:rPr lang="en-US" dirty="0"/>
              <a:t>Example of uses</a:t>
            </a:r>
          </a:p>
          <a:p>
            <a:pPr lvl="1"/>
            <a:r>
              <a:rPr lang="en-US" dirty="0"/>
              <a:t>display extracted data from a data source </a:t>
            </a:r>
          </a:p>
          <a:p>
            <a:pPr lvl="1"/>
            <a:r>
              <a:rPr lang="en-US" dirty="0"/>
              <a:t>display before and after a transformation </a:t>
            </a:r>
          </a:p>
          <a:p>
            <a:pPr lvl="1"/>
            <a:r>
              <a:rPr lang="en-US" dirty="0"/>
              <a:t>display before the data is loaded into destination</a:t>
            </a:r>
          </a:p>
          <a:p>
            <a:r>
              <a:rPr lang="en-US" dirty="0"/>
              <a:t>Data viewer results are viewable only when executing the package in SSDT</a:t>
            </a:r>
          </a:p>
          <a:p>
            <a:pPr marL="0" indent="0">
              <a:buNone/>
            </a:pPr>
            <a:endParaRPr lang="en-US" dirty="0"/>
          </a:p>
        </p:txBody>
      </p:sp>
      <p:pic>
        <p:nvPicPr>
          <p:cNvPr id="4" name="Picture 3">
            <a:extLst>
              <a:ext uri="{FF2B5EF4-FFF2-40B4-BE49-F238E27FC236}">
                <a16:creationId xmlns:a16="http://schemas.microsoft.com/office/drawing/2014/main" id="{39ACB7AB-B25E-4BBE-B4A5-70E8BB03C6EF}"/>
              </a:ext>
            </a:extLst>
          </p:cNvPr>
          <p:cNvPicPr>
            <a:picLocks noChangeAspect="1"/>
          </p:cNvPicPr>
          <p:nvPr/>
        </p:nvPicPr>
        <p:blipFill>
          <a:blip r:embed="rId3"/>
          <a:stretch>
            <a:fillRect/>
          </a:stretch>
        </p:blipFill>
        <p:spPr>
          <a:xfrm>
            <a:off x="8885237" y="982662"/>
            <a:ext cx="2701541" cy="2335986"/>
          </a:xfrm>
          <a:prstGeom prst="rect">
            <a:avLst/>
          </a:prstGeom>
        </p:spPr>
      </p:pic>
    </p:spTree>
    <p:extLst>
      <p:ext uri="{BB962C8B-B14F-4D97-AF65-F5344CB8AC3E}">
        <p14:creationId xmlns:p14="http://schemas.microsoft.com/office/powerpoint/2010/main" val="11835775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Data Flow - Data Viewer (2)</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8686798" cy="4210383"/>
          </a:xfrm>
        </p:spPr>
        <p:txBody>
          <a:bodyPr/>
          <a:lstStyle/>
          <a:p>
            <a:r>
              <a:rPr lang="en-US" dirty="0"/>
              <a:t>Displays one buffer at a time.  </a:t>
            </a:r>
          </a:p>
          <a:p>
            <a:r>
              <a:rPr lang="en-US" dirty="0"/>
              <a:t>Play button to proceed to next buffer</a:t>
            </a:r>
          </a:p>
          <a:p>
            <a:r>
              <a:rPr lang="en-US" dirty="0"/>
              <a:t>Detach – stop data viewer</a:t>
            </a:r>
          </a:p>
          <a:p>
            <a:r>
              <a:rPr lang="en-US" dirty="0"/>
              <a:t>Attach – start data viewer</a:t>
            </a:r>
          </a:p>
          <a:p>
            <a:r>
              <a:rPr lang="en-US" dirty="0"/>
              <a:t>Can detach &amp;  attach </a:t>
            </a:r>
          </a:p>
          <a:p>
            <a:pPr marL="0" indent="0">
              <a:buNone/>
            </a:pPr>
            <a:r>
              <a:rPr lang="en-US" dirty="0"/>
              <a:t>multiple times while </a:t>
            </a:r>
          </a:p>
          <a:p>
            <a:pPr marL="0" indent="0">
              <a:buNone/>
            </a:pPr>
            <a:r>
              <a:rPr lang="en-US" dirty="0"/>
              <a:t>package is running</a:t>
            </a:r>
          </a:p>
        </p:txBody>
      </p:sp>
      <p:pic>
        <p:nvPicPr>
          <p:cNvPr id="5" name="Picture 4">
            <a:extLst>
              <a:ext uri="{FF2B5EF4-FFF2-40B4-BE49-F238E27FC236}">
                <a16:creationId xmlns:a16="http://schemas.microsoft.com/office/drawing/2014/main" id="{C42CEF22-4CC1-4162-B168-B695F426E336}"/>
              </a:ext>
            </a:extLst>
          </p:cNvPr>
          <p:cNvPicPr>
            <a:picLocks noChangeAspect="1"/>
          </p:cNvPicPr>
          <p:nvPr/>
        </p:nvPicPr>
        <p:blipFill>
          <a:blip r:embed="rId3"/>
          <a:stretch>
            <a:fillRect/>
          </a:stretch>
        </p:blipFill>
        <p:spPr>
          <a:xfrm>
            <a:off x="4657946" y="3878262"/>
            <a:ext cx="7604012" cy="2932440"/>
          </a:xfrm>
          <a:prstGeom prst="rect">
            <a:avLst/>
          </a:prstGeom>
        </p:spPr>
      </p:pic>
    </p:spTree>
    <p:extLst>
      <p:ext uri="{BB962C8B-B14F-4D97-AF65-F5344CB8AC3E}">
        <p14:creationId xmlns:p14="http://schemas.microsoft.com/office/powerpoint/2010/main" val="470145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3F5C-B812-40E7-AE95-307DD922EB9D}"/>
              </a:ext>
            </a:extLst>
          </p:cNvPr>
          <p:cNvSpPr>
            <a:spLocks noGrp="1"/>
          </p:cNvSpPr>
          <p:nvPr>
            <p:ph type="title"/>
          </p:nvPr>
        </p:nvSpPr>
        <p:spPr/>
        <p:txBody>
          <a:bodyPr/>
          <a:lstStyle/>
          <a:p>
            <a:r>
              <a:rPr lang="en-CA" dirty="0"/>
              <a:t>Breakpoints</a:t>
            </a:r>
          </a:p>
        </p:txBody>
      </p:sp>
      <p:sp>
        <p:nvSpPr>
          <p:cNvPr id="3" name="Text Placeholder 2">
            <a:extLst>
              <a:ext uri="{FF2B5EF4-FFF2-40B4-BE49-F238E27FC236}">
                <a16:creationId xmlns:a16="http://schemas.microsoft.com/office/drawing/2014/main" id="{5263F4B0-A008-47D9-8980-D733423B3F25}"/>
              </a:ext>
            </a:extLst>
          </p:cNvPr>
          <p:cNvSpPr>
            <a:spLocks noGrp="1"/>
          </p:cNvSpPr>
          <p:nvPr>
            <p:ph type="body" sz="quarter" idx="10"/>
          </p:nvPr>
        </p:nvSpPr>
        <p:spPr>
          <a:xfrm>
            <a:off x="274639" y="1212849"/>
            <a:ext cx="4879973" cy="4776692"/>
          </a:xfrm>
        </p:spPr>
        <p:txBody>
          <a:bodyPr/>
          <a:lstStyle/>
          <a:p>
            <a:r>
              <a:rPr lang="en-US" dirty="0"/>
              <a:t>Set breakpoints by enabling break conditions</a:t>
            </a:r>
          </a:p>
          <a:p>
            <a:r>
              <a:rPr lang="en-US" dirty="0"/>
              <a:t>Some tasks and containers include special break conditions for setting breakpoints</a:t>
            </a:r>
          </a:p>
          <a:p>
            <a:pPr lvl="1"/>
            <a:r>
              <a:rPr lang="en-US" dirty="0" err="1"/>
              <a:t>Eg</a:t>
            </a:r>
            <a:r>
              <a:rPr lang="en-US" dirty="0"/>
              <a:t>: can break at start of each For Loop container iteration. </a:t>
            </a:r>
          </a:p>
          <a:p>
            <a:endParaRPr lang="en-US" dirty="0"/>
          </a:p>
        </p:txBody>
      </p:sp>
      <p:pic>
        <p:nvPicPr>
          <p:cNvPr id="6" name="Picture 5">
            <a:extLst>
              <a:ext uri="{FF2B5EF4-FFF2-40B4-BE49-F238E27FC236}">
                <a16:creationId xmlns:a16="http://schemas.microsoft.com/office/drawing/2014/main" id="{0778A559-4B52-4680-83EA-440BA8B2203D}"/>
              </a:ext>
            </a:extLst>
          </p:cNvPr>
          <p:cNvPicPr>
            <a:picLocks noChangeAspect="1"/>
          </p:cNvPicPr>
          <p:nvPr/>
        </p:nvPicPr>
        <p:blipFill>
          <a:blip r:embed="rId3"/>
          <a:stretch>
            <a:fillRect/>
          </a:stretch>
        </p:blipFill>
        <p:spPr>
          <a:xfrm>
            <a:off x="8885662" y="479677"/>
            <a:ext cx="3453960" cy="1224951"/>
          </a:xfrm>
          <a:prstGeom prst="rect">
            <a:avLst/>
          </a:prstGeom>
        </p:spPr>
      </p:pic>
      <p:pic>
        <p:nvPicPr>
          <p:cNvPr id="8" name="Picture 7">
            <a:extLst>
              <a:ext uri="{FF2B5EF4-FFF2-40B4-BE49-F238E27FC236}">
                <a16:creationId xmlns:a16="http://schemas.microsoft.com/office/drawing/2014/main" id="{0D687213-0C97-4732-95CC-B3C893B47BBA}"/>
              </a:ext>
            </a:extLst>
          </p:cNvPr>
          <p:cNvPicPr>
            <a:picLocks noChangeAspect="1"/>
          </p:cNvPicPr>
          <p:nvPr/>
        </p:nvPicPr>
        <p:blipFill>
          <a:blip r:embed="rId4"/>
          <a:stretch>
            <a:fillRect/>
          </a:stretch>
        </p:blipFill>
        <p:spPr>
          <a:xfrm>
            <a:off x="5136881" y="2201862"/>
            <a:ext cx="7299594" cy="4792663"/>
          </a:xfrm>
          <a:prstGeom prst="rect">
            <a:avLst/>
          </a:prstGeom>
        </p:spPr>
      </p:pic>
    </p:spTree>
    <p:extLst>
      <p:ext uri="{BB962C8B-B14F-4D97-AF65-F5344CB8AC3E}">
        <p14:creationId xmlns:p14="http://schemas.microsoft.com/office/powerpoint/2010/main" val="3612175962"/>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schemas.microsoft.com/office/2006/metadata/properties"/>
    <ds:schemaRef ds:uri="http://schemas.microsoft.com/office/2006/documentManagement/types"/>
    <ds:schemaRef ds:uri="4b6e114e-4d2a-4f10-9268-ba081d6f28ac"/>
    <ds:schemaRef ds:uri="http://purl.org/dc/terms/"/>
    <ds:schemaRef ds:uri="http://schemas.openxmlformats.org/package/2006/metadata/core-properties"/>
    <ds:schemaRef ds:uri="230e9df3-be65-4c73-a93b-d1236ebd677e"/>
    <ds:schemaRef ds:uri="http://www.w3.org/XML/1998/namespace"/>
    <ds:schemaRef ds:uri="http://purl.org/dc/elements/1.1/"/>
  </ds:schemaRefs>
</ds:datastoreItem>
</file>

<file path=customXml/itemProps3.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1459</TotalTime>
  <Words>1223</Words>
  <Application>Microsoft Office PowerPoint</Application>
  <PresentationFormat>Custom</PresentationFormat>
  <Paragraphs>152</Paragraphs>
  <Slides>21</Slides>
  <Notes>15</Notes>
  <HiddenSlides>3</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6: Troubleshooting SSIS  </vt:lpstr>
      <vt:lpstr>PowerPoint Presentation</vt:lpstr>
      <vt:lpstr>Agenda</vt:lpstr>
      <vt:lpstr>Progress Reporting – task/component states</vt:lpstr>
      <vt:lpstr>Progress Reporting - messages</vt:lpstr>
      <vt:lpstr>Progress Reporting – Data Flow Row Count</vt:lpstr>
      <vt:lpstr>Data Flow - Data Viewer</vt:lpstr>
      <vt:lpstr>Data Flow - Data Viewer (2)</vt:lpstr>
      <vt:lpstr>Breakpoints</vt:lpstr>
      <vt:lpstr>Breakpoints – Hit count</vt:lpstr>
      <vt:lpstr>Breakpoints – script task or script component</vt:lpstr>
      <vt:lpstr>Breakpoints – script task or script component (2)</vt:lpstr>
      <vt:lpstr>Watch Window</vt:lpstr>
      <vt:lpstr>Integration Services Dashboard</vt:lpstr>
      <vt:lpstr>Integration Services Dashboard</vt:lpstr>
      <vt:lpstr>Integration Services Dashboard</vt:lpstr>
      <vt:lpstr>Integration Services Dashboard</vt:lpstr>
      <vt:lpstr>SSIS DB Queries</vt:lpstr>
      <vt:lpstr>ssis-dashboard project</vt:lpstr>
      <vt:lpstr>SSISDB Dashboard (PBI Report)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Jameel Ahmed</cp:lastModifiedBy>
  <cp:revision>94</cp:revision>
  <dcterms:created xsi:type="dcterms:W3CDTF">2016-06-21T22:22:39Z</dcterms:created>
  <dcterms:modified xsi:type="dcterms:W3CDTF">2019-03-11T16:50:04Z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