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22"/>
  </p:notesMasterIdLst>
  <p:handoutMasterIdLst>
    <p:handoutMasterId r:id="rId23"/>
  </p:handoutMasterIdLst>
  <p:sldIdLst>
    <p:sldId id="256" r:id="rId9"/>
    <p:sldId id="315" r:id="rId10"/>
    <p:sldId id="316" r:id="rId11"/>
    <p:sldId id="320" r:id="rId12"/>
    <p:sldId id="327" r:id="rId13"/>
    <p:sldId id="334" r:id="rId14"/>
    <p:sldId id="328" r:id="rId15"/>
    <p:sldId id="329" r:id="rId16"/>
    <p:sldId id="331" r:id="rId17"/>
    <p:sldId id="332" r:id="rId18"/>
    <p:sldId id="333" r:id="rId19"/>
    <p:sldId id="330" r:id="rId20"/>
    <p:sldId id="26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AB3AD-B085-4695-8165-E0C6523471CB}" v="3764" dt="2018-05-18T07:57:47.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8777" autoAdjust="0"/>
  </p:normalViewPr>
  <p:slideViewPr>
    <p:cSldViewPr>
      <p:cViewPr varScale="1">
        <p:scale>
          <a:sx n="42" d="100"/>
          <a:sy n="42" d="100"/>
        </p:scale>
        <p:origin x="1416" y="4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el Ahmed" userId="c879773c89666459" providerId="LiveId" clId="{1C2AB3AD-B085-4695-8165-E0C6523471CB}"/>
    <pc:docChg chg="undo redo custSel addSld delSld modSld sldOrd">
      <pc:chgData name="Jameel Ahmed" userId="c879773c89666459" providerId="LiveId" clId="{1C2AB3AD-B085-4695-8165-E0C6523471CB}" dt="2018-05-18T07:57:47.820" v="3744"/>
      <pc:docMkLst>
        <pc:docMk/>
      </pc:docMkLst>
      <pc:sldChg chg="modSp">
        <pc:chgData name="Jameel Ahmed" userId="c879773c89666459" providerId="LiveId" clId="{1C2AB3AD-B085-4695-8165-E0C6523471CB}" dt="2018-05-18T02:36:15.246" v="4" actId="20577"/>
        <pc:sldMkLst>
          <pc:docMk/>
          <pc:sldMk cId="3427367740" sldId="316"/>
        </pc:sldMkLst>
        <pc:spChg chg="mod">
          <ac:chgData name="Jameel Ahmed" userId="c879773c89666459" providerId="LiveId" clId="{1C2AB3AD-B085-4695-8165-E0C6523471CB}" dt="2018-05-18T02:36:15.246" v="4" actId="20577"/>
          <ac:spMkLst>
            <pc:docMk/>
            <pc:sldMk cId="3427367740" sldId="316"/>
            <ac:spMk id="2" creationId="{CEA1BF4C-1BC8-48D0-9724-051A6666540C}"/>
          </ac:spMkLst>
        </pc:spChg>
      </pc:sldChg>
      <pc:sldChg chg="modNotesTx">
        <pc:chgData name="Jameel Ahmed" userId="c879773c89666459" providerId="LiveId" clId="{1C2AB3AD-B085-4695-8165-E0C6523471CB}" dt="2018-05-18T07:24:00.700" v="2131" actId="20577"/>
        <pc:sldMkLst>
          <pc:docMk/>
          <pc:sldMk cId="3372373557" sldId="317"/>
        </pc:sldMkLst>
      </pc:sldChg>
      <pc:sldChg chg="ord">
        <pc:chgData name="Jameel Ahmed" userId="c879773c89666459" providerId="LiveId" clId="{1C2AB3AD-B085-4695-8165-E0C6523471CB}" dt="2018-05-18T07:57:47.820" v="3744"/>
        <pc:sldMkLst>
          <pc:docMk/>
          <pc:sldMk cId="3146644390" sldId="318"/>
        </pc:sldMkLst>
      </pc:sldChg>
      <pc:sldChg chg="modNotesTx">
        <pc:chgData name="Jameel Ahmed" userId="c879773c89666459" providerId="LiveId" clId="{1C2AB3AD-B085-4695-8165-E0C6523471CB}" dt="2018-05-18T07:24:32.352" v="2157" actId="20577"/>
        <pc:sldMkLst>
          <pc:docMk/>
          <pc:sldMk cId="3333395142" sldId="319"/>
        </pc:sldMkLst>
      </pc:sldChg>
      <pc:sldChg chg="addSp delSp modSp add">
        <pc:chgData name="Jameel Ahmed" userId="c879773c89666459" providerId="LiveId" clId="{1C2AB3AD-B085-4695-8165-E0C6523471CB}" dt="2018-05-18T07:08:25.370" v="1770" actId="1076"/>
        <pc:sldMkLst>
          <pc:docMk/>
          <pc:sldMk cId="3295418250" sldId="320"/>
        </pc:sldMkLst>
        <pc:spChg chg="mod">
          <ac:chgData name="Jameel Ahmed" userId="c879773c89666459" providerId="LiveId" clId="{1C2AB3AD-B085-4695-8165-E0C6523471CB}" dt="2018-05-18T06:44:00.652" v="616" actId="20577"/>
          <ac:spMkLst>
            <pc:docMk/>
            <pc:sldMk cId="3295418250" sldId="320"/>
            <ac:spMk id="2" creationId="{8DBD8106-8FE0-4847-AC45-031096A77B74}"/>
          </ac:spMkLst>
        </pc:spChg>
        <pc:spChg chg="mod">
          <ac:chgData name="Jameel Ahmed" userId="c879773c89666459" providerId="LiveId" clId="{1C2AB3AD-B085-4695-8165-E0C6523471CB}" dt="2018-05-18T06:29:19.527" v="34" actId="20577"/>
          <ac:spMkLst>
            <pc:docMk/>
            <pc:sldMk cId="3295418250" sldId="320"/>
            <ac:spMk id="3" creationId="{1AACFDFF-4643-4732-9CB8-8287A5EE81E8}"/>
          </ac:spMkLst>
        </pc:spChg>
        <pc:spChg chg="add del">
          <ac:chgData name="Jameel Ahmed" userId="c879773c89666459" providerId="LiveId" clId="{1C2AB3AD-B085-4695-8165-E0C6523471CB}" dt="2018-05-18T03:29:33.876" v="7" actId="14100"/>
          <ac:spMkLst>
            <pc:docMk/>
            <pc:sldMk cId="3295418250" sldId="320"/>
            <ac:spMk id="4" creationId="{54C697A8-64EF-4722-87C0-F9C39EE79CA5}"/>
          </ac:spMkLst>
        </pc:spChg>
        <pc:picChg chg="add mod">
          <ac:chgData name="Jameel Ahmed" userId="c879773c89666459" providerId="LiveId" clId="{1C2AB3AD-B085-4695-8165-E0C6523471CB}" dt="2018-05-18T07:08:23.072" v="1769" actId="1076"/>
          <ac:picMkLst>
            <pc:docMk/>
            <pc:sldMk cId="3295418250" sldId="320"/>
            <ac:picMk id="4" creationId="{89EC9F65-28E7-43F9-8EE6-9A1393BE0C5C}"/>
          </ac:picMkLst>
        </pc:picChg>
        <pc:picChg chg="add del">
          <ac:chgData name="Jameel Ahmed" userId="c879773c89666459" providerId="LiveId" clId="{1C2AB3AD-B085-4695-8165-E0C6523471CB}" dt="2018-05-18T03:30:20.728" v="9" actId="478"/>
          <ac:picMkLst>
            <pc:docMk/>
            <pc:sldMk cId="3295418250" sldId="320"/>
            <ac:picMk id="5" creationId="{6F5FE43C-8639-426A-BE62-5009F85AF387}"/>
          </ac:picMkLst>
        </pc:picChg>
        <pc:picChg chg="add del">
          <ac:chgData name="Jameel Ahmed" userId="c879773c89666459" providerId="LiveId" clId="{1C2AB3AD-B085-4695-8165-E0C6523471CB}" dt="2018-05-18T06:57:56.435" v="945"/>
          <ac:picMkLst>
            <pc:docMk/>
            <pc:sldMk cId="3295418250" sldId="320"/>
            <ac:picMk id="5" creationId="{AFF43A5F-F6AD-4031-ADE6-ED1D539705CE}"/>
          </ac:picMkLst>
        </pc:picChg>
        <pc:picChg chg="add del mod">
          <ac:chgData name="Jameel Ahmed" userId="c879773c89666459" providerId="LiveId" clId="{1C2AB3AD-B085-4695-8165-E0C6523471CB}" dt="2018-05-18T06:33:13.482" v="35" actId="478"/>
          <ac:picMkLst>
            <pc:docMk/>
            <pc:sldMk cId="3295418250" sldId="320"/>
            <ac:picMk id="6" creationId="{519F9083-F4A1-471B-BCAC-377FECC45214}"/>
          </ac:picMkLst>
        </pc:picChg>
        <pc:picChg chg="add mod">
          <ac:chgData name="Jameel Ahmed" userId="c879773c89666459" providerId="LiveId" clId="{1C2AB3AD-B085-4695-8165-E0C6523471CB}" dt="2018-05-18T07:08:25.370" v="1770" actId="1076"/>
          <ac:picMkLst>
            <pc:docMk/>
            <pc:sldMk cId="3295418250" sldId="320"/>
            <ac:picMk id="7" creationId="{417C0D03-B930-497A-99A4-7CB5878E34A3}"/>
          </ac:picMkLst>
        </pc:picChg>
      </pc:sldChg>
      <pc:sldChg chg="addSp delSp modSp add">
        <pc:chgData name="Jameel Ahmed" userId="c879773c89666459" providerId="LiveId" clId="{1C2AB3AD-B085-4695-8165-E0C6523471CB}" dt="2018-05-18T07:26:45.821" v="2311" actId="14100"/>
        <pc:sldMkLst>
          <pc:docMk/>
          <pc:sldMk cId="1754442003" sldId="321"/>
        </pc:sldMkLst>
        <pc:spChg chg="mod">
          <ac:chgData name="Jameel Ahmed" userId="c879773c89666459" providerId="LiveId" clId="{1C2AB3AD-B085-4695-8165-E0C6523471CB}" dt="2018-05-18T07:26:39.504" v="2310" actId="12"/>
          <ac:spMkLst>
            <pc:docMk/>
            <pc:sldMk cId="1754442003" sldId="321"/>
            <ac:spMk id="2" creationId="{8DBD8106-8FE0-4847-AC45-031096A77B74}"/>
          </ac:spMkLst>
        </pc:spChg>
        <pc:spChg chg="mod">
          <ac:chgData name="Jameel Ahmed" userId="c879773c89666459" providerId="LiveId" clId="{1C2AB3AD-B085-4695-8165-E0C6523471CB}" dt="2018-05-18T07:05:59.426" v="1759" actId="20577"/>
          <ac:spMkLst>
            <pc:docMk/>
            <pc:sldMk cId="1754442003" sldId="321"/>
            <ac:spMk id="3" creationId="{1AACFDFF-4643-4732-9CB8-8287A5EE81E8}"/>
          </ac:spMkLst>
        </pc:spChg>
        <pc:picChg chg="add mod">
          <ac:chgData name="Jameel Ahmed" userId="c879773c89666459" providerId="LiveId" clId="{1C2AB3AD-B085-4695-8165-E0C6523471CB}" dt="2018-05-18T07:26:45.821" v="2311" actId="14100"/>
          <ac:picMkLst>
            <pc:docMk/>
            <pc:sldMk cId="1754442003" sldId="321"/>
            <ac:picMk id="5" creationId="{1E8D3AFA-AE72-4FF7-964C-6E6D8382C8DF}"/>
          </ac:picMkLst>
        </pc:picChg>
        <pc:picChg chg="del">
          <ac:chgData name="Jameel Ahmed" userId="c879773c89666459" providerId="LiveId" clId="{1C2AB3AD-B085-4695-8165-E0C6523471CB}" dt="2018-05-18T06:57:59.730" v="946" actId="478"/>
          <ac:picMkLst>
            <pc:docMk/>
            <pc:sldMk cId="1754442003" sldId="321"/>
            <ac:picMk id="6" creationId="{519F9083-F4A1-471B-BCAC-377FECC45214}"/>
          </ac:picMkLst>
        </pc:picChg>
      </pc:sldChg>
      <pc:sldChg chg="addSp delSp modSp add">
        <pc:chgData name="Jameel Ahmed" userId="c879773c89666459" providerId="LiveId" clId="{1C2AB3AD-B085-4695-8165-E0C6523471CB}" dt="2018-05-18T07:28:33.265" v="2377" actId="14100"/>
        <pc:sldMkLst>
          <pc:docMk/>
          <pc:sldMk cId="2535146932" sldId="322"/>
        </pc:sldMkLst>
        <pc:spChg chg="mod">
          <ac:chgData name="Jameel Ahmed" userId="c879773c89666459" providerId="LiveId" clId="{1C2AB3AD-B085-4695-8165-E0C6523471CB}" dt="2018-05-18T07:28:14.073" v="2375" actId="20577"/>
          <ac:spMkLst>
            <pc:docMk/>
            <pc:sldMk cId="2535146932" sldId="322"/>
            <ac:spMk id="2" creationId="{8DBD8106-8FE0-4847-AC45-031096A77B74}"/>
          </ac:spMkLst>
        </pc:spChg>
        <pc:spChg chg="mod">
          <ac:chgData name="Jameel Ahmed" userId="c879773c89666459" providerId="LiveId" clId="{1C2AB3AD-B085-4695-8165-E0C6523471CB}" dt="2018-05-18T06:36:12.009" v="217" actId="20577"/>
          <ac:spMkLst>
            <pc:docMk/>
            <pc:sldMk cId="2535146932" sldId="322"/>
            <ac:spMk id="3" creationId="{1AACFDFF-4643-4732-9CB8-8287A5EE81E8}"/>
          </ac:spMkLst>
        </pc:spChg>
        <pc:picChg chg="del">
          <ac:chgData name="Jameel Ahmed" userId="c879773c89666459" providerId="LiveId" clId="{1C2AB3AD-B085-4695-8165-E0C6523471CB}" dt="2018-05-18T06:37:02.085" v="277" actId="478"/>
          <ac:picMkLst>
            <pc:docMk/>
            <pc:sldMk cId="2535146932" sldId="322"/>
            <ac:picMk id="4" creationId="{89EC9F65-28E7-43F9-8EE6-9A1393BE0C5C}"/>
          </ac:picMkLst>
        </pc:picChg>
        <pc:picChg chg="add mod">
          <ac:chgData name="Jameel Ahmed" userId="c879773c89666459" providerId="LiveId" clId="{1C2AB3AD-B085-4695-8165-E0C6523471CB}" dt="2018-05-18T07:28:33.265" v="2377" actId="14100"/>
          <ac:picMkLst>
            <pc:docMk/>
            <pc:sldMk cId="2535146932" sldId="322"/>
            <ac:picMk id="5" creationId="{BC6A4D41-EEC6-4787-9BC1-C1E9D46974A9}"/>
          </ac:picMkLst>
        </pc:picChg>
        <pc:picChg chg="add del mod">
          <ac:chgData name="Jameel Ahmed" userId="c879773c89666459" providerId="LiveId" clId="{1C2AB3AD-B085-4695-8165-E0C6523471CB}" dt="2018-05-18T06:50:19.548" v="620" actId="478"/>
          <ac:picMkLst>
            <pc:docMk/>
            <pc:sldMk cId="2535146932" sldId="322"/>
            <ac:picMk id="1026" creationId="{F51A7800-BA9A-45DA-95E5-7FC3146A878D}"/>
          </ac:picMkLst>
        </pc:picChg>
      </pc:sldChg>
      <pc:sldChg chg="addSp modSp add">
        <pc:chgData name="Jameel Ahmed" userId="c879773c89666459" providerId="LiveId" clId="{1C2AB3AD-B085-4695-8165-E0C6523471CB}" dt="2018-05-18T07:34:39.561" v="2537" actId="14100"/>
        <pc:sldMkLst>
          <pc:docMk/>
          <pc:sldMk cId="1235287511" sldId="323"/>
        </pc:sldMkLst>
        <pc:spChg chg="mod">
          <ac:chgData name="Jameel Ahmed" userId="c879773c89666459" providerId="LiveId" clId="{1C2AB3AD-B085-4695-8165-E0C6523471CB}" dt="2018-05-18T07:34:32.335" v="2535" actId="14100"/>
          <ac:spMkLst>
            <pc:docMk/>
            <pc:sldMk cId="1235287511" sldId="323"/>
            <ac:spMk id="2" creationId="{A1D6B1E6-1D80-44E1-924A-7B91406CD33D}"/>
          </ac:spMkLst>
        </pc:spChg>
        <pc:spChg chg="mod">
          <ac:chgData name="Jameel Ahmed" userId="c879773c89666459" providerId="LiveId" clId="{1C2AB3AD-B085-4695-8165-E0C6523471CB}" dt="2018-05-18T07:33:05.969" v="2400" actId="20577"/>
          <ac:spMkLst>
            <pc:docMk/>
            <pc:sldMk cId="1235287511" sldId="323"/>
            <ac:spMk id="3" creationId="{9CE8FB78-A013-4E49-9F1A-8FD2488320C2}"/>
          </ac:spMkLst>
        </pc:spChg>
        <pc:picChg chg="add mod">
          <ac:chgData name="Jameel Ahmed" userId="c879773c89666459" providerId="LiveId" clId="{1C2AB3AD-B085-4695-8165-E0C6523471CB}" dt="2018-05-18T07:34:39.561" v="2537" actId="14100"/>
          <ac:picMkLst>
            <pc:docMk/>
            <pc:sldMk cId="1235287511" sldId="323"/>
            <ac:picMk id="4" creationId="{47AA270E-1B7E-42E8-BBAC-EC04496D65BC}"/>
          </ac:picMkLst>
        </pc:picChg>
      </pc:sldChg>
      <pc:sldChg chg="addSp modSp add del ord">
        <pc:chgData name="Jameel Ahmed" userId="c879773c89666459" providerId="LiveId" clId="{1C2AB3AD-B085-4695-8165-E0C6523471CB}" dt="2018-05-18T07:20:25.784" v="1807" actId="2696"/>
        <pc:sldMkLst>
          <pc:docMk/>
          <pc:sldMk cId="2031472157" sldId="323"/>
        </pc:sldMkLst>
        <pc:graphicFrameChg chg="add mod">
          <ac:chgData name="Jameel Ahmed" userId="c879773c89666459" providerId="LiveId" clId="{1C2AB3AD-B085-4695-8165-E0C6523471CB}" dt="2018-05-18T07:18:09.661" v="1806" actId="20577"/>
          <ac:graphicFrameMkLst>
            <pc:docMk/>
            <pc:sldMk cId="2031472157" sldId="323"/>
            <ac:graphicFrameMk id="5" creationId="{CCE0CC33-6BE0-401B-93A0-D48CC40C2CC5}"/>
          </ac:graphicFrameMkLst>
        </pc:graphicFrameChg>
      </pc:sldChg>
      <pc:sldChg chg="delSp modSp add">
        <pc:chgData name="Jameel Ahmed" userId="c879773c89666459" providerId="LiveId" clId="{1C2AB3AD-B085-4695-8165-E0C6523471CB}" dt="2018-05-18T07:53:24.797" v="3656" actId="20577"/>
        <pc:sldMkLst>
          <pc:docMk/>
          <pc:sldMk cId="3858892546" sldId="324"/>
        </pc:sldMkLst>
        <pc:spChg chg="mod">
          <ac:chgData name="Jameel Ahmed" userId="c879773c89666459" providerId="LiveId" clId="{1C2AB3AD-B085-4695-8165-E0C6523471CB}" dt="2018-05-18T07:53:24.797" v="3656" actId="20577"/>
          <ac:spMkLst>
            <pc:docMk/>
            <pc:sldMk cId="3858892546" sldId="324"/>
            <ac:spMk id="2" creationId="{8DBD8106-8FE0-4847-AC45-031096A77B74}"/>
          </ac:spMkLst>
        </pc:spChg>
        <pc:spChg chg="mod">
          <ac:chgData name="Jameel Ahmed" userId="c879773c89666459" providerId="LiveId" clId="{1C2AB3AD-B085-4695-8165-E0C6523471CB}" dt="2018-05-18T07:50:15.770" v="3313" actId="6549"/>
          <ac:spMkLst>
            <pc:docMk/>
            <pc:sldMk cId="3858892546" sldId="324"/>
            <ac:spMk id="3" creationId="{1AACFDFF-4643-4732-9CB8-8287A5EE81E8}"/>
          </ac:spMkLst>
        </pc:spChg>
        <pc:picChg chg="del">
          <ac:chgData name="Jameel Ahmed" userId="c879773c89666459" providerId="LiveId" clId="{1C2AB3AD-B085-4695-8165-E0C6523471CB}" dt="2018-05-18T07:44:02.662" v="2941" actId="478"/>
          <ac:picMkLst>
            <pc:docMk/>
            <pc:sldMk cId="3858892546" sldId="324"/>
            <ac:picMk id="5" creationId="{BC6A4D41-EEC6-4787-9BC1-C1E9D46974A9}"/>
          </ac:picMkLst>
        </pc:picChg>
      </pc:sldChg>
      <pc:sldChg chg="addSp delSp modSp add">
        <pc:chgData name="Jameel Ahmed" userId="c879773c89666459" providerId="LiveId" clId="{1C2AB3AD-B085-4695-8165-E0C6523471CB}" dt="2018-05-18T07:57:03.133" v="3743" actId="20577"/>
        <pc:sldMkLst>
          <pc:docMk/>
          <pc:sldMk cId="482759049" sldId="325"/>
        </pc:sldMkLst>
        <pc:spChg chg="mod">
          <ac:chgData name="Jameel Ahmed" userId="c879773c89666459" providerId="LiveId" clId="{1C2AB3AD-B085-4695-8165-E0C6523471CB}" dt="2018-05-18T07:57:03.133" v="3743" actId="20577"/>
          <ac:spMkLst>
            <pc:docMk/>
            <pc:sldMk cId="482759049" sldId="325"/>
            <ac:spMk id="2" creationId="{8DBD8106-8FE0-4847-AC45-031096A77B74}"/>
          </ac:spMkLst>
        </pc:spChg>
        <pc:spChg chg="mod">
          <ac:chgData name="Jameel Ahmed" userId="c879773c89666459" providerId="LiveId" clId="{1C2AB3AD-B085-4695-8165-E0C6523471CB}" dt="2018-05-18T07:49:40.332" v="3303" actId="20577"/>
          <ac:spMkLst>
            <pc:docMk/>
            <pc:sldMk cId="482759049" sldId="325"/>
            <ac:spMk id="3" creationId="{1AACFDFF-4643-4732-9CB8-8287A5EE81E8}"/>
          </ac:spMkLst>
        </pc:spChg>
        <pc:picChg chg="add del">
          <ac:chgData name="Jameel Ahmed" userId="c879773c89666459" providerId="LiveId" clId="{1C2AB3AD-B085-4695-8165-E0C6523471CB}" dt="2018-05-18T07:56:16.617" v="3658" actId="478"/>
          <ac:picMkLst>
            <pc:docMk/>
            <pc:sldMk cId="482759049" sldId="325"/>
            <ac:picMk id="4" creationId="{D095C4B8-4A72-4F7F-A9B1-A2FE79419CAF}"/>
          </ac:picMkLst>
        </pc:picChg>
        <pc:picChg chg="add mod">
          <ac:chgData name="Jameel Ahmed" userId="c879773c89666459" providerId="LiveId" clId="{1C2AB3AD-B085-4695-8165-E0C6523471CB}" dt="2018-05-18T07:56:26.411" v="3661" actId="1076"/>
          <ac:picMkLst>
            <pc:docMk/>
            <pc:sldMk cId="482759049" sldId="325"/>
            <ac:picMk id="5" creationId="{F6A8C177-60EB-4AD0-935B-3E45AC2EFE55}"/>
          </ac:picMkLst>
        </pc:picChg>
      </pc:sldChg>
      <pc:sldChg chg="add">
        <pc:chgData name="Jameel Ahmed" userId="c879773c89666459" providerId="LiveId" clId="{1C2AB3AD-B085-4695-8165-E0C6523471CB}" dt="2018-05-18T07:49:59.515" v="3305"/>
        <pc:sldMkLst>
          <pc:docMk/>
          <pc:sldMk cId="3975559343" sldId="326"/>
        </pc:sldMkLst>
      </pc:sldChg>
    </pc:docChg>
  </pc:docChgLst>
  <pc:docChgLst>
    <pc:chgData name="Mohit Gupta (CANADA)" userId="21cbd873-977b-46b9-9e93-78c688961a76" providerId="ADAL" clId="{3673C1F0-6DFB-4688-AE5D-922D82A0EFDF}"/>
    <pc:docChg chg="custSel addSld modSld sldOrd">
      <pc:chgData name="Mohit Gupta (CANADA)" userId="21cbd873-977b-46b9-9e93-78c688961a76" providerId="ADAL" clId="{3673C1F0-6DFB-4688-AE5D-922D82A0EFDF}" dt="2018-05-11T10:48:06.809" v="309"/>
      <pc:docMkLst>
        <pc:docMk/>
      </pc:docMkLst>
      <pc:sldChg chg="modSp">
        <pc:chgData name="Mohit Gupta (CANADA)" userId="21cbd873-977b-46b9-9e93-78c688961a76" providerId="ADAL" clId="{3673C1F0-6DFB-4688-AE5D-922D82A0EFDF}" dt="2018-05-11T10:42:46.394" v="12" actId="20577"/>
        <pc:sldMkLst>
          <pc:docMk/>
          <pc:sldMk cId="1325058836" sldId="256"/>
        </pc:sldMkLst>
        <pc:spChg chg="mod">
          <ac:chgData name="Mohit Gupta (CANADA)" userId="21cbd873-977b-46b9-9e93-78c688961a76" providerId="ADAL" clId="{3673C1F0-6DFB-4688-AE5D-922D82A0EFDF}" dt="2018-05-11T10:42:46.394" v="12" actId="20577"/>
          <ac:spMkLst>
            <pc:docMk/>
            <pc:sldMk cId="1325058836" sldId="256"/>
            <ac:spMk id="6" creationId="{00000000-0000-0000-0000-000000000000}"/>
          </ac:spMkLst>
        </pc:spChg>
      </pc:sldChg>
      <pc:sldChg chg="modSp add">
        <pc:chgData name="Mohit Gupta (CANADA)" userId="21cbd873-977b-46b9-9e93-78c688961a76" providerId="ADAL" clId="{3673C1F0-6DFB-4688-AE5D-922D82A0EFDF}" dt="2018-05-11T10:44:28.027" v="175" actId="20577"/>
        <pc:sldMkLst>
          <pc:docMk/>
          <pc:sldMk cId="3427367740" sldId="316"/>
        </pc:sldMkLst>
        <pc:spChg chg="mod">
          <ac:chgData name="Mohit Gupta (CANADA)" userId="21cbd873-977b-46b9-9e93-78c688961a76" providerId="ADAL" clId="{3673C1F0-6DFB-4688-AE5D-922D82A0EFDF}" dt="2018-05-11T10:44:28.027" v="175" actId="20577"/>
          <ac:spMkLst>
            <pc:docMk/>
            <pc:sldMk cId="3427367740" sldId="316"/>
            <ac:spMk id="2" creationId="{CEA1BF4C-1BC8-48D0-9724-051A6666540C}"/>
          </ac:spMkLst>
        </pc:spChg>
        <pc:spChg chg="mod">
          <ac:chgData name="Mohit Gupta (CANADA)" userId="21cbd873-977b-46b9-9e93-78c688961a76" providerId="ADAL" clId="{3673C1F0-6DFB-4688-AE5D-922D82A0EFDF}" dt="2018-05-11T10:43:06.101" v="33" actId="20577"/>
          <ac:spMkLst>
            <pc:docMk/>
            <pc:sldMk cId="3427367740" sldId="316"/>
            <ac:spMk id="3" creationId="{C5459C8A-14EE-4284-9A4D-195F1CEF5F0A}"/>
          </ac:spMkLst>
        </pc:spChg>
      </pc:sldChg>
      <pc:sldChg chg="modSp add">
        <pc:chgData name="Mohit Gupta (CANADA)" userId="21cbd873-977b-46b9-9e93-78c688961a76" providerId="ADAL" clId="{3673C1F0-6DFB-4688-AE5D-922D82A0EFDF}" dt="2018-05-11T10:47:32.895" v="207" actId="20577"/>
        <pc:sldMkLst>
          <pc:docMk/>
          <pc:sldMk cId="3372373557" sldId="317"/>
        </pc:sldMkLst>
        <pc:spChg chg="mod">
          <ac:chgData name="Mohit Gupta (CANADA)" userId="21cbd873-977b-46b9-9e93-78c688961a76" providerId="ADAL" clId="{3673C1F0-6DFB-4688-AE5D-922D82A0EFDF}" dt="2018-05-11T10:47:30.593" v="203" actId="20577"/>
          <ac:spMkLst>
            <pc:docMk/>
            <pc:sldMk cId="3372373557" sldId="317"/>
            <ac:spMk id="2" creationId="{2234B162-388E-4C60-8723-F26C52F370D7}"/>
          </ac:spMkLst>
        </pc:spChg>
        <pc:spChg chg="mod">
          <ac:chgData name="Mohit Gupta (CANADA)" userId="21cbd873-977b-46b9-9e93-78c688961a76" providerId="ADAL" clId="{3673C1F0-6DFB-4688-AE5D-922D82A0EFDF}" dt="2018-05-11T10:47:32.895" v="207" actId="20577"/>
          <ac:spMkLst>
            <pc:docMk/>
            <pc:sldMk cId="3372373557" sldId="317"/>
            <ac:spMk id="3" creationId="{30257646-9E9C-49DD-B470-C35E62044C30}"/>
          </ac:spMkLst>
        </pc:spChg>
      </pc:sldChg>
      <pc:sldChg chg="modSp add ord">
        <pc:chgData name="Mohit Gupta (CANADA)" userId="21cbd873-977b-46b9-9e93-78c688961a76" providerId="ADAL" clId="{3673C1F0-6DFB-4688-AE5D-922D82A0EFDF}" dt="2018-05-11T10:48:06.809" v="309"/>
        <pc:sldMkLst>
          <pc:docMk/>
          <pc:sldMk cId="3146644390" sldId="318"/>
        </pc:sldMkLst>
        <pc:spChg chg="mod">
          <ac:chgData name="Mohit Gupta (CANADA)" userId="21cbd873-977b-46b9-9e93-78c688961a76" providerId="ADAL" clId="{3673C1F0-6DFB-4688-AE5D-922D82A0EFDF}" dt="2018-05-11T10:47:47.697" v="257" actId="313"/>
          <ac:spMkLst>
            <pc:docMk/>
            <pc:sldMk cId="3146644390" sldId="318"/>
            <ac:spMk id="2" creationId="{54ABFA4E-1FDF-4767-AAD5-D767F4A75E3C}"/>
          </ac:spMkLst>
        </pc:spChg>
        <pc:spChg chg="mod">
          <ac:chgData name="Mohit Gupta (CANADA)" userId="21cbd873-977b-46b9-9e93-78c688961a76" providerId="ADAL" clId="{3673C1F0-6DFB-4688-AE5D-922D82A0EFDF}" dt="2018-05-11T10:47:49.129" v="261" actId="20577"/>
          <ac:spMkLst>
            <pc:docMk/>
            <pc:sldMk cId="3146644390" sldId="318"/>
            <ac:spMk id="3" creationId="{325B09AA-4F10-4825-BCF4-C0283848ADD2}"/>
          </ac:spMkLst>
        </pc:spChg>
      </pc:sldChg>
      <pc:sldChg chg="modSp add">
        <pc:chgData name="Mohit Gupta (CANADA)" userId="21cbd873-977b-46b9-9e93-78c688961a76" providerId="ADAL" clId="{3673C1F0-6DFB-4688-AE5D-922D82A0EFDF}" dt="2018-05-11T10:48:03.321" v="308" actId="20577"/>
        <pc:sldMkLst>
          <pc:docMk/>
          <pc:sldMk cId="3333395142" sldId="319"/>
        </pc:sldMkLst>
        <pc:spChg chg="mod">
          <ac:chgData name="Mohit Gupta (CANADA)" userId="21cbd873-977b-46b9-9e93-78c688961a76" providerId="ADAL" clId="{3673C1F0-6DFB-4688-AE5D-922D82A0EFDF}" dt="2018-05-11T10:48:01.134" v="304" actId="20577"/>
          <ac:spMkLst>
            <pc:docMk/>
            <pc:sldMk cId="3333395142" sldId="319"/>
            <ac:spMk id="2" creationId="{E1E8DCAF-779E-4079-B10B-BFE95AD5E5F2}"/>
          </ac:spMkLst>
        </pc:spChg>
        <pc:spChg chg="mod">
          <ac:chgData name="Mohit Gupta (CANADA)" userId="21cbd873-977b-46b9-9e93-78c688961a76" providerId="ADAL" clId="{3673C1F0-6DFB-4688-AE5D-922D82A0EFDF}" dt="2018-05-11T10:48:03.321" v="308" actId="20577"/>
          <ac:spMkLst>
            <pc:docMk/>
            <pc:sldMk cId="3333395142" sldId="319"/>
            <ac:spMk id="3" creationId="{480AC82C-D8DA-40AE-A290-FD1D8540C8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2/7/2019 10:25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2/7/2019 10:25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2/7/2019 10:25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EXEC </a:t>
            </a:r>
            <a:r>
              <a:rPr lang="en-US" sz="900" kern="1200" dirty="0" err="1">
                <a:solidFill>
                  <a:schemeClr val="tx1"/>
                </a:solidFill>
                <a:latin typeface="Segoe UI Light" pitchFamily="34" charset="0"/>
                <a:ea typeface="+mn-ea"/>
                <a:cs typeface="+mn-cs"/>
              </a:rPr>
              <a:t>SSISDB.internal.cleanup_server_log</a:t>
            </a:r>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da-DK" sz="900" kern="1200" dirty="0">
                <a:solidFill>
                  <a:schemeClr val="tx1"/>
                </a:solidFill>
                <a:latin typeface="Segoe UI Light" pitchFamily="34" charset="0"/>
                <a:ea typeface="+mn-ea"/>
                <a:cs typeface="+mn-cs"/>
              </a:rPr>
              <a:t>ALTER DATABASE SSISDB SET SINGLE_USER</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--change SEVER_OPERATION_ENCRYPTION_LEVEL  to PER_PROJECT (2) or PER_EXECUTION (1)</a:t>
            </a:r>
          </a:p>
          <a:p>
            <a:r>
              <a:rPr lang="en-US" sz="900" kern="1200" dirty="0">
                <a:solidFill>
                  <a:schemeClr val="tx1"/>
                </a:solidFill>
                <a:latin typeface="Segoe UI Light" pitchFamily="34" charset="0"/>
                <a:ea typeface="+mn-ea"/>
                <a:cs typeface="+mn-cs"/>
              </a:rPr>
              <a:t>EXEC </a:t>
            </a:r>
            <a:r>
              <a:rPr lang="en-US" sz="900" kern="1200" dirty="0" err="1">
                <a:solidFill>
                  <a:schemeClr val="tx1"/>
                </a:solidFill>
                <a:latin typeface="Segoe UI Light" pitchFamily="34" charset="0"/>
                <a:ea typeface="+mn-ea"/>
                <a:cs typeface="+mn-cs"/>
              </a:rPr>
              <a:t>SSISDB.catalog.configure_catalog</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property_name</a:t>
            </a:r>
            <a:r>
              <a:rPr lang="en-US" sz="900" kern="1200" dirty="0">
                <a:solidFill>
                  <a:schemeClr val="tx1"/>
                </a:solidFill>
                <a:latin typeface="Segoe UI Light" pitchFamily="34" charset="0"/>
                <a:ea typeface="+mn-ea"/>
                <a:cs typeface="+mn-cs"/>
              </a:rPr>
              <a:t>='SERVER_OPERATION_ENCRYPTION_LEVEL', @</a:t>
            </a:r>
            <a:r>
              <a:rPr lang="en-US" sz="900" kern="1200" dirty="0" err="1">
                <a:solidFill>
                  <a:schemeClr val="tx1"/>
                </a:solidFill>
                <a:latin typeface="Segoe UI Light" pitchFamily="34" charset="0"/>
                <a:ea typeface="+mn-ea"/>
                <a:cs typeface="+mn-cs"/>
              </a:rPr>
              <a:t>property_value</a:t>
            </a:r>
            <a:r>
              <a:rPr lang="en-US" sz="900" kern="1200" dirty="0">
                <a:solidFill>
                  <a:schemeClr val="tx1"/>
                </a:solidFill>
                <a:latin typeface="Segoe UI Light" pitchFamily="34" charset="0"/>
                <a:ea typeface="+mn-ea"/>
                <a:cs typeface="+mn-cs"/>
              </a:rPr>
              <a:t>='2'</a:t>
            </a:r>
          </a:p>
          <a:p>
            <a:endParaRPr lang="en-US" sz="900" kern="1200" dirty="0">
              <a:solidFill>
                <a:schemeClr val="tx1"/>
              </a:solidFill>
              <a:latin typeface="Segoe UI Light" pitchFamily="34" charset="0"/>
              <a:ea typeface="+mn-ea"/>
              <a:cs typeface="+mn-cs"/>
            </a:endParaRPr>
          </a:p>
          <a:p>
            <a:r>
              <a:rPr lang="da-DK" sz="900" kern="1200" dirty="0">
                <a:solidFill>
                  <a:schemeClr val="tx1"/>
                </a:solidFill>
                <a:latin typeface="Segoe UI Light" pitchFamily="34" charset="0"/>
                <a:ea typeface="+mn-ea"/>
                <a:cs typeface="+mn-cs"/>
              </a:rPr>
              <a:t>ALTER DATABASE SSISDB SET MULTI_USER</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--clean up transaction level keys.</a:t>
            </a:r>
          </a:p>
          <a:p>
            <a:r>
              <a:rPr lang="en-US" sz="900" kern="1200" dirty="0">
                <a:solidFill>
                  <a:schemeClr val="tx1"/>
                </a:solidFill>
                <a:latin typeface="Segoe UI Light" pitchFamily="34" charset="0"/>
                <a:ea typeface="+mn-ea"/>
                <a:cs typeface="+mn-cs"/>
              </a:rPr>
              <a:t>EXEC </a:t>
            </a:r>
            <a:r>
              <a:rPr lang="en-US" sz="900" kern="1200" dirty="0" err="1">
                <a:solidFill>
                  <a:schemeClr val="tx1"/>
                </a:solidFill>
                <a:latin typeface="Segoe UI Light" pitchFamily="34" charset="0"/>
                <a:ea typeface="+mn-ea"/>
                <a:cs typeface="+mn-cs"/>
              </a:rPr>
              <a:t>SSISDB.internal.Cleanup_Server_execution_keys</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cleanup_flag</a:t>
            </a:r>
            <a:r>
              <a:rPr lang="en-US" sz="900" kern="1200" dirty="0">
                <a:solidFill>
                  <a:schemeClr val="tx1"/>
                </a:solidFill>
                <a:latin typeface="Segoe UI Light" pitchFamily="34" charset="0"/>
                <a:ea typeface="+mn-ea"/>
                <a:cs typeface="+mn-cs"/>
              </a:rPr>
              <a:t> = 1</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2/7/2019 12:46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76759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TODO: documentation on </a:t>
            </a:r>
            <a:r>
              <a:rPr lang="en-CA" dirty="0" err="1"/>
              <a:t>RuntimeLineage</a:t>
            </a:r>
            <a:r>
              <a:rPr lang="en-CA" dirty="0"/>
              <a: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2/7/2019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32107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2/7/2019 10:26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 all settings are configurable from Catalog Properties interface </a:t>
            </a:r>
          </a:p>
          <a:p>
            <a:pPr marL="171450" indent="-171450">
              <a:buFont typeface="Arial" panose="020B0604020202020204" pitchFamily="34" charset="0"/>
              <a:buChar char="•"/>
            </a:pPr>
            <a:r>
              <a:rPr lang="en-CA" dirty="0" err="1"/>
              <a:t>eg</a:t>
            </a:r>
            <a:r>
              <a:rPr lang="en-CA" dirty="0"/>
              <a:t>:  SERVER_OPERTION_ENCRYPTION_LEVEL </a:t>
            </a:r>
          </a:p>
          <a:p>
            <a:pPr marL="171450" indent="-171450">
              <a:buFont typeface="Arial" panose="020B0604020202020204" pitchFamily="34" charset="0"/>
              <a:buChar char="•"/>
            </a:pPr>
            <a:endParaRPr lang="en-CA" dirty="0"/>
          </a:p>
          <a:p>
            <a:pPr marL="0" indent="0">
              <a:buFont typeface="Arial" panose="020B0604020202020204" pitchFamily="34" charset="0"/>
              <a:buNone/>
            </a:pPr>
            <a:r>
              <a:rPr lang="en-CA" dirty="0"/>
              <a:t>Some </a:t>
            </a:r>
            <a:r>
              <a:rPr lang="en-CA" dirty="0" err="1"/>
              <a:t>property_name</a:t>
            </a:r>
            <a:r>
              <a:rPr lang="en-CA" dirty="0"/>
              <a:t> are not in the </a:t>
            </a:r>
            <a:r>
              <a:rPr lang="en-CA" dirty="0" err="1"/>
              <a:t>catalog_properties</a:t>
            </a:r>
            <a:r>
              <a:rPr lang="en-CA" dirty="0"/>
              <a:t> table and must be entered in manually</a:t>
            </a:r>
          </a:p>
          <a:p>
            <a:pPr marL="0" indent="0">
              <a:buFont typeface="Arial" panose="020B0604020202020204" pitchFamily="34" charset="0"/>
              <a:buNone/>
            </a:pPr>
            <a:r>
              <a:rPr lang="en-CA" dirty="0"/>
              <a:t>* </a:t>
            </a:r>
            <a:r>
              <a:rPr lang="en-CA" dirty="0" err="1"/>
              <a:t>eg</a:t>
            </a:r>
            <a:r>
              <a:rPr lang="en-CA" dirty="0"/>
              <a:t>: VALIDATION_TIMEOUT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2/7/2019 1:07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8144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Job runs following stored procs for cleanup </a:t>
            </a:r>
          </a:p>
          <a:p>
            <a:endParaRPr lang="en-CA" dirty="0"/>
          </a:p>
          <a:p>
            <a:r>
              <a:rPr lang="en-US" sz="900" kern="1200" dirty="0">
                <a:solidFill>
                  <a:schemeClr val="tx1"/>
                </a:solidFill>
                <a:latin typeface="Segoe UI Light" pitchFamily="34" charset="0"/>
                <a:ea typeface="+mn-ea"/>
                <a:cs typeface="+mn-cs"/>
              </a:rPr>
              <a:t>EXEC [SSISDB].[internal].[</a:t>
            </a:r>
            <a:r>
              <a:rPr lang="en-US" sz="900" kern="1200" dirty="0" err="1">
                <a:solidFill>
                  <a:schemeClr val="tx1"/>
                </a:solidFill>
                <a:latin typeface="Segoe UI Light" pitchFamily="34" charset="0"/>
                <a:ea typeface="+mn-ea"/>
                <a:cs typeface="+mn-cs"/>
              </a:rPr>
              <a:t>cleanup_server_</a:t>
            </a:r>
            <a:r>
              <a:rPr lang="en-US" sz="900" b="1" kern="1200" dirty="0" err="1">
                <a:solidFill>
                  <a:schemeClr val="tx1"/>
                </a:solidFill>
                <a:latin typeface="Segoe UI Light" pitchFamily="34" charset="0"/>
                <a:ea typeface="+mn-ea"/>
                <a:cs typeface="+mn-cs"/>
              </a:rPr>
              <a:t>retention_window</a:t>
            </a:r>
            <a:r>
              <a:rPr lang="en-US" sz="900" kern="1200" dirty="0">
                <a:solidFill>
                  <a:schemeClr val="tx1"/>
                </a:solidFill>
                <a:latin typeface="Segoe UI Light" pitchFamily="34" charset="0"/>
                <a:ea typeface="+mn-ea"/>
                <a:cs typeface="+mn-cs"/>
              </a:rPr>
              <a:t>] which deletes the following</a:t>
            </a:r>
          </a:p>
          <a:p>
            <a:pPr lvl="1"/>
            <a:r>
              <a:rPr lang="en-US" sz="900" kern="1200" dirty="0">
                <a:solidFill>
                  <a:schemeClr val="tx1"/>
                </a:solidFill>
                <a:latin typeface="Segoe UI Light" pitchFamily="34" charset="0"/>
                <a:ea typeface="+mn-ea"/>
                <a:cs typeface="+mn-cs"/>
              </a:rPr>
              <a:t> DELETE TOP (1000) [internal].[operations] WHERE [</a:t>
            </a:r>
            <a:r>
              <a:rPr lang="en-US" sz="900" kern="1200" dirty="0" err="1">
                <a:solidFill>
                  <a:schemeClr val="tx1"/>
                </a:solidFill>
                <a:latin typeface="Segoe UI Light" pitchFamily="34" charset="0"/>
                <a:ea typeface="+mn-ea"/>
                <a:cs typeface="+mn-cs"/>
              </a:rPr>
              <a:t>end_time</a:t>
            </a:r>
            <a:r>
              <a:rPr lang="en-US" sz="900" kern="1200" dirty="0">
                <a:solidFill>
                  <a:schemeClr val="tx1"/>
                </a:solidFill>
                <a:latin typeface="Segoe UI Light" pitchFamily="34" charset="0"/>
                <a:ea typeface="+mn-ea"/>
                <a:cs typeface="+mn-cs"/>
              </a:rPr>
              <a:t>] &lt;= </a:t>
            </a:r>
            <a:r>
              <a:rPr lang="en-US" sz="900" kern="1200" dirty="0" err="1">
                <a:solidFill>
                  <a:schemeClr val="tx1"/>
                </a:solidFill>
                <a:latin typeface="Segoe UI Light" pitchFamily="34" charset="0"/>
                <a:ea typeface="+mn-ea"/>
                <a:cs typeface="+mn-cs"/>
              </a:rPr>
              <a:t>RetentionPeriod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delete from [internal].[</a:t>
            </a:r>
            <a:r>
              <a:rPr lang="en-US" sz="900" kern="1200" dirty="0" err="1">
                <a:solidFill>
                  <a:schemeClr val="tx1"/>
                </a:solidFill>
                <a:latin typeface="Segoe UI Light" pitchFamily="34" charset="0"/>
                <a:ea typeface="+mn-ea"/>
                <a:cs typeface="+mn-cs"/>
              </a:rPr>
              <a:t>operation_messages_scaleout</a:t>
            </a:r>
            <a:r>
              <a:rPr lang="en-US" sz="900" kern="1200" dirty="0">
                <a:solidFill>
                  <a:schemeClr val="tx1"/>
                </a:solidFill>
                <a:latin typeface="Segoe UI Light" pitchFamily="34" charset="0"/>
                <a:ea typeface="+mn-ea"/>
                <a:cs typeface="+mn-cs"/>
              </a:rPr>
              <a:t>] where </a:t>
            </a:r>
            <a:r>
              <a:rPr lang="en-US" sz="900" kern="1200" dirty="0" err="1">
                <a:solidFill>
                  <a:schemeClr val="tx1"/>
                </a:solidFill>
                <a:latin typeface="Segoe UI Light" pitchFamily="34" charset="0"/>
                <a:ea typeface="+mn-ea"/>
                <a:cs typeface="+mn-cs"/>
              </a:rPr>
              <a:t>operation_id</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delete from [internal].[</a:t>
            </a:r>
            <a:r>
              <a:rPr lang="en-US" sz="900" kern="1200" dirty="0" err="1">
                <a:solidFill>
                  <a:schemeClr val="tx1"/>
                </a:solidFill>
                <a:latin typeface="Segoe UI Light" pitchFamily="34" charset="0"/>
                <a:ea typeface="+mn-ea"/>
                <a:cs typeface="+mn-cs"/>
              </a:rPr>
              <a:t>event_messages_scaleout</a:t>
            </a:r>
            <a:r>
              <a:rPr lang="en-US" sz="900" kern="1200" dirty="0">
                <a:solidFill>
                  <a:schemeClr val="tx1"/>
                </a:solidFill>
                <a:latin typeface="Segoe UI Light" pitchFamily="34" charset="0"/>
                <a:ea typeface="+mn-ea"/>
                <a:cs typeface="+mn-cs"/>
              </a:rPr>
              <a:t>] where </a:t>
            </a:r>
            <a:r>
              <a:rPr lang="en-US" sz="900" kern="1200" dirty="0" err="1">
                <a:solidFill>
                  <a:schemeClr val="tx1"/>
                </a:solidFill>
                <a:latin typeface="Segoe UI Light" pitchFamily="34" charset="0"/>
                <a:ea typeface="+mn-ea"/>
                <a:cs typeface="+mn-cs"/>
              </a:rPr>
              <a:t>operation_id</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delete from [internal].[</a:t>
            </a:r>
            <a:r>
              <a:rPr lang="en-US" sz="900" kern="1200" dirty="0" err="1">
                <a:solidFill>
                  <a:schemeClr val="tx1"/>
                </a:solidFill>
                <a:latin typeface="Segoe UI Light" pitchFamily="34" charset="0"/>
                <a:ea typeface="+mn-ea"/>
                <a:cs typeface="+mn-cs"/>
              </a:rPr>
              <a:t>event_message_context_scaleout</a:t>
            </a:r>
            <a:r>
              <a:rPr lang="en-US" sz="900" kern="1200" dirty="0">
                <a:solidFill>
                  <a:schemeClr val="tx1"/>
                </a:solidFill>
                <a:latin typeface="Segoe UI Light" pitchFamily="34" charset="0"/>
                <a:ea typeface="+mn-ea"/>
                <a:cs typeface="+mn-cs"/>
              </a:rPr>
              <a:t>] where </a:t>
            </a:r>
            <a:r>
              <a:rPr lang="en-US" sz="900" kern="1200" dirty="0" err="1">
                <a:solidFill>
                  <a:schemeClr val="tx1"/>
                </a:solidFill>
                <a:latin typeface="Segoe UI Light" pitchFamily="34" charset="0"/>
                <a:ea typeface="+mn-ea"/>
                <a:cs typeface="+mn-cs"/>
              </a:rPr>
              <a:t>operation_id</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DROP SYMMETRIC KEY MS_Enckey_Exec_@</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DROP CERTIFICATE MS_Cert_Exec_@</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EXEC [SSISDB].[internal].[</a:t>
            </a:r>
            <a:r>
              <a:rPr lang="en-US" sz="900" kern="1200" dirty="0" err="1">
                <a:solidFill>
                  <a:schemeClr val="tx1"/>
                </a:solidFill>
                <a:latin typeface="Segoe UI Light" pitchFamily="34" charset="0"/>
                <a:ea typeface="+mn-ea"/>
                <a:cs typeface="+mn-cs"/>
              </a:rPr>
              <a:t>cleanup_server_</a:t>
            </a:r>
            <a:r>
              <a:rPr lang="en-US" sz="900" b="1" kern="1200" dirty="0" err="1">
                <a:solidFill>
                  <a:schemeClr val="tx1"/>
                </a:solidFill>
                <a:latin typeface="Segoe UI Light" pitchFamily="34" charset="0"/>
                <a:ea typeface="+mn-ea"/>
                <a:cs typeface="+mn-cs"/>
              </a:rPr>
              <a:t>project_version</a:t>
            </a:r>
            <a:r>
              <a:rPr lang="en-US" sz="900" kern="1200" dirty="0">
                <a:solidFill>
                  <a:schemeClr val="tx1"/>
                </a:solidFill>
                <a:latin typeface="Segoe UI Light" pitchFamily="34" charset="0"/>
                <a:ea typeface="+mn-ea"/>
                <a:cs typeface="+mn-cs"/>
              </a:rPr>
              <a:t>] which deletes the following</a:t>
            </a:r>
          </a:p>
          <a:p>
            <a:pPr lvl="1"/>
            <a:r>
              <a:rPr lang="en-US" sz="900" kern="1200" dirty="0">
                <a:solidFill>
                  <a:schemeClr val="tx1"/>
                </a:solidFill>
                <a:latin typeface="Segoe UI Light" pitchFamily="34" charset="0"/>
                <a:ea typeface="+mn-ea"/>
                <a:cs typeface="+mn-cs"/>
              </a:rPr>
              <a:t> DELETE [internal].[</a:t>
            </a:r>
            <a:r>
              <a:rPr lang="en-US" sz="900" kern="1200" dirty="0" err="1">
                <a:solidFill>
                  <a:schemeClr val="tx1"/>
                </a:solidFill>
                <a:latin typeface="Segoe UI Light" pitchFamily="34" charset="0"/>
                <a:ea typeface="+mn-ea"/>
                <a:cs typeface="+mn-cs"/>
              </a:rPr>
              <a:t>object_versions</a:t>
            </a:r>
            <a:r>
              <a:rPr lang="en-US" sz="900" kern="1200" dirty="0">
                <a:solidFill>
                  <a:schemeClr val="tx1"/>
                </a:solidFill>
                <a:latin typeface="Segoe UI Light" pitchFamily="34" charset="0"/>
                <a:ea typeface="+mn-ea"/>
                <a:cs typeface="+mn-cs"/>
              </a:rPr>
              <a:t>] Where &gt; </a:t>
            </a:r>
            <a:r>
              <a:rPr lang="en-US" sz="900" kern="1200" dirty="0" err="1">
                <a:solidFill>
                  <a:schemeClr val="tx1"/>
                </a:solidFill>
                <a:latin typeface="Segoe UI Light" pitchFamily="34" charset="0"/>
                <a:ea typeface="+mn-ea"/>
                <a:cs typeface="+mn-cs"/>
              </a:rPr>
              <a:t>max_version_count</a:t>
            </a:r>
            <a:r>
              <a:rPr lang="en-US" sz="900" kern="1200" dirty="0">
                <a:solidFill>
                  <a:schemeClr val="tx1"/>
                </a:solidFill>
                <a:latin typeface="Segoe UI Light" pitchFamily="34" charset="0"/>
                <a:ea typeface="+mn-ea"/>
                <a:cs typeface="+mn-cs"/>
              </a:rPr>
              <a:t> </a:t>
            </a:r>
          </a:p>
          <a:p>
            <a:endParaRPr lang="en-US" sz="900" kern="1200" dirty="0">
              <a:solidFill>
                <a:schemeClr val="tx1"/>
              </a:solidFill>
              <a:latin typeface="Segoe UI Light" pitchFamily="34" charset="0"/>
              <a:ea typeface="+mn-ea"/>
              <a:cs typeface="+mn-cs"/>
            </a:endParaRPr>
          </a:p>
          <a:p>
            <a:endParaRPr lang="en-US" dirty="0"/>
          </a:p>
          <a:p>
            <a:r>
              <a:rPr lang="en-US" dirty="0"/>
              <a: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2/7/2019 11:05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11404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Screenshot is using 38.4 GB in operations log history </a:t>
            </a:r>
          </a:p>
          <a:p>
            <a:endParaRPr lang="en-CA" dirty="0"/>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2/7/2019 2:10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332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Job runs following stored procs for cleanup </a:t>
            </a:r>
          </a:p>
          <a:p>
            <a:endParaRPr lang="en-CA" dirty="0"/>
          </a:p>
          <a:p>
            <a:r>
              <a:rPr lang="en-US" sz="900" kern="1200" dirty="0">
                <a:solidFill>
                  <a:schemeClr val="tx1"/>
                </a:solidFill>
                <a:latin typeface="Segoe UI Light" pitchFamily="34" charset="0"/>
                <a:ea typeface="+mn-ea"/>
                <a:cs typeface="+mn-cs"/>
              </a:rPr>
              <a:t>EXEC [SSISDB].[internal].[</a:t>
            </a:r>
            <a:r>
              <a:rPr lang="en-US" sz="900" kern="1200" dirty="0" err="1">
                <a:solidFill>
                  <a:schemeClr val="tx1"/>
                </a:solidFill>
                <a:latin typeface="Segoe UI Light" pitchFamily="34" charset="0"/>
                <a:ea typeface="+mn-ea"/>
                <a:cs typeface="+mn-cs"/>
              </a:rPr>
              <a:t>cleanup_server_</a:t>
            </a:r>
            <a:r>
              <a:rPr lang="en-US" sz="900" b="1" kern="1200" dirty="0" err="1">
                <a:solidFill>
                  <a:schemeClr val="tx1"/>
                </a:solidFill>
                <a:latin typeface="Segoe UI Light" pitchFamily="34" charset="0"/>
                <a:ea typeface="+mn-ea"/>
                <a:cs typeface="+mn-cs"/>
              </a:rPr>
              <a:t>retention_window</a:t>
            </a:r>
            <a:r>
              <a:rPr lang="en-US" sz="900" kern="1200" dirty="0">
                <a:solidFill>
                  <a:schemeClr val="tx1"/>
                </a:solidFill>
                <a:latin typeface="Segoe UI Light" pitchFamily="34" charset="0"/>
                <a:ea typeface="+mn-ea"/>
                <a:cs typeface="+mn-cs"/>
              </a:rPr>
              <a:t>] which deletes the following</a:t>
            </a:r>
          </a:p>
          <a:p>
            <a:pPr lvl="1"/>
            <a:r>
              <a:rPr lang="en-US" sz="900" kern="1200" dirty="0">
                <a:solidFill>
                  <a:schemeClr val="tx1"/>
                </a:solidFill>
                <a:latin typeface="Segoe UI Light" pitchFamily="34" charset="0"/>
                <a:ea typeface="+mn-ea"/>
                <a:cs typeface="+mn-cs"/>
              </a:rPr>
              <a:t> DELETE TOP (1000) [internal].[operations] WHERE [</a:t>
            </a:r>
            <a:r>
              <a:rPr lang="en-US" sz="900" kern="1200" dirty="0" err="1">
                <a:solidFill>
                  <a:schemeClr val="tx1"/>
                </a:solidFill>
                <a:latin typeface="Segoe UI Light" pitchFamily="34" charset="0"/>
                <a:ea typeface="+mn-ea"/>
                <a:cs typeface="+mn-cs"/>
              </a:rPr>
              <a:t>end_time</a:t>
            </a:r>
            <a:r>
              <a:rPr lang="en-US" sz="900" kern="1200" dirty="0">
                <a:solidFill>
                  <a:schemeClr val="tx1"/>
                </a:solidFill>
                <a:latin typeface="Segoe UI Light" pitchFamily="34" charset="0"/>
                <a:ea typeface="+mn-ea"/>
                <a:cs typeface="+mn-cs"/>
              </a:rPr>
              <a:t>] &lt;= </a:t>
            </a:r>
            <a:r>
              <a:rPr lang="en-US" sz="900" kern="1200" dirty="0" err="1">
                <a:solidFill>
                  <a:schemeClr val="tx1"/>
                </a:solidFill>
                <a:latin typeface="Segoe UI Light" pitchFamily="34" charset="0"/>
                <a:ea typeface="+mn-ea"/>
                <a:cs typeface="+mn-cs"/>
              </a:rPr>
              <a:t>RetentionPeriod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delete from [internal].[</a:t>
            </a:r>
            <a:r>
              <a:rPr lang="en-US" sz="900" kern="1200" dirty="0" err="1">
                <a:solidFill>
                  <a:schemeClr val="tx1"/>
                </a:solidFill>
                <a:latin typeface="Segoe UI Light" pitchFamily="34" charset="0"/>
                <a:ea typeface="+mn-ea"/>
                <a:cs typeface="+mn-cs"/>
              </a:rPr>
              <a:t>operation_messages_scaleout</a:t>
            </a:r>
            <a:r>
              <a:rPr lang="en-US" sz="900" kern="1200" dirty="0">
                <a:solidFill>
                  <a:schemeClr val="tx1"/>
                </a:solidFill>
                <a:latin typeface="Segoe UI Light" pitchFamily="34" charset="0"/>
                <a:ea typeface="+mn-ea"/>
                <a:cs typeface="+mn-cs"/>
              </a:rPr>
              <a:t>] where </a:t>
            </a:r>
            <a:r>
              <a:rPr lang="en-US" sz="900" kern="1200" dirty="0" err="1">
                <a:solidFill>
                  <a:schemeClr val="tx1"/>
                </a:solidFill>
                <a:latin typeface="Segoe UI Light" pitchFamily="34" charset="0"/>
                <a:ea typeface="+mn-ea"/>
                <a:cs typeface="+mn-cs"/>
              </a:rPr>
              <a:t>operation_id</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delete from [internal].[</a:t>
            </a:r>
            <a:r>
              <a:rPr lang="en-US" sz="900" kern="1200" dirty="0" err="1">
                <a:solidFill>
                  <a:schemeClr val="tx1"/>
                </a:solidFill>
                <a:latin typeface="Segoe UI Light" pitchFamily="34" charset="0"/>
                <a:ea typeface="+mn-ea"/>
                <a:cs typeface="+mn-cs"/>
              </a:rPr>
              <a:t>event_messages_scaleout</a:t>
            </a:r>
            <a:r>
              <a:rPr lang="en-US" sz="900" kern="1200" dirty="0">
                <a:solidFill>
                  <a:schemeClr val="tx1"/>
                </a:solidFill>
                <a:latin typeface="Segoe UI Light" pitchFamily="34" charset="0"/>
                <a:ea typeface="+mn-ea"/>
                <a:cs typeface="+mn-cs"/>
              </a:rPr>
              <a:t>] where </a:t>
            </a:r>
            <a:r>
              <a:rPr lang="en-US" sz="900" kern="1200" dirty="0" err="1">
                <a:solidFill>
                  <a:schemeClr val="tx1"/>
                </a:solidFill>
                <a:latin typeface="Segoe UI Light" pitchFamily="34" charset="0"/>
                <a:ea typeface="+mn-ea"/>
                <a:cs typeface="+mn-cs"/>
              </a:rPr>
              <a:t>operation_id</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delete from [internal].[</a:t>
            </a:r>
            <a:r>
              <a:rPr lang="en-US" sz="900" kern="1200" dirty="0" err="1">
                <a:solidFill>
                  <a:schemeClr val="tx1"/>
                </a:solidFill>
                <a:latin typeface="Segoe UI Light" pitchFamily="34" charset="0"/>
                <a:ea typeface="+mn-ea"/>
                <a:cs typeface="+mn-cs"/>
              </a:rPr>
              <a:t>event_message_context_scaleout</a:t>
            </a:r>
            <a:r>
              <a:rPr lang="en-US" sz="900" kern="1200" dirty="0">
                <a:solidFill>
                  <a:schemeClr val="tx1"/>
                </a:solidFill>
                <a:latin typeface="Segoe UI Light" pitchFamily="34" charset="0"/>
                <a:ea typeface="+mn-ea"/>
                <a:cs typeface="+mn-cs"/>
              </a:rPr>
              <a:t>] where </a:t>
            </a:r>
            <a:r>
              <a:rPr lang="en-US" sz="900" kern="1200" dirty="0" err="1">
                <a:solidFill>
                  <a:schemeClr val="tx1"/>
                </a:solidFill>
                <a:latin typeface="Segoe UI Light" pitchFamily="34" charset="0"/>
                <a:ea typeface="+mn-ea"/>
                <a:cs typeface="+mn-cs"/>
              </a:rPr>
              <a:t>operation_id</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DROP SYMMETRIC KEY MS_Enckey_Exec_@</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DROP CERTIFICATE MS_Cert_Exec_@</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EXEC [SSISDB].[internal].[</a:t>
            </a:r>
            <a:r>
              <a:rPr lang="en-US" sz="900" kern="1200" dirty="0" err="1">
                <a:solidFill>
                  <a:schemeClr val="tx1"/>
                </a:solidFill>
                <a:latin typeface="Segoe UI Light" pitchFamily="34" charset="0"/>
                <a:ea typeface="+mn-ea"/>
                <a:cs typeface="+mn-cs"/>
              </a:rPr>
              <a:t>cleanup_server_</a:t>
            </a:r>
            <a:r>
              <a:rPr lang="en-US" sz="900" b="1" kern="1200" dirty="0" err="1">
                <a:solidFill>
                  <a:schemeClr val="tx1"/>
                </a:solidFill>
                <a:latin typeface="Segoe UI Light" pitchFamily="34" charset="0"/>
                <a:ea typeface="+mn-ea"/>
                <a:cs typeface="+mn-cs"/>
              </a:rPr>
              <a:t>project_version</a:t>
            </a:r>
            <a:r>
              <a:rPr lang="en-US" sz="900" kern="1200" dirty="0">
                <a:solidFill>
                  <a:schemeClr val="tx1"/>
                </a:solidFill>
                <a:latin typeface="Segoe UI Light" pitchFamily="34" charset="0"/>
                <a:ea typeface="+mn-ea"/>
                <a:cs typeface="+mn-cs"/>
              </a:rPr>
              <a:t>] which deletes the following</a:t>
            </a:r>
          </a:p>
          <a:p>
            <a:pPr lvl="1"/>
            <a:r>
              <a:rPr lang="en-US" sz="900" kern="1200" dirty="0">
                <a:solidFill>
                  <a:schemeClr val="tx1"/>
                </a:solidFill>
                <a:latin typeface="Segoe UI Light" pitchFamily="34" charset="0"/>
                <a:ea typeface="+mn-ea"/>
                <a:cs typeface="+mn-cs"/>
              </a:rPr>
              <a:t> DELETE [internal].[</a:t>
            </a:r>
            <a:r>
              <a:rPr lang="en-US" sz="900" kern="1200" dirty="0" err="1">
                <a:solidFill>
                  <a:schemeClr val="tx1"/>
                </a:solidFill>
                <a:latin typeface="Segoe UI Light" pitchFamily="34" charset="0"/>
                <a:ea typeface="+mn-ea"/>
                <a:cs typeface="+mn-cs"/>
              </a:rPr>
              <a:t>object_versions</a:t>
            </a:r>
            <a:r>
              <a:rPr lang="en-US" sz="900" kern="1200" dirty="0">
                <a:solidFill>
                  <a:schemeClr val="tx1"/>
                </a:solidFill>
                <a:latin typeface="Segoe UI Light" pitchFamily="34" charset="0"/>
                <a:ea typeface="+mn-ea"/>
                <a:cs typeface="+mn-cs"/>
              </a:rPr>
              <a:t>] Where &gt; </a:t>
            </a:r>
            <a:r>
              <a:rPr lang="en-US" sz="900" kern="1200" dirty="0" err="1">
                <a:solidFill>
                  <a:schemeClr val="tx1"/>
                </a:solidFill>
                <a:latin typeface="Segoe UI Light" pitchFamily="34" charset="0"/>
                <a:ea typeface="+mn-ea"/>
                <a:cs typeface="+mn-cs"/>
              </a:rPr>
              <a:t>max_version_count</a:t>
            </a:r>
            <a:r>
              <a:rPr lang="en-US" sz="900" kern="1200" dirty="0">
                <a:solidFill>
                  <a:schemeClr val="tx1"/>
                </a:solidFill>
                <a:latin typeface="Segoe UI Light" pitchFamily="34" charset="0"/>
                <a:ea typeface="+mn-ea"/>
                <a:cs typeface="+mn-cs"/>
              </a:rPr>
              <a:t> </a:t>
            </a:r>
          </a:p>
          <a:p>
            <a:endParaRPr lang="en-US" sz="900" kern="1200" dirty="0">
              <a:solidFill>
                <a:schemeClr val="tx1"/>
              </a:solidFill>
              <a:latin typeface="Segoe UI Light" pitchFamily="34" charset="0"/>
              <a:ea typeface="+mn-ea"/>
              <a:cs typeface="+mn-cs"/>
            </a:endParaRPr>
          </a:p>
          <a:p>
            <a:endParaRPr lang="en-US" dirty="0"/>
          </a:p>
          <a:p>
            <a:r>
              <a:rPr lang="en-US" dirty="0"/>
              <a: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2/7/2019 11:19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86651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2/7/2019 11:29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73820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Above screenshot is for same package executed twice times, which generated set of Certificates and Symmetric Keys for each Execution. </a:t>
            </a:r>
          </a:p>
          <a:p>
            <a:endParaRPr lang="en-CA" dirty="0"/>
          </a:p>
          <a:p>
            <a:endParaRPr lang="en-CA" dirty="0"/>
          </a:p>
          <a:p>
            <a:r>
              <a:rPr lang="en-CA" dirty="0"/>
              <a:t>On a system that runs many packages that can </a:t>
            </a:r>
            <a:r>
              <a:rPr lang="en-US" sz="900" kern="1200" dirty="0">
                <a:solidFill>
                  <a:schemeClr val="tx1"/>
                </a:solidFill>
                <a:effectLst/>
                <a:latin typeface="Segoe UI Light" pitchFamily="34" charset="0"/>
                <a:ea typeface="+mn-ea"/>
                <a:cs typeface="+mn-cs"/>
              </a:rPr>
              <a:t>SSIS package can fails to start due application lock timeout in </a:t>
            </a:r>
            <a:r>
              <a:rPr lang="en-US" sz="900" kern="1200" dirty="0" err="1">
                <a:solidFill>
                  <a:schemeClr val="tx1"/>
                </a:solidFill>
                <a:effectLst/>
                <a:latin typeface="Segoe UI Light" pitchFamily="34" charset="0"/>
                <a:ea typeface="+mn-ea"/>
                <a:cs typeface="+mn-cs"/>
              </a:rPr>
              <a:t>SSISDB.catalog.create_execution</a:t>
            </a:r>
            <a:r>
              <a:rPr lang="en-US" sz="900" kern="1200" dirty="0">
                <a:solidFill>
                  <a:schemeClr val="tx1"/>
                </a:solidFill>
                <a:effectLst/>
                <a:latin typeface="Segoe UI Light" pitchFamily="34" charset="0"/>
                <a:ea typeface="+mn-ea"/>
                <a:cs typeface="+mn-cs"/>
              </a:rPr>
              <a:t> when it is trying to create this Certificate and Symmetric Keys for each execution. </a:t>
            </a:r>
            <a:endParaRPr lang="en-CA"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You will get following generic error reported by DTEXEC runtime: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1" kern="1200" dirty="0">
                <a:solidFill>
                  <a:schemeClr val="tx1"/>
                </a:solidFill>
                <a:effectLst/>
                <a:latin typeface="Segoe UI Light" pitchFamily="34" charset="0"/>
                <a:ea typeface="+mn-ea"/>
                <a:cs typeface="+mn-cs"/>
              </a:rPr>
              <a:t>Error: "The operation failed because the execution timed out.  Source: </a:t>
            </a:r>
            <a:r>
              <a:rPr lang="en-US" sz="900" b="1" i="1" kern="1200" dirty="0" err="1">
                <a:solidFill>
                  <a:schemeClr val="tx1"/>
                </a:solidFill>
                <a:effectLst/>
                <a:latin typeface="Segoe UI Light" pitchFamily="34" charset="0"/>
                <a:ea typeface="+mn-ea"/>
                <a:cs typeface="+mn-cs"/>
              </a:rPr>
              <a:t>.Net</a:t>
            </a:r>
            <a:r>
              <a:rPr lang="en-US" sz="900" b="1" i="1" kern="1200" dirty="0">
                <a:solidFill>
                  <a:schemeClr val="tx1"/>
                </a:solidFill>
                <a:effectLst/>
                <a:latin typeface="Segoe UI Light" pitchFamily="34" charset="0"/>
                <a:ea typeface="+mn-ea"/>
                <a:cs typeface="+mn-cs"/>
              </a:rPr>
              <a:t> </a:t>
            </a:r>
            <a:r>
              <a:rPr lang="en-US" sz="900" b="1" i="1" kern="1200" dirty="0" err="1">
                <a:solidFill>
                  <a:schemeClr val="tx1"/>
                </a:solidFill>
                <a:effectLst/>
                <a:latin typeface="Segoe UI Light" pitchFamily="34" charset="0"/>
                <a:ea typeface="+mn-ea"/>
                <a:cs typeface="+mn-cs"/>
              </a:rPr>
              <a:t>SqlClient</a:t>
            </a:r>
            <a:r>
              <a:rPr lang="en-US" sz="900" b="1" i="1" kern="1200" dirty="0">
                <a:solidFill>
                  <a:schemeClr val="tx1"/>
                </a:solidFill>
                <a:effectLst/>
                <a:latin typeface="Segoe UI Light" pitchFamily="34" charset="0"/>
                <a:ea typeface="+mn-ea"/>
                <a:cs typeface="+mn-cs"/>
              </a:rPr>
              <a:t> Data Provider". </a:t>
            </a:r>
            <a:endParaRPr lang="en-CA" b="1" i="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2/7/2019 12:28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6249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system that run lots of packages this is recommended setting. </a:t>
            </a:r>
          </a:p>
          <a:p>
            <a:r>
              <a:rPr lang="en-CA" dirty="0"/>
              <a:t>New SQL Server versions have this set to 2 as the default.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2/7/2019 12:29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44339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sql/integration-services/system-stored-procedures/catalog-cleanup-server-log?view=sql-server-2017#remarks" TargetMode="External"/><Relationship Id="rId2" Type="http://schemas.openxmlformats.org/officeDocument/2006/relationships/notesSlide" Target="../notesSlides/notesSlide10.xml"/><Relationship Id="rId1" Type="http://schemas.openxmlformats.org/officeDocument/2006/relationships/slideLayout" Target="../slideLayouts/slideLayout73.xml"/><Relationship Id="rId5" Type="http://schemas.openxmlformats.org/officeDocument/2006/relationships/image" Target="../media/image17.png"/><Relationship Id="rId4" Type="http://schemas.openxmlformats.org/officeDocument/2006/relationships/hyperlink" Target="https://support.microsoft.com/en-ca/help/2972285/fix-performance-issues-when-you-use-ssisdb-as-your-deployment-store-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sql/integration-services/system-views/catalog-catalog-properties-ssisdb-database?view=sql-server-2017" TargetMode="External"/><Relationship Id="rId2" Type="http://schemas.openxmlformats.org/officeDocument/2006/relationships/notesSlide" Target="../notesSlides/notesSlide3.xml"/><Relationship Id="rId1" Type="http://schemas.openxmlformats.org/officeDocument/2006/relationships/slideLayout" Target="../slideLayouts/slideLayout7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3.xml"/><Relationship Id="rId5"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11: SSISDB Catalog Settings</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CACB2E-0DAE-4BDA-8CC4-1D7756567134}"/>
              </a:ext>
            </a:extLst>
          </p:cNvPr>
          <p:cNvSpPr>
            <a:spLocks noGrp="1"/>
          </p:cNvSpPr>
          <p:nvPr>
            <p:ph type="body" sz="quarter" idx="10"/>
          </p:nvPr>
        </p:nvSpPr>
        <p:spPr>
          <a:xfrm>
            <a:off x="274638" y="1212850"/>
            <a:ext cx="8915399" cy="1680460"/>
          </a:xfrm>
        </p:spPr>
        <p:txBody>
          <a:bodyPr/>
          <a:lstStyle/>
          <a:p>
            <a:r>
              <a:rPr lang="en-US" dirty="0"/>
              <a:t>When the value is 2 (PER_PROJECT), the certificate and symmetric key are </a:t>
            </a:r>
            <a:r>
              <a:rPr lang="en-US" b="1" dirty="0"/>
              <a:t>created one time for each </a:t>
            </a:r>
            <a:r>
              <a:rPr lang="en-US" b="1" i="1" dirty="0"/>
              <a:t>project</a:t>
            </a:r>
            <a:r>
              <a:rPr lang="en-US" dirty="0"/>
              <a:t>. </a:t>
            </a:r>
          </a:p>
        </p:txBody>
      </p:sp>
      <p:sp>
        <p:nvSpPr>
          <p:cNvPr id="3" name="Title 2">
            <a:extLst>
              <a:ext uri="{FF2B5EF4-FFF2-40B4-BE49-F238E27FC236}">
                <a16:creationId xmlns:a16="http://schemas.microsoft.com/office/drawing/2014/main" id="{65C5A1BF-CCF5-4A9E-B3E1-4EABC33EA4A9}"/>
              </a:ext>
            </a:extLst>
          </p:cNvPr>
          <p:cNvSpPr>
            <a:spLocks noGrp="1"/>
          </p:cNvSpPr>
          <p:nvPr>
            <p:ph type="title"/>
          </p:nvPr>
        </p:nvSpPr>
        <p:spPr/>
        <p:txBody>
          <a:bodyPr/>
          <a:lstStyle/>
          <a:p>
            <a:r>
              <a:rPr lang="en-CA" dirty="0"/>
              <a:t>SERVER_OPERATION_ENCRYPTION_LEVEL …</a:t>
            </a:r>
            <a:endParaRPr lang="en-US" dirty="0"/>
          </a:p>
        </p:txBody>
      </p:sp>
      <p:pic>
        <p:nvPicPr>
          <p:cNvPr id="5" name="Picture 4">
            <a:extLst>
              <a:ext uri="{FF2B5EF4-FFF2-40B4-BE49-F238E27FC236}">
                <a16:creationId xmlns:a16="http://schemas.microsoft.com/office/drawing/2014/main" id="{C9B22DEA-038F-4D2A-964C-41B1C2373346}"/>
              </a:ext>
            </a:extLst>
          </p:cNvPr>
          <p:cNvPicPr>
            <a:picLocks noChangeAspect="1"/>
          </p:cNvPicPr>
          <p:nvPr/>
        </p:nvPicPr>
        <p:blipFill>
          <a:blip r:embed="rId3"/>
          <a:stretch>
            <a:fillRect/>
          </a:stretch>
        </p:blipFill>
        <p:spPr>
          <a:xfrm>
            <a:off x="9342437" y="1693863"/>
            <a:ext cx="2959355" cy="5300662"/>
          </a:xfrm>
          <a:prstGeom prst="rect">
            <a:avLst/>
          </a:prstGeom>
        </p:spPr>
      </p:pic>
    </p:spTree>
    <p:extLst>
      <p:ext uri="{BB962C8B-B14F-4D97-AF65-F5344CB8AC3E}">
        <p14:creationId xmlns:p14="http://schemas.microsoft.com/office/powerpoint/2010/main" val="19162688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CACB2E-0DAE-4BDA-8CC4-1D7756567134}"/>
              </a:ext>
            </a:extLst>
          </p:cNvPr>
          <p:cNvSpPr>
            <a:spLocks noGrp="1"/>
          </p:cNvSpPr>
          <p:nvPr>
            <p:ph type="body" sz="quarter" idx="10"/>
          </p:nvPr>
        </p:nvSpPr>
        <p:spPr>
          <a:xfrm>
            <a:off x="274638" y="1212850"/>
            <a:ext cx="9176879" cy="2603790"/>
          </a:xfrm>
        </p:spPr>
        <p:txBody>
          <a:bodyPr/>
          <a:lstStyle/>
          <a:p>
            <a:r>
              <a:rPr lang="en-US" dirty="0"/>
              <a:t>Must run </a:t>
            </a:r>
            <a:r>
              <a:rPr lang="en-US" dirty="0" err="1">
                <a:hlinkClick r:id="rId3"/>
              </a:rPr>
              <a:t>catalog.cleanup_server_log</a:t>
            </a:r>
            <a:r>
              <a:rPr lang="en-US" dirty="0"/>
              <a:t> before changing </a:t>
            </a:r>
            <a:r>
              <a:rPr lang="en-US" sz="2600" dirty="0"/>
              <a:t>SERVER_OPERATION_ENCRYPTION_LEVEL</a:t>
            </a:r>
          </a:p>
          <a:p>
            <a:pPr lvl="1"/>
            <a:r>
              <a:rPr lang="en-US" dirty="0"/>
              <a:t>From 1 to 2 </a:t>
            </a:r>
          </a:p>
          <a:p>
            <a:pPr lvl="1"/>
            <a:r>
              <a:rPr lang="en-US" dirty="0"/>
              <a:t>From 2 to 1</a:t>
            </a:r>
          </a:p>
          <a:p>
            <a:r>
              <a:rPr lang="en-US" dirty="0"/>
              <a:t>To change follow instructions </a:t>
            </a:r>
            <a:r>
              <a:rPr lang="en-US" dirty="0">
                <a:hlinkClick r:id="rId4"/>
              </a:rPr>
              <a:t>here</a:t>
            </a:r>
            <a:r>
              <a:rPr lang="en-US" dirty="0"/>
              <a:t>.</a:t>
            </a:r>
          </a:p>
        </p:txBody>
      </p:sp>
      <p:sp>
        <p:nvSpPr>
          <p:cNvPr id="3" name="Title 2">
            <a:extLst>
              <a:ext uri="{FF2B5EF4-FFF2-40B4-BE49-F238E27FC236}">
                <a16:creationId xmlns:a16="http://schemas.microsoft.com/office/drawing/2014/main" id="{65C5A1BF-CCF5-4A9E-B3E1-4EABC33EA4A9}"/>
              </a:ext>
            </a:extLst>
          </p:cNvPr>
          <p:cNvSpPr>
            <a:spLocks noGrp="1"/>
          </p:cNvSpPr>
          <p:nvPr>
            <p:ph type="title"/>
          </p:nvPr>
        </p:nvSpPr>
        <p:spPr/>
        <p:txBody>
          <a:bodyPr/>
          <a:lstStyle/>
          <a:p>
            <a:r>
              <a:rPr lang="en-CA" dirty="0"/>
              <a:t>SERVER_OPERATION_ENCRYPTION_LEVEL …</a:t>
            </a:r>
            <a:endParaRPr lang="en-US" dirty="0"/>
          </a:p>
        </p:txBody>
      </p:sp>
      <p:pic>
        <p:nvPicPr>
          <p:cNvPr id="4" name="Picture 3">
            <a:extLst>
              <a:ext uri="{FF2B5EF4-FFF2-40B4-BE49-F238E27FC236}">
                <a16:creationId xmlns:a16="http://schemas.microsoft.com/office/drawing/2014/main" id="{07D3B182-D79B-45AA-B086-96D1B9D40BD4}"/>
              </a:ext>
            </a:extLst>
          </p:cNvPr>
          <p:cNvPicPr>
            <a:picLocks noChangeAspect="1"/>
          </p:cNvPicPr>
          <p:nvPr/>
        </p:nvPicPr>
        <p:blipFill>
          <a:blip r:embed="rId5"/>
          <a:stretch>
            <a:fillRect/>
          </a:stretch>
        </p:blipFill>
        <p:spPr>
          <a:xfrm>
            <a:off x="9451517" y="2546935"/>
            <a:ext cx="2986879" cy="4200525"/>
          </a:xfrm>
          <a:prstGeom prst="rect">
            <a:avLst/>
          </a:prstGeom>
        </p:spPr>
      </p:pic>
    </p:spTree>
    <p:extLst>
      <p:ext uri="{BB962C8B-B14F-4D97-AF65-F5344CB8AC3E}">
        <p14:creationId xmlns:p14="http://schemas.microsoft.com/office/powerpoint/2010/main" val="37679621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0058399" cy="2289858"/>
          </a:xfrm>
        </p:spPr>
        <p:txBody>
          <a:bodyPr/>
          <a:lstStyle/>
          <a:p>
            <a:r>
              <a:rPr lang="en-CA" dirty="0"/>
              <a:t>Set </a:t>
            </a:r>
            <a:r>
              <a:rPr lang="en-US" dirty="0"/>
              <a:t>default logging level for the Integration Services server</a:t>
            </a:r>
          </a:p>
          <a:p>
            <a:r>
              <a:rPr lang="en-US" dirty="0"/>
              <a:t>Sets the default logging when you create new SQL SSIS Job Steps</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SERVER_LOGGING_LEVEL</a:t>
            </a:r>
          </a:p>
        </p:txBody>
      </p:sp>
      <p:pic>
        <p:nvPicPr>
          <p:cNvPr id="4" name="Picture 3">
            <a:extLst>
              <a:ext uri="{FF2B5EF4-FFF2-40B4-BE49-F238E27FC236}">
                <a16:creationId xmlns:a16="http://schemas.microsoft.com/office/drawing/2014/main" id="{241784C2-D820-4235-BD14-D7DFC0CDC049}"/>
              </a:ext>
            </a:extLst>
          </p:cNvPr>
          <p:cNvPicPr>
            <a:picLocks noChangeAspect="1"/>
          </p:cNvPicPr>
          <p:nvPr/>
        </p:nvPicPr>
        <p:blipFill>
          <a:blip r:embed="rId3"/>
          <a:stretch>
            <a:fillRect/>
          </a:stretch>
        </p:blipFill>
        <p:spPr>
          <a:xfrm>
            <a:off x="6899597" y="2963861"/>
            <a:ext cx="5536877" cy="3993729"/>
          </a:xfrm>
          <a:prstGeom prst="rect">
            <a:avLst/>
          </a:prstGeom>
        </p:spPr>
      </p:pic>
      <p:pic>
        <p:nvPicPr>
          <p:cNvPr id="5" name="Picture 4">
            <a:extLst>
              <a:ext uri="{FF2B5EF4-FFF2-40B4-BE49-F238E27FC236}">
                <a16:creationId xmlns:a16="http://schemas.microsoft.com/office/drawing/2014/main" id="{11DC36F9-22CD-42E7-8BE1-BBEFE1428F40}"/>
              </a:ext>
            </a:extLst>
          </p:cNvPr>
          <p:cNvPicPr>
            <a:picLocks noChangeAspect="1"/>
          </p:cNvPicPr>
          <p:nvPr/>
        </p:nvPicPr>
        <p:blipFill>
          <a:blip r:embed="rId4"/>
          <a:stretch>
            <a:fillRect/>
          </a:stretch>
        </p:blipFill>
        <p:spPr>
          <a:xfrm>
            <a:off x="6909966" y="2963860"/>
            <a:ext cx="4420987" cy="3993730"/>
          </a:xfrm>
          <a:prstGeom prst="rect">
            <a:avLst/>
          </a:prstGeom>
        </p:spPr>
      </p:pic>
    </p:spTree>
    <p:extLst>
      <p:ext uri="{BB962C8B-B14F-4D97-AF65-F5344CB8AC3E}">
        <p14:creationId xmlns:p14="http://schemas.microsoft.com/office/powerpoint/2010/main" val="2235751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1BF4C-1BC8-48D0-9724-051A6666540C}"/>
              </a:ext>
            </a:extLst>
          </p:cNvPr>
          <p:cNvSpPr>
            <a:spLocks noGrp="1"/>
          </p:cNvSpPr>
          <p:nvPr>
            <p:ph type="body" sz="quarter" idx="10"/>
          </p:nvPr>
        </p:nvSpPr>
        <p:spPr>
          <a:xfrm>
            <a:off x="274638" y="1212850"/>
            <a:ext cx="11887200" cy="683264"/>
          </a:xfrm>
        </p:spPr>
        <p:txBody>
          <a:bodyPr/>
          <a:lstStyle/>
          <a:p>
            <a:r>
              <a:rPr lang="en-US" dirty="0"/>
              <a:t>Change default Catalog Settings ?</a:t>
            </a:r>
          </a:p>
        </p:txBody>
      </p:sp>
      <p:sp>
        <p:nvSpPr>
          <p:cNvPr id="3" name="Title 2">
            <a:extLst>
              <a:ext uri="{FF2B5EF4-FFF2-40B4-BE49-F238E27FC236}">
                <a16:creationId xmlns:a16="http://schemas.microsoft.com/office/drawing/2014/main" id="{C5459C8A-14EE-4284-9A4D-195F1CEF5F0A}"/>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4273677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7696199" cy="3397853"/>
          </a:xfrm>
        </p:spPr>
        <p:txBody>
          <a:bodyPr/>
          <a:lstStyle/>
          <a:p>
            <a:r>
              <a:rPr lang="en-CA" dirty="0"/>
              <a:t>Not all settings are configurable from Catalog Properties interface </a:t>
            </a:r>
          </a:p>
          <a:p>
            <a:r>
              <a:rPr lang="en-CA" dirty="0"/>
              <a:t>Configure directly in table </a:t>
            </a:r>
            <a:r>
              <a:rPr lang="en-US" dirty="0"/>
              <a:t>SSISDB.internal.</a:t>
            </a:r>
            <a:r>
              <a:rPr lang="en-US" dirty="0">
                <a:hlinkClick r:id="rId3"/>
              </a:rPr>
              <a:t>catalog_properties</a:t>
            </a:r>
            <a:endParaRPr lang="en-US" dirty="0"/>
          </a:p>
          <a:p>
            <a:r>
              <a:rPr lang="en-US" dirty="0"/>
              <a:t>Some new properties may not be in table and must be entered manually</a:t>
            </a:r>
            <a:endParaRPr lang="en-CA" dirty="0"/>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SSIS Catalog Settings</a:t>
            </a:r>
          </a:p>
        </p:txBody>
      </p:sp>
      <p:pic>
        <p:nvPicPr>
          <p:cNvPr id="8" name="Picture 7">
            <a:extLst>
              <a:ext uri="{FF2B5EF4-FFF2-40B4-BE49-F238E27FC236}">
                <a16:creationId xmlns:a16="http://schemas.microsoft.com/office/drawing/2014/main" id="{EFEE05BF-8B2C-48A6-806C-380B0AB6DA02}"/>
              </a:ext>
            </a:extLst>
          </p:cNvPr>
          <p:cNvPicPr>
            <a:picLocks noChangeAspect="1"/>
          </p:cNvPicPr>
          <p:nvPr/>
        </p:nvPicPr>
        <p:blipFill>
          <a:blip r:embed="rId4"/>
          <a:stretch>
            <a:fillRect/>
          </a:stretch>
        </p:blipFill>
        <p:spPr>
          <a:xfrm>
            <a:off x="8845550" y="0"/>
            <a:ext cx="3590925" cy="3783374"/>
          </a:xfrm>
          <a:prstGeom prst="rect">
            <a:avLst/>
          </a:prstGeom>
        </p:spPr>
      </p:pic>
      <p:pic>
        <p:nvPicPr>
          <p:cNvPr id="13" name="Picture 12">
            <a:extLst>
              <a:ext uri="{FF2B5EF4-FFF2-40B4-BE49-F238E27FC236}">
                <a16:creationId xmlns:a16="http://schemas.microsoft.com/office/drawing/2014/main" id="{664B5830-4C14-4329-898E-390515662242}"/>
              </a:ext>
            </a:extLst>
          </p:cNvPr>
          <p:cNvPicPr>
            <a:picLocks noChangeAspect="1"/>
          </p:cNvPicPr>
          <p:nvPr/>
        </p:nvPicPr>
        <p:blipFill>
          <a:blip r:embed="rId5"/>
          <a:stretch>
            <a:fillRect/>
          </a:stretch>
        </p:blipFill>
        <p:spPr>
          <a:xfrm>
            <a:off x="8845550" y="4027850"/>
            <a:ext cx="3568791" cy="2966675"/>
          </a:xfrm>
          <a:prstGeom prst="rect">
            <a:avLst/>
          </a:prstGeom>
        </p:spPr>
      </p:pic>
    </p:spTree>
    <p:extLst>
      <p:ext uri="{BB962C8B-B14F-4D97-AF65-F5344CB8AC3E}">
        <p14:creationId xmlns:p14="http://schemas.microsoft.com/office/powerpoint/2010/main" val="32954182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7467599" cy="3102388"/>
          </a:xfrm>
        </p:spPr>
        <p:txBody>
          <a:bodyPr/>
          <a:lstStyle/>
          <a:p>
            <a:r>
              <a:rPr lang="en-CA" dirty="0"/>
              <a:t>If </a:t>
            </a:r>
            <a:r>
              <a:rPr lang="en-US" dirty="0"/>
              <a:t>OPERATION_CLEANUP_ENABLED then delete log records greater than RETENTION_WINDOW</a:t>
            </a:r>
          </a:p>
          <a:p>
            <a:r>
              <a:rPr lang="en-US" dirty="0"/>
              <a:t>Stats also displayed: </a:t>
            </a:r>
          </a:p>
          <a:p>
            <a:pPr lvl="1"/>
            <a:r>
              <a:rPr lang="en-US" dirty="0"/>
              <a:t>Current Number of Records </a:t>
            </a:r>
          </a:p>
          <a:p>
            <a:pPr lvl="1"/>
            <a:r>
              <a:rPr lang="en-US" dirty="0"/>
              <a:t>Current Size of Operation Log (KB)</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Log Retention Setting</a:t>
            </a:r>
            <a:br>
              <a:rPr lang="en-CA" dirty="0"/>
            </a:br>
            <a:endParaRPr lang="en-CA" dirty="0"/>
          </a:p>
        </p:txBody>
      </p:sp>
      <p:pic>
        <p:nvPicPr>
          <p:cNvPr id="8" name="Picture 7">
            <a:extLst>
              <a:ext uri="{FF2B5EF4-FFF2-40B4-BE49-F238E27FC236}">
                <a16:creationId xmlns:a16="http://schemas.microsoft.com/office/drawing/2014/main" id="{EFEE05BF-8B2C-48A6-806C-380B0AB6DA02}"/>
              </a:ext>
            </a:extLst>
          </p:cNvPr>
          <p:cNvPicPr>
            <a:picLocks noChangeAspect="1"/>
          </p:cNvPicPr>
          <p:nvPr/>
        </p:nvPicPr>
        <p:blipFill>
          <a:blip r:embed="rId3"/>
          <a:stretch>
            <a:fillRect/>
          </a:stretch>
        </p:blipFill>
        <p:spPr>
          <a:xfrm>
            <a:off x="11285320" y="-66036"/>
            <a:ext cx="1151155" cy="1212849"/>
          </a:xfrm>
          <a:prstGeom prst="rect">
            <a:avLst/>
          </a:prstGeom>
        </p:spPr>
      </p:pic>
      <p:pic>
        <p:nvPicPr>
          <p:cNvPr id="9" name="Picture 8">
            <a:extLst>
              <a:ext uri="{FF2B5EF4-FFF2-40B4-BE49-F238E27FC236}">
                <a16:creationId xmlns:a16="http://schemas.microsoft.com/office/drawing/2014/main" id="{9564CBE6-6276-45E1-83DE-0CDE83FF9BE8}"/>
              </a:ext>
            </a:extLst>
          </p:cNvPr>
          <p:cNvPicPr>
            <a:picLocks noChangeAspect="1"/>
          </p:cNvPicPr>
          <p:nvPr/>
        </p:nvPicPr>
        <p:blipFill>
          <a:blip r:embed="rId4"/>
          <a:stretch>
            <a:fillRect/>
          </a:stretch>
        </p:blipFill>
        <p:spPr>
          <a:xfrm>
            <a:off x="7895751" y="295911"/>
            <a:ext cx="4523261" cy="4765677"/>
          </a:xfrm>
          <a:prstGeom prst="rect">
            <a:avLst/>
          </a:prstGeom>
        </p:spPr>
      </p:pic>
      <p:pic>
        <p:nvPicPr>
          <p:cNvPr id="10" name="Picture 9">
            <a:extLst>
              <a:ext uri="{FF2B5EF4-FFF2-40B4-BE49-F238E27FC236}">
                <a16:creationId xmlns:a16="http://schemas.microsoft.com/office/drawing/2014/main" id="{3AF9E173-D514-48B8-B387-DA8D52B3C713}"/>
              </a:ext>
            </a:extLst>
          </p:cNvPr>
          <p:cNvPicPr>
            <a:picLocks noChangeAspect="1"/>
          </p:cNvPicPr>
          <p:nvPr/>
        </p:nvPicPr>
        <p:blipFill>
          <a:blip r:embed="rId5"/>
          <a:stretch>
            <a:fillRect/>
          </a:stretch>
        </p:blipFill>
        <p:spPr>
          <a:xfrm>
            <a:off x="8380412" y="5127625"/>
            <a:ext cx="4038600" cy="1866900"/>
          </a:xfrm>
          <a:prstGeom prst="rect">
            <a:avLst/>
          </a:prstGeom>
        </p:spPr>
      </p:pic>
    </p:spTree>
    <p:extLst>
      <p:ext uri="{BB962C8B-B14F-4D97-AF65-F5344CB8AC3E}">
        <p14:creationId xmlns:p14="http://schemas.microsoft.com/office/powerpoint/2010/main" val="89776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1BE32-433C-4389-8E0E-25B1CA6D5A7A}"/>
              </a:ext>
            </a:extLst>
          </p:cNvPr>
          <p:cNvSpPr>
            <a:spLocks noGrp="1"/>
          </p:cNvSpPr>
          <p:nvPr>
            <p:ph type="body" sz="quarter" idx="10"/>
          </p:nvPr>
        </p:nvSpPr>
        <p:spPr>
          <a:xfrm>
            <a:off x="274638" y="1212850"/>
            <a:ext cx="11887200" cy="683264"/>
          </a:xfrm>
        </p:spPr>
        <p:txBody>
          <a:bodyPr/>
          <a:lstStyle/>
          <a:p>
            <a:pPr marL="0" indent="0">
              <a:buNone/>
            </a:pPr>
            <a:endParaRPr lang="en-US" dirty="0"/>
          </a:p>
        </p:txBody>
      </p:sp>
      <p:sp>
        <p:nvSpPr>
          <p:cNvPr id="3" name="Title 2">
            <a:extLst>
              <a:ext uri="{FF2B5EF4-FFF2-40B4-BE49-F238E27FC236}">
                <a16:creationId xmlns:a16="http://schemas.microsoft.com/office/drawing/2014/main" id="{F55ACDDE-FBC8-43AE-A72B-2B2E1A321AA9}"/>
              </a:ext>
            </a:extLst>
          </p:cNvPr>
          <p:cNvSpPr>
            <a:spLocks noGrp="1"/>
          </p:cNvSpPr>
          <p:nvPr>
            <p:ph type="title"/>
          </p:nvPr>
        </p:nvSpPr>
        <p:spPr/>
        <p:txBody>
          <a:bodyPr/>
          <a:lstStyle/>
          <a:p>
            <a:r>
              <a:rPr lang="en-CA" dirty="0"/>
              <a:t>Set Retention Period accordingly</a:t>
            </a:r>
            <a:endParaRPr lang="en-US" dirty="0"/>
          </a:p>
        </p:txBody>
      </p:sp>
      <p:pic>
        <p:nvPicPr>
          <p:cNvPr id="4" name="Picture 3">
            <a:extLst>
              <a:ext uri="{FF2B5EF4-FFF2-40B4-BE49-F238E27FC236}">
                <a16:creationId xmlns:a16="http://schemas.microsoft.com/office/drawing/2014/main" id="{D297D505-D68F-42D6-8433-9DE7E570DDA8}"/>
              </a:ext>
            </a:extLst>
          </p:cNvPr>
          <p:cNvPicPr>
            <a:picLocks noChangeAspect="1"/>
          </p:cNvPicPr>
          <p:nvPr/>
        </p:nvPicPr>
        <p:blipFill>
          <a:blip r:embed="rId3"/>
          <a:stretch>
            <a:fillRect/>
          </a:stretch>
        </p:blipFill>
        <p:spPr>
          <a:xfrm>
            <a:off x="4313238" y="1363661"/>
            <a:ext cx="7848916" cy="5568843"/>
          </a:xfrm>
          <a:prstGeom prst="rect">
            <a:avLst/>
          </a:prstGeom>
        </p:spPr>
      </p:pic>
    </p:spTree>
    <p:extLst>
      <p:ext uri="{BB962C8B-B14F-4D97-AF65-F5344CB8AC3E}">
        <p14:creationId xmlns:p14="http://schemas.microsoft.com/office/powerpoint/2010/main" val="27221332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7467599" cy="3213187"/>
          </a:xfrm>
        </p:spPr>
        <p:txBody>
          <a:bodyPr/>
          <a:lstStyle/>
          <a:p>
            <a:r>
              <a:rPr lang="en-CA" dirty="0"/>
              <a:t>If </a:t>
            </a:r>
            <a:r>
              <a:rPr lang="en-US" dirty="0"/>
              <a:t>VERSION_CLEANUP_ENABLED then delete project greater than </a:t>
            </a:r>
          </a:p>
          <a:p>
            <a:pPr marL="0" indent="0">
              <a:buNone/>
            </a:pPr>
            <a:r>
              <a:rPr lang="en-US" dirty="0"/>
              <a:t>MAX_PROJECT_VERSIONS</a:t>
            </a:r>
          </a:p>
          <a:p>
            <a:r>
              <a:rPr lang="en-US" dirty="0"/>
              <a:t>Stats also displayed: </a:t>
            </a:r>
          </a:p>
          <a:p>
            <a:pPr lvl="1"/>
            <a:r>
              <a:rPr lang="en-US" dirty="0"/>
              <a:t>Current Number of Versions Retained</a:t>
            </a:r>
          </a:p>
          <a:p>
            <a:pPr lvl="1"/>
            <a:r>
              <a:rPr lang="en-US" dirty="0"/>
              <a:t>Current Size of Version Log (KB)</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Project Version Removal</a:t>
            </a:r>
            <a:br>
              <a:rPr lang="en-CA" dirty="0"/>
            </a:br>
            <a:endParaRPr lang="en-CA" dirty="0"/>
          </a:p>
        </p:txBody>
      </p:sp>
      <p:pic>
        <p:nvPicPr>
          <p:cNvPr id="8" name="Picture 7">
            <a:extLst>
              <a:ext uri="{FF2B5EF4-FFF2-40B4-BE49-F238E27FC236}">
                <a16:creationId xmlns:a16="http://schemas.microsoft.com/office/drawing/2014/main" id="{EFEE05BF-8B2C-48A6-806C-380B0AB6DA02}"/>
              </a:ext>
            </a:extLst>
          </p:cNvPr>
          <p:cNvPicPr>
            <a:picLocks noChangeAspect="1"/>
          </p:cNvPicPr>
          <p:nvPr/>
        </p:nvPicPr>
        <p:blipFill>
          <a:blip r:embed="rId3"/>
          <a:stretch>
            <a:fillRect/>
          </a:stretch>
        </p:blipFill>
        <p:spPr>
          <a:xfrm>
            <a:off x="11285320" y="-66036"/>
            <a:ext cx="1151155" cy="1212849"/>
          </a:xfrm>
          <a:prstGeom prst="rect">
            <a:avLst/>
          </a:prstGeom>
        </p:spPr>
      </p:pic>
      <p:pic>
        <p:nvPicPr>
          <p:cNvPr id="10" name="Picture 9">
            <a:extLst>
              <a:ext uri="{FF2B5EF4-FFF2-40B4-BE49-F238E27FC236}">
                <a16:creationId xmlns:a16="http://schemas.microsoft.com/office/drawing/2014/main" id="{3AF9E173-D514-48B8-B387-DA8D52B3C713}"/>
              </a:ext>
            </a:extLst>
          </p:cNvPr>
          <p:cNvPicPr>
            <a:picLocks noChangeAspect="1"/>
          </p:cNvPicPr>
          <p:nvPr/>
        </p:nvPicPr>
        <p:blipFill>
          <a:blip r:embed="rId4"/>
          <a:stretch>
            <a:fillRect/>
          </a:stretch>
        </p:blipFill>
        <p:spPr>
          <a:xfrm>
            <a:off x="8380412" y="5127625"/>
            <a:ext cx="4038600" cy="1866900"/>
          </a:xfrm>
          <a:prstGeom prst="rect">
            <a:avLst/>
          </a:prstGeom>
        </p:spPr>
      </p:pic>
      <p:pic>
        <p:nvPicPr>
          <p:cNvPr id="11" name="Picture 10">
            <a:extLst>
              <a:ext uri="{FF2B5EF4-FFF2-40B4-BE49-F238E27FC236}">
                <a16:creationId xmlns:a16="http://schemas.microsoft.com/office/drawing/2014/main" id="{39C00FC6-FBDC-48D8-8755-DE1E7FCA8D8B}"/>
              </a:ext>
            </a:extLst>
          </p:cNvPr>
          <p:cNvPicPr>
            <a:picLocks noChangeAspect="1"/>
          </p:cNvPicPr>
          <p:nvPr/>
        </p:nvPicPr>
        <p:blipFill>
          <a:blip r:embed="rId5"/>
          <a:stretch>
            <a:fillRect/>
          </a:stretch>
        </p:blipFill>
        <p:spPr>
          <a:xfrm>
            <a:off x="7926133" y="24205"/>
            <a:ext cx="4525899" cy="4768457"/>
          </a:xfrm>
          <a:prstGeom prst="rect">
            <a:avLst/>
          </a:prstGeom>
        </p:spPr>
      </p:pic>
    </p:spTree>
    <p:extLst>
      <p:ext uri="{BB962C8B-B14F-4D97-AF65-F5344CB8AC3E}">
        <p14:creationId xmlns:p14="http://schemas.microsoft.com/office/powerpoint/2010/main" val="596029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7467599" cy="683264"/>
          </a:xfrm>
        </p:spPr>
        <p:txBody>
          <a:bodyPr/>
          <a:lstStyle/>
          <a:p>
            <a:endParaRPr lang="en-US" dirty="0"/>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Viewing Project Versions</a:t>
            </a:r>
            <a:br>
              <a:rPr lang="en-CA" dirty="0"/>
            </a:br>
            <a:endParaRPr lang="en-CA" dirty="0"/>
          </a:p>
        </p:txBody>
      </p:sp>
      <p:pic>
        <p:nvPicPr>
          <p:cNvPr id="4" name="Picture 3">
            <a:extLst>
              <a:ext uri="{FF2B5EF4-FFF2-40B4-BE49-F238E27FC236}">
                <a16:creationId xmlns:a16="http://schemas.microsoft.com/office/drawing/2014/main" id="{8A04E8D8-31D3-48DF-9E7D-3DE9419376E4}"/>
              </a:ext>
            </a:extLst>
          </p:cNvPr>
          <p:cNvPicPr>
            <a:picLocks noChangeAspect="1"/>
          </p:cNvPicPr>
          <p:nvPr/>
        </p:nvPicPr>
        <p:blipFill>
          <a:blip r:embed="rId3"/>
          <a:stretch>
            <a:fillRect/>
          </a:stretch>
        </p:blipFill>
        <p:spPr>
          <a:xfrm>
            <a:off x="503237" y="2887662"/>
            <a:ext cx="5362575" cy="2133600"/>
          </a:xfrm>
          <a:prstGeom prst="rect">
            <a:avLst/>
          </a:prstGeom>
        </p:spPr>
      </p:pic>
      <p:pic>
        <p:nvPicPr>
          <p:cNvPr id="5" name="Picture 4">
            <a:extLst>
              <a:ext uri="{FF2B5EF4-FFF2-40B4-BE49-F238E27FC236}">
                <a16:creationId xmlns:a16="http://schemas.microsoft.com/office/drawing/2014/main" id="{B00F1B6D-678F-457D-81C3-DA7AE76524DE}"/>
              </a:ext>
            </a:extLst>
          </p:cNvPr>
          <p:cNvPicPr>
            <a:picLocks noChangeAspect="1"/>
          </p:cNvPicPr>
          <p:nvPr/>
        </p:nvPicPr>
        <p:blipFill>
          <a:blip r:embed="rId4"/>
          <a:stretch>
            <a:fillRect/>
          </a:stretch>
        </p:blipFill>
        <p:spPr>
          <a:xfrm>
            <a:off x="3422332" y="3976863"/>
            <a:ext cx="9029700" cy="2714450"/>
          </a:xfrm>
          <a:prstGeom prst="rect">
            <a:avLst/>
          </a:prstGeom>
        </p:spPr>
      </p:pic>
    </p:spTree>
    <p:extLst>
      <p:ext uri="{BB962C8B-B14F-4D97-AF65-F5344CB8AC3E}">
        <p14:creationId xmlns:p14="http://schemas.microsoft.com/office/powerpoint/2010/main" val="2195787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CACB2E-0DAE-4BDA-8CC4-1D7756567134}"/>
              </a:ext>
            </a:extLst>
          </p:cNvPr>
          <p:cNvSpPr>
            <a:spLocks noGrp="1"/>
          </p:cNvSpPr>
          <p:nvPr>
            <p:ph type="body" sz="quarter" idx="10"/>
          </p:nvPr>
        </p:nvSpPr>
        <p:spPr>
          <a:xfrm>
            <a:off x="274638" y="1212850"/>
            <a:ext cx="8077199" cy="4912114"/>
          </a:xfrm>
        </p:spPr>
        <p:txBody>
          <a:bodyPr/>
          <a:lstStyle/>
          <a:p>
            <a:r>
              <a:rPr lang="en-CA" dirty="0"/>
              <a:t>Introduced in SQL Server 2012 SP2</a:t>
            </a:r>
          </a:p>
          <a:p>
            <a:r>
              <a:rPr lang="en-CA" dirty="0"/>
              <a:t>Not configurable from UI </a:t>
            </a:r>
            <a:endParaRPr lang="en-US" dirty="0"/>
          </a:p>
          <a:p>
            <a:r>
              <a:rPr lang="en-US" dirty="0"/>
              <a:t>When the value is 1 (PER_EXECUTION), the certificate and symmetric key used for protecting sensitive execution parameters and execution logs are </a:t>
            </a:r>
            <a:r>
              <a:rPr lang="en-US" b="1" dirty="0"/>
              <a:t>created for each </a:t>
            </a:r>
            <a:r>
              <a:rPr lang="en-US" b="1" i="1" dirty="0"/>
              <a:t>execution</a:t>
            </a:r>
            <a:r>
              <a:rPr lang="en-US" dirty="0"/>
              <a:t>. </a:t>
            </a:r>
          </a:p>
          <a:p>
            <a:pPr lvl="1"/>
            <a:r>
              <a:rPr lang="en-US" dirty="0"/>
              <a:t>1 was the default in SQL Server 2012</a:t>
            </a:r>
          </a:p>
          <a:p>
            <a:endParaRPr lang="en-US" dirty="0"/>
          </a:p>
        </p:txBody>
      </p:sp>
      <p:sp>
        <p:nvSpPr>
          <p:cNvPr id="3" name="Title 2">
            <a:extLst>
              <a:ext uri="{FF2B5EF4-FFF2-40B4-BE49-F238E27FC236}">
                <a16:creationId xmlns:a16="http://schemas.microsoft.com/office/drawing/2014/main" id="{65C5A1BF-CCF5-4A9E-B3E1-4EABC33EA4A9}"/>
              </a:ext>
            </a:extLst>
          </p:cNvPr>
          <p:cNvSpPr>
            <a:spLocks noGrp="1"/>
          </p:cNvSpPr>
          <p:nvPr>
            <p:ph type="title"/>
          </p:nvPr>
        </p:nvSpPr>
        <p:spPr/>
        <p:txBody>
          <a:bodyPr/>
          <a:lstStyle/>
          <a:p>
            <a:r>
              <a:rPr lang="en-CA" dirty="0"/>
              <a:t>SERVER_OPERATION_ENCRYPTION_LEVEL …</a:t>
            </a:r>
            <a:endParaRPr lang="en-US" dirty="0"/>
          </a:p>
        </p:txBody>
      </p:sp>
      <p:pic>
        <p:nvPicPr>
          <p:cNvPr id="5" name="Picture 4">
            <a:extLst>
              <a:ext uri="{FF2B5EF4-FFF2-40B4-BE49-F238E27FC236}">
                <a16:creationId xmlns:a16="http://schemas.microsoft.com/office/drawing/2014/main" id="{F0911190-DBB3-4CC2-987B-8D5BDE01127B}"/>
              </a:ext>
            </a:extLst>
          </p:cNvPr>
          <p:cNvPicPr>
            <a:picLocks noChangeAspect="1"/>
          </p:cNvPicPr>
          <p:nvPr/>
        </p:nvPicPr>
        <p:blipFill>
          <a:blip r:embed="rId3"/>
          <a:stretch>
            <a:fillRect/>
          </a:stretch>
        </p:blipFill>
        <p:spPr>
          <a:xfrm>
            <a:off x="8199437" y="1456449"/>
            <a:ext cx="4237038" cy="5522117"/>
          </a:xfrm>
          <a:prstGeom prst="rect">
            <a:avLst/>
          </a:prstGeom>
        </p:spPr>
      </p:pic>
    </p:spTree>
    <p:extLst>
      <p:ext uri="{BB962C8B-B14F-4D97-AF65-F5344CB8AC3E}">
        <p14:creationId xmlns:p14="http://schemas.microsoft.com/office/powerpoint/2010/main" val="13746437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Lesson Template Advanced Services Delivery</Template>
  <TotalTime>1418</TotalTime>
  <Words>1198</Words>
  <Application>Microsoft Office PowerPoint</Application>
  <PresentationFormat>Custom</PresentationFormat>
  <Paragraphs>126</Paragraphs>
  <Slides>13</Slides>
  <Notes>12</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11: SSISDB Catalog Settings  </vt:lpstr>
      <vt:lpstr>PowerPoint Presentation</vt:lpstr>
      <vt:lpstr>Agenda</vt:lpstr>
      <vt:lpstr>SSIS Catalog Settings</vt:lpstr>
      <vt:lpstr>Log Retention Setting </vt:lpstr>
      <vt:lpstr>Set Retention Period accordingly</vt:lpstr>
      <vt:lpstr>Project Version Removal </vt:lpstr>
      <vt:lpstr>Viewing Project Versions </vt:lpstr>
      <vt:lpstr>SERVER_OPERATION_ENCRYPTION_LEVEL …</vt:lpstr>
      <vt:lpstr>SERVER_OPERATION_ENCRYPTION_LEVEL …</vt:lpstr>
      <vt:lpstr>SERVER_OPERATION_ENCRYPTION_LEVEL …</vt:lpstr>
      <vt:lpstr>SERVER_LOGGING_LEVEL</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Jameel Ahmed</cp:lastModifiedBy>
  <cp:revision>120</cp:revision>
  <dcterms:created xsi:type="dcterms:W3CDTF">2016-06-21T22:22:39Z</dcterms:created>
  <dcterms:modified xsi:type="dcterms:W3CDTF">2019-02-07T22:12:07Z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